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3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98" r:id="rId5"/>
    <p:sldId id="257" r:id="rId6"/>
    <p:sldId id="267" r:id="rId7"/>
    <p:sldId id="261" r:id="rId8"/>
    <p:sldId id="313" r:id="rId9"/>
    <p:sldId id="350" r:id="rId10"/>
    <p:sldId id="321" r:id="rId11"/>
    <p:sldId id="330" r:id="rId12"/>
    <p:sldId id="331" r:id="rId13"/>
    <p:sldId id="332" r:id="rId14"/>
    <p:sldId id="333" r:id="rId15"/>
    <p:sldId id="287" r:id="rId16"/>
    <p:sldId id="286" r:id="rId17"/>
  </p:sldIdLst>
  <p:sldSz cx="12192000" cy="6858000"/>
  <p:notesSz cx="6858000" cy="9144000"/>
  <p:embeddedFontLst>
    <p:embeddedFont>
      <p:font typeface="SimSun" panose="02010600030101010101" pitchFamily="2" charset="-122"/>
      <p:regular r:id="rId21"/>
    </p:embeddedFont>
    <p:embeddedFont>
      <p:font typeface="Calibri" panose="020F0502020204030204"/>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Montserrat" panose="00000500000000000000"/>
      <p:regular r:id="rId30"/>
      <p:bold r:id="rId31"/>
      <p:italic r:id="rId32"/>
      <p:boldItalic r:id="rId33"/>
    </p:embeddedFont>
    <p:embeddedFont>
      <p:font typeface="Microsoft YaHei" panose="020B0503020204020204" pitchFamily="34" charset="-122"/>
      <p:regular r:id="rId34"/>
    </p:embeddedFont>
    <p:embeddedFont>
      <p:font typeface="Cambria" panose="02040503050406030204"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3430" userDrawn="1">
          <p15:clr>
            <a:srgbClr val="A4A3A4"/>
          </p15:clr>
        </p15:guide>
        <p15:guide id="2" pos="6902" userDrawn="1">
          <p15:clr>
            <a:srgbClr val="A4A3A4"/>
          </p15:clr>
        </p15:guide>
        <p15:guide id="3" pos="778" userDrawn="1">
          <p15:clr>
            <a:srgbClr val="A4A3A4"/>
          </p15:clr>
        </p15:guide>
        <p15:guide id="4" orient="horz" pos="8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4" autoAdjust="0"/>
    <p:restoredTop sz="94660"/>
  </p:normalViewPr>
  <p:slideViewPr>
    <p:cSldViewPr snapToGrid="0" showGuides="1">
      <p:cViewPr varScale="1">
        <p:scale>
          <a:sx n="72" d="100"/>
          <a:sy n="72" d="100"/>
        </p:scale>
        <p:origin x="922" y="67"/>
      </p:cViewPr>
      <p:guideLst>
        <p:guide orient="horz" pos="3430"/>
        <p:guide pos="6902"/>
        <p:guide pos="778"/>
        <p:guide orient="horz" pos="8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font" Target="fonts/font18.fntdata"/><Relationship Id="rId37" Type="http://schemas.openxmlformats.org/officeDocument/2006/relationships/font" Target="fonts/font17.fntdata"/><Relationship Id="rId36" Type="http://schemas.openxmlformats.org/officeDocument/2006/relationships/font" Target="fonts/font16.fntdata"/><Relationship Id="rId35" Type="http://schemas.openxmlformats.org/officeDocument/2006/relationships/font" Target="fonts/font15.fntdata"/><Relationship Id="rId34" Type="http://schemas.openxmlformats.org/officeDocument/2006/relationships/font" Target="fonts/font14.fntdata"/><Relationship Id="rId33" Type="http://schemas.openxmlformats.org/officeDocument/2006/relationships/font" Target="fonts/font13.fntdata"/><Relationship Id="rId32" Type="http://schemas.openxmlformats.org/officeDocument/2006/relationships/font" Target="fonts/font12.fntdata"/><Relationship Id="rId31" Type="http://schemas.openxmlformats.org/officeDocument/2006/relationships/font" Target="fonts/font11.fntdata"/><Relationship Id="rId30" Type="http://schemas.openxmlformats.org/officeDocument/2006/relationships/font" Target="fonts/font10.fntdata"/><Relationship Id="rId3" Type="http://schemas.openxmlformats.org/officeDocument/2006/relationships/slide" Target="slides/slide1.xml"/><Relationship Id="rId29" Type="http://schemas.openxmlformats.org/officeDocument/2006/relationships/font" Target="fonts/font9.fntdata"/><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7" name="Google Shape;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59"/>
        <p:cNvGrpSpPr/>
        <p:nvPr/>
      </p:nvGrpSpPr>
      <p:grpSpPr>
        <a:xfrm>
          <a:off x="0" y="0"/>
          <a:ext cx="0" cy="0"/>
          <a:chOff x="0" y="0"/>
          <a:chExt cx="0" cy="0"/>
        </a:xfrm>
      </p:grpSpPr>
      <p:sp>
        <p:nvSpPr>
          <p:cNvPr id="2360" name="Google Shape;236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361" name="Google Shape;236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0"/>
        <p:cNvGrpSpPr/>
        <p:nvPr/>
      </p:nvGrpSpPr>
      <p:grpSpPr>
        <a:xfrm>
          <a:off x="0" y="0"/>
          <a:ext cx="0" cy="0"/>
          <a:chOff x="0" y="0"/>
          <a:chExt cx="0" cy="0"/>
        </a:xfrm>
      </p:grpSpPr>
      <p:sp>
        <p:nvSpPr>
          <p:cNvPr id="211" name="Google Shape;2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vi-VN" b="0" i="0" dirty="0">
                <a:solidFill>
                  <a:srgbClr val="333333"/>
                </a:solidFill>
                <a:effectLst/>
                <a:latin typeface="OpenSans"/>
              </a:rPr>
              <a:t>- Hàng chục triệu chất hóa học đã biết được phân loại thành: đơn chất và hợp chất</a:t>
            </a:r>
            <a:endParaRPr dirty="0"/>
          </a:p>
        </p:txBody>
      </p:sp>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59"/>
        <p:cNvGrpSpPr/>
        <p:nvPr/>
      </p:nvGrpSpPr>
      <p:grpSpPr>
        <a:xfrm>
          <a:off x="0" y="0"/>
          <a:ext cx="0" cy="0"/>
          <a:chOff x="0" y="0"/>
          <a:chExt cx="0" cy="0"/>
        </a:xfrm>
      </p:grpSpPr>
      <p:sp>
        <p:nvSpPr>
          <p:cNvPr id="1060" name="Google Shape;10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1" name="Google Shape;10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59"/>
        <p:cNvGrpSpPr/>
        <p:nvPr/>
      </p:nvGrpSpPr>
      <p:grpSpPr>
        <a:xfrm>
          <a:off x="0" y="0"/>
          <a:ext cx="0" cy="0"/>
          <a:chOff x="0" y="0"/>
          <a:chExt cx="0" cy="0"/>
        </a:xfrm>
      </p:grpSpPr>
      <p:sp>
        <p:nvSpPr>
          <p:cNvPr id="1060" name="Google Shape;10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61" name="Google Shape;10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s">
  <p:cSld name="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4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7DB2D192-B04F-4CD3-ADDA-84A664F085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D06070-A040-4F8D-AEBF-121313AA1E2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3000">
        <p:dissolve/>
      </p:transition>
    </mc:Choice>
    <mc:Fallback>
      <p:transition spd="slow" advClick="0" advTm="300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DB2D192-B04F-4CD3-ADDA-84A664F085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D06070-A040-4F8D-AEBF-121313AA1E2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advClick="0" advTm="3000">
        <p:dissolve/>
      </p:transition>
    </mc:Choice>
    <mc:Fallback>
      <p:transition spd="slow" advClick="0" advTm="3000">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dirty="0"/>
              <a:t>Image Placeholder</a:t>
            </a:r>
            <a:endParaRPr lang="en-ID" dirty="0"/>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20.png"/><Relationship Id="rId2" Type="http://schemas.microsoft.com/office/2007/relationships/hdphoto" Target="../media/image19.wdp"/><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20.png"/><Relationship Id="rId2" Type="http://schemas.microsoft.com/office/2007/relationships/hdphoto" Target="../media/image19.wdp"/><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8" Type="http://schemas.openxmlformats.org/officeDocument/2006/relationships/notesSlide" Target="../notesSlides/notesSlide3.xml"/><Relationship Id="rId17" Type="http://schemas.openxmlformats.org/officeDocument/2006/relationships/slideLayout" Target="../slideLayouts/slideLayout1.xml"/><Relationship Id="rId16" Type="http://schemas.openxmlformats.org/officeDocument/2006/relationships/image" Target="../media/image17.png"/><Relationship Id="rId15" Type="http://schemas.openxmlformats.org/officeDocument/2006/relationships/image" Target="../media/image16.png"/><Relationship Id="rId14" Type="http://schemas.openxmlformats.org/officeDocument/2006/relationships/image" Target="../media/image15.jpeg"/><Relationship Id="rId13" Type="http://schemas.openxmlformats.org/officeDocument/2006/relationships/image" Target="../media/image14.jpeg"/><Relationship Id="rId12" Type="http://schemas.openxmlformats.org/officeDocument/2006/relationships/image" Target="../media/image13.jpeg"/><Relationship Id="rId11" Type="http://schemas.openxmlformats.org/officeDocument/2006/relationships/image" Target="../media/image12.jpeg"/><Relationship Id="rId10" Type="http://schemas.openxmlformats.org/officeDocument/2006/relationships/image" Target="../media/image11.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20.png"/><Relationship Id="rId2" Type="http://schemas.microsoft.com/office/2007/relationships/hdphoto" Target="../media/image19.wdp"/><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17.png"/><Relationship Id="rId7" Type="http://schemas.openxmlformats.org/officeDocument/2006/relationships/image" Target="../media/image26.png"/><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8" Type="http://schemas.openxmlformats.org/officeDocument/2006/relationships/notesSlide" Target="../notesSlides/notesSlide6.xml"/><Relationship Id="rId17" Type="http://schemas.openxmlformats.org/officeDocument/2006/relationships/slideLayout" Target="../slideLayouts/slideLayout5.xml"/><Relationship Id="rId16" Type="http://schemas.openxmlformats.org/officeDocument/2006/relationships/image" Target="../media/image31.png"/><Relationship Id="rId15" Type="http://schemas.openxmlformats.org/officeDocument/2006/relationships/image" Target="../media/image30.png"/><Relationship Id="rId14" Type="http://schemas.openxmlformats.org/officeDocument/2006/relationships/image" Target="../media/image29.png"/><Relationship Id="rId13" Type="http://schemas.openxmlformats.org/officeDocument/2006/relationships/image" Target="../media/image16.png"/><Relationship Id="rId12" Type="http://schemas.openxmlformats.org/officeDocument/2006/relationships/image" Target="../media/image28.png"/><Relationship Id="rId11" Type="http://schemas.openxmlformats.org/officeDocument/2006/relationships/image" Target="../media/image3.png"/><Relationship Id="rId10" Type="http://schemas.openxmlformats.org/officeDocument/2006/relationships/image" Target="../media/image27.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xml"/><Relationship Id="rId2" Type="http://schemas.openxmlformats.org/officeDocument/2006/relationships/image" Target="../media/image33.svg"/><Relationship Id="rId1"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0"/>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0" name="Google Shape;50;p10"/>
          <p:cNvSpPr/>
          <p:nvPr/>
        </p:nvSpPr>
        <p:spPr>
          <a:xfrm>
            <a:off x="395021" y="1675802"/>
            <a:ext cx="3746803" cy="3746803"/>
          </a:xfrm>
          <a:custGeom>
            <a:avLst/>
            <a:gdLst/>
            <a:ahLst/>
            <a:cxnLst/>
            <a:rect l="l" t="t" r="r" b="b"/>
            <a:pathLst>
              <a:path w="5598037" h="5598037" extrusionOk="0">
                <a:moveTo>
                  <a:pt x="5598038" y="2799019"/>
                </a:moveTo>
                <a:cubicBezTo>
                  <a:pt x="5597829" y="4344784"/>
                  <a:pt x="4344784" y="5597829"/>
                  <a:pt x="2799019" y="5598037"/>
                </a:cubicBezTo>
                <a:lnTo>
                  <a:pt x="2789510" y="5598037"/>
                </a:lnTo>
                <a:cubicBezTo>
                  <a:pt x="2749193" y="5598037"/>
                  <a:pt x="2709065" y="5597058"/>
                  <a:pt x="2669128" y="5595090"/>
                </a:cubicBezTo>
                <a:cubicBezTo>
                  <a:pt x="2515247" y="5588139"/>
                  <a:pt x="2362202" y="5568484"/>
                  <a:pt x="2211564" y="5536325"/>
                </a:cubicBezTo>
                <a:cubicBezTo>
                  <a:pt x="2185005" y="5530744"/>
                  <a:pt x="2158599" y="5524696"/>
                  <a:pt x="2132355" y="5518164"/>
                </a:cubicBezTo>
                <a:cubicBezTo>
                  <a:pt x="880200" y="5210981"/>
                  <a:pt x="-209" y="4088302"/>
                  <a:pt x="0" y="2799019"/>
                </a:cubicBezTo>
                <a:cubicBezTo>
                  <a:pt x="0" y="1253169"/>
                  <a:pt x="1253169" y="0"/>
                  <a:pt x="2799019" y="0"/>
                </a:cubicBezTo>
                <a:cubicBezTo>
                  <a:pt x="4344869" y="0"/>
                  <a:pt x="5598038" y="1253169"/>
                  <a:pt x="5598038" y="2799019"/>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51" name="Google Shape;51;p10"/>
          <p:cNvGrpSpPr/>
          <p:nvPr/>
        </p:nvGrpSpPr>
        <p:grpSpPr>
          <a:xfrm>
            <a:off x="94630" y="1730015"/>
            <a:ext cx="2268829" cy="3705270"/>
            <a:chOff x="4412914" y="679475"/>
            <a:chExt cx="3367569" cy="5499645"/>
          </a:xfrm>
        </p:grpSpPr>
        <p:sp>
          <p:nvSpPr>
            <p:cNvPr id="52" name="Google Shape;52;p10"/>
            <p:cNvSpPr/>
            <p:nvPr/>
          </p:nvSpPr>
          <p:spPr>
            <a:xfrm>
              <a:off x="6888888" y="4131012"/>
              <a:ext cx="685078" cy="2048108"/>
            </a:xfrm>
            <a:custGeom>
              <a:avLst/>
              <a:gdLst/>
              <a:ahLst/>
              <a:cxnLst/>
              <a:rect l="l" t="t" r="r" b="b"/>
              <a:pathLst>
                <a:path w="685078" h="2048108" extrusionOk="0">
                  <a:moveTo>
                    <a:pt x="680706" y="662488"/>
                  </a:moveTo>
                  <a:cubicBezTo>
                    <a:pt x="640776" y="1063884"/>
                    <a:pt x="600846" y="1468610"/>
                    <a:pt x="649047" y="1869150"/>
                  </a:cubicBezTo>
                  <a:cubicBezTo>
                    <a:pt x="656178" y="1929088"/>
                    <a:pt x="665019" y="1991595"/>
                    <a:pt x="642773" y="2048108"/>
                  </a:cubicBezTo>
                  <a:cubicBezTo>
                    <a:pt x="488920" y="2041153"/>
                    <a:pt x="335904" y="2021488"/>
                    <a:pt x="185293" y="1989312"/>
                  </a:cubicBezTo>
                  <a:cubicBezTo>
                    <a:pt x="158739" y="1983670"/>
                    <a:pt x="132338" y="1977610"/>
                    <a:pt x="106099" y="1971140"/>
                  </a:cubicBezTo>
                  <a:cubicBezTo>
                    <a:pt x="70543" y="1666691"/>
                    <a:pt x="35557" y="1361006"/>
                    <a:pt x="3803" y="1044094"/>
                  </a:cubicBezTo>
                  <a:cubicBezTo>
                    <a:pt x="3803" y="1017360"/>
                    <a:pt x="3803" y="990721"/>
                    <a:pt x="3803" y="963986"/>
                  </a:cubicBezTo>
                  <a:cubicBezTo>
                    <a:pt x="2596" y="737619"/>
                    <a:pt x="1331" y="511281"/>
                    <a:pt x="0" y="284971"/>
                  </a:cubicBezTo>
                  <a:cubicBezTo>
                    <a:pt x="0" y="255668"/>
                    <a:pt x="0" y="225223"/>
                    <a:pt x="13880" y="199345"/>
                  </a:cubicBezTo>
                  <a:cubicBezTo>
                    <a:pt x="27095" y="174704"/>
                    <a:pt x="51053" y="156722"/>
                    <a:pt x="75011" y="140644"/>
                  </a:cubicBezTo>
                  <a:cubicBezTo>
                    <a:pt x="240339" y="29710"/>
                    <a:pt x="444645" y="-29752"/>
                    <a:pt x="642202" y="14963"/>
                  </a:cubicBezTo>
                  <a:cubicBezTo>
                    <a:pt x="663688" y="162907"/>
                    <a:pt x="676808" y="311801"/>
                    <a:pt x="685079" y="470780"/>
                  </a:cubicBezTo>
                  <a:cubicBezTo>
                    <a:pt x="682702" y="529386"/>
                    <a:pt x="680706" y="588183"/>
                    <a:pt x="680706" y="662488"/>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3" name="Google Shape;53;p10"/>
            <p:cNvSpPr/>
            <p:nvPr/>
          </p:nvSpPr>
          <p:spPr>
            <a:xfrm>
              <a:off x="5348364" y="4959043"/>
              <a:ext cx="1725626" cy="1161280"/>
            </a:xfrm>
            <a:custGeom>
              <a:avLst/>
              <a:gdLst/>
              <a:ahLst/>
              <a:cxnLst/>
              <a:rect l="l" t="t" r="r" b="b"/>
              <a:pathLst>
                <a:path w="1725626" h="1161280" extrusionOk="0">
                  <a:moveTo>
                    <a:pt x="1725627" y="1161281"/>
                  </a:moveTo>
                  <a:cubicBezTo>
                    <a:pt x="1699074" y="1155639"/>
                    <a:pt x="1672672" y="1149579"/>
                    <a:pt x="1646433" y="1143108"/>
                  </a:cubicBezTo>
                  <a:cubicBezTo>
                    <a:pt x="1337663" y="1067606"/>
                    <a:pt x="1044113" y="939689"/>
                    <a:pt x="778533" y="764926"/>
                  </a:cubicBezTo>
                  <a:lnTo>
                    <a:pt x="760185" y="753320"/>
                  </a:lnTo>
                  <a:cubicBezTo>
                    <a:pt x="730209" y="733274"/>
                    <a:pt x="700642" y="712666"/>
                    <a:pt x="671484" y="691478"/>
                  </a:cubicBezTo>
                  <a:cubicBezTo>
                    <a:pt x="663213" y="685485"/>
                    <a:pt x="654942" y="679491"/>
                    <a:pt x="646765" y="673307"/>
                  </a:cubicBezTo>
                  <a:cubicBezTo>
                    <a:pt x="511984" y="573200"/>
                    <a:pt x="386434" y="461220"/>
                    <a:pt x="271617" y="338699"/>
                  </a:cubicBezTo>
                  <a:cubicBezTo>
                    <a:pt x="266008" y="332705"/>
                    <a:pt x="260398" y="326711"/>
                    <a:pt x="254884" y="320622"/>
                  </a:cubicBezTo>
                  <a:cubicBezTo>
                    <a:pt x="162248" y="220088"/>
                    <a:pt x="77055" y="112931"/>
                    <a:pt x="0" y="0"/>
                  </a:cubicBezTo>
                  <a:cubicBezTo>
                    <a:pt x="507867" y="113597"/>
                    <a:pt x="1028474" y="165544"/>
                    <a:pt x="1543662" y="136431"/>
                  </a:cubicBezTo>
                  <a:cubicBezTo>
                    <a:pt x="1581310" y="134338"/>
                    <a:pt x="1618929" y="131769"/>
                    <a:pt x="1656511" y="128725"/>
                  </a:cubicBezTo>
                  <a:cubicBezTo>
                    <a:pt x="1679584" y="472818"/>
                    <a:pt x="1702620" y="816997"/>
                    <a:pt x="1725627" y="116128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4" name="Google Shape;54;p10"/>
            <p:cNvSpPr/>
            <p:nvPr/>
          </p:nvSpPr>
          <p:spPr>
            <a:xfrm>
              <a:off x="4542355" y="2605847"/>
              <a:ext cx="3213006" cy="2578718"/>
            </a:xfrm>
            <a:custGeom>
              <a:avLst/>
              <a:gdLst/>
              <a:ahLst/>
              <a:cxnLst/>
              <a:rect l="l" t="t" r="r" b="b"/>
              <a:pathLst>
                <a:path w="3213006" h="2578718" extrusionOk="0">
                  <a:moveTo>
                    <a:pt x="2505682" y="2049604"/>
                  </a:moveTo>
                  <a:cubicBezTo>
                    <a:pt x="2519752" y="2219905"/>
                    <a:pt x="2535248" y="2376315"/>
                    <a:pt x="2553217" y="2532345"/>
                  </a:cubicBezTo>
                  <a:cubicBezTo>
                    <a:pt x="2345773" y="2529586"/>
                    <a:pt x="2142321" y="2564122"/>
                    <a:pt x="1937349" y="2574778"/>
                  </a:cubicBezTo>
                  <a:cubicBezTo>
                    <a:pt x="1756715" y="2584292"/>
                    <a:pt x="1575035" y="2574778"/>
                    <a:pt x="1394116" y="2565264"/>
                  </a:cubicBezTo>
                  <a:cubicBezTo>
                    <a:pt x="1146076" y="2552515"/>
                    <a:pt x="636973" y="2577727"/>
                    <a:pt x="363075" y="2568213"/>
                  </a:cubicBezTo>
                  <a:cubicBezTo>
                    <a:pt x="414103" y="2277997"/>
                    <a:pt x="442299" y="1984224"/>
                    <a:pt x="447402" y="1689594"/>
                  </a:cubicBezTo>
                  <a:cubicBezTo>
                    <a:pt x="448445" y="1679252"/>
                    <a:pt x="446877" y="1668815"/>
                    <a:pt x="442839" y="1659244"/>
                  </a:cubicBezTo>
                  <a:cubicBezTo>
                    <a:pt x="437040" y="1648303"/>
                    <a:pt x="352522" y="1644973"/>
                    <a:pt x="341494" y="1639169"/>
                  </a:cubicBezTo>
                  <a:lnTo>
                    <a:pt x="236346" y="1583417"/>
                  </a:lnTo>
                  <a:cubicBezTo>
                    <a:pt x="237106" y="1576853"/>
                    <a:pt x="238057" y="1570573"/>
                    <a:pt x="238912" y="1564389"/>
                  </a:cubicBezTo>
                  <a:cubicBezTo>
                    <a:pt x="259353" y="1355937"/>
                    <a:pt x="696582" y="1242340"/>
                    <a:pt x="688501" y="1049871"/>
                  </a:cubicBezTo>
                  <a:cubicBezTo>
                    <a:pt x="428864" y="962057"/>
                    <a:pt x="177212" y="782242"/>
                    <a:pt x="0" y="545629"/>
                  </a:cubicBezTo>
                  <a:cubicBezTo>
                    <a:pt x="395828" y="216625"/>
                    <a:pt x="892533" y="33584"/>
                    <a:pt x="1407045" y="27115"/>
                  </a:cubicBezTo>
                  <a:cubicBezTo>
                    <a:pt x="1660123" y="42052"/>
                    <a:pt x="1929934" y="25593"/>
                    <a:pt x="2198318" y="0"/>
                  </a:cubicBezTo>
                  <a:cubicBezTo>
                    <a:pt x="2378952" y="37295"/>
                    <a:pt x="2523555" y="161738"/>
                    <a:pt x="2641537" y="297789"/>
                  </a:cubicBezTo>
                  <a:cubicBezTo>
                    <a:pt x="2933499" y="635061"/>
                    <a:pt x="3102440" y="1062335"/>
                    <a:pt x="3213007" y="1494557"/>
                  </a:cubicBezTo>
                  <a:cubicBezTo>
                    <a:pt x="2994040" y="1611826"/>
                    <a:pt x="2758160" y="1694284"/>
                    <a:pt x="2513857" y="1738972"/>
                  </a:cubicBezTo>
                  <a:cubicBezTo>
                    <a:pt x="2506442" y="1854947"/>
                    <a:pt x="2506157" y="1952276"/>
                    <a:pt x="2505682" y="2049604"/>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5" name="Google Shape;55;p10"/>
            <p:cNvSpPr/>
            <p:nvPr/>
          </p:nvSpPr>
          <p:spPr>
            <a:xfrm>
              <a:off x="5916031" y="2498339"/>
              <a:ext cx="849455" cy="216717"/>
            </a:xfrm>
            <a:custGeom>
              <a:avLst/>
              <a:gdLst/>
              <a:ahLst/>
              <a:cxnLst/>
              <a:rect l="l" t="t" r="r" b="b"/>
              <a:pathLst>
                <a:path w="849455" h="216717" extrusionOk="0">
                  <a:moveTo>
                    <a:pt x="1426" y="0"/>
                  </a:moveTo>
                  <a:cubicBezTo>
                    <a:pt x="6180" y="49197"/>
                    <a:pt x="5704" y="98756"/>
                    <a:pt x="0" y="147848"/>
                  </a:cubicBezTo>
                  <a:cubicBezTo>
                    <a:pt x="276209" y="248972"/>
                    <a:pt x="580919" y="238393"/>
                    <a:pt x="849456" y="118354"/>
                  </a:cubicBezTo>
                  <a:lnTo>
                    <a:pt x="846319" y="6945"/>
                  </a:lnTo>
                  <a:cubicBezTo>
                    <a:pt x="561107" y="18838"/>
                    <a:pt x="275039" y="21597"/>
                    <a:pt x="1426" y="0"/>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6" name="Google Shape;56;p10"/>
            <p:cNvSpPr/>
            <p:nvPr/>
          </p:nvSpPr>
          <p:spPr>
            <a:xfrm>
              <a:off x="5920309" y="2543625"/>
              <a:ext cx="844797" cy="109528"/>
            </a:xfrm>
            <a:custGeom>
              <a:avLst/>
              <a:gdLst/>
              <a:ahLst/>
              <a:cxnLst/>
              <a:rect l="l" t="t" r="r" b="b"/>
              <a:pathLst>
                <a:path w="844797" h="109528" extrusionOk="0">
                  <a:moveTo>
                    <a:pt x="844798" y="62031"/>
                  </a:moveTo>
                  <a:lnTo>
                    <a:pt x="843086" y="0"/>
                  </a:lnTo>
                  <a:cubicBezTo>
                    <a:pt x="716547" y="19028"/>
                    <a:pt x="622332" y="46904"/>
                    <a:pt x="494747" y="57845"/>
                  </a:cubicBezTo>
                  <a:cubicBezTo>
                    <a:pt x="407948" y="65266"/>
                    <a:pt x="287208" y="57845"/>
                    <a:pt x="200979" y="45572"/>
                  </a:cubicBezTo>
                  <a:cubicBezTo>
                    <a:pt x="133384" y="36058"/>
                    <a:pt x="67880" y="15318"/>
                    <a:pt x="0" y="5804"/>
                  </a:cubicBezTo>
                  <a:cubicBezTo>
                    <a:pt x="0" y="9229"/>
                    <a:pt x="0" y="12749"/>
                    <a:pt x="0" y="16174"/>
                  </a:cubicBezTo>
                  <a:lnTo>
                    <a:pt x="1046" y="16174"/>
                  </a:lnTo>
                  <a:cubicBezTo>
                    <a:pt x="186481" y="78947"/>
                    <a:pt x="381043" y="110486"/>
                    <a:pt x="576793" y="109506"/>
                  </a:cubicBezTo>
                  <a:cubicBezTo>
                    <a:pt x="668347" y="108840"/>
                    <a:pt x="762752" y="100278"/>
                    <a:pt x="844798" y="62031"/>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7" name="Google Shape;57;p10"/>
            <p:cNvSpPr/>
            <p:nvPr/>
          </p:nvSpPr>
          <p:spPr>
            <a:xfrm>
              <a:off x="5995130" y="5593247"/>
              <a:ext cx="418215" cy="56228"/>
            </a:xfrm>
            <a:custGeom>
              <a:avLst/>
              <a:gdLst/>
              <a:ahLst/>
              <a:cxnLst/>
              <a:rect l="l" t="t" r="r" b="b"/>
              <a:pathLst>
                <a:path w="418215" h="56228" extrusionOk="0">
                  <a:moveTo>
                    <a:pt x="418216" y="17697"/>
                  </a:moveTo>
                  <a:cubicBezTo>
                    <a:pt x="323088" y="41329"/>
                    <a:pt x="225584" y="54097"/>
                    <a:pt x="127585" y="55753"/>
                  </a:cubicBezTo>
                  <a:lnTo>
                    <a:pt x="109997" y="55753"/>
                  </a:lnTo>
                  <a:cubicBezTo>
                    <a:pt x="94595" y="55753"/>
                    <a:pt x="79194" y="56228"/>
                    <a:pt x="63792" y="56228"/>
                  </a:cubicBezTo>
                  <a:lnTo>
                    <a:pt x="24718" y="56228"/>
                  </a:lnTo>
                  <a:cubicBezTo>
                    <a:pt x="16447" y="50234"/>
                    <a:pt x="8176" y="44240"/>
                    <a:pt x="0" y="38056"/>
                  </a:cubicBezTo>
                  <a:cubicBezTo>
                    <a:pt x="138898" y="41386"/>
                    <a:pt x="278557" y="35392"/>
                    <a:pt x="413747"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8" name="Google Shape;58;p10"/>
            <p:cNvSpPr/>
            <p:nvPr/>
          </p:nvSpPr>
          <p:spPr>
            <a:xfrm>
              <a:off x="6105126" y="5644908"/>
              <a:ext cx="21771" cy="79061"/>
            </a:xfrm>
            <a:custGeom>
              <a:avLst/>
              <a:gdLst/>
              <a:ahLst/>
              <a:cxnLst/>
              <a:rect l="l" t="t" r="r" b="b"/>
              <a:pathLst>
                <a:path w="21771" h="79061" extrusionOk="0">
                  <a:moveTo>
                    <a:pt x="21771" y="79061"/>
                  </a:moveTo>
                  <a:lnTo>
                    <a:pt x="3423" y="67455"/>
                  </a:lnTo>
                  <a:lnTo>
                    <a:pt x="0" y="5423"/>
                  </a:lnTo>
                  <a:lnTo>
                    <a:pt x="0" y="952"/>
                  </a:lnTo>
                  <a:lnTo>
                    <a:pt x="17588" y="0"/>
                  </a:lnTo>
                  <a:lnTo>
                    <a:pt x="17588" y="4947"/>
                  </a:ln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9" name="Google Shape;59;p10"/>
            <p:cNvSpPr/>
            <p:nvPr/>
          </p:nvSpPr>
          <p:spPr>
            <a:xfrm>
              <a:off x="6649406" y="5173394"/>
              <a:ext cx="386081" cy="445826"/>
            </a:xfrm>
            <a:custGeom>
              <a:avLst/>
              <a:gdLst/>
              <a:ahLst/>
              <a:cxnLst/>
              <a:rect l="l" t="t" r="r" b="b"/>
              <a:pathLst>
                <a:path w="386081" h="445826" extrusionOk="0">
                  <a:moveTo>
                    <a:pt x="383610" y="445827"/>
                  </a:moveTo>
                  <a:cubicBezTo>
                    <a:pt x="287826" y="433801"/>
                    <a:pt x="199601" y="387544"/>
                    <a:pt x="135190" y="315580"/>
                  </a:cubicBezTo>
                  <a:cubicBezTo>
                    <a:pt x="56187" y="226433"/>
                    <a:pt x="22532" y="107889"/>
                    <a:pt x="0" y="3710"/>
                  </a:cubicBezTo>
                  <a:lnTo>
                    <a:pt x="17303" y="0"/>
                  </a:lnTo>
                  <a:cubicBezTo>
                    <a:pt x="39264" y="101895"/>
                    <a:pt x="72063" y="217776"/>
                    <a:pt x="148405" y="303878"/>
                  </a:cubicBezTo>
                  <a:cubicBezTo>
                    <a:pt x="210049" y="372683"/>
                    <a:pt x="294453" y="416875"/>
                    <a:pt x="386082" y="428321"/>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0" name="Google Shape;60;p10"/>
            <p:cNvSpPr/>
            <p:nvPr/>
          </p:nvSpPr>
          <p:spPr>
            <a:xfrm>
              <a:off x="5602963" y="5261208"/>
              <a:ext cx="1030755" cy="39102"/>
            </a:xfrm>
            <a:custGeom>
              <a:avLst/>
              <a:gdLst/>
              <a:ahLst/>
              <a:cxnLst/>
              <a:rect l="l" t="t" r="r" b="b"/>
              <a:pathLst>
                <a:path w="1030755" h="39102" extrusionOk="0">
                  <a:moveTo>
                    <a:pt x="1030756" y="17601"/>
                  </a:moveTo>
                  <a:cubicBezTo>
                    <a:pt x="785949" y="31872"/>
                    <a:pt x="538955" y="39103"/>
                    <a:pt x="292437" y="39103"/>
                  </a:cubicBezTo>
                  <a:cubicBezTo>
                    <a:pt x="200475" y="39103"/>
                    <a:pt x="108571" y="38085"/>
                    <a:pt x="16732" y="36058"/>
                  </a:cubicBezTo>
                  <a:cubicBezTo>
                    <a:pt x="11123" y="30064"/>
                    <a:pt x="5514" y="24070"/>
                    <a:pt x="0" y="17982"/>
                  </a:cubicBezTo>
                  <a:cubicBezTo>
                    <a:pt x="342730" y="25973"/>
                    <a:pt x="688121" y="19885"/>
                    <a:pt x="1029425"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1" name="Google Shape;61;p10"/>
            <p:cNvSpPr/>
            <p:nvPr/>
          </p:nvSpPr>
          <p:spPr>
            <a:xfrm>
              <a:off x="7106315" y="2874142"/>
              <a:ext cx="580025" cy="1223882"/>
            </a:xfrm>
            <a:custGeom>
              <a:avLst/>
              <a:gdLst/>
              <a:ahLst/>
              <a:cxnLst/>
              <a:rect l="l" t="t" r="r" b="b"/>
              <a:pathLst>
                <a:path w="580025" h="1223882" extrusionOk="0">
                  <a:moveTo>
                    <a:pt x="562723" y="1223883"/>
                  </a:moveTo>
                  <a:cubicBezTo>
                    <a:pt x="481875" y="778151"/>
                    <a:pt x="288131" y="360629"/>
                    <a:pt x="0" y="11227"/>
                  </a:cubicBezTo>
                  <a:lnTo>
                    <a:pt x="13595" y="0"/>
                  </a:lnTo>
                  <a:cubicBezTo>
                    <a:pt x="303703" y="351724"/>
                    <a:pt x="498741" y="772081"/>
                    <a:pt x="580026" y="122083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2" name="Google Shape;62;p10"/>
            <p:cNvSpPr/>
            <p:nvPr/>
          </p:nvSpPr>
          <p:spPr>
            <a:xfrm>
              <a:off x="5325927" y="2598908"/>
              <a:ext cx="416156" cy="1554052"/>
            </a:xfrm>
            <a:custGeom>
              <a:avLst/>
              <a:gdLst/>
              <a:ahLst/>
              <a:cxnLst/>
              <a:rect l="l" t="t" r="r" b="b"/>
              <a:pathLst>
                <a:path w="416156" h="1554052" extrusionOk="0">
                  <a:moveTo>
                    <a:pt x="0" y="1487795"/>
                  </a:moveTo>
                  <a:cubicBezTo>
                    <a:pt x="19585" y="1375054"/>
                    <a:pt x="39169" y="1262313"/>
                    <a:pt x="68261" y="1063851"/>
                  </a:cubicBezTo>
                  <a:cubicBezTo>
                    <a:pt x="95356" y="713450"/>
                    <a:pt x="122451" y="363049"/>
                    <a:pt x="144317" y="14170"/>
                  </a:cubicBezTo>
                  <a:cubicBezTo>
                    <a:pt x="228150" y="-25"/>
                    <a:pt x="313438" y="-3574"/>
                    <a:pt x="398156" y="3609"/>
                  </a:cubicBezTo>
                  <a:cubicBezTo>
                    <a:pt x="444170" y="294167"/>
                    <a:pt x="390835" y="608320"/>
                    <a:pt x="361839" y="919048"/>
                  </a:cubicBezTo>
                  <a:cubicBezTo>
                    <a:pt x="348434" y="1133627"/>
                    <a:pt x="313695" y="1346331"/>
                    <a:pt x="258117" y="1554013"/>
                  </a:cubicBezTo>
                  <a:cubicBezTo>
                    <a:pt x="152113" y="1555154"/>
                    <a:pt x="108381" y="1531845"/>
                    <a:pt x="0" y="1487795"/>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3" name="Google Shape;63;p10"/>
            <p:cNvSpPr/>
            <p:nvPr/>
          </p:nvSpPr>
          <p:spPr>
            <a:xfrm>
              <a:off x="5503424" y="3358786"/>
              <a:ext cx="76626" cy="392643"/>
            </a:xfrm>
            <a:custGeom>
              <a:avLst/>
              <a:gdLst/>
              <a:ahLst/>
              <a:cxnLst/>
              <a:rect l="l" t="t" r="r" b="b"/>
              <a:pathLst>
                <a:path w="76626" h="392643" extrusionOk="0">
                  <a:moveTo>
                    <a:pt x="17208" y="392644"/>
                  </a:moveTo>
                  <a:lnTo>
                    <a:pt x="0" y="388648"/>
                  </a:lnTo>
                  <a:cubicBezTo>
                    <a:pt x="29634" y="260808"/>
                    <a:pt x="49370" y="130875"/>
                    <a:pt x="59039" y="0"/>
                  </a:cubicBezTo>
                  <a:lnTo>
                    <a:pt x="76627" y="1332"/>
                  </a:lnTo>
                  <a:cubicBezTo>
                    <a:pt x="66920" y="133111"/>
                    <a:pt x="47051" y="263928"/>
                    <a:pt x="17208" y="392644"/>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4" name="Google Shape;64;p10"/>
            <p:cNvSpPr/>
            <p:nvPr/>
          </p:nvSpPr>
          <p:spPr>
            <a:xfrm rot="-5260800">
              <a:off x="5320441" y="2946601"/>
              <a:ext cx="538479" cy="17696"/>
            </a:xfrm>
            <a:custGeom>
              <a:avLst/>
              <a:gdLst/>
              <a:ahLst/>
              <a:cxnLst/>
              <a:rect l="l" t="t" r="r" b="b"/>
              <a:pathLst>
                <a:path w="538479" h="17696" extrusionOk="0">
                  <a:moveTo>
                    <a:pt x="0" y="0"/>
                  </a:moveTo>
                  <a:lnTo>
                    <a:pt x="538480" y="0"/>
                  </a:lnTo>
                  <a:lnTo>
                    <a:pt x="538480"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5" name="Google Shape;65;p10"/>
            <p:cNvSpPr/>
            <p:nvPr/>
          </p:nvSpPr>
          <p:spPr>
            <a:xfrm>
              <a:off x="6813973" y="2659411"/>
              <a:ext cx="321528" cy="2133990"/>
            </a:xfrm>
            <a:custGeom>
              <a:avLst/>
              <a:gdLst/>
              <a:ahLst/>
              <a:cxnLst/>
              <a:rect l="l" t="t" r="r" b="b"/>
              <a:pathLst>
                <a:path w="321528" h="2133990" extrusionOk="0">
                  <a:moveTo>
                    <a:pt x="82236" y="0"/>
                  </a:moveTo>
                  <a:cubicBezTo>
                    <a:pt x="36222" y="546989"/>
                    <a:pt x="9193" y="1095158"/>
                    <a:pt x="1141" y="1644497"/>
                  </a:cubicBezTo>
                  <a:cubicBezTo>
                    <a:pt x="-1141" y="1803191"/>
                    <a:pt x="-1712" y="1963027"/>
                    <a:pt x="16447" y="2111826"/>
                  </a:cubicBezTo>
                  <a:cubicBezTo>
                    <a:pt x="108114" y="2136924"/>
                    <a:pt x="204297" y="2140767"/>
                    <a:pt x="297666" y="2123052"/>
                  </a:cubicBezTo>
                  <a:cubicBezTo>
                    <a:pt x="279317" y="1930394"/>
                    <a:pt x="278081" y="1736498"/>
                    <a:pt x="278652" y="1542697"/>
                  </a:cubicBezTo>
                  <a:cubicBezTo>
                    <a:pt x="279222" y="1068614"/>
                    <a:pt x="288159" y="594626"/>
                    <a:pt x="321529" y="120352"/>
                  </a:cubicBezTo>
                  <a:cubicBezTo>
                    <a:pt x="249674" y="66122"/>
                    <a:pt x="168598" y="25345"/>
                    <a:pt x="82236"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6" name="Google Shape;66;p10"/>
            <p:cNvSpPr/>
            <p:nvPr/>
          </p:nvSpPr>
          <p:spPr>
            <a:xfrm>
              <a:off x="6923874" y="4766099"/>
              <a:ext cx="175690" cy="409768"/>
            </a:xfrm>
            <a:custGeom>
              <a:avLst/>
              <a:gdLst/>
              <a:ahLst/>
              <a:cxnLst/>
              <a:rect l="l" t="t" r="r" b="b"/>
              <a:pathLst>
                <a:path w="175690" h="409768" extrusionOk="0">
                  <a:moveTo>
                    <a:pt x="0" y="19028"/>
                  </a:moveTo>
                  <a:cubicBezTo>
                    <a:pt x="22180" y="150198"/>
                    <a:pt x="49056" y="280445"/>
                    <a:pt x="80620" y="409768"/>
                  </a:cubicBezTo>
                  <a:cubicBezTo>
                    <a:pt x="112659" y="409103"/>
                    <a:pt x="144536" y="404992"/>
                    <a:pt x="175691" y="397496"/>
                  </a:cubicBezTo>
                  <a:cubicBezTo>
                    <a:pt x="155726" y="265755"/>
                    <a:pt x="141941" y="133263"/>
                    <a:pt x="134335" y="0"/>
                  </a:cubicBezTo>
                  <a:cubicBezTo>
                    <a:pt x="89956" y="8896"/>
                    <a:pt x="45102" y="15251"/>
                    <a:pt x="0" y="19028"/>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7" name="Google Shape;67;p10"/>
            <p:cNvSpPr/>
            <p:nvPr/>
          </p:nvSpPr>
          <p:spPr>
            <a:xfrm>
              <a:off x="5094621" y="3226922"/>
              <a:ext cx="1563721" cy="1731835"/>
            </a:xfrm>
            <a:custGeom>
              <a:avLst/>
              <a:gdLst/>
              <a:ahLst/>
              <a:cxnLst/>
              <a:rect l="l" t="t" r="r" b="b"/>
              <a:pathLst>
                <a:path w="1563721" h="1731835" extrusionOk="0">
                  <a:moveTo>
                    <a:pt x="0" y="1332723"/>
                  </a:moveTo>
                  <a:cubicBezTo>
                    <a:pt x="198951" y="881569"/>
                    <a:pt x="412797" y="437330"/>
                    <a:pt x="641537" y="0"/>
                  </a:cubicBezTo>
                  <a:cubicBezTo>
                    <a:pt x="966013" y="82772"/>
                    <a:pt x="1276704" y="221391"/>
                    <a:pt x="1563722" y="370095"/>
                  </a:cubicBezTo>
                  <a:cubicBezTo>
                    <a:pt x="1434806" y="807169"/>
                    <a:pt x="1258070" y="1308843"/>
                    <a:pt x="1088368" y="1731836"/>
                  </a:cubicBezTo>
                  <a:cubicBezTo>
                    <a:pt x="707801" y="1643831"/>
                    <a:pt x="339307" y="1504261"/>
                    <a:pt x="0" y="1332723"/>
                  </a:cubicBezTo>
                  <a:close/>
                </a:path>
              </a:pathLst>
            </a:custGeom>
            <a:solidFill>
              <a:srgbClr val="FFE0E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8" name="Google Shape;68;p10"/>
            <p:cNvSpPr/>
            <p:nvPr/>
          </p:nvSpPr>
          <p:spPr>
            <a:xfrm>
              <a:off x="4413903" y="3266690"/>
              <a:ext cx="2186591" cy="1244947"/>
            </a:xfrm>
            <a:custGeom>
              <a:avLst/>
              <a:gdLst/>
              <a:ahLst/>
              <a:cxnLst/>
              <a:rect l="l" t="t" r="r" b="b"/>
              <a:pathLst>
                <a:path w="2186591" h="1244947" extrusionOk="0">
                  <a:moveTo>
                    <a:pt x="800506" y="383129"/>
                  </a:moveTo>
                  <a:cubicBezTo>
                    <a:pt x="1128215" y="525012"/>
                    <a:pt x="1466856" y="640160"/>
                    <a:pt x="1813103" y="727441"/>
                  </a:cubicBezTo>
                  <a:cubicBezTo>
                    <a:pt x="1904818" y="695170"/>
                    <a:pt x="2000164" y="674363"/>
                    <a:pt x="2096984" y="665505"/>
                  </a:cubicBezTo>
                  <a:cubicBezTo>
                    <a:pt x="2119231" y="663412"/>
                    <a:pt x="2143474" y="662556"/>
                    <a:pt x="2161918" y="675019"/>
                  </a:cubicBezTo>
                  <a:cubicBezTo>
                    <a:pt x="2179943" y="688548"/>
                    <a:pt x="2189155" y="710830"/>
                    <a:pt x="2185970" y="733150"/>
                  </a:cubicBezTo>
                  <a:cubicBezTo>
                    <a:pt x="2182890" y="756821"/>
                    <a:pt x="2169257" y="777809"/>
                    <a:pt x="2148893" y="790234"/>
                  </a:cubicBezTo>
                  <a:cubicBezTo>
                    <a:pt x="2168544" y="812154"/>
                    <a:pt x="2176872" y="841981"/>
                    <a:pt x="2171425" y="870913"/>
                  </a:cubicBezTo>
                  <a:cubicBezTo>
                    <a:pt x="2165816" y="899455"/>
                    <a:pt x="2146041" y="924667"/>
                    <a:pt x="2116569" y="949404"/>
                  </a:cubicBezTo>
                  <a:cubicBezTo>
                    <a:pt x="2145955" y="953228"/>
                    <a:pt x="2167784" y="978545"/>
                    <a:pt x="2167242" y="1008200"/>
                  </a:cubicBezTo>
                  <a:cubicBezTo>
                    <a:pt x="2165625" y="1039121"/>
                    <a:pt x="2139766" y="1062525"/>
                    <a:pt x="2093942" y="1095158"/>
                  </a:cubicBezTo>
                  <a:cubicBezTo>
                    <a:pt x="2131115" y="1084978"/>
                    <a:pt x="2156784" y="1141777"/>
                    <a:pt x="2136058" y="1174219"/>
                  </a:cubicBezTo>
                  <a:cubicBezTo>
                    <a:pt x="2115333" y="1206662"/>
                    <a:pt x="2073122" y="1216747"/>
                    <a:pt x="2034998" y="1222646"/>
                  </a:cubicBezTo>
                  <a:cubicBezTo>
                    <a:pt x="1778308" y="1262605"/>
                    <a:pt x="1516103" y="1242530"/>
                    <a:pt x="1258081" y="1211895"/>
                  </a:cubicBezTo>
                  <a:cubicBezTo>
                    <a:pt x="1063377" y="1188871"/>
                    <a:pt x="868292" y="1159663"/>
                    <a:pt x="681002" y="1102579"/>
                  </a:cubicBezTo>
                  <a:cubicBezTo>
                    <a:pt x="493713" y="1045495"/>
                    <a:pt x="312414" y="959869"/>
                    <a:pt x="162963" y="832571"/>
                  </a:cubicBezTo>
                  <a:cubicBezTo>
                    <a:pt x="96413" y="775487"/>
                    <a:pt x="33952" y="707557"/>
                    <a:pt x="10850" y="623263"/>
                  </a:cubicBezTo>
                  <a:cubicBezTo>
                    <a:pt x="-9115" y="551432"/>
                    <a:pt x="1343" y="474654"/>
                    <a:pt x="19121" y="402348"/>
                  </a:cubicBezTo>
                  <a:cubicBezTo>
                    <a:pt x="55929" y="253729"/>
                    <a:pt x="127227" y="115881"/>
                    <a:pt x="227230" y="0"/>
                  </a:cubicBezTo>
                  <a:cubicBezTo>
                    <a:pt x="301011" y="72592"/>
                    <a:pt x="380596" y="139028"/>
                    <a:pt x="465192" y="198653"/>
                  </a:cubicBezTo>
                  <a:cubicBezTo>
                    <a:pt x="561689" y="269437"/>
                    <a:pt x="708098" y="343075"/>
                    <a:pt x="800506" y="38312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9" name="Google Shape;69;p10"/>
            <p:cNvSpPr/>
            <p:nvPr/>
          </p:nvSpPr>
          <p:spPr>
            <a:xfrm rot="-5241000">
              <a:off x="6389342" y="3404451"/>
              <a:ext cx="1174788" cy="17696"/>
            </a:xfrm>
            <a:custGeom>
              <a:avLst/>
              <a:gdLst/>
              <a:ahLst/>
              <a:cxnLst/>
              <a:rect l="l" t="t" r="r" b="b"/>
              <a:pathLst>
                <a:path w="1174788" h="17696" extrusionOk="0">
                  <a:moveTo>
                    <a:pt x="0" y="0"/>
                  </a:moveTo>
                  <a:lnTo>
                    <a:pt x="1174788" y="0"/>
                  </a:lnTo>
                  <a:lnTo>
                    <a:pt x="1174788"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0" name="Google Shape;70;p10"/>
            <p:cNvSpPr/>
            <p:nvPr/>
          </p:nvSpPr>
          <p:spPr>
            <a:xfrm>
              <a:off x="6935326" y="4127328"/>
              <a:ext cx="45970" cy="579213"/>
            </a:xfrm>
            <a:custGeom>
              <a:avLst/>
              <a:gdLst/>
              <a:ahLst/>
              <a:cxnLst/>
              <a:rect l="l" t="t" r="r" b="b"/>
              <a:pathLst>
                <a:path w="45970" h="579213" extrusionOk="0">
                  <a:moveTo>
                    <a:pt x="28383" y="579213"/>
                  </a:moveTo>
                  <a:cubicBezTo>
                    <a:pt x="7144" y="386906"/>
                    <a:pt x="-2192" y="193467"/>
                    <a:pt x="432" y="0"/>
                  </a:cubicBezTo>
                  <a:lnTo>
                    <a:pt x="18020" y="0"/>
                  </a:lnTo>
                  <a:cubicBezTo>
                    <a:pt x="15491" y="192735"/>
                    <a:pt x="24827" y="385441"/>
                    <a:pt x="45971" y="577025"/>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1" name="Google Shape;71;p10"/>
            <p:cNvSpPr/>
            <p:nvPr/>
          </p:nvSpPr>
          <p:spPr>
            <a:xfrm>
              <a:off x="5931527" y="2693757"/>
              <a:ext cx="378381" cy="94664"/>
            </a:xfrm>
            <a:custGeom>
              <a:avLst/>
              <a:gdLst/>
              <a:ahLst/>
              <a:cxnLst/>
              <a:rect l="l" t="t" r="r" b="b"/>
              <a:pathLst>
                <a:path w="378381" h="94664" extrusionOk="0">
                  <a:moveTo>
                    <a:pt x="378096" y="94664"/>
                  </a:moveTo>
                  <a:cubicBezTo>
                    <a:pt x="248277" y="92419"/>
                    <a:pt x="120027" y="65828"/>
                    <a:pt x="0" y="16269"/>
                  </a:cubicBezTo>
                  <a:lnTo>
                    <a:pt x="6750" y="0"/>
                  </a:lnTo>
                  <a:cubicBezTo>
                    <a:pt x="124723" y="48702"/>
                    <a:pt x="250787" y="74809"/>
                    <a:pt x="378381" y="7696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2" name="Google Shape;72;p10"/>
            <p:cNvSpPr/>
            <p:nvPr/>
          </p:nvSpPr>
          <p:spPr>
            <a:xfrm>
              <a:off x="6423138" y="2666737"/>
              <a:ext cx="323240" cy="131673"/>
            </a:xfrm>
            <a:custGeom>
              <a:avLst/>
              <a:gdLst/>
              <a:ahLst/>
              <a:cxnLst/>
              <a:rect l="l" t="t" r="r" b="b"/>
              <a:pathLst>
                <a:path w="323240" h="131673" extrusionOk="0">
                  <a:moveTo>
                    <a:pt x="1996" y="131674"/>
                  </a:moveTo>
                  <a:lnTo>
                    <a:pt x="0" y="114168"/>
                  </a:lnTo>
                  <a:cubicBezTo>
                    <a:pt x="112145" y="101534"/>
                    <a:pt x="219670" y="62402"/>
                    <a:pt x="313733" y="0"/>
                  </a:cubicBezTo>
                  <a:lnTo>
                    <a:pt x="323240" y="14747"/>
                  </a:lnTo>
                  <a:cubicBezTo>
                    <a:pt x="226915" y="78624"/>
                    <a:pt x="116813" y="118697"/>
                    <a:pt x="1996" y="131674"/>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3" name="Google Shape;73;p10"/>
            <p:cNvSpPr/>
            <p:nvPr/>
          </p:nvSpPr>
          <p:spPr>
            <a:xfrm>
              <a:off x="4587514" y="3103240"/>
              <a:ext cx="810857" cy="579974"/>
            </a:xfrm>
            <a:custGeom>
              <a:avLst/>
              <a:gdLst/>
              <a:ahLst/>
              <a:cxnLst/>
              <a:rect l="l" t="t" r="r" b="b"/>
              <a:pathLst>
                <a:path w="810857" h="579974" extrusionOk="0">
                  <a:moveTo>
                    <a:pt x="805438" y="579974"/>
                  </a:moveTo>
                  <a:cubicBezTo>
                    <a:pt x="485260" y="476766"/>
                    <a:pt x="204235" y="278133"/>
                    <a:pt x="0" y="10656"/>
                  </a:cubicBezTo>
                  <a:lnTo>
                    <a:pt x="14070" y="0"/>
                  </a:lnTo>
                  <a:cubicBezTo>
                    <a:pt x="216085" y="264718"/>
                    <a:pt x="494086" y="461363"/>
                    <a:pt x="810857" y="563610"/>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4" name="Google Shape;74;p10"/>
            <p:cNvSpPr/>
            <p:nvPr/>
          </p:nvSpPr>
          <p:spPr>
            <a:xfrm>
              <a:off x="4637806" y="2727626"/>
              <a:ext cx="823881" cy="448680"/>
            </a:xfrm>
            <a:custGeom>
              <a:avLst/>
              <a:gdLst/>
              <a:ahLst/>
              <a:cxnLst/>
              <a:rect l="l" t="t" r="r" b="b"/>
              <a:pathLst>
                <a:path w="823881" h="448680" extrusionOk="0">
                  <a:moveTo>
                    <a:pt x="11884" y="448681"/>
                  </a:moveTo>
                  <a:lnTo>
                    <a:pt x="0" y="435552"/>
                  </a:lnTo>
                  <a:cubicBezTo>
                    <a:pt x="232448" y="223931"/>
                    <a:pt x="514313" y="74152"/>
                    <a:pt x="819699" y="0"/>
                  </a:cubicBezTo>
                  <a:lnTo>
                    <a:pt x="823882" y="17220"/>
                  </a:lnTo>
                  <a:cubicBezTo>
                    <a:pt x="521340" y="90611"/>
                    <a:pt x="242106" y="238983"/>
                    <a:pt x="11884" y="448681"/>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5" name="Google Shape;75;p10"/>
            <p:cNvSpPr/>
            <p:nvPr/>
          </p:nvSpPr>
          <p:spPr>
            <a:xfrm>
              <a:off x="5771904" y="3466104"/>
              <a:ext cx="665779" cy="401967"/>
            </a:xfrm>
            <a:custGeom>
              <a:avLst/>
              <a:gdLst/>
              <a:ahLst/>
              <a:cxnLst/>
              <a:rect l="l" t="t" r="r" b="b"/>
              <a:pathLst>
                <a:path w="665779" h="401967" extrusionOk="0">
                  <a:moveTo>
                    <a:pt x="0" y="140903"/>
                  </a:moveTo>
                  <a:lnTo>
                    <a:pt x="584399" y="401967"/>
                  </a:lnTo>
                  <a:lnTo>
                    <a:pt x="665780" y="240229"/>
                  </a:lnTo>
                  <a:lnTo>
                    <a:pt x="84613" y="0"/>
                  </a:lnTo>
                  <a:cubicBezTo>
                    <a:pt x="59248" y="48617"/>
                    <a:pt x="30993" y="95673"/>
                    <a:pt x="0" y="14090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6" name="Google Shape;76;p10"/>
            <p:cNvSpPr/>
            <p:nvPr/>
          </p:nvSpPr>
          <p:spPr>
            <a:xfrm>
              <a:off x="4412914" y="3495598"/>
              <a:ext cx="405958" cy="756268"/>
            </a:xfrm>
            <a:custGeom>
              <a:avLst/>
              <a:gdLst/>
              <a:ahLst/>
              <a:cxnLst/>
              <a:rect l="l" t="t" r="r" b="b"/>
              <a:pathLst>
                <a:path w="405958" h="756268" extrusionOk="0">
                  <a:moveTo>
                    <a:pt x="163667" y="603474"/>
                  </a:moveTo>
                  <a:cubicBezTo>
                    <a:pt x="233869" y="662661"/>
                    <a:pt x="310390" y="713903"/>
                    <a:pt x="391836" y="756269"/>
                  </a:cubicBezTo>
                  <a:cubicBezTo>
                    <a:pt x="417643" y="625508"/>
                    <a:pt x="407958" y="490219"/>
                    <a:pt x="363790" y="364482"/>
                  </a:cubicBezTo>
                  <a:cubicBezTo>
                    <a:pt x="310177" y="216044"/>
                    <a:pt x="210922" y="88442"/>
                    <a:pt x="80290" y="0"/>
                  </a:cubicBezTo>
                  <a:cubicBezTo>
                    <a:pt x="54640" y="55628"/>
                    <a:pt x="34238" y="113540"/>
                    <a:pt x="19349" y="172965"/>
                  </a:cubicBezTo>
                  <a:cubicBezTo>
                    <a:pt x="1191" y="245271"/>
                    <a:pt x="-9172" y="322049"/>
                    <a:pt x="11078" y="393880"/>
                  </a:cubicBezTo>
                  <a:cubicBezTo>
                    <a:pt x="34656" y="478460"/>
                    <a:pt x="96832" y="546675"/>
                    <a:pt x="163667" y="603474"/>
                  </a:cubicBezTo>
                  <a:close/>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7" name="Google Shape;77;p10"/>
            <p:cNvSpPr/>
            <p:nvPr/>
          </p:nvSpPr>
          <p:spPr>
            <a:xfrm>
              <a:off x="5386773" y="3713849"/>
              <a:ext cx="854779" cy="290082"/>
            </a:xfrm>
            <a:custGeom>
              <a:avLst/>
              <a:gdLst/>
              <a:ahLst/>
              <a:cxnLst/>
              <a:rect l="l" t="t" r="r" b="b"/>
              <a:pathLst>
                <a:path w="854779" h="290082" extrusionOk="0">
                  <a:moveTo>
                    <a:pt x="851833" y="290082"/>
                  </a:moveTo>
                  <a:cubicBezTo>
                    <a:pt x="559956" y="223846"/>
                    <a:pt x="274802" y="130818"/>
                    <a:pt x="0" y="12178"/>
                  </a:cubicBezTo>
                  <a:lnTo>
                    <a:pt x="5229" y="0"/>
                  </a:lnTo>
                  <a:cubicBezTo>
                    <a:pt x="279308" y="118307"/>
                    <a:pt x="563693" y="211078"/>
                    <a:pt x="854780" y="27714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8" name="Google Shape;78;p10"/>
            <p:cNvSpPr/>
            <p:nvPr/>
          </p:nvSpPr>
          <p:spPr>
            <a:xfrm>
              <a:off x="6169489" y="3951509"/>
              <a:ext cx="219518" cy="83723"/>
            </a:xfrm>
            <a:custGeom>
              <a:avLst/>
              <a:gdLst/>
              <a:ahLst/>
              <a:cxnLst/>
              <a:rect l="l" t="t" r="r" b="b"/>
              <a:pathLst>
                <a:path w="219518" h="83723" extrusionOk="0">
                  <a:moveTo>
                    <a:pt x="5989" y="83723"/>
                  </a:moveTo>
                  <a:lnTo>
                    <a:pt x="0" y="71926"/>
                  </a:lnTo>
                  <a:cubicBezTo>
                    <a:pt x="68242" y="36734"/>
                    <a:pt x="141579" y="12463"/>
                    <a:pt x="217331" y="0"/>
                  </a:cubicBezTo>
                  <a:lnTo>
                    <a:pt x="219518" y="13034"/>
                  </a:lnTo>
                  <a:cubicBezTo>
                    <a:pt x="145087" y="25288"/>
                    <a:pt x="73033" y="49140"/>
                    <a:pt x="5989" y="8372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9" name="Google Shape;79;p10"/>
            <p:cNvSpPr/>
            <p:nvPr/>
          </p:nvSpPr>
          <p:spPr>
            <a:xfrm>
              <a:off x="5330066" y="1033271"/>
              <a:ext cx="2028179" cy="1552455"/>
            </a:xfrm>
            <a:custGeom>
              <a:avLst/>
              <a:gdLst/>
              <a:ahLst/>
              <a:cxnLst/>
              <a:rect l="l" t="t" r="r" b="b"/>
              <a:pathLst>
                <a:path w="2028179" h="1552455" extrusionOk="0">
                  <a:moveTo>
                    <a:pt x="72584" y="450398"/>
                  </a:moveTo>
                  <a:cubicBezTo>
                    <a:pt x="-85926" y="782723"/>
                    <a:pt x="22376" y="1181084"/>
                    <a:pt x="327278" y="1387243"/>
                  </a:cubicBezTo>
                  <a:cubicBezTo>
                    <a:pt x="524074" y="1520439"/>
                    <a:pt x="772113" y="1551550"/>
                    <a:pt x="1009695" y="1552407"/>
                  </a:cubicBezTo>
                  <a:cubicBezTo>
                    <a:pt x="1176924" y="1553072"/>
                    <a:pt x="1348527" y="1547649"/>
                    <a:pt x="1505583" y="1489804"/>
                  </a:cubicBezTo>
                  <a:cubicBezTo>
                    <a:pt x="1746017" y="1401324"/>
                    <a:pt x="1941958" y="1203528"/>
                    <a:pt x="1994151" y="976047"/>
                  </a:cubicBezTo>
                  <a:cubicBezTo>
                    <a:pt x="2023813" y="846847"/>
                    <a:pt x="2033225" y="760365"/>
                    <a:pt x="2025715" y="627930"/>
                  </a:cubicBezTo>
                  <a:cubicBezTo>
                    <a:pt x="2018204" y="495495"/>
                    <a:pt x="1978180" y="361537"/>
                    <a:pt x="1892616" y="260308"/>
                  </a:cubicBezTo>
                  <a:cubicBezTo>
                    <a:pt x="1750866" y="91339"/>
                    <a:pt x="1515090" y="39678"/>
                    <a:pt x="1295858" y="16464"/>
                  </a:cubicBezTo>
                  <a:cubicBezTo>
                    <a:pt x="1047723" y="-9890"/>
                    <a:pt x="791508" y="-12078"/>
                    <a:pt x="554307" y="66603"/>
                  </a:cubicBezTo>
                  <a:cubicBezTo>
                    <a:pt x="317105" y="145284"/>
                    <a:pt x="131813" y="326145"/>
                    <a:pt x="72584" y="450398"/>
                  </a:cubicBezTo>
                  <a:close/>
                </a:path>
              </a:pathLst>
            </a:custGeom>
            <a:solidFill>
              <a:srgbClr val="FFA8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0" name="Google Shape;80;p10"/>
            <p:cNvSpPr/>
            <p:nvPr/>
          </p:nvSpPr>
          <p:spPr>
            <a:xfrm>
              <a:off x="5106825" y="1693759"/>
              <a:ext cx="269870" cy="338773"/>
            </a:xfrm>
            <a:custGeom>
              <a:avLst/>
              <a:gdLst/>
              <a:ahLst/>
              <a:cxnLst/>
              <a:rect l="l" t="t" r="r" b="b"/>
              <a:pathLst>
                <a:path w="269870" h="338773" extrusionOk="0">
                  <a:moveTo>
                    <a:pt x="246103" y="80849"/>
                  </a:moveTo>
                  <a:cubicBezTo>
                    <a:pt x="209445" y="36238"/>
                    <a:pt x="156859" y="7667"/>
                    <a:pt x="99504" y="1217"/>
                  </a:cubicBezTo>
                  <a:cubicBezTo>
                    <a:pt x="80473" y="-1885"/>
                    <a:pt x="60950" y="979"/>
                    <a:pt x="43602" y="9399"/>
                  </a:cubicBezTo>
                  <a:cubicBezTo>
                    <a:pt x="23447" y="20816"/>
                    <a:pt x="11849" y="43174"/>
                    <a:pt x="5574" y="65627"/>
                  </a:cubicBezTo>
                  <a:cubicBezTo>
                    <a:pt x="-3183" y="99116"/>
                    <a:pt x="-1592" y="134480"/>
                    <a:pt x="10137" y="167046"/>
                  </a:cubicBezTo>
                  <a:cubicBezTo>
                    <a:pt x="28486" y="218041"/>
                    <a:pt x="70507" y="257715"/>
                    <a:pt x="117757" y="284068"/>
                  </a:cubicBezTo>
                  <a:cubicBezTo>
                    <a:pt x="165007" y="310422"/>
                    <a:pt x="217867" y="324788"/>
                    <a:pt x="269870" y="338774"/>
                  </a:cubicBezTo>
                  <a:cubicBezTo>
                    <a:pt x="261789" y="253624"/>
                    <a:pt x="253043" y="168378"/>
                    <a:pt x="246103" y="8084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1" name="Google Shape;81;p10"/>
            <p:cNvSpPr/>
            <p:nvPr/>
          </p:nvSpPr>
          <p:spPr>
            <a:xfrm>
              <a:off x="7287329" y="1678229"/>
              <a:ext cx="300411" cy="329662"/>
            </a:xfrm>
            <a:custGeom>
              <a:avLst/>
              <a:gdLst/>
              <a:ahLst/>
              <a:cxnLst/>
              <a:rect l="l" t="t" r="r" b="b"/>
              <a:pathLst>
                <a:path w="300411" h="329662" extrusionOk="0">
                  <a:moveTo>
                    <a:pt x="32134" y="108081"/>
                  </a:moveTo>
                  <a:cubicBezTo>
                    <a:pt x="67225" y="45203"/>
                    <a:pt x="131901" y="4540"/>
                    <a:pt x="203736" y="192"/>
                  </a:cubicBezTo>
                  <a:cubicBezTo>
                    <a:pt x="229881" y="-1045"/>
                    <a:pt x="258022" y="3427"/>
                    <a:pt x="276846" y="21503"/>
                  </a:cubicBezTo>
                  <a:cubicBezTo>
                    <a:pt x="298332" y="41863"/>
                    <a:pt x="302800" y="74782"/>
                    <a:pt x="299377" y="104180"/>
                  </a:cubicBezTo>
                  <a:cubicBezTo>
                    <a:pt x="291487" y="171825"/>
                    <a:pt x="248895" y="232714"/>
                    <a:pt x="192708" y="271056"/>
                  </a:cubicBezTo>
                  <a:cubicBezTo>
                    <a:pt x="136522" y="309397"/>
                    <a:pt x="67881" y="326713"/>
                    <a:pt x="0" y="329662"/>
                  </a:cubicBezTo>
                  <a:cubicBezTo>
                    <a:pt x="16067" y="253265"/>
                    <a:pt x="-666" y="168305"/>
                    <a:pt x="32134" y="108081"/>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0"/>
            <p:cNvSpPr/>
            <p:nvPr/>
          </p:nvSpPr>
          <p:spPr>
            <a:xfrm>
              <a:off x="7268030" y="847170"/>
              <a:ext cx="512453" cy="564515"/>
            </a:xfrm>
            <a:custGeom>
              <a:avLst/>
              <a:gdLst/>
              <a:ahLst/>
              <a:cxnLst/>
              <a:rect l="l" t="t" r="r" b="b"/>
              <a:pathLst>
                <a:path w="512453" h="564515" extrusionOk="0">
                  <a:moveTo>
                    <a:pt x="0" y="306173"/>
                  </a:moveTo>
                  <a:cubicBezTo>
                    <a:pt x="16827" y="219183"/>
                    <a:pt x="52526" y="136950"/>
                    <a:pt x="104578" y="65278"/>
                  </a:cubicBezTo>
                  <a:cubicBezTo>
                    <a:pt x="118895" y="43421"/>
                    <a:pt x="137776" y="24921"/>
                    <a:pt x="159909" y="11048"/>
                  </a:cubicBezTo>
                  <a:cubicBezTo>
                    <a:pt x="182621" y="-2746"/>
                    <a:pt x="210876" y="-3683"/>
                    <a:pt x="234444" y="8575"/>
                  </a:cubicBezTo>
                  <a:cubicBezTo>
                    <a:pt x="262965" y="25890"/>
                    <a:pt x="271522" y="65088"/>
                    <a:pt x="266008" y="98482"/>
                  </a:cubicBezTo>
                  <a:cubicBezTo>
                    <a:pt x="260493" y="131876"/>
                    <a:pt x="244712" y="162511"/>
                    <a:pt x="236821" y="195335"/>
                  </a:cubicBezTo>
                  <a:cubicBezTo>
                    <a:pt x="264543" y="135217"/>
                    <a:pt x="312031" y="86426"/>
                    <a:pt x="371346" y="57096"/>
                  </a:cubicBezTo>
                  <a:cubicBezTo>
                    <a:pt x="412131" y="37117"/>
                    <a:pt x="468983" y="30647"/>
                    <a:pt x="496554" y="66610"/>
                  </a:cubicBezTo>
                  <a:cubicBezTo>
                    <a:pt x="505633" y="79444"/>
                    <a:pt x="510900" y="94580"/>
                    <a:pt x="511765" y="110279"/>
                  </a:cubicBezTo>
                  <a:cubicBezTo>
                    <a:pt x="516424" y="157850"/>
                    <a:pt x="496934" y="204754"/>
                    <a:pt x="468128" y="242619"/>
                  </a:cubicBezTo>
                  <a:cubicBezTo>
                    <a:pt x="439321" y="280485"/>
                    <a:pt x="401578" y="310454"/>
                    <a:pt x="364501" y="340043"/>
                  </a:cubicBezTo>
                  <a:cubicBezTo>
                    <a:pt x="413690" y="324333"/>
                    <a:pt x="466664" y="349221"/>
                    <a:pt x="486001" y="397127"/>
                  </a:cubicBezTo>
                  <a:cubicBezTo>
                    <a:pt x="508913" y="459824"/>
                    <a:pt x="457480" y="529847"/>
                    <a:pt x="394828" y="552110"/>
                  </a:cubicBezTo>
                  <a:cubicBezTo>
                    <a:pt x="332177" y="574373"/>
                    <a:pt x="262680" y="562290"/>
                    <a:pt x="197176" y="549827"/>
                  </a:cubicBezTo>
                  <a:lnTo>
                    <a:pt x="125873" y="536317"/>
                  </a:lnTo>
                  <a:cubicBezTo>
                    <a:pt x="120255" y="535577"/>
                    <a:pt x="114817" y="533837"/>
                    <a:pt x="109806" y="531179"/>
                  </a:cubicBezTo>
                  <a:cubicBezTo>
                    <a:pt x="101165" y="524111"/>
                    <a:pt x="95251" y="514256"/>
                    <a:pt x="93074" y="503303"/>
                  </a:cubicBezTo>
                  <a:cubicBezTo>
                    <a:pt x="68850" y="434588"/>
                    <a:pt x="37657" y="368534"/>
                    <a:pt x="0" y="306173"/>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3" name="Google Shape;83;p10"/>
            <p:cNvSpPr/>
            <p:nvPr/>
          </p:nvSpPr>
          <p:spPr>
            <a:xfrm>
              <a:off x="7145959" y="1076564"/>
              <a:ext cx="249495" cy="396829"/>
            </a:xfrm>
            <a:custGeom>
              <a:avLst/>
              <a:gdLst/>
              <a:ahLst/>
              <a:cxnLst/>
              <a:rect l="l" t="t" r="r" b="b"/>
              <a:pathLst>
                <a:path w="249495" h="396829" extrusionOk="0">
                  <a:moveTo>
                    <a:pt x="0" y="76778"/>
                  </a:moveTo>
                  <a:cubicBezTo>
                    <a:pt x="27171" y="47510"/>
                    <a:pt x="57860" y="21721"/>
                    <a:pt x="91363" y="0"/>
                  </a:cubicBezTo>
                  <a:cubicBezTo>
                    <a:pt x="157988" y="83843"/>
                    <a:pt x="209792" y="178477"/>
                    <a:pt x="244522" y="279807"/>
                  </a:cubicBezTo>
                  <a:cubicBezTo>
                    <a:pt x="249760" y="291085"/>
                    <a:pt x="250901" y="303836"/>
                    <a:pt x="247754" y="315865"/>
                  </a:cubicBezTo>
                  <a:cubicBezTo>
                    <a:pt x="244759" y="322250"/>
                    <a:pt x="240557" y="327999"/>
                    <a:pt x="235395" y="332800"/>
                  </a:cubicBezTo>
                  <a:lnTo>
                    <a:pt x="174359" y="396829"/>
                  </a:lnTo>
                  <a:cubicBezTo>
                    <a:pt x="111042" y="336511"/>
                    <a:pt x="76912" y="252502"/>
                    <a:pt x="44588" y="171157"/>
                  </a:cubicBezTo>
                  <a:cubicBezTo>
                    <a:pt x="26905" y="126727"/>
                    <a:pt x="9222" y="82296"/>
                    <a:pt x="0" y="767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4" name="Google Shape;84;p10"/>
            <p:cNvSpPr/>
            <p:nvPr/>
          </p:nvSpPr>
          <p:spPr>
            <a:xfrm>
              <a:off x="5151979" y="679475"/>
              <a:ext cx="524378" cy="467112"/>
            </a:xfrm>
            <a:custGeom>
              <a:avLst/>
              <a:gdLst/>
              <a:ahLst/>
              <a:cxnLst/>
              <a:rect l="l" t="t" r="r" b="b"/>
              <a:pathLst>
                <a:path w="524378" h="467112" extrusionOk="0">
                  <a:moveTo>
                    <a:pt x="310184" y="467112"/>
                  </a:moveTo>
                  <a:cubicBezTo>
                    <a:pt x="228053" y="461883"/>
                    <a:pt x="147738" y="440649"/>
                    <a:pt x="73744" y="404605"/>
                  </a:cubicBezTo>
                  <a:cubicBezTo>
                    <a:pt x="41325" y="388717"/>
                    <a:pt x="7194" y="365788"/>
                    <a:pt x="729" y="330206"/>
                  </a:cubicBezTo>
                  <a:cubicBezTo>
                    <a:pt x="-3395" y="301932"/>
                    <a:pt x="10230" y="274022"/>
                    <a:pt x="35050" y="259897"/>
                  </a:cubicBezTo>
                  <a:cubicBezTo>
                    <a:pt x="60148" y="246561"/>
                    <a:pt x="90450" y="247650"/>
                    <a:pt x="114529" y="262752"/>
                  </a:cubicBezTo>
                  <a:cubicBezTo>
                    <a:pt x="88384" y="231450"/>
                    <a:pt x="63096" y="198912"/>
                    <a:pt x="49310" y="160761"/>
                  </a:cubicBezTo>
                  <a:cubicBezTo>
                    <a:pt x="35525" y="122610"/>
                    <a:pt x="35145" y="77418"/>
                    <a:pt x="58057" y="43929"/>
                  </a:cubicBezTo>
                  <a:cubicBezTo>
                    <a:pt x="93138" y="-7351"/>
                    <a:pt x="172142" y="-12108"/>
                    <a:pt x="225096" y="21191"/>
                  </a:cubicBezTo>
                  <a:cubicBezTo>
                    <a:pt x="278050" y="54490"/>
                    <a:pt x="306857" y="114999"/>
                    <a:pt x="322068" y="175318"/>
                  </a:cubicBezTo>
                  <a:cubicBezTo>
                    <a:pt x="318931" y="140592"/>
                    <a:pt x="316079" y="104248"/>
                    <a:pt x="329769" y="72281"/>
                  </a:cubicBezTo>
                  <a:cubicBezTo>
                    <a:pt x="343459" y="40314"/>
                    <a:pt x="379681" y="15197"/>
                    <a:pt x="412670" y="25948"/>
                  </a:cubicBezTo>
                  <a:cubicBezTo>
                    <a:pt x="440621" y="35462"/>
                    <a:pt x="455452" y="64955"/>
                    <a:pt x="466100" y="92546"/>
                  </a:cubicBezTo>
                  <a:cubicBezTo>
                    <a:pt x="494726" y="166006"/>
                    <a:pt x="514291" y="242684"/>
                    <a:pt x="524378" y="320882"/>
                  </a:cubicBezTo>
                  <a:cubicBezTo>
                    <a:pt x="455547" y="376254"/>
                    <a:pt x="386716" y="431911"/>
                    <a:pt x="310184" y="46711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5" name="Google Shape;85;p10"/>
            <p:cNvSpPr/>
            <p:nvPr/>
          </p:nvSpPr>
          <p:spPr>
            <a:xfrm>
              <a:off x="5424991" y="956307"/>
              <a:ext cx="352902" cy="285991"/>
            </a:xfrm>
            <a:custGeom>
              <a:avLst/>
              <a:gdLst/>
              <a:ahLst/>
              <a:cxnLst/>
              <a:rect l="l" t="t" r="r" b="b"/>
              <a:pathLst>
                <a:path w="352902" h="285991" extrusionOk="0">
                  <a:moveTo>
                    <a:pt x="63317" y="285991"/>
                  </a:moveTo>
                  <a:cubicBezTo>
                    <a:pt x="43352" y="269992"/>
                    <a:pt x="24747" y="252361"/>
                    <a:pt x="7701" y="233284"/>
                  </a:cubicBezTo>
                  <a:cubicBezTo>
                    <a:pt x="3337" y="229418"/>
                    <a:pt x="589" y="224052"/>
                    <a:pt x="0" y="218251"/>
                  </a:cubicBezTo>
                  <a:cubicBezTo>
                    <a:pt x="970" y="212045"/>
                    <a:pt x="4402" y="206491"/>
                    <a:pt x="9507" y="202839"/>
                  </a:cubicBezTo>
                  <a:cubicBezTo>
                    <a:pt x="88767" y="128989"/>
                    <a:pt x="174702" y="62647"/>
                    <a:pt x="266198" y="4662"/>
                  </a:cubicBezTo>
                  <a:cubicBezTo>
                    <a:pt x="269915" y="1792"/>
                    <a:pt x="274440" y="163"/>
                    <a:pt x="279127" y="0"/>
                  </a:cubicBezTo>
                  <a:cubicBezTo>
                    <a:pt x="284100" y="1042"/>
                    <a:pt x="288539" y="3805"/>
                    <a:pt x="291677" y="7801"/>
                  </a:cubicBezTo>
                  <a:lnTo>
                    <a:pt x="352902" y="68881"/>
                  </a:lnTo>
                  <a:cubicBezTo>
                    <a:pt x="261920" y="148383"/>
                    <a:pt x="165128" y="220956"/>
                    <a:pt x="63317" y="2859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6" name="Google Shape;86;p10"/>
            <p:cNvSpPr/>
            <p:nvPr/>
          </p:nvSpPr>
          <p:spPr>
            <a:xfrm>
              <a:off x="5271661" y="913990"/>
              <a:ext cx="2169580" cy="1166968"/>
            </a:xfrm>
            <a:custGeom>
              <a:avLst/>
              <a:gdLst/>
              <a:ahLst/>
              <a:cxnLst/>
              <a:rect l="l" t="t" r="r" b="b"/>
              <a:pathLst>
                <a:path w="2169580" h="1166968" extrusionOk="0">
                  <a:moveTo>
                    <a:pt x="105699" y="1145562"/>
                  </a:moveTo>
                  <a:cubicBezTo>
                    <a:pt x="180330" y="1002852"/>
                    <a:pt x="186129" y="846156"/>
                    <a:pt x="202671" y="686035"/>
                  </a:cubicBezTo>
                  <a:cubicBezTo>
                    <a:pt x="509749" y="667007"/>
                    <a:pt x="808271" y="532003"/>
                    <a:pt x="1006874" y="329640"/>
                  </a:cubicBezTo>
                  <a:cubicBezTo>
                    <a:pt x="984684" y="427992"/>
                    <a:pt x="942901" y="520860"/>
                    <a:pt x="884042" y="602693"/>
                  </a:cubicBezTo>
                  <a:cubicBezTo>
                    <a:pt x="906374" y="612594"/>
                    <a:pt x="930294" y="618394"/>
                    <a:pt x="954680" y="619818"/>
                  </a:cubicBezTo>
                  <a:cubicBezTo>
                    <a:pt x="958274" y="620273"/>
                    <a:pt x="961934" y="619848"/>
                    <a:pt x="965328" y="618581"/>
                  </a:cubicBezTo>
                  <a:cubicBezTo>
                    <a:pt x="968817" y="616505"/>
                    <a:pt x="971698" y="613553"/>
                    <a:pt x="973694" y="610018"/>
                  </a:cubicBezTo>
                  <a:cubicBezTo>
                    <a:pt x="1019195" y="540381"/>
                    <a:pt x="1049313" y="461818"/>
                    <a:pt x="1062015" y="379589"/>
                  </a:cubicBezTo>
                  <a:cubicBezTo>
                    <a:pt x="1244170" y="599363"/>
                    <a:pt x="1515501" y="742834"/>
                    <a:pt x="1803565" y="778512"/>
                  </a:cubicBezTo>
                  <a:cubicBezTo>
                    <a:pt x="1829139" y="850342"/>
                    <a:pt x="1856140" y="921983"/>
                    <a:pt x="1893597" y="988391"/>
                  </a:cubicBezTo>
                  <a:cubicBezTo>
                    <a:pt x="1931626" y="1058195"/>
                    <a:pt x="1984095" y="1119075"/>
                    <a:pt x="2047517" y="1166969"/>
                  </a:cubicBezTo>
                  <a:cubicBezTo>
                    <a:pt x="2088017" y="1050042"/>
                    <a:pt x="2100281" y="925598"/>
                    <a:pt x="2115682" y="807244"/>
                  </a:cubicBezTo>
                  <a:cubicBezTo>
                    <a:pt x="2134126" y="799823"/>
                    <a:pt x="2152475" y="792497"/>
                    <a:pt x="2168256" y="787264"/>
                  </a:cubicBezTo>
                  <a:cubicBezTo>
                    <a:pt x="2178904" y="657588"/>
                    <a:pt x="2123668" y="532289"/>
                    <a:pt x="2063013" y="417264"/>
                  </a:cubicBezTo>
                  <a:cubicBezTo>
                    <a:pt x="2028883" y="352474"/>
                    <a:pt x="1992090" y="288159"/>
                    <a:pt x="1941418" y="235261"/>
                  </a:cubicBezTo>
                  <a:cubicBezTo>
                    <a:pt x="1835604" y="124708"/>
                    <a:pt x="1681590" y="75997"/>
                    <a:pt x="1532614" y="42698"/>
                  </a:cubicBezTo>
                  <a:cubicBezTo>
                    <a:pt x="1381737" y="9113"/>
                    <a:pt x="1214698" y="-10771"/>
                    <a:pt x="1064962" y="80754"/>
                  </a:cubicBezTo>
                  <a:cubicBezTo>
                    <a:pt x="980159" y="15868"/>
                    <a:pt x="868356" y="-7346"/>
                    <a:pt x="761972" y="1978"/>
                  </a:cubicBezTo>
                  <a:cubicBezTo>
                    <a:pt x="655588" y="11301"/>
                    <a:pt x="553482" y="50880"/>
                    <a:pt x="459267" y="100638"/>
                  </a:cubicBezTo>
                  <a:cubicBezTo>
                    <a:pt x="283196" y="194541"/>
                    <a:pt x="122812" y="334683"/>
                    <a:pt x="50463" y="520777"/>
                  </a:cubicBezTo>
                  <a:cubicBezTo>
                    <a:pt x="-24548" y="715814"/>
                    <a:pt x="-23597" y="1045760"/>
                    <a:pt x="105699" y="114556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7" name="Google Shape;87;p10"/>
            <p:cNvSpPr/>
            <p:nvPr/>
          </p:nvSpPr>
          <p:spPr>
            <a:xfrm>
              <a:off x="6481131" y="1988958"/>
              <a:ext cx="96876" cy="95806"/>
            </a:xfrm>
            <a:custGeom>
              <a:avLst/>
              <a:gdLst/>
              <a:ahLst/>
              <a:cxnLst/>
              <a:rect l="l" t="t" r="r" b="b"/>
              <a:pathLst>
                <a:path w="96876" h="95806" extrusionOk="0">
                  <a:moveTo>
                    <a:pt x="79194" y="95806"/>
                  </a:moveTo>
                  <a:cubicBezTo>
                    <a:pt x="68242" y="57731"/>
                    <a:pt x="38209" y="28152"/>
                    <a:pt x="0" y="17791"/>
                  </a:cubicBezTo>
                  <a:lnTo>
                    <a:pt x="4563" y="0"/>
                  </a:lnTo>
                  <a:cubicBezTo>
                    <a:pt x="49094" y="12045"/>
                    <a:pt x="84109" y="46495"/>
                    <a:pt x="96877" y="908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8" name="Google Shape;88;p10"/>
            <p:cNvSpPr/>
            <p:nvPr/>
          </p:nvSpPr>
          <p:spPr>
            <a:xfrm>
              <a:off x="6386725" y="2022923"/>
              <a:ext cx="156105" cy="115975"/>
            </a:xfrm>
            <a:custGeom>
              <a:avLst/>
              <a:gdLst/>
              <a:ahLst/>
              <a:cxnLst/>
              <a:rect l="l" t="t" r="r" b="b"/>
              <a:pathLst>
                <a:path w="156105" h="115975" extrusionOk="0">
                  <a:moveTo>
                    <a:pt x="1521" y="115976"/>
                  </a:moveTo>
                  <a:lnTo>
                    <a:pt x="0" y="97614"/>
                  </a:lnTo>
                  <a:cubicBezTo>
                    <a:pt x="60360" y="91629"/>
                    <a:pt x="113267" y="54658"/>
                    <a:pt x="139659" y="0"/>
                  </a:cubicBezTo>
                  <a:lnTo>
                    <a:pt x="156106" y="7516"/>
                  </a:lnTo>
                  <a:cubicBezTo>
                    <a:pt x="127423" y="68520"/>
                    <a:pt x="68612" y="109782"/>
                    <a:pt x="1521" y="1159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9" name="Google Shape;89;p10"/>
            <p:cNvSpPr/>
            <p:nvPr/>
          </p:nvSpPr>
          <p:spPr>
            <a:xfrm>
              <a:off x="5916982" y="2537727"/>
              <a:ext cx="852783" cy="68120"/>
            </a:xfrm>
            <a:custGeom>
              <a:avLst/>
              <a:gdLst/>
              <a:ahLst/>
              <a:cxnLst/>
              <a:rect l="l" t="t" r="r" b="b"/>
              <a:pathLst>
                <a:path w="852783" h="68120" extrusionOk="0">
                  <a:moveTo>
                    <a:pt x="424205" y="68120"/>
                  </a:moveTo>
                  <a:cubicBezTo>
                    <a:pt x="294814" y="68120"/>
                    <a:pt x="168655" y="49949"/>
                    <a:pt x="0" y="13510"/>
                  </a:cubicBezTo>
                  <a:lnTo>
                    <a:pt x="2947" y="0"/>
                  </a:lnTo>
                  <a:cubicBezTo>
                    <a:pt x="333508" y="71545"/>
                    <a:pt x="499786" y="72211"/>
                    <a:pt x="850122" y="3139"/>
                  </a:cubicBezTo>
                  <a:lnTo>
                    <a:pt x="852783" y="16650"/>
                  </a:lnTo>
                  <a:cubicBezTo>
                    <a:pt x="678899" y="50900"/>
                    <a:pt x="549793" y="68120"/>
                    <a:pt x="424205" y="6812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0" name="Google Shape;90;p10"/>
            <p:cNvSpPr/>
            <p:nvPr/>
          </p:nvSpPr>
          <p:spPr>
            <a:xfrm>
              <a:off x="6525624" y="1762697"/>
              <a:ext cx="200313" cy="123795"/>
            </a:xfrm>
            <a:custGeom>
              <a:avLst/>
              <a:gdLst/>
              <a:ahLst/>
              <a:cxnLst/>
              <a:rect l="l" t="t" r="r" b="b"/>
              <a:pathLst>
                <a:path w="200313" h="123795" extrusionOk="0">
                  <a:moveTo>
                    <a:pt x="18159" y="123795"/>
                  </a:moveTo>
                  <a:lnTo>
                    <a:pt x="0" y="120751"/>
                  </a:lnTo>
                  <a:cubicBezTo>
                    <a:pt x="3375" y="91923"/>
                    <a:pt x="13329" y="64247"/>
                    <a:pt x="29092" y="39882"/>
                  </a:cubicBezTo>
                  <a:cubicBezTo>
                    <a:pt x="53401" y="437"/>
                    <a:pt x="105053" y="-11827"/>
                    <a:pt x="144479" y="12500"/>
                  </a:cubicBezTo>
                  <a:cubicBezTo>
                    <a:pt x="156714" y="20045"/>
                    <a:pt x="166811" y="30625"/>
                    <a:pt x="173789" y="43212"/>
                  </a:cubicBezTo>
                  <a:cubicBezTo>
                    <a:pt x="186053" y="63886"/>
                    <a:pt x="195009" y="86358"/>
                    <a:pt x="200314" y="109810"/>
                  </a:cubicBezTo>
                  <a:lnTo>
                    <a:pt x="182631" y="114757"/>
                  </a:lnTo>
                  <a:cubicBezTo>
                    <a:pt x="177773" y="93179"/>
                    <a:pt x="169625" y="72486"/>
                    <a:pt x="158483" y="53392"/>
                  </a:cubicBezTo>
                  <a:cubicBezTo>
                    <a:pt x="147521" y="35182"/>
                    <a:pt x="129211" y="22623"/>
                    <a:pt x="108285" y="18951"/>
                  </a:cubicBezTo>
                  <a:cubicBezTo>
                    <a:pt x="82692" y="17381"/>
                    <a:pt x="58193" y="29511"/>
                    <a:pt x="43923" y="50823"/>
                  </a:cubicBezTo>
                  <a:cubicBezTo>
                    <a:pt x="29824" y="72829"/>
                    <a:pt x="21001" y="97803"/>
                    <a:pt x="18159" y="12379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1" name="Google Shape;91;p10"/>
            <p:cNvSpPr/>
            <p:nvPr/>
          </p:nvSpPr>
          <p:spPr>
            <a:xfrm>
              <a:off x="5774946" y="1749130"/>
              <a:ext cx="197556" cy="130132"/>
            </a:xfrm>
            <a:custGeom>
              <a:avLst/>
              <a:gdLst/>
              <a:ahLst/>
              <a:cxnLst/>
              <a:rect l="l" t="t" r="r" b="b"/>
              <a:pathLst>
                <a:path w="197556" h="130132" extrusionOk="0">
                  <a:moveTo>
                    <a:pt x="179303" y="130132"/>
                  </a:moveTo>
                  <a:cubicBezTo>
                    <a:pt x="178039" y="107384"/>
                    <a:pt x="173456" y="84950"/>
                    <a:pt x="165708" y="63534"/>
                  </a:cubicBezTo>
                  <a:cubicBezTo>
                    <a:pt x="158350" y="43497"/>
                    <a:pt x="142568" y="27704"/>
                    <a:pt x="122546" y="20340"/>
                  </a:cubicBezTo>
                  <a:cubicBezTo>
                    <a:pt x="100775" y="13966"/>
                    <a:pt x="74155" y="22909"/>
                    <a:pt x="54856" y="43079"/>
                  </a:cubicBezTo>
                  <a:cubicBezTo>
                    <a:pt x="37220" y="63696"/>
                    <a:pt x="24452" y="88013"/>
                    <a:pt x="17493" y="114244"/>
                  </a:cubicBezTo>
                  <a:lnTo>
                    <a:pt x="0" y="108440"/>
                  </a:lnTo>
                  <a:cubicBezTo>
                    <a:pt x="7910" y="79651"/>
                    <a:pt x="22094" y="52973"/>
                    <a:pt x="41546" y="30330"/>
                  </a:cubicBezTo>
                  <a:cubicBezTo>
                    <a:pt x="65599" y="5308"/>
                    <a:pt x="99444" y="-5538"/>
                    <a:pt x="127680" y="2739"/>
                  </a:cubicBezTo>
                  <a:cubicBezTo>
                    <a:pt x="153121" y="11483"/>
                    <a:pt x="173323" y="31177"/>
                    <a:pt x="182726" y="56398"/>
                  </a:cubicBezTo>
                  <a:cubicBezTo>
                    <a:pt x="191206" y="79603"/>
                    <a:pt x="196207" y="103940"/>
                    <a:pt x="197557" y="1286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0"/>
            <p:cNvSpPr/>
            <p:nvPr/>
          </p:nvSpPr>
          <p:spPr>
            <a:xfrm>
              <a:off x="6727839" y="1919601"/>
              <a:ext cx="500451" cy="328423"/>
            </a:xfrm>
            <a:custGeom>
              <a:avLst/>
              <a:gdLst/>
              <a:ahLst/>
              <a:cxnLst/>
              <a:rect l="l" t="t" r="r" b="b"/>
              <a:pathLst>
                <a:path w="500451" h="328423" extrusionOk="0">
                  <a:moveTo>
                    <a:pt x="500452" y="164212"/>
                  </a:moveTo>
                  <a:cubicBezTo>
                    <a:pt x="500452" y="254904"/>
                    <a:pt x="388422" y="328424"/>
                    <a:pt x="250226" y="328424"/>
                  </a:cubicBezTo>
                  <a:cubicBezTo>
                    <a:pt x="112030" y="328424"/>
                    <a:pt x="0" y="254904"/>
                    <a:pt x="0" y="164212"/>
                  </a:cubicBezTo>
                  <a:cubicBezTo>
                    <a:pt x="0" y="73520"/>
                    <a:pt x="112030" y="0"/>
                    <a:pt x="250226" y="0"/>
                  </a:cubicBezTo>
                  <a:cubicBezTo>
                    <a:pt x="388422" y="0"/>
                    <a:pt x="500452" y="73520"/>
                    <a:pt x="500452" y="164212"/>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3" name="Google Shape;93;p10"/>
            <p:cNvSpPr/>
            <p:nvPr/>
          </p:nvSpPr>
          <p:spPr>
            <a:xfrm>
              <a:off x="6843255"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4" name="Google Shape;94;p10"/>
            <p:cNvSpPr/>
            <p:nvPr/>
          </p:nvSpPr>
          <p:spPr>
            <a:xfrm>
              <a:off x="6982343"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5" name="Google Shape;95;p10"/>
            <p:cNvSpPr/>
            <p:nvPr/>
          </p:nvSpPr>
          <p:spPr>
            <a:xfrm>
              <a:off x="7134266" y="1943767"/>
              <a:ext cx="35556" cy="35582"/>
            </a:xfrm>
            <a:custGeom>
              <a:avLst/>
              <a:gdLst/>
              <a:ahLst/>
              <a:cxnLst/>
              <a:rect l="l" t="t" r="r" b="b"/>
              <a:pathLst>
                <a:path w="35556" h="35582" extrusionOk="0">
                  <a:moveTo>
                    <a:pt x="35557" y="17791"/>
                  </a:moveTo>
                  <a:cubicBezTo>
                    <a:pt x="35557" y="27617"/>
                    <a:pt x="27597" y="35582"/>
                    <a:pt x="17778" y="35582"/>
                  </a:cubicBezTo>
                  <a:cubicBezTo>
                    <a:pt x="7960" y="35582"/>
                    <a:pt x="0" y="27617"/>
                    <a:pt x="0" y="17791"/>
                  </a:cubicBezTo>
                  <a:cubicBezTo>
                    <a:pt x="0" y="7965"/>
                    <a:pt x="7960" y="0"/>
                    <a:pt x="17778" y="0"/>
                  </a:cubicBezTo>
                  <a:cubicBezTo>
                    <a:pt x="27597" y="0"/>
                    <a:pt x="35557" y="7965"/>
                    <a:pt x="35557"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6" name="Google Shape;96;p10"/>
            <p:cNvSpPr/>
            <p:nvPr/>
          </p:nvSpPr>
          <p:spPr>
            <a:xfrm>
              <a:off x="6908283"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7" name="Google Shape;97;p10"/>
            <p:cNvSpPr/>
            <p:nvPr/>
          </p:nvSpPr>
          <p:spPr>
            <a:xfrm>
              <a:off x="7065244"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8" name="Google Shape;98;p10"/>
            <p:cNvSpPr/>
            <p:nvPr/>
          </p:nvSpPr>
          <p:spPr>
            <a:xfrm>
              <a:off x="5730718" y="1512277"/>
              <a:ext cx="178417" cy="93616"/>
            </a:xfrm>
            <a:custGeom>
              <a:avLst/>
              <a:gdLst/>
              <a:ahLst/>
              <a:cxnLst/>
              <a:rect l="l" t="t" r="r" b="b"/>
              <a:pathLst>
                <a:path w="178417" h="93616" extrusionOk="0">
                  <a:moveTo>
                    <a:pt x="85773" y="79095"/>
                  </a:moveTo>
                  <a:cubicBezTo>
                    <a:pt x="99482" y="74157"/>
                    <a:pt x="113762" y="70960"/>
                    <a:pt x="128269" y="69581"/>
                  </a:cubicBezTo>
                  <a:cubicBezTo>
                    <a:pt x="142863" y="67982"/>
                    <a:pt x="156667" y="62093"/>
                    <a:pt x="167914" y="52646"/>
                  </a:cubicBezTo>
                  <a:cubicBezTo>
                    <a:pt x="179142" y="42609"/>
                    <a:pt x="181690" y="26018"/>
                    <a:pt x="173998" y="13067"/>
                  </a:cubicBezTo>
                  <a:cubicBezTo>
                    <a:pt x="165157" y="3886"/>
                    <a:pt x="152674" y="-859"/>
                    <a:pt x="139963" y="128"/>
                  </a:cubicBezTo>
                  <a:cubicBezTo>
                    <a:pt x="98588" y="-1073"/>
                    <a:pt x="57927" y="11068"/>
                    <a:pt x="23977" y="34759"/>
                  </a:cubicBezTo>
                  <a:cubicBezTo>
                    <a:pt x="15848" y="39878"/>
                    <a:pt x="8994" y="46776"/>
                    <a:pt x="3917" y="54929"/>
                  </a:cubicBezTo>
                  <a:cubicBezTo>
                    <a:pt x="-1093" y="63282"/>
                    <a:pt x="-1312" y="73672"/>
                    <a:pt x="3347" y="82234"/>
                  </a:cubicBezTo>
                  <a:cubicBezTo>
                    <a:pt x="11523" y="95078"/>
                    <a:pt x="30157" y="95078"/>
                    <a:pt x="45083" y="91748"/>
                  </a:cubicBezTo>
                  <a:cubicBezTo>
                    <a:pt x="59001" y="88771"/>
                    <a:pt x="72615" y="84537"/>
                    <a:pt x="85773" y="7909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9" name="Google Shape;99;p10"/>
            <p:cNvSpPr/>
            <p:nvPr/>
          </p:nvSpPr>
          <p:spPr>
            <a:xfrm>
              <a:off x="6666790" y="1553837"/>
              <a:ext cx="170775" cy="119962"/>
            </a:xfrm>
            <a:custGeom>
              <a:avLst/>
              <a:gdLst/>
              <a:ahLst/>
              <a:cxnLst/>
              <a:rect l="l" t="t" r="r" b="b"/>
              <a:pathLst>
                <a:path w="170775" h="119962" extrusionOk="0">
                  <a:moveTo>
                    <a:pt x="45268" y="92761"/>
                  </a:moveTo>
                  <a:cubicBezTo>
                    <a:pt x="65613" y="95996"/>
                    <a:pt x="83296" y="107698"/>
                    <a:pt x="102310" y="114738"/>
                  </a:cubicBezTo>
                  <a:cubicBezTo>
                    <a:pt x="121324" y="121779"/>
                    <a:pt x="145947" y="123301"/>
                    <a:pt x="160398" y="109125"/>
                  </a:cubicBezTo>
                  <a:cubicBezTo>
                    <a:pt x="171094" y="97385"/>
                    <a:pt x="173784" y="80402"/>
                    <a:pt x="167243" y="65931"/>
                  </a:cubicBezTo>
                  <a:cubicBezTo>
                    <a:pt x="160389" y="51832"/>
                    <a:pt x="149798" y="39882"/>
                    <a:pt x="136631" y="31395"/>
                  </a:cubicBezTo>
                  <a:cubicBezTo>
                    <a:pt x="124766" y="22924"/>
                    <a:pt x="112017" y="15778"/>
                    <a:pt x="98602" y="10084"/>
                  </a:cubicBezTo>
                  <a:cubicBezTo>
                    <a:pt x="81356" y="1861"/>
                    <a:pt x="62171" y="-1432"/>
                    <a:pt x="43176" y="570"/>
                  </a:cubicBezTo>
                  <a:cubicBezTo>
                    <a:pt x="23981" y="2614"/>
                    <a:pt x="7639" y="15428"/>
                    <a:pt x="1060" y="33584"/>
                  </a:cubicBezTo>
                  <a:cubicBezTo>
                    <a:pt x="-2239" y="48492"/>
                    <a:pt x="2277" y="64048"/>
                    <a:pt x="13039" y="74875"/>
                  </a:cubicBezTo>
                  <a:cubicBezTo>
                    <a:pt x="21738" y="83941"/>
                    <a:pt x="32975" y="90183"/>
                    <a:pt x="45268" y="92761"/>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0" name="Google Shape;100;p10"/>
            <p:cNvSpPr/>
            <p:nvPr/>
          </p:nvSpPr>
          <p:spPr>
            <a:xfrm>
              <a:off x="6160581" y="1678421"/>
              <a:ext cx="128602" cy="278830"/>
            </a:xfrm>
            <a:custGeom>
              <a:avLst/>
              <a:gdLst/>
              <a:ahLst/>
              <a:cxnLst/>
              <a:rect l="l" t="t" r="r" b="b"/>
              <a:pathLst>
                <a:path w="128602" h="278830" extrusionOk="0">
                  <a:moveTo>
                    <a:pt x="76218" y="0"/>
                  </a:moveTo>
                  <a:cubicBezTo>
                    <a:pt x="84109" y="66598"/>
                    <a:pt x="38190" y="130437"/>
                    <a:pt x="8718" y="194657"/>
                  </a:cubicBezTo>
                  <a:cubicBezTo>
                    <a:pt x="1207" y="211211"/>
                    <a:pt x="-5067" y="229668"/>
                    <a:pt x="5961" y="245366"/>
                  </a:cubicBezTo>
                  <a:cubicBezTo>
                    <a:pt x="15468" y="259162"/>
                    <a:pt x="36859" y="267819"/>
                    <a:pt x="58250" y="273338"/>
                  </a:cubicBezTo>
                  <a:cubicBezTo>
                    <a:pt x="81067" y="279236"/>
                    <a:pt x="108732" y="282186"/>
                    <a:pt x="128602" y="272767"/>
                  </a:cubicBezTo>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0"/>
            <p:cNvSpPr/>
            <p:nvPr/>
          </p:nvSpPr>
          <p:spPr>
            <a:xfrm>
              <a:off x="6151234" y="1676994"/>
              <a:ext cx="142036" cy="289164"/>
            </a:xfrm>
            <a:custGeom>
              <a:avLst/>
              <a:gdLst/>
              <a:ahLst/>
              <a:cxnLst/>
              <a:rect l="l" t="t" r="r" b="b"/>
              <a:pathLst>
                <a:path w="142036" h="289164" extrusionOk="0">
                  <a:moveTo>
                    <a:pt x="106385" y="289131"/>
                  </a:moveTo>
                  <a:cubicBezTo>
                    <a:pt x="92448" y="288884"/>
                    <a:pt x="78587" y="286933"/>
                    <a:pt x="65125" y="283327"/>
                  </a:cubicBezTo>
                  <a:cubicBezTo>
                    <a:pt x="36128" y="275716"/>
                    <a:pt x="17589" y="265441"/>
                    <a:pt x="7607" y="251646"/>
                  </a:cubicBezTo>
                  <a:cubicBezTo>
                    <a:pt x="-7699" y="229859"/>
                    <a:pt x="3899" y="204076"/>
                    <a:pt x="9508" y="191898"/>
                  </a:cubicBezTo>
                  <a:cubicBezTo>
                    <a:pt x="16544" y="176485"/>
                    <a:pt x="24624" y="160882"/>
                    <a:pt x="32420" y="145850"/>
                  </a:cubicBezTo>
                  <a:cubicBezTo>
                    <a:pt x="57899" y="96662"/>
                    <a:pt x="81952" y="50710"/>
                    <a:pt x="76248" y="2093"/>
                  </a:cubicBezTo>
                  <a:lnTo>
                    <a:pt x="94501" y="0"/>
                  </a:lnTo>
                  <a:cubicBezTo>
                    <a:pt x="100871" y="53754"/>
                    <a:pt x="74347" y="104654"/>
                    <a:pt x="48773" y="154317"/>
                  </a:cubicBezTo>
                  <a:cubicBezTo>
                    <a:pt x="41072" y="169159"/>
                    <a:pt x="33086" y="184477"/>
                    <a:pt x="26241" y="199509"/>
                  </a:cubicBezTo>
                  <a:cubicBezTo>
                    <a:pt x="18540" y="216539"/>
                    <a:pt x="14927" y="230144"/>
                    <a:pt x="22628" y="241085"/>
                  </a:cubicBezTo>
                  <a:cubicBezTo>
                    <a:pt x="30329" y="252026"/>
                    <a:pt x="45825" y="259257"/>
                    <a:pt x="70163" y="265536"/>
                  </a:cubicBezTo>
                  <a:cubicBezTo>
                    <a:pt x="85565" y="269532"/>
                    <a:pt x="114466" y="275050"/>
                    <a:pt x="134241" y="265536"/>
                  </a:cubicBezTo>
                  <a:lnTo>
                    <a:pt x="142037" y="282091"/>
                  </a:lnTo>
                  <a:cubicBezTo>
                    <a:pt x="130828" y="287085"/>
                    <a:pt x="118649" y="289483"/>
                    <a:pt x="106385" y="28913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p10"/>
            <p:cNvSpPr/>
            <p:nvPr/>
          </p:nvSpPr>
          <p:spPr>
            <a:xfrm>
              <a:off x="6306391" y="1036035"/>
              <a:ext cx="36366" cy="176199"/>
            </a:xfrm>
            <a:custGeom>
              <a:avLst/>
              <a:gdLst/>
              <a:ahLst/>
              <a:cxnLst/>
              <a:rect l="l" t="t" r="r" b="b"/>
              <a:pathLst>
                <a:path w="36366" h="176199" extrusionOk="0">
                  <a:moveTo>
                    <a:pt x="13120" y="176200"/>
                  </a:moveTo>
                  <a:lnTo>
                    <a:pt x="0" y="172013"/>
                  </a:lnTo>
                  <a:cubicBezTo>
                    <a:pt x="17607" y="116728"/>
                    <a:pt x="25013" y="58700"/>
                    <a:pt x="21866" y="761"/>
                  </a:cubicBezTo>
                  <a:lnTo>
                    <a:pt x="35651" y="0"/>
                  </a:lnTo>
                  <a:cubicBezTo>
                    <a:pt x="38865" y="59614"/>
                    <a:pt x="31231" y="119316"/>
                    <a:pt x="13120" y="17620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3" name="Google Shape;103;p10"/>
            <p:cNvSpPr/>
            <p:nvPr/>
          </p:nvSpPr>
          <p:spPr>
            <a:xfrm>
              <a:off x="5461593" y="1148966"/>
              <a:ext cx="823596" cy="395212"/>
            </a:xfrm>
            <a:custGeom>
              <a:avLst/>
              <a:gdLst/>
              <a:ahLst/>
              <a:cxnLst/>
              <a:rect l="l" t="t" r="r" b="b"/>
              <a:pathLst>
                <a:path w="823596" h="395212" extrusionOk="0">
                  <a:moveTo>
                    <a:pt x="1426" y="395212"/>
                  </a:moveTo>
                  <a:lnTo>
                    <a:pt x="0" y="381512"/>
                  </a:lnTo>
                  <a:cubicBezTo>
                    <a:pt x="341209" y="347452"/>
                    <a:pt x="630033" y="211972"/>
                    <a:pt x="813234" y="0"/>
                  </a:cubicBezTo>
                  <a:lnTo>
                    <a:pt x="823597" y="9038"/>
                  </a:lnTo>
                  <a:cubicBezTo>
                    <a:pt x="638114" y="223674"/>
                    <a:pt x="346057" y="360867"/>
                    <a:pt x="1426" y="395212"/>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4" name="Google Shape;104;p10"/>
            <p:cNvSpPr/>
            <p:nvPr/>
          </p:nvSpPr>
          <p:spPr>
            <a:xfrm>
              <a:off x="5569403" y="1111386"/>
              <a:ext cx="611589" cy="308444"/>
            </a:xfrm>
            <a:custGeom>
              <a:avLst/>
              <a:gdLst/>
              <a:ahLst/>
              <a:cxnLst/>
              <a:rect l="l" t="t" r="r" b="b"/>
              <a:pathLst>
                <a:path w="611589" h="308444" extrusionOk="0">
                  <a:moveTo>
                    <a:pt x="7511" y="308444"/>
                  </a:moveTo>
                  <a:lnTo>
                    <a:pt x="0" y="296932"/>
                  </a:lnTo>
                  <a:cubicBezTo>
                    <a:pt x="189133" y="172807"/>
                    <a:pt x="393146" y="73043"/>
                    <a:pt x="607216" y="0"/>
                  </a:cubicBezTo>
                  <a:lnTo>
                    <a:pt x="611589" y="13034"/>
                  </a:lnTo>
                  <a:cubicBezTo>
                    <a:pt x="398631" y="85729"/>
                    <a:pt x="195674" y="184980"/>
                    <a:pt x="7511" y="30844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5" name="Google Shape;105;p10"/>
            <p:cNvSpPr/>
            <p:nvPr/>
          </p:nvSpPr>
          <p:spPr>
            <a:xfrm>
              <a:off x="5491826" y="997884"/>
              <a:ext cx="656747" cy="294934"/>
            </a:xfrm>
            <a:custGeom>
              <a:avLst/>
              <a:gdLst/>
              <a:ahLst/>
              <a:cxnLst/>
              <a:rect l="l" t="t" r="r" b="b"/>
              <a:pathLst>
                <a:path w="656747" h="294934" extrusionOk="0">
                  <a:moveTo>
                    <a:pt x="10173" y="294934"/>
                  </a:moveTo>
                  <a:lnTo>
                    <a:pt x="0" y="285420"/>
                  </a:lnTo>
                  <a:cubicBezTo>
                    <a:pt x="169996" y="103397"/>
                    <a:pt x="407786" y="52"/>
                    <a:pt x="656748" y="0"/>
                  </a:cubicBezTo>
                  <a:lnTo>
                    <a:pt x="656748" y="13795"/>
                  </a:lnTo>
                  <a:lnTo>
                    <a:pt x="651044" y="13795"/>
                  </a:lnTo>
                  <a:cubicBezTo>
                    <a:pt x="407872" y="15326"/>
                    <a:pt x="176071" y="117014"/>
                    <a:pt x="10173" y="29493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10"/>
            <p:cNvSpPr/>
            <p:nvPr/>
          </p:nvSpPr>
          <p:spPr>
            <a:xfrm>
              <a:off x="5349584" y="1512116"/>
              <a:ext cx="29963" cy="367906"/>
            </a:xfrm>
            <a:custGeom>
              <a:avLst/>
              <a:gdLst/>
              <a:ahLst/>
              <a:cxnLst/>
              <a:rect l="l" t="t" r="r" b="b"/>
              <a:pathLst>
                <a:path w="29963" h="367906" extrusionOk="0">
                  <a:moveTo>
                    <a:pt x="9238" y="367907"/>
                  </a:moveTo>
                  <a:cubicBezTo>
                    <a:pt x="-5128" y="245519"/>
                    <a:pt x="-2729" y="121741"/>
                    <a:pt x="16368" y="0"/>
                  </a:cubicBezTo>
                  <a:lnTo>
                    <a:pt x="29964" y="2188"/>
                  </a:lnTo>
                  <a:cubicBezTo>
                    <a:pt x="11057" y="122607"/>
                    <a:pt x="8690" y="245043"/>
                    <a:pt x="22928" y="366099"/>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7" name="Google Shape;107;p10"/>
            <p:cNvSpPr/>
            <p:nvPr/>
          </p:nvSpPr>
          <p:spPr>
            <a:xfrm>
              <a:off x="6419905" y="1211949"/>
              <a:ext cx="562057" cy="349735"/>
            </a:xfrm>
            <a:custGeom>
              <a:avLst/>
              <a:gdLst/>
              <a:ahLst/>
              <a:cxnLst/>
              <a:rect l="l" t="t" r="r" b="b"/>
              <a:pathLst>
                <a:path w="562057" h="349735" extrusionOk="0">
                  <a:moveTo>
                    <a:pt x="559300" y="349735"/>
                  </a:moveTo>
                  <a:cubicBezTo>
                    <a:pt x="339440" y="303290"/>
                    <a:pt x="142083" y="182966"/>
                    <a:pt x="0" y="8753"/>
                  </a:cubicBezTo>
                  <a:lnTo>
                    <a:pt x="10648" y="0"/>
                  </a:lnTo>
                  <a:cubicBezTo>
                    <a:pt x="150677" y="171821"/>
                    <a:pt x="345268" y="290478"/>
                    <a:pt x="562057" y="33622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 name="Google Shape;108;p10"/>
            <p:cNvSpPr/>
            <p:nvPr/>
          </p:nvSpPr>
          <p:spPr>
            <a:xfrm>
              <a:off x="6520965" y="1146588"/>
              <a:ext cx="520416" cy="300357"/>
            </a:xfrm>
            <a:custGeom>
              <a:avLst/>
              <a:gdLst/>
              <a:ahLst/>
              <a:cxnLst/>
              <a:rect l="l" t="t" r="r" b="b"/>
              <a:pathLst>
                <a:path w="520416" h="300357" extrusionOk="0">
                  <a:moveTo>
                    <a:pt x="512906" y="300357"/>
                  </a:moveTo>
                  <a:cubicBezTo>
                    <a:pt x="350430" y="195703"/>
                    <a:pt x="182346" y="86768"/>
                    <a:pt x="0" y="12749"/>
                  </a:cubicBezTo>
                  <a:lnTo>
                    <a:pt x="5229" y="0"/>
                  </a:lnTo>
                  <a:cubicBezTo>
                    <a:pt x="188715" y="74495"/>
                    <a:pt x="356990" y="183430"/>
                    <a:pt x="520417" y="28875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 name="Google Shape;109;p10"/>
            <p:cNvSpPr/>
            <p:nvPr/>
          </p:nvSpPr>
          <p:spPr>
            <a:xfrm>
              <a:off x="6528191" y="1014248"/>
              <a:ext cx="684128" cy="359724"/>
            </a:xfrm>
            <a:custGeom>
              <a:avLst/>
              <a:gdLst/>
              <a:ahLst/>
              <a:cxnLst/>
              <a:rect l="l" t="t" r="r" b="b"/>
              <a:pathLst>
                <a:path w="684128" h="359724" extrusionOk="0">
                  <a:moveTo>
                    <a:pt x="673480" y="359725"/>
                  </a:moveTo>
                  <a:cubicBezTo>
                    <a:pt x="503694" y="159612"/>
                    <a:pt x="261454" y="35152"/>
                    <a:pt x="0" y="13700"/>
                  </a:cubicBezTo>
                  <a:lnTo>
                    <a:pt x="951" y="0"/>
                  </a:lnTo>
                  <a:cubicBezTo>
                    <a:pt x="266150" y="21708"/>
                    <a:pt x="511879" y="147915"/>
                    <a:pt x="684128" y="35087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 name="Google Shape;110;p10"/>
            <p:cNvSpPr/>
            <p:nvPr/>
          </p:nvSpPr>
          <p:spPr>
            <a:xfrm>
              <a:off x="7196347" y="1591177"/>
              <a:ext cx="74630" cy="291699"/>
            </a:xfrm>
            <a:custGeom>
              <a:avLst/>
              <a:gdLst/>
              <a:ahLst/>
              <a:cxnLst/>
              <a:rect l="l" t="t" r="r" b="b"/>
              <a:pathLst>
                <a:path w="74630" h="291699" extrusionOk="0">
                  <a:moveTo>
                    <a:pt x="60845" y="291700"/>
                  </a:moveTo>
                  <a:cubicBezTo>
                    <a:pt x="53544" y="193715"/>
                    <a:pt x="33075" y="97167"/>
                    <a:pt x="0" y="4662"/>
                  </a:cubicBezTo>
                  <a:lnTo>
                    <a:pt x="12930" y="0"/>
                  </a:lnTo>
                  <a:cubicBezTo>
                    <a:pt x="46414" y="93684"/>
                    <a:pt x="67167" y="191441"/>
                    <a:pt x="74630" y="29065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 name="Google Shape;111;p10"/>
            <p:cNvSpPr/>
            <p:nvPr/>
          </p:nvSpPr>
          <p:spPr>
            <a:xfrm>
              <a:off x="7366713" y="998169"/>
              <a:ext cx="59989" cy="154127"/>
            </a:xfrm>
            <a:custGeom>
              <a:avLst/>
              <a:gdLst/>
              <a:ahLst/>
              <a:cxnLst/>
              <a:rect l="l" t="t" r="r" b="b"/>
              <a:pathLst>
                <a:path w="59989" h="154127" extrusionOk="0">
                  <a:moveTo>
                    <a:pt x="13690" y="154127"/>
                  </a:moveTo>
                  <a:lnTo>
                    <a:pt x="0" y="153176"/>
                  </a:lnTo>
                  <a:cubicBezTo>
                    <a:pt x="3765" y="99027"/>
                    <a:pt x="20288" y="46538"/>
                    <a:pt x="48201" y="0"/>
                  </a:cubicBezTo>
                  <a:lnTo>
                    <a:pt x="59990" y="7136"/>
                  </a:lnTo>
                  <a:cubicBezTo>
                    <a:pt x="33218" y="51805"/>
                    <a:pt x="17350" y="102166"/>
                    <a:pt x="13690" y="15412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 name="Google Shape;112;p10"/>
            <p:cNvSpPr/>
            <p:nvPr/>
          </p:nvSpPr>
          <p:spPr>
            <a:xfrm rot="-2235000">
              <a:off x="7415214" y="1135529"/>
              <a:ext cx="212387" cy="13795"/>
            </a:xfrm>
            <a:custGeom>
              <a:avLst/>
              <a:gdLst/>
              <a:ahLst/>
              <a:cxnLst/>
              <a:rect l="l" t="t" r="r" b="b"/>
              <a:pathLst>
                <a:path w="212387" h="13795" extrusionOk="0">
                  <a:moveTo>
                    <a:pt x="0" y="0"/>
                  </a:moveTo>
                  <a:lnTo>
                    <a:pt x="212388" y="0"/>
                  </a:lnTo>
                  <a:lnTo>
                    <a:pt x="212388" y="13795"/>
                  </a:lnTo>
                  <a:lnTo>
                    <a:pt x="0" y="13795"/>
                  </a:ln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 name="Google Shape;113;p10"/>
            <p:cNvSpPr/>
            <p:nvPr/>
          </p:nvSpPr>
          <p:spPr>
            <a:xfrm>
              <a:off x="7458076" y="1257997"/>
              <a:ext cx="188240" cy="45287"/>
            </a:xfrm>
            <a:custGeom>
              <a:avLst/>
              <a:gdLst/>
              <a:ahLst/>
              <a:cxnLst/>
              <a:rect l="l" t="t" r="r" b="b"/>
              <a:pathLst>
                <a:path w="188240" h="45287" extrusionOk="0">
                  <a:moveTo>
                    <a:pt x="59609" y="45287"/>
                  </a:moveTo>
                  <a:cubicBezTo>
                    <a:pt x="39540" y="45307"/>
                    <a:pt x="19528" y="42976"/>
                    <a:pt x="0" y="38341"/>
                  </a:cubicBezTo>
                  <a:lnTo>
                    <a:pt x="3232" y="24927"/>
                  </a:lnTo>
                  <a:cubicBezTo>
                    <a:pt x="63716" y="39065"/>
                    <a:pt x="127290" y="30180"/>
                    <a:pt x="181585" y="0"/>
                  </a:cubicBezTo>
                  <a:lnTo>
                    <a:pt x="188240" y="11988"/>
                  </a:lnTo>
                  <a:cubicBezTo>
                    <a:pt x="148909" y="33907"/>
                    <a:pt x="104625" y="45371"/>
                    <a:pt x="59609" y="4528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4" name="Google Shape;114;p10"/>
            <p:cNvSpPr/>
            <p:nvPr/>
          </p:nvSpPr>
          <p:spPr>
            <a:xfrm>
              <a:off x="5560562" y="825014"/>
              <a:ext cx="30422" cy="118068"/>
            </a:xfrm>
            <a:custGeom>
              <a:avLst/>
              <a:gdLst/>
              <a:ahLst/>
              <a:cxnLst/>
              <a:rect l="l" t="t" r="r" b="b"/>
              <a:pathLst>
                <a:path w="30422" h="118068" extrusionOk="0">
                  <a:moveTo>
                    <a:pt x="16637" y="118069"/>
                  </a:moveTo>
                  <a:cubicBezTo>
                    <a:pt x="16343" y="79430"/>
                    <a:pt x="10752" y="41014"/>
                    <a:pt x="0" y="3901"/>
                  </a:cubicBezTo>
                  <a:lnTo>
                    <a:pt x="13215" y="0"/>
                  </a:lnTo>
                  <a:cubicBezTo>
                    <a:pt x="24348" y="38345"/>
                    <a:pt x="30137" y="78044"/>
                    <a:pt x="30423" y="11797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 name="Google Shape;115;p10"/>
            <p:cNvSpPr/>
            <p:nvPr/>
          </p:nvSpPr>
          <p:spPr>
            <a:xfrm>
              <a:off x="5357586" y="851177"/>
              <a:ext cx="147739" cy="145754"/>
            </a:xfrm>
            <a:custGeom>
              <a:avLst/>
              <a:gdLst/>
              <a:ahLst/>
              <a:cxnLst/>
              <a:rect l="l" t="t" r="r" b="b"/>
              <a:pathLst>
                <a:path w="147739" h="145754" extrusionOk="0">
                  <a:moveTo>
                    <a:pt x="136712" y="145755"/>
                  </a:moveTo>
                  <a:cubicBezTo>
                    <a:pt x="98446" y="94039"/>
                    <a:pt x="52317" y="48646"/>
                    <a:pt x="0" y="11227"/>
                  </a:cubicBezTo>
                  <a:lnTo>
                    <a:pt x="8081" y="0"/>
                  </a:lnTo>
                  <a:cubicBezTo>
                    <a:pt x="61558" y="38238"/>
                    <a:pt x="108694" y="84663"/>
                    <a:pt x="147740" y="13757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6" name="Google Shape;116;p10"/>
            <p:cNvSpPr/>
            <p:nvPr/>
          </p:nvSpPr>
          <p:spPr>
            <a:xfrm>
              <a:off x="5301209" y="1018719"/>
              <a:ext cx="131862" cy="48521"/>
            </a:xfrm>
            <a:custGeom>
              <a:avLst/>
              <a:gdLst/>
              <a:ahLst/>
              <a:cxnLst/>
              <a:rect l="l" t="t" r="r" b="b"/>
              <a:pathLst>
                <a:path w="131862" h="48521" extrusionOk="0">
                  <a:moveTo>
                    <a:pt x="129296" y="48521"/>
                  </a:moveTo>
                  <a:cubicBezTo>
                    <a:pt x="84831" y="42228"/>
                    <a:pt x="41377" y="30204"/>
                    <a:pt x="0" y="12749"/>
                  </a:cubicBezTo>
                  <a:lnTo>
                    <a:pt x="5704" y="0"/>
                  </a:lnTo>
                  <a:cubicBezTo>
                    <a:pt x="46071" y="17050"/>
                    <a:pt x="88482" y="28787"/>
                    <a:pt x="131863" y="34916"/>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7" name="Google Shape;117;p10"/>
            <p:cNvSpPr/>
            <p:nvPr/>
          </p:nvSpPr>
          <p:spPr>
            <a:xfrm>
              <a:off x="7364812" y="1766901"/>
              <a:ext cx="163331" cy="98945"/>
            </a:xfrm>
            <a:custGeom>
              <a:avLst/>
              <a:gdLst/>
              <a:ahLst/>
              <a:cxnLst/>
              <a:rect l="l" t="t" r="r" b="b"/>
              <a:pathLst>
                <a:path w="163331" h="98945" extrusionOk="0">
                  <a:moveTo>
                    <a:pt x="2092" y="98946"/>
                  </a:moveTo>
                  <a:lnTo>
                    <a:pt x="0" y="80679"/>
                  </a:lnTo>
                  <a:cubicBezTo>
                    <a:pt x="58193" y="73753"/>
                    <a:pt x="111566" y="44906"/>
                    <a:pt x="149261" y="0"/>
                  </a:cubicBezTo>
                  <a:lnTo>
                    <a:pt x="163332" y="11702"/>
                  </a:lnTo>
                  <a:cubicBezTo>
                    <a:pt x="122622" y="60243"/>
                    <a:pt x="64971" y="91439"/>
                    <a:pt x="2092" y="989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8" name="Google Shape;118;p10"/>
            <p:cNvSpPr/>
            <p:nvPr/>
          </p:nvSpPr>
          <p:spPr>
            <a:xfrm>
              <a:off x="5174765" y="1791543"/>
              <a:ext cx="105433" cy="75446"/>
            </a:xfrm>
            <a:custGeom>
              <a:avLst/>
              <a:gdLst/>
              <a:ahLst/>
              <a:cxnLst/>
              <a:rect l="l" t="t" r="r" b="b"/>
              <a:pathLst>
                <a:path w="105433" h="75446" extrusionOk="0">
                  <a:moveTo>
                    <a:pt x="104768" y="75446"/>
                  </a:moveTo>
                  <a:cubicBezTo>
                    <a:pt x="83071" y="74980"/>
                    <a:pt x="62023" y="67949"/>
                    <a:pt x="44398" y="55276"/>
                  </a:cubicBezTo>
                  <a:cubicBezTo>
                    <a:pt x="27371" y="43032"/>
                    <a:pt x="12386" y="28161"/>
                    <a:pt x="0" y="11227"/>
                  </a:cubicBezTo>
                  <a:lnTo>
                    <a:pt x="14546" y="0"/>
                  </a:lnTo>
                  <a:cubicBezTo>
                    <a:pt x="25785" y="15365"/>
                    <a:pt x="39354" y="28875"/>
                    <a:pt x="54761" y="40054"/>
                  </a:cubicBezTo>
                  <a:cubicBezTo>
                    <a:pt x="69575" y="50662"/>
                    <a:pt x="87223" y="56599"/>
                    <a:pt x="105433" y="57084"/>
                  </a:cubicBezTo>
                  <a:lnTo>
                    <a:pt x="105433" y="75446"/>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9" name="Google Shape;119;p10"/>
            <p:cNvSpPr/>
            <p:nvPr/>
          </p:nvSpPr>
          <p:spPr>
            <a:xfrm>
              <a:off x="7378597" y="1945194"/>
              <a:ext cx="51788" cy="103322"/>
            </a:xfrm>
            <a:custGeom>
              <a:avLst/>
              <a:gdLst/>
              <a:ahLst/>
              <a:cxnLst/>
              <a:rect l="l" t="t" r="r" b="b"/>
              <a:pathLst>
                <a:path w="51788" h="103322" extrusionOk="0">
                  <a:moveTo>
                    <a:pt x="27475" y="103322"/>
                  </a:moveTo>
                  <a:cubicBezTo>
                    <a:pt x="21800" y="103199"/>
                    <a:pt x="16447" y="100677"/>
                    <a:pt x="12739" y="96377"/>
                  </a:cubicBezTo>
                  <a:cubicBezTo>
                    <a:pt x="9231" y="92305"/>
                    <a:pt x="6702" y="87491"/>
                    <a:pt x="5324" y="82296"/>
                  </a:cubicBezTo>
                  <a:cubicBezTo>
                    <a:pt x="1901" y="71688"/>
                    <a:pt x="104" y="60623"/>
                    <a:pt x="0" y="49473"/>
                  </a:cubicBezTo>
                  <a:lnTo>
                    <a:pt x="13785" y="49473"/>
                  </a:lnTo>
                  <a:cubicBezTo>
                    <a:pt x="13928" y="59168"/>
                    <a:pt x="15497" y="68786"/>
                    <a:pt x="18444" y="78015"/>
                  </a:cubicBezTo>
                  <a:cubicBezTo>
                    <a:pt x="19271" y="81316"/>
                    <a:pt x="20792" y="84399"/>
                    <a:pt x="22912" y="87053"/>
                  </a:cubicBezTo>
                  <a:cubicBezTo>
                    <a:pt x="24148" y="88604"/>
                    <a:pt x="26068" y="89460"/>
                    <a:pt x="28046" y="89337"/>
                  </a:cubicBezTo>
                  <a:cubicBezTo>
                    <a:pt x="30042" y="88861"/>
                    <a:pt x="32229" y="86007"/>
                    <a:pt x="33845" y="81440"/>
                  </a:cubicBezTo>
                  <a:cubicBezTo>
                    <a:pt x="42306" y="58226"/>
                    <a:pt x="36412" y="32443"/>
                    <a:pt x="28426" y="3615"/>
                  </a:cubicBezTo>
                  <a:lnTo>
                    <a:pt x="41736" y="0"/>
                  </a:lnTo>
                  <a:cubicBezTo>
                    <a:pt x="50292" y="31111"/>
                    <a:pt x="56662" y="59082"/>
                    <a:pt x="46775" y="86197"/>
                  </a:cubicBezTo>
                  <a:cubicBezTo>
                    <a:pt x="44883" y="94179"/>
                    <a:pt x="38865" y="100535"/>
                    <a:pt x="30993" y="102847"/>
                  </a:cubicBezTo>
                  <a:cubicBezTo>
                    <a:pt x="29833" y="103094"/>
                    <a:pt x="28654" y="103256"/>
                    <a:pt x="27475" y="103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0" name="Google Shape;120;p10"/>
            <p:cNvSpPr/>
            <p:nvPr/>
          </p:nvSpPr>
          <p:spPr>
            <a:xfrm>
              <a:off x="5218278" y="1949000"/>
              <a:ext cx="56881" cy="106271"/>
            </a:xfrm>
            <a:custGeom>
              <a:avLst/>
              <a:gdLst/>
              <a:ahLst/>
              <a:cxnLst/>
              <a:rect l="l" t="t" r="r" b="b"/>
              <a:pathLst>
                <a:path w="56881" h="106271" extrusionOk="0">
                  <a:moveTo>
                    <a:pt x="16191" y="106272"/>
                  </a:moveTo>
                  <a:cubicBezTo>
                    <a:pt x="13879" y="106243"/>
                    <a:pt x="11603" y="105691"/>
                    <a:pt x="9536" y="104654"/>
                  </a:cubicBezTo>
                  <a:cubicBezTo>
                    <a:pt x="4973" y="102371"/>
                    <a:pt x="-446" y="96758"/>
                    <a:pt x="29" y="83438"/>
                  </a:cubicBezTo>
                  <a:cubicBezTo>
                    <a:pt x="1455" y="53088"/>
                    <a:pt x="14860" y="24927"/>
                    <a:pt x="26649" y="0"/>
                  </a:cubicBezTo>
                  <a:lnTo>
                    <a:pt x="39103" y="5899"/>
                  </a:lnTo>
                  <a:cubicBezTo>
                    <a:pt x="27790" y="29589"/>
                    <a:pt x="15145" y="56513"/>
                    <a:pt x="13814" y="84009"/>
                  </a:cubicBezTo>
                  <a:cubicBezTo>
                    <a:pt x="13814" y="89051"/>
                    <a:pt x="14575" y="91810"/>
                    <a:pt x="15621" y="92286"/>
                  </a:cubicBezTo>
                  <a:cubicBezTo>
                    <a:pt x="16667" y="92762"/>
                    <a:pt x="20469" y="90859"/>
                    <a:pt x="23797" y="86577"/>
                  </a:cubicBezTo>
                  <a:cubicBezTo>
                    <a:pt x="32907" y="74913"/>
                    <a:pt x="39627" y="61556"/>
                    <a:pt x="43572" y="47285"/>
                  </a:cubicBezTo>
                  <a:lnTo>
                    <a:pt x="56881" y="50900"/>
                  </a:lnTo>
                  <a:cubicBezTo>
                    <a:pt x="52444" y="66969"/>
                    <a:pt x="44884" y="82001"/>
                    <a:pt x="34635" y="95140"/>
                  </a:cubicBezTo>
                  <a:cubicBezTo>
                    <a:pt x="30491" y="101457"/>
                    <a:pt x="23708" y="105548"/>
                    <a:pt x="16191" y="1062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1" name="Google Shape;121;p10"/>
            <p:cNvSpPr/>
            <p:nvPr/>
          </p:nvSpPr>
          <p:spPr>
            <a:xfrm>
              <a:off x="5432026" y="1905235"/>
              <a:ext cx="488662" cy="320812"/>
            </a:xfrm>
            <a:custGeom>
              <a:avLst/>
              <a:gdLst/>
              <a:ahLst/>
              <a:cxnLst/>
              <a:rect l="l" t="t" r="r" b="b"/>
              <a:pathLst>
                <a:path w="488662" h="320812" extrusionOk="0">
                  <a:moveTo>
                    <a:pt x="488663" y="160406"/>
                  </a:moveTo>
                  <a:cubicBezTo>
                    <a:pt x="488663" y="248996"/>
                    <a:pt x="379272" y="320813"/>
                    <a:pt x="244332" y="320813"/>
                  </a:cubicBezTo>
                  <a:cubicBezTo>
                    <a:pt x="109391" y="320813"/>
                    <a:pt x="0" y="248996"/>
                    <a:pt x="0" y="160406"/>
                  </a:cubicBezTo>
                  <a:cubicBezTo>
                    <a:pt x="0" y="71816"/>
                    <a:pt x="109391" y="0"/>
                    <a:pt x="244332" y="0"/>
                  </a:cubicBezTo>
                  <a:cubicBezTo>
                    <a:pt x="379272" y="0"/>
                    <a:pt x="488663" y="71816"/>
                    <a:pt x="488663" y="160406"/>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2" name="Google Shape;122;p10"/>
            <p:cNvSpPr/>
            <p:nvPr/>
          </p:nvSpPr>
          <p:spPr>
            <a:xfrm>
              <a:off x="5528048" y="1919506"/>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3" name="Google Shape;123;p10"/>
            <p:cNvSpPr/>
            <p:nvPr/>
          </p:nvSpPr>
          <p:spPr>
            <a:xfrm>
              <a:off x="5663904"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4" name="Google Shape;124;p10"/>
            <p:cNvSpPr/>
            <p:nvPr/>
          </p:nvSpPr>
          <p:spPr>
            <a:xfrm>
              <a:off x="5812309"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5" name="Google Shape;125;p10"/>
            <p:cNvSpPr/>
            <p:nvPr/>
          </p:nvSpPr>
          <p:spPr>
            <a:xfrm>
              <a:off x="5591555" y="2001897"/>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6" name="Google Shape;126;p10"/>
            <p:cNvSpPr/>
            <p:nvPr/>
          </p:nvSpPr>
          <p:spPr>
            <a:xfrm>
              <a:off x="5744904" y="2001897"/>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27" name="Google Shape;127;p10"/>
          <p:cNvGrpSpPr/>
          <p:nvPr/>
        </p:nvGrpSpPr>
        <p:grpSpPr>
          <a:xfrm>
            <a:off x="1808627" y="1943304"/>
            <a:ext cx="3091832" cy="3465656"/>
            <a:chOff x="3771884" y="825612"/>
            <a:chExt cx="4645757" cy="5207461"/>
          </a:xfrm>
        </p:grpSpPr>
        <p:sp>
          <p:nvSpPr>
            <p:cNvPr id="128" name="Google Shape;128;p10"/>
            <p:cNvSpPr/>
            <p:nvPr/>
          </p:nvSpPr>
          <p:spPr>
            <a:xfrm>
              <a:off x="4467225" y="5055164"/>
              <a:ext cx="2002345" cy="977909"/>
            </a:xfrm>
            <a:custGeom>
              <a:avLst/>
              <a:gdLst/>
              <a:ahLst/>
              <a:cxnLst/>
              <a:rect l="l" t="t" r="r" b="b"/>
              <a:pathLst>
                <a:path w="2002345" h="977909" extrusionOk="0">
                  <a:moveTo>
                    <a:pt x="2002346" y="146786"/>
                  </a:moveTo>
                  <a:cubicBezTo>
                    <a:pt x="1946977" y="202692"/>
                    <a:pt x="1889379" y="256190"/>
                    <a:pt x="1829562" y="307280"/>
                  </a:cubicBezTo>
                  <a:lnTo>
                    <a:pt x="1818989" y="316228"/>
                  </a:lnTo>
                  <a:cubicBezTo>
                    <a:pt x="1600714" y="500948"/>
                    <a:pt x="1355389" y="651123"/>
                    <a:pt x="1091565" y="761536"/>
                  </a:cubicBezTo>
                  <a:cubicBezTo>
                    <a:pt x="1087088" y="763535"/>
                    <a:pt x="1082516" y="765439"/>
                    <a:pt x="1077944" y="767247"/>
                  </a:cubicBezTo>
                  <a:cubicBezTo>
                    <a:pt x="739073" y="906808"/>
                    <a:pt x="376037" y="978393"/>
                    <a:pt x="9525" y="977907"/>
                  </a:cubicBezTo>
                  <a:lnTo>
                    <a:pt x="0" y="977907"/>
                  </a:lnTo>
                  <a:cubicBezTo>
                    <a:pt x="13906" y="651970"/>
                    <a:pt x="27877" y="326004"/>
                    <a:pt x="41910" y="0"/>
                  </a:cubicBezTo>
                  <a:cubicBezTo>
                    <a:pt x="693696" y="55983"/>
                    <a:pt x="1348588" y="66730"/>
                    <a:pt x="2001869" y="32175"/>
                  </a:cubicBezTo>
                  <a:cubicBezTo>
                    <a:pt x="2002060" y="70375"/>
                    <a:pt x="2002222" y="108586"/>
                    <a:pt x="2002346" y="146786"/>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9" name="Google Shape;129;p10"/>
            <p:cNvSpPr/>
            <p:nvPr/>
          </p:nvSpPr>
          <p:spPr>
            <a:xfrm>
              <a:off x="5269325" y="5491143"/>
              <a:ext cx="575595" cy="47024"/>
            </a:xfrm>
            <a:custGeom>
              <a:avLst/>
              <a:gdLst/>
              <a:ahLst/>
              <a:cxnLst/>
              <a:rect l="l" t="t" r="r" b="b"/>
              <a:pathLst>
                <a:path w="575595" h="47024" extrusionOk="0">
                  <a:moveTo>
                    <a:pt x="67627" y="47025"/>
                  </a:moveTo>
                  <a:cubicBezTo>
                    <a:pt x="45025" y="47025"/>
                    <a:pt x="22479" y="46806"/>
                    <a:pt x="0" y="46358"/>
                  </a:cubicBezTo>
                  <a:lnTo>
                    <a:pt x="0" y="33032"/>
                  </a:lnTo>
                  <a:cubicBezTo>
                    <a:pt x="191824" y="36411"/>
                    <a:pt x="383619" y="25369"/>
                    <a:pt x="573786" y="0"/>
                  </a:cubicBezTo>
                  <a:lnTo>
                    <a:pt x="575596" y="13232"/>
                  </a:lnTo>
                  <a:cubicBezTo>
                    <a:pt x="407203" y="35716"/>
                    <a:pt x="237515" y="47006"/>
                    <a:pt x="67627" y="47025"/>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0" name="Google Shape;130;p10"/>
            <p:cNvSpPr/>
            <p:nvPr/>
          </p:nvSpPr>
          <p:spPr>
            <a:xfrm>
              <a:off x="5544407" y="5525031"/>
              <a:ext cx="17769" cy="297379"/>
            </a:xfrm>
            <a:custGeom>
              <a:avLst/>
              <a:gdLst/>
              <a:ahLst/>
              <a:cxnLst/>
              <a:rect l="l" t="t" r="r" b="b"/>
              <a:pathLst>
                <a:path w="17769" h="297379" extrusionOk="0">
                  <a:moveTo>
                    <a:pt x="14383" y="291668"/>
                  </a:moveTo>
                  <a:cubicBezTo>
                    <a:pt x="9906" y="293667"/>
                    <a:pt x="5334" y="295571"/>
                    <a:pt x="762" y="297380"/>
                  </a:cubicBezTo>
                  <a:cubicBezTo>
                    <a:pt x="5886" y="198570"/>
                    <a:pt x="5639" y="99552"/>
                    <a:pt x="0" y="761"/>
                  </a:cubicBezTo>
                  <a:lnTo>
                    <a:pt x="13335" y="0"/>
                  </a:lnTo>
                  <a:cubicBezTo>
                    <a:pt x="18879" y="97134"/>
                    <a:pt x="19222" y="194496"/>
                    <a:pt x="14383" y="291668"/>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1" name="Google Shape;131;p10"/>
            <p:cNvSpPr/>
            <p:nvPr/>
          </p:nvSpPr>
          <p:spPr>
            <a:xfrm>
              <a:off x="4541710" y="5085149"/>
              <a:ext cx="273462" cy="516606"/>
            </a:xfrm>
            <a:custGeom>
              <a:avLst/>
              <a:gdLst/>
              <a:ahLst/>
              <a:cxnLst/>
              <a:rect l="l" t="t" r="r" b="b"/>
              <a:pathLst>
                <a:path w="273462" h="516606" extrusionOk="0">
                  <a:moveTo>
                    <a:pt x="7906" y="516607"/>
                  </a:moveTo>
                  <a:lnTo>
                    <a:pt x="0" y="505945"/>
                  </a:lnTo>
                  <a:cubicBezTo>
                    <a:pt x="158759" y="385251"/>
                    <a:pt x="254375" y="199265"/>
                    <a:pt x="260128" y="0"/>
                  </a:cubicBezTo>
                  <a:lnTo>
                    <a:pt x="273463" y="0"/>
                  </a:lnTo>
                  <a:cubicBezTo>
                    <a:pt x="267691" y="203482"/>
                    <a:pt x="170055" y="393409"/>
                    <a:pt x="7906" y="516607"/>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2" name="Google Shape;132;p10"/>
            <p:cNvSpPr/>
            <p:nvPr/>
          </p:nvSpPr>
          <p:spPr>
            <a:xfrm>
              <a:off x="6179629" y="5114373"/>
              <a:ext cx="117157" cy="257018"/>
            </a:xfrm>
            <a:custGeom>
              <a:avLst/>
              <a:gdLst/>
              <a:ahLst/>
              <a:cxnLst/>
              <a:rect l="l" t="t" r="r" b="b"/>
              <a:pathLst>
                <a:path w="117157" h="257018" extrusionOk="0">
                  <a:moveTo>
                    <a:pt x="117157" y="248070"/>
                  </a:moveTo>
                  <a:lnTo>
                    <a:pt x="106585" y="257018"/>
                  </a:lnTo>
                  <a:cubicBezTo>
                    <a:pt x="38519" y="188756"/>
                    <a:pt x="210" y="96373"/>
                    <a:pt x="0" y="0"/>
                  </a:cubicBezTo>
                  <a:lnTo>
                    <a:pt x="13335" y="0"/>
                  </a:lnTo>
                  <a:cubicBezTo>
                    <a:pt x="14249" y="93060"/>
                    <a:pt x="51502" y="182074"/>
                    <a:pt x="117157" y="248070"/>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3" name="Google Shape;133;p10"/>
            <p:cNvSpPr/>
            <p:nvPr/>
          </p:nvSpPr>
          <p:spPr>
            <a:xfrm>
              <a:off x="6875335" y="2224345"/>
              <a:ext cx="1382839" cy="1893457"/>
            </a:xfrm>
            <a:custGeom>
              <a:avLst/>
              <a:gdLst/>
              <a:ahLst/>
              <a:cxnLst/>
              <a:rect l="l" t="t" r="r" b="b"/>
              <a:pathLst>
                <a:path w="1382839" h="1893457" extrusionOk="0">
                  <a:moveTo>
                    <a:pt x="218980" y="983238"/>
                  </a:moveTo>
                  <a:lnTo>
                    <a:pt x="322993" y="1008464"/>
                  </a:lnTo>
                  <a:cubicBezTo>
                    <a:pt x="542668" y="684383"/>
                    <a:pt x="743036" y="347641"/>
                    <a:pt x="923068" y="0"/>
                  </a:cubicBezTo>
                  <a:cubicBezTo>
                    <a:pt x="1084078" y="55649"/>
                    <a:pt x="1238317" y="129261"/>
                    <a:pt x="1382839" y="219417"/>
                  </a:cubicBezTo>
                  <a:cubicBezTo>
                    <a:pt x="1299781" y="476436"/>
                    <a:pt x="1248251" y="742973"/>
                    <a:pt x="1161669" y="999135"/>
                  </a:cubicBezTo>
                  <a:cubicBezTo>
                    <a:pt x="1075087" y="1255296"/>
                    <a:pt x="948595" y="1505461"/>
                    <a:pt x="744664" y="1683089"/>
                  </a:cubicBezTo>
                  <a:cubicBezTo>
                    <a:pt x="540734" y="1860717"/>
                    <a:pt x="248507" y="1953625"/>
                    <a:pt x="0" y="1850436"/>
                  </a:cubicBezTo>
                  <a:cubicBezTo>
                    <a:pt x="99346" y="1565908"/>
                    <a:pt x="176403" y="1273764"/>
                    <a:pt x="218980" y="983238"/>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4" name="Google Shape;134;p10"/>
            <p:cNvSpPr/>
            <p:nvPr/>
          </p:nvSpPr>
          <p:spPr>
            <a:xfrm>
              <a:off x="7796879" y="1644450"/>
              <a:ext cx="620762" cy="799978"/>
            </a:xfrm>
            <a:custGeom>
              <a:avLst/>
              <a:gdLst/>
              <a:ahLst/>
              <a:cxnLst/>
              <a:rect l="l" t="t" r="r" b="b"/>
              <a:pathLst>
                <a:path w="620762" h="799978" extrusionOk="0">
                  <a:moveTo>
                    <a:pt x="0" y="603217"/>
                  </a:moveTo>
                  <a:lnTo>
                    <a:pt x="9049" y="239964"/>
                  </a:lnTo>
                  <a:cubicBezTo>
                    <a:pt x="9620" y="215976"/>
                    <a:pt x="10478" y="191131"/>
                    <a:pt x="21526" y="169903"/>
                  </a:cubicBezTo>
                  <a:cubicBezTo>
                    <a:pt x="32575" y="148675"/>
                    <a:pt x="57245" y="132398"/>
                    <a:pt x="80296" y="139061"/>
                  </a:cubicBezTo>
                  <a:cubicBezTo>
                    <a:pt x="107251" y="146771"/>
                    <a:pt x="117634" y="178661"/>
                    <a:pt x="123444" y="205695"/>
                  </a:cubicBezTo>
                  <a:cubicBezTo>
                    <a:pt x="131064" y="241773"/>
                    <a:pt x="138017" y="277946"/>
                    <a:pt x="149447" y="324685"/>
                  </a:cubicBezTo>
                  <a:lnTo>
                    <a:pt x="268414" y="77186"/>
                  </a:lnTo>
                  <a:cubicBezTo>
                    <a:pt x="280321" y="52532"/>
                    <a:pt x="293084" y="26830"/>
                    <a:pt x="315468" y="11313"/>
                  </a:cubicBezTo>
                  <a:cubicBezTo>
                    <a:pt x="337852" y="-4203"/>
                    <a:pt x="373094" y="-5060"/>
                    <a:pt x="389191" y="16930"/>
                  </a:cubicBezTo>
                  <a:cubicBezTo>
                    <a:pt x="398716" y="30257"/>
                    <a:pt x="399383" y="47962"/>
                    <a:pt x="398716" y="64526"/>
                  </a:cubicBezTo>
                  <a:cubicBezTo>
                    <a:pt x="395488" y="124410"/>
                    <a:pt x="382219" y="183325"/>
                    <a:pt x="359473" y="238822"/>
                  </a:cubicBezTo>
                  <a:cubicBezTo>
                    <a:pt x="379352" y="221135"/>
                    <a:pt x="409823" y="222906"/>
                    <a:pt x="427520" y="242773"/>
                  </a:cubicBezTo>
                  <a:cubicBezTo>
                    <a:pt x="436207" y="252530"/>
                    <a:pt x="440560" y="265400"/>
                    <a:pt x="439579" y="278422"/>
                  </a:cubicBezTo>
                  <a:cubicBezTo>
                    <a:pt x="451199" y="260526"/>
                    <a:pt x="478822" y="259384"/>
                    <a:pt x="496729" y="271092"/>
                  </a:cubicBezTo>
                  <a:cubicBezTo>
                    <a:pt x="513579" y="284429"/>
                    <a:pt x="524904" y="303515"/>
                    <a:pt x="528542" y="324685"/>
                  </a:cubicBezTo>
                  <a:cubicBezTo>
                    <a:pt x="539115" y="308979"/>
                    <a:pt x="552736" y="291559"/>
                    <a:pt x="571690" y="291654"/>
                  </a:cubicBezTo>
                  <a:cubicBezTo>
                    <a:pt x="594074" y="291654"/>
                    <a:pt x="607695" y="316308"/>
                    <a:pt x="613220" y="338107"/>
                  </a:cubicBezTo>
                  <a:cubicBezTo>
                    <a:pt x="626840" y="392081"/>
                    <a:pt x="620173" y="449196"/>
                    <a:pt x="607790" y="503456"/>
                  </a:cubicBezTo>
                  <a:cubicBezTo>
                    <a:pt x="588007" y="590252"/>
                    <a:pt x="554126" y="673212"/>
                    <a:pt x="507492" y="749051"/>
                  </a:cubicBezTo>
                  <a:cubicBezTo>
                    <a:pt x="492823" y="772849"/>
                    <a:pt x="475679" y="796647"/>
                    <a:pt x="452914" y="799979"/>
                  </a:cubicBezTo>
                  <a:cubicBezTo>
                    <a:pt x="347091" y="776752"/>
                    <a:pt x="247745" y="730774"/>
                    <a:pt x="149447" y="685177"/>
                  </a:cubicBezTo>
                  <a:cubicBezTo>
                    <a:pt x="98012" y="661760"/>
                    <a:pt x="46482" y="637486"/>
                    <a:pt x="0" y="603217"/>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5" name="Google Shape;135;p10"/>
            <p:cNvSpPr/>
            <p:nvPr/>
          </p:nvSpPr>
          <p:spPr>
            <a:xfrm>
              <a:off x="3942492" y="3998152"/>
              <a:ext cx="649319" cy="224367"/>
            </a:xfrm>
            <a:custGeom>
              <a:avLst/>
              <a:gdLst/>
              <a:ahLst/>
              <a:cxnLst/>
              <a:rect l="l" t="t" r="r" b="b"/>
              <a:pathLst>
                <a:path w="649319" h="224367" extrusionOk="0">
                  <a:moveTo>
                    <a:pt x="3620" y="224367"/>
                  </a:moveTo>
                  <a:lnTo>
                    <a:pt x="0" y="206662"/>
                  </a:lnTo>
                  <a:cubicBezTo>
                    <a:pt x="220834" y="161027"/>
                    <a:pt x="436103" y="91736"/>
                    <a:pt x="642080" y="0"/>
                  </a:cubicBezTo>
                  <a:lnTo>
                    <a:pt x="649319" y="16278"/>
                  </a:lnTo>
                  <a:cubicBezTo>
                    <a:pt x="442175" y="108585"/>
                    <a:pt x="225697" y="178342"/>
                    <a:pt x="3620" y="224367"/>
                  </a:cubicBezTo>
                  <a:close/>
                </a:path>
              </a:pathLst>
            </a:custGeom>
            <a:solidFill>
              <a:srgbClr val="D63C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6" name="Google Shape;136;p10"/>
            <p:cNvSpPr/>
            <p:nvPr/>
          </p:nvSpPr>
          <p:spPr>
            <a:xfrm>
              <a:off x="4027592" y="2205145"/>
              <a:ext cx="2718289" cy="2857905"/>
            </a:xfrm>
            <a:custGeom>
              <a:avLst/>
              <a:gdLst/>
              <a:ahLst/>
              <a:cxnLst/>
              <a:rect l="l" t="t" r="r" b="b"/>
              <a:pathLst>
                <a:path w="2718289" h="2857905" extrusionOk="0">
                  <a:moveTo>
                    <a:pt x="454587" y="2829838"/>
                  </a:moveTo>
                  <a:lnTo>
                    <a:pt x="184744" y="2805374"/>
                  </a:lnTo>
                  <a:cubicBezTo>
                    <a:pt x="155312" y="2802709"/>
                    <a:pt x="124260" y="2799377"/>
                    <a:pt x="100543" y="2781767"/>
                  </a:cubicBezTo>
                  <a:cubicBezTo>
                    <a:pt x="69872" y="2759015"/>
                    <a:pt x="59395" y="2718464"/>
                    <a:pt x="51870" y="2681053"/>
                  </a:cubicBezTo>
                  <a:cubicBezTo>
                    <a:pt x="-95958" y="1943506"/>
                    <a:pt x="119879" y="1184636"/>
                    <a:pt x="113021" y="432524"/>
                  </a:cubicBezTo>
                  <a:cubicBezTo>
                    <a:pt x="113021" y="387022"/>
                    <a:pt x="111878" y="339331"/>
                    <a:pt x="132071" y="298589"/>
                  </a:cubicBezTo>
                  <a:cubicBezTo>
                    <a:pt x="158264" y="245948"/>
                    <a:pt x="213890" y="215582"/>
                    <a:pt x="267230" y="190832"/>
                  </a:cubicBezTo>
                  <a:cubicBezTo>
                    <a:pt x="563981" y="53289"/>
                    <a:pt x="889270" y="-11546"/>
                    <a:pt x="1216111" y="1685"/>
                  </a:cubicBezTo>
                  <a:cubicBezTo>
                    <a:pt x="1378607" y="8444"/>
                    <a:pt x="1539961" y="34526"/>
                    <a:pt x="1700171" y="60514"/>
                  </a:cubicBezTo>
                  <a:lnTo>
                    <a:pt x="2510463" y="191784"/>
                  </a:lnTo>
                  <a:cubicBezTo>
                    <a:pt x="2577900" y="202731"/>
                    <a:pt x="2653338" y="218342"/>
                    <a:pt x="2691438" y="274791"/>
                  </a:cubicBezTo>
                  <a:cubicBezTo>
                    <a:pt x="2723728" y="322387"/>
                    <a:pt x="2720013" y="384547"/>
                    <a:pt x="2714965" y="441758"/>
                  </a:cubicBezTo>
                  <a:lnTo>
                    <a:pt x="2659815" y="1075070"/>
                  </a:lnTo>
                  <a:cubicBezTo>
                    <a:pt x="2616381" y="1573495"/>
                    <a:pt x="2572376" y="2075061"/>
                    <a:pt x="2441312" y="2557970"/>
                  </a:cubicBezTo>
                  <a:cubicBezTo>
                    <a:pt x="2435025" y="2581292"/>
                    <a:pt x="2428072" y="2605566"/>
                    <a:pt x="2412737" y="2623748"/>
                  </a:cubicBezTo>
                  <a:cubicBezTo>
                    <a:pt x="2393687" y="2646594"/>
                    <a:pt x="2363683" y="2657351"/>
                    <a:pt x="2335298" y="2666870"/>
                  </a:cubicBezTo>
                  <a:cubicBezTo>
                    <a:pt x="1714078" y="2874864"/>
                    <a:pt x="1049233" y="2883908"/>
                    <a:pt x="454587" y="2829838"/>
                  </a:cubicBezTo>
                  <a:close/>
                </a:path>
              </a:pathLst>
            </a:custGeom>
            <a:solidFill>
              <a:srgbClr val="FFB9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7" name="Google Shape;137;p10"/>
            <p:cNvSpPr/>
            <p:nvPr/>
          </p:nvSpPr>
          <p:spPr>
            <a:xfrm>
              <a:off x="3885152" y="2776842"/>
              <a:ext cx="3236976" cy="2373895"/>
            </a:xfrm>
            <a:custGeom>
              <a:avLst/>
              <a:gdLst/>
              <a:ahLst/>
              <a:cxnLst/>
              <a:rect l="l" t="t" r="r" b="b"/>
              <a:pathLst>
                <a:path w="3236976" h="2373895" extrusionOk="0">
                  <a:moveTo>
                    <a:pt x="1404176" y="31887"/>
                  </a:moveTo>
                  <a:cubicBezTo>
                    <a:pt x="894779" y="-34747"/>
                    <a:pt x="358330" y="151543"/>
                    <a:pt x="0" y="517366"/>
                  </a:cubicBezTo>
                  <a:cubicBezTo>
                    <a:pt x="180213" y="696136"/>
                    <a:pt x="411194" y="823218"/>
                    <a:pt x="679418" y="892042"/>
                  </a:cubicBezTo>
                  <a:cubicBezTo>
                    <a:pt x="591026" y="1345346"/>
                    <a:pt x="550545" y="1808740"/>
                    <a:pt x="577025" y="2292601"/>
                  </a:cubicBezTo>
                  <a:cubicBezTo>
                    <a:pt x="1056551" y="2353429"/>
                    <a:pt x="1539793" y="2380177"/>
                    <a:pt x="2023110" y="2372657"/>
                  </a:cubicBezTo>
                  <a:cubicBezTo>
                    <a:pt x="2242661" y="2369326"/>
                    <a:pt x="2468309" y="2357331"/>
                    <a:pt x="2669477" y="2279750"/>
                  </a:cubicBezTo>
                  <a:cubicBezTo>
                    <a:pt x="2706719" y="2003693"/>
                    <a:pt x="2736152" y="1725923"/>
                    <a:pt x="2759964" y="1511551"/>
                  </a:cubicBezTo>
                  <a:cubicBezTo>
                    <a:pt x="2835497" y="1517643"/>
                    <a:pt x="2911412" y="1520309"/>
                    <a:pt x="2991517" y="1529447"/>
                  </a:cubicBezTo>
                  <a:cubicBezTo>
                    <a:pt x="3131144" y="1152144"/>
                    <a:pt x="3213868" y="756203"/>
                    <a:pt x="3236976" y="354588"/>
                  </a:cubicBezTo>
                  <a:cubicBezTo>
                    <a:pt x="2963323" y="140501"/>
                    <a:pt x="2610898" y="61968"/>
                    <a:pt x="2292572" y="93"/>
                  </a:cubicBezTo>
                  <a:cubicBezTo>
                    <a:pt x="1990725" y="-1049"/>
                    <a:pt x="1688783" y="8279"/>
                    <a:pt x="1404176" y="318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p10"/>
            <p:cNvSpPr/>
            <p:nvPr/>
          </p:nvSpPr>
          <p:spPr>
            <a:xfrm>
              <a:off x="4391025" y="2729601"/>
              <a:ext cx="1121052" cy="2273682"/>
            </a:xfrm>
            <a:custGeom>
              <a:avLst/>
              <a:gdLst/>
              <a:ahLst/>
              <a:cxnLst/>
              <a:rect l="l" t="t" r="r" b="b"/>
              <a:pathLst>
                <a:path w="1121052" h="2273682" extrusionOk="0">
                  <a:moveTo>
                    <a:pt x="529971" y="13159"/>
                  </a:moveTo>
                  <a:cubicBezTo>
                    <a:pt x="698278" y="318630"/>
                    <a:pt x="786575" y="673125"/>
                    <a:pt x="747713" y="1019719"/>
                  </a:cubicBezTo>
                  <a:cubicBezTo>
                    <a:pt x="708851" y="1366313"/>
                    <a:pt x="536543" y="1702150"/>
                    <a:pt x="252889" y="1920902"/>
                  </a:cubicBezTo>
                  <a:cubicBezTo>
                    <a:pt x="176598" y="1990354"/>
                    <a:pt x="91588" y="2049582"/>
                    <a:pt x="0" y="2097102"/>
                  </a:cubicBezTo>
                  <a:cubicBezTo>
                    <a:pt x="34195" y="2149838"/>
                    <a:pt x="68485" y="2202575"/>
                    <a:pt x="106394" y="2273683"/>
                  </a:cubicBezTo>
                  <a:cubicBezTo>
                    <a:pt x="472345" y="2134798"/>
                    <a:pt x="734092" y="1812097"/>
                    <a:pt x="950881" y="1486350"/>
                  </a:cubicBezTo>
                  <a:cubicBezTo>
                    <a:pt x="1002983" y="1408007"/>
                    <a:pt x="1053941" y="1327760"/>
                    <a:pt x="1084231" y="1238851"/>
                  </a:cubicBezTo>
                  <a:cubicBezTo>
                    <a:pt x="1120616" y="1131855"/>
                    <a:pt x="1125379" y="1016483"/>
                    <a:pt x="1118235" y="903775"/>
                  </a:cubicBezTo>
                  <a:cubicBezTo>
                    <a:pt x="1097051" y="580722"/>
                    <a:pt x="982466" y="270758"/>
                    <a:pt x="788384" y="11541"/>
                  </a:cubicBezTo>
                  <a:cubicBezTo>
                    <a:pt x="702926" y="-4375"/>
                    <a:pt x="615220" y="-3823"/>
                    <a:pt x="529971" y="13159"/>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9" name="Google Shape;139;p10"/>
            <p:cNvSpPr/>
            <p:nvPr/>
          </p:nvSpPr>
          <p:spPr>
            <a:xfrm>
              <a:off x="4182808" y="4860306"/>
              <a:ext cx="316325" cy="191669"/>
            </a:xfrm>
            <a:custGeom>
              <a:avLst/>
              <a:gdLst/>
              <a:ahLst/>
              <a:cxnLst/>
              <a:rect l="l" t="t" r="r" b="b"/>
              <a:pathLst>
                <a:path w="316325" h="191669" extrusionOk="0">
                  <a:moveTo>
                    <a:pt x="258794" y="0"/>
                  </a:moveTo>
                  <a:lnTo>
                    <a:pt x="44672" y="132126"/>
                  </a:lnTo>
                  <a:cubicBezTo>
                    <a:pt x="27242" y="142883"/>
                    <a:pt x="8954" y="154592"/>
                    <a:pt x="0" y="172869"/>
                  </a:cubicBezTo>
                  <a:lnTo>
                    <a:pt x="109347" y="190955"/>
                  </a:lnTo>
                  <a:cubicBezTo>
                    <a:pt x="113677" y="191907"/>
                    <a:pt x="118161" y="191907"/>
                    <a:pt x="122492" y="190955"/>
                  </a:cubicBezTo>
                  <a:cubicBezTo>
                    <a:pt x="125931" y="189832"/>
                    <a:pt x="129153" y="188119"/>
                    <a:pt x="132017" y="185910"/>
                  </a:cubicBezTo>
                  <a:lnTo>
                    <a:pt x="316325" y="55307"/>
                  </a:lnTo>
                  <a:cubicBezTo>
                    <a:pt x="301371" y="40552"/>
                    <a:pt x="284417" y="28272"/>
                    <a:pt x="258794"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0" name="Google Shape;140;p10"/>
            <p:cNvSpPr/>
            <p:nvPr/>
          </p:nvSpPr>
          <p:spPr>
            <a:xfrm>
              <a:off x="6356889" y="2765702"/>
              <a:ext cx="459604" cy="2154669"/>
            </a:xfrm>
            <a:custGeom>
              <a:avLst/>
              <a:gdLst/>
              <a:ahLst/>
              <a:cxnLst/>
              <a:rect l="l" t="t" r="r" b="b"/>
              <a:pathLst>
                <a:path w="459604" h="2154669" extrusionOk="0">
                  <a:moveTo>
                    <a:pt x="0" y="0"/>
                  </a:moveTo>
                  <a:cubicBezTo>
                    <a:pt x="255318" y="687895"/>
                    <a:pt x="330308" y="1429631"/>
                    <a:pt x="217837" y="2154670"/>
                  </a:cubicBezTo>
                  <a:lnTo>
                    <a:pt x="351853" y="2132395"/>
                  </a:lnTo>
                  <a:cubicBezTo>
                    <a:pt x="366426" y="2130015"/>
                    <a:pt x="382905" y="2126303"/>
                    <a:pt x="386524" y="2106979"/>
                  </a:cubicBezTo>
                  <a:cubicBezTo>
                    <a:pt x="491357" y="1521006"/>
                    <a:pt x="483337" y="920420"/>
                    <a:pt x="362902" y="337455"/>
                  </a:cubicBezTo>
                  <a:cubicBezTo>
                    <a:pt x="342043" y="236742"/>
                    <a:pt x="313944" y="130127"/>
                    <a:pt x="246983" y="66063"/>
                  </a:cubicBezTo>
                  <a:cubicBezTo>
                    <a:pt x="177260" y="30271"/>
                    <a:pt x="96964" y="14469"/>
                    <a:pt x="0"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1" name="Google Shape;141;p10"/>
            <p:cNvSpPr/>
            <p:nvPr/>
          </p:nvSpPr>
          <p:spPr>
            <a:xfrm>
              <a:off x="3771884" y="3359033"/>
              <a:ext cx="1982640" cy="989726"/>
            </a:xfrm>
            <a:custGeom>
              <a:avLst/>
              <a:gdLst/>
              <a:ahLst/>
              <a:cxnLst/>
              <a:rect l="l" t="t" r="r" b="b"/>
              <a:pathLst>
                <a:path w="1982640" h="989726" extrusionOk="0">
                  <a:moveTo>
                    <a:pt x="180419" y="0"/>
                  </a:moveTo>
                  <a:cubicBezTo>
                    <a:pt x="74977" y="162778"/>
                    <a:pt x="-10081" y="352210"/>
                    <a:pt x="968" y="545640"/>
                  </a:cubicBezTo>
                  <a:cubicBezTo>
                    <a:pt x="3543" y="614083"/>
                    <a:pt x="21479" y="681061"/>
                    <a:pt x="53450" y="741641"/>
                  </a:cubicBezTo>
                  <a:cubicBezTo>
                    <a:pt x="143557" y="902991"/>
                    <a:pt x="343487" y="967531"/>
                    <a:pt x="527605" y="983999"/>
                  </a:cubicBezTo>
                  <a:cubicBezTo>
                    <a:pt x="885795" y="1015422"/>
                    <a:pt x="1243323" y="916803"/>
                    <a:pt x="1534683" y="706229"/>
                  </a:cubicBezTo>
                  <a:cubicBezTo>
                    <a:pt x="1591833" y="729932"/>
                    <a:pt x="1656413" y="703469"/>
                    <a:pt x="1710324" y="673483"/>
                  </a:cubicBezTo>
                  <a:cubicBezTo>
                    <a:pt x="1797535" y="625126"/>
                    <a:pt x="1878850" y="566830"/>
                    <a:pt x="1952640" y="499758"/>
                  </a:cubicBezTo>
                  <a:cubicBezTo>
                    <a:pt x="1965232" y="490039"/>
                    <a:pt x="1975081" y="477207"/>
                    <a:pt x="1981215" y="462538"/>
                  </a:cubicBezTo>
                  <a:cubicBezTo>
                    <a:pt x="1987635" y="436560"/>
                    <a:pt x="1971766" y="410297"/>
                    <a:pt x="1945773" y="403881"/>
                  </a:cubicBezTo>
                  <a:cubicBezTo>
                    <a:pt x="1941791" y="402900"/>
                    <a:pt x="1937695" y="402424"/>
                    <a:pt x="1933590" y="402472"/>
                  </a:cubicBezTo>
                  <a:cubicBezTo>
                    <a:pt x="1946925" y="373914"/>
                    <a:pt x="1953974" y="341073"/>
                    <a:pt x="1944353" y="311183"/>
                  </a:cubicBezTo>
                  <a:cubicBezTo>
                    <a:pt x="1934733" y="281292"/>
                    <a:pt x="1905110" y="256637"/>
                    <a:pt x="1871582" y="271392"/>
                  </a:cubicBezTo>
                  <a:cubicBezTo>
                    <a:pt x="1883917" y="245595"/>
                    <a:pt x="1882308" y="215296"/>
                    <a:pt x="1867296" y="190955"/>
                  </a:cubicBezTo>
                  <a:cubicBezTo>
                    <a:pt x="1852342" y="167252"/>
                    <a:pt x="1824624" y="152117"/>
                    <a:pt x="1766045" y="161255"/>
                  </a:cubicBezTo>
                  <a:cubicBezTo>
                    <a:pt x="1791391" y="133117"/>
                    <a:pt x="1789572" y="89880"/>
                    <a:pt x="1761950" y="63969"/>
                  </a:cubicBezTo>
                  <a:cubicBezTo>
                    <a:pt x="1743481" y="49528"/>
                    <a:pt x="1720106" y="42865"/>
                    <a:pt x="1696799" y="45407"/>
                  </a:cubicBezTo>
                  <a:cubicBezTo>
                    <a:pt x="1673767" y="47948"/>
                    <a:pt x="1651155" y="53489"/>
                    <a:pt x="1629552" y="61875"/>
                  </a:cubicBezTo>
                  <a:cubicBezTo>
                    <a:pt x="1553352" y="87672"/>
                    <a:pt x="1477152" y="113469"/>
                    <a:pt x="1391427" y="143454"/>
                  </a:cubicBezTo>
                  <a:cubicBezTo>
                    <a:pt x="1365519" y="159247"/>
                    <a:pt x="1342030" y="178714"/>
                    <a:pt x="1321704" y="201236"/>
                  </a:cubicBezTo>
                  <a:cubicBezTo>
                    <a:pt x="1143501" y="249232"/>
                    <a:pt x="962050" y="284224"/>
                    <a:pt x="778779" y="305947"/>
                  </a:cubicBezTo>
                  <a:cubicBezTo>
                    <a:pt x="517604" y="239789"/>
                    <a:pt x="355393" y="136220"/>
                    <a:pt x="180419"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10"/>
            <p:cNvSpPr/>
            <p:nvPr/>
          </p:nvSpPr>
          <p:spPr>
            <a:xfrm>
              <a:off x="4270247" y="2518295"/>
              <a:ext cx="204083" cy="334793"/>
            </a:xfrm>
            <a:custGeom>
              <a:avLst/>
              <a:gdLst/>
              <a:ahLst/>
              <a:cxnLst/>
              <a:rect l="l" t="t" r="r" b="b"/>
              <a:pathLst>
                <a:path w="204083" h="334793" extrusionOk="0">
                  <a:moveTo>
                    <a:pt x="196977" y="334794"/>
                  </a:moveTo>
                  <a:lnTo>
                    <a:pt x="179261" y="333080"/>
                  </a:lnTo>
                  <a:cubicBezTo>
                    <a:pt x="185393" y="283742"/>
                    <a:pt x="187527" y="233985"/>
                    <a:pt x="185642" y="184295"/>
                  </a:cubicBezTo>
                  <a:cubicBezTo>
                    <a:pt x="182499" y="136699"/>
                    <a:pt x="168497" y="72445"/>
                    <a:pt x="119634" y="40365"/>
                  </a:cubicBezTo>
                  <a:cubicBezTo>
                    <a:pt x="84487" y="17328"/>
                    <a:pt x="37624" y="16472"/>
                    <a:pt x="857" y="18375"/>
                  </a:cubicBezTo>
                  <a:lnTo>
                    <a:pt x="0" y="670"/>
                  </a:lnTo>
                  <a:cubicBezTo>
                    <a:pt x="39529" y="-1329"/>
                    <a:pt x="89916" y="-377"/>
                    <a:pt x="129445" y="25515"/>
                  </a:cubicBezTo>
                  <a:cubicBezTo>
                    <a:pt x="184309" y="61593"/>
                    <a:pt x="199930" y="131178"/>
                    <a:pt x="203359" y="183153"/>
                  </a:cubicBezTo>
                  <a:cubicBezTo>
                    <a:pt x="205356" y="233785"/>
                    <a:pt x="203222" y="284504"/>
                    <a:pt x="196977" y="334794"/>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3" name="Google Shape;143;p10"/>
            <p:cNvSpPr/>
            <p:nvPr/>
          </p:nvSpPr>
          <p:spPr>
            <a:xfrm>
              <a:off x="4551902" y="2501544"/>
              <a:ext cx="307466" cy="97190"/>
            </a:xfrm>
            <a:custGeom>
              <a:avLst/>
              <a:gdLst/>
              <a:ahLst/>
              <a:cxnLst/>
              <a:rect l="l" t="t" r="r" b="b"/>
              <a:pathLst>
                <a:path w="307466" h="97190" extrusionOk="0">
                  <a:moveTo>
                    <a:pt x="3429" y="97191"/>
                  </a:moveTo>
                  <a:lnTo>
                    <a:pt x="0" y="79676"/>
                  </a:lnTo>
                  <a:cubicBezTo>
                    <a:pt x="102179" y="59428"/>
                    <a:pt x="202987" y="32813"/>
                    <a:pt x="301847" y="0"/>
                  </a:cubicBezTo>
                  <a:lnTo>
                    <a:pt x="307467" y="16849"/>
                  </a:lnTo>
                  <a:cubicBezTo>
                    <a:pt x="207883" y="49900"/>
                    <a:pt x="106343" y="76734"/>
                    <a:pt x="3429" y="97191"/>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4" name="Google Shape;144;p10"/>
            <p:cNvSpPr/>
            <p:nvPr/>
          </p:nvSpPr>
          <p:spPr>
            <a:xfrm>
              <a:off x="3881056" y="3288877"/>
              <a:ext cx="937164" cy="397616"/>
            </a:xfrm>
            <a:custGeom>
              <a:avLst/>
              <a:gdLst/>
              <a:ahLst/>
              <a:cxnLst/>
              <a:rect l="l" t="t" r="r" b="b"/>
              <a:pathLst>
                <a:path w="937164" h="397616" extrusionOk="0">
                  <a:moveTo>
                    <a:pt x="665512" y="397617"/>
                  </a:moveTo>
                  <a:lnTo>
                    <a:pt x="661130" y="396189"/>
                  </a:lnTo>
                  <a:cubicBezTo>
                    <a:pt x="410623" y="312325"/>
                    <a:pt x="181928" y="178675"/>
                    <a:pt x="0" y="9519"/>
                  </a:cubicBezTo>
                  <a:lnTo>
                    <a:pt x="9049" y="0"/>
                  </a:lnTo>
                  <a:cubicBezTo>
                    <a:pt x="188595" y="166776"/>
                    <a:pt x="413861" y="298903"/>
                    <a:pt x="660940" y="382196"/>
                  </a:cubicBezTo>
                  <a:cubicBezTo>
                    <a:pt x="745617" y="275390"/>
                    <a:pt x="835438" y="170489"/>
                    <a:pt x="927640" y="70442"/>
                  </a:cubicBezTo>
                  <a:lnTo>
                    <a:pt x="937165" y="79485"/>
                  </a:lnTo>
                  <a:cubicBezTo>
                    <a:pt x="843820" y="180389"/>
                    <a:pt x="753237" y="286337"/>
                    <a:pt x="667893" y="39419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5" name="Google Shape;145;p10"/>
            <p:cNvSpPr/>
            <p:nvPr/>
          </p:nvSpPr>
          <p:spPr>
            <a:xfrm>
              <a:off x="5400675" y="2906967"/>
              <a:ext cx="721328" cy="72917"/>
            </a:xfrm>
            <a:custGeom>
              <a:avLst/>
              <a:gdLst/>
              <a:ahLst/>
              <a:cxnLst/>
              <a:rect l="l" t="t" r="r" b="b"/>
              <a:pathLst>
                <a:path w="721328" h="72917" extrusionOk="0">
                  <a:moveTo>
                    <a:pt x="405289" y="72917"/>
                  </a:moveTo>
                  <a:cubicBezTo>
                    <a:pt x="267967" y="72831"/>
                    <a:pt x="131416" y="52565"/>
                    <a:pt x="0" y="12756"/>
                  </a:cubicBezTo>
                  <a:lnTo>
                    <a:pt x="3905" y="0"/>
                  </a:lnTo>
                  <a:cubicBezTo>
                    <a:pt x="235887" y="70042"/>
                    <a:pt x="482165" y="78219"/>
                    <a:pt x="718280" y="23703"/>
                  </a:cubicBezTo>
                  <a:lnTo>
                    <a:pt x="721328" y="36649"/>
                  </a:lnTo>
                  <a:cubicBezTo>
                    <a:pt x="617706" y="60694"/>
                    <a:pt x="511673" y="72869"/>
                    <a:pt x="405289" y="72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6" name="Google Shape;146;p10"/>
            <p:cNvSpPr/>
            <p:nvPr/>
          </p:nvSpPr>
          <p:spPr>
            <a:xfrm>
              <a:off x="5626798" y="4778726"/>
              <a:ext cx="312705" cy="152307"/>
            </a:xfrm>
            <a:custGeom>
              <a:avLst/>
              <a:gdLst/>
              <a:ahLst/>
              <a:cxnLst/>
              <a:rect l="l" t="t" r="r" b="b"/>
              <a:pathLst>
                <a:path w="312705" h="152307" extrusionOk="0">
                  <a:moveTo>
                    <a:pt x="4191" y="152307"/>
                  </a:moveTo>
                  <a:lnTo>
                    <a:pt x="0" y="139646"/>
                  </a:lnTo>
                  <a:cubicBezTo>
                    <a:pt x="106670" y="104140"/>
                    <a:pt x="209236" y="57325"/>
                    <a:pt x="305943" y="0"/>
                  </a:cubicBezTo>
                  <a:lnTo>
                    <a:pt x="312706" y="11423"/>
                  </a:lnTo>
                  <a:cubicBezTo>
                    <a:pt x="215198" y="69271"/>
                    <a:pt x="111776" y="116505"/>
                    <a:pt x="4191" y="15230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7" name="Google Shape;147;p10"/>
            <p:cNvSpPr/>
            <p:nvPr/>
          </p:nvSpPr>
          <p:spPr>
            <a:xfrm rot="-1606800">
              <a:off x="5802409" y="4913354"/>
              <a:ext cx="169544" cy="13326"/>
            </a:xfrm>
            <a:custGeom>
              <a:avLst/>
              <a:gdLst/>
              <a:ahLst/>
              <a:cxnLst/>
              <a:rect l="l" t="t" r="r" b="b"/>
              <a:pathLst>
                <a:path w="169544" h="13326" extrusionOk="0">
                  <a:moveTo>
                    <a:pt x="0" y="0"/>
                  </a:moveTo>
                  <a:lnTo>
                    <a:pt x="169545" y="0"/>
                  </a:lnTo>
                  <a:lnTo>
                    <a:pt x="169545" y="13327"/>
                  </a:lnTo>
                  <a:lnTo>
                    <a:pt x="0" y="13327"/>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8" name="Google Shape;148;p10"/>
            <p:cNvSpPr/>
            <p:nvPr/>
          </p:nvSpPr>
          <p:spPr>
            <a:xfrm>
              <a:off x="3772116" y="3695823"/>
              <a:ext cx="495083" cy="643783"/>
            </a:xfrm>
            <a:custGeom>
              <a:avLst/>
              <a:gdLst/>
              <a:ahLst/>
              <a:cxnLst/>
              <a:rect l="l" t="t" r="r" b="b"/>
              <a:pathLst>
                <a:path w="495083" h="643783" extrusionOk="0">
                  <a:moveTo>
                    <a:pt x="495084" y="643783"/>
                  </a:moveTo>
                  <a:cubicBezTo>
                    <a:pt x="474891" y="494141"/>
                    <a:pt x="435076" y="344309"/>
                    <a:pt x="349446" y="220274"/>
                  </a:cubicBezTo>
                  <a:cubicBezTo>
                    <a:pt x="273246" y="109566"/>
                    <a:pt x="154755" y="22275"/>
                    <a:pt x="23691" y="0"/>
                  </a:cubicBezTo>
                  <a:cubicBezTo>
                    <a:pt x="5193" y="67996"/>
                    <a:pt x="-2553" y="138466"/>
                    <a:pt x="736" y="208851"/>
                  </a:cubicBezTo>
                  <a:cubicBezTo>
                    <a:pt x="3311" y="277294"/>
                    <a:pt x="21248" y="344271"/>
                    <a:pt x="53219" y="404851"/>
                  </a:cubicBezTo>
                  <a:cubicBezTo>
                    <a:pt x="137991" y="556587"/>
                    <a:pt x="320014" y="623222"/>
                    <a:pt x="495084" y="643783"/>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9" name="Google Shape;149;p10"/>
            <p:cNvSpPr/>
            <p:nvPr/>
          </p:nvSpPr>
          <p:spPr>
            <a:xfrm>
              <a:off x="7109078" y="3585078"/>
              <a:ext cx="756285" cy="532539"/>
            </a:xfrm>
            <a:custGeom>
              <a:avLst/>
              <a:gdLst/>
              <a:ahLst/>
              <a:cxnLst/>
              <a:rect l="l" t="t" r="r" b="b"/>
              <a:pathLst>
                <a:path w="756285" h="532539" extrusionOk="0">
                  <a:moveTo>
                    <a:pt x="687515" y="3177"/>
                  </a:moveTo>
                  <a:cubicBezTo>
                    <a:pt x="616839" y="-7294"/>
                    <a:pt x="544640" y="9365"/>
                    <a:pt x="477965" y="34876"/>
                  </a:cubicBezTo>
                  <a:cubicBezTo>
                    <a:pt x="255842" y="119597"/>
                    <a:pt x="77153" y="308267"/>
                    <a:pt x="0" y="532540"/>
                  </a:cubicBezTo>
                  <a:cubicBezTo>
                    <a:pt x="183547" y="529018"/>
                    <a:pt x="368999" y="446867"/>
                    <a:pt x="511207" y="322356"/>
                  </a:cubicBezTo>
                  <a:cubicBezTo>
                    <a:pt x="608476" y="235731"/>
                    <a:pt x="691220" y="134076"/>
                    <a:pt x="756285" y="21264"/>
                  </a:cubicBezTo>
                  <a:cubicBezTo>
                    <a:pt x="734054" y="12858"/>
                    <a:pt x="711003" y="6804"/>
                    <a:pt x="687515" y="3177"/>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0" name="Google Shape;150;p10"/>
            <p:cNvSpPr/>
            <p:nvPr/>
          </p:nvSpPr>
          <p:spPr>
            <a:xfrm>
              <a:off x="7139749" y="3206822"/>
              <a:ext cx="166306" cy="41220"/>
            </a:xfrm>
            <a:custGeom>
              <a:avLst/>
              <a:gdLst/>
              <a:ahLst/>
              <a:cxnLst/>
              <a:rect l="l" t="t" r="r" b="b"/>
              <a:pathLst>
                <a:path w="166306" h="41220" extrusionOk="0">
                  <a:moveTo>
                    <a:pt x="71152" y="41218"/>
                  </a:moveTo>
                  <a:cubicBezTo>
                    <a:pt x="46463" y="41342"/>
                    <a:pt x="22098" y="35668"/>
                    <a:pt x="0" y="24655"/>
                  </a:cubicBezTo>
                  <a:lnTo>
                    <a:pt x="6001" y="12756"/>
                  </a:lnTo>
                  <a:cubicBezTo>
                    <a:pt x="55283" y="36858"/>
                    <a:pt x="113824" y="31956"/>
                    <a:pt x="158401" y="0"/>
                  </a:cubicBezTo>
                  <a:lnTo>
                    <a:pt x="166307" y="10661"/>
                  </a:lnTo>
                  <a:cubicBezTo>
                    <a:pt x="138646" y="30690"/>
                    <a:pt x="105308" y="41389"/>
                    <a:pt x="71152" y="4121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1" name="Google Shape;151;p10"/>
            <p:cNvSpPr/>
            <p:nvPr/>
          </p:nvSpPr>
          <p:spPr>
            <a:xfrm>
              <a:off x="8096971" y="1866328"/>
              <a:ext cx="316080" cy="354970"/>
            </a:xfrm>
            <a:custGeom>
              <a:avLst/>
              <a:gdLst/>
              <a:ahLst/>
              <a:cxnLst/>
              <a:rect l="l" t="t" r="r" b="b"/>
              <a:pathLst>
                <a:path w="316080" h="354970" extrusionOk="0">
                  <a:moveTo>
                    <a:pt x="224926" y="354971"/>
                  </a:moveTo>
                  <a:cubicBezTo>
                    <a:pt x="222249" y="354971"/>
                    <a:pt x="219573" y="354780"/>
                    <a:pt x="216925" y="354400"/>
                  </a:cubicBezTo>
                  <a:cubicBezTo>
                    <a:pt x="185588" y="349545"/>
                    <a:pt x="167204" y="317180"/>
                    <a:pt x="165680" y="289098"/>
                  </a:cubicBezTo>
                  <a:cubicBezTo>
                    <a:pt x="165309" y="270907"/>
                    <a:pt x="168538" y="252820"/>
                    <a:pt x="175205" y="235886"/>
                  </a:cubicBezTo>
                  <a:cubicBezTo>
                    <a:pt x="164995" y="248898"/>
                    <a:pt x="153955" y="261235"/>
                    <a:pt x="142154" y="272820"/>
                  </a:cubicBezTo>
                  <a:cubicBezTo>
                    <a:pt x="134248" y="282282"/>
                    <a:pt x="122904" y="288203"/>
                    <a:pt x="110626" y="289288"/>
                  </a:cubicBezTo>
                  <a:cubicBezTo>
                    <a:pt x="96119" y="287908"/>
                    <a:pt x="84051" y="277532"/>
                    <a:pt x="80527" y="263396"/>
                  </a:cubicBezTo>
                  <a:cubicBezTo>
                    <a:pt x="77622" y="251288"/>
                    <a:pt x="77622" y="238665"/>
                    <a:pt x="80527" y="226557"/>
                  </a:cubicBezTo>
                  <a:cubicBezTo>
                    <a:pt x="83098" y="212088"/>
                    <a:pt x="86337" y="197999"/>
                    <a:pt x="90052" y="183625"/>
                  </a:cubicBezTo>
                  <a:cubicBezTo>
                    <a:pt x="80974" y="196866"/>
                    <a:pt x="71154" y="209584"/>
                    <a:pt x="60620" y="221702"/>
                  </a:cubicBezTo>
                  <a:cubicBezTo>
                    <a:pt x="54523" y="230174"/>
                    <a:pt x="45551" y="236133"/>
                    <a:pt x="35378" y="238456"/>
                  </a:cubicBezTo>
                  <a:cubicBezTo>
                    <a:pt x="20167" y="239227"/>
                    <a:pt x="6470" y="229327"/>
                    <a:pt x="2422" y="214658"/>
                  </a:cubicBezTo>
                  <a:cubicBezTo>
                    <a:pt x="-807" y="202169"/>
                    <a:pt x="-807" y="189070"/>
                    <a:pt x="2422" y="176581"/>
                  </a:cubicBezTo>
                  <a:cubicBezTo>
                    <a:pt x="13852" y="115439"/>
                    <a:pt x="33292" y="56068"/>
                    <a:pt x="60238" y="0"/>
                  </a:cubicBezTo>
                  <a:lnTo>
                    <a:pt x="72240" y="5807"/>
                  </a:lnTo>
                  <a:cubicBezTo>
                    <a:pt x="45856" y="60837"/>
                    <a:pt x="26806" y="119076"/>
                    <a:pt x="15566" y="179056"/>
                  </a:cubicBezTo>
                  <a:cubicBezTo>
                    <a:pt x="12861" y="189232"/>
                    <a:pt x="12671" y="199913"/>
                    <a:pt x="14995" y="210184"/>
                  </a:cubicBezTo>
                  <a:cubicBezTo>
                    <a:pt x="17033" y="218789"/>
                    <a:pt x="24720" y="224863"/>
                    <a:pt x="33569" y="224844"/>
                  </a:cubicBezTo>
                  <a:cubicBezTo>
                    <a:pt x="40436" y="222806"/>
                    <a:pt x="46389" y="218475"/>
                    <a:pt x="50428" y="212564"/>
                  </a:cubicBezTo>
                  <a:cubicBezTo>
                    <a:pt x="76155" y="183387"/>
                    <a:pt x="97434" y="150565"/>
                    <a:pt x="113579" y="115182"/>
                  </a:cubicBezTo>
                  <a:lnTo>
                    <a:pt x="125771" y="120418"/>
                  </a:lnTo>
                  <a:cubicBezTo>
                    <a:pt x="111331" y="155487"/>
                    <a:pt x="100672" y="191993"/>
                    <a:pt x="93957" y="229317"/>
                  </a:cubicBezTo>
                  <a:cubicBezTo>
                    <a:pt x="91414" y="239389"/>
                    <a:pt x="91185" y="249898"/>
                    <a:pt x="93290" y="260065"/>
                  </a:cubicBezTo>
                  <a:cubicBezTo>
                    <a:pt x="95262" y="268594"/>
                    <a:pt x="102253" y="275048"/>
                    <a:pt x="110912" y="276342"/>
                  </a:cubicBezTo>
                  <a:cubicBezTo>
                    <a:pt x="119541" y="274886"/>
                    <a:pt x="127295" y="270231"/>
                    <a:pt x="132629" y="263301"/>
                  </a:cubicBezTo>
                  <a:cubicBezTo>
                    <a:pt x="163737" y="232525"/>
                    <a:pt x="189197" y="196533"/>
                    <a:pt x="207876" y="156972"/>
                  </a:cubicBezTo>
                  <a:lnTo>
                    <a:pt x="219973" y="162493"/>
                  </a:lnTo>
                  <a:lnTo>
                    <a:pt x="198351" y="213516"/>
                  </a:lnTo>
                  <a:cubicBezTo>
                    <a:pt x="188826" y="236267"/>
                    <a:pt x="177587" y="262159"/>
                    <a:pt x="179301" y="288051"/>
                  </a:cubicBezTo>
                  <a:cubicBezTo>
                    <a:pt x="180444" y="310802"/>
                    <a:pt x="194922" y="337075"/>
                    <a:pt x="219211" y="340882"/>
                  </a:cubicBezTo>
                  <a:cubicBezTo>
                    <a:pt x="241499" y="344309"/>
                    <a:pt x="262169" y="326984"/>
                    <a:pt x="272932" y="311183"/>
                  </a:cubicBezTo>
                  <a:cubicBezTo>
                    <a:pt x="280752" y="298922"/>
                    <a:pt x="287324" y="285909"/>
                    <a:pt x="292553" y="272344"/>
                  </a:cubicBezTo>
                  <a:cubicBezTo>
                    <a:pt x="296173" y="263967"/>
                    <a:pt x="299888" y="255305"/>
                    <a:pt x="304174" y="246928"/>
                  </a:cubicBezTo>
                  <a:lnTo>
                    <a:pt x="316080" y="253115"/>
                  </a:lnTo>
                  <a:cubicBezTo>
                    <a:pt x="311984" y="261016"/>
                    <a:pt x="308365" y="269488"/>
                    <a:pt x="304840" y="277580"/>
                  </a:cubicBezTo>
                  <a:cubicBezTo>
                    <a:pt x="299230" y="291925"/>
                    <a:pt x="292248" y="305699"/>
                    <a:pt x="283981" y="318703"/>
                  </a:cubicBezTo>
                  <a:cubicBezTo>
                    <a:pt x="271408" y="337075"/>
                    <a:pt x="249977" y="354971"/>
                    <a:pt x="224926" y="35497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2" name="Google Shape;152;p10"/>
            <p:cNvSpPr/>
            <p:nvPr/>
          </p:nvSpPr>
          <p:spPr>
            <a:xfrm>
              <a:off x="8035290" y="2095360"/>
              <a:ext cx="95045" cy="186576"/>
            </a:xfrm>
            <a:custGeom>
              <a:avLst/>
              <a:gdLst/>
              <a:ahLst/>
              <a:cxnLst/>
              <a:rect l="l" t="t" r="r" b="b"/>
              <a:pathLst>
                <a:path w="95045" h="186576" extrusionOk="0">
                  <a:moveTo>
                    <a:pt x="94964" y="186576"/>
                  </a:moveTo>
                  <a:lnTo>
                    <a:pt x="81629" y="186100"/>
                  </a:lnTo>
                  <a:cubicBezTo>
                    <a:pt x="83439" y="118010"/>
                    <a:pt x="53226" y="53012"/>
                    <a:pt x="0" y="10471"/>
                  </a:cubicBezTo>
                  <a:lnTo>
                    <a:pt x="8191" y="0"/>
                  </a:lnTo>
                  <a:cubicBezTo>
                    <a:pt x="64760" y="45178"/>
                    <a:pt x="96879" y="114230"/>
                    <a:pt x="94964" y="1865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3" name="Google Shape;153;p10"/>
            <p:cNvSpPr/>
            <p:nvPr/>
          </p:nvSpPr>
          <p:spPr>
            <a:xfrm>
              <a:off x="8109013" y="2183774"/>
              <a:ext cx="94678" cy="26292"/>
            </a:xfrm>
            <a:custGeom>
              <a:avLst/>
              <a:gdLst/>
              <a:ahLst/>
              <a:cxnLst/>
              <a:rect l="l" t="t" r="r" b="b"/>
              <a:pathLst>
                <a:path w="94678" h="26292" extrusionOk="0">
                  <a:moveTo>
                    <a:pt x="88583" y="26292"/>
                  </a:moveTo>
                  <a:cubicBezTo>
                    <a:pt x="62274" y="13022"/>
                    <a:pt x="32004" y="9872"/>
                    <a:pt x="3524" y="17439"/>
                  </a:cubicBezTo>
                  <a:lnTo>
                    <a:pt x="0" y="4588"/>
                  </a:lnTo>
                  <a:cubicBezTo>
                    <a:pt x="31661" y="-3912"/>
                    <a:pt x="65342" y="-524"/>
                    <a:pt x="94679" y="1410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4" name="Google Shape;154;p10"/>
            <p:cNvSpPr/>
            <p:nvPr/>
          </p:nvSpPr>
          <p:spPr>
            <a:xfrm>
              <a:off x="5316569" y="2668987"/>
              <a:ext cx="861536" cy="231668"/>
            </a:xfrm>
            <a:custGeom>
              <a:avLst/>
              <a:gdLst/>
              <a:ahLst/>
              <a:cxnLst/>
              <a:rect l="l" t="t" r="r" b="b"/>
              <a:pathLst>
                <a:path w="861536" h="231668" extrusionOk="0">
                  <a:moveTo>
                    <a:pt x="0" y="0"/>
                  </a:moveTo>
                  <a:cubicBezTo>
                    <a:pt x="2286" y="41218"/>
                    <a:pt x="4572" y="82531"/>
                    <a:pt x="5429" y="131460"/>
                  </a:cubicBezTo>
                  <a:cubicBezTo>
                    <a:pt x="275196" y="261654"/>
                    <a:pt x="588940" y="265148"/>
                    <a:pt x="861536" y="140979"/>
                  </a:cubicBezTo>
                  <a:cubicBezTo>
                    <a:pt x="859774" y="100161"/>
                    <a:pt x="855640" y="59476"/>
                    <a:pt x="849154" y="19134"/>
                  </a:cubicBezTo>
                  <a:cubicBezTo>
                    <a:pt x="564451" y="24750"/>
                    <a:pt x="279559" y="18753"/>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5" name="Google Shape;155;p10"/>
            <p:cNvSpPr/>
            <p:nvPr/>
          </p:nvSpPr>
          <p:spPr>
            <a:xfrm>
              <a:off x="5316569" y="2669273"/>
              <a:ext cx="859726" cy="148599"/>
            </a:xfrm>
            <a:custGeom>
              <a:avLst/>
              <a:gdLst/>
              <a:ahLst/>
              <a:cxnLst/>
              <a:rect l="l" t="t" r="r" b="b"/>
              <a:pathLst>
                <a:path w="859726" h="148599" extrusionOk="0">
                  <a:moveTo>
                    <a:pt x="859726" y="113659"/>
                  </a:moveTo>
                  <a:cubicBezTo>
                    <a:pt x="857926" y="81951"/>
                    <a:pt x="854402" y="50366"/>
                    <a:pt x="849154" y="19038"/>
                  </a:cubicBezTo>
                  <a:cubicBezTo>
                    <a:pt x="564451" y="24464"/>
                    <a:pt x="279559" y="18467"/>
                    <a:pt x="0" y="0"/>
                  </a:cubicBezTo>
                  <a:cubicBezTo>
                    <a:pt x="571" y="10281"/>
                    <a:pt x="1143" y="20561"/>
                    <a:pt x="1715" y="31033"/>
                  </a:cubicBezTo>
                  <a:cubicBezTo>
                    <a:pt x="137827" y="75297"/>
                    <a:pt x="275654" y="115468"/>
                    <a:pt x="417290" y="135744"/>
                  </a:cubicBezTo>
                  <a:cubicBezTo>
                    <a:pt x="564547" y="156210"/>
                    <a:pt x="716947" y="154592"/>
                    <a:pt x="859726" y="113659"/>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6" name="Google Shape;156;p10"/>
            <p:cNvSpPr/>
            <p:nvPr/>
          </p:nvSpPr>
          <p:spPr>
            <a:xfrm>
              <a:off x="4732919" y="1105804"/>
              <a:ext cx="2061152" cy="1651735"/>
            </a:xfrm>
            <a:custGeom>
              <a:avLst/>
              <a:gdLst/>
              <a:ahLst/>
              <a:cxnLst/>
              <a:rect l="l" t="t" r="r" b="b"/>
              <a:pathLst>
                <a:path w="2061152" h="1651735" extrusionOk="0">
                  <a:moveTo>
                    <a:pt x="4720" y="763380"/>
                  </a:moveTo>
                  <a:cubicBezTo>
                    <a:pt x="29866" y="953764"/>
                    <a:pt x="58441" y="1153667"/>
                    <a:pt x="172360" y="1309020"/>
                  </a:cubicBezTo>
                  <a:cubicBezTo>
                    <a:pt x="266848" y="1437625"/>
                    <a:pt x="412200" y="1522155"/>
                    <a:pt x="564981" y="1568419"/>
                  </a:cubicBezTo>
                  <a:cubicBezTo>
                    <a:pt x="717762" y="1614682"/>
                    <a:pt x="879306" y="1646476"/>
                    <a:pt x="1038564" y="1651140"/>
                  </a:cubicBezTo>
                  <a:cubicBezTo>
                    <a:pt x="1193250" y="1655710"/>
                    <a:pt x="1349650" y="1633625"/>
                    <a:pt x="1499955" y="1596976"/>
                  </a:cubicBezTo>
                  <a:cubicBezTo>
                    <a:pt x="1650259" y="1560327"/>
                    <a:pt x="1795230" y="1485316"/>
                    <a:pt x="1891814" y="1364232"/>
                  </a:cubicBezTo>
                  <a:cubicBezTo>
                    <a:pt x="1964013" y="1273514"/>
                    <a:pt x="2005351" y="1161854"/>
                    <a:pt x="2031926" y="1049051"/>
                  </a:cubicBezTo>
                  <a:cubicBezTo>
                    <a:pt x="2054691" y="952431"/>
                    <a:pt x="2067550" y="852575"/>
                    <a:pt x="2057930" y="753956"/>
                  </a:cubicBezTo>
                  <a:cubicBezTo>
                    <a:pt x="2032498" y="493225"/>
                    <a:pt x="1848380" y="265241"/>
                    <a:pt x="1617017" y="141396"/>
                  </a:cubicBezTo>
                  <a:cubicBezTo>
                    <a:pt x="1385655" y="17551"/>
                    <a:pt x="1114764" y="-12910"/>
                    <a:pt x="853207" y="4510"/>
                  </a:cubicBezTo>
                  <a:cubicBezTo>
                    <a:pt x="628322" y="19360"/>
                    <a:pt x="397246" y="71906"/>
                    <a:pt x="220843" y="212314"/>
                  </a:cubicBezTo>
                  <a:cubicBezTo>
                    <a:pt x="44440" y="352722"/>
                    <a:pt x="-18806" y="584419"/>
                    <a:pt x="4720" y="76338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7" name="Google Shape;157;p10"/>
            <p:cNvSpPr/>
            <p:nvPr/>
          </p:nvSpPr>
          <p:spPr>
            <a:xfrm>
              <a:off x="6719792" y="1851798"/>
              <a:ext cx="280889" cy="361980"/>
            </a:xfrm>
            <a:custGeom>
              <a:avLst/>
              <a:gdLst/>
              <a:ahLst/>
              <a:cxnLst/>
              <a:rect l="l" t="t" r="r" b="b"/>
              <a:pathLst>
                <a:path w="280889" h="361980" extrusionOk="0">
                  <a:moveTo>
                    <a:pt x="11906" y="133139"/>
                  </a:moveTo>
                  <a:cubicBezTo>
                    <a:pt x="51721" y="78404"/>
                    <a:pt x="98108" y="21860"/>
                    <a:pt x="163544" y="4440"/>
                  </a:cubicBezTo>
                  <a:cubicBezTo>
                    <a:pt x="187281" y="-3033"/>
                    <a:pt x="212989" y="-1015"/>
                    <a:pt x="235268" y="10056"/>
                  </a:cubicBezTo>
                  <a:cubicBezTo>
                    <a:pt x="259271" y="23764"/>
                    <a:pt x="272701" y="50893"/>
                    <a:pt x="277940" y="78023"/>
                  </a:cubicBezTo>
                  <a:cubicBezTo>
                    <a:pt x="291846" y="150179"/>
                    <a:pt x="255079" y="225190"/>
                    <a:pt x="199358" y="273072"/>
                  </a:cubicBezTo>
                  <a:cubicBezTo>
                    <a:pt x="143637" y="320953"/>
                    <a:pt x="71723" y="345703"/>
                    <a:pt x="0" y="361981"/>
                  </a:cubicBezTo>
                  <a:cubicBezTo>
                    <a:pt x="17526" y="283162"/>
                    <a:pt x="25527" y="202344"/>
                    <a:pt x="11906" y="133139"/>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8" name="Google Shape;158;p10"/>
            <p:cNvSpPr/>
            <p:nvPr/>
          </p:nvSpPr>
          <p:spPr>
            <a:xfrm>
              <a:off x="4514880" y="1868460"/>
              <a:ext cx="325820" cy="336656"/>
            </a:xfrm>
            <a:custGeom>
              <a:avLst/>
              <a:gdLst/>
              <a:ahLst/>
              <a:cxnLst/>
              <a:rect l="l" t="t" r="r" b="b"/>
              <a:pathLst>
                <a:path w="325820" h="336656" extrusionOk="0">
                  <a:moveTo>
                    <a:pt x="270766" y="71642"/>
                  </a:moveTo>
                  <a:cubicBezTo>
                    <a:pt x="239219" y="33509"/>
                    <a:pt x="194605" y="8473"/>
                    <a:pt x="145607" y="1391"/>
                  </a:cubicBezTo>
                  <a:cubicBezTo>
                    <a:pt x="121791" y="-2008"/>
                    <a:pt x="97501" y="848"/>
                    <a:pt x="75122" y="9672"/>
                  </a:cubicBezTo>
                  <a:cubicBezTo>
                    <a:pt x="15496" y="34613"/>
                    <a:pt x="-12127" y="110195"/>
                    <a:pt x="5018" y="172451"/>
                  </a:cubicBezTo>
                  <a:cubicBezTo>
                    <a:pt x="22163" y="234706"/>
                    <a:pt x="75598" y="282017"/>
                    <a:pt x="135320" y="306576"/>
                  </a:cubicBezTo>
                  <a:cubicBezTo>
                    <a:pt x="195042" y="331136"/>
                    <a:pt x="260955" y="335800"/>
                    <a:pt x="325820" y="336657"/>
                  </a:cubicBezTo>
                  <a:cubicBezTo>
                    <a:pt x="305818" y="245844"/>
                    <a:pt x="285720" y="155031"/>
                    <a:pt x="270766" y="7164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9" name="Google Shape;159;p10"/>
            <p:cNvSpPr/>
            <p:nvPr/>
          </p:nvSpPr>
          <p:spPr>
            <a:xfrm>
              <a:off x="5432202" y="1884070"/>
              <a:ext cx="211454" cy="139039"/>
            </a:xfrm>
            <a:custGeom>
              <a:avLst/>
              <a:gdLst/>
              <a:ahLst/>
              <a:cxnLst/>
              <a:rect l="l" t="t" r="r" b="b"/>
              <a:pathLst>
                <a:path w="211454" h="139039" extrusionOk="0">
                  <a:moveTo>
                    <a:pt x="16954" y="139040"/>
                  </a:moveTo>
                  <a:lnTo>
                    <a:pt x="0" y="133614"/>
                  </a:lnTo>
                  <a:cubicBezTo>
                    <a:pt x="12706" y="94337"/>
                    <a:pt x="35424" y="59040"/>
                    <a:pt x="65913" y="31187"/>
                  </a:cubicBezTo>
                  <a:cubicBezTo>
                    <a:pt x="84963" y="13767"/>
                    <a:pt x="114300" y="-5557"/>
                    <a:pt x="146113" y="1487"/>
                  </a:cubicBezTo>
                  <a:cubicBezTo>
                    <a:pt x="170383" y="8132"/>
                    <a:pt x="189967" y="26066"/>
                    <a:pt x="198692" y="49654"/>
                  </a:cubicBezTo>
                  <a:cubicBezTo>
                    <a:pt x="206464" y="71044"/>
                    <a:pt x="210779" y="93538"/>
                    <a:pt x="211455" y="116289"/>
                  </a:cubicBezTo>
                  <a:lnTo>
                    <a:pt x="193738" y="117717"/>
                  </a:lnTo>
                  <a:cubicBezTo>
                    <a:pt x="193243" y="96708"/>
                    <a:pt x="189386" y="75918"/>
                    <a:pt x="182309" y="56127"/>
                  </a:cubicBezTo>
                  <a:cubicBezTo>
                    <a:pt x="175889" y="37736"/>
                    <a:pt x="161001" y="23562"/>
                    <a:pt x="142304" y="18051"/>
                  </a:cubicBezTo>
                  <a:cubicBezTo>
                    <a:pt x="116681" y="12434"/>
                    <a:pt x="90869" y="31663"/>
                    <a:pt x="77819" y="43562"/>
                  </a:cubicBezTo>
                  <a:cubicBezTo>
                    <a:pt x="49559" y="69550"/>
                    <a:pt x="28575" y="102457"/>
                    <a:pt x="16954" y="13904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0" name="Google Shape;160;p10"/>
            <p:cNvSpPr/>
            <p:nvPr/>
          </p:nvSpPr>
          <p:spPr>
            <a:xfrm>
              <a:off x="6157150" y="1876477"/>
              <a:ext cx="194289" cy="140825"/>
            </a:xfrm>
            <a:custGeom>
              <a:avLst/>
              <a:gdLst/>
              <a:ahLst/>
              <a:cxnLst/>
              <a:rect l="l" t="t" r="r" b="b"/>
              <a:pathLst>
                <a:path w="194289" h="140825" extrusionOk="0">
                  <a:moveTo>
                    <a:pt x="17717" y="140826"/>
                  </a:moveTo>
                  <a:lnTo>
                    <a:pt x="0" y="139398"/>
                  </a:lnTo>
                  <a:cubicBezTo>
                    <a:pt x="5905" y="66576"/>
                    <a:pt x="66675" y="6129"/>
                    <a:pt x="117634" y="418"/>
                  </a:cubicBezTo>
                  <a:cubicBezTo>
                    <a:pt x="151352" y="-3199"/>
                    <a:pt x="177641" y="16791"/>
                    <a:pt x="189643" y="55629"/>
                  </a:cubicBezTo>
                  <a:cubicBezTo>
                    <a:pt x="197453" y="80474"/>
                    <a:pt x="193739" y="106747"/>
                    <a:pt x="190595" y="129879"/>
                  </a:cubicBezTo>
                  <a:lnTo>
                    <a:pt x="172974" y="127404"/>
                  </a:lnTo>
                  <a:cubicBezTo>
                    <a:pt x="175927" y="106081"/>
                    <a:pt x="179260" y="81997"/>
                    <a:pt x="172974" y="60770"/>
                  </a:cubicBezTo>
                  <a:cubicBezTo>
                    <a:pt x="163449" y="30023"/>
                    <a:pt x="145066" y="15173"/>
                    <a:pt x="119825" y="17933"/>
                  </a:cubicBezTo>
                  <a:cubicBezTo>
                    <a:pt x="76676" y="22788"/>
                    <a:pt x="22860" y="77428"/>
                    <a:pt x="17717" y="1408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1" name="Google Shape;161;p10"/>
            <p:cNvSpPr/>
            <p:nvPr/>
          </p:nvSpPr>
          <p:spPr>
            <a:xfrm>
              <a:off x="5918930" y="1896695"/>
              <a:ext cx="78273" cy="250582"/>
            </a:xfrm>
            <a:custGeom>
              <a:avLst/>
              <a:gdLst/>
              <a:ahLst/>
              <a:cxnLst/>
              <a:rect l="l" t="t" r="r" b="b"/>
              <a:pathLst>
                <a:path w="78273" h="250582" extrusionOk="0">
                  <a:moveTo>
                    <a:pt x="27908" y="0"/>
                  </a:moveTo>
                  <a:lnTo>
                    <a:pt x="77248" y="214467"/>
                  </a:lnTo>
                  <a:cubicBezTo>
                    <a:pt x="78381" y="217904"/>
                    <a:pt x="78581" y="221588"/>
                    <a:pt x="77819" y="225129"/>
                  </a:cubicBezTo>
                  <a:cubicBezTo>
                    <a:pt x="76248" y="228803"/>
                    <a:pt x="73495" y="231840"/>
                    <a:pt x="70009" y="233791"/>
                  </a:cubicBezTo>
                  <a:cubicBezTo>
                    <a:pt x="49539" y="247766"/>
                    <a:pt x="24460" y="253325"/>
                    <a:pt x="0" y="249308"/>
                  </a:cubicBezTo>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2" name="Google Shape;162;p10"/>
            <p:cNvSpPr/>
            <p:nvPr/>
          </p:nvSpPr>
          <p:spPr>
            <a:xfrm>
              <a:off x="5917406" y="1894696"/>
              <a:ext cx="88532" cy="261492"/>
            </a:xfrm>
            <a:custGeom>
              <a:avLst/>
              <a:gdLst/>
              <a:ahLst/>
              <a:cxnLst/>
              <a:rect l="l" t="t" r="r" b="b"/>
              <a:pathLst>
                <a:path w="88532" h="261492" extrusionOk="0">
                  <a:moveTo>
                    <a:pt x="17240" y="261492"/>
                  </a:moveTo>
                  <a:cubicBezTo>
                    <a:pt x="11468" y="261492"/>
                    <a:pt x="5696" y="261016"/>
                    <a:pt x="0" y="260064"/>
                  </a:cubicBezTo>
                  <a:lnTo>
                    <a:pt x="3048" y="242549"/>
                  </a:lnTo>
                  <a:cubicBezTo>
                    <a:pt x="25222" y="246205"/>
                    <a:pt x="47949" y="241150"/>
                    <a:pt x="66484" y="228461"/>
                  </a:cubicBezTo>
                  <a:cubicBezTo>
                    <a:pt x="69056" y="226747"/>
                    <a:pt x="70580" y="225319"/>
                    <a:pt x="70866" y="224367"/>
                  </a:cubicBezTo>
                  <a:cubicBezTo>
                    <a:pt x="70990" y="222368"/>
                    <a:pt x="70733" y="220369"/>
                    <a:pt x="70104" y="218466"/>
                  </a:cubicBezTo>
                  <a:lnTo>
                    <a:pt x="20764" y="3998"/>
                  </a:lnTo>
                  <a:lnTo>
                    <a:pt x="38100" y="0"/>
                  </a:lnTo>
                  <a:lnTo>
                    <a:pt x="87439" y="214468"/>
                  </a:lnTo>
                  <a:cubicBezTo>
                    <a:pt x="88897" y="219503"/>
                    <a:pt x="88897" y="224853"/>
                    <a:pt x="87439" y="229889"/>
                  </a:cubicBezTo>
                  <a:cubicBezTo>
                    <a:pt x="85315" y="235429"/>
                    <a:pt x="81391" y="240084"/>
                    <a:pt x="76295" y="243120"/>
                  </a:cubicBezTo>
                  <a:cubicBezTo>
                    <a:pt x="58912" y="255048"/>
                    <a:pt x="38329" y="261445"/>
                    <a:pt x="17240" y="26149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3" name="Google Shape;163;p10"/>
            <p:cNvSpPr/>
            <p:nvPr/>
          </p:nvSpPr>
          <p:spPr>
            <a:xfrm>
              <a:off x="5594413" y="2146669"/>
              <a:ext cx="129444" cy="134305"/>
            </a:xfrm>
            <a:custGeom>
              <a:avLst/>
              <a:gdLst/>
              <a:ahLst/>
              <a:cxnLst/>
              <a:rect l="l" t="t" r="r" b="b"/>
              <a:pathLst>
                <a:path w="129444" h="134305" extrusionOk="0">
                  <a:moveTo>
                    <a:pt x="120587" y="134221"/>
                  </a:moveTo>
                  <a:cubicBezTo>
                    <a:pt x="100089" y="135011"/>
                    <a:pt x="79753" y="130280"/>
                    <a:pt x="61722" y="120513"/>
                  </a:cubicBezTo>
                  <a:cubicBezTo>
                    <a:pt x="41701" y="108005"/>
                    <a:pt x="26213" y="89423"/>
                    <a:pt x="17526" y="67491"/>
                  </a:cubicBezTo>
                  <a:cubicBezTo>
                    <a:pt x="9420" y="46854"/>
                    <a:pt x="3553" y="25407"/>
                    <a:pt x="0" y="3522"/>
                  </a:cubicBezTo>
                  <a:lnTo>
                    <a:pt x="17431" y="0"/>
                  </a:lnTo>
                  <a:cubicBezTo>
                    <a:pt x="20746" y="20676"/>
                    <a:pt x="26270" y="40942"/>
                    <a:pt x="33909" y="60447"/>
                  </a:cubicBezTo>
                  <a:cubicBezTo>
                    <a:pt x="41158" y="78848"/>
                    <a:pt x="54026" y="94507"/>
                    <a:pt x="70675" y="105187"/>
                  </a:cubicBezTo>
                  <a:cubicBezTo>
                    <a:pt x="88516" y="114364"/>
                    <a:pt x="108614" y="118229"/>
                    <a:pt x="128588" y="116325"/>
                  </a:cubicBezTo>
                  <a:lnTo>
                    <a:pt x="129445" y="134030"/>
                  </a:lnTo>
                  <a:cubicBezTo>
                    <a:pt x="125921" y="134221"/>
                    <a:pt x="122968" y="134221"/>
                    <a:pt x="120587" y="13422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4" name="Google Shape;164;p10"/>
            <p:cNvSpPr/>
            <p:nvPr/>
          </p:nvSpPr>
          <p:spPr>
            <a:xfrm>
              <a:off x="5402690" y="1782584"/>
              <a:ext cx="139186" cy="138973"/>
            </a:xfrm>
            <a:custGeom>
              <a:avLst/>
              <a:gdLst/>
              <a:ahLst/>
              <a:cxnLst/>
              <a:rect l="l" t="t" r="r" b="b"/>
              <a:pathLst>
                <a:path w="139186" h="138973" extrusionOk="0">
                  <a:moveTo>
                    <a:pt x="21131" y="133910"/>
                  </a:moveTo>
                  <a:lnTo>
                    <a:pt x="117428" y="62135"/>
                  </a:lnTo>
                  <a:cubicBezTo>
                    <a:pt x="127753" y="56243"/>
                    <a:pt x="135450" y="46648"/>
                    <a:pt x="138955" y="35291"/>
                  </a:cubicBezTo>
                  <a:cubicBezTo>
                    <a:pt x="140165" y="25848"/>
                    <a:pt x="136593" y="16424"/>
                    <a:pt x="129430" y="10160"/>
                  </a:cubicBezTo>
                  <a:cubicBezTo>
                    <a:pt x="122096" y="4182"/>
                    <a:pt x="113066" y="651"/>
                    <a:pt x="103617" y="70"/>
                  </a:cubicBezTo>
                  <a:cubicBezTo>
                    <a:pt x="75804" y="-1063"/>
                    <a:pt x="49220" y="11579"/>
                    <a:pt x="32561" y="33863"/>
                  </a:cubicBezTo>
                  <a:cubicBezTo>
                    <a:pt x="16378" y="56043"/>
                    <a:pt x="5738" y="81754"/>
                    <a:pt x="1509" y="108875"/>
                  </a:cubicBezTo>
                  <a:cubicBezTo>
                    <a:pt x="-891" y="116652"/>
                    <a:pt x="-415" y="125029"/>
                    <a:pt x="2843" y="132482"/>
                  </a:cubicBezTo>
                  <a:cubicBezTo>
                    <a:pt x="6557" y="139431"/>
                    <a:pt x="18083" y="142097"/>
                    <a:pt x="21131" y="13391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5" name="Google Shape;165;p10"/>
            <p:cNvSpPr/>
            <p:nvPr/>
          </p:nvSpPr>
          <p:spPr>
            <a:xfrm>
              <a:off x="6246959" y="1689712"/>
              <a:ext cx="161224" cy="113969"/>
            </a:xfrm>
            <a:custGeom>
              <a:avLst/>
              <a:gdLst/>
              <a:ahLst/>
              <a:cxnLst/>
              <a:rect l="l" t="t" r="r" b="b"/>
              <a:pathLst>
                <a:path w="161224" h="113969" extrusionOk="0">
                  <a:moveTo>
                    <a:pt x="679" y="44871"/>
                  </a:moveTo>
                  <a:cubicBezTo>
                    <a:pt x="44751" y="67717"/>
                    <a:pt x="89356" y="89706"/>
                    <a:pt x="134505" y="110839"/>
                  </a:cubicBezTo>
                  <a:cubicBezTo>
                    <a:pt x="139934" y="113314"/>
                    <a:pt x="146792" y="115789"/>
                    <a:pt x="151554" y="112076"/>
                  </a:cubicBezTo>
                  <a:cubicBezTo>
                    <a:pt x="153821" y="109849"/>
                    <a:pt x="155383" y="107003"/>
                    <a:pt x="156031" y="103890"/>
                  </a:cubicBezTo>
                  <a:cubicBezTo>
                    <a:pt x="161546" y="87195"/>
                    <a:pt x="162689" y="69369"/>
                    <a:pt x="159365" y="52105"/>
                  </a:cubicBezTo>
                  <a:cubicBezTo>
                    <a:pt x="155946" y="34681"/>
                    <a:pt x="145373" y="19487"/>
                    <a:pt x="130218" y="10221"/>
                  </a:cubicBezTo>
                  <a:cubicBezTo>
                    <a:pt x="123379" y="6589"/>
                    <a:pt x="116026" y="4021"/>
                    <a:pt x="108406" y="2606"/>
                  </a:cubicBezTo>
                  <a:cubicBezTo>
                    <a:pt x="76297" y="-3899"/>
                    <a:pt x="42922" y="1876"/>
                    <a:pt x="14871" y="18788"/>
                  </a:cubicBezTo>
                  <a:cubicBezTo>
                    <a:pt x="6393" y="23929"/>
                    <a:pt x="-2560" y="34019"/>
                    <a:pt x="679" y="44871"/>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p10"/>
            <p:cNvSpPr/>
            <p:nvPr/>
          </p:nvSpPr>
          <p:spPr>
            <a:xfrm>
              <a:off x="5314759" y="2678601"/>
              <a:ext cx="862393" cy="87481"/>
            </a:xfrm>
            <a:custGeom>
              <a:avLst/>
              <a:gdLst/>
              <a:ahLst/>
              <a:cxnLst/>
              <a:rect l="l" t="t" r="r" b="b"/>
              <a:pathLst>
                <a:path w="862393" h="87481" extrusionOk="0">
                  <a:moveTo>
                    <a:pt x="479393" y="87481"/>
                  </a:moveTo>
                  <a:cubicBezTo>
                    <a:pt x="340042" y="87481"/>
                    <a:pt x="209360" y="65397"/>
                    <a:pt x="0" y="12946"/>
                  </a:cubicBezTo>
                  <a:lnTo>
                    <a:pt x="3239" y="0"/>
                  </a:lnTo>
                  <a:cubicBezTo>
                    <a:pt x="373190" y="92717"/>
                    <a:pt x="495967" y="89956"/>
                    <a:pt x="860489" y="38077"/>
                  </a:cubicBezTo>
                  <a:lnTo>
                    <a:pt x="862394" y="51308"/>
                  </a:lnTo>
                  <a:cubicBezTo>
                    <a:pt x="701707" y="74155"/>
                    <a:pt x="587883" y="87481"/>
                    <a:pt x="479393" y="8748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7" name="Google Shape;167;p10"/>
            <p:cNvSpPr/>
            <p:nvPr/>
          </p:nvSpPr>
          <p:spPr>
            <a:xfrm>
              <a:off x="4985004" y="2131628"/>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8" name="Google Shape;168;p10"/>
            <p:cNvSpPr/>
            <p:nvPr/>
          </p:nvSpPr>
          <p:spPr>
            <a:xfrm>
              <a:off x="5077872"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9" name="Google Shape;169;p10"/>
            <p:cNvSpPr/>
            <p:nvPr/>
          </p:nvSpPr>
          <p:spPr>
            <a:xfrm>
              <a:off x="5209413" y="2145336"/>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0" name="Google Shape;170;p10"/>
            <p:cNvSpPr/>
            <p:nvPr/>
          </p:nvSpPr>
          <p:spPr>
            <a:xfrm>
              <a:off x="5353050"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1" name="Google Shape;171;p10"/>
            <p:cNvSpPr/>
            <p:nvPr/>
          </p:nvSpPr>
          <p:spPr>
            <a:xfrm>
              <a:off x="5139404"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2" name="Google Shape;172;p10"/>
            <p:cNvSpPr/>
            <p:nvPr/>
          </p:nvSpPr>
          <p:spPr>
            <a:xfrm>
              <a:off x="5287803"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3" name="Google Shape;173;p10"/>
            <p:cNvSpPr/>
            <p:nvPr/>
          </p:nvSpPr>
          <p:spPr>
            <a:xfrm>
              <a:off x="6201060" y="2146383"/>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4" name="Google Shape;174;p10"/>
            <p:cNvSpPr/>
            <p:nvPr/>
          </p:nvSpPr>
          <p:spPr>
            <a:xfrm>
              <a:off x="629392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5" name="Google Shape;175;p10"/>
            <p:cNvSpPr/>
            <p:nvPr/>
          </p:nvSpPr>
          <p:spPr>
            <a:xfrm>
              <a:off x="642546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6" name="Google Shape;176;p10"/>
            <p:cNvSpPr/>
            <p:nvPr/>
          </p:nvSpPr>
          <p:spPr>
            <a:xfrm>
              <a:off x="6569106" y="2160091"/>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5"/>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7" name="Google Shape;177;p10"/>
            <p:cNvSpPr/>
            <p:nvPr/>
          </p:nvSpPr>
          <p:spPr>
            <a:xfrm>
              <a:off x="6355461"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8" name="Google Shape;178;p10"/>
            <p:cNvSpPr/>
            <p:nvPr/>
          </p:nvSpPr>
          <p:spPr>
            <a:xfrm>
              <a:off x="6503860"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9" name="Google Shape;179;p10"/>
            <p:cNvSpPr/>
            <p:nvPr/>
          </p:nvSpPr>
          <p:spPr>
            <a:xfrm>
              <a:off x="4553775" y="825612"/>
              <a:ext cx="2397646" cy="1385025"/>
            </a:xfrm>
            <a:custGeom>
              <a:avLst/>
              <a:gdLst/>
              <a:ahLst/>
              <a:cxnLst/>
              <a:rect l="l" t="t" r="r" b="b"/>
              <a:pathLst>
                <a:path w="2397646" h="1385025" extrusionOk="0">
                  <a:moveTo>
                    <a:pt x="236728" y="1351614"/>
                  </a:moveTo>
                  <a:cubicBezTo>
                    <a:pt x="335216" y="1312204"/>
                    <a:pt x="395414" y="1211396"/>
                    <a:pt x="428942" y="1110873"/>
                  </a:cubicBezTo>
                  <a:cubicBezTo>
                    <a:pt x="454993" y="1032321"/>
                    <a:pt x="469433" y="950382"/>
                    <a:pt x="471805" y="867658"/>
                  </a:cubicBezTo>
                  <a:cubicBezTo>
                    <a:pt x="482377" y="905734"/>
                    <a:pt x="495046" y="947904"/>
                    <a:pt x="527716" y="971036"/>
                  </a:cubicBezTo>
                  <a:cubicBezTo>
                    <a:pt x="555720" y="990836"/>
                    <a:pt x="593725" y="992454"/>
                    <a:pt x="626395" y="981983"/>
                  </a:cubicBezTo>
                  <a:cubicBezTo>
                    <a:pt x="658552" y="970065"/>
                    <a:pt x="687784" y="951402"/>
                    <a:pt x="712120" y="927248"/>
                  </a:cubicBezTo>
                  <a:cubicBezTo>
                    <a:pt x="774890" y="870133"/>
                    <a:pt x="824611" y="798263"/>
                    <a:pt x="869092" y="730105"/>
                  </a:cubicBezTo>
                  <a:cubicBezTo>
                    <a:pt x="893915" y="783559"/>
                    <a:pt x="940959" y="823437"/>
                    <a:pt x="997775" y="839195"/>
                  </a:cubicBezTo>
                  <a:cubicBezTo>
                    <a:pt x="1071403" y="858995"/>
                    <a:pt x="1151318" y="834340"/>
                    <a:pt x="1214183" y="791599"/>
                  </a:cubicBezTo>
                  <a:cubicBezTo>
                    <a:pt x="1277048" y="748858"/>
                    <a:pt x="1325911" y="688221"/>
                    <a:pt x="1381442" y="636532"/>
                  </a:cubicBezTo>
                  <a:cubicBezTo>
                    <a:pt x="1380204" y="688411"/>
                    <a:pt x="1382395" y="748001"/>
                    <a:pt x="1422590" y="780843"/>
                  </a:cubicBezTo>
                  <a:cubicBezTo>
                    <a:pt x="1462786" y="813684"/>
                    <a:pt x="1522793" y="803974"/>
                    <a:pt x="1570894" y="784269"/>
                  </a:cubicBezTo>
                  <a:cubicBezTo>
                    <a:pt x="1631473" y="759520"/>
                    <a:pt x="1686623" y="721728"/>
                    <a:pt x="1754536" y="670039"/>
                  </a:cubicBezTo>
                  <a:cubicBezTo>
                    <a:pt x="1756061" y="715351"/>
                    <a:pt x="1758537" y="762661"/>
                    <a:pt x="1780921" y="802070"/>
                  </a:cubicBezTo>
                  <a:cubicBezTo>
                    <a:pt x="1808353" y="850142"/>
                    <a:pt x="1862074" y="878224"/>
                    <a:pt x="1916461" y="888409"/>
                  </a:cubicBezTo>
                  <a:cubicBezTo>
                    <a:pt x="1970849" y="898595"/>
                    <a:pt x="2026761" y="892312"/>
                    <a:pt x="2096389" y="886506"/>
                  </a:cubicBezTo>
                  <a:cubicBezTo>
                    <a:pt x="2086864" y="1019774"/>
                    <a:pt x="2078291" y="1155613"/>
                    <a:pt x="2116391" y="1283171"/>
                  </a:cubicBezTo>
                  <a:cubicBezTo>
                    <a:pt x="2129345" y="1326388"/>
                    <a:pt x="2153253" y="1373222"/>
                    <a:pt x="2200783" y="1385026"/>
                  </a:cubicBezTo>
                  <a:cubicBezTo>
                    <a:pt x="2219833" y="1284218"/>
                    <a:pt x="2235454" y="1182838"/>
                    <a:pt x="2245074" y="1076699"/>
                  </a:cubicBezTo>
                  <a:cubicBezTo>
                    <a:pt x="2269544" y="1053844"/>
                    <a:pt x="2300890" y="1039717"/>
                    <a:pt x="2334228" y="1036528"/>
                  </a:cubicBezTo>
                  <a:cubicBezTo>
                    <a:pt x="2369089" y="943811"/>
                    <a:pt x="2400903" y="847287"/>
                    <a:pt x="2397379" y="748382"/>
                  </a:cubicBezTo>
                  <a:cubicBezTo>
                    <a:pt x="2395569" y="701643"/>
                    <a:pt x="2384711" y="653190"/>
                    <a:pt x="2354897" y="617398"/>
                  </a:cubicBezTo>
                  <a:cubicBezTo>
                    <a:pt x="2309272" y="562282"/>
                    <a:pt x="2220404" y="549431"/>
                    <a:pt x="2162397" y="587032"/>
                  </a:cubicBezTo>
                  <a:cubicBezTo>
                    <a:pt x="2180913" y="546537"/>
                    <a:pt x="2171779" y="498768"/>
                    <a:pt x="2139632" y="467947"/>
                  </a:cubicBezTo>
                  <a:cubicBezTo>
                    <a:pt x="2104161" y="436709"/>
                    <a:pt x="2051412" y="435267"/>
                    <a:pt x="2014283" y="464520"/>
                  </a:cubicBezTo>
                  <a:cubicBezTo>
                    <a:pt x="2018665" y="430727"/>
                    <a:pt x="2022570" y="393792"/>
                    <a:pt x="2004758" y="364759"/>
                  </a:cubicBezTo>
                  <a:cubicBezTo>
                    <a:pt x="1992918" y="347514"/>
                    <a:pt x="1976393" y="334008"/>
                    <a:pt x="1957133" y="325825"/>
                  </a:cubicBezTo>
                  <a:cubicBezTo>
                    <a:pt x="1908356" y="302760"/>
                    <a:pt x="1851977" y="301927"/>
                    <a:pt x="1802542" y="323540"/>
                  </a:cubicBezTo>
                  <a:cubicBezTo>
                    <a:pt x="1820449" y="275373"/>
                    <a:pt x="1838547" y="223113"/>
                    <a:pt x="1824069" y="173803"/>
                  </a:cubicBezTo>
                  <a:cubicBezTo>
                    <a:pt x="1815391" y="147638"/>
                    <a:pt x="1800599" y="123914"/>
                    <a:pt x="1780921" y="104599"/>
                  </a:cubicBezTo>
                  <a:cubicBezTo>
                    <a:pt x="1689862" y="9407"/>
                    <a:pt x="1542224" y="-19151"/>
                    <a:pt x="1414399" y="12167"/>
                  </a:cubicBezTo>
                  <a:cubicBezTo>
                    <a:pt x="1286573" y="43486"/>
                    <a:pt x="1175988" y="127826"/>
                    <a:pt x="1085977" y="237868"/>
                  </a:cubicBezTo>
                  <a:cubicBezTo>
                    <a:pt x="1094549" y="156098"/>
                    <a:pt x="1018349" y="83847"/>
                    <a:pt x="937291" y="70615"/>
                  </a:cubicBezTo>
                  <a:cubicBezTo>
                    <a:pt x="856234" y="57384"/>
                    <a:pt x="774223" y="88987"/>
                    <a:pt x="702500" y="129254"/>
                  </a:cubicBezTo>
                  <a:cubicBezTo>
                    <a:pt x="597725" y="187892"/>
                    <a:pt x="501142" y="270423"/>
                    <a:pt x="439515" y="391603"/>
                  </a:cubicBezTo>
                  <a:cubicBezTo>
                    <a:pt x="418369" y="348385"/>
                    <a:pt x="361029" y="331537"/>
                    <a:pt x="315118" y="345910"/>
                  </a:cubicBezTo>
                  <a:cubicBezTo>
                    <a:pt x="269208" y="360284"/>
                    <a:pt x="234442" y="399028"/>
                    <a:pt x="212153" y="441674"/>
                  </a:cubicBezTo>
                  <a:cubicBezTo>
                    <a:pt x="176625" y="509450"/>
                    <a:pt x="167767" y="590649"/>
                    <a:pt x="188055" y="656522"/>
                  </a:cubicBezTo>
                  <a:cubicBezTo>
                    <a:pt x="158813" y="653000"/>
                    <a:pt x="129190" y="634628"/>
                    <a:pt x="102330" y="645575"/>
                  </a:cubicBezTo>
                  <a:cubicBezTo>
                    <a:pt x="86952" y="653561"/>
                    <a:pt x="74584" y="666323"/>
                    <a:pt x="67087" y="681938"/>
                  </a:cubicBezTo>
                  <a:cubicBezTo>
                    <a:pt x="412" y="793598"/>
                    <a:pt x="-17876" y="932769"/>
                    <a:pt x="18129" y="1079840"/>
                  </a:cubicBezTo>
                  <a:cubicBezTo>
                    <a:pt x="71703" y="1040545"/>
                    <a:pt x="145801" y="1045486"/>
                    <a:pt x="193675" y="1091549"/>
                  </a:cubicBezTo>
                  <a:cubicBezTo>
                    <a:pt x="187245" y="1180420"/>
                    <a:pt x="201999" y="1269549"/>
                    <a:pt x="236728" y="135161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0" name="Google Shape;180;p10"/>
            <p:cNvSpPr/>
            <p:nvPr/>
          </p:nvSpPr>
          <p:spPr>
            <a:xfrm>
              <a:off x="4588668" y="1982272"/>
              <a:ext cx="178974" cy="63778"/>
            </a:xfrm>
            <a:custGeom>
              <a:avLst/>
              <a:gdLst/>
              <a:ahLst/>
              <a:cxnLst/>
              <a:rect l="l" t="t" r="r" b="b"/>
              <a:pathLst>
                <a:path w="178974" h="63778" extrusionOk="0">
                  <a:moveTo>
                    <a:pt x="162877" y="63779"/>
                  </a:moveTo>
                  <a:cubicBezTo>
                    <a:pt x="104971" y="63693"/>
                    <a:pt x="48354" y="46692"/>
                    <a:pt x="0" y="14850"/>
                  </a:cubicBezTo>
                  <a:lnTo>
                    <a:pt x="9525" y="0"/>
                  </a:lnTo>
                  <a:cubicBezTo>
                    <a:pt x="59342" y="32860"/>
                    <a:pt x="118424" y="48814"/>
                    <a:pt x="178022" y="45502"/>
                  </a:cubicBezTo>
                  <a:lnTo>
                    <a:pt x="178975" y="63303"/>
                  </a:lnTo>
                  <a:cubicBezTo>
                    <a:pt x="173831" y="63588"/>
                    <a:pt x="168402" y="63779"/>
                    <a:pt x="162877" y="637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1" name="Google Shape;181;p10"/>
            <p:cNvSpPr/>
            <p:nvPr/>
          </p:nvSpPr>
          <p:spPr>
            <a:xfrm>
              <a:off x="6753891" y="1946575"/>
              <a:ext cx="180689" cy="118133"/>
            </a:xfrm>
            <a:custGeom>
              <a:avLst/>
              <a:gdLst/>
              <a:ahLst/>
              <a:cxnLst/>
              <a:rect l="l" t="t" r="r" b="b"/>
              <a:pathLst>
                <a:path w="180689" h="118133" extrusionOk="0">
                  <a:moveTo>
                    <a:pt x="2572" y="118133"/>
                  </a:moveTo>
                  <a:lnTo>
                    <a:pt x="0" y="100523"/>
                  </a:lnTo>
                  <a:cubicBezTo>
                    <a:pt x="66665" y="90604"/>
                    <a:pt x="126559" y="54393"/>
                    <a:pt x="166306" y="0"/>
                  </a:cubicBezTo>
                  <a:lnTo>
                    <a:pt x="180689" y="10471"/>
                  </a:lnTo>
                  <a:cubicBezTo>
                    <a:pt x="138074" y="68672"/>
                    <a:pt x="73943" y="107434"/>
                    <a:pt x="2572" y="1181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82" name="Google Shape;182;p10"/>
          <p:cNvGrpSpPr/>
          <p:nvPr/>
        </p:nvGrpSpPr>
        <p:grpSpPr>
          <a:xfrm>
            <a:off x="1054479" y="472271"/>
            <a:ext cx="10402306" cy="6128024"/>
            <a:chOff x="1054479" y="472271"/>
            <a:chExt cx="10402306" cy="6128024"/>
          </a:xfrm>
        </p:grpSpPr>
        <p:sp>
          <p:nvSpPr>
            <p:cNvPr id="183" name="Google Shape;183;p10"/>
            <p:cNvSpPr/>
            <p:nvPr/>
          </p:nvSpPr>
          <p:spPr>
            <a:xfrm>
              <a:off x="5869462" y="2223848"/>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4" name="Google Shape;184;p10"/>
            <p:cNvSpPr/>
            <p:nvPr/>
          </p:nvSpPr>
          <p:spPr>
            <a:xfrm>
              <a:off x="2979249" y="6443247"/>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5" name="Google Shape;185;p10"/>
            <p:cNvSpPr/>
            <p:nvPr/>
          </p:nvSpPr>
          <p:spPr>
            <a:xfrm>
              <a:off x="105447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6" name="Google Shape;186;p10"/>
            <p:cNvSpPr/>
            <p:nvPr/>
          </p:nvSpPr>
          <p:spPr>
            <a:xfrm>
              <a:off x="11223098" y="2349474"/>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7" name="Google Shape;187;p10"/>
            <p:cNvSpPr/>
            <p:nvPr/>
          </p:nvSpPr>
          <p:spPr>
            <a:xfrm>
              <a:off x="1899989"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8" name="Google Shape;188;p10"/>
            <p:cNvSpPr/>
            <p:nvPr/>
          </p:nvSpPr>
          <p:spPr>
            <a:xfrm>
              <a:off x="8992227"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9" name="Google Shape;189;p10"/>
            <p:cNvSpPr/>
            <p:nvPr/>
          </p:nvSpPr>
          <p:spPr>
            <a:xfrm>
              <a:off x="2851503"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0" name="Google Shape;190;p10"/>
            <p:cNvSpPr/>
            <p:nvPr/>
          </p:nvSpPr>
          <p:spPr>
            <a:xfrm>
              <a:off x="6709930" y="52358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1" name="Google Shape;191;p10"/>
            <p:cNvSpPr/>
            <p:nvPr/>
          </p:nvSpPr>
          <p:spPr>
            <a:xfrm>
              <a:off x="6081784"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2" name="Google Shape;192;p10"/>
            <p:cNvSpPr/>
            <p:nvPr/>
          </p:nvSpPr>
          <p:spPr>
            <a:xfrm>
              <a:off x="5553340" y="2173409"/>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3" name="Google Shape;193;p10"/>
            <p:cNvSpPr/>
            <p:nvPr/>
          </p:nvSpPr>
          <p:spPr>
            <a:xfrm>
              <a:off x="6009540" y="2354701"/>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4" name="Google Shape;194;p10"/>
            <p:cNvSpPr/>
            <p:nvPr/>
          </p:nvSpPr>
          <p:spPr>
            <a:xfrm>
              <a:off x="6780856" y="1480167"/>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5" name="Google Shape;195;p10"/>
            <p:cNvSpPr/>
            <p:nvPr/>
          </p:nvSpPr>
          <p:spPr>
            <a:xfrm>
              <a:off x="4664655"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6" name="Google Shape;196;p10"/>
            <p:cNvSpPr/>
            <p:nvPr/>
          </p:nvSpPr>
          <p:spPr>
            <a:xfrm>
              <a:off x="3521678" y="472271"/>
              <a:ext cx="611649" cy="645060"/>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197" name="Google Shape;197;p10"/>
          <p:cNvSpPr/>
          <p:nvPr/>
        </p:nvSpPr>
        <p:spPr>
          <a:xfrm>
            <a:off x="9665969" y="0"/>
            <a:ext cx="2526030" cy="1036637"/>
          </a:xfrm>
          <a:custGeom>
            <a:avLst/>
            <a:gdLst/>
            <a:ahLst/>
            <a:cxnLst/>
            <a:rect l="l" t="t" r="r" b="b"/>
            <a:pathLst>
              <a:path w="2526030" h="1036637" extrusionOk="0">
                <a:moveTo>
                  <a:pt x="201930" y="231013"/>
                </a:moveTo>
                <a:cubicBezTo>
                  <a:pt x="398273" y="492950"/>
                  <a:pt x="549720" y="816229"/>
                  <a:pt x="845186" y="957072"/>
                </a:cubicBezTo>
                <a:cubicBezTo>
                  <a:pt x="1160907" y="1107567"/>
                  <a:pt x="1530986" y="998665"/>
                  <a:pt x="1879474" y="971360"/>
                </a:cubicBezTo>
                <a:cubicBezTo>
                  <a:pt x="2097151" y="954119"/>
                  <a:pt x="2316163" y="976236"/>
                  <a:pt x="2526030" y="1036638"/>
                </a:cubicBezTo>
                <a:lnTo>
                  <a:pt x="2526030" y="0"/>
                </a:lnTo>
                <a:lnTo>
                  <a:pt x="0" y="0"/>
                </a:lnTo>
                <a:cubicBezTo>
                  <a:pt x="72961" y="71849"/>
                  <a:pt x="140462" y="149070"/>
                  <a:pt x="201930" y="231013"/>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8" name="Google Shape;198;p10"/>
          <p:cNvSpPr/>
          <p:nvPr/>
        </p:nvSpPr>
        <p:spPr>
          <a:xfrm>
            <a:off x="9865614" y="5174805"/>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p10"/>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0" name="Google Shape;200;p10"/>
          <p:cNvSpPr/>
          <p:nvPr/>
        </p:nvSpPr>
        <p:spPr>
          <a:xfrm>
            <a:off x="0" y="4337050"/>
            <a:ext cx="1056703" cy="2520950"/>
          </a:xfrm>
          <a:custGeom>
            <a:avLst/>
            <a:gdLst/>
            <a:ahLst/>
            <a:cxnLst/>
            <a:rect l="l" t="t" r="r" b="b"/>
            <a:pathLst>
              <a:path w="1056703" h="2520950" extrusionOk="0">
                <a:moveTo>
                  <a:pt x="860235" y="1191768"/>
                </a:moveTo>
                <a:cubicBezTo>
                  <a:pt x="783146" y="1088962"/>
                  <a:pt x="676085" y="1013968"/>
                  <a:pt x="578993" y="929640"/>
                </a:cubicBezTo>
                <a:cubicBezTo>
                  <a:pt x="298768" y="686943"/>
                  <a:pt x="95250" y="357759"/>
                  <a:pt x="0" y="0"/>
                </a:cubicBezTo>
                <a:lnTo>
                  <a:pt x="0" y="2520950"/>
                </a:lnTo>
                <a:lnTo>
                  <a:pt x="1056704" y="2520950"/>
                </a:lnTo>
                <a:cubicBezTo>
                  <a:pt x="950277" y="2262569"/>
                  <a:pt x="919671" y="1972628"/>
                  <a:pt x="982155" y="1700022"/>
                </a:cubicBezTo>
                <a:cubicBezTo>
                  <a:pt x="1003300" y="1510030"/>
                  <a:pt x="962787" y="1328547"/>
                  <a:pt x="860235" y="1191768"/>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1" name="Google Shape;201;p10"/>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2" name="Google Shape;202;p10"/>
          <p:cNvSpPr/>
          <p:nvPr/>
        </p:nvSpPr>
        <p:spPr>
          <a:xfrm>
            <a:off x="9756393" y="4925504"/>
            <a:ext cx="2435606" cy="1932495"/>
          </a:xfrm>
          <a:custGeom>
            <a:avLst/>
            <a:gdLst/>
            <a:ahLst/>
            <a:cxnLst/>
            <a:rect l="l" t="t" r="r" b="b"/>
            <a:pathLst>
              <a:path w="2435606" h="1932495" extrusionOk="0">
                <a:moveTo>
                  <a:pt x="2435606" y="1932496"/>
                </a:moveTo>
                <a:lnTo>
                  <a:pt x="2435606" y="0"/>
                </a:lnTo>
                <a:cubicBezTo>
                  <a:pt x="2431987" y="7684"/>
                  <a:pt x="2428431" y="15304"/>
                  <a:pt x="2424875" y="22987"/>
                </a:cubicBezTo>
                <a:cubicBezTo>
                  <a:pt x="2288160" y="319024"/>
                  <a:pt x="2146364" y="645795"/>
                  <a:pt x="1856677" y="795528"/>
                </a:cubicBezTo>
                <a:cubicBezTo>
                  <a:pt x="1688910" y="882269"/>
                  <a:pt x="1494727" y="895858"/>
                  <a:pt x="1310069" y="936561"/>
                </a:cubicBezTo>
                <a:cubicBezTo>
                  <a:pt x="945135" y="1017969"/>
                  <a:pt x="613347" y="1207853"/>
                  <a:pt x="358267" y="1481265"/>
                </a:cubicBezTo>
                <a:cubicBezTo>
                  <a:pt x="228029" y="1621600"/>
                  <a:pt x="119190" y="1782509"/>
                  <a:pt x="0" y="1932496"/>
                </a:cubicBezTo>
                <a:close/>
              </a:path>
            </a:pathLst>
          </a:custGeom>
          <a:solidFill>
            <a:srgbClr val="FFD8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3" name="Google Shape;203;p10"/>
          <p:cNvSpPr/>
          <p:nvPr/>
        </p:nvSpPr>
        <p:spPr>
          <a:xfrm>
            <a:off x="0" y="5096192"/>
            <a:ext cx="2732087"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4" name="Google Shape;204;p10"/>
          <p:cNvSpPr/>
          <p:nvPr/>
        </p:nvSpPr>
        <p:spPr>
          <a:xfrm>
            <a:off x="0" y="5796279"/>
            <a:ext cx="2390520" cy="1061720"/>
          </a:xfrm>
          <a:custGeom>
            <a:avLst/>
            <a:gdLst/>
            <a:ahLst/>
            <a:cxnLst/>
            <a:rect l="l" t="t" r="r" b="b"/>
            <a:pathLst>
              <a:path w="2390520" h="1061720" extrusionOk="0">
                <a:moveTo>
                  <a:pt x="2282571" y="890270"/>
                </a:moveTo>
                <a:cubicBezTo>
                  <a:pt x="2203895" y="762889"/>
                  <a:pt x="2122488" y="631190"/>
                  <a:pt x="2033969" y="518986"/>
                </a:cubicBezTo>
                <a:cubicBezTo>
                  <a:pt x="1823847" y="252286"/>
                  <a:pt x="1538669" y="269811"/>
                  <a:pt x="1143635" y="293815"/>
                </a:cubicBezTo>
                <a:cubicBezTo>
                  <a:pt x="976694" y="303974"/>
                  <a:pt x="787527" y="315532"/>
                  <a:pt x="576834" y="306832"/>
                </a:cubicBezTo>
                <a:cubicBezTo>
                  <a:pt x="416624" y="300482"/>
                  <a:pt x="269304" y="243332"/>
                  <a:pt x="139002" y="138430"/>
                </a:cubicBezTo>
                <a:cubicBezTo>
                  <a:pt x="88245" y="96952"/>
                  <a:pt x="41688" y="50584"/>
                  <a:pt x="0" y="0"/>
                </a:cubicBezTo>
                <a:lnTo>
                  <a:pt x="0" y="9906"/>
                </a:lnTo>
                <a:cubicBezTo>
                  <a:pt x="40640" y="58541"/>
                  <a:pt x="85824" y="103194"/>
                  <a:pt x="134938" y="143256"/>
                </a:cubicBezTo>
                <a:cubicBezTo>
                  <a:pt x="266319" y="248920"/>
                  <a:pt x="414909" y="306070"/>
                  <a:pt x="576580" y="312865"/>
                </a:cubicBezTo>
                <a:cubicBezTo>
                  <a:pt x="787591" y="321564"/>
                  <a:pt x="976948" y="310007"/>
                  <a:pt x="1144016" y="299847"/>
                </a:cubicBezTo>
                <a:cubicBezTo>
                  <a:pt x="1536954" y="275971"/>
                  <a:pt x="1820926" y="258699"/>
                  <a:pt x="2029016" y="522605"/>
                </a:cubicBezTo>
                <a:cubicBezTo>
                  <a:pt x="2117281" y="634492"/>
                  <a:pt x="2198561" y="766064"/>
                  <a:pt x="2277174" y="893254"/>
                </a:cubicBezTo>
                <a:cubicBezTo>
                  <a:pt x="2312607" y="950404"/>
                  <a:pt x="2347659" y="1007554"/>
                  <a:pt x="2382965" y="1061720"/>
                </a:cubicBezTo>
                <a:lnTo>
                  <a:pt x="2390521" y="1061720"/>
                </a:lnTo>
                <a:cubicBezTo>
                  <a:pt x="2354517" y="1006348"/>
                  <a:pt x="2318766" y="948436"/>
                  <a:pt x="2282571" y="890270"/>
                </a:cubicBezTo>
                <a:close/>
              </a:path>
            </a:pathLst>
          </a:custGeom>
          <a:solidFill>
            <a:srgbClr val="65DE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5" name="Google Shape;205;p10"/>
          <p:cNvSpPr/>
          <p:nvPr/>
        </p:nvSpPr>
        <p:spPr>
          <a:xfrm>
            <a:off x="7478268" y="0"/>
            <a:ext cx="4713985" cy="784944"/>
          </a:xfrm>
          <a:custGeom>
            <a:avLst/>
            <a:gdLst/>
            <a:ahLst/>
            <a:cxnLst/>
            <a:rect l="l" t="t" r="r" b="b"/>
            <a:pathLst>
              <a:path w="4713985" h="784944" extrusionOk="0">
                <a:moveTo>
                  <a:pt x="4713732" y="0"/>
                </a:moveTo>
                <a:lnTo>
                  <a:pt x="0" y="0"/>
                </a:lnTo>
                <a:cubicBezTo>
                  <a:pt x="326009" y="366713"/>
                  <a:pt x="722757" y="680784"/>
                  <a:pt x="1200150" y="763016"/>
                </a:cubicBezTo>
                <a:cubicBezTo>
                  <a:pt x="1635062" y="837946"/>
                  <a:pt x="2078609" y="709549"/>
                  <a:pt x="2489644" y="548958"/>
                </a:cubicBezTo>
                <a:cubicBezTo>
                  <a:pt x="2749994" y="447357"/>
                  <a:pt x="3006153" y="331788"/>
                  <a:pt x="3277997" y="267907"/>
                </a:cubicBezTo>
                <a:cubicBezTo>
                  <a:pt x="3549840" y="204026"/>
                  <a:pt x="3843845" y="195072"/>
                  <a:pt x="4100957" y="303975"/>
                </a:cubicBezTo>
                <a:cubicBezTo>
                  <a:pt x="4272407" y="376555"/>
                  <a:pt x="4418457" y="497014"/>
                  <a:pt x="4558601" y="618998"/>
                </a:cubicBezTo>
                <a:cubicBezTo>
                  <a:pt x="4610799" y="664337"/>
                  <a:pt x="4662614" y="710140"/>
                  <a:pt x="4713986" y="756412"/>
                </a:cubicBez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6" name="Google Shape;206;p10"/>
          <p:cNvSpPr/>
          <p:nvPr/>
        </p:nvSpPr>
        <p:spPr>
          <a:xfrm>
            <a:off x="7780083" y="0"/>
            <a:ext cx="4411916" cy="538416"/>
          </a:xfrm>
          <a:custGeom>
            <a:avLst/>
            <a:gdLst/>
            <a:ahLst/>
            <a:cxnLst/>
            <a:rect l="l" t="t" r="r" b="b"/>
            <a:pathLst>
              <a:path w="4411916" h="538416" extrusionOk="0">
                <a:moveTo>
                  <a:pt x="3514598" y="39243"/>
                </a:moveTo>
                <a:cubicBezTo>
                  <a:pt x="3849624" y="136081"/>
                  <a:pt x="4178364" y="355219"/>
                  <a:pt x="4411917" y="538417"/>
                </a:cubicBezTo>
                <a:lnTo>
                  <a:pt x="4411917" y="530352"/>
                </a:lnTo>
                <a:cubicBezTo>
                  <a:pt x="4178110" y="347472"/>
                  <a:pt x="3850450" y="129731"/>
                  <a:pt x="3516567" y="33147"/>
                </a:cubicBezTo>
                <a:cubicBezTo>
                  <a:pt x="3144457" y="-74486"/>
                  <a:pt x="2610739" y="101727"/>
                  <a:pt x="2094675" y="272098"/>
                </a:cubicBezTo>
                <a:cubicBezTo>
                  <a:pt x="1727645" y="393319"/>
                  <a:pt x="1380998" y="507746"/>
                  <a:pt x="1101725" y="520319"/>
                </a:cubicBezTo>
                <a:cubicBezTo>
                  <a:pt x="909066" y="528955"/>
                  <a:pt x="596011" y="474028"/>
                  <a:pt x="198755" y="163195"/>
                </a:cubicBezTo>
                <a:cubicBezTo>
                  <a:pt x="127698" y="107569"/>
                  <a:pt x="63881" y="51498"/>
                  <a:pt x="9272" y="0"/>
                </a:cubicBezTo>
                <a:lnTo>
                  <a:pt x="0" y="0"/>
                </a:lnTo>
                <a:cubicBezTo>
                  <a:pt x="55817" y="52832"/>
                  <a:pt x="121412" y="110744"/>
                  <a:pt x="194755" y="168085"/>
                </a:cubicBezTo>
                <a:cubicBezTo>
                  <a:pt x="334773" y="277686"/>
                  <a:pt x="474853" y="363728"/>
                  <a:pt x="611251" y="423863"/>
                </a:cubicBezTo>
                <a:cubicBezTo>
                  <a:pt x="781812" y="499046"/>
                  <a:pt x="946912" y="533654"/>
                  <a:pt x="1101979" y="526669"/>
                </a:cubicBezTo>
                <a:cubicBezTo>
                  <a:pt x="1382141" y="513969"/>
                  <a:pt x="1729232" y="399669"/>
                  <a:pt x="2096643" y="278130"/>
                </a:cubicBezTo>
                <a:cubicBezTo>
                  <a:pt x="2611628" y="107950"/>
                  <a:pt x="3144393" y="-67818"/>
                  <a:pt x="3514598" y="39243"/>
                </a:cubicBezTo>
                <a:close/>
              </a:path>
            </a:pathLst>
          </a:custGeom>
          <a:solidFill>
            <a:srgbClr val="FF8F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cxnSp>
        <p:nvCxnSpPr>
          <p:cNvPr id="209" name="Google Shape;209;p10"/>
          <p:cNvCxnSpPr/>
          <p:nvPr/>
        </p:nvCxnSpPr>
        <p:spPr>
          <a:xfrm>
            <a:off x="2867918" y="809530"/>
            <a:ext cx="4228547" cy="0"/>
          </a:xfrm>
          <a:prstGeom prst="straightConnector1">
            <a:avLst/>
          </a:prstGeom>
          <a:noFill/>
          <a:ln w="38100" cap="flat" cmpd="sng">
            <a:solidFill>
              <a:schemeClr val="lt1"/>
            </a:solidFill>
            <a:prstDash val="solid"/>
            <a:miter lim="800000"/>
            <a:headEnd type="none" w="sm" len="sm"/>
            <a:tailEnd type="none" w="sm" len="sm"/>
          </a:ln>
        </p:spPr>
      </p:cxnSp>
      <p:sp>
        <p:nvSpPr>
          <p:cNvPr id="210" name="TextBox 209"/>
          <p:cNvSpPr txBox="1"/>
          <p:nvPr/>
        </p:nvSpPr>
        <p:spPr>
          <a:xfrm>
            <a:off x="4299466" y="1997877"/>
            <a:ext cx="7558835" cy="2677656"/>
          </a:xfrm>
          <a:prstGeom prst="rect">
            <a:avLst/>
          </a:prstGeom>
          <a:noFill/>
        </p:spPr>
        <p:txBody>
          <a:bodyPr wrap="square" rtlCol="0">
            <a:spAutoFit/>
          </a:bodyPr>
          <a:lstStyle/>
          <a:p>
            <a:pPr algn="ctr"/>
            <a:r>
              <a:rPr lang="en-US" sz="4800" b="1" i="1" dirty="0" err="1">
                <a:solidFill>
                  <a:srgbClr val="FF0000"/>
                </a:solidFill>
                <a:latin typeface="Arial" panose="020B0604020202020204" pitchFamily="34" charset="0"/>
                <a:cs typeface="Arial" panose="020B0604020202020204" pitchFamily="34" charset="0"/>
              </a:rPr>
              <a:t>Chương</a:t>
            </a:r>
            <a:r>
              <a:rPr lang="en-US" sz="4800" b="1" i="1" dirty="0">
                <a:solidFill>
                  <a:srgbClr val="FF0000"/>
                </a:solidFill>
                <a:latin typeface="Arial" panose="020B0604020202020204" pitchFamily="34" charset="0"/>
                <a:cs typeface="Arial" panose="020B0604020202020204" pitchFamily="34" charset="0"/>
              </a:rPr>
              <a:t> II: </a:t>
            </a:r>
            <a:endParaRPr lang="en-US" sz="4800" b="1" i="1" dirty="0">
              <a:solidFill>
                <a:srgbClr val="FF0000"/>
              </a:solidFill>
              <a:latin typeface="Arial" panose="020B0604020202020204" pitchFamily="34" charset="0"/>
              <a:cs typeface="Arial" panose="020B0604020202020204" pitchFamily="34" charset="0"/>
            </a:endParaRPr>
          </a:p>
          <a:p>
            <a:pPr algn="ctr"/>
            <a:r>
              <a:rPr lang="en-US" sz="6000" b="1" i="1" dirty="0">
                <a:solidFill>
                  <a:srgbClr val="FF0000"/>
                </a:solidFill>
                <a:latin typeface="Arial" panose="020B0604020202020204" pitchFamily="34" charset="0"/>
                <a:cs typeface="Arial" panose="020B0604020202020204" pitchFamily="34" charset="0"/>
              </a:rPr>
              <a:t>PHÂN TỬ. </a:t>
            </a:r>
            <a:endParaRPr lang="en-US" sz="6000" b="1" i="1" dirty="0">
              <a:solidFill>
                <a:srgbClr val="FF0000"/>
              </a:solidFill>
              <a:latin typeface="Arial" panose="020B0604020202020204" pitchFamily="34" charset="0"/>
              <a:cs typeface="Arial" panose="020B0604020202020204" pitchFamily="34" charset="0"/>
            </a:endParaRPr>
          </a:p>
          <a:p>
            <a:pPr algn="ctr"/>
            <a:r>
              <a:rPr lang="en-US" sz="6000" b="1" i="1" dirty="0">
                <a:solidFill>
                  <a:srgbClr val="FF0000"/>
                </a:solidFill>
                <a:latin typeface="Arial" panose="020B0604020202020204" pitchFamily="34" charset="0"/>
                <a:cs typeface="Arial" panose="020B0604020202020204" pitchFamily="34" charset="0"/>
              </a:rPr>
              <a:t>LIÊN KẾT HÓA HỌC</a:t>
            </a:r>
            <a:endParaRPr lang="vi-VN" sz="6000" b="1" i="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anim calcmode="lin" valueType="num">
                                      <p:cBhvr>
                                        <p:cTn id="8" dur="1000" fill="hold"/>
                                        <p:tgtEl>
                                          <p:spTgt spid="210"/>
                                        </p:tgtEl>
                                        <p:attrNameLst>
                                          <p:attrName>ppt_x</p:attrName>
                                        </p:attrNameLst>
                                      </p:cBhvr>
                                      <p:tavLst>
                                        <p:tav tm="0">
                                          <p:val>
                                            <p:strVal val="#ppt_x"/>
                                          </p:val>
                                        </p:tav>
                                        <p:tav tm="100000">
                                          <p:val>
                                            <p:strVal val="#ppt_x"/>
                                          </p:val>
                                        </p:tav>
                                      </p:tavLst>
                                    </p:anim>
                                    <p:anim calcmode="lin" valueType="num">
                                      <p:cBhvr>
                                        <p:cTn id="9" dur="1000" fill="hold"/>
                                        <p:tgtEl>
                                          <p:spTgt spid="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panose="00000500000000000000"/>
                <a:ea typeface="Montserrat" panose="00000500000000000000"/>
                <a:cs typeface="Montserrat" panose="00000500000000000000"/>
                <a:sym typeface="Montserrat" panose="00000500000000000000"/>
              </a:rPr>
            </a:fld>
            <a:endParaRPr sz="800">
              <a:solidFill>
                <a:srgbClr val="553396"/>
              </a:solidFill>
              <a:latin typeface="Montserrat" panose="00000500000000000000"/>
              <a:ea typeface="Montserrat" panose="00000500000000000000"/>
              <a:cs typeface="Montserrat" panose="00000500000000000000"/>
              <a:sym typeface="Montserrat" panose="00000500000000000000"/>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9" name="Group 8"/>
          <p:cNvGrpSpPr/>
          <p:nvPr/>
        </p:nvGrpSpPr>
        <p:grpSpPr>
          <a:xfrm>
            <a:off x="1942618" y="1513653"/>
            <a:ext cx="9934288" cy="3830694"/>
            <a:chOff x="1128856" y="384455"/>
            <a:chExt cx="9934288" cy="3230942"/>
          </a:xfrm>
        </p:grpSpPr>
        <p:pic>
          <p:nvPicPr>
            <p:cNvPr id="10" name="Picture 9" descr="Clouds Clipart Thought Bubble - Transparent Speech Bubble Gif - Png  Download (#5782223) - PinClipart"/>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444618" y="1066007"/>
              <a:ext cx="7698545" cy="1569660"/>
            </a:xfrm>
            <a:prstGeom prst="rect">
              <a:avLst/>
            </a:prstGeom>
            <a:noFill/>
          </p:spPr>
          <p:txBody>
            <a:bodyPr wrap="square">
              <a:spAutoFit/>
            </a:bodyPr>
            <a:lstStyle/>
            <a:p>
              <a:r>
                <a:rPr lang="vi-VN" sz="3200" dirty="0">
                  <a:solidFill>
                    <a:srgbClr val="FF0000"/>
                  </a:solidFill>
                </a:rPr>
                <a:t>Phân tử </a:t>
              </a:r>
              <a:r>
                <a:rPr lang="vi-VN" sz="3200" dirty="0"/>
                <a:t>là hạt đại diện cho chất, gồm 1 số nguyên tử liên kết với nhau và thể hiện đầy đủ tính chất của chất.</a:t>
              </a:r>
              <a:endParaRPr lang="vi-VN" sz="3200" dirty="0"/>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82" y="1513653"/>
            <a:ext cx="2693286" cy="24486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Group 1"/>
          <p:cNvGrpSpPr/>
          <p:nvPr/>
        </p:nvGrpSpPr>
        <p:grpSpPr>
          <a:xfrm>
            <a:off x="166186" y="203313"/>
            <a:ext cx="5574455" cy="758035"/>
            <a:chOff x="166186" y="203313"/>
            <a:chExt cx="5574455" cy="758035"/>
          </a:xfrm>
        </p:grpSpPr>
        <p:sp>
          <p:nvSpPr>
            <p:cNvPr id="9" name="Google Shape;1994;p32"/>
            <p:cNvSpPr/>
            <p:nvPr/>
          </p:nvSpPr>
          <p:spPr>
            <a:xfrm rot="10800000">
              <a:off x="489481" y="203313"/>
              <a:ext cx="5149610" cy="758035"/>
            </a:xfrm>
            <a:prstGeom prst="rect">
              <a:avLst/>
            </a:pr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panose="020F0502020204030204"/>
                <a:cs typeface="Calibri" panose="020F0502020204030204"/>
                <a:sym typeface="Calibri" panose="020F0502020204030204"/>
              </a:endParaRPr>
            </a:p>
          </p:txBody>
        </p:sp>
        <p:sp>
          <p:nvSpPr>
            <p:cNvPr id="10" name="Google Shape;2006;p32"/>
            <p:cNvSpPr/>
            <p:nvPr/>
          </p:nvSpPr>
          <p:spPr>
            <a:xfrm>
              <a:off x="166186" y="267441"/>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FFBA45"/>
                  </a:solidFill>
                  <a:latin typeface="+mn-lt"/>
                  <a:ea typeface="Paytone One"/>
                  <a:cs typeface="Paytone One"/>
                  <a:sym typeface="Paytone One"/>
                </a:rPr>
                <a:t>2</a:t>
              </a:r>
              <a:endParaRPr b="1">
                <a:latin typeface="+mn-lt"/>
              </a:endParaRPr>
            </a:p>
          </p:txBody>
        </p:sp>
        <p:sp>
          <p:nvSpPr>
            <p:cNvPr id="11" name="TextBox 10"/>
            <p:cNvSpPr txBox="1"/>
            <p:nvPr/>
          </p:nvSpPr>
          <p:spPr>
            <a:xfrm>
              <a:off x="894510" y="265429"/>
              <a:ext cx="4846131" cy="584775"/>
            </a:xfrm>
            <a:prstGeom prst="rect">
              <a:avLst/>
            </a:prstGeom>
            <a:noFill/>
          </p:spPr>
          <p:txBody>
            <a:bodyPr wrap="square">
              <a:spAutoFit/>
            </a:bodyPr>
            <a:lstStyle/>
            <a:p>
              <a:r>
                <a:rPr lang="vi-VN" altLang="zh-CN" sz="3200" b="1" spc="300" dirty="0">
                  <a:solidFill>
                    <a:schemeClr val="accent4"/>
                  </a:solidFill>
                  <a:latin typeface="+mn-lt"/>
                  <a:ea typeface="inpin heiti" panose="00000500000000000000" pitchFamily="2" charset="-122"/>
                  <a:cs typeface="Arial" panose="020B0604020202020204" pitchFamily="34" charset="0"/>
                  <a:sym typeface="inpin heiti" panose="00000500000000000000" pitchFamily="2" charset="-122"/>
                </a:rPr>
                <a:t>Khối lượng phân tử</a:t>
              </a:r>
              <a:endParaRPr lang="vi-VN" sz="3200" b="1" dirty="0">
                <a:solidFill>
                  <a:schemeClr val="accent4"/>
                </a:solidFill>
                <a:latin typeface="+mn-lt"/>
              </a:endParaRPr>
            </a:p>
          </p:txBody>
        </p:sp>
      </p:grpSp>
      <p:grpSp>
        <p:nvGrpSpPr>
          <p:cNvPr id="28" name="Group 27"/>
          <p:cNvGrpSpPr/>
          <p:nvPr/>
        </p:nvGrpSpPr>
        <p:grpSpPr>
          <a:xfrm flipH="1">
            <a:off x="489481" y="2899827"/>
            <a:ext cx="2245112" cy="1058345"/>
            <a:chOff x="1765526" y="3427607"/>
            <a:chExt cx="2245112" cy="1058345"/>
          </a:xfrm>
        </p:grpSpPr>
        <p:grpSp>
          <p:nvGrpSpPr>
            <p:cNvPr id="29" name="Group 28"/>
            <p:cNvGrpSpPr/>
            <p:nvPr/>
          </p:nvGrpSpPr>
          <p:grpSpPr>
            <a:xfrm>
              <a:off x="1765526" y="3730482"/>
              <a:ext cx="2245112" cy="755470"/>
              <a:chOff x="8190887" y="2427443"/>
              <a:chExt cx="2235232" cy="779999"/>
            </a:xfrm>
          </p:grpSpPr>
          <p:sp>
            <p:nvSpPr>
              <p:cNvPr id="31" name="Flowchart: Connector 30"/>
              <p:cNvSpPr/>
              <p:nvPr/>
            </p:nvSpPr>
            <p:spPr>
              <a:xfrm>
                <a:off x="8190887" y="242744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endParaRPr lang="vi-VN" sz="2000" b="1" dirty="0"/>
              </a:p>
            </p:txBody>
          </p:sp>
          <p:sp>
            <p:nvSpPr>
              <p:cNvPr id="32" name="Flowchart: Connector 31"/>
              <p:cNvSpPr/>
              <p:nvPr/>
            </p:nvSpPr>
            <p:spPr>
              <a:xfrm>
                <a:off x="9626019" y="2450205"/>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endParaRPr lang="vi-VN" sz="2000" b="1" dirty="0"/>
              </a:p>
            </p:txBody>
          </p:sp>
        </p:grpSp>
        <p:sp>
          <p:nvSpPr>
            <p:cNvPr id="30" name="Flowchart: Connector 29"/>
            <p:cNvSpPr/>
            <p:nvPr/>
          </p:nvSpPr>
          <p:spPr>
            <a:xfrm>
              <a:off x="2412434" y="3427607"/>
              <a:ext cx="1008704" cy="89282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O</a:t>
              </a:r>
              <a:endParaRPr lang="vi-VN" sz="2000" b="1" dirty="0"/>
            </a:p>
          </p:txBody>
        </p:sp>
      </p:grpSp>
      <p:sp>
        <p:nvSpPr>
          <p:cNvPr id="33" name="TextBox 32"/>
          <p:cNvSpPr txBox="1"/>
          <p:nvPr/>
        </p:nvSpPr>
        <p:spPr>
          <a:xfrm>
            <a:off x="3275914" y="1417358"/>
            <a:ext cx="8536216" cy="584775"/>
          </a:xfrm>
          <a:prstGeom prst="rect">
            <a:avLst/>
          </a:prstGeom>
          <a:noFill/>
        </p:spPr>
        <p:txBody>
          <a:bodyPr wrap="square">
            <a:spAutoFit/>
          </a:bodyPr>
          <a:lstStyle/>
          <a:p>
            <a:r>
              <a:rPr lang="vi-VN" sz="3200" dirty="0">
                <a:solidFill>
                  <a:srgbClr val="002060"/>
                </a:solidFill>
                <a:latin typeface="Arial" panose="020B0604020202020204" pitchFamily="34" charset="0"/>
                <a:cs typeface="Arial" panose="020B0604020202020204" pitchFamily="34" charset="0"/>
              </a:rPr>
              <a:t>Ví dụ: </a:t>
            </a:r>
            <a:r>
              <a:rPr lang="vi-VN" sz="3200" dirty="0">
                <a:latin typeface="Arial" panose="020B0604020202020204" pitchFamily="34" charset="0"/>
                <a:cs typeface="Arial" panose="020B0604020202020204" pitchFamily="34" charset="0"/>
              </a:rPr>
              <a:t>Cách tính khối lượng phân tử nước</a:t>
            </a:r>
            <a:endParaRPr lang="vi-VN" sz="3200" dirty="0">
              <a:latin typeface="Arial" panose="020B0604020202020204" pitchFamily="34" charset="0"/>
              <a:cs typeface="Arial" panose="020B0604020202020204" pitchFamily="34" charset="0"/>
            </a:endParaRPr>
          </a:p>
        </p:txBody>
      </p:sp>
      <p:sp>
        <p:nvSpPr>
          <p:cNvPr id="34" name="TextBox 33"/>
          <p:cNvSpPr txBox="1"/>
          <p:nvPr/>
        </p:nvSpPr>
        <p:spPr>
          <a:xfrm>
            <a:off x="3144293" y="2026452"/>
            <a:ext cx="9086586" cy="1077218"/>
          </a:xfrm>
          <a:prstGeom prst="rect">
            <a:avLst/>
          </a:prstGeom>
          <a:noFill/>
        </p:spPr>
        <p:txBody>
          <a:bodyPr wrap="square">
            <a:spAutoFit/>
          </a:bodyPr>
          <a:lstStyle/>
          <a:p>
            <a:r>
              <a:rPr lang="vi-VN" sz="3200" i="1" dirty="0">
                <a:solidFill>
                  <a:srgbClr val="C00000"/>
                </a:solidFill>
                <a:latin typeface="Arial" panose="020B0604020202020204" pitchFamily="34" charset="0"/>
                <a:cs typeface="Arial" panose="020B0604020202020204" pitchFamily="34" charset="0"/>
              </a:rPr>
              <a:t>- Bước 1: Xác định số lượng nguyên tử của mỗi nguyên tố</a:t>
            </a:r>
            <a:endParaRPr lang="vi-VN" sz="3200" i="1" dirty="0">
              <a:solidFill>
                <a:srgbClr val="C00000"/>
              </a:solidFill>
              <a:latin typeface="Arial" panose="020B0604020202020204" pitchFamily="34" charset="0"/>
              <a:cs typeface="Arial" panose="020B0604020202020204" pitchFamily="34" charset="0"/>
            </a:endParaRPr>
          </a:p>
        </p:txBody>
      </p:sp>
      <p:sp>
        <p:nvSpPr>
          <p:cNvPr id="35" name="TextBox 34"/>
          <p:cNvSpPr txBox="1"/>
          <p:nvPr/>
        </p:nvSpPr>
        <p:spPr>
          <a:xfrm>
            <a:off x="894510" y="4728874"/>
            <a:ext cx="10917620" cy="584775"/>
          </a:xfrm>
          <a:prstGeom prst="rect">
            <a:avLst/>
          </a:prstGeom>
          <a:noFill/>
        </p:spPr>
        <p:txBody>
          <a:bodyPr wrap="square">
            <a:spAutoFit/>
          </a:bodyPr>
          <a:lstStyle/>
          <a:p>
            <a:r>
              <a:rPr lang="en-US" sz="3200" dirty="0" err="1">
                <a:latin typeface="Arial" panose="020B0604020202020204" pitchFamily="34" charset="0"/>
                <a:cs typeface="Arial" panose="020B0604020202020204" pitchFamily="34" charset="0"/>
              </a:rPr>
              <a:t>Khối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lượng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tử</a:t>
            </a:r>
            <a:r>
              <a:rPr lang="en-US" sz="3200" dirty="0">
                <a:latin typeface="Arial" panose="020B0604020202020204" pitchFamily="34" charset="0"/>
                <a:cs typeface="Arial" panose="020B0604020202020204" pitchFamily="34" charset="0"/>
              </a:rPr>
              <a:t> </a:t>
            </a:r>
            <a:r>
              <a:rPr lang="vi-VN" sz="3200" baseline="-25000" dirty="0">
                <a:latin typeface="Arial" panose="020B0604020202020204" pitchFamily="34" charset="0"/>
                <a:cs typeface="Arial" panose="020B0604020202020204" pitchFamily="34" charset="0"/>
              </a:rPr>
              <a:t>nước</a:t>
            </a:r>
            <a:r>
              <a:rPr lang="vi-VN" sz="3200" dirty="0">
                <a:latin typeface="Arial" panose="020B0604020202020204" pitchFamily="34" charset="0"/>
                <a:cs typeface="Arial" panose="020B0604020202020204" pitchFamily="34" charset="0"/>
              </a:rPr>
              <a:t> = 2 x 1 + 1 x 16 = 18 amu</a:t>
            </a:r>
            <a:endParaRPr lang="vi-VN" sz="3200" dirty="0">
              <a:latin typeface="Arial" panose="020B0604020202020204" pitchFamily="34" charset="0"/>
              <a:cs typeface="Arial" panose="020B0604020202020204" pitchFamily="34" charset="0"/>
            </a:endParaRPr>
          </a:p>
        </p:txBody>
      </p:sp>
      <p:sp>
        <p:nvSpPr>
          <p:cNvPr id="36" name="TextBox 35"/>
          <p:cNvSpPr txBox="1"/>
          <p:nvPr/>
        </p:nvSpPr>
        <p:spPr>
          <a:xfrm>
            <a:off x="3082487" y="4054552"/>
            <a:ext cx="9148392" cy="584775"/>
          </a:xfrm>
          <a:prstGeom prst="rect">
            <a:avLst/>
          </a:prstGeom>
          <a:noFill/>
        </p:spPr>
        <p:txBody>
          <a:bodyPr wrap="square">
            <a:spAutoFit/>
          </a:bodyPr>
          <a:lstStyle/>
          <a:p>
            <a:r>
              <a:rPr lang="vi-VN" sz="3200" i="1" dirty="0">
                <a:solidFill>
                  <a:srgbClr val="C00000"/>
                </a:solidFill>
                <a:latin typeface="Arial" panose="020B0604020202020204" pitchFamily="34" charset="0"/>
                <a:cs typeface="Arial" panose="020B0604020202020204" pitchFamily="34" charset="0"/>
              </a:rPr>
              <a:t>- Bước 2: Tính khối lượng phân tử</a:t>
            </a:r>
            <a:endParaRPr lang="vi-VN" sz="3200" i="1" dirty="0">
              <a:solidFill>
                <a:srgbClr val="C00000"/>
              </a:solidFill>
              <a:latin typeface="Arial" panose="020B0604020202020204" pitchFamily="34" charset="0"/>
              <a:cs typeface="Arial" panose="020B0604020202020204" pitchFamily="34" charset="0"/>
            </a:endParaRPr>
          </a:p>
        </p:txBody>
      </p:sp>
      <p:sp>
        <p:nvSpPr>
          <p:cNvPr id="37" name="TextBox 36"/>
          <p:cNvSpPr txBox="1"/>
          <p:nvPr/>
        </p:nvSpPr>
        <p:spPr>
          <a:xfrm>
            <a:off x="3144293" y="3283748"/>
            <a:ext cx="9402778" cy="553998"/>
          </a:xfrm>
          <a:prstGeom prst="rect">
            <a:avLst/>
          </a:prstGeom>
          <a:noFill/>
        </p:spPr>
        <p:txBody>
          <a:bodyPr wrap="square">
            <a:spAutoFit/>
          </a:bodyPr>
          <a:lstStyle/>
          <a:p>
            <a:r>
              <a:rPr lang="vi-VN" sz="3000" dirty="0">
                <a:latin typeface="Arial" panose="020B0604020202020204" pitchFamily="34" charset="0"/>
                <a:cs typeface="Arial" panose="020B0604020202020204" pitchFamily="34" charset="0"/>
              </a:rPr>
              <a:t>Phân tử nước gồm 2 nguyên tử H và 1 nguyên tử O</a:t>
            </a:r>
            <a:endParaRPr lang="vi-VN" sz="3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arn(inVertic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endParaRPr sz="800" dirty="0">
              <a:solidFill>
                <a:srgbClr val="553396"/>
              </a:solidFill>
              <a:latin typeface="Montserrat" panose="00000500000000000000"/>
              <a:ea typeface="Montserrat" panose="00000500000000000000"/>
              <a:cs typeface="Montserrat" panose="00000500000000000000"/>
              <a:sym typeface="Montserrat" panose="00000500000000000000"/>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9" name="Group 8"/>
          <p:cNvGrpSpPr/>
          <p:nvPr/>
        </p:nvGrpSpPr>
        <p:grpSpPr>
          <a:xfrm>
            <a:off x="1942618" y="1513653"/>
            <a:ext cx="9934288" cy="3830694"/>
            <a:chOff x="1128856" y="384455"/>
            <a:chExt cx="9934288" cy="3230942"/>
          </a:xfrm>
        </p:grpSpPr>
        <p:pic>
          <p:nvPicPr>
            <p:cNvPr id="10" name="Picture 9" descr="Clouds Clipart Thought Bubble - Transparent Speech Bubble Gif - Png  Download (#5782223) - PinClipart"/>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444618" y="1066007"/>
              <a:ext cx="7698545" cy="1323906"/>
            </a:xfrm>
            <a:prstGeom prst="rect">
              <a:avLst/>
            </a:prstGeom>
            <a:noFill/>
          </p:spPr>
          <p:txBody>
            <a:bodyPr wrap="square">
              <a:spAutoFit/>
            </a:bodyPr>
            <a:lstStyle/>
            <a:p>
              <a:r>
                <a:rPr lang="vi-VN" sz="3200" dirty="0">
                  <a:solidFill>
                    <a:srgbClr val="FF0000"/>
                  </a:solidFill>
                </a:rPr>
                <a:t>Khối lượng phân tử </a:t>
              </a:r>
              <a:r>
                <a:rPr lang="vi-VN" sz="3200" dirty="0">
                  <a:solidFill>
                    <a:schemeClr val="tx1"/>
                  </a:solidFill>
                </a:rPr>
                <a:t>được tính theo đơn vị </a:t>
              </a:r>
              <a:r>
                <a:rPr lang="vi-VN" sz="3200" dirty="0">
                  <a:solidFill>
                    <a:srgbClr val="FF0000"/>
                  </a:solidFill>
                </a:rPr>
                <a:t>amu, </a:t>
              </a:r>
              <a:r>
                <a:rPr lang="vi-VN" sz="3200" dirty="0">
                  <a:solidFill>
                    <a:schemeClr val="tx1"/>
                  </a:solidFill>
                </a:rPr>
                <a:t>bằng</a:t>
              </a:r>
              <a:r>
                <a:rPr lang="vi-VN" sz="3200" dirty="0">
                  <a:solidFill>
                    <a:srgbClr val="FF0000"/>
                  </a:solidFill>
                </a:rPr>
                <a:t> tổng khối lượng </a:t>
              </a:r>
              <a:r>
                <a:rPr lang="vi-VN" sz="3200" dirty="0">
                  <a:solidFill>
                    <a:schemeClr val="tx1"/>
                  </a:solidFill>
                </a:rPr>
                <a:t>của </a:t>
              </a:r>
              <a:r>
                <a:rPr lang="vi-VN" sz="3200" dirty="0">
                  <a:solidFill>
                    <a:srgbClr val="FF0000"/>
                  </a:solidFill>
                </a:rPr>
                <a:t>các nguyên tử </a:t>
              </a:r>
              <a:r>
                <a:rPr lang="vi-VN" sz="3200" dirty="0">
                  <a:solidFill>
                    <a:schemeClr val="tx1"/>
                  </a:solidFill>
                </a:rPr>
                <a:t>trong phân tử</a:t>
              </a:r>
              <a:r>
                <a:rPr lang="vi-VN" sz="3200" dirty="0">
                  <a:solidFill>
                    <a:srgbClr val="FF0000"/>
                  </a:solidFill>
                </a:rPr>
                <a:t>.</a:t>
              </a:r>
              <a:endParaRPr lang="vi-VN" sz="3200" dirty="0"/>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82" y="1513653"/>
            <a:ext cx="2693286" cy="24486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699937" y="764464"/>
            <a:ext cx="5776637" cy="5776637"/>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p:cNvSpPr/>
          <p:nvPr/>
        </p:nvSpPr>
        <p:spPr>
          <a:xfrm>
            <a:off x="-542373" y="-514350"/>
            <a:ext cx="1905000" cy="1905000"/>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椭圆 4"/>
          <p:cNvSpPr/>
          <p:nvPr/>
        </p:nvSpPr>
        <p:spPr>
          <a:xfrm>
            <a:off x="9930394" y="5051572"/>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11291123" y="4088595"/>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9614202" y="4752386"/>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PA_库_矩形 130"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a:spLocks noChangeArrowheads="1"/>
          </p:cNvSpPr>
          <p:nvPr>
            <p:custDataLst>
              <p:tags r:id="rId1"/>
            </p:custDataLst>
          </p:nvPr>
        </p:nvSpPr>
        <p:spPr bwMode="auto">
          <a:xfrm>
            <a:off x="-99635" y="1801517"/>
            <a:ext cx="12248866"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Microsoft YaHei" panose="020B0503020204020204" pitchFamily="34" charset="-122"/>
              </a:defRPr>
            </a:lvl1pPr>
            <a:lvl2pPr marL="742950" indent="-285750">
              <a:defRPr sz="1300">
                <a:solidFill>
                  <a:schemeClr val="tx1"/>
                </a:solidFill>
                <a:latin typeface="Calibri Light" panose="020F0302020204030204" pitchFamily="34" charset="0"/>
                <a:ea typeface="Microsoft YaHei" panose="020B0503020204020204" pitchFamily="34" charset="-122"/>
              </a:defRPr>
            </a:lvl2pPr>
            <a:lvl3pPr marL="1143000" indent="-228600">
              <a:defRPr sz="1300">
                <a:solidFill>
                  <a:schemeClr val="tx1"/>
                </a:solidFill>
                <a:latin typeface="Calibri Light" panose="020F0302020204030204" pitchFamily="34" charset="0"/>
                <a:ea typeface="Microsoft YaHei" panose="020B0503020204020204" pitchFamily="34" charset="-122"/>
              </a:defRPr>
            </a:lvl3pPr>
            <a:lvl4pPr marL="1600200" indent="-228600">
              <a:defRPr sz="1300">
                <a:solidFill>
                  <a:schemeClr val="tx1"/>
                </a:solidFill>
                <a:latin typeface="Calibri Light" panose="020F0302020204030204" pitchFamily="34" charset="0"/>
                <a:ea typeface="Microsoft YaHei" panose="020B0503020204020204" pitchFamily="34" charset="-122"/>
              </a:defRPr>
            </a:lvl4pPr>
            <a:lvl5pPr marL="2057400" indent="-228600">
              <a:defRPr sz="1300">
                <a:solidFill>
                  <a:schemeClr val="tx1"/>
                </a:solidFill>
                <a:latin typeface="Calibri Light" panose="020F0302020204030204" pitchFamily="34" charset="0"/>
                <a:ea typeface="Microsoft YaHei"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Microsoft YaHei"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Microsoft YaHei"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Microsoft YaHei"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Microsoft YaHei" panose="020B0503020204020204" pitchFamily="34" charset="-122"/>
              </a:defRPr>
            </a:lvl9pPr>
          </a:lstStyle>
          <a:p>
            <a:pPr algn="ctr" defTabSz="914400" fontAlgn="base">
              <a:spcBef>
                <a:spcPct val="0"/>
              </a:spcBef>
              <a:spcAft>
                <a:spcPct val="0"/>
              </a:spcAft>
            </a:pPr>
            <a:r>
              <a:rPr lang="en-US" altLang="zh-CN" sz="16600" b="1" dirty="0">
                <a:solidFill>
                  <a:srgbClr val="7030A0"/>
                </a:solidFill>
                <a:latin typeface="Arial" panose="020B0604020202020204" pitchFamily="34" charset="0"/>
                <a:ea typeface="+mj-ea"/>
                <a:cs typeface="Arial" panose="020B0604020202020204" pitchFamily="34" charset="0"/>
                <a:sym typeface="Microsoft YaHei" panose="020B0503020204020204" pitchFamily="34" charset="-122"/>
              </a:rPr>
              <a:t>LUYỆN TẬP</a:t>
            </a:r>
            <a:endParaRPr lang="zh-CN" altLang="en-US" sz="8800" b="1" spc="300" dirty="0">
              <a:solidFill>
                <a:srgbClr val="7030A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40"/>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64" name="Google Shape;2364;p40"/>
          <p:cNvSpPr/>
          <p:nvPr/>
        </p:nvSpPr>
        <p:spPr>
          <a:xfrm>
            <a:off x="9665969" y="0"/>
            <a:ext cx="2526030" cy="1036637"/>
          </a:xfrm>
          <a:custGeom>
            <a:avLst/>
            <a:gdLst/>
            <a:ahLst/>
            <a:cxnLst/>
            <a:rect l="l" t="t" r="r" b="b"/>
            <a:pathLst>
              <a:path w="2526030" h="1036637" extrusionOk="0">
                <a:moveTo>
                  <a:pt x="201930" y="231013"/>
                </a:moveTo>
                <a:cubicBezTo>
                  <a:pt x="398273" y="492950"/>
                  <a:pt x="549720" y="816229"/>
                  <a:pt x="845186" y="957072"/>
                </a:cubicBezTo>
                <a:cubicBezTo>
                  <a:pt x="1160907" y="1107567"/>
                  <a:pt x="1530986" y="998665"/>
                  <a:pt x="1879474" y="971360"/>
                </a:cubicBezTo>
                <a:cubicBezTo>
                  <a:pt x="2097151" y="954119"/>
                  <a:pt x="2316163" y="976236"/>
                  <a:pt x="2526030" y="1036638"/>
                </a:cubicBezTo>
                <a:lnTo>
                  <a:pt x="2526030" y="0"/>
                </a:lnTo>
                <a:lnTo>
                  <a:pt x="0" y="0"/>
                </a:lnTo>
                <a:cubicBezTo>
                  <a:pt x="72961" y="71849"/>
                  <a:pt x="140462" y="149070"/>
                  <a:pt x="201930" y="231013"/>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65" name="Google Shape;2365;p40"/>
          <p:cNvSpPr/>
          <p:nvPr/>
        </p:nvSpPr>
        <p:spPr>
          <a:xfrm>
            <a:off x="9865614" y="5174805"/>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66" name="Google Shape;2366;p40"/>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67" name="Google Shape;2367;p40"/>
          <p:cNvSpPr/>
          <p:nvPr/>
        </p:nvSpPr>
        <p:spPr>
          <a:xfrm>
            <a:off x="0" y="4337050"/>
            <a:ext cx="1056703" cy="2520950"/>
          </a:xfrm>
          <a:custGeom>
            <a:avLst/>
            <a:gdLst/>
            <a:ahLst/>
            <a:cxnLst/>
            <a:rect l="l" t="t" r="r" b="b"/>
            <a:pathLst>
              <a:path w="1056703" h="2520950" extrusionOk="0">
                <a:moveTo>
                  <a:pt x="860235" y="1191768"/>
                </a:moveTo>
                <a:cubicBezTo>
                  <a:pt x="783146" y="1088962"/>
                  <a:pt x="676085" y="1013968"/>
                  <a:pt x="578993" y="929640"/>
                </a:cubicBezTo>
                <a:cubicBezTo>
                  <a:pt x="298768" y="686943"/>
                  <a:pt x="95250" y="357759"/>
                  <a:pt x="0" y="0"/>
                </a:cubicBezTo>
                <a:lnTo>
                  <a:pt x="0" y="2520950"/>
                </a:lnTo>
                <a:lnTo>
                  <a:pt x="1056704" y="2520950"/>
                </a:lnTo>
                <a:cubicBezTo>
                  <a:pt x="950277" y="2262569"/>
                  <a:pt x="919671" y="1972628"/>
                  <a:pt x="982155" y="1700022"/>
                </a:cubicBezTo>
                <a:cubicBezTo>
                  <a:pt x="1003300" y="1510030"/>
                  <a:pt x="962787" y="1328547"/>
                  <a:pt x="860235" y="1191768"/>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368" name="Google Shape;2368;p40"/>
          <p:cNvGrpSpPr/>
          <p:nvPr/>
        </p:nvGrpSpPr>
        <p:grpSpPr>
          <a:xfrm>
            <a:off x="6384795" y="1675802"/>
            <a:ext cx="4805829" cy="3759483"/>
            <a:chOff x="6259290" y="1675802"/>
            <a:chExt cx="4805829" cy="3759483"/>
          </a:xfrm>
        </p:grpSpPr>
        <p:sp>
          <p:nvSpPr>
            <p:cNvPr id="2369" name="Google Shape;2369;p40"/>
            <p:cNvSpPr/>
            <p:nvPr/>
          </p:nvSpPr>
          <p:spPr>
            <a:xfrm>
              <a:off x="6559681" y="1675802"/>
              <a:ext cx="3746803" cy="3746803"/>
            </a:xfrm>
            <a:custGeom>
              <a:avLst/>
              <a:gdLst/>
              <a:ahLst/>
              <a:cxnLst/>
              <a:rect l="l" t="t" r="r" b="b"/>
              <a:pathLst>
                <a:path w="5598037" h="5598037" extrusionOk="0">
                  <a:moveTo>
                    <a:pt x="5598038" y="2799019"/>
                  </a:moveTo>
                  <a:cubicBezTo>
                    <a:pt x="5597829" y="4344784"/>
                    <a:pt x="4344784" y="5597829"/>
                    <a:pt x="2799019" y="5598037"/>
                  </a:cubicBezTo>
                  <a:lnTo>
                    <a:pt x="2789510" y="5598037"/>
                  </a:lnTo>
                  <a:cubicBezTo>
                    <a:pt x="2749193" y="5598037"/>
                    <a:pt x="2709065" y="5597058"/>
                    <a:pt x="2669128" y="5595090"/>
                  </a:cubicBezTo>
                  <a:cubicBezTo>
                    <a:pt x="2515247" y="5588139"/>
                    <a:pt x="2362202" y="5568484"/>
                    <a:pt x="2211564" y="5536325"/>
                  </a:cubicBezTo>
                  <a:cubicBezTo>
                    <a:pt x="2185005" y="5530744"/>
                    <a:pt x="2158599" y="5524696"/>
                    <a:pt x="2132355" y="5518164"/>
                  </a:cubicBezTo>
                  <a:cubicBezTo>
                    <a:pt x="880200" y="5210981"/>
                    <a:pt x="-209" y="4088302"/>
                    <a:pt x="0" y="2799019"/>
                  </a:cubicBezTo>
                  <a:cubicBezTo>
                    <a:pt x="0" y="1253169"/>
                    <a:pt x="1253169" y="0"/>
                    <a:pt x="2799019" y="0"/>
                  </a:cubicBezTo>
                  <a:cubicBezTo>
                    <a:pt x="4344869" y="0"/>
                    <a:pt x="5598038" y="1253169"/>
                    <a:pt x="5598038" y="2799019"/>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2370" name="Google Shape;2370;p40"/>
            <p:cNvGrpSpPr/>
            <p:nvPr/>
          </p:nvGrpSpPr>
          <p:grpSpPr>
            <a:xfrm>
              <a:off x="6259290" y="1730015"/>
              <a:ext cx="2268829" cy="3705270"/>
              <a:chOff x="4412914" y="679475"/>
              <a:chExt cx="3367569" cy="5499645"/>
            </a:xfrm>
          </p:grpSpPr>
          <p:sp>
            <p:nvSpPr>
              <p:cNvPr id="2371" name="Google Shape;2371;p40"/>
              <p:cNvSpPr/>
              <p:nvPr/>
            </p:nvSpPr>
            <p:spPr>
              <a:xfrm>
                <a:off x="6888888" y="4131012"/>
                <a:ext cx="685078" cy="2048108"/>
              </a:xfrm>
              <a:custGeom>
                <a:avLst/>
                <a:gdLst/>
                <a:ahLst/>
                <a:cxnLst/>
                <a:rect l="l" t="t" r="r" b="b"/>
                <a:pathLst>
                  <a:path w="685078" h="2048108" extrusionOk="0">
                    <a:moveTo>
                      <a:pt x="680706" y="662488"/>
                    </a:moveTo>
                    <a:cubicBezTo>
                      <a:pt x="640776" y="1063884"/>
                      <a:pt x="600846" y="1468610"/>
                      <a:pt x="649047" y="1869150"/>
                    </a:cubicBezTo>
                    <a:cubicBezTo>
                      <a:pt x="656178" y="1929088"/>
                      <a:pt x="665019" y="1991595"/>
                      <a:pt x="642773" y="2048108"/>
                    </a:cubicBezTo>
                    <a:cubicBezTo>
                      <a:pt x="488920" y="2041153"/>
                      <a:pt x="335904" y="2021488"/>
                      <a:pt x="185293" y="1989312"/>
                    </a:cubicBezTo>
                    <a:cubicBezTo>
                      <a:pt x="158739" y="1983670"/>
                      <a:pt x="132338" y="1977610"/>
                      <a:pt x="106099" y="1971140"/>
                    </a:cubicBezTo>
                    <a:cubicBezTo>
                      <a:pt x="70543" y="1666691"/>
                      <a:pt x="35557" y="1361006"/>
                      <a:pt x="3803" y="1044094"/>
                    </a:cubicBezTo>
                    <a:cubicBezTo>
                      <a:pt x="3803" y="1017360"/>
                      <a:pt x="3803" y="990721"/>
                      <a:pt x="3803" y="963986"/>
                    </a:cubicBezTo>
                    <a:cubicBezTo>
                      <a:pt x="2596" y="737619"/>
                      <a:pt x="1331" y="511281"/>
                      <a:pt x="0" y="284971"/>
                    </a:cubicBezTo>
                    <a:cubicBezTo>
                      <a:pt x="0" y="255668"/>
                      <a:pt x="0" y="225223"/>
                      <a:pt x="13880" y="199345"/>
                    </a:cubicBezTo>
                    <a:cubicBezTo>
                      <a:pt x="27095" y="174704"/>
                      <a:pt x="51053" y="156722"/>
                      <a:pt x="75011" y="140644"/>
                    </a:cubicBezTo>
                    <a:cubicBezTo>
                      <a:pt x="240339" y="29710"/>
                      <a:pt x="444645" y="-29752"/>
                      <a:pt x="642202" y="14963"/>
                    </a:cubicBezTo>
                    <a:cubicBezTo>
                      <a:pt x="663688" y="162907"/>
                      <a:pt x="676808" y="311801"/>
                      <a:pt x="685079" y="470780"/>
                    </a:cubicBezTo>
                    <a:cubicBezTo>
                      <a:pt x="682702" y="529386"/>
                      <a:pt x="680706" y="588183"/>
                      <a:pt x="680706" y="662488"/>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72" name="Google Shape;2372;p40"/>
              <p:cNvSpPr/>
              <p:nvPr/>
            </p:nvSpPr>
            <p:spPr>
              <a:xfrm>
                <a:off x="5348364" y="4959043"/>
                <a:ext cx="1725626" cy="1161280"/>
              </a:xfrm>
              <a:custGeom>
                <a:avLst/>
                <a:gdLst/>
                <a:ahLst/>
                <a:cxnLst/>
                <a:rect l="l" t="t" r="r" b="b"/>
                <a:pathLst>
                  <a:path w="1725626" h="1161280" extrusionOk="0">
                    <a:moveTo>
                      <a:pt x="1725627" y="1161281"/>
                    </a:moveTo>
                    <a:cubicBezTo>
                      <a:pt x="1699074" y="1155639"/>
                      <a:pt x="1672672" y="1149579"/>
                      <a:pt x="1646433" y="1143108"/>
                    </a:cubicBezTo>
                    <a:cubicBezTo>
                      <a:pt x="1337663" y="1067606"/>
                      <a:pt x="1044113" y="939689"/>
                      <a:pt x="778533" y="764926"/>
                    </a:cubicBezTo>
                    <a:lnTo>
                      <a:pt x="760185" y="753320"/>
                    </a:lnTo>
                    <a:cubicBezTo>
                      <a:pt x="730209" y="733274"/>
                      <a:pt x="700642" y="712666"/>
                      <a:pt x="671484" y="691478"/>
                    </a:cubicBezTo>
                    <a:cubicBezTo>
                      <a:pt x="663213" y="685485"/>
                      <a:pt x="654942" y="679491"/>
                      <a:pt x="646765" y="673307"/>
                    </a:cubicBezTo>
                    <a:cubicBezTo>
                      <a:pt x="511984" y="573200"/>
                      <a:pt x="386434" y="461220"/>
                      <a:pt x="271617" y="338699"/>
                    </a:cubicBezTo>
                    <a:cubicBezTo>
                      <a:pt x="266008" y="332705"/>
                      <a:pt x="260398" y="326711"/>
                      <a:pt x="254884" y="320622"/>
                    </a:cubicBezTo>
                    <a:cubicBezTo>
                      <a:pt x="162248" y="220088"/>
                      <a:pt x="77055" y="112931"/>
                      <a:pt x="0" y="0"/>
                    </a:cubicBezTo>
                    <a:cubicBezTo>
                      <a:pt x="507867" y="113597"/>
                      <a:pt x="1028474" y="165544"/>
                      <a:pt x="1543662" y="136431"/>
                    </a:cubicBezTo>
                    <a:cubicBezTo>
                      <a:pt x="1581310" y="134338"/>
                      <a:pt x="1618929" y="131769"/>
                      <a:pt x="1656511" y="128725"/>
                    </a:cubicBezTo>
                    <a:cubicBezTo>
                      <a:pt x="1679584" y="472818"/>
                      <a:pt x="1702620" y="816997"/>
                      <a:pt x="1725627" y="116128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73" name="Google Shape;2373;p40"/>
              <p:cNvSpPr/>
              <p:nvPr/>
            </p:nvSpPr>
            <p:spPr>
              <a:xfrm>
                <a:off x="4542355" y="2605847"/>
                <a:ext cx="3213006" cy="2578718"/>
              </a:xfrm>
              <a:custGeom>
                <a:avLst/>
                <a:gdLst/>
                <a:ahLst/>
                <a:cxnLst/>
                <a:rect l="l" t="t" r="r" b="b"/>
                <a:pathLst>
                  <a:path w="3213006" h="2578718" extrusionOk="0">
                    <a:moveTo>
                      <a:pt x="2505682" y="2049604"/>
                    </a:moveTo>
                    <a:cubicBezTo>
                      <a:pt x="2519752" y="2219905"/>
                      <a:pt x="2535248" y="2376315"/>
                      <a:pt x="2553217" y="2532345"/>
                    </a:cubicBezTo>
                    <a:cubicBezTo>
                      <a:pt x="2345773" y="2529586"/>
                      <a:pt x="2142321" y="2564122"/>
                      <a:pt x="1937349" y="2574778"/>
                    </a:cubicBezTo>
                    <a:cubicBezTo>
                      <a:pt x="1756715" y="2584292"/>
                      <a:pt x="1575035" y="2574778"/>
                      <a:pt x="1394116" y="2565264"/>
                    </a:cubicBezTo>
                    <a:cubicBezTo>
                      <a:pt x="1146076" y="2552515"/>
                      <a:pt x="636973" y="2577727"/>
                      <a:pt x="363075" y="2568213"/>
                    </a:cubicBezTo>
                    <a:cubicBezTo>
                      <a:pt x="414103" y="2277997"/>
                      <a:pt x="442299" y="1984224"/>
                      <a:pt x="447402" y="1689594"/>
                    </a:cubicBezTo>
                    <a:cubicBezTo>
                      <a:pt x="448445" y="1679252"/>
                      <a:pt x="446877" y="1668815"/>
                      <a:pt x="442839" y="1659244"/>
                    </a:cubicBezTo>
                    <a:cubicBezTo>
                      <a:pt x="437040" y="1648303"/>
                      <a:pt x="352522" y="1644973"/>
                      <a:pt x="341494" y="1639169"/>
                    </a:cubicBezTo>
                    <a:lnTo>
                      <a:pt x="236346" y="1583417"/>
                    </a:lnTo>
                    <a:cubicBezTo>
                      <a:pt x="237106" y="1576853"/>
                      <a:pt x="238057" y="1570573"/>
                      <a:pt x="238912" y="1564389"/>
                    </a:cubicBezTo>
                    <a:cubicBezTo>
                      <a:pt x="259353" y="1355937"/>
                      <a:pt x="696582" y="1242340"/>
                      <a:pt x="688501" y="1049871"/>
                    </a:cubicBezTo>
                    <a:cubicBezTo>
                      <a:pt x="428864" y="962057"/>
                      <a:pt x="177212" y="782242"/>
                      <a:pt x="0" y="545629"/>
                    </a:cubicBezTo>
                    <a:cubicBezTo>
                      <a:pt x="395828" y="216625"/>
                      <a:pt x="892533" y="33584"/>
                      <a:pt x="1407045" y="27115"/>
                    </a:cubicBezTo>
                    <a:cubicBezTo>
                      <a:pt x="1660123" y="42052"/>
                      <a:pt x="1929934" y="25593"/>
                      <a:pt x="2198318" y="0"/>
                    </a:cubicBezTo>
                    <a:cubicBezTo>
                      <a:pt x="2378952" y="37295"/>
                      <a:pt x="2523555" y="161738"/>
                      <a:pt x="2641537" y="297789"/>
                    </a:cubicBezTo>
                    <a:cubicBezTo>
                      <a:pt x="2933499" y="635061"/>
                      <a:pt x="3102440" y="1062335"/>
                      <a:pt x="3213007" y="1494557"/>
                    </a:cubicBezTo>
                    <a:cubicBezTo>
                      <a:pt x="2994040" y="1611826"/>
                      <a:pt x="2758160" y="1694284"/>
                      <a:pt x="2513857" y="1738972"/>
                    </a:cubicBezTo>
                    <a:cubicBezTo>
                      <a:pt x="2506442" y="1854947"/>
                      <a:pt x="2506157" y="1952276"/>
                      <a:pt x="2505682" y="2049604"/>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74" name="Google Shape;2374;p40"/>
              <p:cNvSpPr/>
              <p:nvPr/>
            </p:nvSpPr>
            <p:spPr>
              <a:xfrm>
                <a:off x="5916031" y="2498339"/>
                <a:ext cx="849455" cy="216717"/>
              </a:xfrm>
              <a:custGeom>
                <a:avLst/>
                <a:gdLst/>
                <a:ahLst/>
                <a:cxnLst/>
                <a:rect l="l" t="t" r="r" b="b"/>
                <a:pathLst>
                  <a:path w="849455" h="216717" extrusionOk="0">
                    <a:moveTo>
                      <a:pt x="1426" y="0"/>
                    </a:moveTo>
                    <a:cubicBezTo>
                      <a:pt x="6180" y="49197"/>
                      <a:pt x="5704" y="98756"/>
                      <a:pt x="0" y="147848"/>
                    </a:cubicBezTo>
                    <a:cubicBezTo>
                      <a:pt x="276209" y="248972"/>
                      <a:pt x="580919" y="238393"/>
                      <a:pt x="849456" y="118354"/>
                    </a:cubicBezTo>
                    <a:lnTo>
                      <a:pt x="846319" y="6945"/>
                    </a:lnTo>
                    <a:cubicBezTo>
                      <a:pt x="561107" y="18838"/>
                      <a:pt x="275039" y="21597"/>
                      <a:pt x="1426" y="0"/>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75" name="Google Shape;2375;p40"/>
              <p:cNvSpPr/>
              <p:nvPr/>
            </p:nvSpPr>
            <p:spPr>
              <a:xfrm>
                <a:off x="5920309" y="2543625"/>
                <a:ext cx="844797" cy="109528"/>
              </a:xfrm>
              <a:custGeom>
                <a:avLst/>
                <a:gdLst/>
                <a:ahLst/>
                <a:cxnLst/>
                <a:rect l="l" t="t" r="r" b="b"/>
                <a:pathLst>
                  <a:path w="844797" h="109528" extrusionOk="0">
                    <a:moveTo>
                      <a:pt x="844798" y="62031"/>
                    </a:moveTo>
                    <a:lnTo>
                      <a:pt x="843086" y="0"/>
                    </a:lnTo>
                    <a:cubicBezTo>
                      <a:pt x="716547" y="19028"/>
                      <a:pt x="622332" y="46904"/>
                      <a:pt x="494747" y="57845"/>
                    </a:cubicBezTo>
                    <a:cubicBezTo>
                      <a:pt x="407948" y="65266"/>
                      <a:pt x="287208" y="57845"/>
                      <a:pt x="200979" y="45572"/>
                    </a:cubicBezTo>
                    <a:cubicBezTo>
                      <a:pt x="133384" y="36058"/>
                      <a:pt x="67880" y="15318"/>
                      <a:pt x="0" y="5804"/>
                    </a:cubicBezTo>
                    <a:cubicBezTo>
                      <a:pt x="0" y="9229"/>
                      <a:pt x="0" y="12749"/>
                      <a:pt x="0" y="16174"/>
                    </a:cubicBezTo>
                    <a:lnTo>
                      <a:pt x="1046" y="16174"/>
                    </a:lnTo>
                    <a:cubicBezTo>
                      <a:pt x="186481" y="78947"/>
                      <a:pt x="381043" y="110486"/>
                      <a:pt x="576793" y="109506"/>
                    </a:cubicBezTo>
                    <a:cubicBezTo>
                      <a:pt x="668347" y="108840"/>
                      <a:pt x="762752" y="100278"/>
                      <a:pt x="844798" y="62031"/>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76" name="Google Shape;2376;p40"/>
              <p:cNvSpPr/>
              <p:nvPr/>
            </p:nvSpPr>
            <p:spPr>
              <a:xfrm>
                <a:off x="5995130" y="5593247"/>
                <a:ext cx="418215" cy="56228"/>
              </a:xfrm>
              <a:custGeom>
                <a:avLst/>
                <a:gdLst/>
                <a:ahLst/>
                <a:cxnLst/>
                <a:rect l="l" t="t" r="r" b="b"/>
                <a:pathLst>
                  <a:path w="418215" h="56228" extrusionOk="0">
                    <a:moveTo>
                      <a:pt x="418216" y="17697"/>
                    </a:moveTo>
                    <a:cubicBezTo>
                      <a:pt x="323088" y="41329"/>
                      <a:pt x="225584" y="54097"/>
                      <a:pt x="127585" y="55753"/>
                    </a:cubicBezTo>
                    <a:lnTo>
                      <a:pt x="109997" y="55753"/>
                    </a:lnTo>
                    <a:cubicBezTo>
                      <a:pt x="94595" y="55753"/>
                      <a:pt x="79194" y="56228"/>
                      <a:pt x="63792" y="56228"/>
                    </a:cubicBezTo>
                    <a:lnTo>
                      <a:pt x="24718" y="56228"/>
                    </a:lnTo>
                    <a:cubicBezTo>
                      <a:pt x="16447" y="50234"/>
                      <a:pt x="8176" y="44240"/>
                      <a:pt x="0" y="38056"/>
                    </a:cubicBezTo>
                    <a:cubicBezTo>
                      <a:pt x="138898" y="41386"/>
                      <a:pt x="278557" y="35392"/>
                      <a:pt x="413747"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77" name="Google Shape;2377;p40"/>
              <p:cNvSpPr/>
              <p:nvPr/>
            </p:nvSpPr>
            <p:spPr>
              <a:xfrm>
                <a:off x="6105126" y="5644908"/>
                <a:ext cx="21771" cy="79061"/>
              </a:xfrm>
              <a:custGeom>
                <a:avLst/>
                <a:gdLst/>
                <a:ahLst/>
                <a:cxnLst/>
                <a:rect l="l" t="t" r="r" b="b"/>
                <a:pathLst>
                  <a:path w="21771" h="79061" extrusionOk="0">
                    <a:moveTo>
                      <a:pt x="21771" y="79061"/>
                    </a:moveTo>
                    <a:lnTo>
                      <a:pt x="3423" y="67455"/>
                    </a:lnTo>
                    <a:lnTo>
                      <a:pt x="0" y="5423"/>
                    </a:lnTo>
                    <a:lnTo>
                      <a:pt x="0" y="952"/>
                    </a:lnTo>
                    <a:lnTo>
                      <a:pt x="17588" y="0"/>
                    </a:lnTo>
                    <a:lnTo>
                      <a:pt x="17588" y="4947"/>
                    </a:ln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78" name="Google Shape;2378;p40"/>
              <p:cNvSpPr/>
              <p:nvPr/>
            </p:nvSpPr>
            <p:spPr>
              <a:xfrm>
                <a:off x="6649406" y="5173394"/>
                <a:ext cx="386081" cy="445826"/>
              </a:xfrm>
              <a:custGeom>
                <a:avLst/>
                <a:gdLst/>
                <a:ahLst/>
                <a:cxnLst/>
                <a:rect l="l" t="t" r="r" b="b"/>
                <a:pathLst>
                  <a:path w="386081" h="445826" extrusionOk="0">
                    <a:moveTo>
                      <a:pt x="383610" y="445827"/>
                    </a:moveTo>
                    <a:cubicBezTo>
                      <a:pt x="287826" y="433801"/>
                      <a:pt x="199601" y="387544"/>
                      <a:pt x="135190" y="315580"/>
                    </a:cubicBezTo>
                    <a:cubicBezTo>
                      <a:pt x="56187" y="226433"/>
                      <a:pt x="22532" y="107889"/>
                      <a:pt x="0" y="3710"/>
                    </a:cubicBezTo>
                    <a:lnTo>
                      <a:pt x="17303" y="0"/>
                    </a:lnTo>
                    <a:cubicBezTo>
                      <a:pt x="39264" y="101895"/>
                      <a:pt x="72063" y="217776"/>
                      <a:pt x="148405" y="303878"/>
                    </a:cubicBezTo>
                    <a:cubicBezTo>
                      <a:pt x="210049" y="372683"/>
                      <a:pt x="294453" y="416875"/>
                      <a:pt x="386082" y="428321"/>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79" name="Google Shape;2379;p40"/>
              <p:cNvSpPr/>
              <p:nvPr/>
            </p:nvSpPr>
            <p:spPr>
              <a:xfrm>
                <a:off x="5602963" y="5261208"/>
                <a:ext cx="1030755" cy="39102"/>
              </a:xfrm>
              <a:custGeom>
                <a:avLst/>
                <a:gdLst/>
                <a:ahLst/>
                <a:cxnLst/>
                <a:rect l="l" t="t" r="r" b="b"/>
                <a:pathLst>
                  <a:path w="1030755" h="39102" extrusionOk="0">
                    <a:moveTo>
                      <a:pt x="1030756" y="17601"/>
                    </a:moveTo>
                    <a:cubicBezTo>
                      <a:pt x="785949" y="31872"/>
                      <a:pt x="538955" y="39103"/>
                      <a:pt x="292437" y="39103"/>
                    </a:cubicBezTo>
                    <a:cubicBezTo>
                      <a:pt x="200475" y="39103"/>
                      <a:pt x="108571" y="38085"/>
                      <a:pt x="16732" y="36058"/>
                    </a:cubicBezTo>
                    <a:cubicBezTo>
                      <a:pt x="11123" y="30064"/>
                      <a:pt x="5514" y="24070"/>
                      <a:pt x="0" y="17982"/>
                    </a:cubicBezTo>
                    <a:cubicBezTo>
                      <a:pt x="342730" y="25973"/>
                      <a:pt x="688121" y="19885"/>
                      <a:pt x="1029425"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80" name="Google Shape;2380;p40"/>
              <p:cNvSpPr/>
              <p:nvPr/>
            </p:nvSpPr>
            <p:spPr>
              <a:xfrm>
                <a:off x="7106315" y="2874142"/>
                <a:ext cx="580025" cy="1223882"/>
              </a:xfrm>
              <a:custGeom>
                <a:avLst/>
                <a:gdLst/>
                <a:ahLst/>
                <a:cxnLst/>
                <a:rect l="l" t="t" r="r" b="b"/>
                <a:pathLst>
                  <a:path w="580025" h="1223882" extrusionOk="0">
                    <a:moveTo>
                      <a:pt x="562723" y="1223883"/>
                    </a:moveTo>
                    <a:cubicBezTo>
                      <a:pt x="481875" y="778151"/>
                      <a:pt x="288131" y="360629"/>
                      <a:pt x="0" y="11227"/>
                    </a:cubicBezTo>
                    <a:lnTo>
                      <a:pt x="13595" y="0"/>
                    </a:lnTo>
                    <a:cubicBezTo>
                      <a:pt x="303703" y="351724"/>
                      <a:pt x="498741" y="772081"/>
                      <a:pt x="580026" y="122083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81" name="Google Shape;2381;p40"/>
              <p:cNvSpPr/>
              <p:nvPr/>
            </p:nvSpPr>
            <p:spPr>
              <a:xfrm>
                <a:off x="5325927" y="2598908"/>
                <a:ext cx="416156" cy="1554052"/>
              </a:xfrm>
              <a:custGeom>
                <a:avLst/>
                <a:gdLst/>
                <a:ahLst/>
                <a:cxnLst/>
                <a:rect l="l" t="t" r="r" b="b"/>
                <a:pathLst>
                  <a:path w="416156" h="1554052" extrusionOk="0">
                    <a:moveTo>
                      <a:pt x="0" y="1487795"/>
                    </a:moveTo>
                    <a:cubicBezTo>
                      <a:pt x="19585" y="1375054"/>
                      <a:pt x="39169" y="1262313"/>
                      <a:pt x="68261" y="1063851"/>
                    </a:cubicBezTo>
                    <a:cubicBezTo>
                      <a:pt x="95356" y="713450"/>
                      <a:pt x="122451" y="363049"/>
                      <a:pt x="144317" y="14170"/>
                    </a:cubicBezTo>
                    <a:cubicBezTo>
                      <a:pt x="228150" y="-25"/>
                      <a:pt x="313438" y="-3574"/>
                      <a:pt x="398156" y="3609"/>
                    </a:cubicBezTo>
                    <a:cubicBezTo>
                      <a:pt x="444170" y="294167"/>
                      <a:pt x="390835" y="608320"/>
                      <a:pt x="361839" y="919048"/>
                    </a:cubicBezTo>
                    <a:cubicBezTo>
                      <a:pt x="348434" y="1133627"/>
                      <a:pt x="313695" y="1346331"/>
                      <a:pt x="258117" y="1554013"/>
                    </a:cubicBezTo>
                    <a:cubicBezTo>
                      <a:pt x="152113" y="1555154"/>
                      <a:pt x="108381" y="1531845"/>
                      <a:pt x="0" y="1487795"/>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82" name="Google Shape;2382;p40"/>
              <p:cNvSpPr/>
              <p:nvPr/>
            </p:nvSpPr>
            <p:spPr>
              <a:xfrm>
                <a:off x="5503424" y="3358786"/>
                <a:ext cx="76626" cy="392643"/>
              </a:xfrm>
              <a:custGeom>
                <a:avLst/>
                <a:gdLst/>
                <a:ahLst/>
                <a:cxnLst/>
                <a:rect l="l" t="t" r="r" b="b"/>
                <a:pathLst>
                  <a:path w="76626" h="392643" extrusionOk="0">
                    <a:moveTo>
                      <a:pt x="17208" y="392644"/>
                    </a:moveTo>
                    <a:lnTo>
                      <a:pt x="0" y="388648"/>
                    </a:lnTo>
                    <a:cubicBezTo>
                      <a:pt x="29634" y="260808"/>
                      <a:pt x="49370" y="130875"/>
                      <a:pt x="59039" y="0"/>
                    </a:cubicBezTo>
                    <a:lnTo>
                      <a:pt x="76627" y="1332"/>
                    </a:lnTo>
                    <a:cubicBezTo>
                      <a:pt x="66920" y="133111"/>
                      <a:pt x="47051" y="263928"/>
                      <a:pt x="17208" y="392644"/>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83" name="Google Shape;2383;p40"/>
              <p:cNvSpPr/>
              <p:nvPr/>
            </p:nvSpPr>
            <p:spPr>
              <a:xfrm rot="-5260800">
                <a:off x="5320441" y="2946601"/>
                <a:ext cx="538479" cy="17696"/>
              </a:xfrm>
              <a:custGeom>
                <a:avLst/>
                <a:gdLst/>
                <a:ahLst/>
                <a:cxnLst/>
                <a:rect l="l" t="t" r="r" b="b"/>
                <a:pathLst>
                  <a:path w="538479" h="17696" extrusionOk="0">
                    <a:moveTo>
                      <a:pt x="0" y="0"/>
                    </a:moveTo>
                    <a:lnTo>
                      <a:pt x="538480" y="0"/>
                    </a:lnTo>
                    <a:lnTo>
                      <a:pt x="538480"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84" name="Google Shape;2384;p40"/>
              <p:cNvSpPr/>
              <p:nvPr/>
            </p:nvSpPr>
            <p:spPr>
              <a:xfrm>
                <a:off x="6813973" y="2659411"/>
                <a:ext cx="321528" cy="2133990"/>
              </a:xfrm>
              <a:custGeom>
                <a:avLst/>
                <a:gdLst/>
                <a:ahLst/>
                <a:cxnLst/>
                <a:rect l="l" t="t" r="r" b="b"/>
                <a:pathLst>
                  <a:path w="321528" h="2133990" extrusionOk="0">
                    <a:moveTo>
                      <a:pt x="82236" y="0"/>
                    </a:moveTo>
                    <a:cubicBezTo>
                      <a:pt x="36222" y="546989"/>
                      <a:pt x="9193" y="1095158"/>
                      <a:pt x="1141" y="1644497"/>
                    </a:cubicBezTo>
                    <a:cubicBezTo>
                      <a:pt x="-1141" y="1803191"/>
                      <a:pt x="-1712" y="1963027"/>
                      <a:pt x="16447" y="2111826"/>
                    </a:cubicBezTo>
                    <a:cubicBezTo>
                      <a:pt x="108114" y="2136924"/>
                      <a:pt x="204297" y="2140767"/>
                      <a:pt x="297666" y="2123052"/>
                    </a:cubicBezTo>
                    <a:cubicBezTo>
                      <a:pt x="279317" y="1930394"/>
                      <a:pt x="278081" y="1736498"/>
                      <a:pt x="278652" y="1542697"/>
                    </a:cubicBezTo>
                    <a:cubicBezTo>
                      <a:pt x="279222" y="1068614"/>
                      <a:pt x="288159" y="594626"/>
                      <a:pt x="321529" y="120352"/>
                    </a:cubicBezTo>
                    <a:cubicBezTo>
                      <a:pt x="249674" y="66122"/>
                      <a:pt x="168598" y="25345"/>
                      <a:pt x="82236"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85" name="Google Shape;2385;p40"/>
              <p:cNvSpPr/>
              <p:nvPr/>
            </p:nvSpPr>
            <p:spPr>
              <a:xfrm>
                <a:off x="6923874" y="4766099"/>
                <a:ext cx="175690" cy="409768"/>
              </a:xfrm>
              <a:custGeom>
                <a:avLst/>
                <a:gdLst/>
                <a:ahLst/>
                <a:cxnLst/>
                <a:rect l="l" t="t" r="r" b="b"/>
                <a:pathLst>
                  <a:path w="175690" h="409768" extrusionOk="0">
                    <a:moveTo>
                      <a:pt x="0" y="19028"/>
                    </a:moveTo>
                    <a:cubicBezTo>
                      <a:pt x="22180" y="150198"/>
                      <a:pt x="49056" y="280445"/>
                      <a:pt x="80620" y="409768"/>
                    </a:cubicBezTo>
                    <a:cubicBezTo>
                      <a:pt x="112659" y="409103"/>
                      <a:pt x="144536" y="404992"/>
                      <a:pt x="175691" y="397496"/>
                    </a:cubicBezTo>
                    <a:cubicBezTo>
                      <a:pt x="155726" y="265755"/>
                      <a:pt x="141941" y="133263"/>
                      <a:pt x="134335" y="0"/>
                    </a:cubicBezTo>
                    <a:cubicBezTo>
                      <a:pt x="89956" y="8896"/>
                      <a:pt x="45102" y="15251"/>
                      <a:pt x="0" y="19028"/>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86" name="Google Shape;2386;p40"/>
              <p:cNvSpPr/>
              <p:nvPr/>
            </p:nvSpPr>
            <p:spPr>
              <a:xfrm>
                <a:off x="5094621" y="3226922"/>
                <a:ext cx="1563721" cy="1731835"/>
              </a:xfrm>
              <a:custGeom>
                <a:avLst/>
                <a:gdLst/>
                <a:ahLst/>
                <a:cxnLst/>
                <a:rect l="l" t="t" r="r" b="b"/>
                <a:pathLst>
                  <a:path w="1563721" h="1731835" extrusionOk="0">
                    <a:moveTo>
                      <a:pt x="0" y="1332723"/>
                    </a:moveTo>
                    <a:cubicBezTo>
                      <a:pt x="198951" y="881569"/>
                      <a:pt x="412797" y="437330"/>
                      <a:pt x="641537" y="0"/>
                    </a:cubicBezTo>
                    <a:cubicBezTo>
                      <a:pt x="966013" y="82772"/>
                      <a:pt x="1276704" y="221391"/>
                      <a:pt x="1563722" y="370095"/>
                    </a:cubicBezTo>
                    <a:cubicBezTo>
                      <a:pt x="1434806" y="807169"/>
                      <a:pt x="1258070" y="1308843"/>
                      <a:pt x="1088368" y="1731836"/>
                    </a:cubicBezTo>
                    <a:cubicBezTo>
                      <a:pt x="707801" y="1643831"/>
                      <a:pt x="339307" y="1504261"/>
                      <a:pt x="0" y="1332723"/>
                    </a:cubicBezTo>
                    <a:close/>
                  </a:path>
                </a:pathLst>
              </a:custGeom>
              <a:solidFill>
                <a:srgbClr val="FFE0E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87" name="Google Shape;2387;p40"/>
              <p:cNvSpPr/>
              <p:nvPr/>
            </p:nvSpPr>
            <p:spPr>
              <a:xfrm>
                <a:off x="4413903" y="3266690"/>
                <a:ext cx="2186591" cy="1244947"/>
              </a:xfrm>
              <a:custGeom>
                <a:avLst/>
                <a:gdLst/>
                <a:ahLst/>
                <a:cxnLst/>
                <a:rect l="l" t="t" r="r" b="b"/>
                <a:pathLst>
                  <a:path w="2186591" h="1244947" extrusionOk="0">
                    <a:moveTo>
                      <a:pt x="800506" y="383129"/>
                    </a:moveTo>
                    <a:cubicBezTo>
                      <a:pt x="1128215" y="525012"/>
                      <a:pt x="1466856" y="640160"/>
                      <a:pt x="1813103" y="727441"/>
                    </a:cubicBezTo>
                    <a:cubicBezTo>
                      <a:pt x="1904818" y="695170"/>
                      <a:pt x="2000164" y="674363"/>
                      <a:pt x="2096984" y="665505"/>
                    </a:cubicBezTo>
                    <a:cubicBezTo>
                      <a:pt x="2119231" y="663412"/>
                      <a:pt x="2143474" y="662556"/>
                      <a:pt x="2161918" y="675019"/>
                    </a:cubicBezTo>
                    <a:cubicBezTo>
                      <a:pt x="2179943" y="688548"/>
                      <a:pt x="2189155" y="710830"/>
                      <a:pt x="2185970" y="733150"/>
                    </a:cubicBezTo>
                    <a:cubicBezTo>
                      <a:pt x="2182890" y="756821"/>
                      <a:pt x="2169257" y="777809"/>
                      <a:pt x="2148893" y="790234"/>
                    </a:cubicBezTo>
                    <a:cubicBezTo>
                      <a:pt x="2168544" y="812154"/>
                      <a:pt x="2176872" y="841981"/>
                      <a:pt x="2171425" y="870913"/>
                    </a:cubicBezTo>
                    <a:cubicBezTo>
                      <a:pt x="2165816" y="899455"/>
                      <a:pt x="2146041" y="924667"/>
                      <a:pt x="2116569" y="949404"/>
                    </a:cubicBezTo>
                    <a:cubicBezTo>
                      <a:pt x="2145955" y="953228"/>
                      <a:pt x="2167784" y="978545"/>
                      <a:pt x="2167242" y="1008200"/>
                    </a:cubicBezTo>
                    <a:cubicBezTo>
                      <a:pt x="2165625" y="1039121"/>
                      <a:pt x="2139766" y="1062525"/>
                      <a:pt x="2093942" y="1095158"/>
                    </a:cubicBezTo>
                    <a:cubicBezTo>
                      <a:pt x="2131115" y="1084978"/>
                      <a:pt x="2156784" y="1141777"/>
                      <a:pt x="2136058" y="1174219"/>
                    </a:cubicBezTo>
                    <a:cubicBezTo>
                      <a:pt x="2115333" y="1206662"/>
                      <a:pt x="2073122" y="1216747"/>
                      <a:pt x="2034998" y="1222646"/>
                    </a:cubicBezTo>
                    <a:cubicBezTo>
                      <a:pt x="1778308" y="1262605"/>
                      <a:pt x="1516103" y="1242530"/>
                      <a:pt x="1258081" y="1211895"/>
                    </a:cubicBezTo>
                    <a:cubicBezTo>
                      <a:pt x="1063377" y="1188871"/>
                      <a:pt x="868292" y="1159663"/>
                      <a:pt x="681002" y="1102579"/>
                    </a:cubicBezTo>
                    <a:cubicBezTo>
                      <a:pt x="493713" y="1045495"/>
                      <a:pt x="312414" y="959869"/>
                      <a:pt x="162963" y="832571"/>
                    </a:cubicBezTo>
                    <a:cubicBezTo>
                      <a:pt x="96413" y="775487"/>
                      <a:pt x="33952" y="707557"/>
                      <a:pt x="10850" y="623263"/>
                    </a:cubicBezTo>
                    <a:cubicBezTo>
                      <a:pt x="-9115" y="551432"/>
                      <a:pt x="1343" y="474654"/>
                      <a:pt x="19121" y="402348"/>
                    </a:cubicBezTo>
                    <a:cubicBezTo>
                      <a:pt x="55929" y="253729"/>
                      <a:pt x="127227" y="115881"/>
                      <a:pt x="227230" y="0"/>
                    </a:cubicBezTo>
                    <a:cubicBezTo>
                      <a:pt x="301011" y="72592"/>
                      <a:pt x="380596" y="139028"/>
                      <a:pt x="465192" y="198653"/>
                    </a:cubicBezTo>
                    <a:cubicBezTo>
                      <a:pt x="561689" y="269437"/>
                      <a:pt x="708098" y="343075"/>
                      <a:pt x="800506" y="38312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88" name="Google Shape;2388;p40"/>
              <p:cNvSpPr/>
              <p:nvPr/>
            </p:nvSpPr>
            <p:spPr>
              <a:xfrm rot="-5241000">
                <a:off x="6389342" y="3404451"/>
                <a:ext cx="1174788" cy="17696"/>
              </a:xfrm>
              <a:custGeom>
                <a:avLst/>
                <a:gdLst/>
                <a:ahLst/>
                <a:cxnLst/>
                <a:rect l="l" t="t" r="r" b="b"/>
                <a:pathLst>
                  <a:path w="1174788" h="17696" extrusionOk="0">
                    <a:moveTo>
                      <a:pt x="0" y="0"/>
                    </a:moveTo>
                    <a:lnTo>
                      <a:pt x="1174788" y="0"/>
                    </a:lnTo>
                    <a:lnTo>
                      <a:pt x="1174788"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89" name="Google Shape;2389;p40"/>
              <p:cNvSpPr/>
              <p:nvPr/>
            </p:nvSpPr>
            <p:spPr>
              <a:xfrm>
                <a:off x="6935326" y="4127328"/>
                <a:ext cx="45970" cy="579213"/>
              </a:xfrm>
              <a:custGeom>
                <a:avLst/>
                <a:gdLst/>
                <a:ahLst/>
                <a:cxnLst/>
                <a:rect l="l" t="t" r="r" b="b"/>
                <a:pathLst>
                  <a:path w="45970" h="579213" extrusionOk="0">
                    <a:moveTo>
                      <a:pt x="28383" y="579213"/>
                    </a:moveTo>
                    <a:cubicBezTo>
                      <a:pt x="7144" y="386906"/>
                      <a:pt x="-2192" y="193467"/>
                      <a:pt x="432" y="0"/>
                    </a:cubicBezTo>
                    <a:lnTo>
                      <a:pt x="18020" y="0"/>
                    </a:lnTo>
                    <a:cubicBezTo>
                      <a:pt x="15491" y="192735"/>
                      <a:pt x="24827" y="385441"/>
                      <a:pt x="45971" y="577025"/>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0" name="Google Shape;2390;p40"/>
              <p:cNvSpPr/>
              <p:nvPr/>
            </p:nvSpPr>
            <p:spPr>
              <a:xfrm>
                <a:off x="5931527" y="2693757"/>
                <a:ext cx="378381" cy="94664"/>
              </a:xfrm>
              <a:custGeom>
                <a:avLst/>
                <a:gdLst/>
                <a:ahLst/>
                <a:cxnLst/>
                <a:rect l="l" t="t" r="r" b="b"/>
                <a:pathLst>
                  <a:path w="378381" h="94664" extrusionOk="0">
                    <a:moveTo>
                      <a:pt x="378096" y="94664"/>
                    </a:moveTo>
                    <a:cubicBezTo>
                      <a:pt x="248277" y="92419"/>
                      <a:pt x="120027" y="65828"/>
                      <a:pt x="0" y="16269"/>
                    </a:cubicBezTo>
                    <a:lnTo>
                      <a:pt x="6750" y="0"/>
                    </a:lnTo>
                    <a:cubicBezTo>
                      <a:pt x="124723" y="48702"/>
                      <a:pt x="250787" y="74809"/>
                      <a:pt x="378381" y="7696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1" name="Google Shape;2391;p40"/>
              <p:cNvSpPr/>
              <p:nvPr/>
            </p:nvSpPr>
            <p:spPr>
              <a:xfrm>
                <a:off x="6423138" y="2666737"/>
                <a:ext cx="323240" cy="131673"/>
              </a:xfrm>
              <a:custGeom>
                <a:avLst/>
                <a:gdLst/>
                <a:ahLst/>
                <a:cxnLst/>
                <a:rect l="l" t="t" r="r" b="b"/>
                <a:pathLst>
                  <a:path w="323240" h="131673" extrusionOk="0">
                    <a:moveTo>
                      <a:pt x="1996" y="131674"/>
                    </a:moveTo>
                    <a:lnTo>
                      <a:pt x="0" y="114168"/>
                    </a:lnTo>
                    <a:cubicBezTo>
                      <a:pt x="112145" y="101534"/>
                      <a:pt x="219670" y="62402"/>
                      <a:pt x="313733" y="0"/>
                    </a:cubicBezTo>
                    <a:lnTo>
                      <a:pt x="323240" y="14747"/>
                    </a:lnTo>
                    <a:cubicBezTo>
                      <a:pt x="226915" y="78624"/>
                      <a:pt x="116813" y="118697"/>
                      <a:pt x="1996" y="131674"/>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2" name="Google Shape;2392;p40"/>
              <p:cNvSpPr/>
              <p:nvPr/>
            </p:nvSpPr>
            <p:spPr>
              <a:xfrm>
                <a:off x="4587514" y="3103240"/>
                <a:ext cx="810857" cy="579974"/>
              </a:xfrm>
              <a:custGeom>
                <a:avLst/>
                <a:gdLst/>
                <a:ahLst/>
                <a:cxnLst/>
                <a:rect l="l" t="t" r="r" b="b"/>
                <a:pathLst>
                  <a:path w="810857" h="579974" extrusionOk="0">
                    <a:moveTo>
                      <a:pt x="805438" y="579974"/>
                    </a:moveTo>
                    <a:cubicBezTo>
                      <a:pt x="485260" y="476766"/>
                      <a:pt x="204235" y="278133"/>
                      <a:pt x="0" y="10656"/>
                    </a:cubicBezTo>
                    <a:lnTo>
                      <a:pt x="14070" y="0"/>
                    </a:lnTo>
                    <a:cubicBezTo>
                      <a:pt x="216085" y="264718"/>
                      <a:pt x="494086" y="461363"/>
                      <a:pt x="810857" y="563610"/>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3" name="Google Shape;2393;p40"/>
              <p:cNvSpPr/>
              <p:nvPr/>
            </p:nvSpPr>
            <p:spPr>
              <a:xfrm>
                <a:off x="4637806" y="2727626"/>
                <a:ext cx="823881" cy="448680"/>
              </a:xfrm>
              <a:custGeom>
                <a:avLst/>
                <a:gdLst/>
                <a:ahLst/>
                <a:cxnLst/>
                <a:rect l="l" t="t" r="r" b="b"/>
                <a:pathLst>
                  <a:path w="823881" h="448680" extrusionOk="0">
                    <a:moveTo>
                      <a:pt x="11884" y="448681"/>
                    </a:moveTo>
                    <a:lnTo>
                      <a:pt x="0" y="435552"/>
                    </a:lnTo>
                    <a:cubicBezTo>
                      <a:pt x="232448" y="223931"/>
                      <a:pt x="514313" y="74152"/>
                      <a:pt x="819699" y="0"/>
                    </a:cubicBezTo>
                    <a:lnTo>
                      <a:pt x="823882" y="17220"/>
                    </a:lnTo>
                    <a:cubicBezTo>
                      <a:pt x="521340" y="90611"/>
                      <a:pt x="242106" y="238983"/>
                      <a:pt x="11884" y="448681"/>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4" name="Google Shape;2394;p40"/>
              <p:cNvSpPr/>
              <p:nvPr/>
            </p:nvSpPr>
            <p:spPr>
              <a:xfrm>
                <a:off x="5771904" y="3466104"/>
                <a:ext cx="665779" cy="401967"/>
              </a:xfrm>
              <a:custGeom>
                <a:avLst/>
                <a:gdLst/>
                <a:ahLst/>
                <a:cxnLst/>
                <a:rect l="l" t="t" r="r" b="b"/>
                <a:pathLst>
                  <a:path w="665779" h="401967" extrusionOk="0">
                    <a:moveTo>
                      <a:pt x="0" y="140903"/>
                    </a:moveTo>
                    <a:lnTo>
                      <a:pt x="584399" y="401967"/>
                    </a:lnTo>
                    <a:lnTo>
                      <a:pt x="665780" y="240229"/>
                    </a:lnTo>
                    <a:lnTo>
                      <a:pt x="84613" y="0"/>
                    </a:lnTo>
                    <a:cubicBezTo>
                      <a:pt x="59248" y="48617"/>
                      <a:pt x="30993" y="95673"/>
                      <a:pt x="0" y="14090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5" name="Google Shape;2395;p40"/>
              <p:cNvSpPr/>
              <p:nvPr/>
            </p:nvSpPr>
            <p:spPr>
              <a:xfrm>
                <a:off x="4412914" y="3495598"/>
                <a:ext cx="405958" cy="756268"/>
              </a:xfrm>
              <a:custGeom>
                <a:avLst/>
                <a:gdLst/>
                <a:ahLst/>
                <a:cxnLst/>
                <a:rect l="l" t="t" r="r" b="b"/>
                <a:pathLst>
                  <a:path w="405958" h="756268" extrusionOk="0">
                    <a:moveTo>
                      <a:pt x="163667" y="603474"/>
                    </a:moveTo>
                    <a:cubicBezTo>
                      <a:pt x="233869" y="662661"/>
                      <a:pt x="310390" y="713903"/>
                      <a:pt x="391836" y="756269"/>
                    </a:cubicBezTo>
                    <a:cubicBezTo>
                      <a:pt x="417643" y="625508"/>
                      <a:pt x="407958" y="490219"/>
                      <a:pt x="363790" y="364482"/>
                    </a:cubicBezTo>
                    <a:cubicBezTo>
                      <a:pt x="310177" y="216044"/>
                      <a:pt x="210922" y="88442"/>
                      <a:pt x="80290" y="0"/>
                    </a:cubicBezTo>
                    <a:cubicBezTo>
                      <a:pt x="54640" y="55628"/>
                      <a:pt x="34238" y="113540"/>
                      <a:pt x="19349" y="172965"/>
                    </a:cubicBezTo>
                    <a:cubicBezTo>
                      <a:pt x="1191" y="245271"/>
                      <a:pt x="-9172" y="322049"/>
                      <a:pt x="11078" y="393880"/>
                    </a:cubicBezTo>
                    <a:cubicBezTo>
                      <a:pt x="34656" y="478460"/>
                      <a:pt x="96832" y="546675"/>
                      <a:pt x="163667" y="603474"/>
                    </a:cubicBezTo>
                    <a:close/>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6" name="Google Shape;2396;p40"/>
              <p:cNvSpPr/>
              <p:nvPr/>
            </p:nvSpPr>
            <p:spPr>
              <a:xfrm>
                <a:off x="5386773" y="3713849"/>
                <a:ext cx="854779" cy="290082"/>
              </a:xfrm>
              <a:custGeom>
                <a:avLst/>
                <a:gdLst/>
                <a:ahLst/>
                <a:cxnLst/>
                <a:rect l="l" t="t" r="r" b="b"/>
                <a:pathLst>
                  <a:path w="854779" h="290082" extrusionOk="0">
                    <a:moveTo>
                      <a:pt x="851833" y="290082"/>
                    </a:moveTo>
                    <a:cubicBezTo>
                      <a:pt x="559956" y="223846"/>
                      <a:pt x="274802" y="130818"/>
                      <a:pt x="0" y="12178"/>
                    </a:cubicBezTo>
                    <a:lnTo>
                      <a:pt x="5229" y="0"/>
                    </a:lnTo>
                    <a:cubicBezTo>
                      <a:pt x="279308" y="118307"/>
                      <a:pt x="563693" y="211078"/>
                      <a:pt x="854780" y="27714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7" name="Google Shape;2397;p40"/>
              <p:cNvSpPr/>
              <p:nvPr/>
            </p:nvSpPr>
            <p:spPr>
              <a:xfrm>
                <a:off x="6169489" y="3951509"/>
                <a:ext cx="219518" cy="83723"/>
              </a:xfrm>
              <a:custGeom>
                <a:avLst/>
                <a:gdLst/>
                <a:ahLst/>
                <a:cxnLst/>
                <a:rect l="l" t="t" r="r" b="b"/>
                <a:pathLst>
                  <a:path w="219518" h="83723" extrusionOk="0">
                    <a:moveTo>
                      <a:pt x="5989" y="83723"/>
                    </a:moveTo>
                    <a:lnTo>
                      <a:pt x="0" y="71926"/>
                    </a:lnTo>
                    <a:cubicBezTo>
                      <a:pt x="68242" y="36734"/>
                      <a:pt x="141579" y="12463"/>
                      <a:pt x="217331" y="0"/>
                    </a:cubicBezTo>
                    <a:lnTo>
                      <a:pt x="219518" y="13034"/>
                    </a:lnTo>
                    <a:cubicBezTo>
                      <a:pt x="145087" y="25288"/>
                      <a:pt x="73033" y="49140"/>
                      <a:pt x="5989" y="8372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8" name="Google Shape;2398;p40"/>
              <p:cNvSpPr/>
              <p:nvPr/>
            </p:nvSpPr>
            <p:spPr>
              <a:xfrm>
                <a:off x="5330066" y="1033271"/>
                <a:ext cx="2028179" cy="1552455"/>
              </a:xfrm>
              <a:custGeom>
                <a:avLst/>
                <a:gdLst/>
                <a:ahLst/>
                <a:cxnLst/>
                <a:rect l="l" t="t" r="r" b="b"/>
                <a:pathLst>
                  <a:path w="2028179" h="1552455" extrusionOk="0">
                    <a:moveTo>
                      <a:pt x="72584" y="450398"/>
                    </a:moveTo>
                    <a:cubicBezTo>
                      <a:pt x="-85926" y="782723"/>
                      <a:pt x="22376" y="1181084"/>
                      <a:pt x="327278" y="1387243"/>
                    </a:cubicBezTo>
                    <a:cubicBezTo>
                      <a:pt x="524074" y="1520439"/>
                      <a:pt x="772113" y="1551550"/>
                      <a:pt x="1009695" y="1552407"/>
                    </a:cubicBezTo>
                    <a:cubicBezTo>
                      <a:pt x="1176924" y="1553072"/>
                      <a:pt x="1348527" y="1547649"/>
                      <a:pt x="1505583" y="1489804"/>
                    </a:cubicBezTo>
                    <a:cubicBezTo>
                      <a:pt x="1746017" y="1401324"/>
                      <a:pt x="1941958" y="1203528"/>
                      <a:pt x="1994151" y="976047"/>
                    </a:cubicBezTo>
                    <a:cubicBezTo>
                      <a:pt x="2023813" y="846847"/>
                      <a:pt x="2033225" y="760365"/>
                      <a:pt x="2025715" y="627930"/>
                    </a:cubicBezTo>
                    <a:cubicBezTo>
                      <a:pt x="2018204" y="495495"/>
                      <a:pt x="1978180" y="361537"/>
                      <a:pt x="1892616" y="260308"/>
                    </a:cubicBezTo>
                    <a:cubicBezTo>
                      <a:pt x="1750866" y="91339"/>
                      <a:pt x="1515090" y="39678"/>
                      <a:pt x="1295858" y="16464"/>
                    </a:cubicBezTo>
                    <a:cubicBezTo>
                      <a:pt x="1047723" y="-9890"/>
                      <a:pt x="791508" y="-12078"/>
                      <a:pt x="554307" y="66603"/>
                    </a:cubicBezTo>
                    <a:cubicBezTo>
                      <a:pt x="317105" y="145284"/>
                      <a:pt x="131813" y="326145"/>
                      <a:pt x="72584" y="450398"/>
                    </a:cubicBezTo>
                    <a:close/>
                  </a:path>
                </a:pathLst>
              </a:custGeom>
              <a:solidFill>
                <a:srgbClr val="FFA8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9" name="Google Shape;2399;p40"/>
              <p:cNvSpPr/>
              <p:nvPr/>
            </p:nvSpPr>
            <p:spPr>
              <a:xfrm>
                <a:off x="5106825" y="1693759"/>
                <a:ext cx="269870" cy="338773"/>
              </a:xfrm>
              <a:custGeom>
                <a:avLst/>
                <a:gdLst/>
                <a:ahLst/>
                <a:cxnLst/>
                <a:rect l="l" t="t" r="r" b="b"/>
                <a:pathLst>
                  <a:path w="269870" h="338773" extrusionOk="0">
                    <a:moveTo>
                      <a:pt x="246103" y="80849"/>
                    </a:moveTo>
                    <a:cubicBezTo>
                      <a:pt x="209445" y="36238"/>
                      <a:pt x="156859" y="7667"/>
                      <a:pt x="99504" y="1217"/>
                    </a:cubicBezTo>
                    <a:cubicBezTo>
                      <a:pt x="80473" y="-1885"/>
                      <a:pt x="60950" y="979"/>
                      <a:pt x="43602" y="9399"/>
                    </a:cubicBezTo>
                    <a:cubicBezTo>
                      <a:pt x="23447" y="20816"/>
                      <a:pt x="11849" y="43174"/>
                      <a:pt x="5574" y="65627"/>
                    </a:cubicBezTo>
                    <a:cubicBezTo>
                      <a:pt x="-3183" y="99116"/>
                      <a:pt x="-1592" y="134480"/>
                      <a:pt x="10137" y="167046"/>
                    </a:cubicBezTo>
                    <a:cubicBezTo>
                      <a:pt x="28486" y="218041"/>
                      <a:pt x="70507" y="257715"/>
                      <a:pt x="117757" y="284068"/>
                    </a:cubicBezTo>
                    <a:cubicBezTo>
                      <a:pt x="165007" y="310422"/>
                      <a:pt x="217867" y="324788"/>
                      <a:pt x="269870" y="338774"/>
                    </a:cubicBezTo>
                    <a:cubicBezTo>
                      <a:pt x="261789" y="253624"/>
                      <a:pt x="253043" y="168378"/>
                      <a:pt x="246103" y="8084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00" name="Google Shape;2400;p40"/>
              <p:cNvSpPr/>
              <p:nvPr/>
            </p:nvSpPr>
            <p:spPr>
              <a:xfrm>
                <a:off x="7287329" y="1678229"/>
                <a:ext cx="300411" cy="329662"/>
              </a:xfrm>
              <a:custGeom>
                <a:avLst/>
                <a:gdLst/>
                <a:ahLst/>
                <a:cxnLst/>
                <a:rect l="l" t="t" r="r" b="b"/>
                <a:pathLst>
                  <a:path w="300411" h="329662" extrusionOk="0">
                    <a:moveTo>
                      <a:pt x="32134" y="108081"/>
                    </a:moveTo>
                    <a:cubicBezTo>
                      <a:pt x="67225" y="45203"/>
                      <a:pt x="131901" y="4540"/>
                      <a:pt x="203736" y="192"/>
                    </a:cubicBezTo>
                    <a:cubicBezTo>
                      <a:pt x="229881" y="-1045"/>
                      <a:pt x="258022" y="3427"/>
                      <a:pt x="276846" y="21503"/>
                    </a:cubicBezTo>
                    <a:cubicBezTo>
                      <a:pt x="298332" y="41863"/>
                      <a:pt x="302800" y="74782"/>
                      <a:pt x="299377" y="104180"/>
                    </a:cubicBezTo>
                    <a:cubicBezTo>
                      <a:pt x="291487" y="171825"/>
                      <a:pt x="248895" y="232714"/>
                      <a:pt x="192708" y="271056"/>
                    </a:cubicBezTo>
                    <a:cubicBezTo>
                      <a:pt x="136522" y="309397"/>
                      <a:pt x="67881" y="326713"/>
                      <a:pt x="0" y="329662"/>
                    </a:cubicBezTo>
                    <a:cubicBezTo>
                      <a:pt x="16067" y="253265"/>
                      <a:pt x="-666" y="168305"/>
                      <a:pt x="32134" y="108081"/>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01" name="Google Shape;2401;p40"/>
              <p:cNvSpPr/>
              <p:nvPr/>
            </p:nvSpPr>
            <p:spPr>
              <a:xfrm>
                <a:off x="7268030" y="847170"/>
                <a:ext cx="512453" cy="564515"/>
              </a:xfrm>
              <a:custGeom>
                <a:avLst/>
                <a:gdLst/>
                <a:ahLst/>
                <a:cxnLst/>
                <a:rect l="l" t="t" r="r" b="b"/>
                <a:pathLst>
                  <a:path w="512453" h="564515" extrusionOk="0">
                    <a:moveTo>
                      <a:pt x="0" y="306173"/>
                    </a:moveTo>
                    <a:cubicBezTo>
                      <a:pt x="16827" y="219183"/>
                      <a:pt x="52526" y="136950"/>
                      <a:pt x="104578" y="65278"/>
                    </a:cubicBezTo>
                    <a:cubicBezTo>
                      <a:pt x="118895" y="43421"/>
                      <a:pt x="137776" y="24921"/>
                      <a:pt x="159909" y="11048"/>
                    </a:cubicBezTo>
                    <a:cubicBezTo>
                      <a:pt x="182621" y="-2746"/>
                      <a:pt x="210876" y="-3683"/>
                      <a:pt x="234444" y="8575"/>
                    </a:cubicBezTo>
                    <a:cubicBezTo>
                      <a:pt x="262965" y="25890"/>
                      <a:pt x="271522" y="65088"/>
                      <a:pt x="266008" y="98482"/>
                    </a:cubicBezTo>
                    <a:cubicBezTo>
                      <a:pt x="260493" y="131876"/>
                      <a:pt x="244712" y="162511"/>
                      <a:pt x="236821" y="195335"/>
                    </a:cubicBezTo>
                    <a:cubicBezTo>
                      <a:pt x="264543" y="135217"/>
                      <a:pt x="312031" y="86426"/>
                      <a:pt x="371346" y="57096"/>
                    </a:cubicBezTo>
                    <a:cubicBezTo>
                      <a:pt x="412131" y="37117"/>
                      <a:pt x="468983" y="30647"/>
                      <a:pt x="496554" y="66610"/>
                    </a:cubicBezTo>
                    <a:cubicBezTo>
                      <a:pt x="505633" y="79444"/>
                      <a:pt x="510900" y="94580"/>
                      <a:pt x="511765" y="110279"/>
                    </a:cubicBezTo>
                    <a:cubicBezTo>
                      <a:pt x="516424" y="157850"/>
                      <a:pt x="496934" y="204754"/>
                      <a:pt x="468128" y="242619"/>
                    </a:cubicBezTo>
                    <a:cubicBezTo>
                      <a:pt x="439321" y="280485"/>
                      <a:pt x="401578" y="310454"/>
                      <a:pt x="364501" y="340043"/>
                    </a:cubicBezTo>
                    <a:cubicBezTo>
                      <a:pt x="413690" y="324333"/>
                      <a:pt x="466664" y="349221"/>
                      <a:pt x="486001" y="397127"/>
                    </a:cubicBezTo>
                    <a:cubicBezTo>
                      <a:pt x="508913" y="459824"/>
                      <a:pt x="457480" y="529847"/>
                      <a:pt x="394828" y="552110"/>
                    </a:cubicBezTo>
                    <a:cubicBezTo>
                      <a:pt x="332177" y="574373"/>
                      <a:pt x="262680" y="562290"/>
                      <a:pt x="197176" y="549827"/>
                    </a:cubicBezTo>
                    <a:lnTo>
                      <a:pt x="125873" y="536317"/>
                    </a:lnTo>
                    <a:cubicBezTo>
                      <a:pt x="120255" y="535577"/>
                      <a:pt x="114817" y="533837"/>
                      <a:pt x="109806" y="531179"/>
                    </a:cubicBezTo>
                    <a:cubicBezTo>
                      <a:pt x="101165" y="524111"/>
                      <a:pt x="95251" y="514256"/>
                      <a:pt x="93074" y="503303"/>
                    </a:cubicBezTo>
                    <a:cubicBezTo>
                      <a:pt x="68850" y="434588"/>
                      <a:pt x="37657" y="368534"/>
                      <a:pt x="0" y="306173"/>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02" name="Google Shape;2402;p40"/>
              <p:cNvSpPr/>
              <p:nvPr/>
            </p:nvSpPr>
            <p:spPr>
              <a:xfrm>
                <a:off x="7145959" y="1076564"/>
                <a:ext cx="249495" cy="396829"/>
              </a:xfrm>
              <a:custGeom>
                <a:avLst/>
                <a:gdLst/>
                <a:ahLst/>
                <a:cxnLst/>
                <a:rect l="l" t="t" r="r" b="b"/>
                <a:pathLst>
                  <a:path w="249495" h="396829" extrusionOk="0">
                    <a:moveTo>
                      <a:pt x="0" y="76778"/>
                    </a:moveTo>
                    <a:cubicBezTo>
                      <a:pt x="27171" y="47510"/>
                      <a:pt x="57860" y="21721"/>
                      <a:pt x="91363" y="0"/>
                    </a:cubicBezTo>
                    <a:cubicBezTo>
                      <a:pt x="157988" y="83843"/>
                      <a:pt x="209792" y="178477"/>
                      <a:pt x="244522" y="279807"/>
                    </a:cubicBezTo>
                    <a:cubicBezTo>
                      <a:pt x="249760" y="291085"/>
                      <a:pt x="250901" y="303836"/>
                      <a:pt x="247754" y="315865"/>
                    </a:cubicBezTo>
                    <a:cubicBezTo>
                      <a:pt x="244759" y="322250"/>
                      <a:pt x="240557" y="327999"/>
                      <a:pt x="235395" y="332800"/>
                    </a:cubicBezTo>
                    <a:lnTo>
                      <a:pt x="174359" y="396829"/>
                    </a:lnTo>
                    <a:cubicBezTo>
                      <a:pt x="111042" y="336511"/>
                      <a:pt x="76912" y="252502"/>
                      <a:pt x="44588" y="171157"/>
                    </a:cubicBezTo>
                    <a:cubicBezTo>
                      <a:pt x="26905" y="126727"/>
                      <a:pt x="9222" y="82296"/>
                      <a:pt x="0" y="767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03" name="Google Shape;2403;p40"/>
              <p:cNvSpPr/>
              <p:nvPr/>
            </p:nvSpPr>
            <p:spPr>
              <a:xfrm>
                <a:off x="5151979" y="679475"/>
                <a:ext cx="524378" cy="467112"/>
              </a:xfrm>
              <a:custGeom>
                <a:avLst/>
                <a:gdLst/>
                <a:ahLst/>
                <a:cxnLst/>
                <a:rect l="l" t="t" r="r" b="b"/>
                <a:pathLst>
                  <a:path w="524378" h="467112" extrusionOk="0">
                    <a:moveTo>
                      <a:pt x="310184" y="467112"/>
                    </a:moveTo>
                    <a:cubicBezTo>
                      <a:pt x="228053" y="461883"/>
                      <a:pt x="147738" y="440649"/>
                      <a:pt x="73744" y="404605"/>
                    </a:cubicBezTo>
                    <a:cubicBezTo>
                      <a:pt x="41325" y="388717"/>
                      <a:pt x="7194" y="365788"/>
                      <a:pt x="729" y="330206"/>
                    </a:cubicBezTo>
                    <a:cubicBezTo>
                      <a:pt x="-3395" y="301932"/>
                      <a:pt x="10230" y="274022"/>
                      <a:pt x="35050" y="259897"/>
                    </a:cubicBezTo>
                    <a:cubicBezTo>
                      <a:pt x="60148" y="246561"/>
                      <a:pt x="90450" y="247650"/>
                      <a:pt x="114529" y="262752"/>
                    </a:cubicBezTo>
                    <a:cubicBezTo>
                      <a:pt x="88384" y="231450"/>
                      <a:pt x="63096" y="198912"/>
                      <a:pt x="49310" y="160761"/>
                    </a:cubicBezTo>
                    <a:cubicBezTo>
                      <a:pt x="35525" y="122610"/>
                      <a:pt x="35145" y="77418"/>
                      <a:pt x="58057" y="43929"/>
                    </a:cubicBezTo>
                    <a:cubicBezTo>
                      <a:pt x="93138" y="-7351"/>
                      <a:pt x="172142" y="-12108"/>
                      <a:pt x="225096" y="21191"/>
                    </a:cubicBezTo>
                    <a:cubicBezTo>
                      <a:pt x="278050" y="54490"/>
                      <a:pt x="306857" y="114999"/>
                      <a:pt x="322068" y="175318"/>
                    </a:cubicBezTo>
                    <a:cubicBezTo>
                      <a:pt x="318931" y="140592"/>
                      <a:pt x="316079" y="104248"/>
                      <a:pt x="329769" y="72281"/>
                    </a:cubicBezTo>
                    <a:cubicBezTo>
                      <a:pt x="343459" y="40314"/>
                      <a:pt x="379681" y="15197"/>
                      <a:pt x="412670" y="25948"/>
                    </a:cubicBezTo>
                    <a:cubicBezTo>
                      <a:pt x="440621" y="35462"/>
                      <a:pt x="455452" y="64955"/>
                      <a:pt x="466100" y="92546"/>
                    </a:cubicBezTo>
                    <a:cubicBezTo>
                      <a:pt x="494726" y="166006"/>
                      <a:pt x="514291" y="242684"/>
                      <a:pt x="524378" y="320882"/>
                    </a:cubicBezTo>
                    <a:cubicBezTo>
                      <a:pt x="455547" y="376254"/>
                      <a:pt x="386716" y="431911"/>
                      <a:pt x="310184" y="46711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04" name="Google Shape;2404;p40"/>
              <p:cNvSpPr/>
              <p:nvPr/>
            </p:nvSpPr>
            <p:spPr>
              <a:xfrm>
                <a:off x="5424991" y="956307"/>
                <a:ext cx="352902" cy="285991"/>
              </a:xfrm>
              <a:custGeom>
                <a:avLst/>
                <a:gdLst/>
                <a:ahLst/>
                <a:cxnLst/>
                <a:rect l="l" t="t" r="r" b="b"/>
                <a:pathLst>
                  <a:path w="352902" h="285991" extrusionOk="0">
                    <a:moveTo>
                      <a:pt x="63317" y="285991"/>
                    </a:moveTo>
                    <a:cubicBezTo>
                      <a:pt x="43352" y="269992"/>
                      <a:pt x="24747" y="252361"/>
                      <a:pt x="7701" y="233284"/>
                    </a:cubicBezTo>
                    <a:cubicBezTo>
                      <a:pt x="3337" y="229418"/>
                      <a:pt x="589" y="224052"/>
                      <a:pt x="0" y="218251"/>
                    </a:cubicBezTo>
                    <a:cubicBezTo>
                      <a:pt x="970" y="212045"/>
                      <a:pt x="4402" y="206491"/>
                      <a:pt x="9507" y="202839"/>
                    </a:cubicBezTo>
                    <a:cubicBezTo>
                      <a:pt x="88767" y="128989"/>
                      <a:pt x="174702" y="62647"/>
                      <a:pt x="266198" y="4662"/>
                    </a:cubicBezTo>
                    <a:cubicBezTo>
                      <a:pt x="269915" y="1792"/>
                      <a:pt x="274440" y="163"/>
                      <a:pt x="279127" y="0"/>
                    </a:cubicBezTo>
                    <a:cubicBezTo>
                      <a:pt x="284100" y="1042"/>
                      <a:pt x="288539" y="3805"/>
                      <a:pt x="291677" y="7801"/>
                    </a:cubicBezTo>
                    <a:lnTo>
                      <a:pt x="352902" y="68881"/>
                    </a:lnTo>
                    <a:cubicBezTo>
                      <a:pt x="261920" y="148383"/>
                      <a:pt x="165128" y="220956"/>
                      <a:pt x="63317" y="2859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05" name="Google Shape;2405;p40"/>
              <p:cNvSpPr/>
              <p:nvPr/>
            </p:nvSpPr>
            <p:spPr>
              <a:xfrm>
                <a:off x="5271661" y="913990"/>
                <a:ext cx="2169580" cy="1166968"/>
              </a:xfrm>
              <a:custGeom>
                <a:avLst/>
                <a:gdLst/>
                <a:ahLst/>
                <a:cxnLst/>
                <a:rect l="l" t="t" r="r" b="b"/>
                <a:pathLst>
                  <a:path w="2169580" h="1166968" extrusionOk="0">
                    <a:moveTo>
                      <a:pt x="105699" y="1145562"/>
                    </a:moveTo>
                    <a:cubicBezTo>
                      <a:pt x="180330" y="1002852"/>
                      <a:pt x="186129" y="846156"/>
                      <a:pt x="202671" y="686035"/>
                    </a:cubicBezTo>
                    <a:cubicBezTo>
                      <a:pt x="509749" y="667007"/>
                      <a:pt x="808271" y="532003"/>
                      <a:pt x="1006874" y="329640"/>
                    </a:cubicBezTo>
                    <a:cubicBezTo>
                      <a:pt x="984684" y="427992"/>
                      <a:pt x="942901" y="520860"/>
                      <a:pt x="884042" y="602693"/>
                    </a:cubicBezTo>
                    <a:cubicBezTo>
                      <a:pt x="906374" y="612594"/>
                      <a:pt x="930294" y="618394"/>
                      <a:pt x="954680" y="619818"/>
                    </a:cubicBezTo>
                    <a:cubicBezTo>
                      <a:pt x="958274" y="620273"/>
                      <a:pt x="961934" y="619848"/>
                      <a:pt x="965328" y="618581"/>
                    </a:cubicBezTo>
                    <a:cubicBezTo>
                      <a:pt x="968817" y="616505"/>
                      <a:pt x="971698" y="613553"/>
                      <a:pt x="973694" y="610018"/>
                    </a:cubicBezTo>
                    <a:cubicBezTo>
                      <a:pt x="1019195" y="540381"/>
                      <a:pt x="1049313" y="461818"/>
                      <a:pt x="1062015" y="379589"/>
                    </a:cubicBezTo>
                    <a:cubicBezTo>
                      <a:pt x="1244170" y="599363"/>
                      <a:pt x="1515501" y="742834"/>
                      <a:pt x="1803565" y="778512"/>
                    </a:cubicBezTo>
                    <a:cubicBezTo>
                      <a:pt x="1829139" y="850342"/>
                      <a:pt x="1856140" y="921983"/>
                      <a:pt x="1893597" y="988391"/>
                    </a:cubicBezTo>
                    <a:cubicBezTo>
                      <a:pt x="1931626" y="1058195"/>
                      <a:pt x="1984095" y="1119075"/>
                      <a:pt x="2047517" y="1166969"/>
                    </a:cubicBezTo>
                    <a:cubicBezTo>
                      <a:pt x="2088017" y="1050042"/>
                      <a:pt x="2100281" y="925598"/>
                      <a:pt x="2115682" y="807244"/>
                    </a:cubicBezTo>
                    <a:cubicBezTo>
                      <a:pt x="2134126" y="799823"/>
                      <a:pt x="2152475" y="792497"/>
                      <a:pt x="2168256" y="787264"/>
                    </a:cubicBezTo>
                    <a:cubicBezTo>
                      <a:pt x="2178904" y="657588"/>
                      <a:pt x="2123668" y="532289"/>
                      <a:pt x="2063013" y="417264"/>
                    </a:cubicBezTo>
                    <a:cubicBezTo>
                      <a:pt x="2028883" y="352474"/>
                      <a:pt x="1992090" y="288159"/>
                      <a:pt x="1941418" y="235261"/>
                    </a:cubicBezTo>
                    <a:cubicBezTo>
                      <a:pt x="1835604" y="124708"/>
                      <a:pt x="1681590" y="75997"/>
                      <a:pt x="1532614" y="42698"/>
                    </a:cubicBezTo>
                    <a:cubicBezTo>
                      <a:pt x="1381737" y="9113"/>
                      <a:pt x="1214698" y="-10771"/>
                      <a:pt x="1064962" y="80754"/>
                    </a:cubicBezTo>
                    <a:cubicBezTo>
                      <a:pt x="980159" y="15868"/>
                      <a:pt x="868356" y="-7346"/>
                      <a:pt x="761972" y="1978"/>
                    </a:cubicBezTo>
                    <a:cubicBezTo>
                      <a:pt x="655588" y="11301"/>
                      <a:pt x="553482" y="50880"/>
                      <a:pt x="459267" y="100638"/>
                    </a:cubicBezTo>
                    <a:cubicBezTo>
                      <a:pt x="283196" y="194541"/>
                      <a:pt x="122812" y="334683"/>
                      <a:pt x="50463" y="520777"/>
                    </a:cubicBezTo>
                    <a:cubicBezTo>
                      <a:pt x="-24548" y="715814"/>
                      <a:pt x="-23597" y="1045760"/>
                      <a:pt x="105699" y="114556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06" name="Google Shape;2406;p40"/>
              <p:cNvSpPr/>
              <p:nvPr/>
            </p:nvSpPr>
            <p:spPr>
              <a:xfrm>
                <a:off x="6481131" y="1988958"/>
                <a:ext cx="96876" cy="95806"/>
              </a:xfrm>
              <a:custGeom>
                <a:avLst/>
                <a:gdLst/>
                <a:ahLst/>
                <a:cxnLst/>
                <a:rect l="l" t="t" r="r" b="b"/>
                <a:pathLst>
                  <a:path w="96876" h="95806" extrusionOk="0">
                    <a:moveTo>
                      <a:pt x="79194" y="95806"/>
                    </a:moveTo>
                    <a:cubicBezTo>
                      <a:pt x="68242" y="57731"/>
                      <a:pt x="38209" y="28152"/>
                      <a:pt x="0" y="17791"/>
                    </a:cubicBezTo>
                    <a:lnTo>
                      <a:pt x="4563" y="0"/>
                    </a:lnTo>
                    <a:cubicBezTo>
                      <a:pt x="49094" y="12045"/>
                      <a:pt x="84109" y="46495"/>
                      <a:pt x="96877" y="908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07" name="Google Shape;2407;p40"/>
              <p:cNvSpPr/>
              <p:nvPr/>
            </p:nvSpPr>
            <p:spPr>
              <a:xfrm>
                <a:off x="6386725" y="2022923"/>
                <a:ext cx="156105" cy="115975"/>
              </a:xfrm>
              <a:custGeom>
                <a:avLst/>
                <a:gdLst/>
                <a:ahLst/>
                <a:cxnLst/>
                <a:rect l="l" t="t" r="r" b="b"/>
                <a:pathLst>
                  <a:path w="156105" h="115975" extrusionOk="0">
                    <a:moveTo>
                      <a:pt x="1521" y="115976"/>
                    </a:moveTo>
                    <a:lnTo>
                      <a:pt x="0" y="97614"/>
                    </a:lnTo>
                    <a:cubicBezTo>
                      <a:pt x="60360" y="91629"/>
                      <a:pt x="113267" y="54658"/>
                      <a:pt x="139659" y="0"/>
                    </a:cubicBezTo>
                    <a:lnTo>
                      <a:pt x="156106" y="7516"/>
                    </a:lnTo>
                    <a:cubicBezTo>
                      <a:pt x="127423" y="68520"/>
                      <a:pt x="68612" y="109782"/>
                      <a:pt x="1521" y="1159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08" name="Google Shape;2408;p40"/>
              <p:cNvSpPr/>
              <p:nvPr/>
            </p:nvSpPr>
            <p:spPr>
              <a:xfrm>
                <a:off x="5916982" y="2537727"/>
                <a:ext cx="852783" cy="68120"/>
              </a:xfrm>
              <a:custGeom>
                <a:avLst/>
                <a:gdLst/>
                <a:ahLst/>
                <a:cxnLst/>
                <a:rect l="l" t="t" r="r" b="b"/>
                <a:pathLst>
                  <a:path w="852783" h="68120" extrusionOk="0">
                    <a:moveTo>
                      <a:pt x="424205" y="68120"/>
                    </a:moveTo>
                    <a:cubicBezTo>
                      <a:pt x="294814" y="68120"/>
                      <a:pt x="168655" y="49949"/>
                      <a:pt x="0" y="13510"/>
                    </a:cubicBezTo>
                    <a:lnTo>
                      <a:pt x="2947" y="0"/>
                    </a:lnTo>
                    <a:cubicBezTo>
                      <a:pt x="333508" y="71545"/>
                      <a:pt x="499786" y="72211"/>
                      <a:pt x="850122" y="3139"/>
                    </a:cubicBezTo>
                    <a:lnTo>
                      <a:pt x="852783" y="16650"/>
                    </a:lnTo>
                    <a:cubicBezTo>
                      <a:pt x="678899" y="50900"/>
                      <a:pt x="549793" y="68120"/>
                      <a:pt x="424205" y="6812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09" name="Google Shape;2409;p40"/>
              <p:cNvSpPr/>
              <p:nvPr/>
            </p:nvSpPr>
            <p:spPr>
              <a:xfrm>
                <a:off x="6525624" y="1762697"/>
                <a:ext cx="200313" cy="123795"/>
              </a:xfrm>
              <a:custGeom>
                <a:avLst/>
                <a:gdLst/>
                <a:ahLst/>
                <a:cxnLst/>
                <a:rect l="l" t="t" r="r" b="b"/>
                <a:pathLst>
                  <a:path w="200313" h="123795" extrusionOk="0">
                    <a:moveTo>
                      <a:pt x="18159" y="123795"/>
                    </a:moveTo>
                    <a:lnTo>
                      <a:pt x="0" y="120751"/>
                    </a:lnTo>
                    <a:cubicBezTo>
                      <a:pt x="3375" y="91923"/>
                      <a:pt x="13329" y="64247"/>
                      <a:pt x="29092" y="39882"/>
                    </a:cubicBezTo>
                    <a:cubicBezTo>
                      <a:pt x="53401" y="437"/>
                      <a:pt x="105053" y="-11827"/>
                      <a:pt x="144479" y="12500"/>
                    </a:cubicBezTo>
                    <a:cubicBezTo>
                      <a:pt x="156714" y="20045"/>
                      <a:pt x="166811" y="30625"/>
                      <a:pt x="173789" y="43212"/>
                    </a:cubicBezTo>
                    <a:cubicBezTo>
                      <a:pt x="186053" y="63886"/>
                      <a:pt x="195009" y="86358"/>
                      <a:pt x="200314" y="109810"/>
                    </a:cubicBezTo>
                    <a:lnTo>
                      <a:pt x="182631" y="114757"/>
                    </a:lnTo>
                    <a:cubicBezTo>
                      <a:pt x="177773" y="93179"/>
                      <a:pt x="169625" y="72486"/>
                      <a:pt x="158483" y="53392"/>
                    </a:cubicBezTo>
                    <a:cubicBezTo>
                      <a:pt x="147521" y="35182"/>
                      <a:pt x="129211" y="22623"/>
                      <a:pt x="108285" y="18951"/>
                    </a:cubicBezTo>
                    <a:cubicBezTo>
                      <a:pt x="82692" y="17381"/>
                      <a:pt x="58193" y="29511"/>
                      <a:pt x="43923" y="50823"/>
                    </a:cubicBezTo>
                    <a:cubicBezTo>
                      <a:pt x="29824" y="72829"/>
                      <a:pt x="21001" y="97803"/>
                      <a:pt x="18159" y="12379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10" name="Google Shape;2410;p40"/>
              <p:cNvSpPr/>
              <p:nvPr/>
            </p:nvSpPr>
            <p:spPr>
              <a:xfrm>
                <a:off x="5774946" y="1749130"/>
                <a:ext cx="197556" cy="130132"/>
              </a:xfrm>
              <a:custGeom>
                <a:avLst/>
                <a:gdLst/>
                <a:ahLst/>
                <a:cxnLst/>
                <a:rect l="l" t="t" r="r" b="b"/>
                <a:pathLst>
                  <a:path w="197556" h="130132" extrusionOk="0">
                    <a:moveTo>
                      <a:pt x="179303" y="130132"/>
                    </a:moveTo>
                    <a:cubicBezTo>
                      <a:pt x="178039" y="107384"/>
                      <a:pt x="173456" y="84950"/>
                      <a:pt x="165708" y="63534"/>
                    </a:cubicBezTo>
                    <a:cubicBezTo>
                      <a:pt x="158350" y="43497"/>
                      <a:pt x="142568" y="27704"/>
                      <a:pt x="122546" y="20340"/>
                    </a:cubicBezTo>
                    <a:cubicBezTo>
                      <a:pt x="100775" y="13966"/>
                      <a:pt x="74155" y="22909"/>
                      <a:pt x="54856" y="43079"/>
                    </a:cubicBezTo>
                    <a:cubicBezTo>
                      <a:pt x="37220" y="63696"/>
                      <a:pt x="24452" y="88013"/>
                      <a:pt x="17493" y="114244"/>
                    </a:cubicBezTo>
                    <a:lnTo>
                      <a:pt x="0" y="108440"/>
                    </a:lnTo>
                    <a:cubicBezTo>
                      <a:pt x="7910" y="79651"/>
                      <a:pt x="22094" y="52973"/>
                      <a:pt x="41546" y="30330"/>
                    </a:cubicBezTo>
                    <a:cubicBezTo>
                      <a:pt x="65599" y="5308"/>
                      <a:pt x="99444" y="-5538"/>
                      <a:pt x="127680" y="2739"/>
                    </a:cubicBezTo>
                    <a:cubicBezTo>
                      <a:pt x="153121" y="11483"/>
                      <a:pt x="173323" y="31177"/>
                      <a:pt x="182726" y="56398"/>
                    </a:cubicBezTo>
                    <a:cubicBezTo>
                      <a:pt x="191206" y="79603"/>
                      <a:pt x="196207" y="103940"/>
                      <a:pt x="197557" y="1286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11" name="Google Shape;2411;p40"/>
              <p:cNvSpPr/>
              <p:nvPr/>
            </p:nvSpPr>
            <p:spPr>
              <a:xfrm>
                <a:off x="6727839" y="1919601"/>
                <a:ext cx="500451" cy="328423"/>
              </a:xfrm>
              <a:custGeom>
                <a:avLst/>
                <a:gdLst/>
                <a:ahLst/>
                <a:cxnLst/>
                <a:rect l="l" t="t" r="r" b="b"/>
                <a:pathLst>
                  <a:path w="500451" h="328423" extrusionOk="0">
                    <a:moveTo>
                      <a:pt x="500452" y="164212"/>
                    </a:moveTo>
                    <a:cubicBezTo>
                      <a:pt x="500452" y="254904"/>
                      <a:pt x="388422" y="328424"/>
                      <a:pt x="250226" y="328424"/>
                    </a:cubicBezTo>
                    <a:cubicBezTo>
                      <a:pt x="112030" y="328424"/>
                      <a:pt x="0" y="254904"/>
                      <a:pt x="0" y="164212"/>
                    </a:cubicBezTo>
                    <a:cubicBezTo>
                      <a:pt x="0" y="73520"/>
                      <a:pt x="112030" y="0"/>
                      <a:pt x="250226" y="0"/>
                    </a:cubicBezTo>
                    <a:cubicBezTo>
                      <a:pt x="388422" y="0"/>
                      <a:pt x="500452" y="73520"/>
                      <a:pt x="500452" y="164212"/>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12" name="Google Shape;2412;p40"/>
              <p:cNvSpPr/>
              <p:nvPr/>
            </p:nvSpPr>
            <p:spPr>
              <a:xfrm>
                <a:off x="6843255"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13" name="Google Shape;2413;p40"/>
              <p:cNvSpPr/>
              <p:nvPr/>
            </p:nvSpPr>
            <p:spPr>
              <a:xfrm>
                <a:off x="6982343"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14" name="Google Shape;2414;p40"/>
              <p:cNvSpPr/>
              <p:nvPr/>
            </p:nvSpPr>
            <p:spPr>
              <a:xfrm>
                <a:off x="7134266" y="1943767"/>
                <a:ext cx="35556" cy="35582"/>
              </a:xfrm>
              <a:custGeom>
                <a:avLst/>
                <a:gdLst/>
                <a:ahLst/>
                <a:cxnLst/>
                <a:rect l="l" t="t" r="r" b="b"/>
                <a:pathLst>
                  <a:path w="35556" h="35582" extrusionOk="0">
                    <a:moveTo>
                      <a:pt x="35557" y="17791"/>
                    </a:moveTo>
                    <a:cubicBezTo>
                      <a:pt x="35557" y="27617"/>
                      <a:pt x="27597" y="35582"/>
                      <a:pt x="17778" y="35582"/>
                    </a:cubicBezTo>
                    <a:cubicBezTo>
                      <a:pt x="7960" y="35582"/>
                      <a:pt x="0" y="27617"/>
                      <a:pt x="0" y="17791"/>
                    </a:cubicBezTo>
                    <a:cubicBezTo>
                      <a:pt x="0" y="7965"/>
                      <a:pt x="7960" y="0"/>
                      <a:pt x="17778" y="0"/>
                    </a:cubicBezTo>
                    <a:cubicBezTo>
                      <a:pt x="27597" y="0"/>
                      <a:pt x="35557" y="7965"/>
                      <a:pt x="35557"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15" name="Google Shape;2415;p40"/>
              <p:cNvSpPr/>
              <p:nvPr/>
            </p:nvSpPr>
            <p:spPr>
              <a:xfrm>
                <a:off x="6908283"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16" name="Google Shape;2416;p40"/>
              <p:cNvSpPr/>
              <p:nvPr/>
            </p:nvSpPr>
            <p:spPr>
              <a:xfrm>
                <a:off x="7065244"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17" name="Google Shape;2417;p40"/>
              <p:cNvSpPr/>
              <p:nvPr/>
            </p:nvSpPr>
            <p:spPr>
              <a:xfrm>
                <a:off x="5730718" y="1512277"/>
                <a:ext cx="178417" cy="93616"/>
              </a:xfrm>
              <a:custGeom>
                <a:avLst/>
                <a:gdLst/>
                <a:ahLst/>
                <a:cxnLst/>
                <a:rect l="l" t="t" r="r" b="b"/>
                <a:pathLst>
                  <a:path w="178417" h="93616" extrusionOk="0">
                    <a:moveTo>
                      <a:pt x="85773" y="79095"/>
                    </a:moveTo>
                    <a:cubicBezTo>
                      <a:pt x="99482" y="74157"/>
                      <a:pt x="113762" y="70960"/>
                      <a:pt x="128269" y="69581"/>
                    </a:cubicBezTo>
                    <a:cubicBezTo>
                      <a:pt x="142863" y="67982"/>
                      <a:pt x="156667" y="62093"/>
                      <a:pt x="167914" y="52646"/>
                    </a:cubicBezTo>
                    <a:cubicBezTo>
                      <a:pt x="179142" y="42609"/>
                      <a:pt x="181690" y="26018"/>
                      <a:pt x="173998" y="13067"/>
                    </a:cubicBezTo>
                    <a:cubicBezTo>
                      <a:pt x="165157" y="3886"/>
                      <a:pt x="152674" y="-859"/>
                      <a:pt x="139963" y="128"/>
                    </a:cubicBezTo>
                    <a:cubicBezTo>
                      <a:pt x="98588" y="-1073"/>
                      <a:pt x="57927" y="11068"/>
                      <a:pt x="23977" y="34759"/>
                    </a:cubicBezTo>
                    <a:cubicBezTo>
                      <a:pt x="15848" y="39878"/>
                      <a:pt x="8994" y="46776"/>
                      <a:pt x="3917" y="54929"/>
                    </a:cubicBezTo>
                    <a:cubicBezTo>
                      <a:pt x="-1093" y="63282"/>
                      <a:pt x="-1312" y="73672"/>
                      <a:pt x="3347" y="82234"/>
                    </a:cubicBezTo>
                    <a:cubicBezTo>
                      <a:pt x="11523" y="95078"/>
                      <a:pt x="30157" y="95078"/>
                      <a:pt x="45083" y="91748"/>
                    </a:cubicBezTo>
                    <a:cubicBezTo>
                      <a:pt x="59001" y="88771"/>
                      <a:pt x="72615" y="84537"/>
                      <a:pt x="85773" y="7909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18" name="Google Shape;2418;p40"/>
              <p:cNvSpPr/>
              <p:nvPr/>
            </p:nvSpPr>
            <p:spPr>
              <a:xfrm>
                <a:off x="6666790" y="1553837"/>
                <a:ext cx="170775" cy="119962"/>
              </a:xfrm>
              <a:custGeom>
                <a:avLst/>
                <a:gdLst/>
                <a:ahLst/>
                <a:cxnLst/>
                <a:rect l="l" t="t" r="r" b="b"/>
                <a:pathLst>
                  <a:path w="170775" h="119962" extrusionOk="0">
                    <a:moveTo>
                      <a:pt x="45268" y="92761"/>
                    </a:moveTo>
                    <a:cubicBezTo>
                      <a:pt x="65613" y="95996"/>
                      <a:pt x="83296" y="107698"/>
                      <a:pt x="102310" y="114738"/>
                    </a:cubicBezTo>
                    <a:cubicBezTo>
                      <a:pt x="121324" y="121779"/>
                      <a:pt x="145947" y="123301"/>
                      <a:pt x="160398" y="109125"/>
                    </a:cubicBezTo>
                    <a:cubicBezTo>
                      <a:pt x="171094" y="97385"/>
                      <a:pt x="173784" y="80402"/>
                      <a:pt x="167243" y="65931"/>
                    </a:cubicBezTo>
                    <a:cubicBezTo>
                      <a:pt x="160389" y="51832"/>
                      <a:pt x="149798" y="39882"/>
                      <a:pt x="136631" y="31395"/>
                    </a:cubicBezTo>
                    <a:cubicBezTo>
                      <a:pt x="124766" y="22924"/>
                      <a:pt x="112017" y="15778"/>
                      <a:pt x="98602" y="10084"/>
                    </a:cubicBezTo>
                    <a:cubicBezTo>
                      <a:pt x="81356" y="1861"/>
                      <a:pt x="62171" y="-1432"/>
                      <a:pt x="43176" y="570"/>
                    </a:cubicBezTo>
                    <a:cubicBezTo>
                      <a:pt x="23981" y="2614"/>
                      <a:pt x="7639" y="15428"/>
                      <a:pt x="1060" y="33584"/>
                    </a:cubicBezTo>
                    <a:cubicBezTo>
                      <a:pt x="-2239" y="48492"/>
                      <a:pt x="2277" y="64048"/>
                      <a:pt x="13039" y="74875"/>
                    </a:cubicBezTo>
                    <a:cubicBezTo>
                      <a:pt x="21738" y="83941"/>
                      <a:pt x="32975" y="90183"/>
                      <a:pt x="45268" y="92761"/>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19" name="Google Shape;2419;p40"/>
              <p:cNvSpPr/>
              <p:nvPr/>
            </p:nvSpPr>
            <p:spPr>
              <a:xfrm>
                <a:off x="6160581" y="1678421"/>
                <a:ext cx="128602" cy="278830"/>
              </a:xfrm>
              <a:custGeom>
                <a:avLst/>
                <a:gdLst/>
                <a:ahLst/>
                <a:cxnLst/>
                <a:rect l="l" t="t" r="r" b="b"/>
                <a:pathLst>
                  <a:path w="128602" h="278830" extrusionOk="0">
                    <a:moveTo>
                      <a:pt x="76218" y="0"/>
                    </a:moveTo>
                    <a:cubicBezTo>
                      <a:pt x="84109" y="66598"/>
                      <a:pt x="38190" y="130437"/>
                      <a:pt x="8718" y="194657"/>
                    </a:cubicBezTo>
                    <a:cubicBezTo>
                      <a:pt x="1207" y="211211"/>
                      <a:pt x="-5067" y="229668"/>
                      <a:pt x="5961" y="245366"/>
                    </a:cubicBezTo>
                    <a:cubicBezTo>
                      <a:pt x="15468" y="259162"/>
                      <a:pt x="36859" y="267819"/>
                      <a:pt x="58250" y="273338"/>
                    </a:cubicBezTo>
                    <a:cubicBezTo>
                      <a:pt x="81067" y="279236"/>
                      <a:pt x="108732" y="282186"/>
                      <a:pt x="128602" y="272767"/>
                    </a:cubicBezTo>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20" name="Google Shape;2420;p40"/>
              <p:cNvSpPr/>
              <p:nvPr/>
            </p:nvSpPr>
            <p:spPr>
              <a:xfrm>
                <a:off x="6151234" y="1676994"/>
                <a:ext cx="142036" cy="289164"/>
              </a:xfrm>
              <a:custGeom>
                <a:avLst/>
                <a:gdLst/>
                <a:ahLst/>
                <a:cxnLst/>
                <a:rect l="l" t="t" r="r" b="b"/>
                <a:pathLst>
                  <a:path w="142036" h="289164" extrusionOk="0">
                    <a:moveTo>
                      <a:pt x="106385" y="289131"/>
                    </a:moveTo>
                    <a:cubicBezTo>
                      <a:pt x="92448" y="288884"/>
                      <a:pt x="78587" y="286933"/>
                      <a:pt x="65125" y="283327"/>
                    </a:cubicBezTo>
                    <a:cubicBezTo>
                      <a:pt x="36128" y="275716"/>
                      <a:pt x="17589" y="265441"/>
                      <a:pt x="7607" y="251646"/>
                    </a:cubicBezTo>
                    <a:cubicBezTo>
                      <a:pt x="-7699" y="229859"/>
                      <a:pt x="3899" y="204076"/>
                      <a:pt x="9508" y="191898"/>
                    </a:cubicBezTo>
                    <a:cubicBezTo>
                      <a:pt x="16544" y="176485"/>
                      <a:pt x="24624" y="160882"/>
                      <a:pt x="32420" y="145850"/>
                    </a:cubicBezTo>
                    <a:cubicBezTo>
                      <a:pt x="57899" y="96662"/>
                      <a:pt x="81952" y="50710"/>
                      <a:pt x="76248" y="2093"/>
                    </a:cubicBezTo>
                    <a:lnTo>
                      <a:pt x="94501" y="0"/>
                    </a:lnTo>
                    <a:cubicBezTo>
                      <a:pt x="100871" y="53754"/>
                      <a:pt x="74347" y="104654"/>
                      <a:pt x="48773" y="154317"/>
                    </a:cubicBezTo>
                    <a:cubicBezTo>
                      <a:pt x="41072" y="169159"/>
                      <a:pt x="33086" y="184477"/>
                      <a:pt x="26241" y="199509"/>
                    </a:cubicBezTo>
                    <a:cubicBezTo>
                      <a:pt x="18540" y="216539"/>
                      <a:pt x="14927" y="230144"/>
                      <a:pt x="22628" y="241085"/>
                    </a:cubicBezTo>
                    <a:cubicBezTo>
                      <a:pt x="30329" y="252026"/>
                      <a:pt x="45825" y="259257"/>
                      <a:pt x="70163" y="265536"/>
                    </a:cubicBezTo>
                    <a:cubicBezTo>
                      <a:pt x="85565" y="269532"/>
                      <a:pt x="114466" y="275050"/>
                      <a:pt x="134241" y="265536"/>
                    </a:cubicBezTo>
                    <a:lnTo>
                      <a:pt x="142037" y="282091"/>
                    </a:lnTo>
                    <a:cubicBezTo>
                      <a:pt x="130828" y="287085"/>
                      <a:pt x="118649" y="289483"/>
                      <a:pt x="106385" y="28913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21" name="Google Shape;2421;p40"/>
              <p:cNvSpPr/>
              <p:nvPr/>
            </p:nvSpPr>
            <p:spPr>
              <a:xfrm>
                <a:off x="6306391" y="1036035"/>
                <a:ext cx="36366" cy="176199"/>
              </a:xfrm>
              <a:custGeom>
                <a:avLst/>
                <a:gdLst/>
                <a:ahLst/>
                <a:cxnLst/>
                <a:rect l="l" t="t" r="r" b="b"/>
                <a:pathLst>
                  <a:path w="36366" h="176199" extrusionOk="0">
                    <a:moveTo>
                      <a:pt x="13120" y="176200"/>
                    </a:moveTo>
                    <a:lnTo>
                      <a:pt x="0" y="172013"/>
                    </a:lnTo>
                    <a:cubicBezTo>
                      <a:pt x="17607" y="116728"/>
                      <a:pt x="25013" y="58700"/>
                      <a:pt x="21866" y="761"/>
                    </a:cubicBezTo>
                    <a:lnTo>
                      <a:pt x="35651" y="0"/>
                    </a:lnTo>
                    <a:cubicBezTo>
                      <a:pt x="38865" y="59614"/>
                      <a:pt x="31231" y="119316"/>
                      <a:pt x="13120" y="17620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22" name="Google Shape;2422;p40"/>
              <p:cNvSpPr/>
              <p:nvPr/>
            </p:nvSpPr>
            <p:spPr>
              <a:xfrm>
                <a:off x="5461593" y="1148966"/>
                <a:ext cx="823596" cy="395212"/>
              </a:xfrm>
              <a:custGeom>
                <a:avLst/>
                <a:gdLst/>
                <a:ahLst/>
                <a:cxnLst/>
                <a:rect l="l" t="t" r="r" b="b"/>
                <a:pathLst>
                  <a:path w="823596" h="395212" extrusionOk="0">
                    <a:moveTo>
                      <a:pt x="1426" y="395212"/>
                    </a:moveTo>
                    <a:lnTo>
                      <a:pt x="0" y="381512"/>
                    </a:lnTo>
                    <a:cubicBezTo>
                      <a:pt x="341209" y="347452"/>
                      <a:pt x="630033" y="211972"/>
                      <a:pt x="813234" y="0"/>
                    </a:cubicBezTo>
                    <a:lnTo>
                      <a:pt x="823597" y="9038"/>
                    </a:lnTo>
                    <a:cubicBezTo>
                      <a:pt x="638114" y="223674"/>
                      <a:pt x="346057" y="360867"/>
                      <a:pt x="1426" y="395212"/>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23" name="Google Shape;2423;p40"/>
              <p:cNvSpPr/>
              <p:nvPr/>
            </p:nvSpPr>
            <p:spPr>
              <a:xfrm>
                <a:off x="5569403" y="1111386"/>
                <a:ext cx="611589" cy="308444"/>
              </a:xfrm>
              <a:custGeom>
                <a:avLst/>
                <a:gdLst/>
                <a:ahLst/>
                <a:cxnLst/>
                <a:rect l="l" t="t" r="r" b="b"/>
                <a:pathLst>
                  <a:path w="611589" h="308444" extrusionOk="0">
                    <a:moveTo>
                      <a:pt x="7511" y="308444"/>
                    </a:moveTo>
                    <a:lnTo>
                      <a:pt x="0" y="296932"/>
                    </a:lnTo>
                    <a:cubicBezTo>
                      <a:pt x="189133" y="172807"/>
                      <a:pt x="393146" y="73043"/>
                      <a:pt x="607216" y="0"/>
                    </a:cubicBezTo>
                    <a:lnTo>
                      <a:pt x="611589" y="13034"/>
                    </a:lnTo>
                    <a:cubicBezTo>
                      <a:pt x="398631" y="85729"/>
                      <a:pt x="195674" y="184980"/>
                      <a:pt x="7511" y="30844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24" name="Google Shape;2424;p40"/>
              <p:cNvSpPr/>
              <p:nvPr/>
            </p:nvSpPr>
            <p:spPr>
              <a:xfrm>
                <a:off x="5491826" y="997884"/>
                <a:ext cx="656747" cy="294934"/>
              </a:xfrm>
              <a:custGeom>
                <a:avLst/>
                <a:gdLst/>
                <a:ahLst/>
                <a:cxnLst/>
                <a:rect l="l" t="t" r="r" b="b"/>
                <a:pathLst>
                  <a:path w="656747" h="294934" extrusionOk="0">
                    <a:moveTo>
                      <a:pt x="10173" y="294934"/>
                    </a:moveTo>
                    <a:lnTo>
                      <a:pt x="0" y="285420"/>
                    </a:lnTo>
                    <a:cubicBezTo>
                      <a:pt x="169996" y="103397"/>
                      <a:pt x="407786" y="52"/>
                      <a:pt x="656748" y="0"/>
                    </a:cubicBezTo>
                    <a:lnTo>
                      <a:pt x="656748" y="13795"/>
                    </a:lnTo>
                    <a:lnTo>
                      <a:pt x="651044" y="13795"/>
                    </a:lnTo>
                    <a:cubicBezTo>
                      <a:pt x="407872" y="15326"/>
                      <a:pt x="176071" y="117014"/>
                      <a:pt x="10173" y="29493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25" name="Google Shape;2425;p40"/>
              <p:cNvSpPr/>
              <p:nvPr/>
            </p:nvSpPr>
            <p:spPr>
              <a:xfrm>
                <a:off x="5349584" y="1512116"/>
                <a:ext cx="29963" cy="367906"/>
              </a:xfrm>
              <a:custGeom>
                <a:avLst/>
                <a:gdLst/>
                <a:ahLst/>
                <a:cxnLst/>
                <a:rect l="l" t="t" r="r" b="b"/>
                <a:pathLst>
                  <a:path w="29963" h="367906" extrusionOk="0">
                    <a:moveTo>
                      <a:pt x="9238" y="367907"/>
                    </a:moveTo>
                    <a:cubicBezTo>
                      <a:pt x="-5128" y="245519"/>
                      <a:pt x="-2729" y="121741"/>
                      <a:pt x="16368" y="0"/>
                    </a:cubicBezTo>
                    <a:lnTo>
                      <a:pt x="29964" y="2188"/>
                    </a:lnTo>
                    <a:cubicBezTo>
                      <a:pt x="11057" y="122607"/>
                      <a:pt x="8690" y="245043"/>
                      <a:pt x="22928" y="366099"/>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26" name="Google Shape;2426;p40"/>
              <p:cNvSpPr/>
              <p:nvPr/>
            </p:nvSpPr>
            <p:spPr>
              <a:xfrm>
                <a:off x="6419905" y="1211949"/>
                <a:ext cx="562057" cy="349735"/>
              </a:xfrm>
              <a:custGeom>
                <a:avLst/>
                <a:gdLst/>
                <a:ahLst/>
                <a:cxnLst/>
                <a:rect l="l" t="t" r="r" b="b"/>
                <a:pathLst>
                  <a:path w="562057" h="349735" extrusionOk="0">
                    <a:moveTo>
                      <a:pt x="559300" y="349735"/>
                    </a:moveTo>
                    <a:cubicBezTo>
                      <a:pt x="339440" y="303290"/>
                      <a:pt x="142083" y="182966"/>
                      <a:pt x="0" y="8753"/>
                    </a:cubicBezTo>
                    <a:lnTo>
                      <a:pt x="10648" y="0"/>
                    </a:lnTo>
                    <a:cubicBezTo>
                      <a:pt x="150677" y="171821"/>
                      <a:pt x="345268" y="290478"/>
                      <a:pt x="562057" y="33622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27" name="Google Shape;2427;p40"/>
              <p:cNvSpPr/>
              <p:nvPr/>
            </p:nvSpPr>
            <p:spPr>
              <a:xfrm>
                <a:off x="6520965" y="1146588"/>
                <a:ext cx="520416" cy="300357"/>
              </a:xfrm>
              <a:custGeom>
                <a:avLst/>
                <a:gdLst/>
                <a:ahLst/>
                <a:cxnLst/>
                <a:rect l="l" t="t" r="r" b="b"/>
                <a:pathLst>
                  <a:path w="520416" h="300357" extrusionOk="0">
                    <a:moveTo>
                      <a:pt x="512906" y="300357"/>
                    </a:moveTo>
                    <a:cubicBezTo>
                      <a:pt x="350430" y="195703"/>
                      <a:pt x="182346" y="86768"/>
                      <a:pt x="0" y="12749"/>
                    </a:cubicBezTo>
                    <a:lnTo>
                      <a:pt x="5229" y="0"/>
                    </a:lnTo>
                    <a:cubicBezTo>
                      <a:pt x="188715" y="74495"/>
                      <a:pt x="356990" y="183430"/>
                      <a:pt x="520417" y="28875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28" name="Google Shape;2428;p40"/>
              <p:cNvSpPr/>
              <p:nvPr/>
            </p:nvSpPr>
            <p:spPr>
              <a:xfrm>
                <a:off x="6528191" y="1014248"/>
                <a:ext cx="684128" cy="359724"/>
              </a:xfrm>
              <a:custGeom>
                <a:avLst/>
                <a:gdLst/>
                <a:ahLst/>
                <a:cxnLst/>
                <a:rect l="l" t="t" r="r" b="b"/>
                <a:pathLst>
                  <a:path w="684128" h="359724" extrusionOk="0">
                    <a:moveTo>
                      <a:pt x="673480" y="359725"/>
                    </a:moveTo>
                    <a:cubicBezTo>
                      <a:pt x="503694" y="159612"/>
                      <a:pt x="261454" y="35152"/>
                      <a:pt x="0" y="13700"/>
                    </a:cubicBezTo>
                    <a:lnTo>
                      <a:pt x="951" y="0"/>
                    </a:lnTo>
                    <a:cubicBezTo>
                      <a:pt x="266150" y="21708"/>
                      <a:pt x="511879" y="147915"/>
                      <a:pt x="684128" y="35087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29" name="Google Shape;2429;p40"/>
              <p:cNvSpPr/>
              <p:nvPr/>
            </p:nvSpPr>
            <p:spPr>
              <a:xfrm>
                <a:off x="7196347" y="1591177"/>
                <a:ext cx="74630" cy="291699"/>
              </a:xfrm>
              <a:custGeom>
                <a:avLst/>
                <a:gdLst/>
                <a:ahLst/>
                <a:cxnLst/>
                <a:rect l="l" t="t" r="r" b="b"/>
                <a:pathLst>
                  <a:path w="74630" h="291699" extrusionOk="0">
                    <a:moveTo>
                      <a:pt x="60845" y="291700"/>
                    </a:moveTo>
                    <a:cubicBezTo>
                      <a:pt x="53544" y="193715"/>
                      <a:pt x="33075" y="97167"/>
                      <a:pt x="0" y="4662"/>
                    </a:cubicBezTo>
                    <a:lnTo>
                      <a:pt x="12930" y="0"/>
                    </a:lnTo>
                    <a:cubicBezTo>
                      <a:pt x="46414" y="93684"/>
                      <a:pt x="67167" y="191441"/>
                      <a:pt x="74630" y="29065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30" name="Google Shape;2430;p40"/>
              <p:cNvSpPr/>
              <p:nvPr/>
            </p:nvSpPr>
            <p:spPr>
              <a:xfrm>
                <a:off x="7366713" y="998169"/>
                <a:ext cx="59989" cy="154127"/>
              </a:xfrm>
              <a:custGeom>
                <a:avLst/>
                <a:gdLst/>
                <a:ahLst/>
                <a:cxnLst/>
                <a:rect l="l" t="t" r="r" b="b"/>
                <a:pathLst>
                  <a:path w="59989" h="154127" extrusionOk="0">
                    <a:moveTo>
                      <a:pt x="13690" y="154127"/>
                    </a:moveTo>
                    <a:lnTo>
                      <a:pt x="0" y="153176"/>
                    </a:lnTo>
                    <a:cubicBezTo>
                      <a:pt x="3765" y="99027"/>
                      <a:pt x="20288" y="46538"/>
                      <a:pt x="48201" y="0"/>
                    </a:cubicBezTo>
                    <a:lnTo>
                      <a:pt x="59990" y="7136"/>
                    </a:lnTo>
                    <a:cubicBezTo>
                      <a:pt x="33218" y="51805"/>
                      <a:pt x="17350" y="102166"/>
                      <a:pt x="13690" y="15412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31" name="Google Shape;2431;p40"/>
              <p:cNvSpPr/>
              <p:nvPr/>
            </p:nvSpPr>
            <p:spPr>
              <a:xfrm rot="-2235000">
                <a:off x="7415214" y="1135529"/>
                <a:ext cx="212387" cy="13795"/>
              </a:xfrm>
              <a:custGeom>
                <a:avLst/>
                <a:gdLst/>
                <a:ahLst/>
                <a:cxnLst/>
                <a:rect l="l" t="t" r="r" b="b"/>
                <a:pathLst>
                  <a:path w="212387" h="13795" extrusionOk="0">
                    <a:moveTo>
                      <a:pt x="0" y="0"/>
                    </a:moveTo>
                    <a:lnTo>
                      <a:pt x="212388" y="0"/>
                    </a:lnTo>
                    <a:lnTo>
                      <a:pt x="212388" y="13795"/>
                    </a:lnTo>
                    <a:lnTo>
                      <a:pt x="0" y="13795"/>
                    </a:ln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32" name="Google Shape;2432;p40"/>
              <p:cNvSpPr/>
              <p:nvPr/>
            </p:nvSpPr>
            <p:spPr>
              <a:xfrm>
                <a:off x="7458076" y="1257997"/>
                <a:ext cx="188240" cy="45287"/>
              </a:xfrm>
              <a:custGeom>
                <a:avLst/>
                <a:gdLst/>
                <a:ahLst/>
                <a:cxnLst/>
                <a:rect l="l" t="t" r="r" b="b"/>
                <a:pathLst>
                  <a:path w="188240" h="45287" extrusionOk="0">
                    <a:moveTo>
                      <a:pt x="59609" y="45287"/>
                    </a:moveTo>
                    <a:cubicBezTo>
                      <a:pt x="39540" y="45307"/>
                      <a:pt x="19528" y="42976"/>
                      <a:pt x="0" y="38341"/>
                    </a:cubicBezTo>
                    <a:lnTo>
                      <a:pt x="3232" y="24927"/>
                    </a:lnTo>
                    <a:cubicBezTo>
                      <a:pt x="63716" y="39065"/>
                      <a:pt x="127290" y="30180"/>
                      <a:pt x="181585" y="0"/>
                    </a:cubicBezTo>
                    <a:lnTo>
                      <a:pt x="188240" y="11988"/>
                    </a:lnTo>
                    <a:cubicBezTo>
                      <a:pt x="148909" y="33907"/>
                      <a:pt x="104625" y="45371"/>
                      <a:pt x="59609" y="4528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33" name="Google Shape;2433;p40"/>
              <p:cNvSpPr/>
              <p:nvPr/>
            </p:nvSpPr>
            <p:spPr>
              <a:xfrm>
                <a:off x="5560562" y="825014"/>
                <a:ext cx="30422" cy="118068"/>
              </a:xfrm>
              <a:custGeom>
                <a:avLst/>
                <a:gdLst/>
                <a:ahLst/>
                <a:cxnLst/>
                <a:rect l="l" t="t" r="r" b="b"/>
                <a:pathLst>
                  <a:path w="30422" h="118068" extrusionOk="0">
                    <a:moveTo>
                      <a:pt x="16637" y="118069"/>
                    </a:moveTo>
                    <a:cubicBezTo>
                      <a:pt x="16343" y="79430"/>
                      <a:pt x="10752" y="41014"/>
                      <a:pt x="0" y="3901"/>
                    </a:cubicBezTo>
                    <a:lnTo>
                      <a:pt x="13215" y="0"/>
                    </a:lnTo>
                    <a:cubicBezTo>
                      <a:pt x="24348" y="38345"/>
                      <a:pt x="30137" y="78044"/>
                      <a:pt x="30423" y="11797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34" name="Google Shape;2434;p40"/>
              <p:cNvSpPr/>
              <p:nvPr/>
            </p:nvSpPr>
            <p:spPr>
              <a:xfrm>
                <a:off x="5357586" y="851177"/>
                <a:ext cx="147739" cy="145754"/>
              </a:xfrm>
              <a:custGeom>
                <a:avLst/>
                <a:gdLst/>
                <a:ahLst/>
                <a:cxnLst/>
                <a:rect l="l" t="t" r="r" b="b"/>
                <a:pathLst>
                  <a:path w="147739" h="145754" extrusionOk="0">
                    <a:moveTo>
                      <a:pt x="136712" y="145755"/>
                    </a:moveTo>
                    <a:cubicBezTo>
                      <a:pt x="98446" y="94039"/>
                      <a:pt x="52317" y="48646"/>
                      <a:pt x="0" y="11227"/>
                    </a:cubicBezTo>
                    <a:lnTo>
                      <a:pt x="8081" y="0"/>
                    </a:lnTo>
                    <a:cubicBezTo>
                      <a:pt x="61558" y="38238"/>
                      <a:pt x="108694" y="84663"/>
                      <a:pt x="147740" y="13757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35" name="Google Shape;2435;p40"/>
              <p:cNvSpPr/>
              <p:nvPr/>
            </p:nvSpPr>
            <p:spPr>
              <a:xfrm>
                <a:off x="5301209" y="1018719"/>
                <a:ext cx="131862" cy="48521"/>
              </a:xfrm>
              <a:custGeom>
                <a:avLst/>
                <a:gdLst/>
                <a:ahLst/>
                <a:cxnLst/>
                <a:rect l="l" t="t" r="r" b="b"/>
                <a:pathLst>
                  <a:path w="131862" h="48521" extrusionOk="0">
                    <a:moveTo>
                      <a:pt x="129296" y="48521"/>
                    </a:moveTo>
                    <a:cubicBezTo>
                      <a:pt x="84831" y="42228"/>
                      <a:pt x="41377" y="30204"/>
                      <a:pt x="0" y="12749"/>
                    </a:cubicBezTo>
                    <a:lnTo>
                      <a:pt x="5704" y="0"/>
                    </a:lnTo>
                    <a:cubicBezTo>
                      <a:pt x="46071" y="17050"/>
                      <a:pt x="88482" y="28787"/>
                      <a:pt x="131863" y="34916"/>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36" name="Google Shape;2436;p40"/>
              <p:cNvSpPr/>
              <p:nvPr/>
            </p:nvSpPr>
            <p:spPr>
              <a:xfrm>
                <a:off x="7364812" y="1766901"/>
                <a:ext cx="163331" cy="98945"/>
              </a:xfrm>
              <a:custGeom>
                <a:avLst/>
                <a:gdLst/>
                <a:ahLst/>
                <a:cxnLst/>
                <a:rect l="l" t="t" r="r" b="b"/>
                <a:pathLst>
                  <a:path w="163331" h="98945" extrusionOk="0">
                    <a:moveTo>
                      <a:pt x="2092" y="98946"/>
                    </a:moveTo>
                    <a:lnTo>
                      <a:pt x="0" y="80679"/>
                    </a:lnTo>
                    <a:cubicBezTo>
                      <a:pt x="58193" y="73753"/>
                      <a:pt x="111566" y="44906"/>
                      <a:pt x="149261" y="0"/>
                    </a:cubicBezTo>
                    <a:lnTo>
                      <a:pt x="163332" y="11702"/>
                    </a:lnTo>
                    <a:cubicBezTo>
                      <a:pt x="122622" y="60243"/>
                      <a:pt x="64971" y="91439"/>
                      <a:pt x="2092" y="989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37" name="Google Shape;2437;p40"/>
              <p:cNvSpPr/>
              <p:nvPr/>
            </p:nvSpPr>
            <p:spPr>
              <a:xfrm>
                <a:off x="5174765" y="1791543"/>
                <a:ext cx="105433" cy="75446"/>
              </a:xfrm>
              <a:custGeom>
                <a:avLst/>
                <a:gdLst/>
                <a:ahLst/>
                <a:cxnLst/>
                <a:rect l="l" t="t" r="r" b="b"/>
                <a:pathLst>
                  <a:path w="105433" h="75446" extrusionOk="0">
                    <a:moveTo>
                      <a:pt x="104768" y="75446"/>
                    </a:moveTo>
                    <a:cubicBezTo>
                      <a:pt x="83071" y="74980"/>
                      <a:pt x="62023" y="67949"/>
                      <a:pt x="44398" y="55276"/>
                    </a:cubicBezTo>
                    <a:cubicBezTo>
                      <a:pt x="27371" y="43032"/>
                      <a:pt x="12386" y="28161"/>
                      <a:pt x="0" y="11227"/>
                    </a:cubicBezTo>
                    <a:lnTo>
                      <a:pt x="14546" y="0"/>
                    </a:lnTo>
                    <a:cubicBezTo>
                      <a:pt x="25785" y="15365"/>
                      <a:pt x="39354" y="28875"/>
                      <a:pt x="54761" y="40054"/>
                    </a:cubicBezTo>
                    <a:cubicBezTo>
                      <a:pt x="69575" y="50662"/>
                      <a:pt x="87223" y="56599"/>
                      <a:pt x="105433" y="57084"/>
                    </a:cubicBezTo>
                    <a:lnTo>
                      <a:pt x="105433" y="75446"/>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38" name="Google Shape;2438;p40"/>
              <p:cNvSpPr/>
              <p:nvPr/>
            </p:nvSpPr>
            <p:spPr>
              <a:xfrm>
                <a:off x="7378597" y="1945194"/>
                <a:ext cx="51788" cy="103322"/>
              </a:xfrm>
              <a:custGeom>
                <a:avLst/>
                <a:gdLst/>
                <a:ahLst/>
                <a:cxnLst/>
                <a:rect l="l" t="t" r="r" b="b"/>
                <a:pathLst>
                  <a:path w="51788" h="103322" extrusionOk="0">
                    <a:moveTo>
                      <a:pt x="27475" y="103322"/>
                    </a:moveTo>
                    <a:cubicBezTo>
                      <a:pt x="21800" y="103199"/>
                      <a:pt x="16447" y="100677"/>
                      <a:pt x="12739" y="96377"/>
                    </a:cubicBezTo>
                    <a:cubicBezTo>
                      <a:pt x="9231" y="92305"/>
                      <a:pt x="6702" y="87491"/>
                      <a:pt x="5324" y="82296"/>
                    </a:cubicBezTo>
                    <a:cubicBezTo>
                      <a:pt x="1901" y="71688"/>
                      <a:pt x="104" y="60623"/>
                      <a:pt x="0" y="49473"/>
                    </a:cubicBezTo>
                    <a:lnTo>
                      <a:pt x="13785" y="49473"/>
                    </a:lnTo>
                    <a:cubicBezTo>
                      <a:pt x="13928" y="59168"/>
                      <a:pt x="15497" y="68786"/>
                      <a:pt x="18444" y="78015"/>
                    </a:cubicBezTo>
                    <a:cubicBezTo>
                      <a:pt x="19271" y="81316"/>
                      <a:pt x="20792" y="84399"/>
                      <a:pt x="22912" y="87053"/>
                    </a:cubicBezTo>
                    <a:cubicBezTo>
                      <a:pt x="24148" y="88604"/>
                      <a:pt x="26068" y="89460"/>
                      <a:pt x="28046" y="89337"/>
                    </a:cubicBezTo>
                    <a:cubicBezTo>
                      <a:pt x="30042" y="88861"/>
                      <a:pt x="32229" y="86007"/>
                      <a:pt x="33845" y="81440"/>
                    </a:cubicBezTo>
                    <a:cubicBezTo>
                      <a:pt x="42306" y="58226"/>
                      <a:pt x="36412" y="32443"/>
                      <a:pt x="28426" y="3615"/>
                    </a:cubicBezTo>
                    <a:lnTo>
                      <a:pt x="41736" y="0"/>
                    </a:lnTo>
                    <a:cubicBezTo>
                      <a:pt x="50292" y="31111"/>
                      <a:pt x="56662" y="59082"/>
                      <a:pt x="46775" y="86197"/>
                    </a:cubicBezTo>
                    <a:cubicBezTo>
                      <a:pt x="44883" y="94179"/>
                      <a:pt x="38865" y="100535"/>
                      <a:pt x="30993" y="102847"/>
                    </a:cubicBezTo>
                    <a:cubicBezTo>
                      <a:pt x="29833" y="103094"/>
                      <a:pt x="28654" y="103256"/>
                      <a:pt x="27475" y="103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39" name="Google Shape;2439;p40"/>
              <p:cNvSpPr/>
              <p:nvPr/>
            </p:nvSpPr>
            <p:spPr>
              <a:xfrm>
                <a:off x="5218278" y="1949000"/>
                <a:ext cx="56881" cy="106271"/>
              </a:xfrm>
              <a:custGeom>
                <a:avLst/>
                <a:gdLst/>
                <a:ahLst/>
                <a:cxnLst/>
                <a:rect l="l" t="t" r="r" b="b"/>
                <a:pathLst>
                  <a:path w="56881" h="106271" extrusionOk="0">
                    <a:moveTo>
                      <a:pt x="16191" y="106272"/>
                    </a:moveTo>
                    <a:cubicBezTo>
                      <a:pt x="13879" y="106243"/>
                      <a:pt x="11603" y="105691"/>
                      <a:pt x="9536" y="104654"/>
                    </a:cubicBezTo>
                    <a:cubicBezTo>
                      <a:pt x="4973" y="102371"/>
                      <a:pt x="-446" y="96758"/>
                      <a:pt x="29" y="83438"/>
                    </a:cubicBezTo>
                    <a:cubicBezTo>
                      <a:pt x="1455" y="53088"/>
                      <a:pt x="14860" y="24927"/>
                      <a:pt x="26649" y="0"/>
                    </a:cubicBezTo>
                    <a:lnTo>
                      <a:pt x="39103" y="5899"/>
                    </a:lnTo>
                    <a:cubicBezTo>
                      <a:pt x="27790" y="29589"/>
                      <a:pt x="15145" y="56513"/>
                      <a:pt x="13814" y="84009"/>
                    </a:cubicBezTo>
                    <a:cubicBezTo>
                      <a:pt x="13814" y="89051"/>
                      <a:pt x="14575" y="91810"/>
                      <a:pt x="15621" y="92286"/>
                    </a:cubicBezTo>
                    <a:cubicBezTo>
                      <a:pt x="16667" y="92762"/>
                      <a:pt x="20469" y="90859"/>
                      <a:pt x="23797" y="86577"/>
                    </a:cubicBezTo>
                    <a:cubicBezTo>
                      <a:pt x="32907" y="74913"/>
                      <a:pt x="39627" y="61556"/>
                      <a:pt x="43572" y="47285"/>
                    </a:cubicBezTo>
                    <a:lnTo>
                      <a:pt x="56881" y="50900"/>
                    </a:lnTo>
                    <a:cubicBezTo>
                      <a:pt x="52444" y="66969"/>
                      <a:pt x="44884" y="82001"/>
                      <a:pt x="34635" y="95140"/>
                    </a:cubicBezTo>
                    <a:cubicBezTo>
                      <a:pt x="30491" y="101457"/>
                      <a:pt x="23708" y="105548"/>
                      <a:pt x="16191" y="1062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40" name="Google Shape;2440;p40"/>
              <p:cNvSpPr/>
              <p:nvPr/>
            </p:nvSpPr>
            <p:spPr>
              <a:xfrm>
                <a:off x="5432026" y="1905235"/>
                <a:ext cx="488662" cy="320812"/>
              </a:xfrm>
              <a:custGeom>
                <a:avLst/>
                <a:gdLst/>
                <a:ahLst/>
                <a:cxnLst/>
                <a:rect l="l" t="t" r="r" b="b"/>
                <a:pathLst>
                  <a:path w="488662" h="320812" extrusionOk="0">
                    <a:moveTo>
                      <a:pt x="488663" y="160406"/>
                    </a:moveTo>
                    <a:cubicBezTo>
                      <a:pt x="488663" y="248996"/>
                      <a:pt x="379272" y="320813"/>
                      <a:pt x="244332" y="320813"/>
                    </a:cubicBezTo>
                    <a:cubicBezTo>
                      <a:pt x="109391" y="320813"/>
                      <a:pt x="0" y="248996"/>
                      <a:pt x="0" y="160406"/>
                    </a:cubicBezTo>
                    <a:cubicBezTo>
                      <a:pt x="0" y="71816"/>
                      <a:pt x="109391" y="0"/>
                      <a:pt x="244332" y="0"/>
                    </a:cubicBezTo>
                    <a:cubicBezTo>
                      <a:pt x="379272" y="0"/>
                      <a:pt x="488663" y="71816"/>
                      <a:pt x="488663" y="160406"/>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41" name="Google Shape;2441;p40"/>
              <p:cNvSpPr/>
              <p:nvPr/>
            </p:nvSpPr>
            <p:spPr>
              <a:xfrm>
                <a:off x="5528048" y="1919506"/>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42" name="Google Shape;2442;p40"/>
              <p:cNvSpPr/>
              <p:nvPr/>
            </p:nvSpPr>
            <p:spPr>
              <a:xfrm>
                <a:off x="5663904"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43" name="Google Shape;2443;p40"/>
              <p:cNvSpPr/>
              <p:nvPr/>
            </p:nvSpPr>
            <p:spPr>
              <a:xfrm>
                <a:off x="5812309"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44" name="Google Shape;2444;p40"/>
              <p:cNvSpPr/>
              <p:nvPr/>
            </p:nvSpPr>
            <p:spPr>
              <a:xfrm>
                <a:off x="5591555" y="2001897"/>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45" name="Google Shape;2445;p40"/>
              <p:cNvSpPr/>
              <p:nvPr/>
            </p:nvSpPr>
            <p:spPr>
              <a:xfrm>
                <a:off x="5744904" y="2001897"/>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446" name="Google Shape;2446;p40"/>
            <p:cNvGrpSpPr/>
            <p:nvPr/>
          </p:nvGrpSpPr>
          <p:grpSpPr>
            <a:xfrm>
              <a:off x="7973287" y="1943304"/>
              <a:ext cx="3091832" cy="3465656"/>
              <a:chOff x="3771884" y="825612"/>
              <a:chExt cx="4645757" cy="5207461"/>
            </a:xfrm>
          </p:grpSpPr>
          <p:sp>
            <p:nvSpPr>
              <p:cNvPr id="2447" name="Google Shape;2447;p40"/>
              <p:cNvSpPr/>
              <p:nvPr/>
            </p:nvSpPr>
            <p:spPr>
              <a:xfrm>
                <a:off x="4467225" y="5055164"/>
                <a:ext cx="2002345" cy="977909"/>
              </a:xfrm>
              <a:custGeom>
                <a:avLst/>
                <a:gdLst/>
                <a:ahLst/>
                <a:cxnLst/>
                <a:rect l="l" t="t" r="r" b="b"/>
                <a:pathLst>
                  <a:path w="2002345" h="977909" extrusionOk="0">
                    <a:moveTo>
                      <a:pt x="2002346" y="146786"/>
                    </a:moveTo>
                    <a:cubicBezTo>
                      <a:pt x="1946977" y="202692"/>
                      <a:pt x="1889379" y="256190"/>
                      <a:pt x="1829562" y="307280"/>
                    </a:cubicBezTo>
                    <a:lnTo>
                      <a:pt x="1818989" y="316228"/>
                    </a:lnTo>
                    <a:cubicBezTo>
                      <a:pt x="1600714" y="500948"/>
                      <a:pt x="1355389" y="651123"/>
                      <a:pt x="1091565" y="761536"/>
                    </a:cubicBezTo>
                    <a:cubicBezTo>
                      <a:pt x="1087088" y="763535"/>
                      <a:pt x="1082516" y="765439"/>
                      <a:pt x="1077944" y="767247"/>
                    </a:cubicBezTo>
                    <a:cubicBezTo>
                      <a:pt x="739073" y="906808"/>
                      <a:pt x="376037" y="978393"/>
                      <a:pt x="9525" y="977907"/>
                    </a:cubicBezTo>
                    <a:lnTo>
                      <a:pt x="0" y="977907"/>
                    </a:lnTo>
                    <a:cubicBezTo>
                      <a:pt x="13906" y="651970"/>
                      <a:pt x="27877" y="326004"/>
                      <a:pt x="41910" y="0"/>
                    </a:cubicBezTo>
                    <a:cubicBezTo>
                      <a:pt x="693696" y="55983"/>
                      <a:pt x="1348588" y="66730"/>
                      <a:pt x="2001869" y="32175"/>
                    </a:cubicBezTo>
                    <a:cubicBezTo>
                      <a:pt x="2002060" y="70375"/>
                      <a:pt x="2002222" y="108586"/>
                      <a:pt x="2002346" y="146786"/>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48" name="Google Shape;2448;p40"/>
              <p:cNvSpPr/>
              <p:nvPr/>
            </p:nvSpPr>
            <p:spPr>
              <a:xfrm>
                <a:off x="5269325" y="5491143"/>
                <a:ext cx="575595" cy="47024"/>
              </a:xfrm>
              <a:custGeom>
                <a:avLst/>
                <a:gdLst/>
                <a:ahLst/>
                <a:cxnLst/>
                <a:rect l="l" t="t" r="r" b="b"/>
                <a:pathLst>
                  <a:path w="575595" h="47024" extrusionOk="0">
                    <a:moveTo>
                      <a:pt x="67627" y="47025"/>
                    </a:moveTo>
                    <a:cubicBezTo>
                      <a:pt x="45025" y="47025"/>
                      <a:pt x="22479" y="46806"/>
                      <a:pt x="0" y="46358"/>
                    </a:cubicBezTo>
                    <a:lnTo>
                      <a:pt x="0" y="33032"/>
                    </a:lnTo>
                    <a:cubicBezTo>
                      <a:pt x="191824" y="36411"/>
                      <a:pt x="383619" y="25369"/>
                      <a:pt x="573786" y="0"/>
                    </a:cubicBezTo>
                    <a:lnTo>
                      <a:pt x="575596" y="13232"/>
                    </a:lnTo>
                    <a:cubicBezTo>
                      <a:pt x="407203" y="35716"/>
                      <a:pt x="237515" y="47006"/>
                      <a:pt x="67627" y="47025"/>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49" name="Google Shape;2449;p40"/>
              <p:cNvSpPr/>
              <p:nvPr/>
            </p:nvSpPr>
            <p:spPr>
              <a:xfrm>
                <a:off x="5544407" y="5525031"/>
                <a:ext cx="17769" cy="297379"/>
              </a:xfrm>
              <a:custGeom>
                <a:avLst/>
                <a:gdLst/>
                <a:ahLst/>
                <a:cxnLst/>
                <a:rect l="l" t="t" r="r" b="b"/>
                <a:pathLst>
                  <a:path w="17769" h="297379" extrusionOk="0">
                    <a:moveTo>
                      <a:pt x="14383" y="291668"/>
                    </a:moveTo>
                    <a:cubicBezTo>
                      <a:pt x="9906" y="293667"/>
                      <a:pt x="5334" y="295571"/>
                      <a:pt x="762" y="297380"/>
                    </a:cubicBezTo>
                    <a:cubicBezTo>
                      <a:pt x="5886" y="198570"/>
                      <a:pt x="5639" y="99552"/>
                      <a:pt x="0" y="761"/>
                    </a:cubicBezTo>
                    <a:lnTo>
                      <a:pt x="13335" y="0"/>
                    </a:lnTo>
                    <a:cubicBezTo>
                      <a:pt x="18879" y="97134"/>
                      <a:pt x="19222" y="194496"/>
                      <a:pt x="14383" y="291668"/>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50" name="Google Shape;2450;p40"/>
              <p:cNvSpPr/>
              <p:nvPr/>
            </p:nvSpPr>
            <p:spPr>
              <a:xfrm>
                <a:off x="4541710" y="5085149"/>
                <a:ext cx="273462" cy="516606"/>
              </a:xfrm>
              <a:custGeom>
                <a:avLst/>
                <a:gdLst/>
                <a:ahLst/>
                <a:cxnLst/>
                <a:rect l="l" t="t" r="r" b="b"/>
                <a:pathLst>
                  <a:path w="273462" h="516606" extrusionOk="0">
                    <a:moveTo>
                      <a:pt x="7906" y="516607"/>
                    </a:moveTo>
                    <a:lnTo>
                      <a:pt x="0" y="505945"/>
                    </a:lnTo>
                    <a:cubicBezTo>
                      <a:pt x="158759" y="385251"/>
                      <a:pt x="254375" y="199265"/>
                      <a:pt x="260128" y="0"/>
                    </a:cubicBezTo>
                    <a:lnTo>
                      <a:pt x="273463" y="0"/>
                    </a:lnTo>
                    <a:cubicBezTo>
                      <a:pt x="267691" y="203482"/>
                      <a:pt x="170055" y="393409"/>
                      <a:pt x="7906" y="516607"/>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51" name="Google Shape;2451;p40"/>
              <p:cNvSpPr/>
              <p:nvPr/>
            </p:nvSpPr>
            <p:spPr>
              <a:xfrm>
                <a:off x="6179629" y="5114373"/>
                <a:ext cx="117157" cy="257018"/>
              </a:xfrm>
              <a:custGeom>
                <a:avLst/>
                <a:gdLst/>
                <a:ahLst/>
                <a:cxnLst/>
                <a:rect l="l" t="t" r="r" b="b"/>
                <a:pathLst>
                  <a:path w="117157" h="257018" extrusionOk="0">
                    <a:moveTo>
                      <a:pt x="117157" y="248070"/>
                    </a:moveTo>
                    <a:lnTo>
                      <a:pt x="106585" y="257018"/>
                    </a:lnTo>
                    <a:cubicBezTo>
                      <a:pt x="38519" y="188756"/>
                      <a:pt x="210" y="96373"/>
                      <a:pt x="0" y="0"/>
                    </a:cubicBezTo>
                    <a:lnTo>
                      <a:pt x="13335" y="0"/>
                    </a:lnTo>
                    <a:cubicBezTo>
                      <a:pt x="14249" y="93060"/>
                      <a:pt x="51502" y="182074"/>
                      <a:pt x="117157" y="248070"/>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52" name="Google Shape;2452;p40"/>
              <p:cNvSpPr/>
              <p:nvPr/>
            </p:nvSpPr>
            <p:spPr>
              <a:xfrm>
                <a:off x="6875335" y="2224345"/>
                <a:ext cx="1382839" cy="1893457"/>
              </a:xfrm>
              <a:custGeom>
                <a:avLst/>
                <a:gdLst/>
                <a:ahLst/>
                <a:cxnLst/>
                <a:rect l="l" t="t" r="r" b="b"/>
                <a:pathLst>
                  <a:path w="1382839" h="1893457" extrusionOk="0">
                    <a:moveTo>
                      <a:pt x="218980" y="983238"/>
                    </a:moveTo>
                    <a:lnTo>
                      <a:pt x="322993" y="1008464"/>
                    </a:lnTo>
                    <a:cubicBezTo>
                      <a:pt x="542668" y="684383"/>
                      <a:pt x="743036" y="347641"/>
                      <a:pt x="923068" y="0"/>
                    </a:cubicBezTo>
                    <a:cubicBezTo>
                      <a:pt x="1084078" y="55649"/>
                      <a:pt x="1238317" y="129261"/>
                      <a:pt x="1382839" y="219417"/>
                    </a:cubicBezTo>
                    <a:cubicBezTo>
                      <a:pt x="1299781" y="476436"/>
                      <a:pt x="1248251" y="742973"/>
                      <a:pt x="1161669" y="999135"/>
                    </a:cubicBezTo>
                    <a:cubicBezTo>
                      <a:pt x="1075087" y="1255296"/>
                      <a:pt x="948595" y="1505461"/>
                      <a:pt x="744664" y="1683089"/>
                    </a:cubicBezTo>
                    <a:cubicBezTo>
                      <a:pt x="540734" y="1860717"/>
                      <a:pt x="248507" y="1953625"/>
                      <a:pt x="0" y="1850436"/>
                    </a:cubicBezTo>
                    <a:cubicBezTo>
                      <a:pt x="99346" y="1565908"/>
                      <a:pt x="176403" y="1273764"/>
                      <a:pt x="218980" y="983238"/>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53" name="Google Shape;2453;p40"/>
              <p:cNvSpPr/>
              <p:nvPr/>
            </p:nvSpPr>
            <p:spPr>
              <a:xfrm>
                <a:off x="7796879" y="1644450"/>
                <a:ext cx="620762" cy="799978"/>
              </a:xfrm>
              <a:custGeom>
                <a:avLst/>
                <a:gdLst/>
                <a:ahLst/>
                <a:cxnLst/>
                <a:rect l="l" t="t" r="r" b="b"/>
                <a:pathLst>
                  <a:path w="620762" h="799978" extrusionOk="0">
                    <a:moveTo>
                      <a:pt x="0" y="603217"/>
                    </a:moveTo>
                    <a:lnTo>
                      <a:pt x="9049" y="239964"/>
                    </a:lnTo>
                    <a:cubicBezTo>
                      <a:pt x="9620" y="215976"/>
                      <a:pt x="10478" y="191131"/>
                      <a:pt x="21526" y="169903"/>
                    </a:cubicBezTo>
                    <a:cubicBezTo>
                      <a:pt x="32575" y="148675"/>
                      <a:pt x="57245" y="132398"/>
                      <a:pt x="80296" y="139061"/>
                    </a:cubicBezTo>
                    <a:cubicBezTo>
                      <a:pt x="107251" y="146771"/>
                      <a:pt x="117634" y="178661"/>
                      <a:pt x="123444" y="205695"/>
                    </a:cubicBezTo>
                    <a:cubicBezTo>
                      <a:pt x="131064" y="241773"/>
                      <a:pt x="138017" y="277946"/>
                      <a:pt x="149447" y="324685"/>
                    </a:cubicBezTo>
                    <a:lnTo>
                      <a:pt x="268414" y="77186"/>
                    </a:lnTo>
                    <a:cubicBezTo>
                      <a:pt x="280321" y="52532"/>
                      <a:pt x="293084" y="26830"/>
                      <a:pt x="315468" y="11313"/>
                    </a:cubicBezTo>
                    <a:cubicBezTo>
                      <a:pt x="337852" y="-4203"/>
                      <a:pt x="373094" y="-5060"/>
                      <a:pt x="389191" y="16930"/>
                    </a:cubicBezTo>
                    <a:cubicBezTo>
                      <a:pt x="398716" y="30257"/>
                      <a:pt x="399383" y="47962"/>
                      <a:pt x="398716" y="64526"/>
                    </a:cubicBezTo>
                    <a:cubicBezTo>
                      <a:pt x="395488" y="124410"/>
                      <a:pt x="382219" y="183325"/>
                      <a:pt x="359473" y="238822"/>
                    </a:cubicBezTo>
                    <a:cubicBezTo>
                      <a:pt x="379352" y="221135"/>
                      <a:pt x="409823" y="222906"/>
                      <a:pt x="427520" y="242773"/>
                    </a:cubicBezTo>
                    <a:cubicBezTo>
                      <a:pt x="436207" y="252530"/>
                      <a:pt x="440560" y="265400"/>
                      <a:pt x="439579" y="278422"/>
                    </a:cubicBezTo>
                    <a:cubicBezTo>
                      <a:pt x="451199" y="260526"/>
                      <a:pt x="478822" y="259384"/>
                      <a:pt x="496729" y="271092"/>
                    </a:cubicBezTo>
                    <a:cubicBezTo>
                      <a:pt x="513579" y="284429"/>
                      <a:pt x="524904" y="303515"/>
                      <a:pt x="528542" y="324685"/>
                    </a:cubicBezTo>
                    <a:cubicBezTo>
                      <a:pt x="539115" y="308979"/>
                      <a:pt x="552736" y="291559"/>
                      <a:pt x="571690" y="291654"/>
                    </a:cubicBezTo>
                    <a:cubicBezTo>
                      <a:pt x="594074" y="291654"/>
                      <a:pt x="607695" y="316308"/>
                      <a:pt x="613220" y="338107"/>
                    </a:cubicBezTo>
                    <a:cubicBezTo>
                      <a:pt x="626840" y="392081"/>
                      <a:pt x="620173" y="449196"/>
                      <a:pt x="607790" y="503456"/>
                    </a:cubicBezTo>
                    <a:cubicBezTo>
                      <a:pt x="588007" y="590252"/>
                      <a:pt x="554126" y="673212"/>
                      <a:pt x="507492" y="749051"/>
                    </a:cubicBezTo>
                    <a:cubicBezTo>
                      <a:pt x="492823" y="772849"/>
                      <a:pt x="475679" y="796647"/>
                      <a:pt x="452914" y="799979"/>
                    </a:cubicBezTo>
                    <a:cubicBezTo>
                      <a:pt x="347091" y="776752"/>
                      <a:pt x="247745" y="730774"/>
                      <a:pt x="149447" y="685177"/>
                    </a:cubicBezTo>
                    <a:cubicBezTo>
                      <a:pt x="98012" y="661760"/>
                      <a:pt x="46482" y="637486"/>
                      <a:pt x="0" y="603217"/>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54" name="Google Shape;2454;p40"/>
              <p:cNvSpPr/>
              <p:nvPr/>
            </p:nvSpPr>
            <p:spPr>
              <a:xfrm>
                <a:off x="3942492" y="3998152"/>
                <a:ext cx="649319" cy="224367"/>
              </a:xfrm>
              <a:custGeom>
                <a:avLst/>
                <a:gdLst/>
                <a:ahLst/>
                <a:cxnLst/>
                <a:rect l="l" t="t" r="r" b="b"/>
                <a:pathLst>
                  <a:path w="649319" h="224367" extrusionOk="0">
                    <a:moveTo>
                      <a:pt x="3620" y="224367"/>
                    </a:moveTo>
                    <a:lnTo>
                      <a:pt x="0" y="206662"/>
                    </a:lnTo>
                    <a:cubicBezTo>
                      <a:pt x="220834" y="161027"/>
                      <a:pt x="436103" y="91736"/>
                      <a:pt x="642080" y="0"/>
                    </a:cubicBezTo>
                    <a:lnTo>
                      <a:pt x="649319" y="16278"/>
                    </a:lnTo>
                    <a:cubicBezTo>
                      <a:pt x="442175" y="108585"/>
                      <a:pt x="225697" y="178342"/>
                      <a:pt x="3620" y="224367"/>
                    </a:cubicBezTo>
                    <a:close/>
                  </a:path>
                </a:pathLst>
              </a:custGeom>
              <a:solidFill>
                <a:srgbClr val="D63C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55" name="Google Shape;2455;p40"/>
              <p:cNvSpPr/>
              <p:nvPr/>
            </p:nvSpPr>
            <p:spPr>
              <a:xfrm>
                <a:off x="4027592" y="2205145"/>
                <a:ext cx="2718289" cy="2857905"/>
              </a:xfrm>
              <a:custGeom>
                <a:avLst/>
                <a:gdLst/>
                <a:ahLst/>
                <a:cxnLst/>
                <a:rect l="l" t="t" r="r" b="b"/>
                <a:pathLst>
                  <a:path w="2718289" h="2857905" extrusionOk="0">
                    <a:moveTo>
                      <a:pt x="454587" y="2829838"/>
                    </a:moveTo>
                    <a:lnTo>
                      <a:pt x="184744" y="2805374"/>
                    </a:lnTo>
                    <a:cubicBezTo>
                      <a:pt x="155312" y="2802709"/>
                      <a:pt x="124260" y="2799377"/>
                      <a:pt x="100543" y="2781767"/>
                    </a:cubicBezTo>
                    <a:cubicBezTo>
                      <a:pt x="69872" y="2759015"/>
                      <a:pt x="59395" y="2718464"/>
                      <a:pt x="51870" y="2681053"/>
                    </a:cubicBezTo>
                    <a:cubicBezTo>
                      <a:pt x="-95958" y="1943506"/>
                      <a:pt x="119879" y="1184636"/>
                      <a:pt x="113021" y="432524"/>
                    </a:cubicBezTo>
                    <a:cubicBezTo>
                      <a:pt x="113021" y="387022"/>
                      <a:pt x="111878" y="339331"/>
                      <a:pt x="132071" y="298589"/>
                    </a:cubicBezTo>
                    <a:cubicBezTo>
                      <a:pt x="158264" y="245948"/>
                      <a:pt x="213890" y="215582"/>
                      <a:pt x="267230" y="190832"/>
                    </a:cubicBezTo>
                    <a:cubicBezTo>
                      <a:pt x="563981" y="53289"/>
                      <a:pt x="889270" y="-11546"/>
                      <a:pt x="1216111" y="1685"/>
                    </a:cubicBezTo>
                    <a:cubicBezTo>
                      <a:pt x="1378607" y="8444"/>
                      <a:pt x="1539961" y="34526"/>
                      <a:pt x="1700171" y="60514"/>
                    </a:cubicBezTo>
                    <a:lnTo>
                      <a:pt x="2510463" y="191784"/>
                    </a:lnTo>
                    <a:cubicBezTo>
                      <a:pt x="2577900" y="202731"/>
                      <a:pt x="2653338" y="218342"/>
                      <a:pt x="2691438" y="274791"/>
                    </a:cubicBezTo>
                    <a:cubicBezTo>
                      <a:pt x="2723728" y="322387"/>
                      <a:pt x="2720013" y="384547"/>
                      <a:pt x="2714965" y="441758"/>
                    </a:cubicBezTo>
                    <a:lnTo>
                      <a:pt x="2659815" y="1075070"/>
                    </a:lnTo>
                    <a:cubicBezTo>
                      <a:pt x="2616381" y="1573495"/>
                      <a:pt x="2572376" y="2075061"/>
                      <a:pt x="2441312" y="2557970"/>
                    </a:cubicBezTo>
                    <a:cubicBezTo>
                      <a:pt x="2435025" y="2581292"/>
                      <a:pt x="2428072" y="2605566"/>
                      <a:pt x="2412737" y="2623748"/>
                    </a:cubicBezTo>
                    <a:cubicBezTo>
                      <a:pt x="2393687" y="2646594"/>
                      <a:pt x="2363683" y="2657351"/>
                      <a:pt x="2335298" y="2666870"/>
                    </a:cubicBezTo>
                    <a:cubicBezTo>
                      <a:pt x="1714078" y="2874864"/>
                      <a:pt x="1049233" y="2883908"/>
                      <a:pt x="454587" y="2829838"/>
                    </a:cubicBezTo>
                    <a:close/>
                  </a:path>
                </a:pathLst>
              </a:custGeom>
              <a:solidFill>
                <a:srgbClr val="FFB9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56" name="Google Shape;2456;p40"/>
              <p:cNvSpPr/>
              <p:nvPr/>
            </p:nvSpPr>
            <p:spPr>
              <a:xfrm>
                <a:off x="3885152" y="2776842"/>
                <a:ext cx="3236976" cy="2373895"/>
              </a:xfrm>
              <a:custGeom>
                <a:avLst/>
                <a:gdLst/>
                <a:ahLst/>
                <a:cxnLst/>
                <a:rect l="l" t="t" r="r" b="b"/>
                <a:pathLst>
                  <a:path w="3236976" h="2373895" extrusionOk="0">
                    <a:moveTo>
                      <a:pt x="1404176" y="31887"/>
                    </a:moveTo>
                    <a:cubicBezTo>
                      <a:pt x="894779" y="-34747"/>
                      <a:pt x="358330" y="151543"/>
                      <a:pt x="0" y="517366"/>
                    </a:cubicBezTo>
                    <a:cubicBezTo>
                      <a:pt x="180213" y="696136"/>
                      <a:pt x="411194" y="823218"/>
                      <a:pt x="679418" y="892042"/>
                    </a:cubicBezTo>
                    <a:cubicBezTo>
                      <a:pt x="591026" y="1345346"/>
                      <a:pt x="550545" y="1808740"/>
                      <a:pt x="577025" y="2292601"/>
                    </a:cubicBezTo>
                    <a:cubicBezTo>
                      <a:pt x="1056551" y="2353429"/>
                      <a:pt x="1539793" y="2380177"/>
                      <a:pt x="2023110" y="2372657"/>
                    </a:cubicBezTo>
                    <a:cubicBezTo>
                      <a:pt x="2242661" y="2369326"/>
                      <a:pt x="2468309" y="2357331"/>
                      <a:pt x="2669477" y="2279750"/>
                    </a:cubicBezTo>
                    <a:cubicBezTo>
                      <a:pt x="2706719" y="2003693"/>
                      <a:pt x="2736152" y="1725923"/>
                      <a:pt x="2759964" y="1511551"/>
                    </a:cubicBezTo>
                    <a:cubicBezTo>
                      <a:pt x="2835497" y="1517643"/>
                      <a:pt x="2911412" y="1520309"/>
                      <a:pt x="2991517" y="1529447"/>
                    </a:cubicBezTo>
                    <a:cubicBezTo>
                      <a:pt x="3131144" y="1152144"/>
                      <a:pt x="3213868" y="756203"/>
                      <a:pt x="3236976" y="354588"/>
                    </a:cubicBezTo>
                    <a:cubicBezTo>
                      <a:pt x="2963323" y="140501"/>
                      <a:pt x="2610898" y="61968"/>
                      <a:pt x="2292572" y="93"/>
                    </a:cubicBezTo>
                    <a:cubicBezTo>
                      <a:pt x="1990725" y="-1049"/>
                      <a:pt x="1688783" y="8279"/>
                      <a:pt x="1404176" y="318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57" name="Google Shape;2457;p40"/>
              <p:cNvSpPr/>
              <p:nvPr/>
            </p:nvSpPr>
            <p:spPr>
              <a:xfrm>
                <a:off x="4391025" y="2729601"/>
                <a:ext cx="1121052" cy="2273682"/>
              </a:xfrm>
              <a:custGeom>
                <a:avLst/>
                <a:gdLst/>
                <a:ahLst/>
                <a:cxnLst/>
                <a:rect l="l" t="t" r="r" b="b"/>
                <a:pathLst>
                  <a:path w="1121052" h="2273682" extrusionOk="0">
                    <a:moveTo>
                      <a:pt x="529971" y="13159"/>
                    </a:moveTo>
                    <a:cubicBezTo>
                      <a:pt x="698278" y="318630"/>
                      <a:pt x="786575" y="673125"/>
                      <a:pt x="747713" y="1019719"/>
                    </a:cubicBezTo>
                    <a:cubicBezTo>
                      <a:pt x="708851" y="1366313"/>
                      <a:pt x="536543" y="1702150"/>
                      <a:pt x="252889" y="1920902"/>
                    </a:cubicBezTo>
                    <a:cubicBezTo>
                      <a:pt x="176598" y="1990354"/>
                      <a:pt x="91588" y="2049582"/>
                      <a:pt x="0" y="2097102"/>
                    </a:cubicBezTo>
                    <a:cubicBezTo>
                      <a:pt x="34195" y="2149838"/>
                      <a:pt x="68485" y="2202575"/>
                      <a:pt x="106394" y="2273683"/>
                    </a:cubicBezTo>
                    <a:cubicBezTo>
                      <a:pt x="472345" y="2134798"/>
                      <a:pt x="734092" y="1812097"/>
                      <a:pt x="950881" y="1486350"/>
                    </a:cubicBezTo>
                    <a:cubicBezTo>
                      <a:pt x="1002983" y="1408007"/>
                      <a:pt x="1053941" y="1327760"/>
                      <a:pt x="1084231" y="1238851"/>
                    </a:cubicBezTo>
                    <a:cubicBezTo>
                      <a:pt x="1120616" y="1131855"/>
                      <a:pt x="1125379" y="1016483"/>
                      <a:pt x="1118235" y="903775"/>
                    </a:cubicBezTo>
                    <a:cubicBezTo>
                      <a:pt x="1097051" y="580722"/>
                      <a:pt x="982466" y="270758"/>
                      <a:pt x="788384" y="11541"/>
                    </a:cubicBezTo>
                    <a:cubicBezTo>
                      <a:pt x="702926" y="-4375"/>
                      <a:pt x="615220" y="-3823"/>
                      <a:pt x="529971" y="13159"/>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58" name="Google Shape;2458;p40"/>
              <p:cNvSpPr/>
              <p:nvPr/>
            </p:nvSpPr>
            <p:spPr>
              <a:xfrm>
                <a:off x="4182808" y="4860306"/>
                <a:ext cx="316325" cy="191669"/>
              </a:xfrm>
              <a:custGeom>
                <a:avLst/>
                <a:gdLst/>
                <a:ahLst/>
                <a:cxnLst/>
                <a:rect l="l" t="t" r="r" b="b"/>
                <a:pathLst>
                  <a:path w="316325" h="191669" extrusionOk="0">
                    <a:moveTo>
                      <a:pt x="258794" y="0"/>
                    </a:moveTo>
                    <a:lnTo>
                      <a:pt x="44672" y="132126"/>
                    </a:lnTo>
                    <a:cubicBezTo>
                      <a:pt x="27242" y="142883"/>
                      <a:pt x="8954" y="154592"/>
                      <a:pt x="0" y="172869"/>
                    </a:cubicBezTo>
                    <a:lnTo>
                      <a:pt x="109347" y="190955"/>
                    </a:lnTo>
                    <a:cubicBezTo>
                      <a:pt x="113677" y="191907"/>
                      <a:pt x="118161" y="191907"/>
                      <a:pt x="122492" y="190955"/>
                    </a:cubicBezTo>
                    <a:cubicBezTo>
                      <a:pt x="125931" y="189832"/>
                      <a:pt x="129153" y="188119"/>
                      <a:pt x="132017" y="185910"/>
                    </a:cubicBezTo>
                    <a:lnTo>
                      <a:pt x="316325" y="55307"/>
                    </a:lnTo>
                    <a:cubicBezTo>
                      <a:pt x="301371" y="40552"/>
                      <a:pt x="284417" y="28272"/>
                      <a:pt x="258794"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59" name="Google Shape;2459;p40"/>
              <p:cNvSpPr/>
              <p:nvPr/>
            </p:nvSpPr>
            <p:spPr>
              <a:xfrm>
                <a:off x="6356889" y="2765702"/>
                <a:ext cx="459604" cy="2154669"/>
              </a:xfrm>
              <a:custGeom>
                <a:avLst/>
                <a:gdLst/>
                <a:ahLst/>
                <a:cxnLst/>
                <a:rect l="l" t="t" r="r" b="b"/>
                <a:pathLst>
                  <a:path w="459604" h="2154669" extrusionOk="0">
                    <a:moveTo>
                      <a:pt x="0" y="0"/>
                    </a:moveTo>
                    <a:cubicBezTo>
                      <a:pt x="255318" y="687895"/>
                      <a:pt x="330308" y="1429631"/>
                      <a:pt x="217837" y="2154670"/>
                    </a:cubicBezTo>
                    <a:lnTo>
                      <a:pt x="351853" y="2132395"/>
                    </a:lnTo>
                    <a:cubicBezTo>
                      <a:pt x="366426" y="2130015"/>
                      <a:pt x="382905" y="2126303"/>
                      <a:pt x="386524" y="2106979"/>
                    </a:cubicBezTo>
                    <a:cubicBezTo>
                      <a:pt x="491357" y="1521006"/>
                      <a:pt x="483337" y="920420"/>
                      <a:pt x="362902" y="337455"/>
                    </a:cubicBezTo>
                    <a:cubicBezTo>
                      <a:pt x="342043" y="236742"/>
                      <a:pt x="313944" y="130127"/>
                      <a:pt x="246983" y="66063"/>
                    </a:cubicBezTo>
                    <a:cubicBezTo>
                      <a:pt x="177260" y="30271"/>
                      <a:pt x="96964" y="14469"/>
                      <a:pt x="0"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60" name="Google Shape;2460;p40"/>
              <p:cNvSpPr/>
              <p:nvPr/>
            </p:nvSpPr>
            <p:spPr>
              <a:xfrm>
                <a:off x="3771884" y="3359033"/>
                <a:ext cx="1982640" cy="989726"/>
              </a:xfrm>
              <a:custGeom>
                <a:avLst/>
                <a:gdLst/>
                <a:ahLst/>
                <a:cxnLst/>
                <a:rect l="l" t="t" r="r" b="b"/>
                <a:pathLst>
                  <a:path w="1982640" h="989726" extrusionOk="0">
                    <a:moveTo>
                      <a:pt x="180419" y="0"/>
                    </a:moveTo>
                    <a:cubicBezTo>
                      <a:pt x="74977" y="162778"/>
                      <a:pt x="-10081" y="352210"/>
                      <a:pt x="968" y="545640"/>
                    </a:cubicBezTo>
                    <a:cubicBezTo>
                      <a:pt x="3543" y="614083"/>
                      <a:pt x="21479" y="681061"/>
                      <a:pt x="53450" y="741641"/>
                    </a:cubicBezTo>
                    <a:cubicBezTo>
                      <a:pt x="143557" y="902991"/>
                      <a:pt x="343487" y="967531"/>
                      <a:pt x="527605" y="983999"/>
                    </a:cubicBezTo>
                    <a:cubicBezTo>
                      <a:pt x="885795" y="1015422"/>
                      <a:pt x="1243323" y="916803"/>
                      <a:pt x="1534683" y="706229"/>
                    </a:cubicBezTo>
                    <a:cubicBezTo>
                      <a:pt x="1591833" y="729932"/>
                      <a:pt x="1656413" y="703469"/>
                      <a:pt x="1710324" y="673483"/>
                    </a:cubicBezTo>
                    <a:cubicBezTo>
                      <a:pt x="1797535" y="625126"/>
                      <a:pt x="1878850" y="566830"/>
                      <a:pt x="1952640" y="499758"/>
                    </a:cubicBezTo>
                    <a:cubicBezTo>
                      <a:pt x="1965232" y="490039"/>
                      <a:pt x="1975081" y="477207"/>
                      <a:pt x="1981215" y="462538"/>
                    </a:cubicBezTo>
                    <a:cubicBezTo>
                      <a:pt x="1987635" y="436560"/>
                      <a:pt x="1971766" y="410297"/>
                      <a:pt x="1945773" y="403881"/>
                    </a:cubicBezTo>
                    <a:cubicBezTo>
                      <a:pt x="1941791" y="402900"/>
                      <a:pt x="1937695" y="402424"/>
                      <a:pt x="1933590" y="402472"/>
                    </a:cubicBezTo>
                    <a:cubicBezTo>
                      <a:pt x="1946925" y="373914"/>
                      <a:pt x="1953974" y="341073"/>
                      <a:pt x="1944353" y="311183"/>
                    </a:cubicBezTo>
                    <a:cubicBezTo>
                      <a:pt x="1934733" y="281292"/>
                      <a:pt x="1905110" y="256637"/>
                      <a:pt x="1871582" y="271392"/>
                    </a:cubicBezTo>
                    <a:cubicBezTo>
                      <a:pt x="1883917" y="245595"/>
                      <a:pt x="1882308" y="215296"/>
                      <a:pt x="1867296" y="190955"/>
                    </a:cubicBezTo>
                    <a:cubicBezTo>
                      <a:pt x="1852342" y="167252"/>
                      <a:pt x="1824624" y="152117"/>
                      <a:pt x="1766045" y="161255"/>
                    </a:cubicBezTo>
                    <a:cubicBezTo>
                      <a:pt x="1791391" y="133117"/>
                      <a:pt x="1789572" y="89880"/>
                      <a:pt x="1761950" y="63969"/>
                    </a:cubicBezTo>
                    <a:cubicBezTo>
                      <a:pt x="1743481" y="49528"/>
                      <a:pt x="1720106" y="42865"/>
                      <a:pt x="1696799" y="45407"/>
                    </a:cubicBezTo>
                    <a:cubicBezTo>
                      <a:pt x="1673767" y="47948"/>
                      <a:pt x="1651155" y="53489"/>
                      <a:pt x="1629552" y="61875"/>
                    </a:cubicBezTo>
                    <a:cubicBezTo>
                      <a:pt x="1553352" y="87672"/>
                      <a:pt x="1477152" y="113469"/>
                      <a:pt x="1391427" y="143454"/>
                    </a:cubicBezTo>
                    <a:cubicBezTo>
                      <a:pt x="1365519" y="159247"/>
                      <a:pt x="1342030" y="178714"/>
                      <a:pt x="1321704" y="201236"/>
                    </a:cubicBezTo>
                    <a:cubicBezTo>
                      <a:pt x="1143501" y="249232"/>
                      <a:pt x="962050" y="284224"/>
                      <a:pt x="778779" y="305947"/>
                    </a:cubicBezTo>
                    <a:cubicBezTo>
                      <a:pt x="517604" y="239789"/>
                      <a:pt x="355393" y="136220"/>
                      <a:pt x="180419"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61" name="Google Shape;2461;p40"/>
              <p:cNvSpPr/>
              <p:nvPr/>
            </p:nvSpPr>
            <p:spPr>
              <a:xfrm>
                <a:off x="4270247" y="2518295"/>
                <a:ext cx="204083" cy="334793"/>
              </a:xfrm>
              <a:custGeom>
                <a:avLst/>
                <a:gdLst/>
                <a:ahLst/>
                <a:cxnLst/>
                <a:rect l="l" t="t" r="r" b="b"/>
                <a:pathLst>
                  <a:path w="204083" h="334793" extrusionOk="0">
                    <a:moveTo>
                      <a:pt x="196977" y="334794"/>
                    </a:moveTo>
                    <a:lnTo>
                      <a:pt x="179261" y="333080"/>
                    </a:lnTo>
                    <a:cubicBezTo>
                      <a:pt x="185393" y="283742"/>
                      <a:pt x="187527" y="233985"/>
                      <a:pt x="185642" y="184295"/>
                    </a:cubicBezTo>
                    <a:cubicBezTo>
                      <a:pt x="182499" y="136699"/>
                      <a:pt x="168497" y="72445"/>
                      <a:pt x="119634" y="40365"/>
                    </a:cubicBezTo>
                    <a:cubicBezTo>
                      <a:pt x="84487" y="17328"/>
                      <a:pt x="37624" y="16472"/>
                      <a:pt x="857" y="18375"/>
                    </a:cubicBezTo>
                    <a:lnTo>
                      <a:pt x="0" y="670"/>
                    </a:lnTo>
                    <a:cubicBezTo>
                      <a:pt x="39529" y="-1329"/>
                      <a:pt x="89916" y="-377"/>
                      <a:pt x="129445" y="25515"/>
                    </a:cubicBezTo>
                    <a:cubicBezTo>
                      <a:pt x="184309" y="61593"/>
                      <a:pt x="199930" y="131178"/>
                      <a:pt x="203359" y="183153"/>
                    </a:cubicBezTo>
                    <a:cubicBezTo>
                      <a:pt x="205356" y="233785"/>
                      <a:pt x="203222" y="284504"/>
                      <a:pt x="196977" y="334794"/>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62" name="Google Shape;2462;p40"/>
              <p:cNvSpPr/>
              <p:nvPr/>
            </p:nvSpPr>
            <p:spPr>
              <a:xfrm>
                <a:off x="4551902" y="2501544"/>
                <a:ext cx="307466" cy="97190"/>
              </a:xfrm>
              <a:custGeom>
                <a:avLst/>
                <a:gdLst/>
                <a:ahLst/>
                <a:cxnLst/>
                <a:rect l="l" t="t" r="r" b="b"/>
                <a:pathLst>
                  <a:path w="307466" h="97190" extrusionOk="0">
                    <a:moveTo>
                      <a:pt x="3429" y="97191"/>
                    </a:moveTo>
                    <a:lnTo>
                      <a:pt x="0" y="79676"/>
                    </a:lnTo>
                    <a:cubicBezTo>
                      <a:pt x="102179" y="59428"/>
                      <a:pt x="202987" y="32813"/>
                      <a:pt x="301847" y="0"/>
                    </a:cubicBezTo>
                    <a:lnTo>
                      <a:pt x="307467" y="16849"/>
                    </a:lnTo>
                    <a:cubicBezTo>
                      <a:pt x="207883" y="49900"/>
                      <a:pt x="106343" y="76734"/>
                      <a:pt x="3429" y="97191"/>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63" name="Google Shape;2463;p40"/>
              <p:cNvSpPr/>
              <p:nvPr/>
            </p:nvSpPr>
            <p:spPr>
              <a:xfrm>
                <a:off x="3881056" y="3288877"/>
                <a:ext cx="937164" cy="397616"/>
              </a:xfrm>
              <a:custGeom>
                <a:avLst/>
                <a:gdLst/>
                <a:ahLst/>
                <a:cxnLst/>
                <a:rect l="l" t="t" r="r" b="b"/>
                <a:pathLst>
                  <a:path w="937164" h="397616" extrusionOk="0">
                    <a:moveTo>
                      <a:pt x="665512" y="397617"/>
                    </a:moveTo>
                    <a:lnTo>
                      <a:pt x="661130" y="396189"/>
                    </a:lnTo>
                    <a:cubicBezTo>
                      <a:pt x="410623" y="312325"/>
                      <a:pt x="181928" y="178675"/>
                      <a:pt x="0" y="9519"/>
                    </a:cubicBezTo>
                    <a:lnTo>
                      <a:pt x="9049" y="0"/>
                    </a:lnTo>
                    <a:cubicBezTo>
                      <a:pt x="188595" y="166776"/>
                      <a:pt x="413861" y="298903"/>
                      <a:pt x="660940" y="382196"/>
                    </a:cubicBezTo>
                    <a:cubicBezTo>
                      <a:pt x="745617" y="275390"/>
                      <a:pt x="835438" y="170489"/>
                      <a:pt x="927640" y="70442"/>
                    </a:cubicBezTo>
                    <a:lnTo>
                      <a:pt x="937165" y="79485"/>
                    </a:lnTo>
                    <a:cubicBezTo>
                      <a:pt x="843820" y="180389"/>
                      <a:pt x="753237" y="286337"/>
                      <a:pt x="667893" y="39419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64" name="Google Shape;2464;p40"/>
              <p:cNvSpPr/>
              <p:nvPr/>
            </p:nvSpPr>
            <p:spPr>
              <a:xfrm>
                <a:off x="5400675" y="2906967"/>
                <a:ext cx="721328" cy="72917"/>
              </a:xfrm>
              <a:custGeom>
                <a:avLst/>
                <a:gdLst/>
                <a:ahLst/>
                <a:cxnLst/>
                <a:rect l="l" t="t" r="r" b="b"/>
                <a:pathLst>
                  <a:path w="721328" h="72917" extrusionOk="0">
                    <a:moveTo>
                      <a:pt x="405289" y="72917"/>
                    </a:moveTo>
                    <a:cubicBezTo>
                      <a:pt x="267967" y="72831"/>
                      <a:pt x="131416" y="52565"/>
                      <a:pt x="0" y="12756"/>
                    </a:cubicBezTo>
                    <a:lnTo>
                      <a:pt x="3905" y="0"/>
                    </a:lnTo>
                    <a:cubicBezTo>
                      <a:pt x="235887" y="70042"/>
                      <a:pt x="482165" y="78219"/>
                      <a:pt x="718280" y="23703"/>
                    </a:cubicBezTo>
                    <a:lnTo>
                      <a:pt x="721328" y="36649"/>
                    </a:lnTo>
                    <a:cubicBezTo>
                      <a:pt x="617706" y="60694"/>
                      <a:pt x="511673" y="72869"/>
                      <a:pt x="405289" y="72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65" name="Google Shape;2465;p40"/>
              <p:cNvSpPr/>
              <p:nvPr/>
            </p:nvSpPr>
            <p:spPr>
              <a:xfrm>
                <a:off x="5626798" y="4778726"/>
                <a:ext cx="312705" cy="152307"/>
              </a:xfrm>
              <a:custGeom>
                <a:avLst/>
                <a:gdLst/>
                <a:ahLst/>
                <a:cxnLst/>
                <a:rect l="l" t="t" r="r" b="b"/>
                <a:pathLst>
                  <a:path w="312705" h="152307" extrusionOk="0">
                    <a:moveTo>
                      <a:pt x="4191" y="152307"/>
                    </a:moveTo>
                    <a:lnTo>
                      <a:pt x="0" y="139646"/>
                    </a:lnTo>
                    <a:cubicBezTo>
                      <a:pt x="106670" y="104140"/>
                      <a:pt x="209236" y="57325"/>
                      <a:pt x="305943" y="0"/>
                    </a:cubicBezTo>
                    <a:lnTo>
                      <a:pt x="312706" y="11423"/>
                    </a:lnTo>
                    <a:cubicBezTo>
                      <a:pt x="215198" y="69271"/>
                      <a:pt x="111776" y="116505"/>
                      <a:pt x="4191" y="15230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66" name="Google Shape;2466;p40"/>
              <p:cNvSpPr/>
              <p:nvPr/>
            </p:nvSpPr>
            <p:spPr>
              <a:xfrm rot="-1606800">
                <a:off x="5802409" y="4913354"/>
                <a:ext cx="169544" cy="13326"/>
              </a:xfrm>
              <a:custGeom>
                <a:avLst/>
                <a:gdLst/>
                <a:ahLst/>
                <a:cxnLst/>
                <a:rect l="l" t="t" r="r" b="b"/>
                <a:pathLst>
                  <a:path w="169544" h="13326" extrusionOk="0">
                    <a:moveTo>
                      <a:pt x="0" y="0"/>
                    </a:moveTo>
                    <a:lnTo>
                      <a:pt x="169545" y="0"/>
                    </a:lnTo>
                    <a:lnTo>
                      <a:pt x="169545" y="13327"/>
                    </a:lnTo>
                    <a:lnTo>
                      <a:pt x="0" y="13327"/>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67" name="Google Shape;2467;p40"/>
              <p:cNvSpPr/>
              <p:nvPr/>
            </p:nvSpPr>
            <p:spPr>
              <a:xfrm>
                <a:off x="3772116" y="3695823"/>
                <a:ext cx="495083" cy="643783"/>
              </a:xfrm>
              <a:custGeom>
                <a:avLst/>
                <a:gdLst/>
                <a:ahLst/>
                <a:cxnLst/>
                <a:rect l="l" t="t" r="r" b="b"/>
                <a:pathLst>
                  <a:path w="495083" h="643783" extrusionOk="0">
                    <a:moveTo>
                      <a:pt x="495084" y="643783"/>
                    </a:moveTo>
                    <a:cubicBezTo>
                      <a:pt x="474891" y="494141"/>
                      <a:pt x="435076" y="344309"/>
                      <a:pt x="349446" y="220274"/>
                    </a:cubicBezTo>
                    <a:cubicBezTo>
                      <a:pt x="273246" y="109566"/>
                      <a:pt x="154755" y="22275"/>
                      <a:pt x="23691" y="0"/>
                    </a:cubicBezTo>
                    <a:cubicBezTo>
                      <a:pt x="5193" y="67996"/>
                      <a:pt x="-2553" y="138466"/>
                      <a:pt x="736" y="208851"/>
                    </a:cubicBezTo>
                    <a:cubicBezTo>
                      <a:pt x="3311" y="277294"/>
                      <a:pt x="21248" y="344271"/>
                      <a:pt x="53219" y="404851"/>
                    </a:cubicBezTo>
                    <a:cubicBezTo>
                      <a:pt x="137991" y="556587"/>
                      <a:pt x="320014" y="623222"/>
                      <a:pt x="495084" y="643783"/>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68" name="Google Shape;2468;p40"/>
              <p:cNvSpPr/>
              <p:nvPr/>
            </p:nvSpPr>
            <p:spPr>
              <a:xfrm>
                <a:off x="7109078" y="3585078"/>
                <a:ext cx="756285" cy="532539"/>
              </a:xfrm>
              <a:custGeom>
                <a:avLst/>
                <a:gdLst/>
                <a:ahLst/>
                <a:cxnLst/>
                <a:rect l="l" t="t" r="r" b="b"/>
                <a:pathLst>
                  <a:path w="756285" h="532539" extrusionOk="0">
                    <a:moveTo>
                      <a:pt x="687515" y="3177"/>
                    </a:moveTo>
                    <a:cubicBezTo>
                      <a:pt x="616839" y="-7294"/>
                      <a:pt x="544640" y="9365"/>
                      <a:pt x="477965" y="34876"/>
                    </a:cubicBezTo>
                    <a:cubicBezTo>
                      <a:pt x="255842" y="119597"/>
                      <a:pt x="77153" y="308267"/>
                      <a:pt x="0" y="532540"/>
                    </a:cubicBezTo>
                    <a:cubicBezTo>
                      <a:pt x="183547" y="529018"/>
                      <a:pt x="368999" y="446867"/>
                      <a:pt x="511207" y="322356"/>
                    </a:cubicBezTo>
                    <a:cubicBezTo>
                      <a:pt x="608476" y="235731"/>
                      <a:pt x="691220" y="134076"/>
                      <a:pt x="756285" y="21264"/>
                    </a:cubicBezTo>
                    <a:cubicBezTo>
                      <a:pt x="734054" y="12858"/>
                      <a:pt x="711003" y="6804"/>
                      <a:pt x="687515" y="3177"/>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69" name="Google Shape;2469;p40"/>
              <p:cNvSpPr/>
              <p:nvPr/>
            </p:nvSpPr>
            <p:spPr>
              <a:xfrm>
                <a:off x="7139749" y="3206822"/>
                <a:ext cx="166306" cy="41220"/>
              </a:xfrm>
              <a:custGeom>
                <a:avLst/>
                <a:gdLst/>
                <a:ahLst/>
                <a:cxnLst/>
                <a:rect l="l" t="t" r="r" b="b"/>
                <a:pathLst>
                  <a:path w="166306" h="41220" extrusionOk="0">
                    <a:moveTo>
                      <a:pt x="71152" y="41218"/>
                    </a:moveTo>
                    <a:cubicBezTo>
                      <a:pt x="46463" y="41342"/>
                      <a:pt x="22098" y="35668"/>
                      <a:pt x="0" y="24655"/>
                    </a:cubicBezTo>
                    <a:lnTo>
                      <a:pt x="6001" y="12756"/>
                    </a:lnTo>
                    <a:cubicBezTo>
                      <a:pt x="55283" y="36858"/>
                      <a:pt x="113824" y="31956"/>
                      <a:pt x="158401" y="0"/>
                    </a:cubicBezTo>
                    <a:lnTo>
                      <a:pt x="166307" y="10661"/>
                    </a:lnTo>
                    <a:cubicBezTo>
                      <a:pt x="138646" y="30690"/>
                      <a:pt x="105308" y="41389"/>
                      <a:pt x="71152" y="4121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70" name="Google Shape;2470;p40"/>
              <p:cNvSpPr/>
              <p:nvPr/>
            </p:nvSpPr>
            <p:spPr>
              <a:xfrm>
                <a:off x="8096971" y="1866328"/>
                <a:ext cx="316080" cy="354970"/>
              </a:xfrm>
              <a:custGeom>
                <a:avLst/>
                <a:gdLst/>
                <a:ahLst/>
                <a:cxnLst/>
                <a:rect l="l" t="t" r="r" b="b"/>
                <a:pathLst>
                  <a:path w="316080" h="354970" extrusionOk="0">
                    <a:moveTo>
                      <a:pt x="224926" y="354971"/>
                    </a:moveTo>
                    <a:cubicBezTo>
                      <a:pt x="222249" y="354971"/>
                      <a:pt x="219573" y="354780"/>
                      <a:pt x="216925" y="354400"/>
                    </a:cubicBezTo>
                    <a:cubicBezTo>
                      <a:pt x="185588" y="349545"/>
                      <a:pt x="167204" y="317180"/>
                      <a:pt x="165680" y="289098"/>
                    </a:cubicBezTo>
                    <a:cubicBezTo>
                      <a:pt x="165309" y="270907"/>
                      <a:pt x="168538" y="252820"/>
                      <a:pt x="175205" y="235886"/>
                    </a:cubicBezTo>
                    <a:cubicBezTo>
                      <a:pt x="164995" y="248898"/>
                      <a:pt x="153955" y="261235"/>
                      <a:pt x="142154" y="272820"/>
                    </a:cubicBezTo>
                    <a:cubicBezTo>
                      <a:pt x="134248" y="282282"/>
                      <a:pt x="122904" y="288203"/>
                      <a:pt x="110626" y="289288"/>
                    </a:cubicBezTo>
                    <a:cubicBezTo>
                      <a:pt x="96119" y="287908"/>
                      <a:pt x="84051" y="277532"/>
                      <a:pt x="80527" y="263396"/>
                    </a:cubicBezTo>
                    <a:cubicBezTo>
                      <a:pt x="77622" y="251288"/>
                      <a:pt x="77622" y="238665"/>
                      <a:pt x="80527" y="226557"/>
                    </a:cubicBezTo>
                    <a:cubicBezTo>
                      <a:pt x="83098" y="212088"/>
                      <a:pt x="86337" y="197999"/>
                      <a:pt x="90052" y="183625"/>
                    </a:cubicBezTo>
                    <a:cubicBezTo>
                      <a:pt x="80974" y="196866"/>
                      <a:pt x="71154" y="209584"/>
                      <a:pt x="60620" y="221702"/>
                    </a:cubicBezTo>
                    <a:cubicBezTo>
                      <a:pt x="54523" y="230174"/>
                      <a:pt x="45551" y="236133"/>
                      <a:pt x="35378" y="238456"/>
                    </a:cubicBezTo>
                    <a:cubicBezTo>
                      <a:pt x="20167" y="239227"/>
                      <a:pt x="6470" y="229327"/>
                      <a:pt x="2422" y="214658"/>
                    </a:cubicBezTo>
                    <a:cubicBezTo>
                      <a:pt x="-807" y="202169"/>
                      <a:pt x="-807" y="189070"/>
                      <a:pt x="2422" y="176581"/>
                    </a:cubicBezTo>
                    <a:cubicBezTo>
                      <a:pt x="13852" y="115439"/>
                      <a:pt x="33292" y="56068"/>
                      <a:pt x="60238" y="0"/>
                    </a:cubicBezTo>
                    <a:lnTo>
                      <a:pt x="72240" y="5807"/>
                    </a:lnTo>
                    <a:cubicBezTo>
                      <a:pt x="45856" y="60837"/>
                      <a:pt x="26806" y="119076"/>
                      <a:pt x="15566" y="179056"/>
                    </a:cubicBezTo>
                    <a:cubicBezTo>
                      <a:pt x="12861" y="189232"/>
                      <a:pt x="12671" y="199913"/>
                      <a:pt x="14995" y="210184"/>
                    </a:cubicBezTo>
                    <a:cubicBezTo>
                      <a:pt x="17033" y="218789"/>
                      <a:pt x="24720" y="224863"/>
                      <a:pt x="33569" y="224844"/>
                    </a:cubicBezTo>
                    <a:cubicBezTo>
                      <a:pt x="40436" y="222806"/>
                      <a:pt x="46389" y="218475"/>
                      <a:pt x="50428" y="212564"/>
                    </a:cubicBezTo>
                    <a:cubicBezTo>
                      <a:pt x="76155" y="183387"/>
                      <a:pt x="97434" y="150565"/>
                      <a:pt x="113579" y="115182"/>
                    </a:cubicBezTo>
                    <a:lnTo>
                      <a:pt x="125771" y="120418"/>
                    </a:lnTo>
                    <a:cubicBezTo>
                      <a:pt x="111331" y="155487"/>
                      <a:pt x="100672" y="191993"/>
                      <a:pt x="93957" y="229317"/>
                    </a:cubicBezTo>
                    <a:cubicBezTo>
                      <a:pt x="91414" y="239389"/>
                      <a:pt x="91185" y="249898"/>
                      <a:pt x="93290" y="260065"/>
                    </a:cubicBezTo>
                    <a:cubicBezTo>
                      <a:pt x="95262" y="268594"/>
                      <a:pt x="102253" y="275048"/>
                      <a:pt x="110912" y="276342"/>
                    </a:cubicBezTo>
                    <a:cubicBezTo>
                      <a:pt x="119541" y="274886"/>
                      <a:pt x="127295" y="270231"/>
                      <a:pt x="132629" y="263301"/>
                    </a:cubicBezTo>
                    <a:cubicBezTo>
                      <a:pt x="163737" y="232525"/>
                      <a:pt x="189197" y="196533"/>
                      <a:pt x="207876" y="156972"/>
                    </a:cubicBezTo>
                    <a:lnTo>
                      <a:pt x="219973" y="162493"/>
                    </a:lnTo>
                    <a:lnTo>
                      <a:pt x="198351" y="213516"/>
                    </a:lnTo>
                    <a:cubicBezTo>
                      <a:pt x="188826" y="236267"/>
                      <a:pt x="177587" y="262159"/>
                      <a:pt x="179301" y="288051"/>
                    </a:cubicBezTo>
                    <a:cubicBezTo>
                      <a:pt x="180444" y="310802"/>
                      <a:pt x="194922" y="337075"/>
                      <a:pt x="219211" y="340882"/>
                    </a:cubicBezTo>
                    <a:cubicBezTo>
                      <a:pt x="241499" y="344309"/>
                      <a:pt x="262169" y="326984"/>
                      <a:pt x="272932" y="311183"/>
                    </a:cubicBezTo>
                    <a:cubicBezTo>
                      <a:pt x="280752" y="298922"/>
                      <a:pt x="287324" y="285909"/>
                      <a:pt x="292553" y="272344"/>
                    </a:cubicBezTo>
                    <a:cubicBezTo>
                      <a:pt x="296173" y="263967"/>
                      <a:pt x="299888" y="255305"/>
                      <a:pt x="304174" y="246928"/>
                    </a:cubicBezTo>
                    <a:lnTo>
                      <a:pt x="316080" y="253115"/>
                    </a:lnTo>
                    <a:cubicBezTo>
                      <a:pt x="311984" y="261016"/>
                      <a:pt x="308365" y="269488"/>
                      <a:pt x="304840" y="277580"/>
                    </a:cubicBezTo>
                    <a:cubicBezTo>
                      <a:pt x="299230" y="291925"/>
                      <a:pt x="292248" y="305699"/>
                      <a:pt x="283981" y="318703"/>
                    </a:cubicBezTo>
                    <a:cubicBezTo>
                      <a:pt x="271408" y="337075"/>
                      <a:pt x="249977" y="354971"/>
                      <a:pt x="224926" y="35497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71" name="Google Shape;2471;p40"/>
              <p:cNvSpPr/>
              <p:nvPr/>
            </p:nvSpPr>
            <p:spPr>
              <a:xfrm>
                <a:off x="8035290" y="2095360"/>
                <a:ext cx="95045" cy="186576"/>
              </a:xfrm>
              <a:custGeom>
                <a:avLst/>
                <a:gdLst/>
                <a:ahLst/>
                <a:cxnLst/>
                <a:rect l="l" t="t" r="r" b="b"/>
                <a:pathLst>
                  <a:path w="95045" h="186576" extrusionOk="0">
                    <a:moveTo>
                      <a:pt x="94964" y="186576"/>
                    </a:moveTo>
                    <a:lnTo>
                      <a:pt x="81629" y="186100"/>
                    </a:lnTo>
                    <a:cubicBezTo>
                      <a:pt x="83439" y="118010"/>
                      <a:pt x="53226" y="53012"/>
                      <a:pt x="0" y="10471"/>
                    </a:cubicBezTo>
                    <a:lnTo>
                      <a:pt x="8191" y="0"/>
                    </a:lnTo>
                    <a:cubicBezTo>
                      <a:pt x="64760" y="45178"/>
                      <a:pt x="96879" y="114230"/>
                      <a:pt x="94964" y="1865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72" name="Google Shape;2472;p40"/>
              <p:cNvSpPr/>
              <p:nvPr/>
            </p:nvSpPr>
            <p:spPr>
              <a:xfrm>
                <a:off x="8109013" y="2183774"/>
                <a:ext cx="94678" cy="26292"/>
              </a:xfrm>
              <a:custGeom>
                <a:avLst/>
                <a:gdLst/>
                <a:ahLst/>
                <a:cxnLst/>
                <a:rect l="l" t="t" r="r" b="b"/>
                <a:pathLst>
                  <a:path w="94678" h="26292" extrusionOk="0">
                    <a:moveTo>
                      <a:pt x="88583" y="26292"/>
                    </a:moveTo>
                    <a:cubicBezTo>
                      <a:pt x="62274" y="13022"/>
                      <a:pt x="32004" y="9872"/>
                      <a:pt x="3524" y="17439"/>
                    </a:cubicBezTo>
                    <a:lnTo>
                      <a:pt x="0" y="4588"/>
                    </a:lnTo>
                    <a:cubicBezTo>
                      <a:pt x="31661" y="-3912"/>
                      <a:pt x="65342" y="-524"/>
                      <a:pt x="94679" y="1410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73" name="Google Shape;2473;p40"/>
              <p:cNvSpPr/>
              <p:nvPr/>
            </p:nvSpPr>
            <p:spPr>
              <a:xfrm>
                <a:off x="5316569" y="2668987"/>
                <a:ext cx="861536" cy="231668"/>
              </a:xfrm>
              <a:custGeom>
                <a:avLst/>
                <a:gdLst/>
                <a:ahLst/>
                <a:cxnLst/>
                <a:rect l="l" t="t" r="r" b="b"/>
                <a:pathLst>
                  <a:path w="861536" h="231668" extrusionOk="0">
                    <a:moveTo>
                      <a:pt x="0" y="0"/>
                    </a:moveTo>
                    <a:cubicBezTo>
                      <a:pt x="2286" y="41218"/>
                      <a:pt x="4572" y="82531"/>
                      <a:pt x="5429" y="131460"/>
                    </a:cubicBezTo>
                    <a:cubicBezTo>
                      <a:pt x="275196" y="261654"/>
                      <a:pt x="588940" y="265148"/>
                      <a:pt x="861536" y="140979"/>
                    </a:cubicBezTo>
                    <a:cubicBezTo>
                      <a:pt x="859774" y="100161"/>
                      <a:pt x="855640" y="59476"/>
                      <a:pt x="849154" y="19134"/>
                    </a:cubicBezTo>
                    <a:cubicBezTo>
                      <a:pt x="564451" y="24750"/>
                      <a:pt x="279559" y="18753"/>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74" name="Google Shape;2474;p40"/>
              <p:cNvSpPr/>
              <p:nvPr/>
            </p:nvSpPr>
            <p:spPr>
              <a:xfrm>
                <a:off x="5316569" y="2669273"/>
                <a:ext cx="859726" cy="148599"/>
              </a:xfrm>
              <a:custGeom>
                <a:avLst/>
                <a:gdLst/>
                <a:ahLst/>
                <a:cxnLst/>
                <a:rect l="l" t="t" r="r" b="b"/>
                <a:pathLst>
                  <a:path w="859726" h="148599" extrusionOk="0">
                    <a:moveTo>
                      <a:pt x="859726" y="113659"/>
                    </a:moveTo>
                    <a:cubicBezTo>
                      <a:pt x="857926" y="81951"/>
                      <a:pt x="854402" y="50366"/>
                      <a:pt x="849154" y="19038"/>
                    </a:cubicBezTo>
                    <a:cubicBezTo>
                      <a:pt x="564451" y="24464"/>
                      <a:pt x="279559" y="18467"/>
                      <a:pt x="0" y="0"/>
                    </a:cubicBezTo>
                    <a:cubicBezTo>
                      <a:pt x="571" y="10281"/>
                      <a:pt x="1143" y="20561"/>
                      <a:pt x="1715" y="31033"/>
                    </a:cubicBezTo>
                    <a:cubicBezTo>
                      <a:pt x="137827" y="75297"/>
                      <a:pt x="275654" y="115468"/>
                      <a:pt x="417290" y="135744"/>
                    </a:cubicBezTo>
                    <a:cubicBezTo>
                      <a:pt x="564547" y="156210"/>
                      <a:pt x="716947" y="154592"/>
                      <a:pt x="859726" y="113659"/>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75" name="Google Shape;2475;p40"/>
              <p:cNvSpPr/>
              <p:nvPr/>
            </p:nvSpPr>
            <p:spPr>
              <a:xfrm>
                <a:off x="4732919" y="1105804"/>
                <a:ext cx="2061152" cy="1651735"/>
              </a:xfrm>
              <a:custGeom>
                <a:avLst/>
                <a:gdLst/>
                <a:ahLst/>
                <a:cxnLst/>
                <a:rect l="l" t="t" r="r" b="b"/>
                <a:pathLst>
                  <a:path w="2061152" h="1651735" extrusionOk="0">
                    <a:moveTo>
                      <a:pt x="4720" y="763380"/>
                    </a:moveTo>
                    <a:cubicBezTo>
                      <a:pt x="29866" y="953764"/>
                      <a:pt x="58441" y="1153667"/>
                      <a:pt x="172360" y="1309020"/>
                    </a:cubicBezTo>
                    <a:cubicBezTo>
                      <a:pt x="266848" y="1437625"/>
                      <a:pt x="412200" y="1522155"/>
                      <a:pt x="564981" y="1568419"/>
                    </a:cubicBezTo>
                    <a:cubicBezTo>
                      <a:pt x="717762" y="1614682"/>
                      <a:pt x="879306" y="1646476"/>
                      <a:pt x="1038564" y="1651140"/>
                    </a:cubicBezTo>
                    <a:cubicBezTo>
                      <a:pt x="1193250" y="1655710"/>
                      <a:pt x="1349650" y="1633625"/>
                      <a:pt x="1499955" y="1596976"/>
                    </a:cubicBezTo>
                    <a:cubicBezTo>
                      <a:pt x="1650259" y="1560327"/>
                      <a:pt x="1795230" y="1485316"/>
                      <a:pt x="1891814" y="1364232"/>
                    </a:cubicBezTo>
                    <a:cubicBezTo>
                      <a:pt x="1964013" y="1273514"/>
                      <a:pt x="2005351" y="1161854"/>
                      <a:pt x="2031926" y="1049051"/>
                    </a:cubicBezTo>
                    <a:cubicBezTo>
                      <a:pt x="2054691" y="952431"/>
                      <a:pt x="2067550" y="852575"/>
                      <a:pt x="2057930" y="753956"/>
                    </a:cubicBezTo>
                    <a:cubicBezTo>
                      <a:pt x="2032498" y="493225"/>
                      <a:pt x="1848380" y="265241"/>
                      <a:pt x="1617017" y="141396"/>
                    </a:cubicBezTo>
                    <a:cubicBezTo>
                      <a:pt x="1385655" y="17551"/>
                      <a:pt x="1114764" y="-12910"/>
                      <a:pt x="853207" y="4510"/>
                    </a:cubicBezTo>
                    <a:cubicBezTo>
                      <a:pt x="628322" y="19360"/>
                      <a:pt x="397246" y="71906"/>
                      <a:pt x="220843" y="212314"/>
                    </a:cubicBezTo>
                    <a:cubicBezTo>
                      <a:pt x="44440" y="352722"/>
                      <a:pt x="-18806" y="584419"/>
                      <a:pt x="4720" y="76338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76" name="Google Shape;2476;p40"/>
              <p:cNvSpPr/>
              <p:nvPr/>
            </p:nvSpPr>
            <p:spPr>
              <a:xfrm>
                <a:off x="6719792" y="1851798"/>
                <a:ext cx="280889" cy="361980"/>
              </a:xfrm>
              <a:custGeom>
                <a:avLst/>
                <a:gdLst/>
                <a:ahLst/>
                <a:cxnLst/>
                <a:rect l="l" t="t" r="r" b="b"/>
                <a:pathLst>
                  <a:path w="280889" h="361980" extrusionOk="0">
                    <a:moveTo>
                      <a:pt x="11906" y="133139"/>
                    </a:moveTo>
                    <a:cubicBezTo>
                      <a:pt x="51721" y="78404"/>
                      <a:pt x="98108" y="21860"/>
                      <a:pt x="163544" y="4440"/>
                    </a:cubicBezTo>
                    <a:cubicBezTo>
                      <a:pt x="187281" y="-3033"/>
                      <a:pt x="212989" y="-1015"/>
                      <a:pt x="235268" y="10056"/>
                    </a:cubicBezTo>
                    <a:cubicBezTo>
                      <a:pt x="259271" y="23764"/>
                      <a:pt x="272701" y="50893"/>
                      <a:pt x="277940" y="78023"/>
                    </a:cubicBezTo>
                    <a:cubicBezTo>
                      <a:pt x="291846" y="150179"/>
                      <a:pt x="255079" y="225190"/>
                      <a:pt x="199358" y="273072"/>
                    </a:cubicBezTo>
                    <a:cubicBezTo>
                      <a:pt x="143637" y="320953"/>
                      <a:pt x="71723" y="345703"/>
                      <a:pt x="0" y="361981"/>
                    </a:cubicBezTo>
                    <a:cubicBezTo>
                      <a:pt x="17526" y="283162"/>
                      <a:pt x="25527" y="202344"/>
                      <a:pt x="11906" y="133139"/>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77" name="Google Shape;2477;p40"/>
              <p:cNvSpPr/>
              <p:nvPr/>
            </p:nvSpPr>
            <p:spPr>
              <a:xfrm>
                <a:off x="4514880" y="1868460"/>
                <a:ext cx="325820" cy="336656"/>
              </a:xfrm>
              <a:custGeom>
                <a:avLst/>
                <a:gdLst/>
                <a:ahLst/>
                <a:cxnLst/>
                <a:rect l="l" t="t" r="r" b="b"/>
                <a:pathLst>
                  <a:path w="325820" h="336656" extrusionOk="0">
                    <a:moveTo>
                      <a:pt x="270766" y="71642"/>
                    </a:moveTo>
                    <a:cubicBezTo>
                      <a:pt x="239219" y="33509"/>
                      <a:pt x="194605" y="8473"/>
                      <a:pt x="145607" y="1391"/>
                    </a:cubicBezTo>
                    <a:cubicBezTo>
                      <a:pt x="121791" y="-2008"/>
                      <a:pt x="97501" y="848"/>
                      <a:pt x="75122" y="9672"/>
                    </a:cubicBezTo>
                    <a:cubicBezTo>
                      <a:pt x="15496" y="34613"/>
                      <a:pt x="-12127" y="110195"/>
                      <a:pt x="5018" y="172451"/>
                    </a:cubicBezTo>
                    <a:cubicBezTo>
                      <a:pt x="22163" y="234706"/>
                      <a:pt x="75598" y="282017"/>
                      <a:pt x="135320" y="306576"/>
                    </a:cubicBezTo>
                    <a:cubicBezTo>
                      <a:pt x="195042" y="331136"/>
                      <a:pt x="260955" y="335800"/>
                      <a:pt x="325820" y="336657"/>
                    </a:cubicBezTo>
                    <a:cubicBezTo>
                      <a:pt x="305818" y="245844"/>
                      <a:pt x="285720" y="155031"/>
                      <a:pt x="270766" y="7164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78" name="Google Shape;2478;p40"/>
              <p:cNvSpPr/>
              <p:nvPr/>
            </p:nvSpPr>
            <p:spPr>
              <a:xfrm>
                <a:off x="5432202" y="1884070"/>
                <a:ext cx="211454" cy="139039"/>
              </a:xfrm>
              <a:custGeom>
                <a:avLst/>
                <a:gdLst/>
                <a:ahLst/>
                <a:cxnLst/>
                <a:rect l="l" t="t" r="r" b="b"/>
                <a:pathLst>
                  <a:path w="211454" h="139039" extrusionOk="0">
                    <a:moveTo>
                      <a:pt x="16954" y="139040"/>
                    </a:moveTo>
                    <a:lnTo>
                      <a:pt x="0" y="133614"/>
                    </a:lnTo>
                    <a:cubicBezTo>
                      <a:pt x="12706" y="94337"/>
                      <a:pt x="35424" y="59040"/>
                      <a:pt x="65913" y="31187"/>
                    </a:cubicBezTo>
                    <a:cubicBezTo>
                      <a:pt x="84963" y="13767"/>
                      <a:pt x="114300" y="-5557"/>
                      <a:pt x="146113" y="1487"/>
                    </a:cubicBezTo>
                    <a:cubicBezTo>
                      <a:pt x="170383" y="8132"/>
                      <a:pt x="189967" y="26066"/>
                      <a:pt x="198692" y="49654"/>
                    </a:cubicBezTo>
                    <a:cubicBezTo>
                      <a:pt x="206464" y="71044"/>
                      <a:pt x="210779" y="93538"/>
                      <a:pt x="211455" y="116289"/>
                    </a:cubicBezTo>
                    <a:lnTo>
                      <a:pt x="193738" y="117717"/>
                    </a:lnTo>
                    <a:cubicBezTo>
                      <a:pt x="193243" y="96708"/>
                      <a:pt x="189386" y="75918"/>
                      <a:pt x="182309" y="56127"/>
                    </a:cubicBezTo>
                    <a:cubicBezTo>
                      <a:pt x="175889" y="37736"/>
                      <a:pt x="161001" y="23562"/>
                      <a:pt x="142304" y="18051"/>
                    </a:cubicBezTo>
                    <a:cubicBezTo>
                      <a:pt x="116681" y="12434"/>
                      <a:pt x="90869" y="31663"/>
                      <a:pt x="77819" y="43562"/>
                    </a:cubicBezTo>
                    <a:cubicBezTo>
                      <a:pt x="49559" y="69550"/>
                      <a:pt x="28575" y="102457"/>
                      <a:pt x="16954" y="13904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79" name="Google Shape;2479;p40"/>
              <p:cNvSpPr/>
              <p:nvPr/>
            </p:nvSpPr>
            <p:spPr>
              <a:xfrm>
                <a:off x="6157150" y="1876477"/>
                <a:ext cx="194289" cy="140825"/>
              </a:xfrm>
              <a:custGeom>
                <a:avLst/>
                <a:gdLst/>
                <a:ahLst/>
                <a:cxnLst/>
                <a:rect l="l" t="t" r="r" b="b"/>
                <a:pathLst>
                  <a:path w="194289" h="140825" extrusionOk="0">
                    <a:moveTo>
                      <a:pt x="17717" y="140826"/>
                    </a:moveTo>
                    <a:lnTo>
                      <a:pt x="0" y="139398"/>
                    </a:lnTo>
                    <a:cubicBezTo>
                      <a:pt x="5905" y="66576"/>
                      <a:pt x="66675" y="6129"/>
                      <a:pt x="117634" y="418"/>
                    </a:cubicBezTo>
                    <a:cubicBezTo>
                      <a:pt x="151352" y="-3199"/>
                      <a:pt x="177641" y="16791"/>
                      <a:pt x="189643" y="55629"/>
                    </a:cubicBezTo>
                    <a:cubicBezTo>
                      <a:pt x="197453" y="80474"/>
                      <a:pt x="193739" y="106747"/>
                      <a:pt x="190595" y="129879"/>
                    </a:cubicBezTo>
                    <a:lnTo>
                      <a:pt x="172974" y="127404"/>
                    </a:lnTo>
                    <a:cubicBezTo>
                      <a:pt x="175927" y="106081"/>
                      <a:pt x="179260" y="81997"/>
                      <a:pt x="172974" y="60770"/>
                    </a:cubicBezTo>
                    <a:cubicBezTo>
                      <a:pt x="163449" y="30023"/>
                      <a:pt x="145066" y="15173"/>
                      <a:pt x="119825" y="17933"/>
                    </a:cubicBezTo>
                    <a:cubicBezTo>
                      <a:pt x="76676" y="22788"/>
                      <a:pt x="22860" y="77428"/>
                      <a:pt x="17717" y="1408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80" name="Google Shape;2480;p40"/>
              <p:cNvSpPr/>
              <p:nvPr/>
            </p:nvSpPr>
            <p:spPr>
              <a:xfrm>
                <a:off x="5918930" y="1896695"/>
                <a:ext cx="78273" cy="250582"/>
              </a:xfrm>
              <a:custGeom>
                <a:avLst/>
                <a:gdLst/>
                <a:ahLst/>
                <a:cxnLst/>
                <a:rect l="l" t="t" r="r" b="b"/>
                <a:pathLst>
                  <a:path w="78273" h="250582" extrusionOk="0">
                    <a:moveTo>
                      <a:pt x="27908" y="0"/>
                    </a:moveTo>
                    <a:lnTo>
                      <a:pt x="77248" y="214467"/>
                    </a:lnTo>
                    <a:cubicBezTo>
                      <a:pt x="78381" y="217904"/>
                      <a:pt x="78581" y="221588"/>
                      <a:pt x="77819" y="225129"/>
                    </a:cubicBezTo>
                    <a:cubicBezTo>
                      <a:pt x="76248" y="228803"/>
                      <a:pt x="73495" y="231840"/>
                      <a:pt x="70009" y="233791"/>
                    </a:cubicBezTo>
                    <a:cubicBezTo>
                      <a:pt x="49539" y="247766"/>
                      <a:pt x="24460" y="253325"/>
                      <a:pt x="0" y="249308"/>
                    </a:cubicBezTo>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81" name="Google Shape;2481;p40"/>
              <p:cNvSpPr/>
              <p:nvPr/>
            </p:nvSpPr>
            <p:spPr>
              <a:xfrm>
                <a:off x="5917406" y="1894696"/>
                <a:ext cx="88532" cy="261492"/>
              </a:xfrm>
              <a:custGeom>
                <a:avLst/>
                <a:gdLst/>
                <a:ahLst/>
                <a:cxnLst/>
                <a:rect l="l" t="t" r="r" b="b"/>
                <a:pathLst>
                  <a:path w="88532" h="261492" extrusionOk="0">
                    <a:moveTo>
                      <a:pt x="17240" y="261492"/>
                    </a:moveTo>
                    <a:cubicBezTo>
                      <a:pt x="11468" y="261492"/>
                      <a:pt x="5696" y="261016"/>
                      <a:pt x="0" y="260064"/>
                    </a:cubicBezTo>
                    <a:lnTo>
                      <a:pt x="3048" y="242549"/>
                    </a:lnTo>
                    <a:cubicBezTo>
                      <a:pt x="25222" y="246205"/>
                      <a:pt x="47949" y="241150"/>
                      <a:pt x="66484" y="228461"/>
                    </a:cubicBezTo>
                    <a:cubicBezTo>
                      <a:pt x="69056" y="226747"/>
                      <a:pt x="70580" y="225319"/>
                      <a:pt x="70866" y="224367"/>
                    </a:cubicBezTo>
                    <a:cubicBezTo>
                      <a:pt x="70990" y="222368"/>
                      <a:pt x="70733" y="220369"/>
                      <a:pt x="70104" y="218466"/>
                    </a:cubicBezTo>
                    <a:lnTo>
                      <a:pt x="20764" y="3998"/>
                    </a:lnTo>
                    <a:lnTo>
                      <a:pt x="38100" y="0"/>
                    </a:lnTo>
                    <a:lnTo>
                      <a:pt x="87439" y="214468"/>
                    </a:lnTo>
                    <a:cubicBezTo>
                      <a:pt x="88897" y="219503"/>
                      <a:pt x="88897" y="224853"/>
                      <a:pt x="87439" y="229889"/>
                    </a:cubicBezTo>
                    <a:cubicBezTo>
                      <a:pt x="85315" y="235429"/>
                      <a:pt x="81391" y="240084"/>
                      <a:pt x="76295" y="243120"/>
                    </a:cubicBezTo>
                    <a:cubicBezTo>
                      <a:pt x="58912" y="255048"/>
                      <a:pt x="38329" y="261445"/>
                      <a:pt x="17240" y="26149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82" name="Google Shape;2482;p40"/>
              <p:cNvSpPr/>
              <p:nvPr/>
            </p:nvSpPr>
            <p:spPr>
              <a:xfrm>
                <a:off x="5594413" y="2146669"/>
                <a:ext cx="129444" cy="134305"/>
              </a:xfrm>
              <a:custGeom>
                <a:avLst/>
                <a:gdLst/>
                <a:ahLst/>
                <a:cxnLst/>
                <a:rect l="l" t="t" r="r" b="b"/>
                <a:pathLst>
                  <a:path w="129444" h="134305" extrusionOk="0">
                    <a:moveTo>
                      <a:pt x="120587" y="134221"/>
                    </a:moveTo>
                    <a:cubicBezTo>
                      <a:pt x="100089" y="135011"/>
                      <a:pt x="79753" y="130280"/>
                      <a:pt x="61722" y="120513"/>
                    </a:cubicBezTo>
                    <a:cubicBezTo>
                      <a:pt x="41701" y="108005"/>
                      <a:pt x="26213" y="89423"/>
                      <a:pt x="17526" y="67491"/>
                    </a:cubicBezTo>
                    <a:cubicBezTo>
                      <a:pt x="9420" y="46854"/>
                      <a:pt x="3553" y="25407"/>
                      <a:pt x="0" y="3522"/>
                    </a:cubicBezTo>
                    <a:lnTo>
                      <a:pt x="17431" y="0"/>
                    </a:lnTo>
                    <a:cubicBezTo>
                      <a:pt x="20746" y="20676"/>
                      <a:pt x="26270" y="40942"/>
                      <a:pt x="33909" y="60447"/>
                    </a:cubicBezTo>
                    <a:cubicBezTo>
                      <a:pt x="41158" y="78848"/>
                      <a:pt x="54026" y="94507"/>
                      <a:pt x="70675" y="105187"/>
                    </a:cubicBezTo>
                    <a:cubicBezTo>
                      <a:pt x="88516" y="114364"/>
                      <a:pt x="108614" y="118229"/>
                      <a:pt x="128588" y="116325"/>
                    </a:cubicBezTo>
                    <a:lnTo>
                      <a:pt x="129445" y="134030"/>
                    </a:lnTo>
                    <a:cubicBezTo>
                      <a:pt x="125921" y="134221"/>
                      <a:pt x="122968" y="134221"/>
                      <a:pt x="120587" y="13422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83" name="Google Shape;2483;p40"/>
              <p:cNvSpPr/>
              <p:nvPr/>
            </p:nvSpPr>
            <p:spPr>
              <a:xfrm>
                <a:off x="5402690" y="1782584"/>
                <a:ext cx="139186" cy="138973"/>
              </a:xfrm>
              <a:custGeom>
                <a:avLst/>
                <a:gdLst/>
                <a:ahLst/>
                <a:cxnLst/>
                <a:rect l="l" t="t" r="r" b="b"/>
                <a:pathLst>
                  <a:path w="139186" h="138973" extrusionOk="0">
                    <a:moveTo>
                      <a:pt x="21131" y="133910"/>
                    </a:moveTo>
                    <a:lnTo>
                      <a:pt x="117428" y="62135"/>
                    </a:lnTo>
                    <a:cubicBezTo>
                      <a:pt x="127753" y="56243"/>
                      <a:pt x="135450" y="46648"/>
                      <a:pt x="138955" y="35291"/>
                    </a:cubicBezTo>
                    <a:cubicBezTo>
                      <a:pt x="140165" y="25848"/>
                      <a:pt x="136593" y="16424"/>
                      <a:pt x="129430" y="10160"/>
                    </a:cubicBezTo>
                    <a:cubicBezTo>
                      <a:pt x="122096" y="4182"/>
                      <a:pt x="113066" y="651"/>
                      <a:pt x="103617" y="70"/>
                    </a:cubicBezTo>
                    <a:cubicBezTo>
                      <a:pt x="75804" y="-1063"/>
                      <a:pt x="49220" y="11579"/>
                      <a:pt x="32561" y="33863"/>
                    </a:cubicBezTo>
                    <a:cubicBezTo>
                      <a:pt x="16378" y="56043"/>
                      <a:pt x="5738" y="81754"/>
                      <a:pt x="1509" y="108875"/>
                    </a:cubicBezTo>
                    <a:cubicBezTo>
                      <a:pt x="-891" y="116652"/>
                      <a:pt x="-415" y="125029"/>
                      <a:pt x="2843" y="132482"/>
                    </a:cubicBezTo>
                    <a:cubicBezTo>
                      <a:pt x="6557" y="139431"/>
                      <a:pt x="18083" y="142097"/>
                      <a:pt x="21131" y="13391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84" name="Google Shape;2484;p40"/>
              <p:cNvSpPr/>
              <p:nvPr/>
            </p:nvSpPr>
            <p:spPr>
              <a:xfrm>
                <a:off x="6246959" y="1689712"/>
                <a:ext cx="161224" cy="113969"/>
              </a:xfrm>
              <a:custGeom>
                <a:avLst/>
                <a:gdLst/>
                <a:ahLst/>
                <a:cxnLst/>
                <a:rect l="l" t="t" r="r" b="b"/>
                <a:pathLst>
                  <a:path w="161224" h="113969" extrusionOk="0">
                    <a:moveTo>
                      <a:pt x="679" y="44871"/>
                    </a:moveTo>
                    <a:cubicBezTo>
                      <a:pt x="44751" y="67717"/>
                      <a:pt x="89356" y="89706"/>
                      <a:pt x="134505" y="110839"/>
                    </a:cubicBezTo>
                    <a:cubicBezTo>
                      <a:pt x="139934" y="113314"/>
                      <a:pt x="146792" y="115789"/>
                      <a:pt x="151554" y="112076"/>
                    </a:cubicBezTo>
                    <a:cubicBezTo>
                      <a:pt x="153821" y="109849"/>
                      <a:pt x="155383" y="107003"/>
                      <a:pt x="156031" y="103890"/>
                    </a:cubicBezTo>
                    <a:cubicBezTo>
                      <a:pt x="161546" y="87195"/>
                      <a:pt x="162689" y="69369"/>
                      <a:pt x="159365" y="52105"/>
                    </a:cubicBezTo>
                    <a:cubicBezTo>
                      <a:pt x="155946" y="34681"/>
                      <a:pt x="145373" y="19487"/>
                      <a:pt x="130218" y="10221"/>
                    </a:cubicBezTo>
                    <a:cubicBezTo>
                      <a:pt x="123379" y="6589"/>
                      <a:pt x="116026" y="4021"/>
                      <a:pt x="108406" y="2606"/>
                    </a:cubicBezTo>
                    <a:cubicBezTo>
                      <a:pt x="76297" y="-3899"/>
                      <a:pt x="42922" y="1876"/>
                      <a:pt x="14871" y="18788"/>
                    </a:cubicBezTo>
                    <a:cubicBezTo>
                      <a:pt x="6393" y="23929"/>
                      <a:pt x="-2560" y="34019"/>
                      <a:pt x="679" y="44871"/>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85" name="Google Shape;2485;p40"/>
              <p:cNvSpPr/>
              <p:nvPr/>
            </p:nvSpPr>
            <p:spPr>
              <a:xfrm>
                <a:off x="5314759" y="2678601"/>
                <a:ext cx="862393" cy="87481"/>
              </a:xfrm>
              <a:custGeom>
                <a:avLst/>
                <a:gdLst/>
                <a:ahLst/>
                <a:cxnLst/>
                <a:rect l="l" t="t" r="r" b="b"/>
                <a:pathLst>
                  <a:path w="862393" h="87481" extrusionOk="0">
                    <a:moveTo>
                      <a:pt x="479393" y="87481"/>
                    </a:moveTo>
                    <a:cubicBezTo>
                      <a:pt x="340042" y="87481"/>
                      <a:pt x="209360" y="65397"/>
                      <a:pt x="0" y="12946"/>
                    </a:cubicBezTo>
                    <a:lnTo>
                      <a:pt x="3239" y="0"/>
                    </a:lnTo>
                    <a:cubicBezTo>
                      <a:pt x="373190" y="92717"/>
                      <a:pt x="495967" y="89956"/>
                      <a:pt x="860489" y="38077"/>
                    </a:cubicBezTo>
                    <a:lnTo>
                      <a:pt x="862394" y="51308"/>
                    </a:lnTo>
                    <a:cubicBezTo>
                      <a:pt x="701707" y="74155"/>
                      <a:pt x="587883" y="87481"/>
                      <a:pt x="479393" y="8748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86" name="Google Shape;2486;p40"/>
              <p:cNvSpPr/>
              <p:nvPr/>
            </p:nvSpPr>
            <p:spPr>
              <a:xfrm>
                <a:off x="4985004" y="2131628"/>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87" name="Google Shape;2487;p40"/>
              <p:cNvSpPr/>
              <p:nvPr/>
            </p:nvSpPr>
            <p:spPr>
              <a:xfrm>
                <a:off x="5077872"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88" name="Google Shape;2488;p40"/>
              <p:cNvSpPr/>
              <p:nvPr/>
            </p:nvSpPr>
            <p:spPr>
              <a:xfrm>
                <a:off x="5209413" y="2145336"/>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89" name="Google Shape;2489;p40"/>
              <p:cNvSpPr/>
              <p:nvPr/>
            </p:nvSpPr>
            <p:spPr>
              <a:xfrm>
                <a:off x="5353050"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90" name="Google Shape;2490;p40"/>
              <p:cNvSpPr/>
              <p:nvPr/>
            </p:nvSpPr>
            <p:spPr>
              <a:xfrm>
                <a:off x="5139404"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91" name="Google Shape;2491;p40"/>
              <p:cNvSpPr/>
              <p:nvPr/>
            </p:nvSpPr>
            <p:spPr>
              <a:xfrm>
                <a:off x="5287803"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92" name="Google Shape;2492;p40"/>
              <p:cNvSpPr/>
              <p:nvPr/>
            </p:nvSpPr>
            <p:spPr>
              <a:xfrm>
                <a:off x="6201060" y="2146383"/>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93" name="Google Shape;2493;p40"/>
              <p:cNvSpPr/>
              <p:nvPr/>
            </p:nvSpPr>
            <p:spPr>
              <a:xfrm>
                <a:off x="629392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94" name="Google Shape;2494;p40"/>
              <p:cNvSpPr/>
              <p:nvPr/>
            </p:nvSpPr>
            <p:spPr>
              <a:xfrm>
                <a:off x="642546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95" name="Google Shape;2495;p40"/>
              <p:cNvSpPr/>
              <p:nvPr/>
            </p:nvSpPr>
            <p:spPr>
              <a:xfrm>
                <a:off x="6569106" y="2160091"/>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5"/>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96" name="Google Shape;2496;p40"/>
              <p:cNvSpPr/>
              <p:nvPr/>
            </p:nvSpPr>
            <p:spPr>
              <a:xfrm>
                <a:off x="6355461"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97" name="Google Shape;2497;p40"/>
              <p:cNvSpPr/>
              <p:nvPr/>
            </p:nvSpPr>
            <p:spPr>
              <a:xfrm>
                <a:off x="6503860"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98" name="Google Shape;2498;p40"/>
              <p:cNvSpPr/>
              <p:nvPr/>
            </p:nvSpPr>
            <p:spPr>
              <a:xfrm>
                <a:off x="4553775" y="825612"/>
                <a:ext cx="2397646" cy="1385025"/>
              </a:xfrm>
              <a:custGeom>
                <a:avLst/>
                <a:gdLst/>
                <a:ahLst/>
                <a:cxnLst/>
                <a:rect l="l" t="t" r="r" b="b"/>
                <a:pathLst>
                  <a:path w="2397646" h="1385025" extrusionOk="0">
                    <a:moveTo>
                      <a:pt x="236728" y="1351614"/>
                    </a:moveTo>
                    <a:cubicBezTo>
                      <a:pt x="335216" y="1312204"/>
                      <a:pt x="395414" y="1211396"/>
                      <a:pt x="428942" y="1110873"/>
                    </a:cubicBezTo>
                    <a:cubicBezTo>
                      <a:pt x="454993" y="1032321"/>
                      <a:pt x="469433" y="950382"/>
                      <a:pt x="471805" y="867658"/>
                    </a:cubicBezTo>
                    <a:cubicBezTo>
                      <a:pt x="482377" y="905734"/>
                      <a:pt x="495046" y="947904"/>
                      <a:pt x="527716" y="971036"/>
                    </a:cubicBezTo>
                    <a:cubicBezTo>
                      <a:pt x="555720" y="990836"/>
                      <a:pt x="593725" y="992454"/>
                      <a:pt x="626395" y="981983"/>
                    </a:cubicBezTo>
                    <a:cubicBezTo>
                      <a:pt x="658552" y="970065"/>
                      <a:pt x="687784" y="951402"/>
                      <a:pt x="712120" y="927248"/>
                    </a:cubicBezTo>
                    <a:cubicBezTo>
                      <a:pt x="774890" y="870133"/>
                      <a:pt x="824611" y="798263"/>
                      <a:pt x="869092" y="730105"/>
                    </a:cubicBezTo>
                    <a:cubicBezTo>
                      <a:pt x="893915" y="783559"/>
                      <a:pt x="940959" y="823437"/>
                      <a:pt x="997775" y="839195"/>
                    </a:cubicBezTo>
                    <a:cubicBezTo>
                      <a:pt x="1071403" y="858995"/>
                      <a:pt x="1151318" y="834340"/>
                      <a:pt x="1214183" y="791599"/>
                    </a:cubicBezTo>
                    <a:cubicBezTo>
                      <a:pt x="1277048" y="748858"/>
                      <a:pt x="1325911" y="688221"/>
                      <a:pt x="1381442" y="636532"/>
                    </a:cubicBezTo>
                    <a:cubicBezTo>
                      <a:pt x="1380204" y="688411"/>
                      <a:pt x="1382395" y="748001"/>
                      <a:pt x="1422590" y="780843"/>
                    </a:cubicBezTo>
                    <a:cubicBezTo>
                      <a:pt x="1462786" y="813684"/>
                      <a:pt x="1522793" y="803974"/>
                      <a:pt x="1570894" y="784269"/>
                    </a:cubicBezTo>
                    <a:cubicBezTo>
                      <a:pt x="1631473" y="759520"/>
                      <a:pt x="1686623" y="721728"/>
                      <a:pt x="1754536" y="670039"/>
                    </a:cubicBezTo>
                    <a:cubicBezTo>
                      <a:pt x="1756061" y="715351"/>
                      <a:pt x="1758537" y="762661"/>
                      <a:pt x="1780921" y="802070"/>
                    </a:cubicBezTo>
                    <a:cubicBezTo>
                      <a:pt x="1808353" y="850142"/>
                      <a:pt x="1862074" y="878224"/>
                      <a:pt x="1916461" y="888409"/>
                    </a:cubicBezTo>
                    <a:cubicBezTo>
                      <a:pt x="1970849" y="898595"/>
                      <a:pt x="2026761" y="892312"/>
                      <a:pt x="2096389" y="886506"/>
                    </a:cubicBezTo>
                    <a:cubicBezTo>
                      <a:pt x="2086864" y="1019774"/>
                      <a:pt x="2078291" y="1155613"/>
                      <a:pt x="2116391" y="1283171"/>
                    </a:cubicBezTo>
                    <a:cubicBezTo>
                      <a:pt x="2129345" y="1326388"/>
                      <a:pt x="2153253" y="1373222"/>
                      <a:pt x="2200783" y="1385026"/>
                    </a:cubicBezTo>
                    <a:cubicBezTo>
                      <a:pt x="2219833" y="1284218"/>
                      <a:pt x="2235454" y="1182838"/>
                      <a:pt x="2245074" y="1076699"/>
                    </a:cubicBezTo>
                    <a:cubicBezTo>
                      <a:pt x="2269544" y="1053844"/>
                      <a:pt x="2300890" y="1039717"/>
                      <a:pt x="2334228" y="1036528"/>
                    </a:cubicBezTo>
                    <a:cubicBezTo>
                      <a:pt x="2369089" y="943811"/>
                      <a:pt x="2400903" y="847287"/>
                      <a:pt x="2397379" y="748382"/>
                    </a:cubicBezTo>
                    <a:cubicBezTo>
                      <a:pt x="2395569" y="701643"/>
                      <a:pt x="2384711" y="653190"/>
                      <a:pt x="2354897" y="617398"/>
                    </a:cubicBezTo>
                    <a:cubicBezTo>
                      <a:pt x="2309272" y="562282"/>
                      <a:pt x="2220404" y="549431"/>
                      <a:pt x="2162397" y="587032"/>
                    </a:cubicBezTo>
                    <a:cubicBezTo>
                      <a:pt x="2180913" y="546537"/>
                      <a:pt x="2171779" y="498768"/>
                      <a:pt x="2139632" y="467947"/>
                    </a:cubicBezTo>
                    <a:cubicBezTo>
                      <a:pt x="2104161" y="436709"/>
                      <a:pt x="2051412" y="435267"/>
                      <a:pt x="2014283" y="464520"/>
                    </a:cubicBezTo>
                    <a:cubicBezTo>
                      <a:pt x="2018665" y="430727"/>
                      <a:pt x="2022570" y="393792"/>
                      <a:pt x="2004758" y="364759"/>
                    </a:cubicBezTo>
                    <a:cubicBezTo>
                      <a:pt x="1992918" y="347514"/>
                      <a:pt x="1976393" y="334008"/>
                      <a:pt x="1957133" y="325825"/>
                    </a:cubicBezTo>
                    <a:cubicBezTo>
                      <a:pt x="1908356" y="302760"/>
                      <a:pt x="1851977" y="301927"/>
                      <a:pt x="1802542" y="323540"/>
                    </a:cubicBezTo>
                    <a:cubicBezTo>
                      <a:pt x="1820449" y="275373"/>
                      <a:pt x="1838547" y="223113"/>
                      <a:pt x="1824069" y="173803"/>
                    </a:cubicBezTo>
                    <a:cubicBezTo>
                      <a:pt x="1815391" y="147638"/>
                      <a:pt x="1800599" y="123914"/>
                      <a:pt x="1780921" y="104599"/>
                    </a:cubicBezTo>
                    <a:cubicBezTo>
                      <a:pt x="1689862" y="9407"/>
                      <a:pt x="1542224" y="-19151"/>
                      <a:pt x="1414399" y="12167"/>
                    </a:cubicBezTo>
                    <a:cubicBezTo>
                      <a:pt x="1286573" y="43486"/>
                      <a:pt x="1175988" y="127826"/>
                      <a:pt x="1085977" y="237868"/>
                    </a:cubicBezTo>
                    <a:cubicBezTo>
                      <a:pt x="1094549" y="156098"/>
                      <a:pt x="1018349" y="83847"/>
                      <a:pt x="937291" y="70615"/>
                    </a:cubicBezTo>
                    <a:cubicBezTo>
                      <a:pt x="856234" y="57384"/>
                      <a:pt x="774223" y="88987"/>
                      <a:pt x="702500" y="129254"/>
                    </a:cubicBezTo>
                    <a:cubicBezTo>
                      <a:pt x="597725" y="187892"/>
                      <a:pt x="501142" y="270423"/>
                      <a:pt x="439515" y="391603"/>
                    </a:cubicBezTo>
                    <a:cubicBezTo>
                      <a:pt x="418369" y="348385"/>
                      <a:pt x="361029" y="331537"/>
                      <a:pt x="315118" y="345910"/>
                    </a:cubicBezTo>
                    <a:cubicBezTo>
                      <a:pt x="269208" y="360284"/>
                      <a:pt x="234442" y="399028"/>
                      <a:pt x="212153" y="441674"/>
                    </a:cubicBezTo>
                    <a:cubicBezTo>
                      <a:pt x="176625" y="509450"/>
                      <a:pt x="167767" y="590649"/>
                      <a:pt x="188055" y="656522"/>
                    </a:cubicBezTo>
                    <a:cubicBezTo>
                      <a:pt x="158813" y="653000"/>
                      <a:pt x="129190" y="634628"/>
                      <a:pt x="102330" y="645575"/>
                    </a:cubicBezTo>
                    <a:cubicBezTo>
                      <a:pt x="86952" y="653561"/>
                      <a:pt x="74584" y="666323"/>
                      <a:pt x="67087" y="681938"/>
                    </a:cubicBezTo>
                    <a:cubicBezTo>
                      <a:pt x="412" y="793598"/>
                      <a:pt x="-17876" y="932769"/>
                      <a:pt x="18129" y="1079840"/>
                    </a:cubicBezTo>
                    <a:cubicBezTo>
                      <a:pt x="71703" y="1040545"/>
                      <a:pt x="145801" y="1045486"/>
                      <a:pt x="193675" y="1091549"/>
                    </a:cubicBezTo>
                    <a:cubicBezTo>
                      <a:pt x="187245" y="1180420"/>
                      <a:pt x="201999" y="1269549"/>
                      <a:pt x="236728" y="135161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99" name="Google Shape;2499;p40"/>
              <p:cNvSpPr/>
              <p:nvPr/>
            </p:nvSpPr>
            <p:spPr>
              <a:xfrm>
                <a:off x="4588668" y="1982272"/>
                <a:ext cx="178974" cy="63778"/>
              </a:xfrm>
              <a:custGeom>
                <a:avLst/>
                <a:gdLst/>
                <a:ahLst/>
                <a:cxnLst/>
                <a:rect l="l" t="t" r="r" b="b"/>
                <a:pathLst>
                  <a:path w="178974" h="63778" extrusionOk="0">
                    <a:moveTo>
                      <a:pt x="162877" y="63779"/>
                    </a:moveTo>
                    <a:cubicBezTo>
                      <a:pt x="104971" y="63693"/>
                      <a:pt x="48354" y="46692"/>
                      <a:pt x="0" y="14850"/>
                    </a:cubicBezTo>
                    <a:lnTo>
                      <a:pt x="9525" y="0"/>
                    </a:lnTo>
                    <a:cubicBezTo>
                      <a:pt x="59342" y="32860"/>
                      <a:pt x="118424" y="48814"/>
                      <a:pt x="178022" y="45502"/>
                    </a:cubicBezTo>
                    <a:lnTo>
                      <a:pt x="178975" y="63303"/>
                    </a:lnTo>
                    <a:cubicBezTo>
                      <a:pt x="173831" y="63588"/>
                      <a:pt x="168402" y="63779"/>
                      <a:pt x="162877" y="637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00" name="Google Shape;2500;p40"/>
              <p:cNvSpPr/>
              <p:nvPr/>
            </p:nvSpPr>
            <p:spPr>
              <a:xfrm>
                <a:off x="6753891" y="1946575"/>
                <a:ext cx="180689" cy="118133"/>
              </a:xfrm>
              <a:custGeom>
                <a:avLst/>
                <a:gdLst/>
                <a:ahLst/>
                <a:cxnLst/>
                <a:rect l="l" t="t" r="r" b="b"/>
                <a:pathLst>
                  <a:path w="180689" h="118133" extrusionOk="0">
                    <a:moveTo>
                      <a:pt x="2572" y="118133"/>
                    </a:moveTo>
                    <a:lnTo>
                      <a:pt x="0" y="100523"/>
                    </a:lnTo>
                    <a:cubicBezTo>
                      <a:pt x="66665" y="90604"/>
                      <a:pt x="126559" y="54393"/>
                      <a:pt x="166306" y="0"/>
                    </a:cubicBezTo>
                    <a:lnTo>
                      <a:pt x="180689" y="10471"/>
                    </a:lnTo>
                    <a:cubicBezTo>
                      <a:pt x="138074" y="68672"/>
                      <a:pt x="73943" y="107434"/>
                      <a:pt x="2572" y="1181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sp>
        <p:nvSpPr>
          <p:cNvPr id="2501" name="Google Shape;2501;p40"/>
          <p:cNvSpPr txBox="1"/>
          <p:nvPr/>
        </p:nvSpPr>
        <p:spPr>
          <a:xfrm>
            <a:off x="785040" y="2804213"/>
            <a:ext cx="564129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8000" b="1" dirty="0" err="1">
                <a:solidFill>
                  <a:srgbClr val="553396"/>
                </a:solidFill>
                <a:latin typeface="+mn-lt"/>
                <a:ea typeface="Paytone One"/>
                <a:cs typeface="Paytone One"/>
                <a:sym typeface="Paytone One"/>
              </a:rPr>
              <a:t>Thank</a:t>
            </a:r>
            <a:r>
              <a:rPr lang="es-CO" sz="8000" b="1" dirty="0">
                <a:solidFill>
                  <a:srgbClr val="553396"/>
                </a:solidFill>
                <a:latin typeface="+mn-lt"/>
                <a:ea typeface="Paytone One"/>
                <a:cs typeface="Paytone One"/>
                <a:sym typeface="Paytone One"/>
              </a:rPr>
              <a:t> </a:t>
            </a:r>
            <a:r>
              <a:rPr lang="es-CO" sz="8000" b="1" dirty="0" err="1">
                <a:solidFill>
                  <a:srgbClr val="553396"/>
                </a:solidFill>
                <a:latin typeface="+mn-lt"/>
                <a:ea typeface="Paytone One"/>
                <a:cs typeface="Paytone One"/>
                <a:sym typeface="Paytone One"/>
              </a:rPr>
              <a:t>you</a:t>
            </a:r>
            <a:r>
              <a:rPr lang="es-CO" sz="8000" b="1" dirty="0">
                <a:solidFill>
                  <a:srgbClr val="553396"/>
                </a:solidFill>
                <a:latin typeface="+mn-lt"/>
                <a:ea typeface="Paytone One"/>
                <a:cs typeface="Paytone One"/>
                <a:sym typeface="Paytone One"/>
              </a:rPr>
              <a:t>!</a:t>
            </a:r>
            <a:endParaRPr sz="2000" b="1" dirty="0">
              <a:latin typeface="+mn-lt"/>
            </a:endParaRPr>
          </a:p>
        </p:txBody>
      </p:sp>
      <p:sp>
        <p:nvSpPr>
          <p:cNvPr id="2502" name="Google Shape;2502;p40"/>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03" name="Google Shape;2503;p40"/>
          <p:cNvSpPr/>
          <p:nvPr/>
        </p:nvSpPr>
        <p:spPr>
          <a:xfrm>
            <a:off x="9756393" y="4925504"/>
            <a:ext cx="2435606" cy="1932495"/>
          </a:xfrm>
          <a:custGeom>
            <a:avLst/>
            <a:gdLst/>
            <a:ahLst/>
            <a:cxnLst/>
            <a:rect l="l" t="t" r="r" b="b"/>
            <a:pathLst>
              <a:path w="2435606" h="1932495" extrusionOk="0">
                <a:moveTo>
                  <a:pt x="2435606" y="1932496"/>
                </a:moveTo>
                <a:lnTo>
                  <a:pt x="2435606" y="0"/>
                </a:lnTo>
                <a:cubicBezTo>
                  <a:pt x="2431987" y="7684"/>
                  <a:pt x="2428431" y="15304"/>
                  <a:pt x="2424875" y="22987"/>
                </a:cubicBezTo>
                <a:cubicBezTo>
                  <a:pt x="2288160" y="319024"/>
                  <a:pt x="2146364" y="645795"/>
                  <a:pt x="1856677" y="795528"/>
                </a:cubicBezTo>
                <a:cubicBezTo>
                  <a:pt x="1688910" y="882269"/>
                  <a:pt x="1494727" y="895858"/>
                  <a:pt x="1310069" y="936561"/>
                </a:cubicBezTo>
                <a:cubicBezTo>
                  <a:pt x="945135" y="1017969"/>
                  <a:pt x="613347" y="1207853"/>
                  <a:pt x="358267" y="1481265"/>
                </a:cubicBezTo>
                <a:cubicBezTo>
                  <a:pt x="228029" y="1621600"/>
                  <a:pt x="119190" y="1782509"/>
                  <a:pt x="0" y="1932496"/>
                </a:cubicBezTo>
                <a:close/>
              </a:path>
            </a:pathLst>
          </a:custGeom>
          <a:solidFill>
            <a:srgbClr val="FFD8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04" name="Google Shape;2504;p40"/>
          <p:cNvSpPr/>
          <p:nvPr/>
        </p:nvSpPr>
        <p:spPr>
          <a:xfrm>
            <a:off x="0" y="5096192"/>
            <a:ext cx="2732087"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05" name="Google Shape;2505;p40"/>
          <p:cNvSpPr/>
          <p:nvPr/>
        </p:nvSpPr>
        <p:spPr>
          <a:xfrm>
            <a:off x="7478268" y="0"/>
            <a:ext cx="4713985" cy="784944"/>
          </a:xfrm>
          <a:custGeom>
            <a:avLst/>
            <a:gdLst/>
            <a:ahLst/>
            <a:cxnLst/>
            <a:rect l="l" t="t" r="r" b="b"/>
            <a:pathLst>
              <a:path w="4713985" h="784944" extrusionOk="0">
                <a:moveTo>
                  <a:pt x="4713732" y="0"/>
                </a:moveTo>
                <a:lnTo>
                  <a:pt x="0" y="0"/>
                </a:lnTo>
                <a:cubicBezTo>
                  <a:pt x="326009" y="366713"/>
                  <a:pt x="722757" y="680784"/>
                  <a:pt x="1200150" y="763016"/>
                </a:cubicBezTo>
                <a:cubicBezTo>
                  <a:pt x="1635062" y="837946"/>
                  <a:pt x="2078609" y="709549"/>
                  <a:pt x="2489644" y="548958"/>
                </a:cubicBezTo>
                <a:cubicBezTo>
                  <a:pt x="2749994" y="447357"/>
                  <a:pt x="3006153" y="331788"/>
                  <a:pt x="3277997" y="267907"/>
                </a:cubicBezTo>
                <a:cubicBezTo>
                  <a:pt x="3549840" y="204026"/>
                  <a:pt x="3843845" y="195072"/>
                  <a:pt x="4100957" y="303975"/>
                </a:cubicBezTo>
                <a:cubicBezTo>
                  <a:pt x="4272407" y="376555"/>
                  <a:pt x="4418457" y="497014"/>
                  <a:pt x="4558601" y="618998"/>
                </a:cubicBezTo>
                <a:cubicBezTo>
                  <a:pt x="4610799" y="664337"/>
                  <a:pt x="4662614" y="710140"/>
                  <a:pt x="4713986" y="756412"/>
                </a:cubicBez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06" name="Google Shape;2506;p40"/>
          <p:cNvSpPr/>
          <p:nvPr/>
        </p:nvSpPr>
        <p:spPr>
          <a:xfrm flipH="1">
            <a:off x="5914210" y="1208877"/>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07" name="Google Shape;2507;p40"/>
          <p:cNvSpPr/>
          <p:nvPr/>
        </p:nvSpPr>
        <p:spPr>
          <a:xfrm flipH="1">
            <a:off x="9374838" y="6443247"/>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08" name="Google Shape;2508;p40"/>
          <p:cNvSpPr/>
          <p:nvPr/>
        </p:nvSpPr>
        <p:spPr>
          <a:xfrm flipH="1">
            <a:off x="1122309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09" name="Google Shape;2509;p40"/>
          <p:cNvSpPr/>
          <p:nvPr/>
        </p:nvSpPr>
        <p:spPr>
          <a:xfrm flipH="1">
            <a:off x="1054480" y="2349474"/>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0" name="Google Shape;2510;p40"/>
          <p:cNvSpPr/>
          <p:nvPr/>
        </p:nvSpPr>
        <p:spPr>
          <a:xfrm flipH="1">
            <a:off x="10411747"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1" name="Google Shape;2511;p40"/>
          <p:cNvSpPr/>
          <p:nvPr/>
        </p:nvSpPr>
        <p:spPr>
          <a:xfrm flipH="1">
            <a:off x="3319509"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2" name="Google Shape;2512;p40"/>
          <p:cNvSpPr/>
          <p:nvPr/>
        </p:nvSpPr>
        <p:spPr>
          <a:xfrm flipH="1">
            <a:off x="9471577"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3" name="Google Shape;2513;p40"/>
          <p:cNvSpPr/>
          <p:nvPr/>
        </p:nvSpPr>
        <p:spPr>
          <a:xfrm flipH="1">
            <a:off x="4204510" y="34070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4" name="Google Shape;2514;p40"/>
          <p:cNvSpPr/>
          <p:nvPr/>
        </p:nvSpPr>
        <p:spPr>
          <a:xfrm flipH="1">
            <a:off x="6002693"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5" name="Google Shape;2515;p40"/>
          <p:cNvSpPr/>
          <p:nvPr/>
        </p:nvSpPr>
        <p:spPr>
          <a:xfrm flipH="1">
            <a:off x="6750373" y="2148406"/>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6" name="Google Shape;2516;p40"/>
          <p:cNvSpPr/>
          <p:nvPr/>
        </p:nvSpPr>
        <p:spPr>
          <a:xfrm flipH="1">
            <a:off x="6304876" y="2674416"/>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7" name="Google Shape;2517;p40"/>
          <p:cNvSpPr/>
          <p:nvPr/>
        </p:nvSpPr>
        <p:spPr>
          <a:xfrm flipH="1">
            <a:off x="3556008" y="1297287"/>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8" name="Google Shape;2518;p40"/>
          <p:cNvSpPr/>
          <p:nvPr/>
        </p:nvSpPr>
        <p:spPr>
          <a:xfrm flipH="1">
            <a:off x="7234944"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9" name="Google Shape;2519;p40"/>
          <p:cNvSpPr/>
          <p:nvPr/>
        </p:nvSpPr>
        <p:spPr>
          <a:xfrm flipH="1">
            <a:off x="6670928" y="462414"/>
            <a:ext cx="611649" cy="645060"/>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01"/>
                                        </p:tgtEl>
                                        <p:attrNameLst>
                                          <p:attrName>style.visibility</p:attrName>
                                        </p:attrNameLst>
                                      </p:cBhvr>
                                      <p:to>
                                        <p:strVal val="visible"/>
                                      </p:to>
                                    </p:set>
                                    <p:animEffect transition="in" filter="fade">
                                      <p:cBhvr>
                                        <p:cTn id="7" dur="1000"/>
                                        <p:tgtEl>
                                          <p:spTgt spid="2501"/>
                                        </p:tgtEl>
                                      </p:cBhvr>
                                    </p:animEffect>
                                    <p:anim calcmode="lin" valueType="num">
                                      <p:cBhvr>
                                        <p:cTn id="8" dur="1000" fill="hold"/>
                                        <p:tgtEl>
                                          <p:spTgt spid="2501"/>
                                        </p:tgtEl>
                                        <p:attrNameLst>
                                          <p:attrName>ppt_x</p:attrName>
                                        </p:attrNameLst>
                                      </p:cBhvr>
                                      <p:tavLst>
                                        <p:tav tm="0">
                                          <p:val>
                                            <p:strVal val="#ppt_x"/>
                                          </p:val>
                                        </p:tav>
                                        <p:tav tm="100000">
                                          <p:val>
                                            <p:strVal val="#ppt_x"/>
                                          </p:val>
                                        </p:tav>
                                      </p:tavLst>
                                    </p:anim>
                                    <p:anim calcmode="lin" valueType="num">
                                      <p:cBhvr>
                                        <p:cTn id="9" dur="1000" fill="hold"/>
                                        <p:tgtEl>
                                          <p:spTgt spid="25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5" name="组合 1304"/>
          <p:cNvGrpSpPr/>
          <p:nvPr/>
        </p:nvGrpSpPr>
        <p:grpSpPr>
          <a:xfrm>
            <a:off x="8502513" y="3316767"/>
            <a:ext cx="3330575" cy="454025"/>
            <a:chOff x="820737" y="10541001"/>
            <a:chExt cx="3330575" cy="454025"/>
          </a:xfrm>
        </p:grpSpPr>
        <p:sp>
          <p:nvSpPr>
            <p:cNvPr id="1210" name="Freeform 201"/>
            <p:cNvSpPr/>
            <p:nvPr/>
          </p:nvSpPr>
          <p:spPr bwMode="auto">
            <a:xfrm>
              <a:off x="1465262" y="1055846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close/>
                </a:path>
              </a:pathLst>
            </a:custGeom>
            <a:solidFill>
              <a:srgbClr val="E79C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1" name="Freeform 202"/>
            <p:cNvSpPr/>
            <p:nvPr/>
          </p:nvSpPr>
          <p:spPr bwMode="auto">
            <a:xfrm>
              <a:off x="1465262" y="1055846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2" name="Freeform 203"/>
            <p:cNvSpPr/>
            <p:nvPr/>
          </p:nvSpPr>
          <p:spPr bwMode="auto">
            <a:xfrm>
              <a:off x="3824287" y="10541001"/>
              <a:ext cx="327025" cy="454025"/>
            </a:xfrm>
            <a:custGeom>
              <a:avLst/>
              <a:gdLst>
                <a:gd name="T0" fmla="*/ 1 w 77"/>
                <a:gd name="T1" fmla="*/ 19 h 107"/>
                <a:gd name="T2" fmla="*/ 0 w 77"/>
                <a:gd name="T3" fmla="*/ 91 h 107"/>
                <a:gd name="T4" fmla="*/ 74 w 77"/>
                <a:gd name="T5" fmla="*/ 53 h 107"/>
                <a:gd name="T6" fmla="*/ 1 w 77"/>
                <a:gd name="T7" fmla="*/ 19 h 107"/>
              </a:gdLst>
              <a:ahLst/>
              <a:cxnLst>
                <a:cxn ang="0">
                  <a:pos x="T0" y="T1"/>
                </a:cxn>
                <a:cxn ang="0">
                  <a:pos x="T2" y="T3"/>
                </a:cxn>
                <a:cxn ang="0">
                  <a:pos x="T4" y="T5"/>
                </a:cxn>
                <a:cxn ang="0">
                  <a:pos x="T6" y="T7"/>
                </a:cxn>
              </a:cxnLst>
              <a:rect l="0" t="0" r="r" b="b"/>
              <a:pathLst>
                <a:path w="77" h="107">
                  <a:moveTo>
                    <a:pt x="1" y="19"/>
                  </a:moveTo>
                  <a:cubicBezTo>
                    <a:pt x="0" y="91"/>
                    <a:pt x="0" y="91"/>
                    <a:pt x="0" y="91"/>
                  </a:cubicBezTo>
                  <a:cubicBezTo>
                    <a:pt x="0" y="91"/>
                    <a:pt x="72" y="107"/>
                    <a:pt x="74" y="53"/>
                  </a:cubicBezTo>
                  <a:cubicBezTo>
                    <a:pt x="77" y="0"/>
                    <a:pt x="1" y="19"/>
                    <a:pt x="1" y="19"/>
                  </a:cubicBezTo>
                  <a:close/>
                </a:path>
              </a:pathLst>
            </a:custGeom>
            <a:solidFill>
              <a:srgbClr val="F27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228" name="Picture 20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47800" y="10621964"/>
              <a:ext cx="20335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3" name="Freeform 205"/>
            <p:cNvSpPr/>
            <p:nvPr/>
          </p:nvSpPr>
          <p:spPr bwMode="auto">
            <a:xfrm>
              <a:off x="3443287" y="10579101"/>
              <a:ext cx="431800" cy="381000"/>
            </a:xfrm>
            <a:custGeom>
              <a:avLst/>
              <a:gdLst>
                <a:gd name="T0" fmla="*/ 0 w 272"/>
                <a:gd name="T1" fmla="*/ 235 h 240"/>
                <a:gd name="T2" fmla="*/ 270 w 272"/>
                <a:gd name="T3" fmla="*/ 240 h 240"/>
                <a:gd name="T4" fmla="*/ 272 w 272"/>
                <a:gd name="T5" fmla="*/ 5 h 240"/>
                <a:gd name="T6" fmla="*/ 3 w 272"/>
                <a:gd name="T7" fmla="*/ 0 h 240"/>
                <a:gd name="T8" fmla="*/ 0 w 272"/>
                <a:gd name="T9" fmla="*/ 235 h 240"/>
              </a:gdLst>
              <a:ahLst/>
              <a:cxnLst>
                <a:cxn ang="0">
                  <a:pos x="T0" y="T1"/>
                </a:cxn>
                <a:cxn ang="0">
                  <a:pos x="T2" y="T3"/>
                </a:cxn>
                <a:cxn ang="0">
                  <a:pos x="T4" y="T5"/>
                </a:cxn>
                <a:cxn ang="0">
                  <a:pos x="T6" y="T7"/>
                </a:cxn>
                <a:cxn ang="0">
                  <a:pos x="T8" y="T9"/>
                </a:cxn>
              </a:cxnLst>
              <a:rect l="0" t="0" r="r" b="b"/>
              <a:pathLst>
                <a:path w="272" h="240">
                  <a:moveTo>
                    <a:pt x="0" y="235"/>
                  </a:moveTo>
                  <a:lnTo>
                    <a:pt x="270" y="240"/>
                  </a:lnTo>
                  <a:lnTo>
                    <a:pt x="272" y="5"/>
                  </a:lnTo>
                  <a:lnTo>
                    <a:pt x="3" y="0"/>
                  </a:lnTo>
                  <a:lnTo>
                    <a:pt x="0" y="235"/>
                  </a:lnTo>
                  <a:close/>
                </a:path>
              </a:pathLst>
            </a:custGeom>
            <a:solidFill>
              <a:srgbClr val="8593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4" name="Freeform 206"/>
            <p:cNvSpPr/>
            <p:nvPr/>
          </p:nvSpPr>
          <p:spPr bwMode="auto">
            <a:xfrm>
              <a:off x="3455987" y="10741026"/>
              <a:ext cx="415925" cy="185738"/>
            </a:xfrm>
            <a:custGeom>
              <a:avLst/>
              <a:gdLst>
                <a:gd name="T0" fmla="*/ 0 w 262"/>
                <a:gd name="T1" fmla="*/ 114 h 117"/>
                <a:gd name="T2" fmla="*/ 262 w 262"/>
                <a:gd name="T3" fmla="*/ 117 h 117"/>
                <a:gd name="T4" fmla="*/ 262 w 262"/>
                <a:gd name="T5" fmla="*/ 5 h 117"/>
                <a:gd name="T6" fmla="*/ 3 w 262"/>
                <a:gd name="T7" fmla="*/ 0 h 117"/>
                <a:gd name="T8" fmla="*/ 0 w 262"/>
                <a:gd name="T9" fmla="*/ 114 h 117"/>
              </a:gdLst>
              <a:ahLst/>
              <a:cxnLst>
                <a:cxn ang="0">
                  <a:pos x="T0" y="T1"/>
                </a:cxn>
                <a:cxn ang="0">
                  <a:pos x="T2" y="T3"/>
                </a:cxn>
                <a:cxn ang="0">
                  <a:pos x="T4" y="T5"/>
                </a:cxn>
                <a:cxn ang="0">
                  <a:pos x="T6" y="T7"/>
                </a:cxn>
                <a:cxn ang="0">
                  <a:pos x="T8" y="T9"/>
                </a:cxn>
              </a:cxnLst>
              <a:rect l="0" t="0" r="r" b="b"/>
              <a:pathLst>
                <a:path w="262" h="117">
                  <a:moveTo>
                    <a:pt x="0" y="114"/>
                  </a:moveTo>
                  <a:lnTo>
                    <a:pt x="262" y="117"/>
                  </a:lnTo>
                  <a:lnTo>
                    <a:pt x="262" y="5"/>
                  </a:lnTo>
                  <a:lnTo>
                    <a:pt x="3" y="0"/>
                  </a:lnTo>
                  <a:lnTo>
                    <a:pt x="0" y="114"/>
                  </a:lnTo>
                  <a:close/>
                </a:path>
              </a:pathLst>
            </a:custGeom>
            <a:solidFill>
              <a:srgbClr val="9DA5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5" name="Freeform 207"/>
            <p:cNvSpPr/>
            <p:nvPr/>
          </p:nvSpPr>
          <p:spPr bwMode="auto">
            <a:xfrm>
              <a:off x="1069975" y="10558464"/>
              <a:ext cx="398463" cy="347663"/>
            </a:xfrm>
            <a:custGeom>
              <a:avLst/>
              <a:gdLst>
                <a:gd name="T0" fmla="*/ 0 w 251"/>
                <a:gd name="T1" fmla="*/ 133 h 219"/>
                <a:gd name="T2" fmla="*/ 249 w 251"/>
                <a:gd name="T3" fmla="*/ 219 h 219"/>
                <a:gd name="T4" fmla="*/ 251 w 251"/>
                <a:gd name="T5" fmla="*/ 0 h 219"/>
                <a:gd name="T6" fmla="*/ 0 w 251"/>
                <a:gd name="T7" fmla="*/ 64 h 219"/>
                <a:gd name="T8" fmla="*/ 0 w 251"/>
                <a:gd name="T9" fmla="*/ 133 h 219"/>
              </a:gdLst>
              <a:ahLst/>
              <a:cxnLst>
                <a:cxn ang="0">
                  <a:pos x="T0" y="T1"/>
                </a:cxn>
                <a:cxn ang="0">
                  <a:pos x="T2" y="T3"/>
                </a:cxn>
                <a:cxn ang="0">
                  <a:pos x="T4" y="T5"/>
                </a:cxn>
                <a:cxn ang="0">
                  <a:pos x="T6" y="T7"/>
                </a:cxn>
                <a:cxn ang="0">
                  <a:pos x="T8" y="T9"/>
                </a:cxn>
              </a:cxnLst>
              <a:rect l="0" t="0" r="r" b="b"/>
              <a:pathLst>
                <a:path w="251" h="219">
                  <a:moveTo>
                    <a:pt x="0" y="133"/>
                  </a:moveTo>
                  <a:lnTo>
                    <a:pt x="249" y="219"/>
                  </a:lnTo>
                  <a:lnTo>
                    <a:pt x="251" y="0"/>
                  </a:lnTo>
                  <a:lnTo>
                    <a:pt x="0" y="64"/>
                  </a:lnTo>
                  <a:lnTo>
                    <a:pt x="0" y="133"/>
                  </a:lnTo>
                  <a:close/>
                </a:path>
              </a:pathLst>
            </a:custGeom>
            <a:solidFill>
              <a:srgbClr val="F4B6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6" name="Freeform 208"/>
            <p:cNvSpPr/>
            <p:nvPr/>
          </p:nvSpPr>
          <p:spPr bwMode="auto">
            <a:xfrm>
              <a:off x="820737" y="10650539"/>
              <a:ext cx="249238" cy="119063"/>
            </a:xfrm>
            <a:custGeom>
              <a:avLst/>
              <a:gdLst>
                <a:gd name="T0" fmla="*/ 0 w 59"/>
                <a:gd name="T1" fmla="*/ 13 h 28"/>
                <a:gd name="T2" fmla="*/ 59 w 59"/>
                <a:gd name="T3" fmla="*/ 28 h 28"/>
                <a:gd name="T4" fmla="*/ 59 w 59"/>
                <a:gd name="T5" fmla="*/ 2 h 28"/>
                <a:gd name="T6" fmla="*/ 0 w 59"/>
                <a:gd name="T7" fmla="*/ 13 h 28"/>
              </a:gdLst>
              <a:ahLst/>
              <a:cxnLst>
                <a:cxn ang="0">
                  <a:pos x="T0" y="T1"/>
                </a:cxn>
                <a:cxn ang="0">
                  <a:pos x="T2" y="T3"/>
                </a:cxn>
                <a:cxn ang="0">
                  <a:pos x="T4" y="T5"/>
                </a:cxn>
                <a:cxn ang="0">
                  <a:pos x="T6" y="T7"/>
                </a:cxn>
              </a:cxnLst>
              <a:rect l="0" t="0" r="r" b="b"/>
              <a:pathLst>
                <a:path w="59" h="28">
                  <a:moveTo>
                    <a:pt x="0" y="13"/>
                  </a:moveTo>
                  <a:cubicBezTo>
                    <a:pt x="0" y="26"/>
                    <a:pt x="59" y="28"/>
                    <a:pt x="59" y="28"/>
                  </a:cubicBezTo>
                  <a:cubicBezTo>
                    <a:pt x="59" y="2"/>
                    <a:pt x="59" y="2"/>
                    <a:pt x="59" y="2"/>
                  </a:cubicBezTo>
                  <a:cubicBezTo>
                    <a:pt x="59" y="2"/>
                    <a:pt x="0" y="0"/>
                    <a:pt x="0" y="13"/>
                  </a:cubicBez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00" name="组合 1299"/>
          <p:cNvGrpSpPr/>
          <p:nvPr/>
        </p:nvGrpSpPr>
        <p:grpSpPr>
          <a:xfrm>
            <a:off x="6179503" y="-58738"/>
            <a:ext cx="2079625" cy="2519363"/>
            <a:chOff x="5349875" y="7937501"/>
            <a:chExt cx="2079625" cy="2519363"/>
          </a:xfrm>
        </p:grpSpPr>
        <p:sp>
          <p:nvSpPr>
            <p:cNvPr id="1130" name="Freeform 121"/>
            <p:cNvSpPr/>
            <p:nvPr/>
          </p:nvSpPr>
          <p:spPr bwMode="auto">
            <a:xfrm>
              <a:off x="5349875" y="8069264"/>
              <a:ext cx="2079625" cy="2387600"/>
            </a:xfrm>
            <a:custGeom>
              <a:avLst/>
              <a:gdLst>
                <a:gd name="T0" fmla="*/ 425 w 491"/>
                <a:gd name="T1" fmla="*/ 0 h 563"/>
                <a:gd name="T2" fmla="*/ 0 w 491"/>
                <a:gd name="T3" fmla="*/ 46 h 563"/>
                <a:gd name="T4" fmla="*/ 59 w 491"/>
                <a:gd name="T5" fmla="*/ 544 h 563"/>
                <a:gd name="T6" fmla="*/ 88 w 491"/>
                <a:gd name="T7" fmla="*/ 561 h 563"/>
                <a:gd name="T8" fmla="*/ 465 w 491"/>
                <a:gd name="T9" fmla="*/ 521 h 563"/>
                <a:gd name="T10" fmla="*/ 489 w 491"/>
                <a:gd name="T11" fmla="*/ 498 h 563"/>
                <a:gd name="T12" fmla="*/ 425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5" y="0"/>
                  </a:moveTo>
                  <a:cubicBezTo>
                    <a:pt x="0" y="46"/>
                    <a:pt x="0" y="46"/>
                    <a:pt x="0" y="46"/>
                  </a:cubicBezTo>
                  <a:cubicBezTo>
                    <a:pt x="59" y="544"/>
                    <a:pt x="59" y="544"/>
                    <a:pt x="59" y="544"/>
                  </a:cubicBezTo>
                  <a:cubicBezTo>
                    <a:pt x="61" y="557"/>
                    <a:pt x="75" y="563"/>
                    <a:pt x="88" y="561"/>
                  </a:cubicBezTo>
                  <a:cubicBezTo>
                    <a:pt x="465" y="521"/>
                    <a:pt x="465" y="521"/>
                    <a:pt x="465" y="521"/>
                  </a:cubicBezTo>
                  <a:cubicBezTo>
                    <a:pt x="478" y="519"/>
                    <a:pt x="491" y="510"/>
                    <a:pt x="489" y="498"/>
                  </a:cubicBezTo>
                  <a:cubicBezTo>
                    <a:pt x="425" y="0"/>
                    <a:pt x="425" y="0"/>
                    <a:pt x="425"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1" name="Freeform 122"/>
            <p:cNvSpPr/>
            <p:nvPr/>
          </p:nvSpPr>
          <p:spPr bwMode="auto">
            <a:xfrm>
              <a:off x="5421312" y="8120064"/>
              <a:ext cx="1885950" cy="2179638"/>
            </a:xfrm>
            <a:custGeom>
              <a:avLst/>
              <a:gdLst>
                <a:gd name="T0" fmla="*/ 390 w 445"/>
                <a:gd name="T1" fmla="*/ 0 h 514"/>
                <a:gd name="T2" fmla="*/ 0 w 445"/>
                <a:gd name="T3" fmla="*/ 47 h 514"/>
                <a:gd name="T4" fmla="*/ 52 w 445"/>
                <a:gd name="T5" fmla="*/ 489 h 514"/>
                <a:gd name="T6" fmla="*/ 82 w 445"/>
                <a:gd name="T7" fmla="*/ 512 h 514"/>
                <a:gd name="T8" fmla="*/ 420 w 445"/>
                <a:gd name="T9" fmla="*/ 472 h 514"/>
                <a:gd name="T10" fmla="*/ 443 w 445"/>
                <a:gd name="T11" fmla="*/ 443 h 514"/>
                <a:gd name="T12" fmla="*/ 390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0" y="0"/>
                  </a:moveTo>
                  <a:cubicBezTo>
                    <a:pt x="0" y="47"/>
                    <a:pt x="0" y="47"/>
                    <a:pt x="0" y="47"/>
                  </a:cubicBezTo>
                  <a:cubicBezTo>
                    <a:pt x="52" y="489"/>
                    <a:pt x="52" y="489"/>
                    <a:pt x="52" y="489"/>
                  </a:cubicBezTo>
                  <a:cubicBezTo>
                    <a:pt x="54" y="502"/>
                    <a:pt x="69" y="514"/>
                    <a:pt x="82" y="512"/>
                  </a:cubicBezTo>
                  <a:cubicBezTo>
                    <a:pt x="420" y="472"/>
                    <a:pt x="420" y="472"/>
                    <a:pt x="420" y="472"/>
                  </a:cubicBezTo>
                  <a:cubicBezTo>
                    <a:pt x="433" y="470"/>
                    <a:pt x="445" y="455"/>
                    <a:pt x="443" y="443"/>
                  </a:cubicBezTo>
                  <a:cubicBezTo>
                    <a:pt x="390" y="0"/>
                    <a:pt x="390" y="0"/>
                    <a:pt x="39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2" name="Oval 123"/>
            <p:cNvSpPr>
              <a:spLocks noChangeArrowheads="1"/>
            </p:cNvSpPr>
            <p:nvPr/>
          </p:nvSpPr>
          <p:spPr bwMode="auto">
            <a:xfrm>
              <a:off x="5535612" y="8331201"/>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3" name="Oval 124"/>
            <p:cNvSpPr>
              <a:spLocks noChangeArrowheads="1"/>
            </p:cNvSpPr>
            <p:nvPr/>
          </p:nvSpPr>
          <p:spPr bwMode="auto">
            <a:xfrm>
              <a:off x="5751512" y="8305801"/>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4" name="Oval 125"/>
            <p:cNvSpPr>
              <a:spLocks noChangeArrowheads="1"/>
            </p:cNvSpPr>
            <p:nvPr/>
          </p:nvSpPr>
          <p:spPr bwMode="auto">
            <a:xfrm>
              <a:off x="5964237" y="8272464"/>
              <a:ext cx="160338"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5" name="Oval 126"/>
            <p:cNvSpPr>
              <a:spLocks noChangeArrowheads="1"/>
            </p:cNvSpPr>
            <p:nvPr/>
          </p:nvSpPr>
          <p:spPr bwMode="auto">
            <a:xfrm>
              <a:off x="6180137" y="82423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6" name="Oval 127"/>
            <p:cNvSpPr>
              <a:spLocks noChangeArrowheads="1"/>
            </p:cNvSpPr>
            <p:nvPr/>
          </p:nvSpPr>
          <p:spPr bwMode="auto">
            <a:xfrm>
              <a:off x="6383337" y="8224839"/>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7" name="Oval 128"/>
            <p:cNvSpPr>
              <a:spLocks noChangeArrowheads="1"/>
            </p:cNvSpPr>
            <p:nvPr/>
          </p:nvSpPr>
          <p:spPr bwMode="auto">
            <a:xfrm>
              <a:off x="6616700" y="81962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8" name="Oval 129"/>
            <p:cNvSpPr>
              <a:spLocks noChangeArrowheads="1"/>
            </p:cNvSpPr>
            <p:nvPr/>
          </p:nvSpPr>
          <p:spPr bwMode="auto">
            <a:xfrm>
              <a:off x="6827837" y="81708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9" name="Freeform 130"/>
            <p:cNvSpPr/>
            <p:nvPr/>
          </p:nvSpPr>
          <p:spPr bwMode="auto">
            <a:xfrm>
              <a:off x="5535612" y="8094664"/>
              <a:ext cx="136525"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0" name="Freeform 131"/>
            <p:cNvSpPr/>
            <p:nvPr/>
          </p:nvSpPr>
          <p:spPr bwMode="auto">
            <a:xfrm>
              <a:off x="5748337" y="8069264"/>
              <a:ext cx="134938" cy="3635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1" name="Freeform 132"/>
            <p:cNvSpPr/>
            <p:nvPr/>
          </p:nvSpPr>
          <p:spPr bwMode="auto">
            <a:xfrm>
              <a:off x="5964237" y="80438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2" name="Freeform 133"/>
            <p:cNvSpPr/>
            <p:nvPr/>
          </p:nvSpPr>
          <p:spPr bwMode="auto">
            <a:xfrm>
              <a:off x="6175375" y="8016876"/>
              <a:ext cx="136525"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3" name="Freeform 134"/>
            <p:cNvSpPr/>
            <p:nvPr/>
          </p:nvSpPr>
          <p:spPr bwMode="auto">
            <a:xfrm>
              <a:off x="6391275" y="7991476"/>
              <a:ext cx="136525" cy="365125"/>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4" name="Freeform 135"/>
            <p:cNvSpPr/>
            <p:nvPr/>
          </p:nvSpPr>
          <p:spPr bwMode="auto">
            <a:xfrm>
              <a:off x="6604000" y="7966076"/>
              <a:ext cx="134938"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5" name="Freeform 136"/>
            <p:cNvSpPr/>
            <p:nvPr/>
          </p:nvSpPr>
          <p:spPr bwMode="auto">
            <a:xfrm>
              <a:off x="6819900" y="7937501"/>
              <a:ext cx="134938" cy="368300"/>
            </a:xfrm>
            <a:custGeom>
              <a:avLst/>
              <a:gdLst>
                <a:gd name="T0" fmla="*/ 23 w 32"/>
                <a:gd name="T1" fmla="*/ 11 h 87"/>
                <a:gd name="T2" fmla="*/ 10 w 32"/>
                <a:gd name="T3" fmla="*/ 1 h 87"/>
                <a:gd name="T4" fmla="*/ 0 w 32"/>
                <a:gd name="T5" fmla="*/ 14 h 87"/>
                <a:gd name="T6" fmla="*/ 8 w 32"/>
                <a:gd name="T7" fmla="*/ 76 h 87"/>
                <a:gd name="T8" fmla="*/ 21 w 32"/>
                <a:gd name="T9" fmla="*/ 86 h 87"/>
                <a:gd name="T10" fmla="*/ 31 w 32"/>
                <a:gd name="T11" fmla="*/ 73 h 87"/>
                <a:gd name="T12" fmla="*/ 23 w 32"/>
                <a:gd name="T13" fmla="*/ 11 h 87"/>
              </a:gdLst>
              <a:ahLst/>
              <a:cxnLst>
                <a:cxn ang="0">
                  <a:pos x="T0" y="T1"/>
                </a:cxn>
                <a:cxn ang="0">
                  <a:pos x="T2" y="T3"/>
                </a:cxn>
                <a:cxn ang="0">
                  <a:pos x="T4" y="T5"/>
                </a:cxn>
                <a:cxn ang="0">
                  <a:pos x="T6" y="T7"/>
                </a:cxn>
                <a:cxn ang="0">
                  <a:pos x="T8" y="T9"/>
                </a:cxn>
                <a:cxn ang="0">
                  <a:pos x="T10" y="T11"/>
                </a:cxn>
                <a:cxn ang="0">
                  <a:pos x="T12" y="T13"/>
                </a:cxn>
              </a:cxnLst>
              <a:rect l="0" t="0" r="r" b="b"/>
              <a:pathLst>
                <a:path w="32" h="87">
                  <a:moveTo>
                    <a:pt x="23" y="11"/>
                  </a:moveTo>
                  <a:cubicBezTo>
                    <a:pt x="23" y="5"/>
                    <a:pt x="17" y="0"/>
                    <a:pt x="10" y="1"/>
                  </a:cubicBezTo>
                  <a:cubicBezTo>
                    <a:pt x="4" y="2"/>
                    <a:pt x="0" y="8"/>
                    <a:pt x="0" y="14"/>
                  </a:cubicBezTo>
                  <a:cubicBezTo>
                    <a:pt x="8" y="76"/>
                    <a:pt x="8" y="76"/>
                    <a:pt x="8" y="76"/>
                  </a:cubicBezTo>
                  <a:cubicBezTo>
                    <a:pt x="8" y="83"/>
                    <a:pt x="14" y="87"/>
                    <a:pt x="21" y="86"/>
                  </a:cubicBezTo>
                  <a:cubicBezTo>
                    <a:pt x="27" y="86"/>
                    <a:pt x="32" y="80"/>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6" name="Freeform 137"/>
            <p:cNvSpPr/>
            <p:nvPr/>
          </p:nvSpPr>
          <p:spPr bwMode="auto">
            <a:xfrm>
              <a:off x="5599112" y="8382001"/>
              <a:ext cx="1538288" cy="1778000"/>
            </a:xfrm>
            <a:custGeom>
              <a:avLst/>
              <a:gdLst>
                <a:gd name="T0" fmla="*/ 319 w 363"/>
                <a:gd name="T1" fmla="*/ 0 h 419"/>
                <a:gd name="T2" fmla="*/ 0 w 363"/>
                <a:gd name="T3" fmla="*/ 39 h 419"/>
                <a:gd name="T4" fmla="*/ 43 w 363"/>
                <a:gd name="T5" fmla="*/ 400 h 419"/>
                <a:gd name="T6" fmla="*/ 65 w 363"/>
                <a:gd name="T7" fmla="*/ 419 h 419"/>
                <a:gd name="T8" fmla="*/ 67 w 363"/>
                <a:gd name="T9" fmla="*/ 419 h 419"/>
                <a:gd name="T10" fmla="*/ 343 w 363"/>
                <a:gd name="T11" fmla="*/ 386 h 419"/>
                <a:gd name="T12" fmla="*/ 362 w 363"/>
                <a:gd name="T13" fmla="*/ 362 h 419"/>
                <a:gd name="T14" fmla="*/ 319 w 363"/>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3" h="419">
                  <a:moveTo>
                    <a:pt x="319" y="0"/>
                  </a:moveTo>
                  <a:cubicBezTo>
                    <a:pt x="0" y="39"/>
                    <a:pt x="0" y="39"/>
                    <a:pt x="0" y="39"/>
                  </a:cubicBezTo>
                  <a:cubicBezTo>
                    <a:pt x="43" y="400"/>
                    <a:pt x="43" y="400"/>
                    <a:pt x="43" y="400"/>
                  </a:cubicBezTo>
                  <a:cubicBezTo>
                    <a:pt x="44" y="410"/>
                    <a:pt x="55" y="419"/>
                    <a:pt x="65" y="419"/>
                  </a:cubicBezTo>
                  <a:cubicBezTo>
                    <a:pt x="66" y="419"/>
                    <a:pt x="66" y="419"/>
                    <a:pt x="67" y="419"/>
                  </a:cubicBezTo>
                  <a:cubicBezTo>
                    <a:pt x="343" y="386"/>
                    <a:pt x="343" y="386"/>
                    <a:pt x="343" y="386"/>
                  </a:cubicBezTo>
                  <a:cubicBezTo>
                    <a:pt x="354" y="385"/>
                    <a:pt x="363" y="372"/>
                    <a:pt x="362" y="362"/>
                  </a:cubicBezTo>
                  <a:cubicBezTo>
                    <a:pt x="319" y="0"/>
                    <a:pt x="319" y="0"/>
                    <a:pt x="319"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 name="Freeform 67"/>
          <p:cNvSpPr/>
          <p:nvPr/>
        </p:nvSpPr>
        <p:spPr bwMode="auto">
          <a:xfrm>
            <a:off x="629329" y="198379"/>
            <a:ext cx="10463212" cy="6335713"/>
          </a:xfrm>
          <a:custGeom>
            <a:avLst/>
            <a:gdLst>
              <a:gd name="T0" fmla="*/ 993 w 6591"/>
              <a:gd name="T1" fmla="*/ 3849 h 3991"/>
              <a:gd name="T2" fmla="*/ 6186 w 6591"/>
              <a:gd name="T3" fmla="*/ 3991 h 3991"/>
              <a:gd name="T4" fmla="*/ 6591 w 6591"/>
              <a:gd name="T5" fmla="*/ 0 h 3991"/>
              <a:gd name="T6" fmla="*/ 0 w 6591"/>
              <a:gd name="T7" fmla="*/ 554 h 3991"/>
              <a:gd name="T8" fmla="*/ 993 w 6591"/>
              <a:gd name="T9" fmla="*/ 3849 h 3991"/>
            </a:gdLst>
            <a:ahLst/>
            <a:cxnLst>
              <a:cxn ang="0">
                <a:pos x="T0" y="T1"/>
              </a:cxn>
              <a:cxn ang="0">
                <a:pos x="T2" y="T3"/>
              </a:cxn>
              <a:cxn ang="0">
                <a:pos x="T4" y="T5"/>
              </a:cxn>
              <a:cxn ang="0">
                <a:pos x="T6" y="T7"/>
              </a:cxn>
              <a:cxn ang="0">
                <a:pos x="T8" y="T9"/>
              </a:cxn>
            </a:cxnLst>
            <a:rect l="0" t="0" r="r" b="b"/>
            <a:pathLst>
              <a:path w="6591" h="3991">
                <a:moveTo>
                  <a:pt x="993" y="3849"/>
                </a:moveTo>
                <a:lnTo>
                  <a:pt x="6186" y="3991"/>
                </a:lnTo>
                <a:lnTo>
                  <a:pt x="6591" y="0"/>
                </a:lnTo>
                <a:lnTo>
                  <a:pt x="0" y="554"/>
                </a:lnTo>
                <a:lnTo>
                  <a:pt x="993" y="3849"/>
                </a:ln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8"/>
          <p:cNvSpPr/>
          <p:nvPr/>
        </p:nvSpPr>
        <p:spPr bwMode="auto">
          <a:xfrm>
            <a:off x="900113" y="433388"/>
            <a:ext cx="9988550" cy="5916613"/>
          </a:xfrm>
          <a:custGeom>
            <a:avLst/>
            <a:gdLst>
              <a:gd name="T0" fmla="*/ 921 w 6292"/>
              <a:gd name="T1" fmla="*/ 3593 h 3727"/>
              <a:gd name="T2" fmla="*/ 5910 w 6292"/>
              <a:gd name="T3" fmla="*/ 3727 h 3727"/>
              <a:gd name="T4" fmla="*/ 6292 w 6292"/>
              <a:gd name="T5" fmla="*/ 0 h 3727"/>
              <a:gd name="T6" fmla="*/ 0 w 6292"/>
              <a:gd name="T7" fmla="*/ 529 h 3727"/>
              <a:gd name="T8" fmla="*/ 921 w 6292"/>
              <a:gd name="T9" fmla="*/ 3593 h 3727"/>
            </a:gdLst>
            <a:ahLst/>
            <a:cxnLst>
              <a:cxn ang="0">
                <a:pos x="T0" y="T1"/>
              </a:cxn>
              <a:cxn ang="0">
                <a:pos x="T2" y="T3"/>
              </a:cxn>
              <a:cxn ang="0">
                <a:pos x="T4" y="T5"/>
              </a:cxn>
              <a:cxn ang="0">
                <a:pos x="T6" y="T7"/>
              </a:cxn>
              <a:cxn ang="0">
                <a:pos x="T8" y="T9"/>
              </a:cxn>
            </a:cxnLst>
            <a:rect l="0" t="0" r="r" b="b"/>
            <a:pathLst>
              <a:path w="6292" h="3727">
                <a:moveTo>
                  <a:pt x="921" y="3593"/>
                </a:moveTo>
                <a:lnTo>
                  <a:pt x="5910" y="3727"/>
                </a:lnTo>
                <a:lnTo>
                  <a:pt x="6292" y="0"/>
                </a:lnTo>
                <a:lnTo>
                  <a:pt x="0" y="529"/>
                </a:lnTo>
                <a:lnTo>
                  <a:pt x="921" y="3593"/>
                </a:lnTo>
                <a:close/>
              </a:path>
            </a:pathLst>
          </a:cu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4"/>
          <p:cNvSpPr>
            <a:spLocks noEditPoints="1"/>
          </p:cNvSpPr>
          <p:nvPr/>
        </p:nvSpPr>
        <p:spPr bwMode="auto">
          <a:xfrm>
            <a:off x="4791710" y="4810443"/>
            <a:ext cx="1081087" cy="989013"/>
          </a:xfrm>
          <a:custGeom>
            <a:avLst/>
            <a:gdLst>
              <a:gd name="T0" fmla="*/ 213 w 255"/>
              <a:gd name="T1" fmla="*/ 131 h 233"/>
              <a:gd name="T2" fmla="*/ 157 w 255"/>
              <a:gd name="T3" fmla="*/ 81 h 233"/>
              <a:gd name="T4" fmla="*/ 139 w 255"/>
              <a:gd name="T5" fmla="*/ 44 h 233"/>
              <a:gd name="T6" fmla="*/ 152 w 255"/>
              <a:gd name="T7" fmla="*/ 8 h 233"/>
              <a:gd name="T8" fmla="*/ 151 w 255"/>
              <a:gd name="T9" fmla="*/ 4 h 233"/>
              <a:gd name="T10" fmla="*/ 148 w 255"/>
              <a:gd name="T11" fmla="*/ 2 h 233"/>
              <a:gd name="T12" fmla="*/ 74 w 255"/>
              <a:gd name="T13" fmla="*/ 5 h 233"/>
              <a:gd name="T14" fmla="*/ 72 w 255"/>
              <a:gd name="T15" fmla="*/ 9 h 233"/>
              <a:gd name="T16" fmla="*/ 72 w 255"/>
              <a:gd name="T17" fmla="*/ 12 h 233"/>
              <a:gd name="T18" fmla="*/ 87 w 255"/>
              <a:gd name="T19" fmla="*/ 52 h 233"/>
              <a:gd name="T20" fmla="*/ 68 w 255"/>
              <a:gd name="T21" fmla="*/ 97 h 233"/>
              <a:gd name="T22" fmla="*/ 23 w 255"/>
              <a:gd name="T23" fmla="*/ 159 h 233"/>
              <a:gd name="T24" fmla="*/ 12 w 255"/>
              <a:gd name="T25" fmla="*/ 212 h 233"/>
              <a:gd name="T26" fmla="*/ 58 w 255"/>
              <a:gd name="T27" fmla="*/ 227 h 233"/>
              <a:gd name="T28" fmla="*/ 87 w 255"/>
              <a:gd name="T29" fmla="*/ 225 h 233"/>
              <a:gd name="T30" fmla="*/ 136 w 255"/>
              <a:gd name="T31" fmla="*/ 227 h 233"/>
              <a:gd name="T32" fmla="*/ 217 w 255"/>
              <a:gd name="T33" fmla="*/ 228 h 233"/>
              <a:gd name="T34" fmla="*/ 251 w 255"/>
              <a:gd name="T35" fmla="*/ 188 h 233"/>
              <a:gd name="T36" fmla="*/ 213 w 255"/>
              <a:gd name="T37" fmla="*/ 131 h 233"/>
              <a:gd name="T38" fmla="*/ 84 w 255"/>
              <a:gd name="T39" fmla="*/ 85 h 233"/>
              <a:gd name="T40" fmla="*/ 78 w 255"/>
              <a:gd name="T41" fmla="*/ 10 h 233"/>
              <a:gd name="T42" fmla="*/ 145 w 255"/>
              <a:gd name="T43" fmla="*/ 8 h 233"/>
              <a:gd name="T44" fmla="*/ 140 w 255"/>
              <a:gd name="T45" fmla="*/ 68 h 233"/>
              <a:gd name="T46" fmla="*/ 199 w 255"/>
              <a:gd name="T47" fmla="*/ 126 h 233"/>
              <a:gd name="T48" fmla="*/ 201 w 255"/>
              <a:gd name="T49" fmla="*/ 128 h 233"/>
              <a:gd name="T50" fmla="*/ 195 w 255"/>
              <a:gd name="T51" fmla="*/ 131 h 233"/>
              <a:gd name="T52" fmla="*/ 169 w 255"/>
              <a:gd name="T53" fmla="*/ 127 h 233"/>
              <a:gd name="T54" fmla="*/ 132 w 255"/>
              <a:gd name="T55" fmla="*/ 145 h 233"/>
              <a:gd name="T56" fmla="*/ 92 w 255"/>
              <a:gd name="T57" fmla="*/ 124 h 233"/>
              <a:gd name="T58" fmla="*/ 57 w 255"/>
              <a:gd name="T59" fmla="*/ 124 h 233"/>
              <a:gd name="T60" fmla="*/ 84 w 255"/>
              <a:gd name="T61" fmla="*/ 85 h 233"/>
              <a:gd name="T62" fmla="*/ 177 w 255"/>
              <a:gd name="T63" fmla="*/ 224 h 233"/>
              <a:gd name="T64" fmla="*/ 84 w 255"/>
              <a:gd name="T65" fmla="*/ 220 h 233"/>
              <a:gd name="T66" fmla="*/ 24 w 255"/>
              <a:gd name="T67" fmla="*/ 214 h 233"/>
              <a:gd name="T68" fmla="*/ 36 w 255"/>
              <a:gd name="T69" fmla="*/ 151 h 233"/>
              <a:gd name="T70" fmla="*/ 49 w 255"/>
              <a:gd name="T71" fmla="*/ 134 h 233"/>
              <a:gd name="T72" fmla="*/ 79 w 255"/>
              <a:gd name="T73" fmla="*/ 125 h 233"/>
              <a:gd name="T74" fmla="*/ 98 w 255"/>
              <a:gd name="T75" fmla="*/ 138 h 233"/>
              <a:gd name="T76" fmla="*/ 128 w 255"/>
              <a:gd name="T77" fmla="*/ 153 h 233"/>
              <a:gd name="T78" fmla="*/ 167 w 255"/>
              <a:gd name="T79" fmla="*/ 133 h 233"/>
              <a:gd name="T80" fmla="*/ 186 w 255"/>
              <a:gd name="T81" fmla="*/ 140 h 233"/>
              <a:gd name="T82" fmla="*/ 193 w 255"/>
              <a:gd name="T83" fmla="*/ 139 h 233"/>
              <a:gd name="T84" fmla="*/ 204 w 255"/>
              <a:gd name="T85" fmla="*/ 134 h 233"/>
              <a:gd name="T86" fmla="*/ 207 w 255"/>
              <a:gd name="T87" fmla="*/ 133 h 233"/>
              <a:gd name="T88" fmla="*/ 246 w 255"/>
              <a:gd name="T89" fmla="*/ 191 h 233"/>
              <a:gd name="T90" fmla="*/ 177 w 255"/>
              <a:gd name="T9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233">
                <a:moveTo>
                  <a:pt x="213" y="131"/>
                </a:moveTo>
                <a:cubicBezTo>
                  <a:pt x="195" y="114"/>
                  <a:pt x="175" y="99"/>
                  <a:pt x="157" y="81"/>
                </a:cubicBezTo>
                <a:cubicBezTo>
                  <a:pt x="147" y="71"/>
                  <a:pt x="139" y="58"/>
                  <a:pt x="139" y="44"/>
                </a:cubicBezTo>
                <a:cubicBezTo>
                  <a:pt x="138" y="31"/>
                  <a:pt x="145" y="18"/>
                  <a:pt x="152" y="8"/>
                </a:cubicBezTo>
                <a:cubicBezTo>
                  <a:pt x="153" y="6"/>
                  <a:pt x="152" y="4"/>
                  <a:pt x="151" y="4"/>
                </a:cubicBezTo>
                <a:cubicBezTo>
                  <a:pt x="150" y="3"/>
                  <a:pt x="149" y="2"/>
                  <a:pt x="148" y="2"/>
                </a:cubicBezTo>
                <a:cubicBezTo>
                  <a:pt x="123" y="3"/>
                  <a:pt x="98" y="0"/>
                  <a:pt x="74" y="5"/>
                </a:cubicBezTo>
                <a:cubicBezTo>
                  <a:pt x="72" y="5"/>
                  <a:pt x="71" y="7"/>
                  <a:pt x="72" y="9"/>
                </a:cubicBezTo>
                <a:cubicBezTo>
                  <a:pt x="72" y="10"/>
                  <a:pt x="72" y="11"/>
                  <a:pt x="72" y="12"/>
                </a:cubicBezTo>
                <a:cubicBezTo>
                  <a:pt x="80" y="24"/>
                  <a:pt x="86" y="37"/>
                  <a:pt x="87" y="52"/>
                </a:cubicBezTo>
                <a:cubicBezTo>
                  <a:pt x="88" y="69"/>
                  <a:pt x="78" y="84"/>
                  <a:pt x="68" y="97"/>
                </a:cubicBezTo>
                <a:cubicBezTo>
                  <a:pt x="53" y="118"/>
                  <a:pt x="37" y="138"/>
                  <a:pt x="23" y="159"/>
                </a:cubicBezTo>
                <a:cubicBezTo>
                  <a:pt x="13" y="174"/>
                  <a:pt x="2" y="195"/>
                  <a:pt x="12" y="212"/>
                </a:cubicBezTo>
                <a:cubicBezTo>
                  <a:pt x="22" y="226"/>
                  <a:pt x="43" y="227"/>
                  <a:pt x="58" y="227"/>
                </a:cubicBezTo>
                <a:cubicBezTo>
                  <a:pt x="68" y="227"/>
                  <a:pt x="77" y="226"/>
                  <a:pt x="87" y="225"/>
                </a:cubicBezTo>
                <a:cubicBezTo>
                  <a:pt x="104" y="225"/>
                  <a:pt x="120" y="226"/>
                  <a:pt x="136" y="227"/>
                </a:cubicBezTo>
                <a:cubicBezTo>
                  <a:pt x="163" y="229"/>
                  <a:pt x="191" y="233"/>
                  <a:pt x="217" y="228"/>
                </a:cubicBezTo>
                <a:cubicBezTo>
                  <a:pt x="236" y="224"/>
                  <a:pt x="255" y="210"/>
                  <a:pt x="251" y="188"/>
                </a:cubicBezTo>
                <a:cubicBezTo>
                  <a:pt x="248" y="165"/>
                  <a:pt x="229" y="146"/>
                  <a:pt x="213" y="131"/>
                </a:cubicBezTo>
                <a:close/>
                <a:moveTo>
                  <a:pt x="84" y="85"/>
                </a:moveTo>
                <a:cubicBezTo>
                  <a:pt x="100" y="60"/>
                  <a:pt x="92" y="33"/>
                  <a:pt x="78" y="10"/>
                </a:cubicBezTo>
                <a:cubicBezTo>
                  <a:pt x="100" y="6"/>
                  <a:pt x="122" y="9"/>
                  <a:pt x="145" y="8"/>
                </a:cubicBezTo>
                <a:cubicBezTo>
                  <a:pt x="134" y="27"/>
                  <a:pt x="129" y="47"/>
                  <a:pt x="140" y="68"/>
                </a:cubicBezTo>
                <a:cubicBezTo>
                  <a:pt x="152" y="91"/>
                  <a:pt x="179" y="109"/>
                  <a:pt x="199" y="126"/>
                </a:cubicBezTo>
                <a:cubicBezTo>
                  <a:pt x="199" y="126"/>
                  <a:pt x="200" y="127"/>
                  <a:pt x="201" y="128"/>
                </a:cubicBezTo>
                <a:cubicBezTo>
                  <a:pt x="199" y="128"/>
                  <a:pt x="197" y="129"/>
                  <a:pt x="195" y="131"/>
                </a:cubicBezTo>
                <a:cubicBezTo>
                  <a:pt x="188" y="138"/>
                  <a:pt x="176" y="129"/>
                  <a:pt x="169" y="127"/>
                </a:cubicBezTo>
                <a:cubicBezTo>
                  <a:pt x="153" y="123"/>
                  <a:pt x="144" y="138"/>
                  <a:pt x="132" y="145"/>
                </a:cubicBezTo>
                <a:cubicBezTo>
                  <a:pt x="114" y="157"/>
                  <a:pt x="104" y="133"/>
                  <a:pt x="92" y="124"/>
                </a:cubicBezTo>
                <a:cubicBezTo>
                  <a:pt x="80" y="116"/>
                  <a:pt x="68" y="119"/>
                  <a:pt x="57" y="124"/>
                </a:cubicBezTo>
                <a:cubicBezTo>
                  <a:pt x="66" y="111"/>
                  <a:pt x="75" y="98"/>
                  <a:pt x="84" y="85"/>
                </a:cubicBezTo>
                <a:close/>
                <a:moveTo>
                  <a:pt x="177" y="224"/>
                </a:moveTo>
                <a:cubicBezTo>
                  <a:pt x="146" y="223"/>
                  <a:pt x="115" y="218"/>
                  <a:pt x="84" y="220"/>
                </a:cubicBezTo>
                <a:cubicBezTo>
                  <a:pt x="64" y="220"/>
                  <a:pt x="42" y="224"/>
                  <a:pt x="24" y="214"/>
                </a:cubicBezTo>
                <a:cubicBezTo>
                  <a:pt x="0" y="200"/>
                  <a:pt x="25" y="166"/>
                  <a:pt x="36" y="151"/>
                </a:cubicBezTo>
                <a:cubicBezTo>
                  <a:pt x="40" y="145"/>
                  <a:pt x="45" y="139"/>
                  <a:pt x="49" y="134"/>
                </a:cubicBezTo>
                <a:cubicBezTo>
                  <a:pt x="59" y="129"/>
                  <a:pt x="68" y="123"/>
                  <a:pt x="79" y="125"/>
                </a:cubicBezTo>
                <a:cubicBezTo>
                  <a:pt x="87" y="126"/>
                  <a:pt x="93" y="133"/>
                  <a:pt x="98" y="138"/>
                </a:cubicBezTo>
                <a:cubicBezTo>
                  <a:pt x="106" y="148"/>
                  <a:pt x="114" y="156"/>
                  <a:pt x="128" y="153"/>
                </a:cubicBezTo>
                <a:cubicBezTo>
                  <a:pt x="144" y="150"/>
                  <a:pt x="150" y="131"/>
                  <a:pt x="167" y="133"/>
                </a:cubicBezTo>
                <a:cubicBezTo>
                  <a:pt x="174" y="134"/>
                  <a:pt x="180" y="139"/>
                  <a:pt x="186" y="140"/>
                </a:cubicBezTo>
                <a:cubicBezTo>
                  <a:pt x="188" y="140"/>
                  <a:pt x="191" y="140"/>
                  <a:pt x="193" y="139"/>
                </a:cubicBezTo>
                <a:cubicBezTo>
                  <a:pt x="196" y="138"/>
                  <a:pt x="201" y="133"/>
                  <a:pt x="204" y="134"/>
                </a:cubicBezTo>
                <a:cubicBezTo>
                  <a:pt x="205" y="134"/>
                  <a:pt x="206" y="134"/>
                  <a:pt x="207" y="133"/>
                </a:cubicBezTo>
                <a:cubicBezTo>
                  <a:pt x="225" y="149"/>
                  <a:pt x="244" y="168"/>
                  <a:pt x="246" y="191"/>
                </a:cubicBezTo>
                <a:cubicBezTo>
                  <a:pt x="248" y="226"/>
                  <a:pt x="200" y="225"/>
                  <a:pt x="177" y="2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7"/>
          <p:cNvSpPr>
            <a:spLocks noEditPoints="1"/>
          </p:cNvSpPr>
          <p:nvPr/>
        </p:nvSpPr>
        <p:spPr bwMode="auto">
          <a:xfrm>
            <a:off x="1671638" y="1704975"/>
            <a:ext cx="931862" cy="781050"/>
          </a:xfrm>
          <a:custGeom>
            <a:avLst/>
            <a:gdLst>
              <a:gd name="T0" fmla="*/ 217 w 220"/>
              <a:gd name="T1" fmla="*/ 30 h 184"/>
              <a:gd name="T2" fmla="*/ 216 w 220"/>
              <a:gd name="T3" fmla="*/ 29 h 184"/>
              <a:gd name="T4" fmla="*/ 184 w 220"/>
              <a:gd name="T5" fmla="*/ 11 h 184"/>
              <a:gd name="T6" fmla="*/ 160 w 220"/>
              <a:gd name="T7" fmla="*/ 1 h 184"/>
              <a:gd name="T8" fmla="*/ 158 w 220"/>
              <a:gd name="T9" fmla="*/ 3 h 184"/>
              <a:gd name="T10" fmla="*/ 157 w 220"/>
              <a:gd name="T11" fmla="*/ 3 h 184"/>
              <a:gd name="T12" fmla="*/ 143 w 220"/>
              <a:gd name="T13" fmla="*/ 32 h 184"/>
              <a:gd name="T14" fmla="*/ 141 w 220"/>
              <a:gd name="T15" fmla="*/ 34 h 184"/>
              <a:gd name="T16" fmla="*/ 83 w 220"/>
              <a:gd name="T17" fmla="*/ 143 h 184"/>
              <a:gd name="T18" fmla="*/ 83 w 220"/>
              <a:gd name="T19" fmla="*/ 140 h 184"/>
              <a:gd name="T20" fmla="*/ 24 w 220"/>
              <a:gd name="T21" fmla="*/ 117 h 184"/>
              <a:gd name="T22" fmla="*/ 9 w 220"/>
              <a:gd name="T23" fmla="*/ 153 h 184"/>
              <a:gd name="T24" fmla="*/ 51 w 220"/>
              <a:gd name="T25" fmla="*/ 181 h 184"/>
              <a:gd name="T26" fmla="*/ 83 w 220"/>
              <a:gd name="T27" fmla="*/ 154 h 184"/>
              <a:gd name="T28" fmla="*/ 83 w 220"/>
              <a:gd name="T29" fmla="*/ 154 h 184"/>
              <a:gd name="T30" fmla="*/ 146 w 220"/>
              <a:gd name="T31" fmla="*/ 38 h 184"/>
              <a:gd name="T32" fmla="*/ 191 w 220"/>
              <a:gd name="T33" fmla="*/ 65 h 184"/>
              <a:gd name="T34" fmla="*/ 196 w 220"/>
              <a:gd name="T35" fmla="*/ 64 h 184"/>
              <a:gd name="T36" fmla="*/ 196 w 220"/>
              <a:gd name="T37" fmla="*/ 64 h 184"/>
              <a:gd name="T38" fmla="*/ 219 w 220"/>
              <a:gd name="T39" fmla="*/ 34 h 184"/>
              <a:gd name="T40" fmla="*/ 217 w 220"/>
              <a:gd name="T41" fmla="*/ 30 h 184"/>
              <a:gd name="T42" fmla="*/ 72 w 220"/>
              <a:gd name="T43" fmla="*/ 168 h 184"/>
              <a:gd name="T44" fmla="*/ 46 w 220"/>
              <a:gd name="T45" fmla="*/ 174 h 184"/>
              <a:gd name="T46" fmla="*/ 14 w 220"/>
              <a:gd name="T47" fmla="*/ 150 h 184"/>
              <a:gd name="T48" fmla="*/ 32 w 220"/>
              <a:gd name="T49" fmla="*/ 121 h 184"/>
              <a:gd name="T50" fmla="*/ 76 w 220"/>
              <a:gd name="T51" fmla="*/ 142 h 184"/>
              <a:gd name="T52" fmla="*/ 78 w 220"/>
              <a:gd name="T53" fmla="*/ 153 h 184"/>
              <a:gd name="T54" fmla="*/ 78 w 220"/>
              <a:gd name="T55" fmla="*/ 153 h 184"/>
              <a:gd name="T56" fmla="*/ 72 w 220"/>
              <a:gd name="T57" fmla="*/ 168 h 184"/>
              <a:gd name="T58" fmla="*/ 192 w 220"/>
              <a:gd name="T59" fmla="*/ 59 h 184"/>
              <a:gd name="T60" fmla="*/ 149 w 220"/>
              <a:gd name="T61" fmla="*/ 33 h 184"/>
              <a:gd name="T62" fmla="*/ 162 w 220"/>
              <a:gd name="T63" fmla="*/ 7 h 184"/>
              <a:gd name="T64" fmla="*/ 184 w 220"/>
              <a:gd name="T65" fmla="*/ 17 h 184"/>
              <a:gd name="T66" fmla="*/ 212 w 220"/>
              <a:gd name="T67" fmla="*/ 34 h 184"/>
              <a:gd name="T68" fmla="*/ 192 w 220"/>
              <a:gd name="T69" fmla="*/ 5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184">
                <a:moveTo>
                  <a:pt x="217" y="30"/>
                </a:moveTo>
                <a:cubicBezTo>
                  <a:pt x="217" y="30"/>
                  <a:pt x="216" y="29"/>
                  <a:pt x="216" y="29"/>
                </a:cubicBezTo>
                <a:cubicBezTo>
                  <a:pt x="205" y="23"/>
                  <a:pt x="195" y="17"/>
                  <a:pt x="184" y="11"/>
                </a:cubicBezTo>
                <a:cubicBezTo>
                  <a:pt x="177" y="6"/>
                  <a:pt x="169" y="0"/>
                  <a:pt x="160" y="1"/>
                </a:cubicBezTo>
                <a:cubicBezTo>
                  <a:pt x="159" y="1"/>
                  <a:pt x="158" y="2"/>
                  <a:pt x="158" y="3"/>
                </a:cubicBezTo>
                <a:cubicBezTo>
                  <a:pt x="157" y="3"/>
                  <a:pt x="157" y="3"/>
                  <a:pt x="157" y="3"/>
                </a:cubicBezTo>
                <a:cubicBezTo>
                  <a:pt x="152" y="13"/>
                  <a:pt x="147" y="22"/>
                  <a:pt x="143" y="32"/>
                </a:cubicBezTo>
                <a:cubicBezTo>
                  <a:pt x="142" y="32"/>
                  <a:pt x="141" y="33"/>
                  <a:pt x="141" y="34"/>
                </a:cubicBezTo>
                <a:cubicBezTo>
                  <a:pt x="123" y="71"/>
                  <a:pt x="105" y="109"/>
                  <a:pt x="83" y="143"/>
                </a:cubicBezTo>
                <a:cubicBezTo>
                  <a:pt x="84" y="142"/>
                  <a:pt x="84" y="141"/>
                  <a:pt x="83" y="140"/>
                </a:cubicBezTo>
                <a:cubicBezTo>
                  <a:pt x="69" y="124"/>
                  <a:pt x="46" y="111"/>
                  <a:pt x="24" y="117"/>
                </a:cubicBezTo>
                <a:cubicBezTo>
                  <a:pt x="7" y="122"/>
                  <a:pt x="0" y="138"/>
                  <a:pt x="9" y="153"/>
                </a:cubicBezTo>
                <a:cubicBezTo>
                  <a:pt x="17" y="168"/>
                  <a:pt x="35" y="179"/>
                  <a:pt x="51" y="181"/>
                </a:cubicBezTo>
                <a:cubicBezTo>
                  <a:pt x="71" y="184"/>
                  <a:pt x="82" y="170"/>
                  <a:pt x="83" y="154"/>
                </a:cubicBezTo>
                <a:cubicBezTo>
                  <a:pt x="83" y="154"/>
                  <a:pt x="83" y="154"/>
                  <a:pt x="83" y="154"/>
                </a:cubicBezTo>
                <a:cubicBezTo>
                  <a:pt x="108" y="118"/>
                  <a:pt x="126" y="78"/>
                  <a:pt x="146" y="38"/>
                </a:cubicBezTo>
                <a:cubicBezTo>
                  <a:pt x="160" y="48"/>
                  <a:pt x="177" y="54"/>
                  <a:pt x="191" y="65"/>
                </a:cubicBezTo>
                <a:cubicBezTo>
                  <a:pt x="193" y="67"/>
                  <a:pt x="195" y="66"/>
                  <a:pt x="196" y="64"/>
                </a:cubicBezTo>
                <a:cubicBezTo>
                  <a:pt x="196" y="64"/>
                  <a:pt x="196" y="64"/>
                  <a:pt x="196" y="64"/>
                </a:cubicBezTo>
                <a:cubicBezTo>
                  <a:pt x="203" y="53"/>
                  <a:pt x="213" y="45"/>
                  <a:pt x="219" y="34"/>
                </a:cubicBezTo>
                <a:cubicBezTo>
                  <a:pt x="220" y="32"/>
                  <a:pt x="219" y="30"/>
                  <a:pt x="217" y="30"/>
                </a:cubicBezTo>
                <a:close/>
                <a:moveTo>
                  <a:pt x="72" y="168"/>
                </a:moveTo>
                <a:cubicBezTo>
                  <a:pt x="66" y="176"/>
                  <a:pt x="54" y="176"/>
                  <a:pt x="46" y="174"/>
                </a:cubicBezTo>
                <a:cubicBezTo>
                  <a:pt x="33" y="170"/>
                  <a:pt x="21" y="161"/>
                  <a:pt x="14" y="150"/>
                </a:cubicBezTo>
                <a:cubicBezTo>
                  <a:pt x="4" y="135"/>
                  <a:pt x="17" y="123"/>
                  <a:pt x="32" y="121"/>
                </a:cubicBezTo>
                <a:cubicBezTo>
                  <a:pt x="48" y="119"/>
                  <a:pt x="65" y="130"/>
                  <a:pt x="76" y="142"/>
                </a:cubicBezTo>
                <a:cubicBezTo>
                  <a:pt x="77" y="145"/>
                  <a:pt x="78" y="149"/>
                  <a:pt x="78" y="153"/>
                </a:cubicBezTo>
                <a:cubicBezTo>
                  <a:pt x="78" y="153"/>
                  <a:pt x="78" y="153"/>
                  <a:pt x="78" y="153"/>
                </a:cubicBezTo>
                <a:cubicBezTo>
                  <a:pt x="78" y="158"/>
                  <a:pt x="76" y="164"/>
                  <a:pt x="72" y="168"/>
                </a:cubicBezTo>
                <a:close/>
                <a:moveTo>
                  <a:pt x="192" y="59"/>
                </a:moveTo>
                <a:cubicBezTo>
                  <a:pt x="179" y="49"/>
                  <a:pt x="163" y="43"/>
                  <a:pt x="149" y="33"/>
                </a:cubicBezTo>
                <a:cubicBezTo>
                  <a:pt x="153" y="24"/>
                  <a:pt x="157" y="16"/>
                  <a:pt x="162" y="7"/>
                </a:cubicBezTo>
                <a:cubicBezTo>
                  <a:pt x="170" y="7"/>
                  <a:pt x="177" y="13"/>
                  <a:pt x="184" y="17"/>
                </a:cubicBezTo>
                <a:cubicBezTo>
                  <a:pt x="193" y="23"/>
                  <a:pt x="202" y="28"/>
                  <a:pt x="212" y="34"/>
                </a:cubicBezTo>
                <a:cubicBezTo>
                  <a:pt x="206" y="43"/>
                  <a:pt x="199" y="50"/>
                  <a:pt x="192"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
          <p:cNvSpPr>
            <a:spLocks noEditPoints="1"/>
          </p:cNvSpPr>
          <p:nvPr/>
        </p:nvSpPr>
        <p:spPr bwMode="auto">
          <a:xfrm>
            <a:off x="6994208" y="5218748"/>
            <a:ext cx="1165225" cy="796925"/>
          </a:xfrm>
          <a:custGeom>
            <a:avLst/>
            <a:gdLst>
              <a:gd name="T0" fmla="*/ 268 w 275"/>
              <a:gd name="T1" fmla="*/ 2 h 188"/>
              <a:gd name="T2" fmla="*/ 204 w 275"/>
              <a:gd name="T3" fmla="*/ 4 h 188"/>
              <a:gd name="T4" fmla="*/ 136 w 275"/>
              <a:gd name="T5" fmla="*/ 3 h 188"/>
              <a:gd name="T6" fmla="*/ 68 w 275"/>
              <a:gd name="T7" fmla="*/ 1 h 188"/>
              <a:gd name="T8" fmla="*/ 5 w 275"/>
              <a:gd name="T9" fmla="*/ 1 h 188"/>
              <a:gd name="T10" fmla="*/ 2 w 275"/>
              <a:gd name="T11" fmla="*/ 3 h 188"/>
              <a:gd name="T12" fmla="*/ 2 w 275"/>
              <a:gd name="T13" fmla="*/ 3 h 188"/>
              <a:gd name="T14" fmla="*/ 1 w 275"/>
              <a:gd name="T15" fmla="*/ 29 h 188"/>
              <a:gd name="T16" fmla="*/ 3 w 275"/>
              <a:gd name="T17" fmla="*/ 71 h 188"/>
              <a:gd name="T18" fmla="*/ 10 w 275"/>
              <a:gd name="T19" fmla="*/ 177 h 188"/>
              <a:gd name="T20" fmla="*/ 14 w 275"/>
              <a:gd name="T21" fmla="*/ 179 h 188"/>
              <a:gd name="T22" fmla="*/ 15 w 275"/>
              <a:gd name="T23" fmla="*/ 180 h 188"/>
              <a:gd name="T24" fmla="*/ 73 w 275"/>
              <a:gd name="T25" fmla="*/ 184 h 188"/>
              <a:gd name="T26" fmla="*/ 138 w 275"/>
              <a:gd name="T27" fmla="*/ 186 h 188"/>
              <a:gd name="T28" fmla="*/ 269 w 275"/>
              <a:gd name="T29" fmla="*/ 188 h 188"/>
              <a:gd name="T30" fmla="*/ 271 w 275"/>
              <a:gd name="T31" fmla="*/ 187 h 188"/>
              <a:gd name="T32" fmla="*/ 271 w 275"/>
              <a:gd name="T33" fmla="*/ 187 h 188"/>
              <a:gd name="T34" fmla="*/ 272 w 275"/>
              <a:gd name="T35" fmla="*/ 185 h 188"/>
              <a:gd name="T36" fmla="*/ 271 w 275"/>
              <a:gd name="T37" fmla="*/ 103 h 188"/>
              <a:gd name="T38" fmla="*/ 273 w 275"/>
              <a:gd name="T39" fmla="*/ 52 h 188"/>
              <a:gd name="T40" fmla="*/ 272 w 275"/>
              <a:gd name="T41" fmla="*/ 6 h 188"/>
              <a:gd name="T42" fmla="*/ 268 w 275"/>
              <a:gd name="T43" fmla="*/ 2 h 188"/>
              <a:gd name="T44" fmla="*/ 64 w 275"/>
              <a:gd name="T45" fmla="*/ 6 h 188"/>
              <a:gd name="T46" fmla="*/ 136 w 275"/>
              <a:gd name="T47" fmla="*/ 9 h 188"/>
              <a:gd name="T48" fmla="*/ 208 w 275"/>
              <a:gd name="T49" fmla="*/ 10 h 188"/>
              <a:gd name="T50" fmla="*/ 265 w 275"/>
              <a:gd name="T51" fmla="*/ 9 h 188"/>
              <a:gd name="T52" fmla="*/ 200 w 275"/>
              <a:gd name="T53" fmla="*/ 62 h 188"/>
              <a:gd name="T54" fmla="*/ 162 w 275"/>
              <a:gd name="T55" fmla="*/ 94 h 188"/>
              <a:gd name="T56" fmla="*/ 141 w 275"/>
              <a:gd name="T57" fmla="*/ 113 h 188"/>
              <a:gd name="T58" fmla="*/ 141 w 275"/>
              <a:gd name="T59" fmla="*/ 113 h 188"/>
              <a:gd name="T60" fmla="*/ 67 w 275"/>
              <a:gd name="T61" fmla="*/ 49 h 188"/>
              <a:gd name="T62" fmla="*/ 15 w 275"/>
              <a:gd name="T63" fmla="*/ 8 h 188"/>
              <a:gd name="T64" fmla="*/ 64 w 275"/>
              <a:gd name="T65" fmla="*/ 6 h 188"/>
              <a:gd name="T66" fmla="*/ 17 w 275"/>
              <a:gd name="T67" fmla="*/ 174 h 188"/>
              <a:gd name="T68" fmla="*/ 15 w 275"/>
              <a:gd name="T69" fmla="*/ 174 h 188"/>
              <a:gd name="T70" fmla="*/ 9 w 275"/>
              <a:gd name="T71" fmla="*/ 73 h 188"/>
              <a:gd name="T72" fmla="*/ 7 w 275"/>
              <a:gd name="T73" fmla="*/ 33 h 188"/>
              <a:gd name="T74" fmla="*/ 7 w 275"/>
              <a:gd name="T75" fmla="*/ 8 h 188"/>
              <a:gd name="T76" fmla="*/ 63 w 275"/>
              <a:gd name="T77" fmla="*/ 53 h 188"/>
              <a:gd name="T78" fmla="*/ 108 w 275"/>
              <a:gd name="T79" fmla="*/ 92 h 188"/>
              <a:gd name="T80" fmla="*/ 107 w 275"/>
              <a:gd name="T81" fmla="*/ 93 h 188"/>
              <a:gd name="T82" fmla="*/ 56 w 275"/>
              <a:gd name="T83" fmla="*/ 141 h 188"/>
              <a:gd name="T84" fmla="*/ 17 w 275"/>
              <a:gd name="T85" fmla="*/ 174 h 188"/>
              <a:gd name="T86" fmla="*/ 142 w 275"/>
              <a:gd name="T87" fmla="*/ 180 h 188"/>
              <a:gd name="T88" fmla="*/ 77 w 275"/>
              <a:gd name="T89" fmla="*/ 178 h 188"/>
              <a:gd name="T90" fmla="*/ 25 w 275"/>
              <a:gd name="T91" fmla="*/ 175 h 188"/>
              <a:gd name="T92" fmla="*/ 59 w 275"/>
              <a:gd name="T93" fmla="*/ 146 h 188"/>
              <a:gd name="T94" fmla="*/ 112 w 275"/>
              <a:gd name="T95" fmla="*/ 97 h 188"/>
              <a:gd name="T96" fmla="*/ 112 w 275"/>
              <a:gd name="T97" fmla="*/ 96 h 188"/>
              <a:gd name="T98" fmla="*/ 138 w 275"/>
              <a:gd name="T99" fmla="*/ 119 h 188"/>
              <a:gd name="T100" fmla="*/ 143 w 275"/>
              <a:gd name="T101" fmla="*/ 118 h 188"/>
              <a:gd name="T102" fmla="*/ 145 w 275"/>
              <a:gd name="T103" fmla="*/ 117 h 188"/>
              <a:gd name="T104" fmla="*/ 165 w 275"/>
              <a:gd name="T105" fmla="*/ 99 h 188"/>
              <a:gd name="T106" fmla="*/ 175 w 275"/>
              <a:gd name="T107" fmla="*/ 91 h 188"/>
              <a:gd name="T108" fmla="*/ 264 w 275"/>
              <a:gd name="T109" fmla="*/ 182 h 188"/>
              <a:gd name="T110" fmla="*/ 142 w 275"/>
              <a:gd name="T111" fmla="*/ 180 h 188"/>
              <a:gd name="T112" fmla="*/ 267 w 275"/>
              <a:gd name="T113" fmla="*/ 55 h 188"/>
              <a:gd name="T114" fmla="*/ 266 w 275"/>
              <a:gd name="T115" fmla="*/ 103 h 188"/>
              <a:gd name="T116" fmla="*/ 266 w 275"/>
              <a:gd name="T117" fmla="*/ 175 h 188"/>
              <a:gd name="T118" fmla="*/ 180 w 275"/>
              <a:gd name="T119" fmla="*/ 87 h 188"/>
              <a:gd name="T120" fmla="*/ 202 w 275"/>
              <a:gd name="T121" fmla="*/ 68 h 188"/>
              <a:gd name="T122" fmla="*/ 267 w 275"/>
              <a:gd name="T123" fmla="*/ 15 h 188"/>
              <a:gd name="T124" fmla="*/ 267 w 275"/>
              <a:gd name="T125" fmla="*/ 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188">
                <a:moveTo>
                  <a:pt x="268" y="2"/>
                </a:moveTo>
                <a:cubicBezTo>
                  <a:pt x="247" y="5"/>
                  <a:pt x="226" y="5"/>
                  <a:pt x="204" y="4"/>
                </a:cubicBezTo>
                <a:cubicBezTo>
                  <a:pt x="181" y="3"/>
                  <a:pt x="158" y="4"/>
                  <a:pt x="136" y="3"/>
                </a:cubicBezTo>
                <a:cubicBezTo>
                  <a:pt x="113" y="2"/>
                  <a:pt x="90" y="1"/>
                  <a:pt x="68" y="1"/>
                </a:cubicBezTo>
                <a:cubicBezTo>
                  <a:pt x="47" y="0"/>
                  <a:pt x="25" y="3"/>
                  <a:pt x="5" y="1"/>
                </a:cubicBezTo>
                <a:cubicBezTo>
                  <a:pt x="3" y="1"/>
                  <a:pt x="2" y="2"/>
                  <a:pt x="2" y="3"/>
                </a:cubicBezTo>
                <a:cubicBezTo>
                  <a:pt x="2" y="3"/>
                  <a:pt x="2" y="3"/>
                  <a:pt x="2" y="3"/>
                </a:cubicBezTo>
                <a:cubicBezTo>
                  <a:pt x="0" y="11"/>
                  <a:pt x="1" y="21"/>
                  <a:pt x="1" y="29"/>
                </a:cubicBezTo>
                <a:cubicBezTo>
                  <a:pt x="1" y="43"/>
                  <a:pt x="2" y="57"/>
                  <a:pt x="3" y="71"/>
                </a:cubicBezTo>
                <a:cubicBezTo>
                  <a:pt x="4" y="106"/>
                  <a:pt x="6" y="141"/>
                  <a:pt x="10" y="177"/>
                </a:cubicBezTo>
                <a:cubicBezTo>
                  <a:pt x="10" y="179"/>
                  <a:pt x="12" y="180"/>
                  <a:pt x="14" y="179"/>
                </a:cubicBezTo>
                <a:cubicBezTo>
                  <a:pt x="15" y="180"/>
                  <a:pt x="15" y="180"/>
                  <a:pt x="15" y="180"/>
                </a:cubicBezTo>
                <a:cubicBezTo>
                  <a:pt x="34" y="182"/>
                  <a:pt x="54" y="183"/>
                  <a:pt x="73" y="184"/>
                </a:cubicBezTo>
                <a:cubicBezTo>
                  <a:pt x="95" y="184"/>
                  <a:pt x="117" y="185"/>
                  <a:pt x="138" y="186"/>
                </a:cubicBezTo>
                <a:cubicBezTo>
                  <a:pt x="182" y="187"/>
                  <a:pt x="225" y="188"/>
                  <a:pt x="269" y="188"/>
                </a:cubicBezTo>
                <a:cubicBezTo>
                  <a:pt x="270" y="188"/>
                  <a:pt x="271" y="187"/>
                  <a:pt x="271" y="187"/>
                </a:cubicBezTo>
                <a:cubicBezTo>
                  <a:pt x="271" y="187"/>
                  <a:pt x="271" y="187"/>
                  <a:pt x="271" y="187"/>
                </a:cubicBezTo>
                <a:cubicBezTo>
                  <a:pt x="272" y="186"/>
                  <a:pt x="272" y="186"/>
                  <a:pt x="272" y="185"/>
                </a:cubicBezTo>
                <a:cubicBezTo>
                  <a:pt x="272" y="158"/>
                  <a:pt x="271" y="130"/>
                  <a:pt x="271" y="103"/>
                </a:cubicBezTo>
                <a:cubicBezTo>
                  <a:pt x="272" y="86"/>
                  <a:pt x="272" y="69"/>
                  <a:pt x="273" y="52"/>
                </a:cubicBezTo>
                <a:cubicBezTo>
                  <a:pt x="274" y="36"/>
                  <a:pt x="275" y="21"/>
                  <a:pt x="272" y="6"/>
                </a:cubicBezTo>
                <a:cubicBezTo>
                  <a:pt x="272" y="4"/>
                  <a:pt x="271" y="2"/>
                  <a:pt x="268" y="2"/>
                </a:cubicBezTo>
                <a:close/>
                <a:moveTo>
                  <a:pt x="64" y="6"/>
                </a:moveTo>
                <a:cubicBezTo>
                  <a:pt x="88" y="7"/>
                  <a:pt x="112" y="8"/>
                  <a:pt x="136" y="9"/>
                </a:cubicBezTo>
                <a:cubicBezTo>
                  <a:pt x="160" y="10"/>
                  <a:pt x="184" y="10"/>
                  <a:pt x="208" y="10"/>
                </a:cubicBezTo>
                <a:cubicBezTo>
                  <a:pt x="227" y="11"/>
                  <a:pt x="246" y="11"/>
                  <a:pt x="265" y="9"/>
                </a:cubicBezTo>
                <a:cubicBezTo>
                  <a:pt x="243" y="26"/>
                  <a:pt x="221" y="44"/>
                  <a:pt x="200" y="62"/>
                </a:cubicBezTo>
                <a:cubicBezTo>
                  <a:pt x="187" y="73"/>
                  <a:pt x="175" y="83"/>
                  <a:pt x="162" y="94"/>
                </a:cubicBezTo>
                <a:cubicBezTo>
                  <a:pt x="155" y="100"/>
                  <a:pt x="147" y="106"/>
                  <a:pt x="141" y="113"/>
                </a:cubicBezTo>
                <a:cubicBezTo>
                  <a:pt x="141" y="113"/>
                  <a:pt x="141" y="113"/>
                  <a:pt x="141" y="113"/>
                </a:cubicBezTo>
                <a:cubicBezTo>
                  <a:pt x="116" y="92"/>
                  <a:pt x="93" y="69"/>
                  <a:pt x="67" y="49"/>
                </a:cubicBezTo>
                <a:cubicBezTo>
                  <a:pt x="50" y="35"/>
                  <a:pt x="33" y="21"/>
                  <a:pt x="15" y="8"/>
                </a:cubicBezTo>
                <a:cubicBezTo>
                  <a:pt x="32" y="8"/>
                  <a:pt x="48" y="6"/>
                  <a:pt x="64" y="6"/>
                </a:cubicBezTo>
                <a:close/>
                <a:moveTo>
                  <a:pt x="17" y="174"/>
                </a:moveTo>
                <a:cubicBezTo>
                  <a:pt x="16" y="174"/>
                  <a:pt x="16" y="174"/>
                  <a:pt x="15" y="174"/>
                </a:cubicBezTo>
                <a:cubicBezTo>
                  <a:pt x="12" y="140"/>
                  <a:pt x="10" y="107"/>
                  <a:pt x="9" y="73"/>
                </a:cubicBezTo>
                <a:cubicBezTo>
                  <a:pt x="8" y="60"/>
                  <a:pt x="7" y="46"/>
                  <a:pt x="7" y="33"/>
                </a:cubicBezTo>
                <a:cubicBezTo>
                  <a:pt x="7" y="25"/>
                  <a:pt x="6" y="16"/>
                  <a:pt x="7" y="8"/>
                </a:cubicBezTo>
                <a:cubicBezTo>
                  <a:pt x="25" y="23"/>
                  <a:pt x="44" y="38"/>
                  <a:pt x="63" y="53"/>
                </a:cubicBezTo>
                <a:cubicBezTo>
                  <a:pt x="78" y="65"/>
                  <a:pt x="93" y="79"/>
                  <a:pt x="108" y="92"/>
                </a:cubicBezTo>
                <a:cubicBezTo>
                  <a:pt x="107" y="93"/>
                  <a:pt x="107" y="93"/>
                  <a:pt x="107" y="93"/>
                </a:cubicBezTo>
                <a:cubicBezTo>
                  <a:pt x="93" y="111"/>
                  <a:pt x="74" y="126"/>
                  <a:pt x="56" y="141"/>
                </a:cubicBezTo>
                <a:cubicBezTo>
                  <a:pt x="43" y="152"/>
                  <a:pt x="29" y="162"/>
                  <a:pt x="17" y="174"/>
                </a:cubicBezTo>
                <a:close/>
                <a:moveTo>
                  <a:pt x="142" y="180"/>
                </a:moveTo>
                <a:cubicBezTo>
                  <a:pt x="120" y="179"/>
                  <a:pt x="99" y="178"/>
                  <a:pt x="77" y="178"/>
                </a:cubicBezTo>
                <a:cubicBezTo>
                  <a:pt x="60" y="177"/>
                  <a:pt x="42" y="177"/>
                  <a:pt x="25" y="175"/>
                </a:cubicBezTo>
                <a:cubicBezTo>
                  <a:pt x="35" y="164"/>
                  <a:pt x="48" y="156"/>
                  <a:pt x="59" y="146"/>
                </a:cubicBezTo>
                <a:cubicBezTo>
                  <a:pt x="77" y="131"/>
                  <a:pt x="97" y="116"/>
                  <a:pt x="112" y="97"/>
                </a:cubicBezTo>
                <a:cubicBezTo>
                  <a:pt x="112" y="96"/>
                  <a:pt x="112" y="96"/>
                  <a:pt x="112" y="96"/>
                </a:cubicBezTo>
                <a:cubicBezTo>
                  <a:pt x="121" y="104"/>
                  <a:pt x="129" y="112"/>
                  <a:pt x="138" y="119"/>
                </a:cubicBezTo>
                <a:cubicBezTo>
                  <a:pt x="140" y="120"/>
                  <a:pt x="142" y="119"/>
                  <a:pt x="143" y="118"/>
                </a:cubicBezTo>
                <a:cubicBezTo>
                  <a:pt x="144" y="118"/>
                  <a:pt x="145" y="118"/>
                  <a:pt x="145" y="117"/>
                </a:cubicBezTo>
                <a:cubicBezTo>
                  <a:pt x="151" y="110"/>
                  <a:pt x="158" y="105"/>
                  <a:pt x="165" y="99"/>
                </a:cubicBezTo>
                <a:cubicBezTo>
                  <a:pt x="168" y="96"/>
                  <a:pt x="172" y="93"/>
                  <a:pt x="175" y="91"/>
                </a:cubicBezTo>
                <a:cubicBezTo>
                  <a:pt x="208" y="117"/>
                  <a:pt x="236" y="150"/>
                  <a:pt x="264" y="182"/>
                </a:cubicBezTo>
                <a:cubicBezTo>
                  <a:pt x="223" y="182"/>
                  <a:pt x="183" y="181"/>
                  <a:pt x="142" y="180"/>
                </a:cubicBezTo>
                <a:close/>
                <a:moveTo>
                  <a:pt x="267" y="55"/>
                </a:moveTo>
                <a:cubicBezTo>
                  <a:pt x="266" y="71"/>
                  <a:pt x="266" y="87"/>
                  <a:pt x="266" y="103"/>
                </a:cubicBezTo>
                <a:cubicBezTo>
                  <a:pt x="265" y="127"/>
                  <a:pt x="266" y="151"/>
                  <a:pt x="266" y="175"/>
                </a:cubicBezTo>
                <a:cubicBezTo>
                  <a:pt x="239" y="144"/>
                  <a:pt x="211" y="112"/>
                  <a:pt x="180" y="87"/>
                </a:cubicBezTo>
                <a:cubicBezTo>
                  <a:pt x="187" y="80"/>
                  <a:pt x="195" y="74"/>
                  <a:pt x="202" y="68"/>
                </a:cubicBezTo>
                <a:cubicBezTo>
                  <a:pt x="224" y="50"/>
                  <a:pt x="245" y="32"/>
                  <a:pt x="267" y="15"/>
                </a:cubicBezTo>
                <a:cubicBezTo>
                  <a:pt x="269" y="28"/>
                  <a:pt x="267" y="42"/>
                  <a:pt x="267"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9"/>
          <p:cNvSpPr>
            <a:spLocks noEditPoints="1"/>
          </p:cNvSpPr>
          <p:nvPr/>
        </p:nvSpPr>
        <p:spPr bwMode="auto">
          <a:xfrm>
            <a:off x="10045700" y="865188"/>
            <a:ext cx="482600" cy="560388"/>
          </a:xfrm>
          <a:custGeom>
            <a:avLst/>
            <a:gdLst>
              <a:gd name="T0" fmla="*/ 87 w 114"/>
              <a:gd name="T1" fmla="*/ 5 h 132"/>
              <a:gd name="T2" fmla="*/ 56 w 114"/>
              <a:gd name="T3" fmla="*/ 36 h 132"/>
              <a:gd name="T4" fmla="*/ 33 w 114"/>
              <a:gd name="T5" fmla="*/ 5 h 132"/>
              <a:gd name="T6" fmla="*/ 5 w 114"/>
              <a:gd name="T7" fmla="*/ 18 h 132"/>
              <a:gd name="T8" fmla="*/ 13 w 114"/>
              <a:gd name="T9" fmla="*/ 63 h 132"/>
              <a:gd name="T10" fmla="*/ 51 w 114"/>
              <a:gd name="T11" fmla="*/ 129 h 132"/>
              <a:gd name="T12" fmla="*/ 52 w 114"/>
              <a:gd name="T13" fmla="*/ 130 h 132"/>
              <a:gd name="T14" fmla="*/ 56 w 114"/>
              <a:gd name="T15" fmla="*/ 130 h 132"/>
              <a:gd name="T16" fmla="*/ 57 w 114"/>
              <a:gd name="T17" fmla="*/ 130 h 132"/>
              <a:gd name="T18" fmla="*/ 100 w 114"/>
              <a:gd name="T19" fmla="*/ 64 h 132"/>
              <a:gd name="T20" fmla="*/ 113 w 114"/>
              <a:gd name="T21" fmla="*/ 21 h 132"/>
              <a:gd name="T22" fmla="*/ 87 w 114"/>
              <a:gd name="T23" fmla="*/ 5 h 132"/>
              <a:gd name="T24" fmla="*/ 105 w 114"/>
              <a:gd name="T25" fmla="*/ 35 h 132"/>
              <a:gd name="T26" fmla="*/ 86 w 114"/>
              <a:gd name="T27" fmla="*/ 76 h 132"/>
              <a:gd name="T28" fmla="*/ 54 w 114"/>
              <a:gd name="T29" fmla="*/ 123 h 132"/>
              <a:gd name="T30" fmla="*/ 29 w 114"/>
              <a:gd name="T31" fmla="*/ 81 h 132"/>
              <a:gd name="T32" fmla="*/ 10 w 114"/>
              <a:gd name="T33" fmla="*/ 37 h 132"/>
              <a:gd name="T34" fmla="*/ 30 w 114"/>
              <a:gd name="T35" fmla="*/ 10 h 132"/>
              <a:gd name="T36" fmla="*/ 52 w 114"/>
              <a:gd name="T37" fmla="*/ 42 h 132"/>
              <a:gd name="T38" fmla="*/ 54 w 114"/>
              <a:gd name="T39" fmla="*/ 43 h 132"/>
              <a:gd name="T40" fmla="*/ 60 w 114"/>
              <a:gd name="T41" fmla="*/ 44 h 132"/>
              <a:gd name="T42" fmla="*/ 87 w 114"/>
              <a:gd name="T43" fmla="*/ 11 h 132"/>
              <a:gd name="T44" fmla="*/ 105 w 114"/>
              <a:gd name="T45"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32">
                <a:moveTo>
                  <a:pt x="87" y="5"/>
                </a:moveTo>
                <a:cubicBezTo>
                  <a:pt x="71" y="8"/>
                  <a:pt x="63" y="22"/>
                  <a:pt x="56" y="36"/>
                </a:cubicBezTo>
                <a:cubicBezTo>
                  <a:pt x="51" y="25"/>
                  <a:pt x="45" y="10"/>
                  <a:pt x="33" y="5"/>
                </a:cubicBezTo>
                <a:cubicBezTo>
                  <a:pt x="21" y="0"/>
                  <a:pt x="9" y="6"/>
                  <a:pt x="5" y="18"/>
                </a:cubicBezTo>
                <a:cubicBezTo>
                  <a:pt x="0" y="32"/>
                  <a:pt x="7" y="50"/>
                  <a:pt x="13" y="63"/>
                </a:cubicBezTo>
                <a:cubicBezTo>
                  <a:pt x="24" y="86"/>
                  <a:pt x="37" y="107"/>
                  <a:pt x="51" y="129"/>
                </a:cubicBezTo>
                <a:cubicBezTo>
                  <a:pt x="51" y="129"/>
                  <a:pt x="51" y="130"/>
                  <a:pt x="52" y="130"/>
                </a:cubicBezTo>
                <a:cubicBezTo>
                  <a:pt x="53" y="132"/>
                  <a:pt x="55" y="131"/>
                  <a:pt x="56" y="130"/>
                </a:cubicBezTo>
                <a:cubicBezTo>
                  <a:pt x="57" y="130"/>
                  <a:pt x="57" y="130"/>
                  <a:pt x="57" y="130"/>
                </a:cubicBezTo>
                <a:cubicBezTo>
                  <a:pt x="72" y="109"/>
                  <a:pt x="88" y="87"/>
                  <a:pt x="100" y="64"/>
                </a:cubicBezTo>
                <a:cubicBezTo>
                  <a:pt x="107" y="51"/>
                  <a:pt x="114" y="36"/>
                  <a:pt x="113" y="21"/>
                </a:cubicBezTo>
                <a:cubicBezTo>
                  <a:pt x="111" y="8"/>
                  <a:pt x="99" y="2"/>
                  <a:pt x="87" y="5"/>
                </a:cubicBezTo>
                <a:close/>
                <a:moveTo>
                  <a:pt x="105" y="35"/>
                </a:moveTo>
                <a:cubicBezTo>
                  <a:pt x="102" y="49"/>
                  <a:pt x="94" y="63"/>
                  <a:pt x="86" y="76"/>
                </a:cubicBezTo>
                <a:cubicBezTo>
                  <a:pt x="77" y="92"/>
                  <a:pt x="66" y="108"/>
                  <a:pt x="54" y="123"/>
                </a:cubicBezTo>
                <a:cubicBezTo>
                  <a:pt x="45" y="109"/>
                  <a:pt x="36" y="96"/>
                  <a:pt x="29" y="81"/>
                </a:cubicBezTo>
                <a:cubicBezTo>
                  <a:pt x="22" y="67"/>
                  <a:pt x="13" y="53"/>
                  <a:pt x="10" y="37"/>
                </a:cubicBezTo>
                <a:cubicBezTo>
                  <a:pt x="8" y="23"/>
                  <a:pt x="12" y="5"/>
                  <a:pt x="30" y="10"/>
                </a:cubicBezTo>
                <a:cubicBezTo>
                  <a:pt x="42" y="13"/>
                  <a:pt x="48" y="32"/>
                  <a:pt x="52" y="42"/>
                </a:cubicBezTo>
                <a:cubicBezTo>
                  <a:pt x="53" y="43"/>
                  <a:pt x="54" y="43"/>
                  <a:pt x="54" y="43"/>
                </a:cubicBezTo>
                <a:cubicBezTo>
                  <a:pt x="55" y="45"/>
                  <a:pt x="58" y="46"/>
                  <a:pt x="60" y="44"/>
                </a:cubicBezTo>
                <a:cubicBezTo>
                  <a:pt x="66" y="31"/>
                  <a:pt x="72" y="16"/>
                  <a:pt x="87" y="11"/>
                </a:cubicBezTo>
                <a:cubicBezTo>
                  <a:pt x="104" y="6"/>
                  <a:pt x="108" y="21"/>
                  <a:pt x="105"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1"/>
          <p:cNvSpPr>
            <a:spLocks noEditPoints="1"/>
          </p:cNvSpPr>
          <p:nvPr/>
        </p:nvSpPr>
        <p:spPr bwMode="auto">
          <a:xfrm>
            <a:off x="8558045" y="1164118"/>
            <a:ext cx="860425" cy="704850"/>
          </a:xfrm>
          <a:custGeom>
            <a:avLst/>
            <a:gdLst>
              <a:gd name="T0" fmla="*/ 174 w 203"/>
              <a:gd name="T1" fmla="*/ 60 h 166"/>
              <a:gd name="T2" fmla="*/ 172 w 203"/>
              <a:gd name="T3" fmla="*/ 59 h 166"/>
              <a:gd name="T4" fmla="*/ 168 w 203"/>
              <a:gd name="T5" fmla="*/ 60 h 166"/>
              <a:gd name="T6" fmla="*/ 151 w 203"/>
              <a:gd name="T7" fmla="*/ 84 h 166"/>
              <a:gd name="T8" fmla="*/ 31 w 203"/>
              <a:gd name="T9" fmla="*/ 2 h 166"/>
              <a:gd name="T10" fmla="*/ 26 w 203"/>
              <a:gd name="T11" fmla="*/ 2 h 166"/>
              <a:gd name="T12" fmla="*/ 25 w 203"/>
              <a:gd name="T13" fmla="*/ 5 h 166"/>
              <a:gd name="T14" fmla="*/ 1 w 203"/>
              <a:gd name="T15" fmla="*/ 61 h 166"/>
              <a:gd name="T16" fmla="*/ 0 w 203"/>
              <a:gd name="T17" fmla="*/ 63 h 166"/>
              <a:gd name="T18" fmla="*/ 1 w 203"/>
              <a:gd name="T19" fmla="*/ 66 h 166"/>
              <a:gd name="T20" fmla="*/ 121 w 203"/>
              <a:gd name="T21" fmla="*/ 139 h 166"/>
              <a:gd name="T22" fmla="*/ 107 w 203"/>
              <a:gd name="T23" fmla="*/ 160 h 166"/>
              <a:gd name="T24" fmla="*/ 109 w 203"/>
              <a:gd name="T25" fmla="*/ 165 h 166"/>
              <a:gd name="T26" fmla="*/ 112 w 203"/>
              <a:gd name="T27" fmla="*/ 166 h 166"/>
              <a:gd name="T28" fmla="*/ 201 w 203"/>
              <a:gd name="T29" fmla="*/ 153 h 166"/>
              <a:gd name="T30" fmla="*/ 203 w 203"/>
              <a:gd name="T31" fmla="*/ 151 h 166"/>
              <a:gd name="T32" fmla="*/ 203 w 203"/>
              <a:gd name="T33" fmla="*/ 149 h 166"/>
              <a:gd name="T34" fmla="*/ 189 w 203"/>
              <a:gd name="T35" fmla="*/ 102 h 166"/>
              <a:gd name="T36" fmla="*/ 174 w 203"/>
              <a:gd name="T37" fmla="*/ 60 h 166"/>
              <a:gd name="T38" fmla="*/ 115 w 203"/>
              <a:gd name="T39" fmla="*/ 159 h 166"/>
              <a:gd name="T40" fmla="*/ 128 w 203"/>
              <a:gd name="T41" fmla="*/ 139 h 166"/>
              <a:gd name="T42" fmla="*/ 129 w 203"/>
              <a:gd name="T43" fmla="*/ 137 h 166"/>
              <a:gd name="T44" fmla="*/ 127 w 203"/>
              <a:gd name="T45" fmla="*/ 135 h 166"/>
              <a:gd name="T46" fmla="*/ 8 w 203"/>
              <a:gd name="T47" fmla="*/ 63 h 166"/>
              <a:gd name="T48" fmla="*/ 32 w 203"/>
              <a:gd name="T49" fmla="*/ 11 h 166"/>
              <a:gd name="T50" fmla="*/ 150 w 203"/>
              <a:gd name="T51" fmla="*/ 90 h 166"/>
              <a:gd name="T52" fmla="*/ 152 w 203"/>
              <a:gd name="T53" fmla="*/ 91 h 166"/>
              <a:gd name="T54" fmla="*/ 154 w 203"/>
              <a:gd name="T55" fmla="*/ 90 h 166"/>
              <a:gd name="T56" fmla="*/ 171 w 203"/>
              <a:gd name="T57" fmla="*/ 68 h 166"/>
              <a:gd name="T58" fmla="*/ 184 w 203"/>
              <a:gd name="T59" fmla="*/ 105 h 166"/>
              <a:gd name="T60" fmla="*/ 197 w 203"/>
              <a:gd name="T61" fmla="*/ 148 h 166"/>
              <a:gd name="T62" fmla="*/ 115 w 203"/>
              <a:gd name="T63" fmla="*/ 15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3" h="166">
                <a:moveTo>
                  <a:pt x="174" y="60"/>
                </a:moveTo>
                <a:cubicBezTo>
                  <a:pt x="174" y="59"/>
                  <a:pt x="173" y="59"/>
                  <a:pt x="172" y="59"/>
                </a:cubicBezTo>
                <a:cubicBezTo>
                  <a:pt x="171" y="58"/>
                  <a:pt x="169" y="58"/>
                  <a:pt x="168" y="60"/>
                </a:cubicBezTo>
                <a:cubicBezTo>
                  <a:pt x="164" y="69"/>
                  <a:pt x="157" y="76"/>
                  <a:pt x="151" y="84"/>
                </a:cubicBezTo>
                <a:cubicBezTo>
                  <a:pt x="110" y="57"/>
                  <a:pt x="66" y="35"/>
                  <a:pt x="31" y="2"/>
                </a:cubicBezTo>
                <a:cubicBezTo>
                  <a:pt x="29" y="0"/>
                  <a:pt x="27" y="0"/>
                  <a:pt x="26" y="2"/>
                </a:cubicBezTo>
                <a:cubicBezTo>
                  <a:pt x="25" y="3"/>
                  <a:pt x="25" y="4"/>
                  <a:pt x="25" y="5"/>
                </a:cubicBezTo>
                <a:cubicBezTo>
                  <a:pt x="28" y="25"/>
                  <a:pt x="16" y="48"/>
                  <a:pt x="1" y="61"/>
                </a:cubicBezTo>
                <a:cubicBezTo>
                  <a:pt x="0" y="62"/>
                  <a:pt x="0" y="63"/>
                  <a:pt x="0" y="63"/>
                </a:cubicBezTo>
                <a:cubicBezTo>
                  <a:pt x="0" y="64"/>
                  <a:pt x="0" y="65"/>
                  <a:pt x="1" y="66"/>
                </a:cubicBezTo>
                <a:cubicBezTo>
                  <a:pt x="40" y="92"/>
                  <a:pt x="82" y="113"/>
                  <a:pt x="121" y="139"/>
                </a:cubicBezTo>
                <a:cubicBezTo>
                  <a:pt x="117" y="146"/>
                  <a:pt x="112" y="153"/>
                  <a:pt x="107" y="160"/>
                </a:cubicBezTo>
                <a:cubicBezTo>
                  <a:pt x="106" y="162"/>
                  <a:pt x="107" y="164"/>
                  <a:pt x="109" y="165"/>
                </a:cubicBezTo>
                <a:cubicBezTo>
                  <a:pt x="110" y="166"/>
                  <a:pt x="111" y="166"/>
                  <a:pt x="112" y="166"/>
                </a:cubicBezTo>
                <a:cubicBezTo>
                  <a:pt x="141" y="160"/>
                  <a:pt x="171" y="159"/>
                  <a:pt x="201" y="153"/>
                </a:cubicBezTo>
                <a:cubicBezTo>
                  <a:pt x="202" y="153"/>
                  <a:pt x="203" y="152"/>
                  <a:pt x="203" y="151"/>
                </a:cubicBezTo>
                <a:cubicBezTo>
                  <a:pt x="203" y="151"/>
                  <a:pt x="203" y="150"/>
                  <a:pt x="203" y="149"/>
                </a:cubicBezTo>
                <a:cubicBezTo>
                  <a:pt x="200" y="133"/>
                  <a:pt x="194" y="117"/>
                  <a:pt x="189" y="102"/>
                </a:cubicBezTo>
                <a:cubicBezTo>
                  <a:pt x="184" y="88"/>
                  <a:pt x="179" y="74"/>
                  <a:pt x="174" y="60"/>
                </a:cubicBezTo>
                <a:close/>
                <a:moveTo>
                  <a:pt x="115" y="159"/>
                </a:moveTo>
                <a:cubicBezTo>
                  <a:pt x="119" y="153"/>
                  <a:pt x="124" y="146"/>
                  <a:pt x="128" y="139"/>
                </a:cubicBezTo>
                <a:cubicBezTo>
                  <a:pt x="129" y="139"/>
                  <a:pt x="129" y="138"/>
                  <a:pt x="129" y="137"/>
                </a:cubicBezTo>
                <a:cubicBezTo>
                  <a:pt x="129" y="137"/>
                  <a:pt x="128" y="136"/>
                  <a:pt x="127" y="135"/>
                </a:cubicBezTo>
                <a:cubicBezTo>
                  <a:pt x="88" y="110"/>
                  <a:pt x="47" y="88"/>
                  <a:pt x="8" y="63"/>
                </a:cubicBezTo>
                <a:cubicBezTo>
                  <a:pt x="21" y="50"/>
                  <a:pt x="32" y="30"/>
                  <a:pt x="32" y="11"/>
                </a:cubicBezTo>
                <a:cubicBezTo>
                  <a:pt x="68" y="42"/>
                  <a:pt x="110" y="64"/>
                  <a:pt x="150" y="90"/>
                </a:cubicBezTo>
                <a:cubicBezTo>
                  <a:pt x="151" y="91"/>
                  <a:pt x="152" y="91"/>
                  <a:pt x="152" y="91"/>
                </a:cubicBezTo>
                <a:cubicBezTo>
                  <a:pt x="153" y="91"/>
                  <a:pt x="154" y="90"/>
                  <a:pt x="154" y="90"/>
                </a:cubicBezTo>
                <a:cubicBezTo>
                  <a:pt x="159" y="82"/>
                  <a:pt x="166" y="75"/>
                  <a:pt x="171" y="68"/>
                </a:cubicBezTo>
                <a:cubicBezTo>
                  <a:pt x="175" y="80"/>
                  <a:pt x="179" y="93"/>
                  <a:pt x="184" y="105"/>
                </a:cubicBezTo>
                <a:cubicBezTo>
                  <a:pt x="188" y="119"/>
                  <a:pt x="194" y="133"/>
                  <a:pt x="197" y="148"/>
                </a:cubicBezTo>
                <a:cubicBezTo>
                  <a:pt x="170" y="153"/>
                  <a:pt x="142" y="154"/>
                  <a:pt x="115" y="1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62"/>
          <p:cNvSpPr/>
          <p:nvPr/>
        </p:nvSpPr>
        <p:spPr bwMode="auto">
          <a:xfrm>
            <a:off x="2214747" y="6126425"/>
            <a:ext cx="8233945" cy="419555"/>
          </a:xfrm>
          <a:custGeom>
            <a:avLst/>
            <a:gdLst>
              <a:gd name="T0" fmla="*/ 91 w 5397"/>
              <a:gd name="T1" fmla="*/ 0 h 275"/>
              <a:gd name="T2" fmla="*/ 0 w 5397"/>
              <a:gd name="T3" fmla="*/ 124 h 275"/>
              <a:gd name="T4" fmla="*/ 5397 w 5397"/>
              <a:gd name="T5" fmla="*/ 275 h 275"/>
              <a:gd name="T6" fmla="*/ 5285 w 5397"/>
              <a:gd name="T7" fmla="*/ 146 h 275"/>
              <a:gd name="T8" fmla="*/ 91 w 5397"/>
              <a:gd name="T9" fmla="*/ 0 h 275"/>
            </a:gdLst>
            <a:ahLst/>
            <a:cxnLst>
              <a:cxn ang="0">
                <a:pos x="T0" y="T1"/>
              </a:cxn>
              <a:cxn ang="0">
                <a:pos x="T2" y="T3"/>
              </a:cxn>
              <a:cxn ang="0">
                <a:pos x="T4" y="T5"/>
              </a:cxn>
              <a:cxn ang="0">
                <a:pos x="T6" y="T7"/>
              </a:cxn>
              <a:cxn ang="0">
                <a:pos x="T8" y="T9"/>
              </a:cxn>
            </a:cxnLst>
            <a:rect l="0" t="0" r="r" b="b"/>
            <a:pathLst>
              <a:path w="5397" h="275">
                <a:moveTo>
                  <a:pt x="91" y="0"/>
                </a:moveTo>
                <a:lnTo>
                  <a:pt x="0" y="124"/>
                </a:lnTo>
                <a:lnTo>
                  <a:pt x="5397" y="275"/>
                </a:lnTo>
                <a:lnTo>
                  <a:pt x="5285" y="146"/>
                </a:lnTo>
                <a:lnTo>
                  <a:pt x="91" y="0"/>
                </a:lnTo>
                <a:close/>
              </a:path>
            </a:pathLst>
          </a:custGeom>
          <a:solidFill>
            <a:srgbClr val="E79C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3"/>
          <p:cNvSpPr/>
          <p:nvPr/>
        </p:nvSpPr>
        <p:spPr bwMode="auto">
          <a:xfrm>
            <a:off x="1993900" y="6111876"/>
            <a:ext cx="8567738" cy="436563"/>
          </a:xfrm>
          <a:custGeom>
            <a:avLst/>
            <a:gdLst>
              <a:gd name="T0" fmla="*/ 91 w 5397"/>
              <a:gd name="T1" fmla="*/ 0 h 275"/>
              <a:gd name="T2" fmla="*/ 0 w 5397"/>
              <a:gd name="T3" fmla="*/ 124 h 275"/>
              <a:gd name="T4" fmla="*/ 5397 w 5397"/>
              <a:gd name="T5" fmla="*/ 275 h 275"/>
              <a:gd name="T6" fmla="*/ 5285 w 5397"/>
              <a:gd name="T7" fmla="*/ 146 h 275"/>
              <a:gd name="T8" fmla="*/ 91 w 5397"/>
              <a:gd name="T9" fmla="*/ 0 h 275"/>
            </a:gdLst>
            <a:ahLst/>
            <a:cxnLst>
              <a:cxn ang="0">
                <a:pos x="T0" y="T1"/>
              </a:cxn>
              <a:cxn ang="0">
                <a:pos x="T2" y="T3"/>
              </a:cxn>
              <a:cxn ang="0">
                <a:pos x="T4" y="T5"/>
              </a:cxn>
              <a:cxn ang="0">
                <a:pos x="T6" y="T7"/>
              </a:cxn>
              <a:cxn ang="0">
                <a:pos x="T8" y="T9"/>
              </a:cxn>
            </a:cxnLst>
            <a:rect l="0" t="0" r="r" b="b"/>
            <a:pathLst>
              <a:path w="5397" h="275">
                <a:moveTo>
                  <a:pt x="91" y="0"/>
                </a:moveTo>
                <a:lnTo>
                  <a:pt x="0" y="124"/>
                </a:lnTo>
                <a:lnTo>
                  <a:pt x="5397" y="275"/>
                </a:lnTo>
                <a:lnTo>
                  <a:pt x="5285" y="146"/>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033" name="组合 1032"/>
          <p:cNvGrpSpPr/>
          <p:nvPr/>
        </p:nvGrpSpPr>
        <p:grpSpPr>
          <a:xfrm>
            <a:off x="778150" y="319881"/>
            <a:ext cx="4564063" cy="6143626"/>
            <a:chOff x="3354388" y="-4006850"/>
            <a:chExt cx="4564063" cy="6143626"/>
          </a:xfrm>
          <a:effectLst>
            <a:outerShdw blurRad="63500" sx="102000" sy="102000" algn="ctr" rotWithShape="0">
              <a:prstClr val="black">
                <a:alpha val="40000"/>
              </a:prstClr>
            </a:outerShdw>
          </a:effectLst>
        </p:grpSpPr>
        <p:sp>
          <p:nvSpPr>
            <p:cNvPr id="27" name="Freeform 72"/>
            <p:cNvSpPr/>
            <p:nvPr/>
          </p:nvSpPr>
          <p:spPr bwMode="auto">
            <a:xfrm>
              <a:off x="6900863" y="-3387725"/>
              <a:ext cx="3175" cy="7938"/>
            </a:xfrm>
            <a:custGeom>
              <a:avLst/>
              <a:gdLst>
                <a:gd name="T0" fmla="*/ 1 w 1"/>
                <a:gd name="T1" fmla="*/ 0 h 2"/>
                <a:gd name="T2" fmla="*/ 0 w 1"/>
                <a:gd name="T3" fmla="*/ 0 h 2"/>
                <a:gd name="T4" fmla="*/ 0 w 1"/>
                <a:gd name="T5" fmla="*/ 0 h 2"/>
                <a:gd name="T6" fmla="*/ 0 w 1"/>
                <a:gd name="T7" fmla="*/ 0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0" y="0"/>
                    <a:pt x="0" y="0"/>
                    <a:pt x="0" y="0"/>
                  </a:cubicBezTo>
                  <a:cubicBezTo>
                    <a:pt x="0" y="0"/>
                    <a:pt x="0" y="0"/>
                    <a:pt x="0" y="0"/>
                  </a:cubicBezTo>
                  <a:cubicBezTo>
                    <a:pt x="0" y="0"/>
                    <a:pt x="0" y="0"/>
                    <a:pt x="0" y="0"/>
                  </a:cubicBezTo>
                  <a:cubicBezTo>
                    <a:pt x="1" y="0"/>
                    <a:pt x="1" y="1"/>
                    <a:pt x="1" y="2"/>
                  </a:cubicBezTo>
                  <a:cubicBezTo>
                    <a:pt x="1" y="0"/>
                    <a:pt x="1" y="0"/>
                    <a:pt x="1" y="0"/>
                  </a:cubicBezTo>
                </a:path>
              </a:pathLst>
            </a:custGeom>
            <a:solidFill>
              <a:srgbClr val="E79C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79"/>
            <p:cNvSpPr/>
            <p:nvPr/>
          </p:nvSpPr>
          <p:spPr bwMode="auto">
            <a:xfrm>
              <a:off x="3656013" y="-4006850"/>
              <a:ext cx="4262438" cy="5803900"/>
            </a:xfrm>
            <a:custGeom>
              <a:avLst/>
              <a:gdLst>
                <a:gd name="T0" fmla="*/ 0 w 1004"/>
                <a:gd name="T1" fmla="*/ 1331 h 1368"/>
                <a:gd name="T2" fmla="*/ 43 w 1004"/>
                <a:gd name="T3" fmla="*/ 1368 h 1368"/>
                <a:gd name="T4" fmla="*/ 976 w 1004"/>
                <a:gd name="T5" fmla="*/ 33 h 1368"/>
                <a:gd name="T6" fmla="*/ 0 w 1004"/>
                <a:gd name="T7" fmla="*/ 1331 h 1368"/>
              </a:gdLst>
              <a:ahLst/>
              <a:cxnLst>
                <a:cxn ang="0">
                  <a:pos x="T0" y="T1"/>
                </a:cxn>
                <a:cxn ang="0">
                  <a:pos x="T2" y="T3"/>
                </a:cxn>
                <a:cxn ang="0">
                  <a:pos x="T4" y="T5"/>
                </a:cxn>
                <a:cxn ang="0">
                  <a:pos x="T6" y="T7"/>
                </a:cxn>
              </a:cxnLst>
              <a:rect l="0" t="0" r="r" b="b"/>
              <a:pathLst>
                <a:path w="1004" h="1368">
                  <a:moveTo>
                    <a:pt x="0" y="1331"/>
                  </a:moveTo>
                  <a:cubicBezTo>
                    <a:pt x="43" y="1368"/>
                    <a:pt x="43" y="1368"/>
                    <a:pt x="43" y="1368"/>
                  </a:cubicBezTo>
                  <a:cubicBezTo>
                    <a:pt x="43" y="1368"/>
                    <a:pt x="1004" y="53"/>
                    <a:pt x="976" y="33"/>
                  </a:cubicBezTo>
                  <a:cubicBezTo>
                    <a:pt x="933" y="0"/>
                    <a:pt x="0" y="1331"/>
                    <a:pt x="0" y="1331"/>
                  </a:cubicBezTo>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80"/>
            <p:cNvSpPr/>
            <p:nvPr/>
          </p:nvSpPr>
          <p:spPr bwMode="auto">
            <a:xfrm>
              <a:off x="7799388" y="-3865563"/>
              <a:ext cx="3175" cy="7938"/>
            </a:xfrm>
            <a:custGeom>
              <a:avLst/>
              <a:gdLst>
                <a:gd name="T0" fmla="*/ 1 w 1"/>
                <a:gd name="T1" fmla="*/ 0 h 2"/>
                <a:gd name="T2" fmla="*/ 0 w 1"/>
                <a:gd name="T3" fmla="*/ 0 h 2"/>
                <a:gd name="T4" fmla="*/ 0 w 1"/>
                <a:gd name="T5" fmla="*/ 0 h 2"/>
                <a:gd name="T6" fmla="*/ 0 w 1"/>
                <a:gd name="T7" fmla="*/ 0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0" y="0"/>
                    <a:pt x="0" y="0"/>
                    <a:pt x="0" y="0"/>
                  </a:cubicBezTo>
                  <a:cubicBezTo>
                    <a:pt x="0" y="0"/>
                    <a:pt x="0" y="0"/>
                    <a:pt x="0" y="0"/>
                  </a:cubicBezTo>
                  <a:cubicBezTo>
                    <a:pt x="0" y="0"/>
                    <a:pt x="0" y="0"/>
                    <a:pt x="0" y="0"/>
                  </a:cubicBezTo>
                  <a:cubicBezTo>
                    <a:pt x="1" y="0"/>
                    <a:pt x="1" y="1"/>
                    <a:pt x="1" y="2"/>
                  </a:cubicBezTo>
                  <a:cubicBezTo>
                    <a:pt x="1" y="0"/>
                    <a:pt x="1" y="0"/>
                    <a:pt x="1" y="0"/>
                  </a:cubicBezTo>
                </a:path>
              </a:pathLst>
            </a:custGeom>
            <a:solidFill>
              <a:srgbClr val="E79C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81"/>
            <p:cNvSpPr/>
            <p:nvPr/>
          </p:nvSpPr>
          <p:spPr bwMode="auto">
            <a:xfrm>
              <a:off x="3838575" y="-3865563"/>
              <a:ext cx="3963988" cy="5662613"/>
            </a:xfrm>
            <a:custGeom>
              <a:avLst/>
              <a:gdLst>
                <a:gd name="T0" fmla="*/ 933 w 934"/>
                <a:gd name="T1" fmla="*/ 0 h 1335"/>
                <a:gd name="T2" fmla="*/ 0 w 934"/>
                <a:gd name="T3" fmla="*/ 1335 h 1335"/>
                <a:gd name="T4" fmla="*/ 934 w 934"/>
                <a:gd name="T5" fmla="*/ 2 h 1335"/>
                <a:gd name="T6" fmla="*/ 933 w 934"/>
                <a:gd name="T7" fmla="*/ 0 h 1335"/>
                <a:gd name="T8" fmla="*/ 933 w 934"/>
                <a:gd name="T9" fmla="*/ 0 h 1335"/>
              </a:gdLst>
              <a:ahLst/>
              <a:cxnLst>
                <a:cxn ang="0">
                  <a:pos x="T0" y="T1"/>
                </a:cxn>
                <a:cxn ang="0">
                  <a:pos x="T2" y="T3"/>
                </a:cxn>
                <a:cxn ang="0">
                  <a:pos x="T4" y="T5"/>
                </a:cxn>
                <a:cxn ang="0">
                  <a:pos x="T6" y="T7"/>
                </a:cxn>
                <a:cxn ang="0">
                  <a:pos x="T8" y="T9"/>
                </a:cxn>
              </a:cxnLst>
              <a:rect l="0" t="0" r="r" b="b"/>
              <a:pathLst>
                <a:path w="934" h="1335">
                  <a:moveTo>
                    <a:pt x="933" y="0"/>
                  </a:moveTo>
                  <a:cubicBezTo>
                    <a:pt x="896" y="10"/>
                    <a:pt x="0" y="1335"/>
                    <a:pt x="0" y="1335"/>
                  </a:cubicBezTo>
                  <a:cubicBezTo>
                    <a:pt x="0" y="1335"/>
                    <a:pt x="916" y="60"/>
                    <a:pt x="934" y="2"/>
                  </a:cubicBezTo>
                  <a:cubicBezTo>
                    <a:pt x="934" y="1"/>
                    <a:pt x="934" y="0"/>
                    <a:pt x="933" y="0"/>
                  </a:cubicBezTo>
                  <a:cubicBezTo>
                    <a:pt x="933" y="0"/>
                    <a:pt x="933" y="0"/>
                    <a:pt x="933" y="0"/>
                  </a:cubicBezTo>
                </a:path>
              </a:pathLst>
            </a:custGeom>
            <a:solidFill>
              <a:srgbClr val="E684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82"/>
            <p:cNvSpPr/>
            <p:nvPr/>
          </p:nvSpPr>
          <p:spPr bwMode="auto">
            <a:xfrm>
              <a:off x="3354388" y="274638"/>
              <a:ext cx="1511300" cy="1862138"/>
            </a:xfrm>
            <a:custGeom>
              <a:avLst/>
              <a:gdLst>
                <a:gd name="T0" fmla="*/ 271 w 356"/>
                <a:gd name="T1" fmla="*/ 11 h 439"/>
                <a:gd name="T2" fmla="*/ 16 w 356"/>
                <a:gd name="T3" fmla="*/ 356 h 439"/>
                <a:gd name="T4" fmla="*/ 26 w 356"/>
                <a:gd name="T5" fmla="*/ 423 h 439"/>
                <a:gd name="T6" fmla="*/ 94 w 356"/>
                <a:gd name="T7" fmla="*/ 413 h 439"/>
                <a:gd name="T8" fmla="*/ 349 w 356"/>
                <a:gd name="T9" fmla="*/ 69 h 439"/>
                <a:gd name="T10" fmla="*/ 356 w 356"/>
                <a:gd name="T11" fmla="*/ 54 h 439"/>
                <a:gd name="T12" fmla="*/ 283 w 356"/>
                <a:gd name="T13" fmla="*/ 0 h 439"/>
                <a:gd name="T14" fmla="*/ 271 w 356"/>
                <a:gd name="T15" fmla="*/ 11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439">
                  <a:moveTo>
                    <a:pt x="271" y="11"/>
                  </a:moveTo>
                  <a:cubicBezTo>
                    <a:pt x="16" y="356"/>
                    <a:pt x="16" y="356"/>
                    <a:pt x="16" y="356"/>
                  </a:cubicBezTo>
                  <a:cubicBezTo>
                    <a:pt x="0" y="377"/>
                    <a:pt x="5" y="407"/>
                    <a:pt x="26" y="423"/>
                  </a:cubicBezTo>
                  <a:cubicBezTo>
                    <a:pt x="47" y="439"/>
                    <a:pt x="78" y="435"/>
                    <a:pt x="94" y="413"/>
                  </a:cubicBezTo>
                  <a:cubicBezTo>
                    <a:pt x="349" y="69"/>
                    <a:pt x="349" y="69"/>
                    <a:pt x="349" y="69"/>
                  </a:cubicBezTo>
                  <a:cubicBezTo>
                    <a:pt x="352" y="64"/>
                    <a:pt x="355" y="59"/>
                    <a:pt x="356" y="54"/>
                  </a:cubicBezTo>
                  <a:cubicBezTo>
                    <a:pt x="283" y="0"/>
                    <a:pt x="283" y="0"/>
                    <a:pt x="283" y="0"/>
                  </a:cubicBezTo>
                  <a:cubicBezTo>
                    <a:pt x="279" y="3"/>
                    <a:pt x="275" y="6"/>
                    <a:pt x="271" y="11"/>
                  </a:cubicBezTo>
                  <a:close/>
                </a:path>
              </a:pathLst>
            </a:custGeom>
            <a:solidFill>
              <a:srgbClr val="FF4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83"/>
            <p:cNvSpPr/>
            <p:nvPr/>
          </p:nvSpPr>
          <p:spPr bwMode="auto">
            <a:xfrm>
              <a:off x="3430588" y="358775"/>
              <a:ext cx="1409700" cy="1760538"/>
            </a:xfrm>
            <a:custGeom>
              <a:avLst/>
              <a:gdLst>
                <a:gd name="T0" fmla="*/ 0 w 332"/>
                <a:gd name="T1" fmla="*/ 396 h 415"/>
                <a:gd name="T2" fmla="*/ 8 w 332"/>
                <a:gd name="T3" fmla="*/ 403 h 415"/>
                <a:gd name="T4" fmla="*/ 49 w 332"/>
                <a:gd name="T5" fmla="*/ 411 h 415"/>
                <a:gd name="T6" fmla="*/ 332 w 332"/>
                <a:gd name="T7" fmla="*/ 29 h 415"/>
                <a:gd name="T8" fmla="*/ 293 w 332"/>
                <a:gd name="T9" fmla="*/ 0 h 415"/>
                <a:gd name="T10" fmla="*/ 0 w 332"/>
                <a:gd name="T11" fmla="*/ 396 h 415"/>
              </a:gdLst>
              <a:ahLst/>
              <a:cxnLst>
                <a:cxn ang="0">
                  <a:pos x="T0" y="T1"/>
                </a:cxn>
                <a:cxn ang="0">
                  <a:pos x="T2" y="T3"/>
                </a:cxn>
                <a:cxn ang="0">
                  <a:pos x="T4" y="T5"/>
                </a:cxn>
                <a:cxn ang="0">
                  <a:pos x="T6" y="T7"/>
                </a:cxn>
                <a:cxn ang="0">
                  <a:pos x="T8" y="T9"/>
                </a:cxn>
                <a:cxn ang="0">
                  <a:pos x="T10" y="T11"/>
                </a:cxn>
              </a:cxnLst>
              <a:rect l="0" t="0" r="r" b="b"/>
              <a:pathLst>
                <a:path w="332" h="415">
                  <a:moveTo>
                    <a:pt x="0" y="396"/>
                  </a:moveTo>
                  <a:cubicBezTo>
                    <a:pt x="2" y="399"/>
                    <a:pt x="5" y="401"/>
                    <a:pt x="8" y="403"/>
                  </a:cubicBezTo>
                  <a:cubicBezTo>
                    <a:pt x="20" y="412"/>
                    <a:pt x="35" y="415"/>
                    <a:pt x="49" y="411"/>
                  </a:cubicBezTo>
                  <a:cubicBezTo>
                    <a:pt x="332" y="29"/>
                    <a:pt x="332" y="29"/>
                    <a:pt x="332" y="29"/>
                  </a:cubicBezTo>
                  <a:cubicBezTo>
                    <a:pt x="293" y="0"/>
                    <a:pt x="293" y="0"/>
                    <a:pt x="293" y="0"/>
                  </a:cubicBezTo>
                  <a:lnTo>
                    <a:pt x="0" y="396"/>
                  </a:lnTo>
                  <a:close/>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96" name="组合 1295"/>
          <p:cNvGrpSpPr/>
          <p:nvPr/>
        </p:nvGrpSpPr>
        <p:grpSpPr>
          <a:xfrm>
            <a:off x="11684000" y="231776"/>
            <a:ext cx="508000" cy="2387600"/>
            <a:chOff x="12128500" y="8069264"/>
            <a:chExt cx="508000" cy="2387600"/>
          </a:xfrm>
        </p:grpSpPr>
        <p:sp>
          <p:nvSpPr>
            <p:cNvPr id="1094" name="Freeform 87"/>
            <p:cNvSpPr/>
            <p:nvPr/>
          </p:nvSpPr>
          <p:spPr bwMode="auto">
            <a:xfrm>
              <a:off x="12128500" y="8208964"/>
              <a:ext cx="508000" cy="2247900"/>
            </a:xfrm>
            <a:custGeom>
              <a:avLst/>
              <a:gdLst>
                <a:gd name="T0" fmla="*/ 0 w 120"/>
                <a:gd name="T1" fmla="*/ 13 h 530"/>
                <a:gd name="T2" fmla="*/ 59 w 120"/>
                <a:gd name="T3" fmla="*/ 511 h 530"/>
                <a:gd name="T4" fmla="*/ 88 w 120"/>
                <a:gd name="T5" fmla="*/ 528 h 530"/>
                <a:gd name="T6" fmla="*/ 120 w 120"/>
                <a:gd name="T7" fmla="*/ 525 h 530"/>
                <a:gd name="T8" fmla="*/ 120 w 120"/>
                <a:gd name="T9" fmla="*/ 0 h 530"/>
                <a:gd name="T10" fmla="*/ 0 w 120"/>
                <a:gd name="T11" fmla="*/ 13 h 530"/>
              </a:gdLst>
              <a:ahLst/>
              <a:cxnLst>
                <a:cxn ang="0">
                  <a:pos x="T0" y="T1"/>
                </a:cxn>
                <a:cxn ang="0">
                  <a:pos x="T2" y="T3"/>
                </a:cxn>
                <a:cxn ang="0">
                  <a:pos x="T4" y="T5"/>
                </a:cxn>
                <a:cxn ang="0">
                  <a:pos x="T6" y="T7"/>
                </a:cxn>
                <a:cxn ang="0">
                  <a:pos x="T8" y="T9"/>
                </a:cxn>
                <a:cxn ang="0">
                  <a:pos x="T10" y="T11"/>
                </a:cxn>
              </a:cxnLst>
              <a:rect l="0" t="0" r="r" b="b"/>
              <a:pathLst>
                <a:path w="120" h="530">
                  <a:moveTo>
                    <a:pt x="0" y="13"/>
                  </a:moveTo>
                  <a:cubicBezTo>
                    <a:pt x="59" y="511"/>
                    <a:pt x="59" y="511"/>
                    <a:pt x="59" y="511"/>
                  </a:cubicBezTo>
                  <a:cubicBezTo>
                    <a:pt x="61" y="524"/>
                    <a:pt x="75" y="530"/>
                    <a:pt x="88" y="528"/>
                  </a:cubicBezTo>
                  <a:cubicBezTo>
                    <a:pt x="120" y="525"/>
                    <a:pt x="120" y="525"/>
                    <a:pt x="120" y="525"/>
                  </a:cubicBezTo>
                  <a:cubicBezTo>
                    <a:pt x="120" y="0"/>
                    <a:pt x="120" y="0"/>
                    <a:pt x="120" y="0"/>
                  </a:cubicBezTo>
                  <a:cubicBezTo>
                    <a:pt x="0" y="13"/>
                    <a:pt x="0" y="13"/>
                    <a:pt x="0" y="13"/>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6" name="Freeform 88"/>
            <p:cNvSpPr/>
            <p:nvPr/>
          </p:nvSpPr>
          <p:spPr bwMode="auto">
            <a:xfrm>
              <a:off x="12199937" y="8262939"/>
              <a:ext cx="436563" cy="2036763"/>
            </a:xfrm>
            <a:custGeom>
              <a:avLst/>
              <a:gdLst>
                <a:gd name="T0" fmla="*/ 0 w 103"/>
                <a:gd name="T1" fmla="*/ 13 h 480"/>
                <a:gd name="T2" fmla="*/ 52 w 103"/>
                <a:gd name="T3" fmla="*/ 455 h 480"/>
                <a:gd name="T4" fmla="*/ 82 w 103"/>
                <a:gd name="T5" fmla="*/ 478 h 480"/>
                <a:gd name="T6" fmla="*/ 103 w 103"/>
                <a:gd name="T7" fmla="*/ 476 h 480"/>
                <a:gd name="T8" fmla="*/ 103 w 103"/>
                <a:gd name="T9" fmla="*/ 0 h 480"/>
                <a:gd name="T10" fmla="*/ 0 w 103"/>
                <a:gd name="T11" fmla="*/ 13 h 480"/>
              </a:gdLst>
              <a:ahLst/>
              <a:cxnLst>
                <a:cxn ang="0">
                  <a:pos x="T0" y="T1"/>
                </a:cxn>
                <a:cxn ang="0">
                  <a:pos x="T2" y="T3"/>
                </a:cxn>
                <a:cxn ang="0">
                  <a:pos x="T4" y="T5"/>
                </a:cxn>
                <a:cxn ang="0">
                  <a:pos x="T6" y="T7"/>
                </a:cxn>
                <a:cxn ang="0">
                  <a:pos x="T8" y="T9"/>
                </a:cxn>
                <a:cxn ang="0">
                  <a:pos x="T10" y="T11"/>
                </a:cxn>
              </a:cxnLst>
              <a:rect l="0" t="0" r="r" b="b"/>
              <a:pathLst>
                <a:path w="103" h="480">
                  <a:moveTo>
                    <a:pt x="0" y="13"/>
                  </a:moveTo>
                  <a:cubicBezTo>
                    <a:pt x="52" y="455"/>
                    <a:pt x="52" y="455"/>
                    <a:pt x="52" y="455"/>
                  </a:cubicBezTo>
                  <a:cubicBezTo>
                    <a:pt x="54" y="468"/>
                    <a:pt x="69" y="480"/>
                    <a:pt x="82" y="478"/>
                  </a:cubicBezTo>
                  <a:cubicBezTo>
                    <a:pt x="103" y="476"/>
                    <a:pt x="103" y="476"/>
                    <a:pt x="103" y="476"/>
                  </a:cubicBezTo>
                  <a:cubicBezTo>
                    <a:pt x="103" y="0"/>
                    <a:pt x="103" y="0"/>
                    <a:pt x="103" y="0"/>
                  </a:cubicBezTo>
                  <a:cubicBezTo>
                    <a:pt x="0" y="13"/>
                    <a:pt x="0" y="13"/>
                    <a:pt x="0" y="1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8" name="Oval 89"/>
            <p:cNvSpPr>
              <a:spLocks noChangeArrowheads="1"/>
            </p:cNvSpPr>
            <p:nvPr/>
          </p:nvSpPr>
          <p:spPr bwMode="auto">
            <a:xfrm>
              <a:off x="12315825" y="83312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9" name="Freeform 90"/>
            <p:cNvSpPr/>
            <p:nvPr/>
          </p:nvSpPr>
          <p:spPr bwMode="auto">
            <a:xfrm>
              <a:off x="12531725" y="8305801"/>
              <a:ext cx="104775" cy="161925"/>
            </a:xfrm>
            <a:custGeom>
              <a:avLst/>
              <a:gdLst>
                <a:gd name="T0" fmla="*/ 19 w 25"/>
                <a:gd name="T1" fmla="*/ 0 h 38"/>
                <a:gd name="T2" fmla="*/ 0 w 25"/>
                <a:gd name="T3" fmla="*/ 19 h 38"/>
                <a:gd name="T4" fmla="*/ 19 w 25"/>
                <a:gd name="T5" fmla="*/ 38 h 38"/>
                <a:gd name="T6" fmla="*/ 25 w 25"/>
                <a:gd name="T7" fmla="*/ 37 h 38"/>
                <a:gd name="T8" fmla="*/ 25 w 25"/>
                <a:gd name="T9" fmla="*/ 1 h 38"/>
                <a:gd name="T10" fmla="*/ 19 w 25"/>
                <a:gd name="T11" fmla="*/ 0 h 38"/>
              </a:gdLst>
              <a:ahLst/>
              <a:cxnLst>
                <a:cxn ang="0">
                  <a:pos x="T0" y="T1"/>
                </a:cxn>
                <a:cxn ang="0">
                  <a:pos x="T2" y="T3"/>
                </a:cxn>
                <a:cxn ang="0">
                  <a:pos x="T4" y="T5"/>
                </a:cxn>
                <a:cxn ang="0">
                  <a:pos x="T6" y="T7"/>
                </a:cxn>
                <a:cxn ang="0">
                  <a:pos x="T8" y="T9"/>
                </a:cxn>
                <a:cxn ang="0">
                  <a:pos x="T10" y="T11"/>
                </a:cxn>
              </a:cxnLst>
              <a:rect l="0" t="0" r="r" b="b"/>
              <a:pathLst>
                <a:path w="25" h="38">
                  <a:moveTo>
                    <a:pt x="19" y="0"/>
                  </a:moveTo>
                  <a:cubicBezTo>
                    <a:pt x="9" y="0"/>
                    <a:pt x="0" y="8"/>
                    <a:pt x="0" y="19"/>
                  </a:cubicBezTo>
                  <a:cubicBezTo>
                    <a:pt x="0" y="29"/>
                    <a:pt x="9" y="38"/>
                    <a:pt x="19" y="38"/>
                  </a:cubicBezTo>
                  <a:cubicBezTo>
                    <a:pt x="21" y="38"/>
                    <a:pt x="23" y="38"/>
                    <a:pt x="25" y="37"/>
                  </a:cubicBezTo>
                  <a:cubicBezTo>
                    <a:pt x="25" y="1"/>
                    <a:pt x="25" y="1"/>
                    <a:pt x="25" y="1"/>
                  </a:cubicBezTo>
                  <a:cubicBezTo>
                    <a:pt x="23" y="0"/>
                    <a:pt x="21" y="0"/>
                    <a:pt x="19" y="0"/>
                  </a:cubicBezTo>
                  <a:close/>
                </a:path>
              </a:pathLst>
            </a:cu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0" name="Freeform 91"/>
            <p:cNvSpPr/>
            <p:nvPr/>
          </p:nvSpPr>
          <p:spPr bwMode="auto">
            <a:xfrm>
              <a:off x="12315825" y="80946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 name="Freeform 92"/>
            <p:cNvSpPr/>
            <p:nvPr/>
          </p:nvSpPr>
          <p:spPr bwMode="auto">
            <a:xfrm>
              <a:off x="12526962" y="8069264"/>
              <a:ext cx="109538" cy="363538"/>
            </a:xfrm>
            <a:custGeom>
              <a:avLst/>
              <a:gdLst>
                <a:gd name="T0" fmla="*/ 24 w 26"/>
                <a:gd name="T1" fmla="*/ 11 h 86"/>
                <a:gd name="T2" fmla="*/ 11 w 26"/>
                <a:gd name="T3" fmla="*/ 0 h 86"/>
                <a:gd name="T4" fmla="*/ 1 w 26"/>
                <a:gd name="T5" fmla="*/ 13 h 86"/>
                <a:gd name="T6" fmla="*/ 9 w 26"/>
                <a:gd name="T7" fmla="*/ 75 h 86"/>
                <a:gd name="T8" fmla="*/ 22 w 26"/>
                <a:gd name="T9" fmla="*/ 85 h 86"/>
                <a:gd name="T10" fmla="*/ 26 w 26"/>
                <a:gd name="T11" fmla="*/ 84 h 86"/>
                <a:gd name="T12" fmla="*/ 26 w 26"/>
                <a:gd name="T13" fmla="*/ 21 h 86"/>
                <a:gd name="T14" fmla="*/ 24 w 26"/>
                <a:gd name="T15" fmla="*/ 11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86">
                  <a:moveTo>
                    <a:pt x="24" y="11"/>
                  </a:moveTo>
                  <a:cubicBezTo>
                    <a:pt x="24" y="4"/>
                    <a:pt x="18" y="0"/>
                    <a:pt x="11" y="0"/>
                  </a:cubicBezTo>
                  <a:cubicBezTo>
                    <a:pt x="5" y="1"/>
                    <a:pt x="0" y="7"/>
                    <a:pt x="1" y="13"/>
                  </a:cubicBezTo>
                  <a:cubicBezTo>
                    <a:pt x="9" y="75"/>
                    <a:pt x="9" y="75"/>
                    <a:pt x="9" y="75"/>
                  </a:cubicBezTo>
                  <a:cubicBezTo>
                    <a:pt x="9" y="82"/>
                    <a:pt x="15" y="86"/>
                    <a:pt x="22" y="85"/>
                  </a:cubicBezTo>
                  <a:cubicBezTo>
                    <a:pt x="23" y="85"/>
                    <a:pt x="24" y="85"/>
                    <a:pt x="26" y="84"/>
                  </a:cubicBezTo>
                  <a:cubicBezTo>
                    <a:pt x="26" y="21"/>
                    <a:pt x="26" y="21"/>
                    <a:pt x="26" y="21"/>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 name="Freeform 93"/>
            <p:cNvSpPr/>
            <p:nvPr/>
          </p:nvSpPr>
          <p:spPr bwMode="auto">
            <a:xfrm>
              <a:off x="12379325" y="8513764"/>
              <a:ext cx="257175" cy="1646238"/>
            </a:xfrm>
            <a:custGeom>
              <a:avLst/>
              <a:gdLst>
                <a:gd name="T0" fmla="*/ 61 w 61"/>
                <a:gd name="T1" fmla="*/ 0 h 388"/>
                <a:gd name="T2" fmla="*/ 0 w 61"/>
                <a:gd name="T3" fmla="*/ 8 h 388"/>
                <a:gd name="T4" fmla="*/ 43 w 61"/>
                <a:gd name="T5" fmla="*/ 369 h 388"/>
                <a:gd name="T6" fmla="*/ 61 w 61"/>
                <a:gd name="T7" fmla="*/ 388 h 388"/>
                <a:gd name="T8" fmla="*/ 61 w 61"/>
                <a:gd name="T9" fmla="*/ 0 h 388"/>
              </a:gdLst>
              <a:ahLst/>
              <a:cxnLst>
                <a:cxn ang="0">
                  <a:pos x="T0" y="T1"/>
                </a:cxn>
                <a:cxn ang="0">
                  <a:pos x="T2" y="T3"/>
                </a:cxn>
                <a:cxn ang="0">
                  <a:pos x="T4" y="T5"/>
                </a:cxn>
                <a:cxn ang="0">
                  <a:pos x="T6" y="T7"/>
                </a:cxn>
                <a:cxn ang="0">
                  <a:pos x="T8" y="T9"/>
                </a:cxn>
              </a:cxnLst>
              <a:rect l="0" t="0" r="r" b="b"/>
              <a:pathLst>
                <a:path w="61" h="388">
                  <a:moveTo>
                    <a:pt x="61" y="0"/>
                  </a:moveTo>
                  <a:cubicBezTo>
                    <a:pt x="0" y="8"/>
                    <a:pt x="0" y="8"/>
                    <a:pt x="0" y="8"/>
                  </a:cubicBezTo>
                  <a:cubicBezTo>
                    <a:pt x="43" y="369"/>
                    <a:pt x="43" y="369"/>
                    <a:pt x="43" y="369"/>
                  </a:cubicBezTo>
                  <a:cubicBezTo>
                    <a:pt x="44" y="377"/>
                    <a:pt x="52" y="385"/>
                    <a:pt x="61" y="388"/>
                  </a:cubicBezTo>
                  <a:cubicBezTo>
                    <a:pt x="61" y="0"/>
                    <a:pt x="61" y="0"/>
                    <a:pt x="61"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98" name="组合 1297"/>
          <p:cNvGrpSpPr/>
          <p:nvPr/>
        </p:nvGrpSpPr>
        <p:grpSpPr>
          <a:xfrm>
            <a:off x="8931376" y="5727111"/>
            <a:ext cx="1995068" cy="1137240"/>
            <a:chOff x="8510587" y="13255626"/>
            <a:chExt cx="3071813" cy="1751013"/>
          </a:xfrm>
        </p:grpSpPr>
        <p:sp>
          <p:nvSpPr>
            <p:cNvPr id="1112" name="Freeform 105"/>
            <p:cNvSpPr>
              <a:spLocks noEditPoints="1"/>
            </p:cNvSpPr>
            <p:nvPr/>
          </p:nvSpPr>
          <p:spPr bwMode="auto">
            <a:xfrm>
              <a:off x="8569325" y="13255626"/>
              <a:ext cx="3013075" cy="1616075"/>
            </a:xfrm>
            <a:custGeom>
              <a:avLst/>
              <a:gdLst>
                <a:gd name="T0" fmla="*/ 0 w 711"/>
                <a:gd name="T1" fmla="*/ 82 h 381"/>
                <a:gd name="T2" fmla="*/ 675 w 711"/>
                <a:gd name="T3" fmla="*/ 381 h 381"/>
                <a:gd name="T4" fmla="*/ 711 w 711"/>
                <a:gd name="T5" fmla="*/ 299 h 381"/>
                <a:gd name="T6" fmla="*/ 36 w 711"/>
                <a:gd name="T7" fmla="*/ 0 h 381"/>
                <a:gd name="T8" fmla="*/ 0 w 711"/>
                <a:gd name="T9" fmla="*/ 82 h 381"/>
                <a:gd name="T10" fmla="*/ 641 w 711"/>
                <a:gd name="T11" fmla="*/ 317 h 381"/>
                <a:gd name="T12" fmla="*/ 662 w 711"/>
                <a:gd name="T13" fmla="*/ 308 h 381"/>
                <a:gd name="T14" fmla="*/ 671 w 711"/>
                <a:gd name="T15" fmla="*/ 330 h 381"/>
                <a:gd name="T16" fmla="*/ 649 w 711"/>
                <a:gd name="T17" fmla="*/ 338 h 381"/>
                <a:gd name="T18" fmla="*/ 641 w 711"/>
                <a:gd name="T19" fmla="*/ 31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381">
                  <a:moveTo>
                    <a:pt x="0" y="82"/>
                  </a:moveTo>
                  <a:cubicBezTo>
                    <a:pt x="675" y="381"/>
                    <a:pt x="675" y="381"/>
                    <a:pt x="675" y="381"/>
                  </a:cubicBezTo>
                  <a:cubicBezTo>
                    <a:pt x="711" y="299"/>
                    <a:pt x="711" y="299"/>
                    <a:pt x="711" y="299"/>
                  </a:cubicBezTo>
                  <a:cubicBezTo>
                    <a:pt x="36" y="0"/>
                    <a:pt x="36" y="0"/>
                    <a:pt x="36" y="0"/>
                  </a:cubicBezTo>
                  <a:lnTo>
                    <a:pt x="0" y="82"/>
                  </a:lnTo>
                  <a:close/>
                  <a:moveTo>
                    <a:pt x="641" y="317"/>
                  </a:moveTo>
                  <a:cubicBezTo>
                    <a:pt x="644" y="308"/>
                    <a:pt x="654" y="305"/>
                    <a:pt x="662" y="308"/>
                  </a:cubicBezTo>
                  <a:cubicBezTo>
                    <a:pt x="671" y="312"/>
                    <a:pt x="674" y="322"/>
                    <a:pt x="671" y="330"/>
                  </a:cubicBezTo>
                  <a:cubicBezTo>
                    <a:pt x="667" y="338"/>
                    <a:pt x="657" y="342"/>
                    <a:pt x="649" y="338"/>
                  </a:cubicBezTo>
                  <a:cubicBezTo>
                    <a:pt x="641" y="335"/>
                    <a:pt x="637" y="325"/>
                    <a:pt x="641" y="317"/>
                  </a:cubicBezTo>
                  <a:close/>
                </a:path>
              </a:pathLst>
            </a:custGeom>
            <a:solidFill>
              <a:srgbClr val="00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3" name="Freeform 106"/>
            <p:cNvSpPr/>
            <p:nvPr/>
          </p:nvSpPr>
          <p:spPr bwMode="auto">
            <a:xfrm>
              <a:off x="10102850" y="13903326"/>
              <a:ext cx="149225" cy="217488"/>
            </a:xfrm>
            <a:custGeom>
              <a:avLst/>
              <a:gdLst>
                <a:gd name="T0" fmla="*/ 0 w 94"/>
                <a:gd name="T1" fmla="*/ 118 h 137"/>
                <a:gd name="T2" fmla="*/ 43 w 94"/>
                <a:gd name="T3" fmla="*/ 137 h 137"/>
                <a:gd name="T4" fmla="*/ 94 w 94"/>
                <a:gd name="T5" fmla="*/ 19 h 137"/>
                <a:gd name="T6" fmla="*/ 54 w 94"/>
                <a:gd name="T7" fmla="*/ 0 h 137"/>
                <a:gd name="T8" fmla="*/ 0 w 94"/>
                <a:gd name="T9" fmla="*/ 118 h 137"/>
              </a:gdLst>
              <a:ahLst/>
              <a:cxnLst>
                <a:cxn ang="0">
                  <a:pos x="T0" y="T1"/>
                </a:cxn>
                <a:cxn ang="0">
                  <a:pos x="T2" y="T3"/>
                </a:cxn>
                <a:cxn ang="0">
                  <a:pos x="T4" y="T5"/>
                </a:cxn>
                <a:cxn ang="0">
                  <a:pos x="T6" y="T7"/>
                </a:cxn>
                <a:cxn ang="0">
                  <a:pos x="T8" y="T9"/>
                </a:cxn>
              </a:cxnLst>
              <a:rect l="0" t="0" r="r" b="b"/>
              <a:pathLst>
                <a:path w="94" h="137">
                  <a:moveTo>
                    <a:pt x="0" y="118"/>
                  </a:moveTo>
                  <a:lnTo>
                    <a:pt x="43" y="137"/>
                  </a:lnTo>
                  <a:lnTo>
                    <a:pt x="94" y="19"/>
                  </a:lnTo>
                  <a:lnTo>
                    <a:pt x="54"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4" name="Freeform 107"/>
            <p:cNvSpPr/>
            <p:nvPr/>
          </p:nvSpPr>
          <p:spPr bwMode="auto">
            <a:xfrm>
              <a:off x="9934575" y="13827126"/>
              <a:ext cx="147638" cy="217488"/>
            </a:xfrm>
            <a:custGeom>
              <a:avLst/>
              <a:gdLst>
                <a:gd name="T0" fmla="*/ 0 w 93"/>
                <a:gd name="T1" fmla="*/ 118 h 137"/>
                <a:gd name="T2" fmla="*/ 42 w 93"/>
                <a:gd name="T3" fmla="*/ 137 h 137"/>
                <a:gd name="T4" fmla="*/ 93 w 93"/>
                <a:gd name="T5" fmla="*/ 19 h 137"/>
                <a:gd name="T6" fmla="*/ 50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2" y="137"/>
                  </a:lnTo>
                  <a:lnTo>
                    <a:pt x="93" y="19"/>
                  </a:lnTo>
                  <a:lnTo>
                    <a:pt x="50"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5" name="Freeform 108"/>
            <p:cNvSpPr/>
            <p:nvPr/>
          </p:nvSpPr>
          <p:spPr bwMode="auto">
            <a:xfrm>
              <a:off x="9764712" y="13750926"/>
              <a:ext cx="147638" cy="217488"/>
            </a:xfrm>
            <a:custGeom>
              <a:avLst/>
              <a:gdLst>
                <a:gd name="T0" fmla="*/ 0 w 93"/>
                <a:gd name="T1" fmla="*/ 118 h 137"/>
                <a:gd name="T2" fmla="*/ 43 w 93"/>
                <a:gd name="T3" fmla="*/ 137 h 137"/>
                <a:gd name="T4" fmla="*/ 93 w 93"/>
                <a:gd name="T5" fmla="*/ 19 h 137"/>
                <a:gd name="T6" fmla="*/ 51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3" y="137"/>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6" name="Freeform 109"/>
            <p:cNvSpPr/>
            <p:nvPr/>
          </p:nvSpPr>
          <p:spPr bwMode="auto">
            <a:xfrm>
              <a:off x="9594850" y="13679489"/>
              <a:ext cx="149225" cy="211138"/>
            </a:xfrm>
            <a:custGeom>
              <a:avLst/>
              <a:gdLst>
                <a:gd name="T0" fmla="*/ 0 w 94"/>
                <a:gd name="T1" fmla="*/ 115 h 133"/>
                <a:gd name="T2" fmla="*/ 40 w 94"/>
                <a:gd name="T3" fmla="*/ 133 h 133"/>
                <a:gd name="T4" fmla="*/ 94 w 94"/>
                <a:gd name="T5" fmla="*/ 19 h 133"/>
                <a:gd name="T6" fmla="*/ 51 w 94"/>
                <a:gd name="T7" fmla="*/ 0 h 133"/>
                <a:gd name="T8" fmla="*/ 0 w 94"/>
                <a:gd name="T9" fmla="*/ 115 h 133"/>
              </a:gdLst>
              <a:ahLst/>
              <a:cxnLst>
                <a:cxn ang="0">
                  <a:pos x="T0" y="T1"/>
                </a:cxn>
                <a:cxn ang="0">
                  <a:pos x="T2" y="T3"/>
                </a:cxn>
                <a:cxn ang="0">
                  <a:pos x="T4" y="T5"/>
                </a:cxn>
                <a:cxn ang="0">
                  <a:pos x="T6" y="T7"/>
                </a:cxn>
                <a:cxn ang="0">
                  <a:pos x="T8" y="T9"/>
                </a:cxn>
              </a:cxnLst>
              <a:rect l="0" t="0" r="r" b="b"/>
              <a:pathLst>
                <a:path w="94" h="133">
                  <a:moveTo>
                    <a:pt x="0" y="115"/>
                  </a:moveTo>
                  <a:lnTo>
                    <a:pt x="40" y="133"/>
                  </a:lnTo>
                  <a:lnTo>
                    <a:pt x="94" y="19"/>
                  </a:lnTo>
                  <a:lnTo>
                    <a:pt x="51"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7" name="Freeform 110"/>
            <p:cNvSpPr/>
            <p:nvPr/>
          </p:nvSpPr>
          <p:spPr bwMode="auto">
            <a:xfrm>
              <a:off x="9421812" y="13603289"/>
              <a:ext cx="147638" cy="211138"/>
            </a:xfrm>
            <a:custGeom>
              <a:avLst/>
              <a:gdLst>
                <a:gd name="T0" fmla="*/ 0 w 93"/>
                <a:gd name="T1" fmla="*/ 115 h 133"/>
                <a:gd name="T2" fmla="*/ 42 w 93"/>
                <a:gd name="T3" fmla="*/ 133 h 133"/>
                <a:gd name="T4" fmla="*/ 93 w 93"/>
                <a:gd name="T5" fmla="*/ 18 h 133"/>
                <a:gd name="T6" fmla="*/ 53 w 93"/>
                <a:gd name="T7" fmla="*/ 0 h 133"/>
                <a:gd name="T8" fmla="*/ 0 w 93"/>
                <a:gd name="T9" fmla="*/ 115 h 133"/>
              </a:gdLst>
              <a:ahLst/>
              <a:cxnLst>
                <a:cxn ang="0">
                  <a:pos x="T0" y="T1"/>
                </a:cxn>
                <a:cxn ang="0">
                  <a:pos x="T2" y="T3"/>
                </a:cxn>
                <a:cxn ang="0">
                  <a:pos x="T4" y="T5"/>
                </a:cxn>
                <a:cxn ang="0">
                  <a:pos x="T6" y="T7"/>
                </a:cxn>
                <a:cxn ang="0">
                  <a:pos x="T8" y="T9"/>
                </a:cxn>
              </a:cxnLst>
              <a:rect l="0" t="0" r="r" b="b"/>
              <a:pathLst>
                <a:path w="93" h="133">
                  <a:moveTo>
                    <a:pt x="0" y="115"/>
                  </a:moveTo>
                  <a:lnTo>
                    <a:pt x="42" y="133"/>
                  </a:lnTo>
                  <a:lnTo>
                    <a:pt x="93" y="18"/>
                  </a:lnTo>
                  <a:lnTo>
                    <a:pt x="53"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8" name="Freeform 111"/>
            <p:cNvSpPr/>
            <p:nvPr/>
          </p:nvSpPr>
          <p:spPr bwMode="auto">
            <a:xfrm>
              <a:off x="9251950" y="13527089"/>
              <a:ext cx="147638" cy="215900"/>
            </a:xfrm>
            <a:custGeom>
              <a:avLst/>
              <a:gdLst>
                <a:gd name="T0" fmla="*/ 0 w 93"/>
                <a:gd name="T1" fmla="*/ 117 h 136"/>
                <a:gd name="T2" fmla="*/ 43 w 93"/>
                <a:gd name="T3" fmla="*/ 136 h 136"/>
                <a:gd name="T4" fmla="*/ 93 w 93"/>
                <a:gd name="T5" fmla="*/ 18 h 136"/>
                <a:gd name="T6" fmla="*/ 53 w 93"/>
                <a:gd name="T7" fmla="*/ 0 h 136"/>
                <a:gd name="T8" fmla="*/ 0 w 93"/>
                <a:gd name="T9" fmla="*/ 117 h 136"/>
              </a:gdLst>
              <a:ahLst/>
              <a:cxnLst>
                <a:cxn ang="0">
                  <a:pos x="T0" y="T1"/>
                </a:cxn>
                <a:cxn ang="0">
                  <a:pos x="T2" y="T3"/>
                </a:cxn>
                <a:cxn ang="0">
                  <a:pos x="T4" y="T5"/>
                </a:cxn>
                <a:cxn ang="0">
                  <a:pos x="T6" y="T7"/>
                </a:cxn>
                <a:cxn ang="0">
                  <a:pos x="T8" y="T9"/>
                </a:cxn>
              </a:cxnLst>
              <a:rect l="0" t="0" r="r" b="b"/>
              <a:pathLst>
                <a:path w="93" h="136">
                  <a:moveTo>
                    <a:pt x="0" y="117"/>
                  </a:moveTo>
                  <a:lnTo>
                    <a:pt x="43" y="136"/>
                  </a:lnTo>
                  <a:lnTo>
                    <a:pt x="93" y="18"/>
                  </a:lnTo>
                  <a:lnTo>
                    <a:pt x="53"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9" name="Freeform 112"/>
            <p:cNvSpPr/>
            <p:nvPr/>
          </p:nvSpPr>
          <p:spPr bwMode="auto">
            <a:xfrm>
              <a:off x="9082087" y="1345088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1" name="Freeform 113"/>
            <p:cNvSpPr/>
            <p:nvPr/>
          </p:nvSpPr>
          <p:spPr bwMode="auto">
            <a:xfrm>
              <a:off x="8912225" y="1337468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2" name="Freeform 114"/>
            <p:cNvSpPr/>
            <p:nvPr/>
          </p:nvSpPr>
          <p:spPr bwMode="auto">
            <a:xfrm>
              <a:off x="8743950" y="13301664"/>
              <a:ext cx="147638" cy="212725"/>
            </a:xfrm>
            <a:custGeom>
              <a:avLst/>
              <a:gdLst>
                <a:gd name="T0" fmla="*/ 0 w 93"/>
                <a:gd name="T1" fmla="*/ 115 h 134"/>
                <a:gd name="T2" fmla="*/ 40 w 93"/>
                <a:gd name="T3" fmla="*/ 134 h 134"/>
                <a:gd name="T4" fmla="*/ 93 w 93"/>
                <a:gd name="T5" fmla="*/ 19 h 134"/>
                <a:gd name="T6" fmla="*/ 50 w 93"/>
                <a:gd name="T7" fmla="*/ 0 h 134"/>
                <a:gd name="T8" fmla="*/ 0 w 93"/>
                <a:gd name="T9" fmla="*/ 115 h 134"/>
              </a:gdLst>
              <a:ahLst/>
              <a:cxnLst>
                <a:cxn ang="0">
                  <a:pos x="T0" y="T1"/>
                </a:cxn>
                <a:cxn ang="0">
                  <a:pos x="T2" y="T3"/>
                </a:cxn>
                <a:cxn ang="0">
                  <a:pos x="T4" y="T5"/>
                </a:cxn>
                <a:cxn ang="0">
                  <a:pos x="T6" y="T7"/>
                </a:cxn>
                <a:cxn ang="0">
                  <a:pos x="T8" y="T9"/>
                </a:cxn>
              </a:cxnLst>
              <a:rect l="0" t="0" r="r" b="b"/>
              <a:pathLst>
                <a:path w="93" h="134">
                  <a:moveTo>
                    <a:pt x="0" y="115"/>
                  </a:moveTo>
                  <a:lnTo>
                    <a:pt x="40" y="134"/>
                  </a:lnTo>
                  <a:lnTo>
                    <a:pt x="93" y="19"/>
                  </a:lnTo>
                  <a:lnTo>
                    <a:pt x="50"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3" name="Freeform 115"/>
            <p:cNvSpPr/>
            <p:nvPr/>
          </p:nvSpPr>
          <p:spPr bwMode="auto">
            <a:xfrm>
              <a:off x="10955337" y="14281151"/>
              <a:ext cx="147638" cy="215900"/>
            </a:xfrm>
            <a:custGeom>
              <a:avLst/>
              <a:gdLst>
                <a:gd name="T0" fmla="*/ 0 w 93"/>
                <a:gd name="T1" fmla="*/ 118 h 136"/>
                <a:gd name="T2" fmla="*/ 43 w 93"/>
                <a:gd name="T3" fmla="*/ 136 h 136"/>
                <a:gd name="T4" fmla="*/ 93 w 93"/>
                <a:gd name="T5" fmla="*/ 19 h 136"/>
                <a:gd name="T6" fmla="*/ 53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3"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5" name="Freeform 116"/>
            <p:cNvSpPr/>
            <p:nvPr/>
          </p:nvSpPr>
          <p:spPr bwMode="auto">
            <a:xfrm>
              <a:off x="10785475" y="14204951"/>
              <a:ext cx="147638" cy="215900"/>
            </a:xfrm>
            <a:custGeom>
              <a:avLst/>
              <a:gdLst>
                <a:gd name="T0" fmla="*/ 0 w 93"/>
                <a:gd name="T1" fmla="*/ 118 h 136"/>
                <a:gd name="T2" fmla="*/ 43 w 93"/>
                <a:gd name="T3" fmla="*/ 136 h 136"/>
                <a:gd name="T4" fmla="*/ 93 w 93"/>
                <a:gd name="T5" fmla="*/ 19 h 136"/>
                <a:gd name="T6" fmla="*/ 51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6" name="Freeform 117"/>
            <p:cNvSpPr/>
            <p:nvPr/>
          </p:nvSpPr>
          <p:spPr bwMode="auto">
            <a:xfrm>
              <a:off x="10615612" y="14128751"/>
              <a:ext cx="149225" cy="215900"/>
            </a:xfrm>
            <a:custGeom>
              <a:avLst/>
              <a:gdLst>
                <a:gd name="T0" fmla="*/ 0 w 94"/>
                <a:gd name="T1" fmla="*/ 118 h 136"/>
                <a:gd name="T2" fmla="*/ 43 w 94"/>
                <a:gd name="T3" fmla="*/ 136 h 136"/>
                <a:gd name="T4" fmla="*/ 94 w 94"/>
                <a:gd name="T5" fmla="*/ 19 h 136"/>
                <a:gd name="T6" fmla="*/ 51 w 94"/>
                <a:gd name="T7" fmla="*/ 0 h 136"/>
                <a:gd name="T8" fmla="*/ 0 w 94"/>
                <a:gd name="T9" fmla="*/ 118 h 136"/>
              </a:gdLst>
              <a:ahLst/>
              <a:cxnLst>
                <a:cxn ang="0">
                  <a:pos x="T0" y="T1"/>
                </a:cxn>
                <a:cxn ang="0">
                  <a:pos x="T2" y="T3"/>
                </a:cxn>
                <a:cxn ang="0">
                  <a:pos x="T4" y="T5"/>
                </a:cxn>
                <a:cxn ang="0">
                  <a:pos x="T6" y="T7"/>
                </a:cxn>
                <a:cxn ang="0">
                  <a:pos x="T8" y="T9"/>
                </a:cxn>
              </a:cxnLst>
              <a:rect l="0" t="0" r="r" b="b"/>
              <a:pathLst>
                <a:path w="94" h="136">
                  <a:moveTo>
                    <a:pt x="0" y="118"/>
                  </a:moveTo>
                  <a:lnTo>
                    <a:pt x="43" y="136"/>
                  </a:lnTo>
                  <a:lnTo>
                    <a:pt x="94"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7" name="Freeform 118"/>
            <p:cNvSpPr/>
            <p:nvPr/>
          </p:nvSpPr>
          <p:spPr bwMode="auto">
            <a:xfrm>
              <a:off x="10447337" y="14057314"/>
              <a:ext cx="147638" cy="211138"/>
            </a:xfrm>
            <a:custGeom>
              <a:avLst/>
              <a:gdLst>
                <a:gd name="T0" fmla="*/ 0 w 93"/>
                <a:gd name="T1" fmla="*/ 114 h 133"/>
                <a:gd name="T2" fmla="*/ 40 w 93"/>
                <a:gd name="T3" fmla="*/ 133 h 133"/>
                <a:gd name="T4" fmla="*/ 93 w 93"/>
                <a:gd name="T5" fmla="*/ 18 h 133"/>
                <a:gd name="T6" fmla="*/ 50 w 93"/>
                <a:gd name="T7" fmla="*/ 0 h 133"/>
                <a:gd name="T8" fmla="*/ 0 w 93"/>
                <a:gd name="T9" fmla="*/ 114 h 133"/>
              </a:gdLst>
              <a:ahLst/>
              <a:cxnLst>
                <a:cxn ang="0">
                  <a:pos x="T0" y="T1"/>
                </a:cxn>
                <a:cxn ang="0">
                  <a:pos x="T2" y="T3"/>
                </a:cxn>
                <a:cxn ang="0">
                  <a:pos x="T4" y="T5"/>
                </a:cxn>
                <a:cxn ang="0">
                  <a:pos x="T6" y="T7"/>
                </a:cxn>
                <a:cxn ang="0">
                  <a:pos x="T8" y="T9"/>
                </a:cxn>
              </a:cxnLst>
              <a:rect l="0" t="0" r="r" b="b"/>
              <a:pathLst>
                <a:path w="93" h="133">
                  <a:moveTo>
                    <a:pt x="0" y="114"/>
                  </a:moveTo>
                  <a:lnTo>
                    <a:pt x="40" y="133"/>
                  </a:lnTo>
                  <a:lnTo>
                    <a:pt x="93" y="18"/>
                  </a:lnTo>
                  <a:lnTo>
                    <a:pt x="50"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8" name="Freeform 119"/>
            <p:cNvSpPr/>
            <p:nvPr/>
          </p:nvSpPr>
          <p:spPr bwMode="auto">
            <a:xfrm>
              <a:off x="10272712" y="13981114"/>
              <a:ext cx="149225" cy="211138"/>
            </a:xfrm>
            <a:custGeom>
              <a:avLst/>
              <a:gdLst>
                <a:gd name="T0" fmla="*/ 0 w 94"/>
                <a:gd name="T1" fmla="*/ 114 h 133"/>
                <a:gd name="T2" fmla="*/ 43 w 94"/>
                <a:gd name="T3" fmla="*/ 133 h 133"/>
                <a:gd name="T4" fmla="*/ 94 w 94"/>
                <a:gd name="T5" fmla="*/ 18 h 133"/>
                <a:gd name="T6" fmla="*/ 53 w 94"/>
                <a:gd name="T7" fmla="*/ 0 h 133"/>
                <a:gd name="T8" fmla="*/ 0 w 94"/>
                <a:gd name="T9" fmla="*/ 114 h 133"/>
              </a:gdLst>
              <a:ahLst/>
              <a:cxnLst>
                <a:cxn ang="0">
                  <a:pos x="T0" y="T1"/>
                </a:cxn>
                <a:cxn ang="0">
                  <a:pos x="T2" y="T3"/>
                </a:cxn>
                <a:cxn ang="0">
                  <a:pos x="T4" y="T5"/>
                </a:cxn>
                <a:cxn ang="0">
                  <a:pos x="T6" y="T7"/>
                </a:cxn>
                <a:cxn ang="0">
                  <a:pos x="T8" y="T9"/>
                </a:cxn>
              </a:cxnLst>
              <a:rect l="0" t="0" r="r" b="b"/>
              <a:pathLst>
                <a:path w="94" h="133">
                  <a:moveTo>
                    <a:pt x="0" y="114"/>
                  </a:moveTo>
                  <a:lnTo>
                    <a:pt x="43" y="133"/>
                  </a:lnTo>
                  <a:lnTo>
                    <a:pt x="94" y="18"/>
                  </a:lnTo>
                  <a:lnTo>
                    <a:pt x="53"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9" name="Freeform 120"/>
            <p:cNvSpPr/>
            <p:nvPr/>
          </p:nvSpPr>
          <p:spPr bwMode="auto">
            <a:xfrm>
              <a:off x="8510587" y="13603289"/>
              <a:ext cx="2919413" cy="1403350"/>
            </a:xfrm>
            <a:custGeom>
              <a:avLst/>
              <a:gdLst>
                <a:gd name="T0" fmla="*/ 0 w 1839"/>
                <a:gd name="T1" fmla="*/ 85 h 884"/>
                <a:gd name="T2" fmla="*/ 1801 w 1839"/>
                <a:gd name="T3" fmla="*/ 884 h 884"/>
                <a:gd name="T4" fmla="*/ 1839 w 1839"/>
                <a:gd name="T5" fmla="*/ 799 h 884"/>
                <a:gd name="T6" fmla="*/ 40 w 1839"/>
                <a:gd name="T7" fmla="*/ 0 h 884"/>
                <a:gd name="T8" fmla="*/ 0 w 1839"/>
                <a:gd name="T9" fmla="*/ 85 h 884"/>
              </a:gdLst>
              <a:ahLst/>
              <a:cxnLst>
                <a:cxn ang="0">
                  <a:pos x="T0" y="T1"/>
                </a:cxn>
                <a:cxn ang="0">
                  <a:pos x="T2" y="T3"/>
                </a:cxn>
                <a:cxn ang="0">
                  <a:pos x="T4" y="T5"/>
                </a:cxn>
                <a:cxn ang="0">
                  <a:pos x="T6" y="T7"/>
                </a:cxn>
                <a:cxn ang="0">
                  <a:pos x="T8" y="T9"/>
                </a:cxn>
              </a:cxnLst>
              <a:rect l="0" t="0" r="r" b="b"/>
              <a:pathLst>
                <a:path w="1839" h="884">
                  <a:moveTo>
                    <a:pt x="0" y="85"/>
                  </a:moveTo>
                  <a:lnTo>
                    <a:pt x="1801" y="884"/>
                  </a:lnTo>
                  <a:lnTo>
                    <a:pt x="1839" y="799"/>
                  </a:lnTo>
                  <a:lnTo>
                    <a:pt x="40" y="0"/>
                  </a:lnTo>
                  <a:lnTo>
                    <a:pt x="0" y="85"/>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06" name="组合 1305"/>
          <p:cNvGrpSpPr/>
          <p:nvPr/>
        </p:nvGrpSpPr>
        <p:grpSpPr>
          <a:xfrm>
            <a:off x="10922634" y="3936050"/>
            <a:ext cx="1228725" cy="2551748"/>
            <a:chOff x="10922634" y="3936050"/>
            <a:chExt cx="1228725" cy="2551748"/>
          </a:xfrm>
        </p:grpSpPr>
        <p:grpSp>
          <p:nvGrpSpPr>
            <p:cNvPr id="1301" name="组合 1300"/>
            <p:cNvGrpSpPr/>
            <p:nvPr/>
          </p:nvGrpSpPr>
          <p:grpSpPr>
            <a:xfrm>
              <a:off x="11029950" y="4058923"/>
              <a:ext cx="1033462" cy="2428875"/>
              <a:chOff x="10836275" y="9112251"/>
              <a:chExt cx="1033462" cy="2428875"/>
            </a:xfrm>
          </p:grpSpPr>
          <p:sp>
            <p:nvSpPr>
              <p:cNvPr id="1147" name="Freeform 138"/>
              <p:cNvSpPr/>
              <p:nvPr/>
            </p:nvSpPr>
            <p:spPr bwMode="auto">
              <a:xfrm>
                <a:off x="11361737" y="10125076"/>
                <a:ext cx="195263" cy="144463"/>
              </a:xfrm>
              <a:custGeom>
                <a:avLst/>
                <a:gdLst>
                  <a:gd name="T0" fmla="*/ 0 w 123"/>
                  <a:gd name="T1" fmla="*/ 19 h 91"/>
                  <a:gd name="T2" fmla="*/ 13 w 123"/>
                  <a:gd name="T3" fmla="*/ 91 h 91"/>
                  <a:gd name="T4" fmla="*/ 123 w 123"/>
                  <a:gd name="T5" fmla="*/ 72 h 91"/>
                  <a:gd name="T6" fmla="*/ 109 w 123"/>
                  <a:gd name="T7" fmla="*/ 0 h 91"/>
                  <a:gd name="T8" fmla="*/ 0 w 123"/>
                  <a:gd name="T9" fmla="*/ 19 h 91"/>
                </a:gdLst>
                <a:ahLst/>
                <a:cxnLst>
                  <a:cxn ang="0">
                    <a:pos x="T0" y="T1"/>
                  </a:cxn>
                  <a:cxn ang="0">
                    <a:pos x="T2" y="T3"/>
                  </a:cxn>
                  <a:cxn ang="0">
                    <a:pos x="T4" y="T5"/>
                  </a:cxn>
                  <a:cxn ang="0">
                    <a:pos x="T6" y="T7"/>
                  </a:cxn>
                  <a:cxn ang="0">
                    <a:pos x="T8" y="T9"/>
                  </a:cxn>
                </a:cxnLst>
                <a:rect l="0" t="0" r="r" b="b"/>
                <a:pathLst>
                  <a:path w="123" h="91">
                    <a:moveTo>
                      <a:pt x="0" y="19"/>
                    </a:moveTo>
                    <a:lnTo>
                      <a:pt x="13" y="91"/>
                    </a:lnTo>
                    <a:lnTo>
                      <a:pt x="123" y="72"/>
                    </a:lnTo>
                    <a:lnTo>
                      <a:pt x="109" y="0"/>
                    </a:lnTo>
                    <a:lnTo>
                      <a:pt x="0" y="19"/>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8" name="Freeform 139"/>
              <p:cNvSpPr>
                <a:spLocks noEditPoints="1"/>
              </p:cNvSpPr>
              <p:nvPr/>
            </p:nvSpPr>
            <p:spPr bwMode="auto">
              <a:xfrm>
                <a:off x="10836275" y="9128126"/>
                <a:ext cx="771525" cy="933450"/>
              </a:xfrm>
              <a:custGeom>
                <a:avLst/>
                <a:gdLst>
                  <a:gd name="T0" fmla="*/ 97 w 182"/>
                  <a:gd name="T1" fmla="*/ 218 h 220"/>
                  <a:gd name="T2" fmla="*/ 119 w 182"/>
                  <a:gd name="T3" fmla="*/ 220 h 220"/>
                  <a:gd name="T4" fmla="*/ 127 w 182"/>
                  <a:gd name="T5" fmla="*/ 220 h 220"/>
                  <a:gd name="T6" fmla="*/ 119 w 182"/>
                  <a:gd name="T7" fmla="*/ 220 h 220"/>
                  <a:gd name="T8" fmla="*/ 97 w 182"/>
                  <a:gd name="T9" fmla="*/ 218 h 220"/>
                  <a:gd name="T10" fmla="*/ 119 w 182"/>
                  <a:gd name="T11" fmla="*/ 0 h 220"/>
                  <a:gd name="T12" fmla="*/ 99 w 182"/>
                  <a:gd name="T13" fmla="*/ 2 h 220"/>
                  <a:gd name="T14" fmla="*/ 11 w 182"/>
                  <a:gd name="T15" fmla="*/ 130 h 220"/>
                  <a:gd name="T16" fmla="*/ 64 w 182"/>
                  <a:gd name="T17" fmla="*/ 205 h 220"/>
                  <a:gd name="T18" fmla="*/ 56 w 182"/>
                  <a:gd name="T19" fmla="*/ 200 h 220"/>
                  <a:gd name="T20" fmla="*/ 182 w 182"/>
                  <a:gd name="T21" fmla="*/ 20 h 220"/>
                  <a:gd name="T22" fmla="*/ 119 w 182"/>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220">
                    <a:moveTo>
                      <a:pt x="97" y="218"/>
                    </a:moveTo>
                    <a:cubicBezTo>
                      <a:pt x="104" y="219"/>
                      <a:pt x="111" y="220"/>
                      <a:pt x="119" y="220"/>
                    </a:cubicBezTo>
                    <a:cubicBezTo>
                      <a:pt x="121" y="220"/>
                      <a:pt x="124" y="220"/>
                      <a:pt x="127" y="220"/>
                    </a:cubicBezTo>
                    <a:cubicBezTo>
                      <a:pt x="124" y="220"/>
                      <a:pt x="122" y="220"/>
                      <a:pt x="119" y="220"/>
                    </a:cubicBezTo>
                    <a:cubicBezTo>
                      <a:pt x="112" y="220"/>
                      <a:pt x="104" y="219"/>
                      <a:pt x="97" y="218"/>
                    </a:cubicBezTo>
                    <a:moveTo>
                      <a:pt x="119" y="0"/>
                    </a:moveTo>
                    <a:cubicBezTo>
                      <a:pt x="113" y="0"/>
                      <a:pt x="106" y="1"/>
                      <a:pt x="99" y="2"/>
                    </a:cubicBezTo>
                    <a:cubicBezTo>
                      <a:pt x="40" y="13"/>
                      <a:pt x="0" y="70"/>
                      <a:pt x="11" y="130"/>
                    </a:cubicBezTo>
                    <a:cubicBezTo>
                      <a:pt x="17" y="163"/>
                      <a:pt x="37" y="189"/>
                      <a:pt x="64" y="205"/>
                    </a:cubicBezTo>
                    <a:cubicBezTo>
                      <a:pt x="61" y="204"/>
                      <a:pt x="59" y="202"/>
                      <a:pt x="56" y="200"/>
                    </a:cubicBezTo>
                    <a:cubicBezTo>
                      <a:pt x="182" y="20"/>
                      <a:pt x="182" y="20"/>
                      <a:pt x="182" y="20"/>
                    </a:cubicBezTo>
                    <a:cubicBezTo>
                      <a:pt x="164" y="7"/>
                      <a:pt x="142" y="0"/>
                      <a:pt x="119" y="0"/>
                    </a:cubicBezTo>
                  </a:path>
                </a:pathLst>
              </a:custGeom>
              <a:solidFill>
                <a:srgbClr val="C3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9" name="Freeform 140"/>
              <p:cNvSpPr>
                <a:spLocks noEditPoints="1"/>
              </p:cNvSpPr>
              <p:nvPr/>
            </p:nvSpPr>
            <p:spPr bwMode="auto">
              <a:xfrm>
                <a:off x="11107737" y="9213851"/>
                <a:ext cx="762000" cy="847725"/>
              </a:xfrm>
              <a:custGeom>
                <a:avLst/>
                <a:gdLst>
                  <a:gd name="T0" fmla="*/ 0 w 180"/>
                  <a:gd name="T1" fmla="*/ 185 h 200"/>
                  <a:gd name="T2" fmla="*/ 33 w 180"/>
                  <a:gd name="T3" fmla="*/ 198 h 200"/>
                  <a:gd name="T4" fmla="*/ 0 w 180"/>
                  <a:gd name="T5" fmla="*/ 185 h 200"/>
                  <a:gd name="T6" fmla="*/ 118 w 180"/>
                  <a:gd name="T7" fmla="*/ 0 h 200"/>
                  <a:gd name="T8" fmla="*/ 118 w 180"/>
                  <a:gd name="T9" fmla="*/ 0 h 200"/>
                  <a:gd name="T10" fmla="*/ 163 w 180"/>
                  <a:gd name="T11" fmla="*/ 70 h 200"/>
                  <a:gd name="T12" fmla="*/ 75 w 180"/>
                  <a:gd name="T13" fmla="*/ 198 h 200"/>
                  <a:gd name="T14" fmla="*/ 63 w 180"/>
                  <a:gd name="T15" fmla="*/ 200 h 200"/>
                  <a:gd name="T16" fmla="*/ 145 w 180"/>
                  <a:gd name="T17" fmla="*/ 153 h 200"/>
                  <a:gd name="T18" fmla="*/ 118 w 18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200">
                    <a:moveTo>
                      <a:pt x="0" y="185"/>
                    </a:moveTo>
                    <a:cubicBezTo>
                      <a:pt x="10" y="191"/>
                      <a:pt x="22" y="195"/>
                      <a:pt x="33" y="198"/>
                    </a:cubicBezTo>
                    <a:cubicBezTo>
                      <a:pt x="21" y="195"/>
                      <a:pt x="10" y="191"/>
                      <a:pt x="0" y="185"/>
                    </a:cubicBezTo>
                    <a:moveTo>
                      <a:pt x="118" y="0"/>
                    </a:moveTo>
                    <a:cubicBezTo>
                      <a:pt x="118" y="0"/>
                      <a:pt x="118" y="0"/>
                      <a:pt x="118" y="0"/>
                    </a:cubicBezTo>
                    <a:cubicBezTo>
                      <a:pt x="141" y="16"/>
                      <a:pt x="158" y="40"/>
                      <a:pt x="163" y="70"/>
                    </a:cubicBezTo>
                    <a:cubicBezTo>
                      <a:pt x="174" y="130"/>
                      <a:pt x="134" y="187"/>
                      <a:pt x="75" y="198"/>
                    </a:cubicBezTo>
                    <a:cubicBezTo>
                      <a:pt x="71" y="199"/>
                      <a:pt x="67" y="199"/>
                      <a:pt x="63" y="200"/>
                    </a:cubicBezTo>
                    <a:cubicBezTo>
                      <a:pt x="95" y="197"/>
                      <a:pt x="126" y="181"/>
                      <a:pt x="145" y="153"/>
                    </a:cubicBezTo>
                    <a:cubicBezTo>
                      <a:pt x="180" y="103"/>
                      <a:pt x="168" y="34"/>
                      <a:pt x="1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0" name="Freeform 141"/>
              <p:cNvSpPr/>
              <p:nvPr/>
            </p:nvSpPr>
            <p:spPr bwMode="auto">
              <a:xfrm>
                <a:off x="11074400" y="9213851"/>
                <a:ext cx="769938" cy="847725"/>
              </a:xfrm>
              <a:custGeom>
                <a:avLst/>
                <a:gdLst>
                  <a:gd name="T0" fmla="*/ 126 w 182"/>
                  <a:gd name="T1" fmla="*/ 0 h 200"/>
                  <a:gd name="T2" fmla="*/ 0 w 182"/>
                  <a:gd name="T3" fmla="*/ 180 h 200"/>
                  <a:gd name="T4" fmla="*/ 8 w 182"/>
                  <a:gd name="T5" fmla="*/ 185 h 200"/>
                  <a:gd name="T6" fmla="*/ 41 w 182"/>
                  <a:gd name="T7" fmla="*/ 198 h 200"/>
                  <a:gd name="T8" fmla="*/ 63 w 182"/>
                  <a:gd name="T9" fmla="*/ 200 h 200"/>
                  <a:gd name="T10" fmla="*/ 71 w 182"/>
                  <a:gd name="T11" fmla="*/ 200 h 200"/>
                  <a:gd name="T12" fmla="*/ 83 w 182"/>
                  <a:gd name="T13" fmla="*/ 198 h 200"/>
                  <a:gd name="T14" fmla="*/ 171 w 182"/>
                  <a:gd name="T15" fmla="*/ 70 h 200"/>
                  <a:gd name="T16" fmla="*/ 126 w 182"/>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00">
                    <a:moveTo>
                      <a:pt x="126" y="0"/>
                    </a:moveTo>
                    <a:cubicBezTo>
                      <a:pt x="0" y="180"/>
                      <a:pt x="0" y="180"/>
                      <a:pt x="0" y="180"/>
                    </a:cubicBezTo>
                    <a:cubicBezTo>
                      <a:pt x="3" y="182"/>
                      <a:pt x="5" y="184"/>
                      <a:pt x="8" y="185"/>
                    </a:cubicBezTo>
                    <a:cubicBezTo>
                      <a:pt x="18" y="191"/>
                      <a:pt x="29" y="195"/>
                      <a:pt x="41" y="198"/>
                    </a:cubicBezTo>
                    <a:cubicBezTo>
                      <a:pt x="48" y="199"/>
                      <a:pt x="56" y="200"/>
                      <a:pt x="63" y="200"/>
                    </a:cubicBezTo>
                    <a:cubicBezTo>
                      <a:pt x="66" y="200"/>
                      <a:pt x="68" y="200"/>
                      <a:pt x="71" y="200"/>
                    </a:cubicBezTo>
                    <a:cubicBezTo>
                      <a:pt x="75" y="199"/>
                      <a:pt x="79" y="199"/>
                      <a:pt x="83" y="198"/>
                    </a:cubicBezTo>
                    <a:cubicBezTo>
                      <a:pt x="142" y="187"/>
                      <a:pt x="182" y="130"/>
                      <a:pt x="171" y="70"/>
                    </a:cubicBezTo>
                    <a:cubicBezTo>
                      <a:pt x="166" y="40"/>
                      <a:pt x="149" y="16"/>
                      <a:pt x="126" y="0"/>
                    </a:cubicBezTo>
                  </a:path>
                </a:pathLst>
              </a:custGeom>
              <a:solidFill>
                <a:srgbClr val="DB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1" name="Freeform 142"/>
              <p:cNvSpPr/>
              <p:nvPr/>
            </p:nvSpPr>
            <p:spPr bwMode="auto">
              <a:xfrm>
                <a:off x="11356975" y="10236201"/>
                <a:ext cx="461963" cy="1304925"/>
              </a:xfrm>
              <a:custGeom>
                <a:avLst/>
                <a:gdLst>
                  <a:gd name="T0" fmla="*/ 103 w 109"/>
                  <a:gd name="T1" fmla="*/ 256 h 308"/>
                  <a:gd name="T2" fmla="*/ 53 w 109"/>
                  <a:gd name="T3" fmla="*/ 4 h 308"/>
                  <a:gd name="T4" fmla="*/ 48 w 109"/>
                  <a:gd name="T5" fmla="*/ 0 h 308"/>
                  <a:gd name="T6" fmla="*/ 4 w 109"/>
                  <a:gd name="T7" fmla="*/ 8 h 308"/>
                  <a:gd name="T8" fmla="*/ 0 w 109"/>
                  <a:gd name="T9" fmla="*/ 13 h 308"/>
                  <a:gd name="T10" fmla="*/ 42 w 109"/>
                  <a:gd name="T11" fmla="*/ 267 h 308"/>
                  <a:gd name="T12" fmla="*/ 45 w 109"/>
                  <a:gd name="T13" fmla="*/ 280 h 308"/>
                  <a:gd name="T14" fmla="*/ 81 w 109"/>
                  <a:gd name="T15" fmla="*/ 305 h 308"/>
                  <a:gd name="T16" fmla="*/ 106 w 109"/>
                  <a:gd name="T17" fmla="*/ 269 h 308"/>
                  <a:gd name="T18" fmla="*/ 103 w 109"/>
                  <a:gd name="T19" fmla="*/ 25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08">
                    <a:moveTo>
                      <a:pt x="103" y="256"/>
                    </a:moveTo>
                    <a:cubicBezTo>
                      <a:pt x="53" y="4"/>
                      <a:pt x="53" y="4"/>
                      <a:pt x="53" y="4"/>
                    </a:cubicBezTo>
                    <a:cubicBezTo>
                      <a:pt x="53" y="1"/>
                      <a:pt x="51" y="0"/>
                      <a:pt x="48" y="0"/>
                    </a:cubicBezTo>
                    <a:cubicBezTo>
                      <a:pt x="4" y="8"/>
                      <a:pt x="4" y="8"/>
                      <a:pt x="4" y="8"/>
                    </a:cubicBezTo>
                    <a:cubicBezTo>
                      <a:pt x="2" y="9"/>
                      <a:pt x="0" y="11"/>
                      <a:pt x="0" y="13"/>
                    </a:cubicBezTo>
                    <a:cubicBezTo>
                      <a:pt x="42" y="267"/>
                      <a:pt x="42" y="267"/>
                      <a:pt x="42" y="267"/>
                    </a:cubicBezTo>
                    <a:cubicBezTo>
                      <a:pt x="45" y="280"/>
                      <a:pt x="45" y="280"/>
                      <a:pt x="45" y="280"/>
                    </a:cubicBezTo>
                    <a:cubicBezTo>
                      <a:pt x="48" y="297"/>
                      <a:pt x="64" y="308"/>
                      <a:pt x="81" y="305"/>
                    </a:cubicBezTo>
                    <a:cubicBezTo>
                      <a:pt x="98" y="302"/>
                      <a:pt x="109" y="286"/>
                      <a:pt x="106" y="269"/>
                    </a:cubicBezTo>
                    <a:lnTo>
                      <a:pt x="103" y="256"/>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2" name="Freeform 143"/>
              <p:cNvSpPr/>
              <p:nvPr/>
            </p:nvSpPr>
            <p:spPr bwMode="auto">
              <a:xfrm>
                <a:off x="10856912" y="9112251"/>
                <a:ext cx="966788" cy="966788"/>
              </a:xfrm>
              <a:custGeom>
                <a:avLst/>
                <a:gdLst>
                  <a:gd name="T0" fmla="*/ 94 w 228"/>
                  <a:gd name="T1" fmla="*/ 6 h 228"/>
                  <a:gd name="T2" fmla="*/ 94 w 228"/>
                  <a:gd name="T3" fmla="*/ 1 h 228"/>
                  <a:gd name="T4" fmla="*/ 0 w 228"/>
                  <a:gd name="T5" fmla="*/ 114 h 228"/>
                  <a:gd name="T6" fmla="*/ 1 w 228"/>
                  <a:gd name="T7" fmla="*/ 134 h 228"/>
                  <a:gd name="T8" fmla="*/ 114 w 228"/>
                  <a:gd name="T9" fmla="*/ 228 h 228"/>
                  <a:gd name="T10" fmla="*/ 134 w 228"/>
                  <a:gd name="T11" fmla="*/ 226 h 228"/>
                  <a:gd name="T12" fmla="*/ 228 w 228"/>
                  <a:gd name="T13" fmla="*/ 114 h 228"/>
                  <a:gd name="T14" fmla="*/ 226 w 228"/>
                  <a:gd name="T15" fmla="*/ 94 h 228"/>
                  <a:gd name="T16" fmla="*/ 114 w 228"/>
                  <a:gd name="T17" fmla="*/ 0 h 228"/>
                  <a:gd name="T18" fmla="*/ 94 w 228"/>
                  <a:gd name="T19" fmla="*/ 1 h 228"/>
                  <a:gd name="T20" fmla="*/ 94 w 228"/>
                  <a:gd name="T21" fmla="*/ 6 h 228"/>
                  <a:gd name="T22" fmla="*/ 95 w 228"/>
                  <a:gd name="T23" fmla="*/ 10 h 228"/>
                  <a:gd name="T24" fmla="*/ 114 w 228"/>
                  <a:gd name="T25" fmla="*/ 8 h 228"/>
                  <a:gd name="T26" fmla="*/ 218 w 228"/>
                  <a:gd name="T27" fmla="*/ 95 h 228"/>
                  <a:gd name="T28" fmla="*/ 220 w 228"/>
                  <a:gd name="T29" fmla="*/ 114 h 228"/>
                  <a:gd name="T30" fmla="*/ 133 w 228"/>
                  <a:gd name="T31" fmla="*/ 218 h 228"/>
                  <a:gd name="T32" fmla="*/ 114 w 228"/>
                  <a:gd name="T33" fmla="*/ 220 h 228"/>
                  <a:gd name="T34" fmla="*/ 10 w 228"/>
                  <a:gd name="T35" fmla="*/ 133 h 228"/>
                  <a:gd name="T36" fmla="*/ 8 w 228"/>
                  <a:gd name="T37" fmla="*/ 114 h 228"/>
                  <a:gd name="T38" fmla="*/ 95 w 228"/>
                  <a:gd name="T39" fmla="*/ 10 h 228"/>
                  <a:gd name="T40" fmla="*/ 94 w 228"/>
                  <a:gd name="T41"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28">
                    <a:moveTo>
                      <a:pt x="94" y="6"/>
                    </a:moveTo>
                    <a:cubicBezTo>
                      <a:pt x="94" y="1"/>
                      <a:pt x="94" y="1"/>
                      <a:pt x="94" y="1"/>
                    </a:cubicBezTo>
                    <a:cubicBezTo>
                      <a:pt x="38" y="12"/>
                      <a:pt x="0" y="60"/>
                      <a:pt x="0" y="114"/>
                    </a:cubicBezTo>
                    <a:cubicBezTo>
                      <a:pt x="0" y="121"/>
                      <a:pt x="0" y="127"/>
                      <a:pt x="1" y="134"/>
                    </a:cubicBezTo>
                    <a:cubicBezTo>
                      <a:pt x="12" y="190"/>
                      <a:pt x="60" y="228"/>
                      <a:pt x="114" y="228"/>
                    </a:cubicBezTo>
                    <a:cubicBezTo>
                      <a:pt x="121" y="228"/>
                      <a:pt x="127" y="228"/>
                      <a:pt x="134" y="226"/>
                    </a:cubicBezTo>
                    <a:cubicBezTo>
                      <a:pt x="190" y="216"/>
                      <a:pt x="228" y="168"/>
                      <a:pt x="228" y="114"/>
                    </a:cubicBezTo>
                    <a:cubicBezTo>
                      <a:pt x="228" y="107"/>
                      <a:pt x="228" y="100"/>
                      <a:pt x="226" y="94"/>
                    </a:cubicBezTo>
                    <a:cubicBezTo>
                      <a:pt x="216" y="38"/>
                      <a:pt x="168" y="0"/>
                      <a:pt x="114" y="0"/>
                    </a:cubicBezTo>
                    <a:cubicBezTo>
                      <a:pt x="107" y="0"/>
                      <a:pt x="100" y="0"/>
                      <a:pt x="94" y="1"/>
                    </a:cubicBezTo>
                    <a:cubicBezTo>
                      <a:pt x="94" y="6"/>
                      <a:pt x="94" y="6"/>
                      <a:pt x="94" y="6"/>
                    </a:cubicBezTo>
                    <a:cubicBezTo>
                      <a:pt x="95" y="10"/>
                      <a:pt x="95" y="10"/>
                      <a:pt x="95" y="10"/>
                    </a:cubicBezTo>
                    <a:cubicBezTo>
                      <a:pt x="101" y="9"/>
                      <a:pt x="108" y="8"/>
                      <a:pt x="114" y="8"/>
                    </a:cubicBezTo>
                    <a:cubicBezTo>
                      <a:pt x="164" y="8"/>
                      <a:pt x="209" y="44"/>
                      <a:pt x="218" y="95"/>
                    </a:cubicBezTo>
                    <a:cubicBezTo>
                      <a:pt x="219" y="101"/>
                      <a:pt x="220" y="108"/>
                      <a:pt x="220" y="114"/>
                    </a:cubicBezTo>
                    <a:cubicBezTo>
                      <a:pt x="220" y="164"/>
                      <a:pt x="184" y="209"/>
                      <a:pt x="133" y="218"/>
                    </a:cubicBezTo>
                    <a:cubicBezTo>
                      <a:pt x="126" y="219"/>
                      <a:pt x="120" y="220"/>
                      <a:pt x="114" y="220"/>
                    </a:cubicBezTo>
                    <a:cubicBezTo>
                      <a:pt x="64" y="220"/>
                      <a:pt x="19" y="184"/>
                      <a:pt x="10" y="133"/>
                    </a:cubicBezTo>
                    <a:cubicBezTo>
                      <a:pt x="9" y="126"/>
                      <a:pt x="8" y="120"/>
                      <a:pt x="8" y="114"/>
                    </a:cubicBezTo>
                    <a:cubicBezTo>
                      <a:pt x="8" y="64"/>
                      <a:pt x="44" y="19"/>
                      <a:pt x="95" y="10"/>
                    </a:cubicBezTo>
                    <a:lnTo>
                      <a:pt x="94" y="6"/>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53" name="Freeform 144"/>
            <p:cNvSpPr>
              <a:spLocks noEditPoints="1"/>
            </p:cNvSpPr>
            <p:nvPr/>
          </p:nvSpPr>
          <p:spPr bwMode="auto">
            <a:xfrm>
              <a:off x="10922634" y="3936050"/>
              <a:ext cx="1228725" cy="1230313"/>
            </a:xfrm>
            <a:custGeom>
              <a:avLst/>
              <a:gdLst>
                <a:gd name="T0" fmla="*/ 121 w 290"/>
                <a:gd name="T1" fmla="*/ 14 h 290"/>
                <a:gd name="T2" fmla="*/ 14 w 290"/>
                <a:gd name="T3" fmla="*/ 169 h 290"/>
                <a:gd name="T4" fmla="*/ 169 w 290"/>
                <a:gd name="T5" fmla="*/ 276 h 290"/>
                <a:gd name="T6" fmla="*/ 276 w 290"/>
                <a:gd name="T7" fmla="*/ 121 h 290"/>
                <a:gd name="T8" fmla="*/ 121 w 290"/>
                <a:gd name="T9" fmla="*/ 14 h 290"/>
                <a:gd name="T10" fmla="*/ 165 w 290"/>
                <a:gd name="T11" fmla="*/ 253 h 290"/>
                <a:gd name="T12" fmla="*/ 37 w 290"/>
                <a:gd name="T13" fmla="*/ 165 h 290"/>
                <a:gd name="T14" fmla="*/ 125 w 290"/>
                <a:gd name="T15" fmla="*/ 37 h 290"/>
                <a:gd name="T16" fmla="*/ 253 w 290"/>
                <a:gd name="T17" fmla="*/ 125 h 290"/>
                <a:gd name="T18" fmla="*/ 165 w 290"/>
                <a:gd name="T19" fmla="*/ 25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21" y="14"/>
                  </a:moveTo>
                  <a:cubicBezTo>
                    <a:pt x="49" y="27"/>
                    <a:pt x="0" y="96"/>
                    <a:pt x="14" y="169"/>
                  </a:cubicBezTo>
                  <a:cubicBezTo>
                    <a:pt x="27" y="241"/>
                    <a:pt x="96" y="290"/>
                    <a:pt x="169" y="276"/>
                  </a:cubicBezTo>
                  <a:cubicBezTo>
                    <a:pt x="241" y="263"/>
                    <a:pt x="290" y="194"/>
                    <a:pt x="276" y="121"/>
                  </a:cubicBezTo>
                  <a:cubicBezTo>
                    <a:pt x="263" y="49"/>
                    <a:pt x="194" y="0"/>
                    <a:pt x="121" y="14"/>
                  </a:cubicBezTo>
                  <a:close/>
                  <a:moveTo>
                    <a:pt x="165" y="253"/>
                  </a:moveTo>
                  <a:cubicBezTo>
                    <a:pt x="105" y="264"/>
                    <a:pt x="48" y="224"/>
                    <a:pt x="37" y="165"/>
                  </a:cubicBezTo>
                  <a:cubicBezTo>
                    <a:pt x="26" y="105"/>
                    <a:pt x="66" y="48"/>
                    <a:pt x="125" y="37"/>
                  </a:cubicBezTo>
                  <a:cubicBezTo>
                    <a:pt x="185" y="26"/>
                    <a:pt x="242" y="66"/>
                    <a:pt x="253" y="125"/>
                  </a:cubicBezTo>
                  <a:cubicBezTo>
                    <a:pt x="264" y="185"/>
                    <a:pt x="224" y="242"/>
                    <a:pt x="165" y="25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02" name="Freeform 193"/>
          <p:cNvSpPr/>
          <p:nvPr/>
        </p:nvSpPr>
        <p:spPr bwMode="auto">
          <a:xfrm>
            <a:off x="10730348" y="5826633"/>
            <a:ext cx="601663" cy="398463"/>
          </a:xfrm>
          <a:custGeom>
            <a:avLst/>
            <a:gdLst>
              <a:gd name="T0" fmla="*/ 92 w 142"/>
              <a:gd name="T1" fmla="*/ 68 h 94"/>
              <a:gd name="T2" fmla="*/ 41 w 142"/>
              <a:gd name="T3" fmla="*/ 86 h 94"/>
              <a:gd name="T4" fmla="*/ 32 w 142"/>
              <a:gd name="T5" fmla="*/ 87 h 94"/>
              <a:gd name="T6" fmla="*/ 9 w 142"/>
              <a:gd name="T7" fmla="*/ 71 h 94"/>
              <a:gd name="T8" fmla="*/ 7 w 142"/>
              <a:gd name="T9" fmla="*/ 62 h 94"/>
              <a:gd name="T10" fmla="*/ 24 w 142"/>
              <a:gd name="T11" fmla="*/ 38 h 94"/>
              <a:gd name="T12" fmla="*/ 110 w 142"/>
              <a:gd name="T13" fmla="*/ 8 h 94"/>
              <a:gd name="T14" fmla="*/ 116 w 142"/>
              <a:gd name="T15" fmla="*/ 7 h 94"/>
              <a:gd name="T16" fmla="*/ 134 w 142"/>
              <a:gd name="T17" fmla="*/ 19 h 94"/>
              <a:gd name="T18" fmla="*/ 135 w 142"/>
              <a:gd name="T19" fmla="*/ 26 h 94"/>
              <a:gd name="T20" fmla="*/ 122 w 142"/>
              <a:gd name="T21" fmla="*/ 44 h 94"/>
              <a:gd name="T22" fmla="*/ 47 w 142"/>
              <a:gd name="T23" fmla="*/ 71 h 94"/>
              <a:gd name="T24" fmla="*/ 42 w 142"/>
              <a:gd name="T25" fmla="*/ 71 h 94"/>
              <a:gd name="T26" fmla="*/ 31 w 142"/>
              <a:gd name="T27" fmla="*/ 63 h 94"/>
              <a:gd name="T28" fmla="*/ 30 w 142"/>
              <a:gd name="T29" fmla="*/ 59 h 94"/>
              <a:gd name="T30" fmla="*/ 38 w 142"/>
              <a:gd name="T31" fmla="*/ 47 h 94"/>
              <a:gd name="T32" fmla="*/ 110 w 142"/>
              <a:gd name="T33" fmla="*/ 22 h 94"/>
              <a:gd name="T34" fmla="*/ 112 w 142"/>
              <a:gd name="T35" fmla="*/ 17 h 94"/>
              <a:gd name="T36" fmla="*/ 107 w 142"/>
              <a:gd name="T37" fmla="*/ 15 h 94"/>
              <a:gd name="T38" fmla="*/ 36 w 142"/>
              <a:gd name="T39" fmla="*/ 41 h 94"/>
              <a:gd name="T40" fmla="*/ 23 w 142"/>
              <a:gd name="T41" fmla="*/ 59 h 94"/>
              <a:gd name="T42" fmla="*/ 24 w 142"/>
              <a:gd name="T43" fmla="*/ 65 h 94"/>
              <a:gd name="T44" fmla="*/ 42 w 142"/>
              <a:gd name="T45" fmla="*/ 78 h 94"/>
              <a:gd name="T46" fmla="*/ 49 w 142"/>
              <a:gd name="T47" fmla="*/ 77 h 94"/>
              <a:gd name="T48" fmla="*/ 125 w 142"/>
              <a:gd name="T49" fmla="*/ 50 h 94"/>
              <a:gd name="T50" fmla="*/ 142 w 142"/>
              <a:gd name="T51" fmla="*/ 26 h 94"/>
              <a:gd name="T52" fmla="*/ 140 w 142"/>
              <a:gd name="T53" fmla="*/ 17 h 94"/>
              <a:gd name="T54" fmla="*/ 116 w 142"/>
              <a:gd name="T55" fmla="*/ 0 h 94"/>
              <a:gd name="T56" fmla="*/ 107 w 142"/>
              <a:gd name="T57" fmla="*/ 2 h 94"/>
              <a:gd name="T58" fmla="*/ 22 w 142"/>
              <a:gd name="T59" fmla="*/ 32 h 94"/>
              <a:gd name="T60" fmla="*/ 0 w 142"/>
              <a:gd name="T61" fmla="*/ 62 h 94"/>
              <a:gd name="T62" fmla="*/ 2 w 142"/>
              <a:gd name="T63" fmla="*/ 73 h 94"/>
              <a:gd name="T64" fmla="*/ 32 w 142"/>
              <a:gd name="T65" fmla="*/ 94 h 94"/>
              <a:gd name="T66" fmla="*/ 43 w 142"/>
              <a:gd name="T67" fmla="*/ 92 h 94"/>
              <a:gd name="T68" fmla="*/ 94 w 142"/>
              <a:gd name="T69" fmla="*/ 74 h 94"/>
              <a:gd name="T70" fmla="*/ 96 w 142"/>
              <a:gd name="T71" fmla="*/ 70 h 94"/>
              <a:gd name="T72" fmla="*/ 92 w 142"/>
              <a:gd name="T73"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94">
                <a:moveTo>
                  <a:pt x="92" y="68"/>
                </a:moveTo>
                <a:cubicBezTo>
                  <a:pt x="41" y="86"/>
                  <a:pt x="41" y="86"/>
                  <a:pt x="41" y="86"/>
                </a:cubicBezTo>
                <a:cubicBezTo>
                  <a:pt x="38" y="87"/>
                  <a:pt x="35" y="87"/>
                  <a:pt x="32" y="87"/>
                </a:cubicBezTo>
                <a:cubicBezTo>
                  <a:pt x="22" y="87"/>
                  <a:pt x="12" y="81"/>
                  <a:pt x="9" y="71"/>
                </a:cubicBezTo>
                <a:cubicBezTo>
                  <a:pt x="8" y="68"/>
                  <a:pt x="7" y="65"/>
                  <a:pt x="7" y="62"/>
                </a:cubicBezTo>
                <a:cubicBezTo>
                  <a:pt x="7" y="52"/>
                  <a:pt x="14" y="42"/>
                  <a:pt x="24" y="38"/>
                </a:cubicBezTo>
                <a:cubicBezTo>
                  <a:pt x="110" y="8"/>
                  <a:pt x="110" y="8"/>
                  <a:pt x="110" y="8"/>
                </a:cubicBezTo>
                <a:cubicBezTo>
                  <a:pt x="112" y="7"/>
                  <a:pt x="114" y="7"/>
                  <a:pt x="116" y="7"/>
                </a:cubicBezTo>
                <a:cubicBezTo>
                  <a:pt x="124" y="7"/>
                  <a:pt x="131" y="12"/>
                  <a:pt x="134" y="19"/>
                </a:cubicBezTo>
                <a:cubicBezTo>
                  <a:pt x="135" y="22"/>
                  <a:pt x="135" y="24"/>
                  <a:pt x="135" y="26"/>
                </a:cubicBezTo>
                <a:cubicBezTo>
                  <a:pt x="135" y="34"/>
                  <a:pt x="130" y="41"/>
                  <a:pt x="122" y="44"/>
                </a:cubicBezTo>
                <a:cubicBezTo>
                  <a:pt x="47" y="71"/>
                  <a:pt x="47" y="71"/>
                  <a:pt x="47" y="71"/>
                </a:cubicBezTo>
                <a:cubicBezTo>
                  <a:pt x="45" y="71"/>
                  <a:pt x="44" y="71"/>
                  <a:pt x="42" y="71"/>
                </a:cubicBezTo>
                <a:cubicBezTo>
                  <a:pt x="37" y="71"/>
                  <a:pt x="32" y="68"/>
                  <a:pt x="31" y="63"/>
                </a:cubicBezTo>
                <a:cubicBezTo>
                  <a:pt x="30" y="62"/>
                  <a:pt x="30" y="60"/>
                  <a:pt x="30" y="59"/>
                </a:cubicBezTo>
                <a:cubicBezTo>
                  <a:pt x="30" y="54"/>
                  <a:pt x="33" y="49"/>
                  <a:pt x="38" y="47"/>
                </a:cubicBezTo>
                <a:cubicBezTo>
                  <a:pt x="110" y="22"/>
                  <a:pt x="110" y="22"/>
                  <a:pt x="110" y="22"/>
                </a:cubicBezTo>
                <a:cubicBezTo>
                  <a:pt x="111" y="21"/>
                  <a:pt x="112" y="19"/>
                  <a:pt x="112" y="17"/>
                </a:cubicBezTo>
                <a:cubicBezTo>
                  <a:pt x="111" y="16"/>
                  <a:pt x="109" y="15"/>
                  <a:pt x="107" y="15"/>
                </a:cubicBezTo>
                <a:cubicBezTo>
                  <a:pt x="36" y="41"/>
                  <a:pt x="36" y="41"/>
                  <a:pt x="36" y="41"/>
                </a:cubicBezTo>
                <a:cubicBezTo>
                  <a:pt x="28" y="44"/>
                  <a:pt x="23" y="51"/>
                  <a:pt x="23" y="59"/>
                </a:cubicBezTo>
                <a:cubicBezTo>
                  <a:pt x="23" y="61"/>
                  <a:pt x="24" y="63"/>
                  <a:pt x="24" y="65"/>
                </a:cubicBezTo>
                <a:cubicBezTo>
                  <a:pt x="27" y="73"/>
                  <a:pt x="35" y="78"/>
                  <a:pt x="42" y="78"/>
                </a:cubicBezTo>
                <a:cubicBezTo>
                  <a:pt x="45" y="78"/>
                  <a:pt x="47" y="78"/>
                  <a:pt x="49" y="77"/>
                </a:cubicBezTo>
                <a:cubicBezTo>
                  <a:pt x="125" y="50"/>
                  <a:pt x="125" y="50"/>
                  <a:pt x="125" y="50"/>
                </a:cubicBezTo>
                <a:cubicBezTo>
                  <a:pt x="135" y="46"/>
                  <a:pt x="142" y="36"/>
                  <a:pt x="142" y="26"/>
                </a:cubicBezTo>
                <a:cubicBezTo>
                  <a:pt x="142" y="23"/>
                  <a:pt x="141" y="20"/>
                  <a:pt x="140" y="17"/>
                </a:cubicBezTo>
                <a:cubicBezTo>
                  <a:pt x="137" y="7"/>
                  <a:pt x="127" y="0"/>
                  <a:pt x="116" y="0"/>
                </a:cubicBezTo>
                <a:cubicBezTo>
                  <a:pt x="113" y="0"/>
                  <a:pt x="110" y="1"/>
                  <a:pt x="107" y="2"/>
                </a:cubicBezTo>
                <a:cubicBezTo>
                  <a:pt x="22" y="32"/>
                  <a:pt x="22" y="32"/>
                  <a:pt x="22" y="32"/>
                </a:cubicBezTo>
                <a:cubicBezTo>
                  <a:pt x="8" y="37"/>
                  <a:pt x="0" y="49"/>
                  <a:pt x="0" y="62"/>
                </a:cubicBezTo>
                <a:cubicBezTo>
                  <a:pt x="0" y="66"/>
                  <a:pt x="1" y="69"/>
                  <a:pt x="2" y="73"/>
                </a:cubicBezTo>
                <a:cubicBezTo>
                  <a:pt x="7" y="86"/>
                  <a:pt x="19" y="94"/>
                  <a:pt x="32" y="94"/>
                </a:cubicBezTo>
                <a:cubicBezTo>
                  <a:pt x="36" y="94"/>
                  <a:pt x="39" y="94"/>
                  <a:pt x="43" y="92"/>
                </a:cubicBezTo>
                <a:cubicBezTo>
                  <a:pt x="94" y="74"/>
                  <a:pt x="94" y="74"/>
                  <a:pt x="94" y="74"/>
                </a:cubicBezTo>
                <a:cubicBezTo>
                  <a:pt x="96" y="73"/>
                  <a:pt x="97" y="72"/>
                  <a:pt x="96" y="70"/>
                </a:cubicBezTo>
                <a:cubicBezTo>
                  <a:pt x="96" y="68"/>
                  <a:pt x="94" y="67"/>
                  <a:pt x="92" y="68"/>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4" name="Freeform 195"/>
          <p:cNvSpPr/>
          <p:nvPr/>
        </p:nvSpPr>
        <p:spPr bwMode="auto">
          <a:xfrm>
            <a:off x="708026" y="213518"/>
            <a:ext cx="581025" cy="438150"/>
          </a:xfrm>
          <a:custGeom>
            <a:avLst/>
            <a:gdLst>
              <a:gd name="T0" fmla="*/ 63 w 137"/>
              <a:gd name="T1" fmla="*/ 83 h 103"/>
              <a:gd name="T2" fmla="*/ 18 w 137"/>
              <a:gd name="T3" fmla="*/ 53 h 103"/>
              <a:gd name="T4" fmla="*/ 7 w 137"/>
              <a:gd name="T5" fmla="*/ 32 h 103"/>
              <a:gd name="T6" fmla="*/ 11 w 137"/>
              <a:gd name="T7" fmla="*/ 17 h 103"/>
              <a:gd name="T8" fmla="*/ 32 w 137"/>
              <a:gd name="T9" fmla="*/ 6 h 103"/>
              <a:gd name="T10" fmla="*/ 46 w 137"/>
              <a:gd name="T11" fmla="*/ 11 h 103"/>
              <a:gd name="T12" fmla="*/ 122 w 137"/>
              <a:gd name="T13" fmla="*/ 62 h 103"/>
              <a:gd name="T14" fmla="*/ 130 w 137"/>
              <a:gd name="T15" fmla="*/ 77 h 103"/>
              <a:gd name="T16" fmla="*/ 127 w 137"/>
              <a:gd name="T17" fmla="*/ 88 h 103"/>
              <a:gd name="T18" fmla="*/ 111 w 137"/>
              <a:gd name="T19" fmla="*/ 96 h 103"/>
              <a:gd name="T20" fmla="*/ 101 w 137"/>
              <a:gd name="T21" fmla="*/ 93 h 103"/>
              <a:gd name="T22" fmla="*/ 34 w 137"/>
              <a:gd name="T23" fmla="*/ 48 h 103"/>
              <a:gd name="T24" fmla="*/ 28 w 137"/>
              <a:gd name="T25" fmla="*/ 38 h 103"/>
              <a:gd name="T26" fmla="*/ 30 w 137"/>
              <a:gd name="T27" fmla="*/ 31 h 103"/>
              <a:gd name="T28" fmla="*/ 41 w 137"/>
              <a:gd name="T29" fmla="*/ 25 h 103"/>
              <a:gd name="T30" fmla="*/ 48 w 137"/>
              <a:gd name="T31" fmla="*/ 27 h 103"/>
              <a:gd name="T32" fmla="*/ 111 w 137"/>
              <a:gd name="T33" fmla="*/ 70 h 103"/>
              <a:gd name="T34" fmla="*/ 115 w 137"/>
              <a:gd name="T35" fmla="*/ 69 h 103"/>
              <a:gd name="T36" fmla="*/ 114 w 137"/>
              <a:gd name="T37" fmla="*/ 64 h 103"/>
              <a:gd name="T38" fmla="*/ 52 w 137"/>
              <a:gd name="T39" fmla="*/ 22 h 103"/>
              <a:gd name="T40" fmla="*/ 41 w 137"/>
              <a:gd name="T41" fmla="*/ 18 h 103"/>
              <a:gd name="T42" fmla="*/ 25 w 137"/>
              <a:gd name="T43" fmla="*/ 27 h 103"/>
              <a:gd name="T44" fmla="*/ 22 w 137"/>
              <a:gd name="T45" fmla="*/ 38 h 103"/>
              <a:gd name="T46" fmla="*/ 30 w 137"/>
              <a:gd name="T47" fmla="*/ 54 h 103"/>
              <a:gd name="T48" fmla="*/ 97 w 137"/>
              <a:gd name="T49" fmla="*/ 99 h 103"/>
              <a:gd name="T50" fmla="*/ 111 w 137"/>
              <a:gd name="T51" fmla="*/ 103 h 103"/>
              <a:gd name="T52" fmla="*/ 132 w 137"/>
              <a:gd name="T53" fmla="*/ 92 h 103"/>
              <a:gd name="T54" fmla="*/ 137 w 137"/>
              <a:gd name="T55" fmla="*/ 77 h 103"/>
              <a:gd name="T56" fmla="*/ 126 w 137"/>
              <a:gd name="T57" fmla="*/ 56 h 103"/>
              <a:gd name="T58" fmla="*/ 50 w 137"/>
              <a:gd name="T59" fmla="*/ 5 h 103"/>
              <a:gd name="T60" fmla="*/ 32 w 137"/>
              <a:gd name="T61" fmla="*/ 0 h 103"/>
              <a:gd name="T62" fmla="*/ 6 w 137"/>
              <a:gd name="T63" fmla="*/ 14 h 103"/>
              <a:gd name="T64" fmla="*/ 0 w 137"/>
              <a:gd name="T65" fmla="*/ 32 h 103"/>
              <a:gd name="T66" fmla="*/ 14 w 137"/>
              <a:gd name="T67" fmla="*/ 58 h 103"/>
              <a:gd name="T68" fmla="*/ 59 w 137"/>
              <a:gd name="T69" fmla="*/ 89 h 103"/>
              <a:gd name="T70" fmla="*/ 64 w 137"/>
              <a:gd name="T71" fmla="*/ 88 h 103"/>
              <a:gd name="T72" fmla="*/ 63 w 137"/>
              <a:gd name="T73"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 h="103">
                <a:moveTo>
                  <a:pt x="63" y="83"/>
                </a:moveTo>
                <a:cubicBezTo>
                  <a:pt x="18" y="53"/>
                  <a:pt x="18" y="53"/>
                  <a:pt x="18" y="53"/>
                </a:cubicBezTo>
                <a:cubicBezTo>
                  <a:pt x="11" y="48"/>
                  <a:pt x="7" y="40"/>
                  <a:pt x="7" y="32"/>
                </a:cubicBezTo>
                <a:cubicBezTo>
                  <a:pt x="7" y="27"/>
                  <a:pt x="8" y="22"/>
                  <a:pt x="11" y="17"/>
                </a:cubicBezTo>
                <a:cubicBezTo>
                  <a:pt x="16" y="10"/>
                  <a:pt x="24" y="6"/>
                  <a:pt x="32" y="6"/>
                </a:cubicBezTo>
                <a:cubicBezTo>
                  <a:pt x="37" y="6"/>
                  <a:pt x="42" y="8"/>
                  <a:pt x="46" y="11"/>
                </a:cubicBezTo>
                <a:cubicBezTo>
                  <a:pt x="122" y="62"/>
                  <a:pt x="122" y="62"/>
                  <a:pt x="122" y="62"/>
                </a:cubicBezTo>
                <a:cubicBezTo>
                  <a:pt x="127" y="65"/>
                  <a:pt x="130" y="71"/>
                  <a:pt x="130" y="77"/>
                </a:cubicBezTo>
                <a:cubicBezTo>
                  <a:pt x="130" y="81"/>
                  <a:pt x="129" y="85"/>
                  <a:pt x="127" y="88"/>
                </a:cubicBezTo>
                <a:cubicBezTo>
                  <a:pt x="123" y="93"/>
                  <a:pt x="117" y="96"/>
                  <a:pt x="111" y="96"/>
                </a:cubicBezTo>
                <a:cubicBezTo>
                  <a:pt x="107" y="96"/>
                  <a:pt x="104" y="95"/>
                  <a:pt x="101" y="93"/>
                </a:cubicBezTo>
                <a:cubicBezTo>
                  <a:pt x="34" y="48"/>
                  <a:pt x="34" y="48"/>
                  <a:pt x="34" y="48"/>
                </a:cubicBezTo>
                <a:cubicBezTo>
                  <a:pt x="30" y="46"/>
                  <a:pt x="28" y="42"/>
                  <a:pt x="28" y="38"/>
                </a:cubicBezTo>
                <a:cubicBezTo>
                  <a:pt x="28" y="35"/>
                  <a:pt x="29" y="33"/>
                  <a:pt x="30" y="31"/>
                </a:cubicBezTo>
                <a:cubicBezTo>
                  <a:pt x="33" y="27"/>
                  <a:pt x="37" y="25"/>
                  <a:pt x="41" y="25"/>
                </a:cubicBezTo>
                <a:cubicBezTo>
                  <a:pt x="43" y="25"/>
                  <a:pt x="46" y="26"/>
                  <a:pt x="48" y="27"/>
                </a:cubicBezTo>
                <a:cubicBezTo>
                  <a:pt x="111" y="70"/>
                  <a:pt x="111" y="70"/>
                  <a:pt x="111" y="70"/>
                </a:cubicBezTo>
                <a:cubicBezTo>
                  <a:pt x="112" y="71"/>
                  <a:pt x="114" y="70"/>
                  <a:pt x="115" y="69"/>
                </a:cubicBezTo>
                <a:cubicBezTo>
                  <a:pt x="116" y="67"/>
                  <a:pt x="116" y="65"/>
                  <a:pt x="114" y="64"/>
                </a:cubicBezTo>
                <a:cubicBezTo>
                  <a:pt x="52" y="22"/>
                  <a:pt x="52" y="22"/>
                  <a:pt x="52" y="22"/>
                </a:cubicBezTo>
                <a:cubicBezTo>
                  <a:pt x="48" y="20"/>
                  <a:pt x="44" y="18"/>
                  <a:pt x="41" y="18"/>
                </a:cubicBezTo>
                <a:cubicBezTo>
                  <a:pt x="35" y="18"/>
                  <a:pt x="29" y="21"/>
                  <a:pt x="25" y="27"/>
                </a:cubicBezTo>
                <a:cubicBezTo>
                  <a:pt x="23" y="30"/>
                  <a:pt x="22" y="34"/>
                  <a:pt x="22" y="38"/>
                </a:cubicBezTo>
                <a:cubicBezTo>
                  <a:pt x="22" y="44"/>
                  <a:pt x="25" y="50"/>
                  <a:pt x="30" y="54"/>
                </a:cubicBezTo>
                <a:cubicBezTo>
                  <a:pt x="97" y="99"/>
                  <a:pt x="97" y="99"/>
                  <a:pt x="97" y="99"/>
                </a:cubicBezTo>
                <a:cubicBezTo>
                  <a:pt x="101" y="102"/>
                  <a:pt x="106" y="103"/>
                  <a:pt x="111" y="103"/>
                </a:cubicBezTo>
                <a:cubicBezTo>
                  <a:pt x="119" y="103"/>
                  <a:pt x="127" y="99"/>
                  <a:pt x="132" y="92"/>
                </a:cubicBezTo>
                <a:cubicBezTo>
                  <a:pt x="135" y="87"/>
                  <a:pt x="137" y="82"/>
                  <a:pt x="137" y="77"/>
                </a:cubicBezTo>
                <a:cubicBezTo>
                  <a:pt x="137" y="69"/>
                  <a:pt x="133" y="61"/>
                  <a:pt x="126" y="56"/>
                </a:cubicBezTo>
                <a:cubicBezTo>
                  <a:pt x="50" y="5"/>
                  <a:pt x="50" y="5"/>
                  <a:pt x="50" y="5"/>
                </a:cubicBezTo>
                <a:cubicBezTo>
                  <a:pt x="45" y="1"/>
                  <a:pt x="38" y="0"/>
                  <a:pt x="32" y="0"/>
                </a:cubicBezTo>
                <a:cubicBezTo>
                  <a:pt x="22" y="0"/>
                  <a:pt x="12" y="5"/>
                  <a:pt x="6" y="14"/>
                </a:cubicBezTo>
                <a:cubicBezTo>
                  <a:pt x="2" y="19"/>
                  <a:pt x="0" y="25"/>
                  <a:pt x="0" y="32"/>
                </a:cubicBezTo>
                <a:cubicBezTo>
                  <a:pt x="0" y="42"/>
                  <a:pt x="5" y="52"/>
                  <a:pt x="14" y="58"/>
                </a:cubicBezTo>
                <a:cubicBezTo>
                  <a:pt x="59" y="89"/>
                  <a:pt x="59" y="89"/>
                  <a:pt x="59" y="89"/>
                </a:cubicBezTo>
                <a:cubicBezTo>
                  <a:pt x="61" y="90"/>
                  <a:pt x="63" y="89"/>
                  <a:pt x="64" y="88"/>
                </a:cubicBezTo>
                <a:cubicBezTo>
                  <a:pt x="65" y="86"/>
                  <a:pt x="65" y="84"/>
                  <a:pt x="63" y="83"/>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5" name="Freeform 196"/>
          <p:cNvSpPr/>
          <p:nvPr/>
        </p:nvSpPr>
        <p:spPr bwMode="auto">
          <a:xfrm>
            <a:off x="180149" y="2562622"/>
            <a:ext cx="504825" cy="534988"/>
          </a:xfrm>
          <a:custGeom>
            <a:avLst/>
            <a:gdLst>
              <a:gd name="T0" fmla="*/ 73 w 119"/>
              <a:gd name="T1" fmla="*/ 35 h 126"/>
              <a:gd name="T2" fmla="*/ 107 w 119"/>
              <a:gd name="T3" fmla="*/ 78 h 126"/>
              <a:gd name="T4" fmla="*/ 112 w 119"/>
              <a:gd name="T5" fmla="*/ 94 h 126"/>
              <a:gd name="T6" fmla="*/ 103 w 119"/>
              <a:gd name="T7" fmla="*/ 114 h 126"/>
              <a:gd name="T8" fmla="*/ 87 w 119"/>
              <a:gd name="T9" fmla="*/ 119 h 126"/>
              <a:gd name="T10" fmla="*/ 67 w 119"/>
              <a:gd name="T11" fmla="*/ 109 h 126"/>
              <a:gd name="T12" fmla="*/ 11 w 119"/>
              <a:gd name="T13" fmla="*/ 38 h 126"/>
              <a:gd name="T14" fmla="*/ 7 w 119"/>
              <a:gd name="T15" fmla="*/ 26 h 126"/>
              <a:gd name="T16" fmla="*/ 14 w 119"/>
              <a:gd name="T17" fmla="*/ 11 h 126"/>
              <a:gd name="T18" fmla="*/ 26 w 119"/>
              <a:gd name="T19" fmla="*/ 7 h 126"/>
              <a:gd name="T20" fmla="*/ 41 w 119"/>
              <a:gd name="T21" fmla="*/ 14 h 126"/>
              <a:gd name="T22" fmla="*/ 91 w 119"/>
              <a:gd name="T23" fmla="*/ 78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6 w 119"/>
              <a:gd name="T39" fmla="*/ 97 h 126"/>
              <a:gd name="T40" fmla="*/ 81 w 119"/>
              <a:gd name="T41" fmla="*/ 105 h 126"/>
              <a:gd name="T42" fmla="*/ 93 w 119"/>
              <a:gd name="T43" fmla="*/ 100 h 126"/>
              <a:gd name="T44" fmla="*/ 100 w 119"/>
              <a:gd name="T45" fmla="*/ 85 h 126"/>
              <a:gd name="T46" fmla="*/ 96 w 119"/>
              <a:gd name="T47" fmla="*/ 74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4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1" y="83"/>
                  <a:pt x="112" y="88"/>
                  <a:pt x="112" y="94"/>
                </a:cubicBezTo>
                <a:cubicBezTo>
                  <a:pt x="112" y="101"/>
                  <a:pt x="109" y="109"/>
                  <a:pt x="103" y="114"/>
                </a:cubicBezTo>
                <a:cubicBezTo>
                  <a:pt x="98" y="117"/>
                  <a:pt x="93" y="119"/>
                  <a:pt x="87" y="119"/>
                </a:cubicBezTo>
                <a:cubicBezTo>
                  <a:pt x="80" y="119"/>
                  <a:pt x="72" y="116"/>
                  <a:pt x="67" y="109"/>
                </a:cubicBezTo>
                <a:cubicBezTo>
                  <a:pt x="11" y="38"/>
                  <a:pt x="11" y="38"/>
                  <a:pt x="11" y="38"/>
                </a:cubicBezTo>
                <a:cubicBezTo>
                  <a:pt x="8" y="34"/>
                  <a:pt x="7" y="30"/>
                  <a:pt x="7" y="26"/>
                </a:cubicBezTo>
                <a:cubicBezTo>
                  <a:pt x="7" y="20"/>
                  <a:pt x="10" y="15"/>
                  <a:pt x="14" y="11"/>
                </a:cubicBezTo>
                <a:cubicBezTo>
                  <a:pt x="18" y="8"/>
                  <a:pt x="22" y="7"/>
                  <a:pt x="26" y="7"/>
                </a:cubicBezTo>
                <a:cubicBezTo>
                  <a:pt x="32" y="7"/>
                  <a:pt x="37" y="10"/>
                  <a:pt x="41" y="14"/>
                </a:cubicBezTo>
                <a:cubicBezTo>
                  <a:pt x="91" y="78"/>
                  <a:pt x="91" y="78"/>
                  <a:pt x="91" y="78"/>
                </a:cubicBezTo>
                <a:cubicBezTo>
                  <a:pt x="92" y="80"/>
                  <a:pt x="93" y="83"/>
                  <a:pt x="93" y="85"/>
                </a:cubicBezTo>
                <a:cubicBezTo>
                  <a:pt x="93" y="89"/>
                  <a:pt x="92" y="93"/>
                  <a:pt x="88" y="95"/>
                </a:cubicBezTo>
                <a:cubicBezTo>
                  <a:pt x="86" y="97"/>
                  <a:pt x="83" y="98"/>
                  <a:pt x="81" y="98"/>
                </a:cubicBezTo>
                <a:cubicBezTo>
                  <a:pt x="77" y="98"/>
                  <a:pt x="73" y="96"/>
                  <a:pt x="71" y="93"/>
                </a:cubicBezTo>
                <a:cubicBezTo>
                  <a:pt x="24" y="33"/>
                  <a:pt x="24" y="33"/>
                  <a:pt x="24" y="33"/>
                </a:cubicBezTo>
                <a:cubicBezTo>
                  <a:pt x="23" y="32"/>
                  <a:pt x="21" y="32"/>
                  <a:pt x="19" y="33"/>
                </a:cubicBezTo>
                <a:cubicBezTo>
                  <a:pt x="18" y="34"/>
                  <a:pt x="18" y="36"/>
                  <a:pt x="19" y="37"/>
                </a:cubicBezTo>
                <a:cubicBezTo>
                  <a:pt x="66" y="97"/>
                  <a:pt x="66" y="97"/>
                  <a:pt x="66" y="97"/>
                </a:cubicBezTo>
                <a:cubicBezTo>
                  <a:pt x="69" y="102"/>
                  <a:pt x="75" y="105"/>
                  <a:pt x="81" y="105"/>
                </a:cubicBezTo>
                <a:cubicBezTo>
                  <a:pt x="85" y="105"/>
                  <a:pt x="89" y="103"/>
                  <a:pt x="93" y="100"/>
                </a:cubicBezTo>
                <a:cubicBezTo>
                  <a:pt x="97" y="97"/>
                  <a:pt x="100" y="91"/>
                  <a:pt x="100" y="85"/>
                </a:cubicBezTo>
                <a:cubicBezTo>
                  <a:pt x="100" y="81"/>
                  <a:pt x="99" y="77"/>
                  <a:pt x="96" y="74"/>
                </a:cubicBezTo>
                <a:cubicBezTo>
                  <a:pt x="46" y="10"/>
                  <a:pt x="46" y="10"/>
                  <a:pt x="46" y="10"/>
                </a:cubicBezTo>
                <a:cubicBezTo>
                  <a:pt x="41" y="4"/>
                  <a:pt x="34" y="0"/>
                  <a:pt x="26" y="0"/>
                </a:cubicBezTo>
                <a:cubicBezTo>
                  <a:pt x="20" y="0"/>
                  <a:pt x="15" y="2"/>
                  <a:pt x="10" y="6"/>
                </a:cubicBezTo>
                <a:cubicBezTo>
                  <a:pt x="4" y="11"/>
                  <a:pt x="0" y="18"/>
                  <a:pt x="0" y="26"/>
                </a:cubicBezTo>
                <a:cubicBezTo>
                  <a:pt x="0" y="32"/>
                  <a:pt x="2" y="37"/>
                  <a:pt x="6" y="42"/>
                </a:cubicBezTo>
                <a:cubicBezTo>
                  <a:pt x="62" y="114"/>
                  <a:pt x="62" y="114"/>
                  <a:pt x="62" y="114"/>
                </a:cubicBezTo>
                <a:cubicBezTo>
                  <a:pt x="68" y="122"/>
                  <a:pt x="78" y="126"/>
                  <a:pt x="87" y="126"/>
                </a:cubicBezTo>
                <a:cubicBezTo>
                  <a:pt x="94" y="126"/>
                  <a:pt x="101" y="124"/>
                  <a:pt x="107" y="119"/>
                </a:cubicBezTo>
                <a:cubicBezTo>
                  <a:pt x="115" y="113"/>
                  <a:pt x="119" y="103"/>
                  <a:pt x="119" y="94"/>
                </a:cubicBezTo>
                <a:cubicBezTo>
                  <a:pt x="119" y="87"/>
                  <a:pt x="117" y="80"/>
                  <a:pt x="112" y="74"/>
                </a:cubicBezTo>
                <a:cubicBezTo>
                  <a:pt x="79" y="31"/>
                  <a:pt x="79" y="31"/>
                  <a:pt x="79" y="31"/>
                </a:cubicBezTo>
                <a:cubicBezTo>
                  <a:pt x="78" y="30"/>
                  <a:pt x="75" y="30"/>
                  <a:pt x="74" y="31"/>
                </a:cubicBezTo>
                <a:cubicBezTo>
                  <a:pt x="73"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6" name="Freeform 197"/>
          <p:cNvSpPr/>
          <p:nvPr/>
        </p:nvSpPr>
        <p:spPr bwMode="auto">
          <a:xfrm>
            <a:off x="49372" y="5750343"/>
            <a:ext cx="504825" cy="534988"/>
          </a:xfrm>
          <a:custGeom>
            <a:avLst/>
            <a:gdLst>
              <a:gd name="T0" fmla="*/ 73 w 119"/>
              <a:gd name="T1" fmla="*/ 35 h 126"/>
              <a:gd name="T2" fmla="*/ 107 w 119"/>
              <a:gd name="T3" fmla="*/ 78 h 126"/>
              <a:gd name="T4" fmla="*/ 112 w 119"/>
              <a:gd name="T5" fmla="*/ 94 h 126"/>
              <a:gd name="T6" fmla="*/ 102 w 119"/>
              <a:gd name="T7" fmla="*/ 114 h 126"/>
              <a:gd name="T8" fmla="*/ 87 w 119"/>
              <a:gd name="T9" fmla="*/ 119 h 126"/>
              <a:gd name="T10" fmla="*/ 67 w 119"/>
              <a:gd name="T11" fmla="*/ 109 h 126"/>
              <a:gd name="T12" fmla="*/ 11 w 119"/>
              <a:gd name="T13" fmla="*/ 37 h 126"/>
              <a:gd name="T14" fmla="*/ 7 w 119"/>
              <a:gd name="T15" fmla="*/ 26 h 126"/>
              <a:gd name="T16" fmla="*/ 14 w 119"/>
              <a:gd name="T17" fmla="*/ 11 h 126"/>
              <a:gd name="T18" fmla="*/ 26 w 119"/>
              <a:gd name="T19" fmla="*/ 7 h 126"/>
              <a:gd name="T20" fmla="*/ 41 w 119"/>
              <a:gd name="T21" fmla="*/ 14 h 126"/>
              <a:gd name="T22" fmla="*/ 90 w 119"/>
              <a:gd name="T23" fmla="*/ 77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5 w 119"/>
              <a:gd name="T39" fmla="*/ 97 h 126"/>
              <a:gd name="T40" fmla="*/ 81 w 119"/>
              <a:gd name="T41" fmla="*/ 104 h 126"/>
              <a:gd name="T42" fmla="*/ 92 w 119"/>
              <a:gd name="T43" fmla="*/ 100 h 126"/>
              <a:gd name="T44" fmla="*/ 100 w 119"/>
              <a:gd name="T45" fmla="*/ 85 h 126"/>
              <a:gd name="T46" fmla="*/ 96 w 119"/>
              <a:gd name="T47" fmla="*/ 73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3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0" y="83"/>
                  <a:pt x="112" y="88"/>
                  <a:pt x="112" y="94"/>
                </a:cubicBezTo>
                <a:cubicBezTo>
                  <a:pt x="112" y="101"/>
                  <a:pt x="109" y="109"/>
                  <a:pt x="102" y="114"/>
                </a:cubicBezTo>
                <a:cubicBezTo>
                  <a:pt x="98" y="117"/>
                  <a:pt x="92" y="119"/>
                  <a:pt x="87" y="119"/>
                </a:cubicBezTo>
                <a:cubicBezTo>
                  <a:pt x="79" y="119"/>
                  <a:pt x="72" y="116"/>
                  <a:pt x="67" y="109"/>
                </a:cubicBezTo>
                <a:cubicBezTo>
                  <a:pt x="11" y="37"/>
                  <a:pt x="11" y="37"/>
                  <a:pt x="11" y="37"/>
                </a:cubicBezTo>
                <a:cubicBezTo>
                  <a:pt x="8" y="34"/>
                  <a:pt x="7" y="30"/>
                  <a:pt x="7" y="26"/>
                </a:cubicBezTo>
                <a:cubicBezTo>
                  <a:pt x="7" y="20"/>
                  <a:pt x="9" y="15"/>
                  <a:pt x="14" y="11"/>
                </a:cubicBezTo>
                <a:cubicBezTo>
                  <a:pt x="18" y="8"/>
                  <a:pt x="22" y="7"/>
                  <a:pt x="26" y="7"/>
                </a:cubicBezTo>
                <a:cubicBezTo>
                  <a:pt x="31" y="7"/>
                  <a:pt x="37" y="9"/>
                  <a:pt x="41" y="14"/>
                </a:cubicBezTo>
                <a:cubicBezTo>
                  <a:pt x="90" y="77"/>
                  <a:pt x="90" y="77"/>
                  <a:pt x="90" y="77"/>
                </a:cubicBezTo>
                <a:cubicBezTo>
                  <a:pt x="92" y="80"/>
                  <a:pt x="93" y="82"/>
                  <a:pt x="93" y="85"/>
                </a:cubicBezTo>
                <a:cubicBezTo>
                  <a:pt x="93" y="89"/>
                  <a:pt x="91" y="92"/>
                  <a:pt x="88" y="95"/>
                </a:cubicBezTo>
                <a:cubicBezTo>
                  <a:pt x="86" y="97"/>
                  <a:pt x="83" y="98"/>
                  <a:pt x="81" y="98"/>
                </a:cubicBezTo>
                <a:cubicBezTo>
                  <a:pt x="77" y="98"/>
                  <a:pt x="73" y="96"/>
                  <a:pt x="71" y="93"/>
                </a:cubicBezTo>
                <a:cubicBezTo>
                  <a:pt x="24" y="33"/>
                  <a:pt x="24" y="33"/>
                  <a:pt x="24" y="33"/>
                </a:cubicBezTo>
                <a:cubicBezTo>
                  <a:pt x="23" y="32"/>
                  <a:pt x="21" y="31"/>
                  <a:pt x="19" y="33"/>
                </a:cubicBezTo>
                <a:cubicBezTo>
                  <a:pt x="18" y="34"/>
                  <a:pt x="18" y="36"/>
                  <a:pt x="19" y="37"/>
                </a:cubicBezTo>
                <a:cubicBezTo>
                  <a:pt x="65" y="97"/>
                  <a:pt x="65" y="97"/>
                  <a:pt x="65" y="97"/>
                </a:cubicBezTo>
                <a:cubicBezTo>
                  <a:pt x="69" y="102"/>
                  <a:pt x="75" y="104"/>
                  <a:pt x="81" y="104"/>
                </a:cubicBezTo>
                <a:cubicBezTo>
                  <a:pt x="85" y="104"/>
                  <a:pt x="89" y="103"/>
                  <a:pt x="92" y="100"/>
                </a:cubicBezTo>
                <a:cubicBezTo>
                  <a:pt x="97" y="96"/>
                  <a:pt x="100" y="91"/>
                  <a:pt x="100" y="85"/>
                </a:cubicBezTo>
                <a:cubicBezTo>
                  <a:pt x="100" y="81"/>
                  <a:pt x="98" y="77"/>
                  <a:pt x="96" y="73"/>
                </a:cubicBezTo>
                <a:cubicBezTo>
                  <a:pt x="46" y="10"/>
                  <a:pt x="46" y="10"/>
                  <a:pt x="46" y="10"/>
                </a:cubicBezTo>
                <a:cubicBezTo>
                  <a:pt x="41" y="3"/>
                  <a:pt x="33" y="0"/>
                  <a:pt x="26" y="0"/>
                </a:cubicBezTo>
                <a:cubicBezTo>
                  <a:pt x="20" y="0"/>
                  <a:pt x="15" y="2"/>
                  <a:pt x="10" y="6"/>
                </a:cubicBezTo>
                <a:cubicBezTo>
                  <a:pt x="3" y="11"/>
                  <a:pt x="0" y="18"/>
                  <a:pt x="0" y="26"/>
                </a:cubicBezTo>
                <a:cubicBezTo>
                  <a:pt x="0" y="31"/>
                  <a:pt x="2" y="37"/>
                  <a:pt x="6" y="42"/>
                </a:cubicBezTo>
                <a:cubicBezTo>
                  <a:pt x="62" y="113"/>
                  <a:pt x="62" y="113"/>
                  <a:pt x="62" y="113"/>
                </a:cubicBezTo>
                <a:cubicBezTo>
                  <a:pt x="68" y="121"/>
                  <a:pt x="77" y="126"/>
                  <a:pt x="87" y="126"/>
                </a:cubicBezTo>
                <a:cubicBezTo>
                  <a:pt x="94" y="126"/>
                  <a:pt x="101" y="123"/>
                  <a:pt x="107" y="119"/>
                </a:cubicBezTo>
                <a:cubicBezTo>
                  <a:pt x="115" y="113"/>
                  <a:pt x="119" y="103"/>
                  <a:pt x="119" y="94"/>
                </a:cubicBezTo>
                <a:cubicBezTo>
                  <a:pt x="119" y="87"/>
                  <a:pt x="117" y="80"/>
                  <a:pt x="112" y="74"/>
                </a:cubicBezTo>
                <a:cubicBezTo>
                  <a:pt x="79" y="31"/>
                  <a:pt x="79" y="31"/>
                  <a:pt x="79" y="31"/>
                </a:cubicBezTo>
                <a:cubicBezTo>
                  <a:pt x="77" y="30"/>
                  <a:pt x="75" y="29"/>
                  <a:pt x="74" y="31"/>
                </a:cubicBezTo>
                <a:cubicBezTo>
                  <a:pt x="72"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8" name="Freeform 199"/>
          <p:cNvSpPr/>
          <p:nvPr/>
        </p:nvSpPr>
        <p:spPr bwMode="auto">
          <a:xfrm>
            <a:off x="11195049" y="2207581"/>
            <a:ext cx="487363" cy="546100"/>
          </a:xfrm>
          <a:custGeom>
            <a:avLst/>
            <a:gdLst>
              <a:gd name="T0" fmla="*/ 42 w 115"/>
              <a:gd name="T1" fmla="*/ 91 h 129"/>
              <a:gd name="T2" fmla="*/ 11 w 115"/>
              <a:gd name="T3" fmla="*/ 46 h 129"/>
              <a:gd name="T4" fmla="*/ 6 w 115"/>
              <a:gd name="T5" fmla="*/ 32 h 129"/>
              <a:gd name="T6" fmla="*/ 17 w 115"/>
              <a:gd name="T7" fmla="*/ 11 h 129"/>
              <a:gd name="T8" fmla="*/ 32 w 115"/>
              <a:gd name="T9" fmla="*/ 7 h 129"/>
              <a:gd name="T10" fmla="*/ 52 w 115"/>
              <a:gd name="T11" fmla="*/ 18 h 129"/>
              <a:gd name="T12" fmla="*/ 104 w 115"/>
              <a:gd name="T13" fmla="*/ 92 h 129"/>
              <a:gd name="T14" fmla="*/ 108 w 115"/>
              <a:gd name="T15" fmla="*/ 103 h 129"/>
              <a:gd name="T16" fmla="*/ 100 w 115"/>
              <a:gd name="T17" fmla="*/ 119 h 129"/>
              <a:gd name="T18" fmla="*/ 89 w 115"/>
              <a:gd name="T19" fmla="*/ 122 h 129"/>
              <a:gd name="T20" fmla="*/ 73 w 115"/>
              <a:gd name="T21" fmla="*/ 114 h 129"/>
              <a:gd name="T22" fmla="*/ 27 w 115"/>
              <a:gd name="T23" fmla="*/ 48 h 129"/>
              <a:gd name="T24" fmla="*/ 25 w 115"/>
              <a:gd name="T25" fmla="*/ 41 h 129"/>
              <a:gd name="T26" fmla="*/ 31 w 115"/>
              <a:gd name="T27" fmla="*/ 31 h 129"/>
              <a:gd name="T28" fmla="*/ 38 w 115"/>
              <a:gd name="T29" fmla="*/ 28 h 129"/>
              <a:gd name="T30" fmla="*/ 48 w 115"/>
              <a:gd name="T31" fmla="*/ 34 h 129"/>
              <a:gd name="T32" fmla="*/ 91 w 115"/>
              <a:gd name="T33" fmla="*/ 96 h 129"/>
              <a:gd name="T34" fmla="*/ 96 w 115"/>
              <a:gd name="T35" fmla="*/ 97 h 129"/>
              <a:gd name="T36" fmla="*/ 97 w 115"/>
              <a:gd name="T37" fmla="*/ 92 h 129"/>
              <a:gd name="T38" fmla="*/ 53 w 115"/>
              <a:gd name="T39" fmla="*/ 30 h 129"/>
              <a:gd name="T40" fmla="*/ 38 w 115"/>
              <a:gd name="T41" fmla="*/ 22 h 129"/>
              <a:gd name="T42" fmla="*/ 27 w 115"/>
              <a:gd name="T43" fmla="*/ 25 h 129"/>
              <a:gd name="T44" fmla="*/ 18 w 115"/>
              <a:gd name="T45" fmla="*/ 41 h 129"/>
              <a:gd name="T46" fmla="*/ 22 w 115"/>
              <a:gd name="T47" fmla="*/ 52 h 129"/>
              <a:gd name="T48" fmla="*/ 68 w 115"/>
              <a:gd name="T49" fmla="*/ 118 h 129"/>
              <a:gd name="T50" fmla="*/ 89 w 115"/>
              <a:gd name="T51" fmla="*/ 129 h 129"/>
              <a:gd name="T52" fmla="*/ 104 w 115"/>
              <a:gd name="T53" fmla="*/ 124 h 129"/>
              <a:gd name="T54" fmla="*/ 115 w 115"/>
              <a:gd name="T55" fmla="*/ 103 h 129"/>
              <a:gd name="T56" fmla="*/ 110 w 115"/>
              <a:gd name="T57" fmla="*/ 89 h 129"/>
              <a:gd name="T58" fmla="*/ 58 w 115"/>
              <a:gd name="T59" fmla="*/ 14 h 129"/>
              <a:gd name="T60" fmla="*/ 32 w 115"/>
              <a:gd name="T61" fmla="*/ 0 h 129"/>
              <a:gd name="T62" fmla="*/ 13 w 115"/>
              <a:gd name="T63" fmla="*/ 6 h 129"/>
              <a:gd name="T64" fmla="*/ 0 w 115"/>
              <a:gd name="T65" fmla="*/ 32 h 129"/>
              <a:gd name="T66" fmla="*/ 5 w 115"/>
              <a:gd name="T67" fmla="*/ 50 h 129"/>
              <a:gd name="T68" fmla="*/ 37 w 115"/>
              <a:gd name="T69" fmla="*/ 95 h 129"/>
              <a:gd name="T70" fmla="*/ 41 w 115"/>
              <a:gd name="T71" fmla="*/ 96 h 129"/>
              <a:gd name="T72" fmla="*/ 42 w 115"/>
              <a:gd name="T73"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29">
                <a:moveTo>
                  <a:pt x="42" y="91"/>
                </a:moveTo>
                <a:cubicBezTo>
                  <a:pt x="11" y="46"/>
                  <a:pt x="11" y="46"/>
                  <a:pt x="11" y="46"/>
                </a:cubicBezTo>
                <a:cubicBezTo>
                  <a:pt x="8" y="42"/>
                  <a:pt x="6" y="37"/>
                  <a:pt x="6" y="32"/>
                </a:cubicBezTo>
                <a:cubicBezTo>
                  <a:pt x="6" y="24"/>
                  <a:pt x="10" y="16"/>
                  <a:pt x="17" y="11"/>
                </a:cubicBezTo>
                <a:cubicBezTo>
                  <a:pt x="22" y="8"/>
                  <a:pt x="27" y="7"/>
                  <a:pt x="32" y="7"/>
                </a:cubicBezTo>
                <a:cubicBezTo>
                  <a:pt x="40" y="7"/>
                  <a:pt x="48" y="11"/>
                  <a:pt x="52" y="18"/>
                </a:cubicBezTo>
                <a:cubicBezTo>
                  <a:pt x="104" y="92"/>
                  <a:pt x="104" y="92"/>
                  <a:pt x="104" y="92"/>
                </a:cubicBezTo>
                <a:cubicBezTo>
                  <a:pt x="107" y="96"/>
                  <a:pt x="108" y="99"/>
                  <a:pt x="108" y="103"/>
                </a:cubicBezTo>
                <a:cubicBezTo>
                  <a:pt x="108" y="109"/>
                  <a:pt x="105" y="115"/>
                  <a:pt x="100" y="119"/>
                </a:cubicBezTo>
                <a:cubicBezTo>
                  <a:pt x="96" y="121"/>
                  <a:pt x="93" y="122"/>
                  <a:pt x="89" y="122"/>
                </a:cubicBezTo>
                <a:cubicBezTo>
                  <a:pt x="83" y="122"/>
                  <a:pt x="77" y="119"/>
                  <a:pt x="73" y="114"/>
                </a:cubicBezTo>
                <a:cubicBezTo>
                  <a:pt x="27" y="48"/>
                  <a:pt x="27" y="48"/>
                  <a:pt x="27" y="48"/>
                </a:cubicBezTo>
                <a:cubicBezTo>
                  <a:pt x="26" y="46"/>
                  <a:pt x="25" y="43"/>
                  <a:pt x="25" y="41"/>
                </a:cubicBezTo>
                <a:cubicBezTo>
                  <a:pt x="25" y="37"/>
                  <a:pt x="27" y="33"/>
                  <a:pt x="31" y="31"/>
                </a:cubicBezTo>
                <a:cubicBezTo>
                  <a:pt x="33" y="29"/>
                  <a:pt x="35" y="28"/>
                  <a:pt x="38" y="28"/>
                </a:cubicBezTo>
                <a:cubicBezTo>
                  <a:pt x="42" y="28"/>
                  <a:pt x="45" y="30"/>
                  <a:pt x="48" y="34"/>
                </a:cubicBezTo>
                <a:cubicBezTo>
                  <a:pt x="91" y="96"/>
                  <a:pt x="91" y="96"/>
                  <a:pt x="91" y="96"/>
                </a:cubicBezTo>
                <a:cubicBezTo>
                  <a:pt x="92" y="98"/>
                  <a:pt x="94" y="98"/>
                  <a:pt x="96" y="97"/>
                </a:cubicBezTo>
                <a:cubicBezTo>
                  <a:pt x="97" y="96"/>
                  <a:pt x="98" y="94"/>
                  <a:pt x="97" y="92"/>
                </a:cubicBezTo>
                <a:cubicBezTo>
                  <a:pt x="53" y="30"/>
                  <a:pt x="53" y="30"/>
                  <a:pt x="53" y="30"/>
                </a:cubicBezTo>
                <a:cubicBezTo>
                  <a:pt x="50" y="25"/>
                  <a:pt x="44" y="22"/>
                  <a:pt x="38" y="22"/>
                </a:cubicBezTo>
                <a:cubicBezTo>
                  <a:pt x="34" y="22"/>
                  <a:pt x="30" y="23"/>
                  <a:pt x="27" y="25"/>
                </a:cubicBezTo>
                <a:cubicBezTo>
                  <a:pt x="21" y="29"/>
                  <a:pt x="18" y="35"/>
                  <a:pt x="18" y="41"/>
                </a:cubicBezTo>
                <a:cubicBezTo>
                  <a:pt x="18" y="45"/>
                  <a:pt x="20" y="48"/>
                  <a:pt x="22" y="52"/>
                </a:cubicBezTo>
                <a:cubicBezTo>
                  <a:pt x="68" y="118"/>
                  <a:pt x="68" y="118"/>
                  <a:pt x="68" y="118"/>
                </a:cubicBezTo>
                <a:cubicBezTo>
                  <a:pt x="73" y="125"/>
                  <a:pt x="81" y="129"/>
                  <a:pt x="89" y="129"/>
                </a:cubicBezTo>
                <a:cubicBezTo>
                  <a:pt x="94" y="129"/>
                  <a:pt x="99" y="127"/>
                  <a:pt x="104" y="124"/>
                </a:cubicBezTo>
                <a:cubicBezTo>
                  <a:pt x="111" y="119"/>
                  <a:pt x="115" y="111"/>
                  <a:pt x="115" y="103"/>
                </a:cubicBezTo>
                <a:cubicBezTo>
                  <a:pt x="115" y="98"/>
                  <a:pt x="113" y="93"/>
                  <a:pt x="110" y="89"/>
                </a:cubicBezTo>
                <a:cubicBezTo>
                  <a:pt x="58" y="14"/>
                  <a:pt x="58" y="14"/>
                  <a:pt x="58" y="14"/>
                </a:cubicBezTo>
                <a:cubicBezTo>
                  <a:pt x="52" y="5"/>
                  <a:pt x="42" y="0"/>
                  <a:pt x="32" y="0"/>
                </a:cubicBezTo>
                <a:cubicBezTo>
                  <a:pt x="25" y="0"/>
                  <a:pt x="19" y="2"/>
                  <a:pt x="13" y="6"/>
                </a:cubicBezTo>
                <a:cubicBezTo>
                  <a:pt x="5" y="12"/>
                  <a:pt x="0" y="22"/>
                  <a:pt x="0" y="32"/>
                </a:cubicBezTo>
                <a:cubicBezTo>
                  <a:pt x="0" y="38"/>
                  <a:pt x="2" y="45"/>
                  <a:pt x="5" y="50"/>
                </a:cubicBezTo>
                <a:cubicBezTo>
                  <a:pt x="37" y="95"/>
                  <a:pt x="37" y="95"/>
                  <a:pt x="37" y="95"/>
                </a:cubicBezTo>
                <a:cubicBezTo>
                  <a:pt x="38" y="96"/>
                  <a:pt x="40" y="97"/>
                  <a:pt x="41" y="96"/>
                </a:cubicBezTo>
                <a:cubicBezTo>
                  <a:pt x="43" y="95"/>
                  <a:pt x="43" y="93"/>
                  <a:pt x="42" y="91"/>
                </a:cubicBez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302" name="组合 1301"/>
          <p:cNvGrpSpPr/>
          <p:nvPr/>
        </p:nvGrpSpPr>
        <p:grpSpPr>
          <a:xfrm>
            <a:off x="-21155" y="3559890"/>
            <a:ext cx="1146497" cy="1821657"/>
            <a:chOff x="-920750" y="7937501"/>
            <a:chExt cx="1571625" cy="2497138"/>
          </a:xfrm>
        </p:grpSpPr>
        <p:sp>
          <p:nvSpPr>
            <p:cNvPr id="1234" name="Freeform 225"/>
            <p:cNvSpPr/>
            <p:nvPr/>
          </p:nvSpPr>
          <p:spPr bwMode="auto">
            <a:xfrm>
              <a:off x="-920750" y="8069264"/>
              <a:ext cx="1571625" cy="2365375"/>
            </a:xfrm>
            <a:custGeom>
              <a:avLst/>
              <a:gdLst>
                <a:gd name="T0" fmla="*/ 369 w 371"/>
                <a:gd name="T1" fmla="*/ 498 h 558"/>
                <a:gd name="T2" fmla="*/ 305 w 371"/>
                <a:gd name="T3" fmla="*/ 0 h 558"/>
                <a:gd name="T4" fmla="*/ 0 w 371"/>
                <a:gd name="T5" fmla="*/ 33 h 558"/>
                <a:gd name="T6" fmla="*/ 0 w 371"/>
                <a:gd name="T7" fmla="*/ 558 h 558"/>
                <a:gd name="T8" fmla="*/ 345 w 371"/>
                <a:gd name="T9" fmla="*/ 521 h 558"/>
                <a:gd name="T10" fmla="*/ 369 w 371"/>
                <a:gd name="T11" fmla="*/ 498 h 558"/>
              </a:gdLst>
              <a:ahLst/>
              <a:cxnLst>
                <a:cxn ang="0">
                  <a:pos x="T0" y="T1"/>
                </a:cxn>
                <a:cxn ang="0">
                  <a:pos x="T2" y="T3"/>
                </a:cxn>
                <a:cxn ang="0">
                  <a:pos x="T4" y="T5"/>
                </a:cxn>
                <a:cxn ang="0">
                  <a:pos x="T6" y="T7"/>
                </a:cxn>
                <a:cxn ang="0">
                  <a:pos x="T8" y="T9"/>
                </a:cxn>
                <a:cxn ang="0">
                  <a:pos x="T10" y="T11"/>
                </a:cxn>
              </a:cxnLst>
              <a:rect l="0" t="0" r="r" b="b"/>
              <a:pathLst>
                <a:path w="371" h="558">
                  <a:moveTo>
                    <a:pt x="369" y="498"/>
                  </a:moveTo>
                  <a:cubicBezTo>
                    <a:pt x="305" y="0"/>
                    <a:pt x="305" y="0"/>
                    <a:pt x="305" y="0"/>
                  </a:cubicBezTo>
                  <a:cubicBezTo>
                    <a:pt x="0" y="33"/>
                    <a:pt x="0" y="33"/>
                    <a:pt x="0" y="33"/>
                  </a:cubicBezTo>
                  <a:cubicBezTo>
                    <a:pt x="0" y="558"/>
                    <a:pt x="0" y="558"/>
                    <a:pt x="0" y="558"/>
                  </a:cubicBezTo>
                  <a:cubicBezTo>
                    <a:pt x="345" y="521"/>
                    <a:pt x="345" y="521"/>
                    <a:pt x="345" y="521"/>
                  </a:cubicBezTo>
                  <a:cubicBezTo>
                    <a:pt x="358" y="519"/>
                    <a:pt x="371" y="510"/>
                    <a:pt x="369" y="498"/>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5" name="Freeform 226"/>
            <p:cNvSpPr/>
            <p:nvPr/>
          </p:nvSpPr>
          <p:spPr bwMode="auto">
            <a:xfrm>
              <a:off x="-920750" y="8120064"/>
              <a:ext cx="1449388" cy="2162175"/>
            </a:xfrm>
            <a:custGeom>
              <a:avLst/>
              <a:gdLst>
                <a:gd name="T0" fmla="*/ 340 w 342"/>
                <a:gd name="T1" fmla="*/ 443 h 510"/>
                <a:gd name="T2" fmla="*/ 287 w 342"/>
                <a:gd name="T3" fmla="*/ 0 h 510"/>
                <a:gd name="T4" fmla="*/ 0 w 342"/>
                <a:gd name="T5" fmla="*/ 34 h 510"/>
                <a:gd name="T6" fmla="*/ 0 w 342"/>
                <a:gd name="T7" fmla="*/ 510 h 510"/>
                <a:gd name="T8" fmla="*/ 317 w 342"/>
                <a:gd name="T9" fmla="*/ 472 h 510"/>
                <a:gd name="T10" fmla="*/ 340 w 342"/>
                <a:gd name="T11" fmla="*/ 443 h 510"/>
              </a:gdLst>
              <a:ahLst/>
              <a:cxnLst>
                <a:cxn ang="0">
                  <a:pos x="T0" y="T1"/>
                </a:cxn>
                <a:cxn ang="0">
                  <a:pos x="T2" y="T3"/>
                </a:cxn>
                <a:cxn ang="0">
                  <a:pos x="T4" y="T5"/>
                </a:cxn>
                <a:cxn ang="0">
                  <a:pos x="T6" y="T7"/>
                </a:cxn>
                <a:cxn ang="0">
                  <a:pos x="T8" y="T9"/>
                </a:cxn>
                <a:cxn ang="0">
                  <a:pos x="T10" y="T11"/>
                </a:cxn>
              </a:cxnLst>
              <a:rect l="0" t="0" r="r" b="b"/>
              <a:pathLst>
                <a:path w="342" h="510">
                  <a:moveTo>
                    <a:pt x="340" y="443"/>
                  </a:moveTo>
                  <a:cubicBezTo>
                    <a:pt x="287" y="0"/>
                    <a:pt x="287" y="0"/>
                    <a:pt x="287" y="0"/>
                  </a:cubicBezTo>
                  <a:cubicBezTo>
                    <a:pt x="0" y="34"/>
                    <a:pt x="0" y="34"/>
                    <a:pt x="0" y="34"/>
                  </a:cubicBezTo>
                  <a:cubicBezTo>
                    <a:pt x="0" y="510"/>
                    <a:pt x="0" y="510"/>
                    <a:pt x="0" y="510"/>
                  </a:cubicBezTo>
                  <a:cubicBezTo>
                    <a:pt x="317" y="472"/>
                    <a:pt x="317" y="472"/>
                    <a:pt x="317" y="472"/>
                  </a:cubicBezTo>
                  <a:cubicBezTo>
                    <a:pt x="330" y="470"/>
                    <a:pt x="342" y="455"/>
                    <a:pt x="340" y="44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6" name="Freeform 227"/>
            <p:cNvSpPr/>
            <p:nvPr/>
          </p:nvSpPr>
          <p:spPr bwMode="auto">
            <a:xfrm>
              <a:off x="-920750" y="8310564"/>
              <a:ext cx="55563" cy="152400"/>
            </a:xfrm>
            <a:custGeom>
              <a:avLst/>
              <a:gdLst>
                <a:gd name="T0" fmla="*/ 13 w 13"/>
                <a:gd name="T1" fmla="*/ 18 h 36"/>
                <a:gd name="T2" fmla="*/ 0 w 13"/>
                <a:gd name="T3" fmla="*/ 0 h 36"/>
                <a:gd name="T4" fmla="*/ 0 w 13"/>
                <a:gd name="T5" fmla="*/ 36 h 36"/>
                <a:gd name="T6" fmla="*/ 13 w 13"/>
                <a:gd name="T7" fmla="*/ 18 h 36"/>
              </a:gdLst>
              <a:ahLst/>
              <a:cxnLst>
                <a:cxn ang="0">
                  <a:pos x="T0" y="T1"/>
                </a:cxn>
                <a:cxn ang="0">
                  <a:pos x="T2" y="T3"/>
                </a:cxn>
                <a:cxn ang="0">
                  <a:pos x="T4" y="T5"/>
                </a:cxn>
                <a:cxn ang="0">
                  <a:pos x="T6" y="T7"/>
                </a:cxn>
              </a:cxnLst>
              <a:rect l="0" t="0" r="r" b="b"/>
              <a:pathLst>
                <a:path w="13" h="36">
                  <a:moveTo>
                    <a:pt x="13" y="18"/>
                  </a:moveTo>
                  <a:cubicBezTo>
                    <a:pt x="13" y="9"/>
                    <a:pt x="7" y="2"/>
                    <a:pt x="0" y="0"/>
                  </a:cubicBezTo>
                  <a:cubicBezTo>
                    <a:pt x="0" y="36"/>
                    <a:pt x="0" y="36"/>
                    <a:pt x="0" y="36"/>
                  </a:cubicBezTo>
                  <a:cubicBezTo>
                    <a:pt x="7" y="34"/>
                    <a:pt x="13" y="27"/>
                    <a:pt x="13" y="18"/>
                  </a:cubicBezTo>
                  <a:close/>
                </a:path>
              </a:pathLst>
            </a:cu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7" name="Oval 228"/>
            <p:cNvSpPr>
              <a:spLocks noChangeArrowheads="1"/>
            </p:cNvSpPr>
            <p:nvPr/>
          </p:nvSpPr>
          <p:spPr bwMode="auto">
            <a:xfrm>
              <a:off x="-814388" y="8272464"/>
              <a:ext cx="160338"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8" name="Oval 229"/>
            <p:cNvSpPr>
              <a:spLocks noChangeArrowheads="1"/>
            </p:cNvSpPr>
            <p:nvPr/>
          </p:nvSpPr>
          <p:spPr bwMode="auto">
            <a:xfrm>
              <a:off x="-598488" y="82423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9" name="Oval 230"/>
            <p:cNvSpPr>
              <a:spLocks noChangeArrowheads="1"/>
            </p:cNvSpPr>
            <p:nvPr/>
          </p:nvSpPr>
          <p:spPr bwMode="auto">
            <a:xfrm>
              <a:off x="-395288" y="8224839"/>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0" name="Oval 231"/>
            <p:cNvSpPr>
              <a:spLocks noChangeArrowheads="1"/>
            </p:cNvSpPr>
            <p:nvPr/>
          </p:nvSpPr>
          <p:spPr bwMode="auto">
            <a:xfrm>
              <a:off x="-161925" y="81962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1" name="Oval 232"/>
            <p:cNvSpPr>
              <a:spLocks noChangeArrowheads="1"/>
            </p:cNvSpPr>
            <p:nvPr/>
          </p:nvSpPr>
          <p:spPr bwMode="auto">
            <a:xfrm>
              <a:off x="49212" y="81708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2" name="Freeform 233"/>
            <p:cNvSpPr/>
            <p:nvPr/>
          </p:nvSpPr>
          <p:spPr bwMode="auto">
            <a:xfrm>
              <a:off x="-920750" y="8158164"/>
              <a:ext cx="25400" cy="266700"/>
            </a:xfrm>
            <a:custGeom>
              <a:avLst/>
              <a:gdLst>
                <a:gd name="T0" fmla="*/ 6 w 6"/>
                <a:gd name="T1" fmla="*/ 51 h 63"/>
                <a:gd name="T2" fmla="*/ 0 w 6"/>
                <a:gd name="T3" fmla="*/ 0 h 63"/>
                <a:gd name="T4" fmla="*/ 0 w 6"/>
                <a:gd name="T5" fmla="*/ 63 h 63"/>
                <a:gd name="T6" fmla="*/ 6 w 6"/>
                <a:gd name="T7" fmla="*/ 51 h 63"/>
              </a:gdLst>
              <a:ahLst/>
              <a:cxnLst>
                <a:cxn ang="0">
                  <a:pos x="T0" y="T1"/>
                </a:cxn>
                <a:cxn ang="0">
                  <a:pos x="T2" y="T3"/>
                </a:cxn>
                <a:cxn ang="0">
                  <a:pos x="T4" y="T5"/>
                </a:cxn>
                <a:cxn ang="0">
                  <a:pos x="T6" y="T7"/>
                </a:cxn>
              </a:cxnLst>
              <a:rect l="0" t="0" r="r" b="b"/>
              <a:pathLst>
                <a:path w="6" h="63">
                  <a:moveTo>
                    <a:pt x="6" y="51"/>
                  </a:moveTo>
                  <a:cubicBezTo>
                    <a:pt x="0" y="0"/>
                    <a:pt x="0" y="0"/>
                    <a:pt x="0" y="0"/>
                  </a:cubicBezTo>
                  <a:cubicBezTo>
                    <a:pt x="0" y="63"/>
                    <a:pt x="0" y="63"/>
                    <a:pt x="0" y="63"/>
                  </a:cubicBezTo>
                  <a:cubicBezTo>
                    <a:pt x="4" y="61"/>
                    <a:pt x="6" y="56"/>
                    <a:pt x="6" y="51"/>
                  </a:cubicBez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3" name="Freeform 234"/>
            <p:cNvSpPr/>
            <p:nvPr/>
          </p:nvSpPr>
          <p:spPr bwMode="auto">
            <a:xfrm>
              <a:off x="-814388" y="80438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4" name="Freeform 235"/>
            <p:cNvSpPr/>
            <p:nvPr/>
          </p:nvSpPr>
          <p:spPr bwMode="auto">
            <a:xfrm>
              <a:off x="-603250" y="8016876"/>
              <a:ext cx="136525"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5" name="Freeform 236"/>
            <p:cNvSpPr/>
            <p:nvPr/>
          </p:nvSpPr>
          <p:spPr bwMode="auto">
            <a:xfrm>
              <a:off x="-387350" y="7991476"/>
              <a:ext cx="136525" cy="365125"/>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6" name="Freeform 237"/>
            <p:cNvSpPr/>
            <p:nvPr/>
          </p:nvSpPr>
          <p:spPr bwMode="auto">
            <a:xfrm>
              <a:off x="-174625" y="7966076"/>
              <a:ext cx="134938"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7" name="Freeform 238"/>
            <p:cNvSpPr/>
            <p:nvPr/>
          </p:nvSpPr>
          <p:spPr bwMode="auto">
            <a:xfrm>
              <a:off x="41275" y="7937501"/>
              <a:ext cx="134938" cy="368300"/>
            </a:xfrm>
            <a:custGeom>
              <a:avLst/>
              <a:gdLst>
                <a:gd name="T0" fmla="*/ 23 w 32"/>
                <a:gd name="T1" fmla="*/ 11 h 87"/>
                <a:gd name="T2" fmla="*/ 10 w 32"/>
                <a:gd name="T3" fmla="*/ 1 h 87"/>
                <a:gd name="T4" fmla="*/ 0 w 32"/>
                <a:gd name="T5" fmla="*/ 14 h 87"/>
                <a:gd name="T6" fmla="*/ 8 w 32"/>
                <a:gd name="T7" fmla="*/ 76 h 87"/>
                <a:gd name="T8" fmla="*/ 21 w 32"/>
                <a:gd name="T9" fmla="*/ 86 h 87"/>
                <a:gd name="T10" fmla="*/ 31 w 32"/>
                <a:gd name="T11" fmla="*/ 73 h 87"/>
                <a:gd name="T12" fmla="*/ 23 w 32"/>
                <a:gd name="T13" fmla="*/ 11 h 87"/>
              </a:gdLst>
              <a:ahLst/>
              <a:cxnLst>
                <a:cxn ang="0">
                  <a:pos x="T0" y="T1"/>
                </a:cxn>
                <a:cxn ang="0">
                  <a:pos x="T2" y="T3"/>
                </a:cxn>
                <a:cxn ang="0">
                  <a:pos x="T4" y="T5"/>
                </a:cxn>
                <a:cxn ang="0">
                  <a:pos x="T6" y="T7"/>
                </a:cxn>
                <a:cxn ang="0">
                  <a:pos x="T8" y="T9"/>
                </a:cxn>
                <a:cxn ang="0">
                  <a:pos x="T10" y="T11"/>
                </a:cxn>
                <a:cxn ang="0">
                  <a:pos x="T12" y="T13"/>
                </a:cxn>
              </a:cxnLst>
              <a:rect l="0" t="0" r="r" b="b"/>
              <a:pathLst>
                <a:path w="32" h="87">
                  <a:moveTo>
                    <a:pt x="23" y="11"/>
                  </a:moveTo>
                  <a:cubicBezTo>
                    <a:pt x="23" y="5"/>
                    <a:pt x="17" y="0"/>
                    <a:pt x="10" y="1"/>
                  </a:cubicBezTo>
                  <a:cubicBezTo>
                    <a:pt x="4" y="2"/>
                    <a:pt x="0" y="8"/>
                    <a:pt x="0" y="14"/>
                  </a:cubicBezTo>
                  <a:cubicBezTo>
                    <a:pt x="8" y="76"/>
                    <a:pt x="8" y="76"/>
                    <a:pt x="8" y="76"/>
                  </a:cubicBezTo>
                  <a:cubicBezTo>
                    <a:pt x="8" y="83"/>
                    <a:pt x="14" y="87"/>
                    <a:pt x="21" y="86"/>
                  </a:cubicBezTo>
                  <a:cubicBezTo>
                    <a:pt x="27" y="86"/>
                    <a:pt x="32" y="80"/>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8" name="Freeform 239"/>
            <p:cNvSpPr/>
            <p:nvPr/>
          </p:nvSpPr>
          <p:spPr bwMode="auto">
            <a:xfrm>
              <a:off x="-920750" y="8382001"/>
              <a:ext cx="1279525" cy="1778000"/>
            </a:xfrm>
            <a:custGeom>
              <a:avLst/>
              <a:gdLst>
                <a:gd name="T0" fmla="*/ 258 w 302"/>
                <a:gd name="T1" fmla="*/ 0 h 419"/>
                <a:gd name="T2" fmla="*/ 0 w 302"/>
                <a:gd name="T3" fmla="*/ 31 h 419"/>
                <a:gd name="T4" fmla="*/ 0 w 302"/>
                <a:gd name="T5" fmla="*/ 419 h 419"/>
                <a:gd name="T6" fmla="*/ 4 w 302"/>
                <a:gd name="T7" fmla="*/ 419 h 419"/>
                <a:gd name="T8" fmla="*/ 6 w 302"/>
                <a:gd name="T9" fmla="*/ 419 h 419"/>
                <a:gd name="T10" fmla="*/ 282 w 302"/>
                <a:gd name="T11" fmla="*/ 386 h 419"/>
                <a:gd name="T12" fmla="*/ 301 w 302"/>
                <a:gd name="T13" fmla="*/ 362 h 419"/>
                <a:gd name="T14" fmla="*/ 258 w 302"/>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419">
                  <a:moveTo>
                    <a:pt x="258" y="0"/>
                  </a:moveTo>
                  <a:cubicBezTo>
                    <a:pt x="0" y="31"/>
                    <a:pt x="0" y="31"/>
                    <a:pt x="0" y="31"/>
                  </a:cubicBezTo>
                  <a:cubicBezTo>
                    <a:pt x="0" y="419"/>
                    <a:pt x="0" y="419"/>
                    <a:pt x="0" y="419"/>
                  </a:cubicBezTo>
                  <a:cubicBezTo>
                    <a:pt x="1" y="419"/>
                    <a:pt x="3" y="419"/>
                    <a:pt x="4" y="419"/>
                  </a:cubicBezTo>
                  <a:cubicBezTo>
                    <a:pt x="5" y="419"/>
                    <a:pt x="5" y="419"/>
                    <a:pt x="6" y="419"/>
                  </a:cubicBezTo>
                  <a:cubicBezTo>
                    <a:pt x="282" y="386"/>
                    <a:pt x="282" y="386"/>
                    <a:pt x="282" y="386"/>
                  </a:cubicBezTo>
                  <a:cubicBezTo>
                    <a:pt x="293" y="385"/>
                    <a:pt x="302" y="372"/>
                    <a:pt x="301" y="362"/>
                  </a:cubicBezTo>
                  <a:cubicBezTo>
                    <a:pt x="258" y="0"/>
                    <a:pt x="258" y="0"/>
                    <a:pt x="258"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87" name="Freeform 294"/>
          <p:cNvSpPr/>
          <p:nvPr/>
        </p:nvSpPr>
        <p:spPr bwMode="auto">
          <a:xfrm>
            <a:off x="1374775" y="6187252"/>
            <a:ext cx="474663" cy="538163"/>
          </a:xfrm>
          <a:custGeom>
            <a:avLst/>
            <a:gdLst>
              <a:gd name="T0" fmla="*/ 88 w 112"/>
              <a:gd name="T1" fmla="*/ 74 h 127"/>
              <a:gd name="T2" fmla="*/ 51 w 112"/>
              <a:gd name="T3" fmla="*/ 115 h 127"/>
              <a:gd name="T4" fmla="*/ 31 w 112"/>
              <a:gd name="T5" fmla="*/ 123 h 127"/>
              <a:gd name="T6" fmla="*/ 13 w 112"/>
              <a:gd name="T7" fmla="*/ 116 h 127"/>
              <a:gd name="T8" fmla="*/ 4 w 112"/>
              <a:gd name="T9" fmla="*/ 96 h 127"/>
              <a:gd name="T10" fmla="*/ 11 w 112"/>
              <a:gd name="T11" fmla="*/ 78 h 127"/>
              <a:gd name="T12" fmla="*/ 72 w 112"/>
              <a:gd name="T13" fmla="*/ 11 h 127"/>
              <a:gd name="T14" fmla="*/ 87 w 112"/>
              <a:gd name="T15" fmla="*/ 4 h 127"/>
              <a:gd name="T16" fmla="*/ 101 w 112"/>
              <a:gd name="T17" fmla="*/ 10 h 127"/>
              <a:gd name="T18" fmla="*/ 108 w 112"/>
              <a:gd name="T19" fmla="*/ 25 h 127"/>
              <a:gd name="T20" fmla="*/ 103 w 112"/>
              <a:gd name="T21" fmla="*/ 39 h 127"/>
              <a:gd name="T22" fmla="*/ 48 w 112"/>
              <a:gd name="T23" fmla="*/ 98 h 127"/>
              <a:gd name="T24" fmla="*/ 38 w 112"/>
              <a:gd name="T25" fmla="*/ 102 h 127"/>
              <a:gd name="T26" fmla="*/ 29 w 112"/>
              <a:gd name="T27" fmla="*/ 99 h 127"/>
              <a:gd name="T28" fmla="*/ 24 w 112"/>
              <a:gd name="T29" fmla="*/ 88 h 127"/>
              <a:gd name="T30" fmla="*/ 28 w 112"/>
              <a:gd name="T31" fmla="*/ 79 h 127"/>
              <a:gd name="T32" fmla="*/ 79 w 112"/>
              <a:gd name="T33" fmla="*/ 23 h 127"/>
              <a:gd name="T34" fmla="*/ 76 w 112"/>
              <a:gd name="T35" fmla="*/ 20 h 127"/>
              <a:gd name="T36" fmla="*/ 25 w 112"/>
              <a:gd name="T37" fmla="*/ 76 h 127"/>
              <a:gd name="T38" fmla="*/ 20 w 112"/>
              <a:gd name="T39" fmla="*/ 88 h 127"/>
              <a:gd name="T40" fmla="*/ 26 w 112"/>
              <a:gd name="T41" fmla="*/ 102 h 127"/>
              <a:gd name="T42" fmla="*/ 38 w 112"/>
              <a:gd name="T43" fmla="*/ 106 h 127"/>
              <a:gd name="T44" fmla="*/ 51 w 112"/>
              <a:gd name="T45" fmla="*/ 101 h 127"/>
              <a:gd name="T46" fmla="*/ 106 w 112"/>
              <a:gd name="T47" fmla="*/ 42 h 127"/>
              <a:gd name="T48" fmla="*/ 112 w 112"/>
              <a:gd name="T49" fmla="*/ 25 h 127"/>
              <a:gd name="T50" fmla="*/ 104 w 112"/>
              <a:gd name="T51" fmla="*/ 7 h 127"/>
              <a:gd name="T52" fmla="*/ 87 w 112"/>
              <a:gd name="T53" fmla="*/ 0 h 127"/>
              <a:gd name="T54" fmla="*/ 69 w 112"/>
              <a:gd name="T55" fmla="*/ 8 h 127"/>
              <a:gd name="T56" fmla="*/ 8 w 112"/>
              <a:gd name="T57" fmla="*/ 75 h 127"/>
              <a:gd name="T58" fmla="*/ 0 w 112"/>
              <a:gd name="T59" fmla="*/ 96 h 127"/>
              <a:gd name="T60" fmla="*/ 10 w 112"/>
              <a:gd name="T61" fmla="*/ 119 h 127"/>
              <a:gd name="T62" fmla="*/ 31 w 112"/>
              <a:gd name="T63" fmla="*/ 127 h 127"/>
              <a:gd name="T64" fmla="*/ 54 w 112"/>
              <a:gd name="T65" fmla="*/ 117 h 127"/>
              <a:gd name="T66" fmla="*/ 90 w 112"/>
              <a:gd name="T67" fmla="*/ 77 h 127"/>
              <a:gd name="T68" fmla="*/ 88 w 112"/>
              <a:gd name="T69" fmla="*/ 7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27">
                <a:moveTo>
                  <a:pt x="88" y="74"/>
                </a:moveTo>
                <a:cubicBezTo>
                  <a:pt x="51" y="115"/>
                  <a:pt x="51" y="115"/>
                  <a:pt x="51" y="115"/>
                </a:cubicBezTo>
                <a:cubicBezTo>
                  <a:pt x="45" y="120"/>
                  <a:pt x="38" y="123"/>
                  <a:pt x="31" y="123"/>
                </a:cubicBezTo>
                <a:cubicBezTo>
                  <a:pt x="25" y="123"/>
                  <a:pt x="18" y="121"/>
                  <a:pt x="13" y="116"/>
                </a:cubicBezTo>
                <a:cubicBezTo>
                  <a:pt x="7" y="110"/>
                  <a:pt x="4" y="103"/>
                  <a:pt x="4" y="96"/>
                </a:cubicBezTo>
                <a:cubicBezTo>
                  <a:pt x="4" y="89"/>
                  <a:pt x="6" y="83"/>
                  <a:pt x="11" y="78"/>
                </a:cubicBezTo>
                <a:cubicBezTo>
                  <a:pt x="72" y="11"/>
                  <a:pt x="72" y="11"/>
                  <a:pt x="72" y="11"/>
                </a:cubicBezTo>
                <a:cubicBezTo>
                  <a:pt x="76" y="6"/>
                  <a:pt x="82" y="4"/>
                  <a:pt x="87" y="4"/>
                </a:cubicBezTo>
                <a:cubicBezTo>
                  <a:pt x="92" y="4"/>
                  <a:pt x="97" y="6"/>
                  <a:pt x="101" y="10"/>
                </a:cubicBezTo>
                <a:cubicBezTo>
                  <a:pt x="106" y="14"/>
                  <a:pt x="108" y="20"/>
                  <a:pt x="108" y="25"/>
                </a:cubicBezTo>
                <a:cubicBezTo>
                  <a:pt x="108" y="30"/>
                  <a:pt x="106" y="35"/>
                  <a:pt x="103" y="39"/>
                </a:cubicBezTo>
                <a:cubicBezTo>
                  <a:pt x="48" y="98"/>
                  <a:pt x="48" y="98"/>
                  <a:pt x="48" y="98"/>
                </a:cubicBezTo>
                <a:cubicBezTo>
                  <a:pt x="46" y="101"/>
                  <a:pt x="42" y="102"/>
                  <a:pt x="38" y="102"/>
                </a:cubicBezTo>
                <a:cubicBezTo>
                  <a:pt x="35" y="102"/>
                  <a:pt x="31" y="101"/>
                  <a:pt x="29" y="99"/>
                </a:cubicBezTo>
                <a:cubicBezTo>
                  <a:pt x="26" y="96"/>
                  <a:pt x="24" y="92"/>
                  <a:pt x="24" y="88"/>
                </a:cubicBezTo>
                <a:cubicBezTo>
                  <a:pt x="24" y="85"/>
                  <a:pt x="25" y="82"/>
                  <a:pt x="28" y="79"/>
                </a:cubicBezTo>
                <a:cubicBezTo>
                  <a:pt x="79" y="23"/>
                  <a:pt x="79" y="23"/>
                  <a:pt x="79" y="23"/>
                </a:cubicBezTo>
                <a:cubicBezTo>
                  <a:pt x="76" y="20"/>
                  <a:pt x="76" y="20"/>
                  <a:pt x="76" y="20"/>
                </a:cubicBezTo>
                <a:cubicBezTo>
                  <a:pt x="25" y="76"/>
                  <a:pt x="25" y="76"/>
                  <a:pt x="25" y="76"/>
                </a:cubicBezTo>
                <a:cubicBezTo>
                  <a:pt x="22" y="80"/>
                  <a:pt x="20" y="84"/>
                  <a:pt x="20" y="88"/>
                </a:cubicBezTo>
                <a:cubicBezTo>
                  <a:pt x="20" y="93"/>
                  <a:pt x="22" y="98"/>
                  <a:pt x="26" y="102"/>
                </a:cubicBezTo>
                <a:cubicBezTo>
                  <a:pt x="29" y="105"/>
                  <a:pt x="34" y="106"/>
                  <a:pt x="38" y="106"/>
                </a:cubicBezTo>
                <a:cubicBezTo>
                  <a:pt x="43" y="106"/>
                  <a:pt x="48" y="105"/>
                  <a:pt x="51" y="101"/>
                </a:cubicBezTo>
                <a:cubicBezTo>
                  <a:pt x="106" y="42"/>
                  <a:pt x="106" y="42"/>
                  <a:pt x="106" y="42"/>
                </a:cubicBezTo>
                <a:cubicBezTo>
                  <a:pt x="110" y="37"/>
                  <a:pt x="112" y="31"/>
                  <a:pt x="112" y="25"/>
                </a:cubicBezTo>
                <a:cubicBezTo>
                  <a:pt x="112" y="19"/>
                  <a:pt x="109" y="12"/>
                  <a:pt x="104" y="7"/>
                </a:cubicBezTo>
                <a:cubicBezTo>
                  <a:pt x="99" y="2"/>
                  <a:pt x="93" y="0"/>
                  <a:pt x="87" y="0"/>
                </a:cubicBezTo>
                <a:cubicBezTo>
                  <a:pt x="81" y="0"/>
                  <a:pt x="74" y="3"/>
                  <a:pt x="69" y="8"/>
                </a:cubicBezTo>
                <a:cubicBezTo>
                  <a:pt x="8" y="75"/>
                  <a:pt x="8" y="75"/>
                  <a:pt x="8" y="75"/>
                </a:cubicBezTo>
                <a:cubicBezTo>
                  <a:pt x="2" y="81"/>
                  <a:pt x="0" y="88"/>
                  <a:pt x="0" y="96"/>
                </a:cubicBezTo>
                <a:cubicBezTo>
                  <a:pt x="0" y="104"/>
                  <a:pt x="3" y="112"/>
                  <a:pt x="10" y="119"/>
                </a:cubicBezTo>
                <a:cubicBezTo>
                  <a:pt x="16" y="124"/>
                  <a:pt x="24" y="127"/>
                  <a:pt x="31" y="127"/>
                </a:cubicBezTo>
                <a:cubicBezTo>
                  <a:pt x="39" y="127"/>
                  <a:pt x="48" y="124"/>
                  <a:pt x="54" y="117"/>
                </a:cubicBezTo>
                <a:cubicBezTo>
                  <a:pt x="90" y="77"/>
                  <a:pt x="90" y="77"/>
                  <a:pt x="90" y="77"/>
                </a:cubicBezTo>
                <a:cubicBezTo>
                  <a:pt x="88" y="74"/>
                  <a:pt x="88" y="74"/>
                  <a:pt x="88" y="74"/>
                </a:cubicBezTo>
                <a:close/>
              </a:path>
            </a:pathLst>
          </a:custGeom>
          <a:solidFill>
            <a:srgbClr val="FF4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8" name="Freeform 295"/>
          <p:cNvSpPr/>
          <p:nvPr/>
        </p:nvSpPr>
        <p:spPr bwMode="auto">
          <a:xfrm>
            <a:off x="3810317" y="168276"/>
            <a:ext cx="598488" cy="398463"/>
          </a:xfrm>
          <a:custGeom>
            <a:avLst/>
            <a:gdLst>
              <a:gd name="T0" fmla="*/ 92 w 141"/>
              <a:gd name="T1" fmla="*/ 67 h 94"/>
              <a:gd name="T2" fmla="*/ 40 w 141"/>
              <a:gd name="T3" fmla="*/ 86 h 94"/>
              <a:gd name="T4" fmla="*/ 32 w 141"/>
              <a:gd name="T5" fmla="*/ 87 h 94"/>
              <a:gd name="T6" fmla="*/ 8 w 141"/>
              <a:gd name="T7" fmla="*/ 70 h 94"/>
              <a:gd name="T8" fmla="*/ 7 w 141"/>
              <a:gd name="T9" fmla="*/ 62 h 94"/>
              <a:gd name="T10" fmla="*/ 23 w 141"/>
              <a:gd name="T11" fmla="*/ 38 h 94"/>
              <a:gd name="T12" fmla="*/ 109 w 141"/>
              <a:gd name="T13" fmla="*/ 8 h 94"/>
              <a:gd name="T14" fmla="*/ 116 w 141"/>
              <a:gd name="T15" fmla="*/ 7 h 94"/>
              <a:gd name="T16" fmla="*/ 133 w 141"/>
              <a:gd name="T17" fmla="*/ 19 h 94"/>
              <a:gd name="T18" fmla="*/ 134 w 141"/>
              <a:gd name="T19" fmla="*/ 26 h 94"/>
              <a:gd name="T20" fmla="*/ 122 w 141"/>
              <a:gd name="T21" fmla="*/ 43 h 94"/>
              <a:gd name="T22" fmla="*/ 46 w 141"/>
              <a:gd name="T23" fmla="*/ 70 h 94"/>
              <a:gd name="T24" fmla="*/ 42 w 141"/>
              <a:gd name="T25" fmla="*/ 71 h 94"/>
              <a:gd name="T26" fmla="*/ 30 w 141"/>
              <a:gd name="T27" fmla="*/ 63 h 94"/>
              <a:gd name="T28" fmla="*/ 29 w 141"/>
              <a:gd name="T29" fmla="*/ 59 h 94"/>
              <a:gd name="T30" fmla="*/ 38 w 141"/>
              <a:gd name="T31" fmla="*/ 47 h 94"/>
              <a:gd name="T32" fmla="*/ 109 w 141"/>
              <a:gd name="T33" fmla="*/ 21 h 94"/>
              <a:gd name="T34" fmla="*/ 111 w 141"/>
              <a:gd name="T35" fmla="*/ 17 h 94"/>
              <a:gd name="T36" fmla="*/ 107 w 141"/>
              <a:gd name="T37" fmla="*/ 15 h 94"/>
              <a:gd name="T38" fmla="*/ 35 w 141"/>
              <a:gd name="T39" fmla="*/ 41 h 94"/>
              <a:gd name="T40" fmla="*/ 23 w 141"/>
              <a:gd name="T41" fmla="*/ 59 h 94"/>
              <a:gd name="T42" fmla="*/ 24 w 141"/>
              <a:gd name="T43" fmla="*/ 65 h 94"/>
              <a:gd name="T44" fmla="*/ 42 w 141"/>
              <a:gd name="T45" fmla="*/ 78 h 94"/>
              <a:gd name="T46" fmla="*/ 48 w 141"/>
              <a:gd name="T47" fmla="*/ 77 h 94"/>
              <a:gd name="T48" fmla="*/ 124 w 141"/>
              <a:gd name="T49" fmla="*/ 50 h 94"/>
              <a:gd name="T50" fmla="*/ 141 w 141"/>
              <a:gd name="T51" fmla="*/ 26 h 94"/>
              <a:gd name="T52" fmla="*/ 140 w 141"/>
              <a:gd name="T53" fmla="*/ 17 h 94"/>
              <a:gd name="T54" fmla="*/ 116 w 141"/>
              <a:gd name="T55" fmla="*/ 0 h 94"/>
              <a:gd name="T56" fmla="*/ 107 w 141"/>
              <a:gd name="T57" fmla="*/ 1 h 94"/>
              <a:gd name="T58" fmla="*/ 21 w 141"/>
              <a:gd name="T59" fmla="*/ 32 h 94"/>
              <a:gd name="T60" fmla="*/ 0 w 141"/>
              <a:gd name="T61" fmla="*/ 62 h 94"/>
              <a:gd name="T62" fmla="*/ 2 w 141"/>
              <a:gd name="T63" fmla="*/ 73 h 94"/>
              <a:gd name="T64" fmla="*/ 32 w 141"/>
              <a:gd name="T65" fmla="*/ 94 h 94"/>
              <a:gd name="T66" fmla="*/ 42 w 141"/>
              <a:gd name="T67" fmla="*/ 92 h 94"/>
              <a:gd name="T68" fmla="*/ 94 w 141"/>
              <a:gd name="T69" fmla="*/ 74 h 94"/>
              <a:gd name="T70" fmla="*/ 96 w 141"/>
              <a:gd name="T71" fmla="*/ 70 h 94"/>
              <a:gd name="T72" fmla="*/ 92 w 141"/>
              <a:gd name="T73" fmla="*/ 6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94">
                <a:moveTo>
                  <a:pt x="92" y="67"/>
                </a:moveTo>
                <a:cubicBezTo>
                  <a:pt x="40" y="86"/>
                  <a:pt x="40" y="86"/>
                  <a:pt x="40" y="86"/>
                </a:cubicBezTo>
                <a:cubicBezTo>
                  <a:pt x="37" y="87"/>
                  <a:pt x="35" y="87"/>
                  <a:pt x="32" y="87"/>
                </a:cubicBezTo>
                <a:cubicBezTo>
                  <a:pt x="21" y="87"/>
                  <a:pt x="12" y="81"/>
                  <a:pt x="8" y="70"/>
                </a:cubicBezTo>
                <a:cubicBezTo>
                  <a:pt x="7" y="68"/>
                  <a:pt x="7" y="65"/>
                  <a:pt x="7" y="62"/>
                </a:cubicBezTo>
                <a:cubicBezTo>
                  <a:pt x="7" y="52"/>
                  <a:pt x="13" y="42"/>
                  <a:pt x="23" y="38"/>
                </a:cubicBezTo>
                <a:cubicBezTo>
                  <a:pt x="109" y="8"/>
                  <a:pt x="109" y="8"/>
                  <a:pt x="109" y="8"/>
                </a:cubicBezTo>
                <a:cubicBezTo>
                  <a:pt x="111" y="7"/>
                  <a:pt x="113" y="7"/>
                  <a:pt x="116" y="7"/>
                </a:cubicBezTo>
                <a:cubicBezTo>
                  <a:pt x="123" y="7"/>
                  <a:pt x="131" y="11"/>
                  <a:pt x="133" y="19"/>
                </a:cubicBezTo>
                <a:cubicBezTo>
                  <a:pt x="134" y="21"/>
                  <a:pt x="134" y="23"/>
                  <a:pt x="134" y="26"/>
                </a:cubicBezTo>
                <a:cubicBezTo>
                  <a:pt x="134" y="33"/>
                  <a:pt x="130" y="41"/>
                  <a:pt x="122" y="43"/>
                </a:cubicBezTo>
                <a:cubicBezTo>
                  <a:pt x="46" y="70"/>
                  <a:pt x="46" y="70"/>
                  <a:pt x="46" y="70"/>
                </a:cubicBezTo>
                <a:cubicBezTo>
                  <a:pt x="45" y="71"/>
                  <a:pt x="43" y="71"/>
                  <a:pt x="42" y="71"/>
                </a:cubicBezTo>
                <a:cubicBezTo>
                  <a:pt x="37" y="71"/>
                  <a:pt x="32" y="68"/>
                  <a:pt x="30" y="63"/>
                </a:cubicBezTo>
                <a:cubicBezTo>
                  <a:pt x="30" y="61"/>
                  <a:pt x="29" y="60"/>
                  <a:pt x="29" y="59"/>
                </a:cubicBezTo>
                <a:cubicBezTo>
                  <a:pt x="29" y="53"/>
                  <a:pt x="33" y="49"/>
                  <a:pt x="38" y="47"/>
                </a:cubicBezTo>
                <a:cubicBezTo>
                  <a:pt x="109" y="21"/>
                  <a:pt x="109" y="21"/>
                  <a:pt x="109" y="21"/>
                </a:cubicBezTo>
                <a:cubicBezTo>
                  <a:pt x="111" y="21"/>
                  <a:pt x="112" y="19"/>
                  <a:pt x="111" y="17"/>
                </a:cubicBezTo>
                <a:cubicBezTo>
                  <a:pt x="111" y="15"/>
                  <a:pt x="109" y="14"/>
                  <a:pt x="107" y="15"/>
                </a:cubicBezTo>
                <a:cubicBezTo>
                  <a:pt x="35" y="41"/>
                  <a:pt x="35" y="41"/>
                  <a:pt x="35" y="41"/>
                </a:cubicBezTo>
                <a:cubicBezTo>
                  <a:pt x="28" y="43"/>
                  <a:pt x="23" y="51"/>
                  <a:pt x="23" y="59"/>
                </a:cubicBezTo>
                <a:cubicBezTo>
                  <a:pt x="23" y="61"/>
                  <a:pt x="23" y="63"/>
                  <a:pt x="24" y="65"/>
                </a:cubicBezTo>
                <a:cubicBezTo>
                  <a:pt x="27" y="73"/>
                  <a:pt x="34" y="78"/>
                  <a:pt x="42" y="78"/>
                </a:cubicBezTo>
                <a:cubicBezTo>
                  <a:pt x="44" y="78"/>
                  <a:pt x="46" y="77"/>
                  <a:pt x="48" y="77"/>
                </a:cubicBezTo>
                <a:cubicBezTo>
                  <a:pt x="124" y="50"/>
                  <a:pt x="124" y="50"/>
                  <a:pt x="124" y="50"/>
                </a:cubicBezTo>
                <a:cubicBezTo>
                  <a:pt x="135" y="46"/>
                  <a:pt x="141" y="36"/>
                  <a:pt x="141" y="26"/>
                </a:cubicBezTo>
                <a:cubicBezTo>
                  <a:pt x="141" y="23"/>
                  <a:pt x="141" y="20"/>
                  <a:pt x="140" y="17"/>
                </a:cubicBezTo>
                <a:cubicBezTo>
                  <a:pt x="136" y="6"/>
                  <a:pt x="126" y="0"/>
                  <a:pt x="116" y="0"/>
                </a:cubicBezTo>
                <a:cubicBezTo>
                  <a:pt x="113" y="0"/>
                  <a:pt x="110" y="0"/>
                  <a:pt x="107" y="1"/>
                </a:cubicBezTo>
                <a:cubicBezTo>
                  <a:pt x="21" y="32"/>
                  <a:pt x="21" y="32"/>
                  <a:pt x="21" y="32"/>
                </a:cubicBezTo>
                <a:cubicBezTo>
                  <a:pt x="8" y="36"/>
                  <a:pt x="0" y="49"/>
                  <a:pt x="0" y="62"/>
                </a:cubicBezTo>
                <a:cubicBezTo>
                  <a:pt x="0" y="66"/>
                  <a:pt x="0" y="69"/>
                  <a:pt x="2" y="73"/>
                </a:cubicBezTo>
                <a:cubicBezTo>
                  <a:pt x="6" y="86"/>
                  <a:pt x="19" y="94"/>
                  <a:pt x="32" y="94"/>
                </a:cubicBezTo>
                <a:cubicBezTo>
                  <a:pt x="35" y="94"/>
                  <a:pt x="39" y="93"/>
                  <a:pt x="42" y="92"/>
                </a:cubicBezTo>
                <a:cubicBezTo>
                  <a:pt x="94" y="74"/>
                  <a:pt x="94" y="74"/>
                  <a:pt x="94" y="74"/>
                </a:cubicBezTo>
                <a:cubicBezTo>
                  <a:pt x="96" y="73"/>
                  <a:pt x="96" y="71"/>
                  <a:pt x="96" y="70"/>
                </a:cubicBezTo>
                <a:cubicBezTo>
                  <a:pt x="95" y="68"/>
                  <a:pt x="93" y="67"/>
                  <a:pt x="92" y="67"/>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0" name="Freeform 297"/>
          <p:cNvSpPr/>
          <p:nvPr/>
        </p:nvSpPr>
        <p:spPr bwMode="auto">
          <a:xfrm>
            <a:off x="10933905" y="5124551"/>
            <a:ext cx="504825" cy="534988"/>
          </a:xfrm>
          <a:custGeom>
            <a:avLst/>
            <a:gdLst>
              <a:gd name="T0" fmla="*/ 73 w 119"/>
              <a:gd name="T1" fmla="*/ 35 h 126"/>
              <a:gd name="T2" fmla="*/ 107 w 119"/>
              <a:gd name="T3" fmla="*/ 78 h 126"/>
              <a:gd name="T4" fmla="*/ 112 w 119"/>
              <a:gd name="T5" fmla="*/ 94 h 126"/>
              <a:gd name="T6" fmla="*/ 102 w 119"/>
              <a:gd name="T7" fmla="*/ 114 h 126"/>
              <a:gd name="T8" fmla="*/ 87 w 119"/>
              <a:gd name="T9" fmla="*/ 119 h 126"/>
              <a:gd name="T10" fmla="*/ 67 w 119"/>
              <a:gd name="T11" fmla="*/ 109 h 126"/>
              <a:gd name="T12" fmla="*/ 11 w 119"/>
              <a:gd name="T13" fmla="*/ 37 h 126"/>
              <a:gd name="T14" fmla="*/ 7 w 119"/>
              <a:gd name="T15" fmla="*/ 26 h 126"/>
              <a:gd name="T16" fmla="*/ 14 w 119"/>
              <a:gd name="T17" fmla="*/ 11 h 126"/>
              <a:gd name="T18" fmla="*/ 26 w 119"/>
              <a:gd name="T19" fmla="*/ 7 h 126"/>
              <a:gd name="T20" fmla="*/ 41 w 119"/>
              <a:gd name="T21" fmla="*/ 14 h 126"/>
              <a:gd name="T22" fmla="*/ 90 w 119"/>
              <a:gd name="T23" fmla="*/ 77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5 w 119"/>
              <a:gd name="T39" fmla="*/ 97 h 126"/>
              <a:gd name="T40" fmla="*/ 81 w 119"/>
              <a:gd name="T41" fmla="*/ 104 h 126"/>
              <a:gd name="T42" fmla="*/ 92 w 119"/>
              <a:gd name="T43" fmla="*/ 100 h 126"/>
              <a:gd name="T44" fmla="*/ 100 w 119"/>
              <a:gd name="T45" fmla="*/ 85 h 126"/>
              <a:gd name="T46" fmla="*/ 96 w 119"/>
              <a:gd name="T47" fmla="*/ 73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3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0" y="83"/>
                  <a:pt x="112" y="88"/>
                  <a:pt x="112" y="94"/>
                </a:cubicBezTo>
                <a:cubicBezTo>
                  <a:pt x="112" y="101"/>
                  <a:pt x="109" y="109"/>
                  <a:pt x="102" y="114"/>
                </a:cubicBezTo>
                <a:cubicBezTo>
                  <a:pt x="98" y="117"/>
                  <a:pt x="92" y="119"/>
                  <a:pt x="87" y="119"/>
                </a:cubicBezTo>
                <a:cubicBezTo>
                  <a:pt x="79" y="119"/>
                  <a:pt x="72" y="116"/>
                  <a:pt x="67" y="109"/>
                </a:cubicBezTo>
                <a:cubicBezTo>
                  <a:pt x="11" y="37"/>
                  <a:pt x="11" y="37"/>
                  <a:pt x="11" y="37"/>
                </a:cubicBezTo>
                <a:cubicBezTo>
                  <a:pt x="8" y="34"/>
                  <a:pt x="7" y="30"/>
                  <a:pt x="7" y="26"/>
                </a:cubicBezTo>
                <a:cubicBezTo>
                  <a:pt x="7" y="20"/>
                  <a:pt x="9" y="15"/>
                  <a:pt x="14" y="11"/>
                </a:cubicBezTo>
                <a:cubicBezTo>
                  <a:pt x="18" y="8"/>
                  <a:pt x="22" y="7"/>
                  <a:pt x="26" y="7"/>
                </a:cubicBezTo>
                <a:cubicBezTo>
                  <a:pt x="31" y="7"/>
                  <a:pt x="37" y="9"/>
                  <a:pt x="41" y="14"/>
                </a:cubicBezTo>
                <a:cubicBezTo>
                  <a:pt x="90" y="77"/>
                  <a:pt x="90" y="77"/>
                  <a:pt x="90" y="77"/>
                </a:cubicBezTo>
                <a:cubicBezTo>
                  <a:pt x="92" y="80"/>
                  <a:pt x="93" y="82"/>
                  <a:pt x="93" y="85"/>
                </a:cubicBezTo>
                <a:cubicBezTo>
                  <a:pt x="93" y="89"/>
                  <a:pt x="91" y="92"/>
                  <a:pt x="88" y="95"/>
                </a:cubicBezTo>
                <a:cubicBezTo>
                  <a:pt x="86" y="97"/>
                  <a:pt x="83" y="98"/>
                  <a:pt x="81" y="98"/>
                </a:cubicBezTo>
                <a:cubicBezTo>
                  <a:pt x="77" y="98"/>
                  <a:pt x="73" y="96"/>
                  <a:pt x="71" y="93"/>
                </a:cubicBezTo>
                <a:cubicBezTo>
                  <a:pt x="24" y="33"/>
                  <a:pt x="24" y="33"/>
                  <a:pt x="24" y="33"/>
                </a:cubicBezTo>
                <a:cubicBezTo>
                  <a:pt x="23" y="32"/>
                  <a:pt x="21" y="31"/>
                  <a:pt x="19" y="33"/>
                </a:cubicBezTo>
                <a:cubicBezTo>
                  <a:pt x="18" y="34"/>
                  <a:pt x="18" y="36"/>
                  <a:pt x="19" y="37"/>
                </a:cubicBezTo>
                <a:cubicBezTo>
                  <a:pt x="65" y="97"/>
                  <a:pt x="65" y="97"/>
                  <a:pt x="65" y="97"/>
                </a:cubicBezTo>
                <a:cubicBezTo>
                  <a:pt x="69" y="102"/>
                  <a:pt x="75" y="104"/>
                  <a:pt x="81" y="104"/>
                </a:cubicBezTo>
                <a:cubicBezTo>
                  <a:pt x="85" y="104"/>
                  <a:pt x="89" y="103"/>
                  <a:pt x="92" y="100"/>
                </a:cubicBezTo>
                <a:cubicBezTo>
                  <a:pt x="97" y="96"/>
                  <a:pt x="100" y="91"/>
                  <a:pt x="100" y="85"/>
                </a:cubicBezTo>
                <a:cubicBezTo>
                  <a:pt x="100" y="81"/>
                  <a:pt x="98" y="77"/>
                  <a:pt x="96" y="73"/>
                </a:cubicBezTo>
                <a:cubicBezTo>
                  <a:pt x="46" y="10"/>
                  <a:pt x="46" y="10"/>
                  <a:pt x="46" y="10"/>
                </a:cubicBezTo>
                <a:cubicBezTo>
                  <a:pt x="41" y="3"/>
                  <a:pt x="33" y="0"/>
                  <a:pt x="26" y="0"/>
                </a:cubicBezTo>
                <a:cubicBezTo>
                  <a:pt x="20" y="0"/>
                  <a:pt x="15" y="2"/>
                  <a:pt x="10" y="6"/>
                </a:cubicBezTo>
                <a:cubicBezTo>
                  <a:pt x="3" y="11"/>
                  <a:pt x="0" y="18"/>
                  <a:pt x="0" y="26"/>
                </a:cubicBezTo>
                <a:cubicBezTo>
                  <a:pt x="0" y="31"/>
                  <a:pt x="2" y="37"/>
                  <a:pt x="6" y="42"/>
                </a:cubicBezTo>
                <a:cubicBezTo>
                  <a:pt x="62" y="113"/>
                  <a:pt x="62" y="113"/>
                  <a:pt x="62" y="113"/>
                </a:cubicBezTo>
                <a:cubicBezTo>
                  <a:pt x="68" y="121"/>
                  <a:pt x="77" y="126"/>
                  <a:pt x="87" y="126"/>
                </a:cubicBezTo>
                <a:cubicBezTo>
                  <a:pt x="94" y="126"/>
                  <a:pt x="101" y="123"/>
                  <a:pt x="107" y="119"/>
                </a:cubicBezTo>
                <a:cubicBezTo>
                  <a:pt x="115" y="113"/>
                  <a:pt x="119" y="103"/>
                  <a:pt x="119" y="94"/>
                </a:cubicBezTo>
                <a:cubicBezTo>
                  <a:pt x="119" y="87"/>
                  <a:pt x="117" y="80"/>
                  <a:pt x="112" y="74"/>
                </a:cubicBezTo>
                <a:cubicBezTo>
                  <a:pt x="79" y="31"/>
                  <a:pt x="79" y="31"/>
                  <a:pt x="79" y="31"/>
                </a:cubicBezTo>
                <a:cubicBezTo>
                  <a:pt x="77" y="30"/>
                  <a:pt x="75" y="29"/>
                  <a:pt x="74" y="31"/>
                </a:cubicBezTo>
                <a:cubicBezTo>
                  <a:pt x="72"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2" name="Freeform 299"/>
          <p:cNvSpPr/>
          <p:nvPr/>
        </p:nvSpPr>
        <p:spPr bwMode="auto">
          <a:xfrm>
            <a:off x="2371682" y="134521"/>
            <a:ext cx="487363" cy="546100"/>
          </a:xfrm>
          <a:custGeom>
            <a:avLst/>
            <a:gdLst>
              <a:gd name="T0" fmla="*/ 42 w 115"/>
              <a:gd name="T1" fmla="*/ 91 h 129"/>
              <a:gd name="T2" fmla="*/ 11 w 115"/>
              <a:gd name="T3" fmla="*/ 46 h 129"/>
              <a:gd name="T4" fmla="*/ 6 w 115"/>
              <a:gd name="T5" fmla="*/ 32 h 129"/>
              <a:gd name="T6" fmla="*/ 17 w 115"/>
              <a:gd name="T7" fmla="*/ 11 h 129"/>
              <a:gd name="T8" fmla="*/ 32 w 115"/>
              <a:gd name="T9" fmla="*/ 7 h 129"/>
              <a:gd name="T10" fmla="*/ 52 w 115"/>
              <a:gd name="T11" fmla="*/ 18 h 129"/>
              <a:gd name="T12" fmla="*/ 104 w 115"/>
              <a:gd name="T13" fmla="*/ 92 h 129"/>
              <a:gd name="T14" fmla="*/ 108 w 115"/>
              <a:gd name="T15" fmla="*/ 103 h 129"/>
              <a:gd name="T16" fmla="*/ 100 w 115"/>
              <a:gd name="T17" fmla="*/ 119 h 129"/>
              <a:gd name="T18" fmla="*/ 89 w 115"/>
              <a:gd name="T19" fmla="*/ 122 h 129"/>
              <a:gd name="T20" fmla="*/ 73 w 115"/>
              <a:gd name="T21" fmla="*/ 114 h 129"/>
              <a:gd name="T22" fmla="*/ 27 w 115"/>
              <a:gd name="T23" fmla="*/ 48 h 129"/>
              <a:gd name="T24" fmla="*/ 25 w 115"/>
              <a:gd name="T25" fmla="*/ 41 h 129"/>
              <a:gd name="T26" fmla="*/ 31 w 115"/>
              <a:gd name="T27" fmla="*/ 31 h 129"/>
              <a:gd name="T28" fmla="*/ 38 w 115"/>
              <a:gd name="T29" fmla="*/ 28 h 129"/>
              <a:gd name="T30" fmla="*/ 48 w 115"/>
              <a:gd name="T31" fmla="*/ 34 h 129"/>
              <a:gd name="T32" fmla="*/ 91 w 115"/>
              <a:gd name="T33" fmla="*/ 96 h 129"/>
              <a:gd name="T34" fmla="*/ 96 w 115"/>
              <a:gd name="T35" fmla="*/ 97 h 129"/>
              <a:gd name="T36" fmla="*/ 97 w 115"/>
              <a:gd name="T37" fmla="*/ 92 h 129"/>
              <a:gd name="T38" fmla="*/ 53 w 115"/>
              <a:gd name="T39" fmla="*/ 30 h 129"/>
              <a:gd name="T40" fmla="*/ 38 w 115"/>
              <a:gd name="T41" fmla="*/ 22 h 129"/>
              <a:gd name="T42" fmla="*/ 27 w 115"/>
              <a:gd name="T43" fmla="*/ 25 h 129"/>
              <a:gd name="T44" fmla="*/ 18 w 115"/>
              <a:gd name="T45" fmla="*/ 41 h 129"/>
              <a:gd name="T46" fmla="*/ 22 w 115"/>
              <a:gd name="T47" fmla="*/ 52 h 129"/>
              <a:gd name="T48" fmla="*/ 68 w 115"/>
              <a:gd name="T49" fmla="*/ 118 h 129"/>
              <a:gd name="T50" fmla="*/ 89 w 115"/>
              <a:gd name="T51" fmla="*/ 129 h 129"/>
              <a:gd name="T52" fmla="*/ 104 w 115"/>
              <a:gd name="T53" fmla="*/ 124 h 129"/>
              <a:gd name="T54" fmla="*/ 115 w 115"/>
              <a:gd name="T55" fmla="*/ 103 h 129"/>
              <a:gd name="T56" fmla="*/ 110 w 115"/>
              <a:gd name="T57" fmla="*/ 89 h 129"/>
              <a:gd name="T58" fmla="*/ 58 w 115"/>
              <a:gd name="T59" fmla="*/ 14 h 129"/>
              <a:gd name="T60" fmla="*/ 32 w 115"/>
              <a:gd name="T61" fmla="*/ 0 h 129"/>
              <a:gd name="T62" fmla="*/ 13 w 115"/>
              <a:gd name="T63" fmla="*/ 6 h 129"/>
              <a:gd name="T64" fmla="*/ 0 w 115"/>
              <a:gd name="T65" fmla="*/ 32 h 129"/>
              <a:gd name="T66" fmla="*/ 5 w 115"/>
              <a:gd name="T67" fmla="*/ 50 h 129"/>
              <a:gd name="T68" fmla="*/ 37 w 115"/>
              <a:gd name="T69" fmla="*/ 95 h 129"/>
              <a:gd name="T70" fmla="*/ 41 w 115"/>
              <a:gd name="T71" fmla="*/ 96 h 129"/>
              <a:gd name="T72" fmla="*/ 42 w 115"/>
              <a:gd name="T73"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29">
                <a:moveTo>
                  <a:pt x="42" y="91"/>
                </a:moveTo>
                <a:cubicBezTo>
                  <a:pt x="11" y="46"/>
                  <a:pt x="11" y="46"/>
                  <a:pt x="11" y="46"/>
                </a:cubicBezTo>
                <a:cubicBezTo>
                  <a:pt x="8" y="42"/>
                  <a:pt x="6" y="37"/>
                  <a:pt x="6" y="32"/>
                </a:cubicBezTo>
                <a:cubicBezTo>
                  <a:pt x="6" y="24"/>
                  <a:pt x="10" y="16"/>
                  <a:pt x="17" y="11"/>
                </a:cubicBezTo>
                <a:cubicBezTo>
                  <a:pt x="22" y="8"/>
                  <a:pt x="27" y="7"/>
                  <a:pt x="32" y="7"/>
                </a:cubicBezTo>
                <a:cubicBezTo>
                  <a:pt x="40" y="7"/>
                  <a:pt x="48" y="11"/>
                  <a:pt x="52" y="18"/>
                </a:cubicBezTo>
                <a:cubicBezTo>
                  <a:pt x="104" y="92"/>
                  <a:pt x="104" y="92"/>
                  <a:pt x="104" y="92"/>
                </a:cubicBezTo>
                <a:cubicBezTo>
                  <a:pt x="107" y="96"/>
                  <a:pt x="108" y="99"/>
                  <a:pt x="108" y="103"/>
                </a:cubicBezTo>
                <a:cubicBezTo>
                  <a:pt x="108" y="109"/>
                  <a:pt x="105" y="115"/>
                  <a:pt x="100" y="119"/>
                </a:cubicBezTo>
                <a:cubicBezTo>
                  <a:pt x="96" y="121"/>
                  <a:pt x="93" y="122"/>
                  <a:pt x="89" y="122"/>
                </a:cubicBezTo>
                <a:cubicBezTo>
                  <a:pt x="83" y="122"/>
                  <a:pt x="77" y="119"/>
                  <a:pt x="73" y="114"/>
                </a:cubicBezTo>
                <a:cubicBezTo>
                  <a:pt x="27" y="48"/>
                  <a:pt x="27" y="48"/>
                  <a:pt x="27" y="48"/>
                </a:cubicBezTo>
                <a:cubicBezTo>
                  <a:pt x="26" y="46"/>
                  <a:pt x="25" y="43"/>
                  <a:pt x="25" y="41"/>
                </a:cubicBezTo>
                <a:cubicBezTo>
                  <a:pt x="25" y="37"/>
                  <a:pt x="27" y="33"/>
                  <a:pt x="31" y="31"/>
                </a:cubicBezTo>
                <a:cubicBezTo>
                  <a:pt x="33" y="29"/>
                  <a:pt x="35" y="28"/>
                  <a:pt x="38" y="28"/>
                </a:cubicBezTo>
                <a:cubicBezTo>
                  <a:pt x="42" y="28"/>
                  <a:pt x="45" y="30"/>
                  <a:pt x="48" y="34"/>
                </a:cubicBezTo>
                <a:cubicBezTo>
                  <a:pt x="91" y="96"/>
                  <a:pt x="91" y="96"/>
                  <a:pt x="91" y="96"/>
                </a:cubicBezTo>
                <a:cubicBezTo>
                  <a:pt x="92" y="98"/>
                  <a:pt x="94" y="98"/>
                  <a:pt x="96" y="97"/>
                </a:cubicBezTo>
                <a:cubicBezTo>
                  <a:pt x="97" y="96"/>
                  <a:pt x="98" y="94"/>
                  <a:pt x="97" y="92"/>
                </a:cubicBezTo>
                <a:cubicBezTo>
                  <a:pt x="53" y="30"/>
                  <a:pt x="53" y="30"/>
                  <a:pt x="53" y="30"/>
                </a:cubicBezTo>
                <a:cubicBezTo>
                  <a:pt x="50" y="25"/>
                  <a:pt x="44" y="22"/>
                  <a:pt x="38" y="22"/>
                </a:cubicBezTo>
                <a:cubicBezTo>
                  <a:pt x="34" y="22"/>
                  <a:pt x="30" y="23"/>
                  <a:pt x="27" y="25"/>
                </a:cubicBezTo>
                <a:cubicBezTo>
                  <a:pt x="21" y="29"/>
                  <a:pt x="18" y="35"/>
                  <a:pt x="18" y="41"/>
                </a:cubicBezTo>
                <a:cubicBezTo>
                  <a:pt x="18" y="45"/>
                  <a:pt x="20" y="48"/>
                  <a:pt x="22" y="52"/>
                </a:cubicBezTo>
                <a:cubicBezTo>
                  <a:pt x="68" y="118"/>
                  <a:pt x="68" y="118"/>
                  <a:pt x="68" y="118"/>
                </a:cubicBezTo>
                <a:cubicBezTo>
                  <a:pt x="73" y="125"/>
                  <a:pt x="81" y="129"/>
                  <a:pt x="89" y="129"/>
                </a:cubicBezTo>
                <a:cubicBezTo>
                  <a:pt x="94" y="129"/>
                  <a:pt x="99" y="127"/>
                  <a:pt x="104" y="124"/>
                </a:cubicBezTo>
                <a:cubicBezTo>
                  <a:pt x="111" y="119"/>
                  <a:pt x="115" y="111"/>
                  <a:pt x="115" y="103"/>
                </a:cubicBezTo>
                <a:cubicBezTo>
                  <a:pt x="115" y="98"/>
                  <a:pt x="113" y="93"/>
                  <a:pt x="110" y="89"/>
                </a:cubicBezTo>
                <a:cubicBezTo>
                  <a:pt x="58" y="14"/>
                  <a:pt x="58" y="14"/>
                  <a:pt x="58" y="14"/>
                </a:cubicBezTo>
                <a:cubicBezTo>
                  <a:pt x="52" y="5"/>
                  <a:pt x="42" y="0"/>
                  <a:pt x="32" y="0"/>
                </a:cubicBezTo>
                <a:cubicBezTo>
                  <a:pt x="25" y="0"/>
                  <a:pt x="19" y="2"/>
                  <a:pt x="13" y="6"/>
                </a:cubicBezTo>
                <a:cubicBezTo>
                  <a:pt x="5" y="12"/>
                  <a:pt x="0" y="22"/>
                  <a:pt x="0" y="32"/>
                </a:cubicBezTo>
                <a:cubicBezTo>
                  <a:pt x="0" y="38"/>
                  <a:pt x="2" y="45"/>
                  <a:pt x="5" y="50"/>
                </a:cubicBezTo>
                <a:cubicBezTo>
                  <a:pt x="37" y="95"/>
                  <a:pt x="37" y="95"/>
                  <a:pt x="37" y="95"/>
                </a:cubicBezTo>
                <a:cubicBezTo>
                  <a:pt x="38" y="96"/>
                  <a:pt x="40" y="97"/>
                  <a:pt x="41" y="96"/>
                </a:cubicBezTo>
                <a:cubicBezTo>
                  <a:pt x="43" y="95"/>
                  <a:pt x="43" y="93"/>
                  <a:pt x="42" y="91"/>
                </a:cubicBez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9"/>
          <p:cNvSpPr>
            <a:spLocks noEditPoints="1"/>
          </p:cNvSpPr>
          <p:nvPr/>
        </p:nvSpPr>
        <p:spPr bwMode="auto">
          <a:xfrm>
            <a:off x="3187348" y="1507181"/>
            <a:ext cx="482600" cy="560388"/>
          </a:xfrm>
          <a:custGeom>
            <a:avLst/>
            <a:gdLst>
              <a:gd name="T0" fmla="*/ 87 w 114"/>
              <a:gd name="T1" fmla="*/ 5 h 132"/>
              <a:gd name="T2" fmla="*/ 56 w 114"/>
              <a:gd name="T3" fmla="*/ 36 h 132"/>
              <a:gd name="T4" fmla="*/ 33 w 114"/>
              <a:gd name="T5" fmla="*/ 5 h 132"/>
              <a:gd name="T6" fmla="*/ 5 w 114"/>
              <a:gd name="T7" fmla="*/ 18 h 132"/>
              <a:gd name="T8" fmla="*/ 13 w 114"/>
              <a:gd name="T9" fmla="*/ 63 h 132"/>
              <a:gd name="T10" fmla="*/ 51 w 114"/>
              <a:gd name="T11" fmla="*/ 129 h 132"/>
              <a:gd name="T12" fmla="*/ 52 w 114"/>
              <a:gd name="T13" fmla="*/ 130 h 132"/>
              <a:gd name="T14" fmla="*/ 56 w 114"/>
              <a:gd name="T15" fmla="*/ 130 h 132"/>
              <a:gd name="T16" fmla="*/ 57 w 114"/>
              <a:gd name="T17" fmla="*/ 130 h 132"/>
              <a:gd name="T18" fmla="*/ 100 w 114"/>
              <a:gd name="T19" fmla="*/ 64 h 132"/>
              <a:gd name="T20" fmla="*/ 113 w 114"/>
              <a:gd name="T21" fmla="*/ 21 h 132"/>
              <a:gd name="T22" fmla="*/ 87 w 114"/>
              <a:gd name="T23" fmla="*/ 5 h 132"/>
              <a:gd name="T24" fmla="*/ 105 w 114"/>
              <a:gd name="T25" fmla="*/ 35 h 132"/>
              <a:gd name="T26" fmla="*/ 86 w 114"/>
              <a:gd name="T27" fmla="*/ 76 h 132"/>
              <a:gd name="T28" fmla="*/ 54 w 114"/>
              <a:gd name="T29" fmla="*/ 123 h 132"/>
              <a:gd name="T30" fmla="*/ 29 w 114"/>
              <a:gd name="T31" fmla="*/ 81 h 132"/>
              <a:gd name="T32" fmla="*/ 10 w 114"/>
              <a:gd name="T33" fmla="*/ 37 h 132"/>
              <a:gd name="T34" fmla="*/ 30 w 114"/>
              <a:gd name="T35" fmla="*/ 10 h 132"/>
              <a:gd name="T36" fmla="*/ 52 w 114"/>
              <a:gd name="T37" fmla="*/ 42 h 132"/>
              <a:gd name="T38" fmla="*/ 54 w 114"/>
              <a:gd name="T39" fmla="*/ 43 h 132"/>
              <a:gd name="T40" fmla="*/ 60 w 114"/>
              <a:gd name="T41" fmla="*/ 44 h 132"/>
              <a:gd name="T42" fmla="*/ 87 w 114"/>
              <a:gd name="T43" fmla="*/ 11 h 132"/>
              <a:gd name="T44" fmla="*/ 105 w 114"/>
              <a:gd name="T45"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32">
                <a:moveTo>
                  <a:pt x="87" y="5"/>
                </a:moveTo>
                <a:cubicBezTo>
                  <a:pt x="71" y="8"/>
                  <a:pt x="63" y="22"/>
                  <a:pt x="56" y="36"/>
                </a:cubicBezTo>
                <a:cubicBezTo>
                  <a:pt x="51" y="25"/>
                  <a:pt x="45" y="10"/>
                  <a:pt x="33" y="5"/>
                </a:cubicBezTo>
                <a:cubicBezTo>
                  <a:pt x="21" y="0"/>
                  <a:pt x="9" y="6"/>
                  <a:pt x="5" y="18"/>
                </a:cubicBezTo>
                <a:cubicBezTo>
                  <a:pt x="0" y="32"/>
                  <a:pt x="7" y="50"/>
                  <a:pt x="13" y="63"/>
                </a:cubicBezTo>
                <a:cubicBezTo>
                  <a:pt x="24" y="86"/>
                  <a:pt x="37" y="107"/>
                  <a:pt x="51" y="129"/>
                </a:cubicBezTo>
                <a:cubicBezTo>
                  <a:pt x="51" y="129"/>
                  <a:pt x="51" y="130"/>
                  <a:pt x="52" y="130"/>
                </a:cubicBezTo>
                <a:cubicBezTo>
                  <a:pt x="53" y="132"/>
                  <a:pt x="55" y="131"/>
                  <a:pt x="56" y="130"/>
                </a:cubicBezTo>
                <a:cubicBezTo>
                  <a:pt x="57" y="130"/>
                  <a:pt x="57" y="130"/>
                  <a:pt x="57" y="130"/>
                </a:cubicBezTo>
                <a:cubicBezTo>
                  <a:pt x="72" y="109"/>
                  <a:pt x="88" y="87"/>
                  <a:pt x="100" y="64"/>
                </a:cubicBezTo>
                <a:cubicBezTo>
                  <a:pt x="107" y="51"/>
                  <a:pt x="114" y="36"/>
                  <a:pt x="113" y="21"/>
                </a:cubicBezTo>
                <a:cubicBezTo>
                  <a:pt x="111" y="8"/>
                  <a:pt x="99" y="2"/>
                  <a:pt x="87" y="5"/>
                </a:cubicBezTo>
                <a:close/>
                <a:moveTo>
                  <a:pt x="105" y="35"/>
                </a:moveTo>
                <a:cubicBezTo>
                  <a:pt x="102" y="49"/>
                  <a:pt x="94" y="63"/>
                  <a:pt x="86" y="76"/>
                </a:cubicBezTo>
                <a:cubicBezTo>
                  <a:pt x="77" y="92"/>
                  <a:pt x="66" y="108"/>
                  <a:pt x="54" y="123"/>
                </a:cubicBezTo>
                <a:cubicBezTo>
                  <a:pt x="45" y="109"/>
                  <a:pt x="36" y="96"/>
                  <a:pt x="29" y="81"/>
                </a:cubicBezTo>
                <a:cubicBezTo>
                  <a:pt x="22" y="67"/>
                  <a:pt x="13" y="53"/>
                  <a:pt x="10" y="37"/>
                </a:cubicBezTo>
                <a:cubicBezTo>
                  <a:pt x="8" y="23"/>
                  <a:pt x="12" y="5"/>
                  <a:pt x="30" y="10"/>
                </a:cubicBezTo>
                <a:cubicBezTo>
                  <a:pt x="42" y="13"/>
                  <a:pt x="48" y="32"/>
                  <a:pt x="52" y="42"/>
                </a:cubicBezTo>
                <a:cubicBezTo>
                  <a:pt x="53" y="43"/>
                  <a:pt x="54" y="43"/>
                  <a:pt x="54" y="43"/>
                </a:cubicBezTo>
                <a:cubicBezTo>
                  <a:pt x="55" y="45"/>
                  <a:pt x="58" y="46"/>
                  <a:pt x="60" y="44"/>
                </a:cubicBezTo>
                <a:cubicBezTo>
                  <a:pt x="66" y="31"/>
                  <a:pt x="72" y="16"/>
                  <a:pt x="87" y="11"/>
                </a:cubicBezTo>
                <a:cubicBezTo>
                  <a:pt x="104" y="6"/>
                  <a:pt x="108" y="21"/>
                  <a:pt x="105"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0" name="Freeform 304"/>
          <p:cNvSpPr>
            <a:spLocks noEditPoints="1"/>
          </p:cNvSpPr>
          <p:nvPr/>
        </p:nvSpPr>
        <p:spPr bwMode="auto">
          <a:xfrm>
            <a:off x="6211888" y="974726"/>
            <a:ext cx="1379538" cy="1185863"/>
          </a:xfrm>
          <a:custGeom>
            <a:avLst/>
            <a:gdLst>
              <a:gd name="T0" fmla="*/ 30 w 323"/>
              <a:gd name="T1" fmla="*/ 263 h 277"/>
              <a:gd name="T2" fmla="*/ 141 w 323"/>
              <a:gd name="T3" fmla="*/ 167 h 277"/>
              <a:gd name="T4" fmla="*/ 256 w 323"/>
              <a:gd name="T5" fmla="*/ 72 h 277"/>
              <a:gd name="T6" fmla="*/ 265 w 323"/>
              <a:gd name="T7" fmla="*/ 83 h 277"/>
              <a:gd name="T8" fmla="*/ 222 w 323"/>
              <a:gd name="T9" fmla="*/ 122 h 277"/>
              <a:gd name="T10" fmla="*/ 41 w 323"/>
              <a:gd name="T11" fmla="*/ 271 h 277"/>
              <a:gd name="T12" fmla="*/ 26 w 323"/>
              <a:gd name="T13" fmla="*/ 258 h 277"/>
              <a:gd name="T14" fmla="*/ 135 w 323"/>
              <a:gd name="T15" fmla="*/ 144 h 277"/>
              <a:gd name="T16" fmla="*/ 242 w 323"/>
              <a:gd name="T17" fmla="*/ 53 h 277"/>
              <a:gd name="T18" fmla="*/ 252 w 323"/>
              <a:gd name="T19" fmla="*/ 67 h 277"/>
              <a:gd name="T20" fmla="*/ 203 w 323"/>
              <a:gd name="T21" fmla="*/ 105 h 277"/>
              <a:gd name="T22" fmla="*/ 86 w 323"/>
              <a:gd name="T23" fmla="*/ 209 h 277"/>
              <a:gd name="T24" fmla="*/ 13 w 323"/>
              <a:gd name="T25" fmla="*/ 240 h 277"/>
              <a:gd name="T26" fmla="*/ 60 w 323"/>
              <a:gd name="T27" fmla="*/ 188 h 277"/>
              <a:gd name="T28" fmla="*/ 178 w 323"/>
              <a:gd name="T29" fmla="*/ 84 h 277"/>
              <a:gd name="T30" fmla="*/ 236 w 323"/>
              <a:gd name="T31" fmla="*/ 45 h 277"/>
              <a:gd name="T32" fmla="*/ 192 w 323"/>
              <a:gd name="T33" fmla="*/ 91 h 277"/>
              <a:gd name="T34" fmla="*/ 13 w 323"/>
              <a:gd name="T35" fmla="*/ 240 h 277"/>
              <a:gd name="T36" fmla="*/ 239 w 323"/>
              <a:gd name="T37" fmla="*/ 35 h 277"/>
              <a:gd name="T38" fmla="*/ 290 w 323"/>
              <a:gd name="T39" fmla="*/ 15 h 277"/>
              <a:gd name="T40" fmla="*/ 293 w 323"/>
              <a:gd name="T41" fmla="*/ 39 h 277"/>
              <a:gd name="T42" fmla="*/ 275 w 323"/>
              <a:gd name="T43" fmla="*/ 75 h 277"/>
              <a:gd name="T44" fmla="*/ 267 w 323"/>
              <a:gd name="T45" fmla="*/ 78 h 277"/>
              <a:gd name="T46" fmla="*/ 265 w 323"/>
              <a:gd name="T47" fmla="*/ 65 h 277"/>
              <a:gd name="T48" fmla="*/ 267 w 323"/>
              <a:gd name="T49" fmla="*/ 64 h 277"/>
              <a:gd name="T50" fmla="*/ 274 w 323"/>
              <a:gd name="T51" fmla="*/ 56 h 277"/>
              <a:gd name="T52" fmla="*/ 274 w 323"/>
              <a:gd name="T53" fmla="*/ 56 h 277"/>
              <a:gd name="T54" fmla="*/ 272 w 323"/>
              <a:gd name="T55" fmla="*/ 51 h 277"/>
              <a:gd name="T56" fmla="*/ 252 w 323"/>
              <a:gd name="T57" fmla="*/ 60 h 277"/>
              <a:gd name="T58" fmla="*/ 253 w 323"/>
              <a:gd name="T59" fmla="*/ 46 h 277"/>
              <a:gd name="T60" fmla="*/ 259 w 323"/>
              <a:gd name="T61" fmla="*/ 33 h 277"/>
              <a:gd name="T62" fmla="*/ 249 w 323"/>
              <a:gd name="T63" fmla="*/ 39 h 277"/>
              <a:gd name="T64" fmla="*/ 304 w 323"/>
              <a:gd name="T65" fmla="*/ 22 h 277"/>
              <a:gd name="T66" fmla="*/ 314 w 323"/>
              <a:gd name="T67" fmla="*/ 6 h 277"/>
              <a:gd name="T68" fmla="*/ 318 w 323"/>
              <a:gd name="T69" fmla="*/ 0 h 277"/>
              <a:gd name="T70" fmla="*/ 237 w 323"/>
              <a:gd name="T71" fmla="*/ 30 h 277"/>
              <a:gd name="T72" fmla="*/ 234 w 323"/>
              <a:gd name="T73" fmla="*/ 32 h 277"/>
              <a:gd name="T74" fmla="*/ 171 w 323"/>
              <a:gd name="T75" fmla="*/ 82 h 277"/>
              <a:gd name="T76" fmla="*/ 48 w 323"/>
              <a:gd name="T77" fmla="*/ 190 h 277"/>
              <a:gd name="T78" fmla="*/ 2 w 323"/>
              <a:gd name="T79" fmla="*/ 235 h 277"/>
              <a:gd name="T80" fmla="*/ 3 w 323"/>
              <a:gd name="T81" fmla="*/ 236 h 277"/>
              <a:gd name="T82" fmla="*/ 40 w 323"/>
              <a:gd name="T83" fmla="*/ 277 h 277"/>
              <a:gd name="T84" fmla="*/ 43 w 323"/>
              <a:gd name="T85" fmla="*/ 277 h 277"/>
              <a:gd name="T86" fmla="*/ 163 w 323"/>
              <a:gd name="T87" fmla="*/ 179 h 277"/>
              <a:gd name="T88" fmla="*/ 278 w 323"/>
              <a:gd name="T89" fmla="*/ 80 h 277"/>
              <a:gd name="T90" fmla="*/ 280 w 323"/>
              <a:gd name="T91" fmla="*/ 79 h 277"/>
              <a:gd name="T92" fmla="*/ 322 w 323"/>
              <a:gd name="T93" fmla="*/ 4 h 277"/>
              <a:gd name="T94" fmla="*/ 319 w 323"/>
              <a:gd name="T9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277">
                <a:moveTo>
                  <a:pt x="41" y="272"/>
                </a:moveTo>
                <a:cubicBezTo>
                  <a:pt x="37" y="269"/>
                  <a:pt x="33" y="266"/>
                  <a:pt x="30" y="263"/>
                </a:cubicBezTo>
                <a:cubicBezTo>
                  <a:pt x="51" y="251"/>
                  <a:pt x="68" y="235"/>
                  <a:pt x="85" y="218"/>
                </a:cubicBezTo>
                <a:cubicBezTo>
                  <a:pt x="103" y="200"/>
                  <a:pt x="122" y="184"/>
                  <a:pt x="141" y="167"/>
                </a:cubicBezTo>
                <a:cubicBezTo>
                  <a:pt x="161" y="150"/>
                  <a:pt x="181" y="132"/>
                  <a:pt x="201" y="115"/>
                </a:cubicBezTo>
                <a:cubicBezTo>
                  <a:pt x="219" y="100"/>
                  <a:pt x="238" y="87"/>
                  <a:pt x="256" y="72"/>
                </a:cubicBezTo>
                <a:cubicBezTo>
                  <a:pt x="256" y="74"/>
                  <a:pt x="256" y="75"/>
                  <a:pt x="256" y="77"/>
                </a:cubicBezTo>
                <a:cubicBezTo>
                  <a:pt x="257" y="82"/>
                  <a:pt x="261" y="83"/>
                  <a:pt x="265" y="83"/>
                </a:cubicBezTo>
                <a:cubicBezTo>
                  <a:pt x="265" y="83"/>
                  <a:pt x="265" y="83"/>
                  <a:pt x="265" y="83"/>
                </a:cubicBezTo>
                <a:cubicBezTo>
                  <a:pt x="251" y="96"/>
                  <a:pt x="237" y="110"/>
                  <a:pt x="222" y="122"/>
                </a:cubicBezTo>
                <a:cubicBezTo>
                  <a:pt x="202" y="139"/>
                  <a:pt x="182" y="156"/>
                  <a:pt x="162" y="172"/>
                </a:cubicBezTo>
                <a:cubicBezTo>
                  <a:pt x="122" y="205"/>
                  <a:pt x="81" y="238"/>
                  <a:pt x="41" y="271"/>
                </a:cubicBezTo>
                <a:cubicBezTo>
                  <a:pt x="41" y="272"/>
                  <a:pt x="41" y="272"/>
                  <a:pt x="41" y="272"/>
                </a:cubicBezTo>
                <a:moveTo>
                  <a:pt x="26" y="258"/>
                </a:moveTo>
                <a:cubicBezTo>
                  <a:pt x="22" y="254"/>
                  <a:pt x="19" y="249"/>
                  <a:pt x="16" y="245"/>
                </a:cubicBezTo>
                <a:cubicBezTo>
                  <a:pt x="56" y="212"/>
                  <a:pt x="95" y="178"/>
                  <a:pt x="135" y="144"/>
                </a:cubicBezTo>
                <a:cubicBezTo>
                  <a:pt x="155" y="128"/>
                  <a:pt x="175" y="111"/>
                  <a:pt x="196" y="95"/>
                </a:cubicBezTo>
                <a:cubicBezTo>
                  <a:pt x="213" y="83"/>
                  <a:pt x="226" y="66"/>
                  <a:pt x="242" y="53"/>
                </a:cubicBezTo>
                <a:cubicBezTo>
                  <a:pt x="242" y="56"/>
                  <a:pt x="242" y="60"/>
                  <a:pt x="245" y="63"/>
                </a:cubicBezTo>
                <a:cubicBezTo>
                  <a:pt x="247" y="66"/>
                  <a:pt x="249" y="67"/>
                  <a:pt x="252" y="67"/>
                </a:cubicBezTo>
                <a:cubicBezTo>
                  <a:pt x="253" y="67"/>
                  <a:pt x="253" y="67"/>
                  <a:pt x="254" y="67"/>
                </a:cubicBezTo>
                <a:cubicBezTo>
                  <a:pt x="237" y="80"/>
                  <a:pt x="219" y="92"/>
                  <a:pt x="203" y="105"/>
                </a:cubicBezTo>
                <a:cubicBezTo>
                  <a:pt x="182" y="122"/>
                  <a:pt x="163" y="140"/>
                  <a:pt x="143" y="158"/>
                </a:cubicBezTo>
                <a:cubicBezTo>
                  <a:pt x="124" y="174"/>
                  <a:pt x="104" y="191"/>
                  <a:pt x="86" y="209"/>
                </a:cubicBezTo>
                <a:cubicBezTo>
                  <a:pt x="68" y="227"/>
                  <a:pt x="49" y="246"/>
                  <a:pt x="26" y="258"/>
                </a:cubicBezTo>
                <a:moveTo>
                  <a:pt x="13" y="240"/>
                </a:moveTo>
                <a:cubicBezTo>
                  <a:pt x="11" y="238"/>
                  <a:pt x="10" y="236"/>
                  <a:pt x="9" y="234"/>
                </a:cubicBezTo>
                <a:cubicBezTo>
                  <a:pt x="19" y="214"/>
                  <a:pt x="43" y="202"/>
                  <a:pt x="60" y="188"/>
                </a:cubicBezTo>
                <a:cubicBezTo>
                  <a:pt x="79" y="171"/>
                  <a:pt x="99" y="154"/>
                  <a:pt x="118" y="137"/>
                </a:cubicBezTo>
                <a:cubicBezTo>
                  <a:pt x="138" y="120"/>
                  <a:pt x="157" y="102"/>
                  <a:pt x="178" y="84"/>
                </a:cubicBezTo>
                <a:cubicBezTo>
                  <a:pt x="195" y="69"/>
                  <a:pt x="214" y="55"/>
                  <a:pt x="232" y="41"/>
                </a:cubicBezTo>
                <a:cubicBezTo>
                  <a:pt x="232" y="43"/>
                  <a:pt x="234" y="44"/>
                  <a:pt x="236" y="45"/>
                </a:cubicBezTo>
                <a:cubicBezTo>
                  <a:pt x="238" y="46"/>
                  <a:pt x="239" y="46"/>
                  <a:pt x="241" y="46"/>
                </a:cubicBezTo>
                <a:cubicBezTo>
                  <a:pt x="224" y="60"/>
                  <a:pt x="210" y="77"/>
                  <a:pt x="192" y="91"/>
                </a:cubicBezTo>
                <a:cubicBezTo>
                  <a:pt x="172" y="107"/>
                  <a:pt x="151" y="123"/>
                  <a:pt x="131" y="140"/>
                </a:cubicBezTo>
                <a:cubicBezTo>
                  <a:pt x="91" y="173"/>
                  <a:pt x="52" y="207"/>
                  <a:pt x="13" y="240"/>
                </a:cubicBezTo>
                <a:moveTo>
                  <a:pt x="242" y="40"/>
                </a:moveTo>
                <a:cubicBezTo>
                  <a:pt x="238" y="40"/>
                  <a:pt x="236" y="39"/>
                  <a:pt x="239" y="35"/>
                </a:cubicBezTo>
                <a:cubicBezTo>
                  <a:pt x="256" y="30"/>
                  <a:pt x="272" y="21"/>
                  <a:pt x="289" y="14"/>
                </a:cubicBezTo>
                <a:cubicBezTo>
                  <a:pt x="290" y="15"/>
                  <a:pt x="290" y="15"/>
                  <a:pt x="290" y="15"/>
                </a:cubicBezTo>
                <a:cubicBezTo>
                  <a:pt x="293" y="20"/>
                  <a:pt x="297" y="24"/>
                  <a:pt x="301" y="27"/>
                </a:cubicBezTo>
                <a:cubicBezTo>
                  <a:pt x="299" y="31"/>
                  <a:pt x="296" y="35"/>
                  <a:pt x="293" y="39"/>
                </a:cubicBezTo>
                <a:cubicBezTo>
                  <a:pt x="287" y="51"/>
                  <a:pt x="283" y="64"/>
                  <a:pt x="275" y="75"/>
                </a:cubicBezTo>
                <a:cubicBezTo>
                  <a:pt x="275" y="75"/>
                  <a:pt x="275" y="75"/>
                  <a:pt x="275" y="75"/>
                </a:cubicBezTo>
                <a:cubicBezTo>
                  <a:pt x="274" y="75"/>
                  <a:pt x="274" y="75"/>
                  <a:pt x="273" y="75"/>
                </a:cubicBezTo>
                <a:cubicBezTo>
                  <a:pt x="271" y="76"/>
                  <a:pt x="269" y="77"/>
                  <a:pt x="267" y="78"/>
                </a:cubicBezTo>
                <a:cubicBezTo>
                  <a:pt x="266" y="78"/>
                  <a:pt x="265" y="78"/>
                  <a:pt x="265" y="78"/>
                </a:cubicBezTo>
                <a:cubicBezTo>
                  <a:pt x="258" y="78"/>
                  <a:pt x="264" y="67"/>
                  <a:pt x="265" y="65"/>
                </a:cubicBezTo>
                <a:cubicBezTo>
                  <a:pt x="265" y="65"/>
                  <a:pt x="265" y="65"/>
                  <a:pt x="265" y="65"/>
                </a:cubicBezTo>
                <a:cubicBezTo>
                  <a:pt x="267" y="64"/>
                  <a:pt x="267" y="64"/>
                  <a:pt x="267" y="64"/>
                </a:cubicBezTo>
                <a:cubicBezTo>
                  <a:pt x="267" y="64"/>
                  <a:pt x="267" y="63"/>
                  <a:pt x="268" y="63"/>
                </a:cubicBezTo>
                <a:cubicBezTo>
                  <a:pt x="270" y="60"/>
                  <a:pt x="272" y="58"/>
                  <a:pt x="274" y="56"/>
                </a:cubicBezTo>
                <a:cubicBezTo>
                  <a:pt x="274" y="56"/>
                  <a:pt x="274" y="56"/>
                  <a:pt x="274" y="56"/>
                </a:cubicBezTo>
                <a:cubicBezTo>
                  <a:pt x="274" y="56"/>
                  <a:pt x="274" y="56"/>
                  <a:pt x="274" y="56"/>
                </a:cubicBezTo>
                <a:cubicBezTo>
                  <a:pt x="274" y="56"/>
                  <a:pt x="274" y="56"/>
                  <a:pt x="274" y="56"/>
                </a:cubicBezTo>
                <a:cubicBezTo>
                  <a:pt x="276" y="54"/>
                  <a:pt x="274" y="51"/>
                  <a:pt x="272" y="51"/>
                </a:cubicBezTo>
                <a:cubicBezTo>
                  <a:pt x="271" y="51"/>
                  <a:pt x="271" y="51"/>
                  <a:pt x="270" y="52"/>
                </a:cubicBezTo>
                <a:cubicBezTo>
                  <a:pt x="265" y="56"/>
                  <a:pt x="259" y="60"/>
                  <a:pt x="252" y="60"/>
                </a:cubicBezTo>
                <a:cubicBezTo>
                  <a:pt x="252" y="60"/>
                  <a:pt x="252" y="60"/>
                  <a:pt x="252" y="60"/>
                </a:cubicBezTo>
                <a:cubicBezTo>
                  <a:pt x="242" y="60"/>
                  <a:pt x="252" y="48"/>
                  <a:pt x="253" y="46"/>
                </a:cubicBezTo>
                <a:cubicBezTo>
                  <a:pt x="256" y="43"/>
                  <a:pt x="259" y="40"/>
                  <a:pt x="261" y="37"/>
                </a:cubicBezTo>
                <a:cubicBezTo>
                  <a:pt x="263" y="35"/>
                  <a:pt x="261" y="33"/>
                  <a:pt x="259" y="33"/>
                </a:cubicBezTo>
                <a:cubicBezTo>
                  <a:pt x="258" y="33"/>
                  <a:pt x="257" y="33"/>
                  <a:pt x="257" y="33"/>
                </a:cubicBezTo>
                <a:cubicBezTo>
                  <a:pt x="254" y="35"/>
                  <a:pt x="252" y="37"/>
                  <a:pt x="249" y="39"/>
                </a:cubicBezTo>
                <a:cubicBezTo>
                  <a:pt x="248" y="40"/>
                  <a:pt x="245" y="40"/>
                  <a:pt x="242" y="40"/>
                </a:cubicBezTo>
                <a:moveTo>
                  <a:pt x="304" y="22"/>
                </a:moveTo>
                <a:cubicBezTo>
                  <a:pt x="301" y="19"/>
                  <a:pt x="298" y="16"/>
                  <a:pt x="295" y="12"/>
                </a:cubicBezTo>
                <a:cubicBezTo>
                  <a:pt x="301" y="10"/>
                  <a:pt x="308" y="8"/>
                  <a:pt x="314" y="6"/>
                </a:cubicBezTo>
                <a:cubicBezTo>
                  <a:pt x="311" y="12"/>
                  <a:pt x="308" y="17"/>
                  <a:pt x="304" y="22"/>
                </a:cubicBezTo>
                <a:moveTo>
                  <a:pt x="318" y="0"/>
                </a:moveTo>
                <a:cubicBezTo>
                  <a:pt x="318" y="0"/>
                  <a:pt x="317" y="0"/>
                  <a:pt x="317" y="0"/>
                </a:cubicBezTo>
                <a:cubicBezTo>
                  <a:pt x="288" y="4"/>
                  <a:pt x="265" y="22"/>
                  <a:pt x="237" y="30"/>
                </a:cubicBezTo>
                <a:cubicBezTo>
                  <a:pt x="236" y="30"/>
                  <a:pt x="235" y="30"/>
                  <a:pt x="235" y="31"/>
                </a:cubicBezTo>
                <a:cubicBezTo>
                  <a:pt x="235" y="31"/>
                  <a:pt x="234" y="31"/>
                  <a:pt x="234" y="32"/>
                </a:cubicBezTo>
                <a:cubicBezTo>
                  <a:pt x="233" y="32"/>
                  <a:pt x="233" y="32"/>
                  <a:pt x="233" y="32"/>
                </a:cubicBezTo>
                <a:cubicBezTo>
                  <a:pt x="213" y="49"/>
                  <a:pt x="191" y="65"/>
                  <a:pt x="171" y="82"/>
                </a:cubicBezTo>
                <a:cubicBezTo>
                  <a:pt x="150" y="100"/>
                  <a:pt x="130" y="119"/>
                  <a:pt x="109" y="138"/>
                </a:cubicBezTo>
                <a:cubicBezTo>
                  <a:pt x="88" y="155"/>
                  <a:pt x="68" y="173"/>
                  <a:pt x="48" y="190"/>
                </a:cubicBezTo>
                <a:cubicBezTo>
                  <a:pt x="33" y="203"/>
                  <a:pt x="14" y="213"/>
                  <a:pt x="4" y="230"/>
                </a:cubicBezTo>
                <a:cubicBezTo>
                  <a:pt x="2" y="231"/>
                  <a:pt x="0" y="233"/>
                  <a:pt x="2" y="235"/>
                </a:cubicBezTo>
                <a:cubicBezTo>
                  <a:pt x="2" y="235"/>
                  <a:pt x="2" y="235"/>
                  <a:pt x="2" y="235"/>
                </a:cubicBezTo>
                <a:cubicBezTo>
                  <a:pt x="3" y="236"/>
                  <a:pt x="3" y="236"/>
                  <a:pt x="3" y="236"/>
                </a:cubicBezTo>
                <a:cubicBezTo>
                  <a:pt x="14" y="250"/>
                  <a:pt x="22" y="268"/>
                  <a:pt x="38" y="277"/>
                </a:cubicBezTo>
                <a:cubicBezTo>
                  <a:pt x="39" y="277"/>
                  <a:pt x="39" y="277"/>
                  <a:pt x="40" y="277"/>
                </a:cubicBezTo>
                <a:cubicBezTo>
                  <a:pt x="41" y="277"/>
                  <a:pt x="41" y="277"/>
                  <a:pt x="42" y="277"/>
                </a:cubicBezTo>
                <a:cubicBezTo>
                  <a:pt x="42" y="277"/>
                  <a:pt x="43" y="277"/>
                  <a:pt x="43" y="277"/>
                </a:cubicBezTo>
                <a:cubicBezTo>
                  <a:pt x="44" y="277"/>
                  <a:pt x="44" y="277"/>
                  <a:pt x="45" y="276"/>
                </a:cubicBezTo>
                <a:cubicBezTo>
                  <a:pt x="84" y="244"/>
                  <a:pt x="124" y="212"/>
                  <a:pt x="163" y="179"/>
                </a:cubicBezTo>
                <a:cubicBezTo>
                  <a:pt x="183" y="163"/>
                  <a:pt x="203" y="146"/>
                  <a:pt x="223" y="129"/>
                </a:cubicBezTo>
                <a:cubicBezTo>
                  <a:pt x="242" y="114"/>
                  <a:pt x="259" y="96"/>
                  <a:pt x="278" y="80"/>
                </a:cubicBezTo>
                <a:cubicBezTo>
                  <a:pt x="279" y="80"/>
                  <a:pt x="279" y="80"/>
                  <a:pt x="279" y="80"/>
                </a:cubicBezTo>
                <a:cubicBezTo>
                  <a:pt x="279" y="80"/>
                  <a:pt x="279" y="79"/>
                  <a:pt x="280" y="79"/>
                </a:cubicBezTo>
                <a:cubicBezTo>
                  <a:pt x="288" y="68"/>
                  <a:pt x="292" y="55"/>
                  <a:pt x="298" y="43"/>
                </a:cubicBezTo>
                <a:cubicBezTo>
                  <a:pt x="306" y="30"/>
                  <a:pt x="316" y="18"/>
                  <a:pt x="322" y="4"/>
                </a:cubicBezTo>
                <a:cubicBezTo>
                  <a:pt x="323" y="2"/>
                  <a:pt x="321" y="0"/>
                  <a:pt x="320" y="0"/>
                </a:cubicBezTo>
                <a:cubicBezTo>
                  <a:pt x="319" y="0"/>
                  <a:pt x="319" y="0"/>
                  <a:pt x="319" y="0"/>
                </a:cubicBezTo>
                <a:cubicBezTo>
                  <a:pt x="319" y="0"/>
                  <a:pt x="318" y="0"/>
                  <a:pt x="3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308"/>
          <p:cNvSpPr>
            <a:spLocks noEditPoints="1"/>
          </p:cNvSpPr>
          <p:nvPr/>
        </p:nvSpPr>
        <p:spPr bwMode="auto">
          <a:xfrm>
            <a:off x="9222275" y="4479449"/>
            <a:ext cx="833562" cy="867903"/>
          </a:xfrm>
          <a:custGeom>
            <a:avLst/>
            <a:gdLst>
              <a:gd name="T0" fmla="*/ 135 w 297"/>
              <a:gd name="T1" fmla="*/ 287 h 310"/>
              <a:gd name="T2" fmla="*/ 117 w 297"/>
              <a:gd name="T3" fmla="*/ 229 h 310"/>
              <a:gd name="T4" fmla="*/ 195 w 297"/>
              <a:gd name="T5" fmla="*/ 228 h 310"/>
              <a:gd name="T6" fmla="*/ 166 w 297"/>
              <a:gd name="T7" fmla="*/ 300 h 310"/>
              <a:gd name="T8" fmla="*/ 115 w 297"/>
              <a:gd name="T9" fmla="*/ 222 h 310"/>
              <a:gd name="T10" fmla="*/ 131 w 297"/>
              <a:gd name="T11" fmla="*/ 200 h 310"/>
              <a:gd name="T12" fmla="*/ 115 w 297"/>
              <a:gd name="T13" fmla="*/ 222 h 310"/>
              <a:gd name="T14" fmla="*/ 163 w 297"/>
              <a:gd name="T15" fmla="*/ 209 h 310"/>
              <a:gd name="T16" fmla="*/ 200 w 297"/>
              <a:gd name="T17" fmla="*/ 188 h 310"/>
              <a:gd name="T18" fmla="*/ 53 w 297"/>
              <a:gd name="T19" fmla="*/ 236 h 310"/>
              <a:gd name="T20" fmla="*/ 68 w 297"/>
              <a:gd name="T21" fmla="*/ 159 h 310"/>
              <a:gd name="T22" fmla="*/ 110 w 297"/>
              <a:gd name="T23" fmla="*/ 224 h 310"/>
              <a:gd name="T24" fmla="*/ 53 w 297"/>
              <a:gd name="T25" fmla="*/ 236 h 310"/>
              <a:gd name="T26" fmla="*/ 258 w 297"/>
              <a:gd name="T27" fmla="*/ 236 h 310"/>
              <a:gd name="T28" fmla="*/ 201 w 297"/>
              <a:gd name="T29" fmla="*/ 224 h 310"/>
              <a:gd name="T30" fmla="*/ 243 w 297"/>
              <a:gd name="T31" fmla="*/ 159 h 310"/>
              <a:gd name="T32" fmla="*/ 288 w 297"/>
              <a:gd name="T33" fmla="*/ 216 h 310"/>
              <a:gd name="T34" fmla="*/ 105 w 297"/>
              <a:gd name="T35" fmla="*/ 178 h 310"/>
              <a:gd name="T36" fmla="*/ 76 w 297"/>
              <a:gd name="T37" fmla="*/ 153 h 310"/>
              <a:gd name="T38" fmla="*/ 105 w 297"/>
              <a:gd name="T39" fmla="*/ 155 h 310"/>
              <a:gd name="T40" fmla="*/ 206 w 297"/>
              <a:gd name="T41" fmla="*/ 178 h 310"/>
              <a:gd name="T42" fmla="*/ 206 w 297"/>
              <a:gd name="T43" fmla="*/ 132 h 310"/>
              <a:gd name="T44" fmla="*/ 206 w 297"/>
              <a:gd name="T45" fmla="*/ 178 h 310"/>
              <a:gd name="T46" fmla="*/ 134 w 297"/>
              <a:gd name="T47" fmla="*/ 195 h 310"/>
              <a:gd name="T48" fmla="*/ 111 w 297"/>
              <a:gd name="T49" fmla="*/ 155 h 310"/>
              <a:gd name="T50" fmla="*/ 155 w 297"/>
              <a:gd name="T51" fmla="*/ 104 h 310"/>
              <a:gd name="T52" fmla="*/ 200 w 297"/>
              <a:gd name="T53" fmla="*/ 181 h 310"/>
              <a:gd name="T54" fmla="*/ 155 w 297"/>
              <a:gd name="T55" fmla="*/ 205 h 310"/>
              <a:gd name="T56" fmla="*/ 116 w 297"/>
              <a:gd name="T57" fmla="*/ 88 h 310"/>
              <a:gd name="T58" fmla="*/ 112 w 297"/>
              <a:gd name="T59" fmla="*/ 121 h 310"/>
              <a:gd name="T60" fmla="*/ 200 w 297"/>
              <a:gd name="T61" fmla="*/ 121 h 310"/>
              <a:gd name="T62" fmla="*/ 196 w 297"/>
              <a:gd name="T63" fmla="*/ 88 h 310"/>
              <a:gd name="T64" fmla="*/ 68 w 297"/>
              <a:gd name="T65" fmla="*/ 151 h 310"/>
              <a:gd name="T66" fmla="*/ 25 w 297"/>
              <a:gd name="T67" fmla="*/ 101 h 310"/>
              <a:gd name="T68" fmla="*/ 108 w 297"/>
              <a:gd name="T69" fmla="*/ 85 h 310"/>
              <a:gd name="T70" fmla="*/ 105 w 297"/>
              <a:gd name="T71" fmla="*/ 125 h 310"/>
              <a:gd name="T72" fmla="*/ 244 w 297"/>
              <a:gd name="T73" fmla="*/ 151 h 310"/>
              <a:gd name="T74" fmla="*/ 201 w 297"/>
              <a:gd name="T75" fmla="*/ 86 h 310"/>
              <a:gd name="T76" fmla="*/ 260 w 297"/>
              <a:gd name="T77" fmla="*/ 74 h 310"/>
              <a:gd name="T78" fmla="*/ 275 w 297"/>
              <a:gd name="T79" fmla="*/ 119 h 310"/>
              <a:gd name="T80" fmla="*/ 155 w 297"/>
              <a:gd name="T81" fmla="*/ 98 h 310"/>
              <a:gd name="T82" fmla="*/ 119 w 297"/>
              <a:gd name="T83" fmla="*/ 68 h 310"/>
              <a:gd name="T84" fmla="*/ 156 w 297"/>
              <a:gd name="T85" fmla="*/ 6 h 310"/>
              <a:gd name="T86" fmla="*/ 195 w 297"/>
              <a:gd name="T87" fmla="*/ 82 h 310"/>
              <a:gd name="T88" fmla="*/ 155 w 297"/>
              <a:gd name="T89" fmla="*/ 98 h 310"/>
              <a:gd name="T90" fmla="*/ 151 w 297"/>
              <a:gd name="T91" fmla="*/ 0 h 310"/>
              <a:gd name="T92" fmla="*/ 110 w 297"/>
              <a:gd name="T93" fmla="*/ 80 h 310"/>
              <a:gd name="T94" fmla="*/ 52 w 297"/>
              <a:gd name="T95" fmla="*/ 68 h 310"/>
              <a:gd name="T96" fmla="*/ 30 w 297"/>
              <a:gd name="T97" fmla="*/ 121 h 310"/>
              <a:gd name="T98" fmla="*/ 50 w 297"/>
              <a:gd name="T99" fmla="*/ 167 h 310"/>
              <a:gd name="T100" fmla="*/ 22 w 297"/>
              <a:gd name="T101" fmla="*/ 232 h 310"/>
              <a:gd name="T102" fmla="*/ 53 w 297"/>
              <a:gd name="T103" fmla="*/ 242 h 310"/>
              <a:gd name="T104" fmla="*/ 112 w 297"/>
              <a:gd name="T105" fmla="*/ 238 h 310"/>
              <a:gd name="T106" fmla="*/ 156 w 297"/>
              <a:gd name="T107" fmla="*/ 310 h 310"/>
              <a:gd name="T108" fmla="*/ 183 w 297"/>
              <a:gd name="T109" fmla="*/ 287 h 310"/>
              <a:gd name="T110" fmla="*/ 211 w 297"/>
              <a:gd name="T111" fmla="*/ 233 h 310"/>
              <a:gd name="T112" fmla="*/ 270 w 297"/>
              <a:gd name="T113" fmla="*/ 241 h 310"/>
              <a:gd name="T114" fmla="*/ 281 w 297"/>
              <a:gd name="T115" fmla="*/ 189 h 310"/>
              <a:gd name="T116" fmla="*/ 288 w 297"/>
              <a:gd name="T117" fmla="*/ 111 h 310"/>
              <a:gd name="T118" fmla="*/ 259 w 297"/>
              <a:gd name="T119" fmla="*/ 69 h 310"/>
              <a:gd name="T120" fmla="*/ 200 w 297"/>
              <a:gd name="T121" fmla="*/ 80 h 310"/>
              <a:gd name="T122" fmla="*/ 176 w 297"/>
              <a:gd name="T123" fmla="*/ 1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7" h="310">
                <a:moveTo>
                  <a:pt x="156" y="304"/>
                </a:moveTo>
                <a:cubicBezTo>
                  <a:pt x="147" y="304"/>
                  <a:pt x="140" y="295"/>
                  <a:pt x="135" y="287"/>
                </a:cubicBezTo>
                <a:cubicBezTo>
                  <a:pt x="126" y="271"/>
                  <a:pt x="121" y="251"/>
                  <a:pt x="117" y="233"/>
                </a:cubicBezTo>
                <a:cubicBezTo>
                  <a:pt x="117" y="232"/>
                  <a:pt x="117" y="230"/>
                  <a:pt x="117" y="229"/>
                </a:cubicBezTo>
                <a:cubicBezTo>
                  <a:pt x="130" y="224"/>
                  <a:pt x="143" y="218"/>
                  <a:pt x="156" y="212"/>
                </a:cubicBezTo>
                <a:cubicBezTo>
                  <a:pt x="169" y="218"/>
                  <a:pt x="181" y="223"/>
                  <a:pt x="195" y="228"/>
                </a:cubicBezTo>
                <a:cubicBezTo>
                  <a:pt x="193" y="236"/>
                  <a:pt x="192" y="243"/>
                  <a:pt x="190" y="250"/>
                </a:cubicBezTo>
                <a:cubicBezTo>
                  <a:pt x="186" y="267"/>
                  <a:pt x="180" y="288"/>
                  <a:pt x="166" y="300"/>
                </a:cubicBezTo>
                <a:cubicBezTo>
                  <a:pt x="163" y="303"/>
                  <a:pt x="159" y="304"/>
                  <a:pt x="156" y="304"/>
                </a:cubicBezTo>
                <a:moveTo>
                  <a:pt x="115" y="222"/>
                </a:moveTo>
                <a:cubicBezTo>
                  <a:pt x="114" y="211"/>
                  <a:pt x="113" y="200"/>
                  <a:pt x="112" y="189"/>
                </a:cubicBezTo>
                <a:cubicBezTo>
                  <a:pt x="118" y="193"/>
                  <a:pt x="125" y="196"/>
                  <a:pt x="131" y="200"/>
                </a:cubicBezTo>
                <a:cubicBezTo>
                  <a:pt x="137" y="203"/>
                  <a:pt x="143" y="206"/>
                  <a:pt x="149" y="209"/>
                </a:cubicBezTo>
                <a:cubicBezTo>
                  <a:pt x="138" y="214"/>
                  <a:pt x="127" y="218"/>
                  <a:pt x="115" y="222"/>
                </a:cubicBezTo>
                <a:moveTo>
                  <a:pt x="196" y="222"/>
                </a:moveTo>
                <a:cubicBezTo>
                  <a:pt x="184" y="218"/>
                  <a:pt x="173" y="214"/>
                  <a:pt x="163" y="209"/>
                </a:cubicBezTo>
                <a:cubicBezTo>
                  <a:pt x="168" y="206"/>
                  <a:pt x="174" y="203"/>
                  <a:pt x="180" y="200"/>
                </a:cubicBezTo>
                <a:cubicBezTo>
                  <a:pt x="187" y="196"/>
                  <a:pt x="193" y="192"/>
                  <a:pt x="200" y="188"/>
                </a:cubicBezTo>
                <a:cubicBezTo>
                  <a:pt x="199" y="200"/>
                  <a:pt x="198" y="211"/>
                  <a:pt x="196" y="222"/>
                </a:cubicBezTo>
                <a:moveTo>
                  <a:pt x="53" y="236"/>
                </a:moveTo>
                <a:cubicBezTo>
                  <a:pt x="46" y="236"/>
                  <a:pt x="40" y="235"/>
                  <a:pt x="34" y="233"/>
                </a:cubicBezTo>
                <a:cubicBezTo>
                  <a:pt x="0" y="222"/>
                  <a:pt x="46" y="178"/>
                  <a:pt x="68" y="159"/>
                </a:cubicBezTo>
                <a:cubicBezTo>
                  <a:pt x="80" y="169"/>
                  <a:pt x="93" y="177"/>
                  <a:pt x="106" y="185"/>
                </a:cubicBezTo>
                <a:cubicBezTo>
                  <a:pt x="106" y="198"/>
                  <a:pt x="108" y="211"/>
                  <a:pt x="110" y="224"/>
                </a:cubicBezTo>
                <a:cubicBezTo>
                  <a:pt x="104" y="226"/>
                  <a:pt x="98" y="228"/>
                  <a:pt x="93" y="229"/>
                </a:cubicBezTo>
                <a:cubicBezTo>
                  <a:pt x="80" y="233"/>
                  <a:pt x="66" y="236"/>
                  <a:pt x="53" y="236"/>
                </a:cubicBezTo>
                <a:moveTo>
                  <a:pt x="259" y="236"/>
                </a:moveTo>
                <a:cubicBezTo>
                  <a:pt x="259" y="236"/>
                  <a:pt x="258" y="236"/>
                  <a:pt x="258" y="236"/>
                </a:cubicBezTo>
                <a:cubicBezTo>
                  <a:pt x="240" y="236"/>
                  <a:pt x="221" y="230"/>
                  <a:pt x="203" y="225"/>
                </a:cubicBezTo>
                <a:cubicBezTo>
                  <a:pt x="203" y="225"/>
                  <a:pt x="202" y="224"/>
                  <a:pt x="201" y="224"/>
                </a:cubicBezTo>
                <a:cubicBezTo>
                  <a:pt x="203" y="211"/>
                  <a:pt x="205" y="198"/>
                  <a:pt x="206" y="185"/>
                </a:cubicBezTo>
                <a:cubicBezTo>
                  <a:pt x="218" y="177"/>
                  <a:pt x="231" y="168"/>
                  <a:pt x="243" y="159"/>
                </a:cubicBezTo>
                <a:cubicBezTo>
                  <a:pt x="248" y="163"/>
                  <a:pt x="254" y="168"/>
                  <a:pt x="259" y="173"/>
                </a:cubicBezTo>
                <a:cubicBezTo>
                  <a:pt x="271" y="184"/>
                  <a:pt x="285" y="199"/>
                  <a:pt x="288" y="216"/>
                </a:cubicBezTo>
                <a:cubicBezTo>
                  <a:pt x="291" y="233"/>
                  <a:pt x="271" y="236"/>
                  <a:pt x="259" y="236"/>
                </a:cubicBezTo>
                <a:moveTo>
                  <a:pt x="105" y="178"/>
                </a:moveTo>
                <a:cubicBezTo>
                  <a:pt x="94" y="171"/>
                  <a:pt x="83" y="163"/>
                  <a:pt x="73" y="155"/>
                </a:cubicBezTo>
                <a:cubicBezTo>
                  <a:pt x="74" y="154"/>
                  <a:pt x="75" y="153"/>
                  <a:pt x="76" y="153"/>
                </a:cubicBezTo>
                <a:cubicBezTo>
                  <a:pt x="85" y="145"/>
                  <a:pt x="95" y="139"/>
                  <a:pt x="105" y="132"/>
                </a:cubicBezTo>
                <a:cubicBezTo>
                  <a:pt x="105" y="140"/>
                  <a:pt x="105" y="148"/>
                  <a:pt x="105" y="155"/>
                </a:cubicBezTo>
                <a:cubicBezTo>
                  <a:pt x="105" y="163"/>
                  <a:pt x="105" y="170"/>
                  <a:pt x="105" y="178"/>
                </a:cubicBezTo>
                <a:moveTo>
                  <a:pt x="206" y="178"/>
                </a:moveTo>
                <a:cubicBezTo>
                  <a:pt x="206" y="165"/>
                  <a:pt x="207" y="153"/>
                  <a:pt x="206" y="140"/>
                </a:cubicBezTo>
                <a:cubicBezTo>
                  <a:pt x="206" y="137"/>
                  <a:pt x="206" y="135"/>
                  <a:pt x="206" y="132"/>
                </a:cubicBezTo>
                <a:cubicBezTo>
                  <a:pt x="217" y="139"/>
                  <a:pt x="228" y="147"/>
                  <a:pt x="239" y="155"/>
                </a:cubicBezTo>
                <a:cubicBezTo>
                  <a:pt x="228" y="164"/>
                  <a:pt x="217" y="171"/>
                  <a:pt x="206" y="178"/>
                </a:cubicBezTo>
                <a:moveTo>
                  <a:pt x="155" y="205"/>
                </a:moveTo>
                <a:cubicBezTo>
                  <a:pt x="148" y="202"/>
                  <a:pt x="141" y="198"/>
                  <a:pt x="134" y="195"/>
                </a:cubicBezTo>
                <a:cubicBezTo>
                  <a:pt x="127" y="191"/>
                  <a:pt x="119" y="186"/>
                  <a:pt x="111" y="181"/>
                </a:cubicBezTo>
                <a:cubicBezTo>
                  <a:pt x="111" y="173"/>
                  <a:pt x="111" y="164"/>
                  <a:pt x="111" y="155"/>
                </a:cubicBezTo>
                <a:cubicBezTo>
                  <a:pt x="111" y="146"/>
                  <a:pt x="111" y="137"/>
                  <a:pt x="111" y="128"/>
                </a:cubicBezTo>
                <a:cubicBezTo>
                  <a:pt x="125" y="119"/>
                  <a:pt x="140" y="111"/>
                  <a:pt x="155" y="104"/>
                </a:cubicBezTo>
                <a:cubicBezTo>
                  <a:pt x="171" y="111"/>
                  <a:pt x="186" y="119"/>
                  <a:pt x="200" y="128"/>
                </a:cubicBezTo>
                <a:cubicBezTo>
                  <a:pt x="201" y="146"/>
                  <a:pt x="201" y="164"/>
                  <a:pt x="200" y="181"/>
                </a:cubicBezTo>
                <a:cubicBezTo>
                  <a:pt x="192" y="186"/>
                  <a:pt x="185" y="191"/>
                  <a:pt x="177" y="195"/>
                </a:cubicBezTo>
                <a:cubicBezTo>
                  <a:pt x="170" y="198"/>
                  <a:pt x="163" y="202"/>
                  <a:pt x="155" y="205"/>
                </a:cubicBezTo>
                <a:moveTo>
                  <a:pt x="112" y="121"/>
                </a:moveTo>
                <a:cubicBezTo>
                  <a:pt x="113" y="110"/>
                  <a:pt x="114" y="99"/>
                  <a:pt x="116" y="88"/>
                </a:cubicBezTo>
                <a:cubicBezTo>
                  <a:pt x="127" y="92"/>
                  <a:pt x="138" y="96"/>
                  <a:pt x="149" y="101"/>
                </a:cubicBezTo>
                <a:cubicBezTo>
                  <a:pt x="137" y="107"/>
                  <a:pt x="124" y="114"/>
                  <a:pt x="112" y="121"/>
                </a:cubicBezTo>
                <a:cubicBezTo>
                  <a:pt x="112" y="121"/>
                  <a:pt x="112" y="121"/>
                  <a:pt x="112" y="121"/>
                </a:cubicBezTo>
                <a:moveTo>
                  <a:pt x="200" y="121"/>
                </a:moveTo>
                <a:cubicBezTo>
                  <a:pt x="187" y="114"/>
                  <a:pt x="174" y="107"/>
                  <a:pt x="162" y="101"/>
                </a:cubicBezTo>
                <a:cubicBezTo>
                  <a:pt x="173" y="96"/>
                  <a:pt x="184" y="92"/>
                  <a:pt x="196" y="88"/>
                </a:cubicBezTo>
                <a:cubicBezTo>
                  <a:pt x="197" y="99"/>
                  <a:pt x="199" y="110"/>
                  <a:pt x="200" y="121"/>
                </a:cubicBezTo>
                <a:moveTo>
                  <a:pt x="68" y="151"/>
                </a:moveTo>
                <a:cubicBezTo>
                  <a:pt x="66" y="150"/>
                  <a:pt x="65" y="148"/>
                  <a:pt x="63" y="147"/>
                </a:cubicBezTo>
                <a:cubicBezTo>
                  <a:pt x="48" y="134"/>
                  <a:pt x="32" y="119"/>
                  <a:pt x="25" y="101"/>
                </a:cubicBezTo>
                <a:cubicBezTo>
                  <a:pt x="16" y="81"/>
                  <a:pt x="31" y="75"/>
                  <a:pt x="50" y="75"/>
                </a:cubicBezTo>
                <a:cubicBezTo>
                  <a:pt x="71" y="75"/>
                  <a:pt x="99" y="83"/>
                  <a:pt x="108" y="85"/>
                </a:cubicBezTo>
                <a:cubicBezTo>
                  <a:pt x="108" y="86"/>
                  <a:pt x="109" y="86"/>
                  <a:pt x="109" y="86"/>
                </a:cubicBezTo>
                <a:cubicBezTo>
                  <a:pt x="107" y="99"/>
                  <a:pt x="106" y="112"/>
                  <a:pt x="105" y="125"/>
                </a:cubicBezTo>
                <a:cubicBezTo>
                  <a:pt x="92" y="133"/>
                  <a:pt x="80" y="142"/>
                  <a:pt x="68" y="151"/>
                </a:cubicBezTo>
                <a:moveTo>
                  <a:pt x="244" y="151"/>
                </a:moveTo>
                <a:cubicBezTo>
                  <a:pt x="232" y="141"/>
                  <a:pt x="219" y="133"/>
                  <a:pt x="206" y="125"/>
                </a:cubicBezTo>
                <a:cubicBezTo>
                  <a:pt x="205" y="112"/>
                  <a:pt x="203" y="99"/>
                  <a:pt x="201" y="86"/>
                </a:cubicBezTo>
                <a:cubicBezTo>
                  <a:pt x="212" y="83"/>
                  <a:pt x="222" y="80"/>
                  <a:pt x="232" y="78"/>
                </a:cubicBezTo>
                <a:cubicBezTo>
                  <a:pt x="240" y="76"/>
                  <a:pt x="250" y="74"/>
                  <a:pt x="260" y="74"/>
                </a:cubicBezTo>
                <a:cubicBezTo>
                  <a:pt x="269" y="74"/>
                  <a:pt x="278" y="76"/>
                  <a:pt x="284" y="81"/>
                </a:cubicBezTo>
                <a:cubicBezTo>
                  <a:pt x="296" y="91"/>
                  <a:pt x="282" y="111"/>
                  <a:pt x="275" y="119"/>
                </a:cubicBezTo>
                <a:cubicBezTo>
                  <a:pt x="266" y="131"/>
                  <a:pt x="256" y="142"/>
                  <a:pt x="244" y="151"/>
                </a:cubicBezTo>
                <a:moveTo>
                  <a:pt x="155" y="98"/>
                </a:moveTo>
                <a:cubicBezTo>
                  <a:pt x="143" y="92"/>
                  <a:pt x="130" y="87"/>
                  <a:pt x="117" y="82"/>
                </a:cubicBezTo>
                <a:cubicBezTo>
                  <a:pt x="117" y="77"/>
                  <a:pt x="118" y="73"/>
                  <a:pt x="119" y="68"/>
                </a:cubicBezTo>
                <a:cubicBezTo>
                  <a:pt x="123" y="50"/>
                  <a:pt x="129" y="28"/>
                  <a:pt x="142" y="13"/>
                </a:cubicBezTo>
                <a:cubicBezTo>
                  <a:pt x="147" y="8"/>
                  <a:pt x="151" y="6"/>
                  <a:pt x="156" y="6"/>
                </a:cubicBezTo>
                <a:cubicBezTo>
                  <a:pt x="177" y="6"/>
                  <a:pt x="191" y="64"/>
                  <a:pt x="194" y="77"/>
                </a:cubicBezTo>
                <a:cubicBezTo>
                  <a:pt x="194" y="79"/>
                  <a:pt x="194" y="80"/>
                  <a:pt x="195" y="82"/>
                </a:cubicBezTo>
                <a:cubicBezTo>
                  <a:pt x="194" y="82"/>
                  <a:pt x="193" y="83"/>
                  <a:pt x="192" y="83"/>
                </a:cubicBezTo>
                <a:cubicBezTo>
                  <a:pt x="180" y="87"/>
                  <a:pt x="168" y="92"/>
                  <a:pt x="155" y="98"/>
                </a:cubicBezTo>
                <a:moveTo>
                  <a:pt x="155" y="0"/>
                </a:moveTo>
                <a:cubicBezTo>
                  <a:pt x="154" y="0"/>
                  <a:pt x="153" y="0"/>
                  <a:pt x="151" y="0"/>
                </a:cubicBezTo>
                <a:cubicBezTo>
                  <a:pt x="140" y="3"/>
                  <a:pt x="133" y="14"/>
                  <a:pt x="128" y="23"/>
                </a:cubicBezTo>
                <a:cubicBezTo>
                  <a:pt x="119" y="41"/>
                  <a:pt x="113" y="60"/>
                  <a:pt x="110" y="80"/>
                </a:cubicBezTo>
                <a:cubicBezTo>
                  <a:pt x="101" y="77"/>
                  <a:pt x="92" y="75"/>
                  <a:pt x="83" y="72"/>
                </a:cubicBezTo>
                <a:cubicBezTo>
                  <a:pt x="73" y="70"/>
                  <a:pt x="63" y="68"/>
                  <a:pt x="52" y="68"/>
                </a:cubicBezTo>
                <a:cubicBezTo>
                  <a:pt x="45" y="68"/>
                  <a:pt x="38" y="69"/>
                  <a:pt x="32" y="71"/>
                </a:cubicBezTo>
                <a:cubicBezTo>
                  <a:pt x="7" y="80"/>
                  <a:pt x="19" y="106"/>
                  <a:pt x="30" y="121"/>
                </a:cubicBezTo>
                <a:cubicBezTo>
                  <a:pt x="39" y="134"/>
                  <a:pt x="51" y="145"/>
                  <a:pt x="63" y="156"/>
                </a:cubicBezTo>
                <a:cubicBezTo>
                  <a:pt x="59" y="159"/>
                  <a:pt x="54" y="163"/>
                  <a:pt x="50" y="167"/>
                </a:cubicBezTo>
                <a:cubicBezTo>
                  <a:pt x="38" y="178"/>
                  <a:pt x="25" y="191"/>
                  <a:pt x="19" y="207"/>
                </a:cubicBezTo>
                <a:cubicBezTo>
                  <a:pt x="16" y="216"/>
                  <a:pt x="16" y="225"/>
                  <a:pt x="22" y="232"/>
                </a:cubicBezTo>
                <a:cubicBezTo>
                  <a:pt x="28" y="241"/>
                  <a:pt x="42" y="242"/>
                  <a:pt x="52" y="242"/>
                </a:cubicBezTo>
                <a:cubicBezTo>
                  <a:pt x="52" y="242"/>
                  <a:pt x="52" y="242"/>
                  <a:pt x="53" y="242"/>
                </a:cubicBezTo>
                <a:cubicBezTo>
                  <a:pt x="72" y="242"/>
                  <a:pt x="92" y="237"/>
                  <a:pt x="111" y="231"/>
                </a:cubicBezTo>
                <a:cubicBezTo>
                  <a:pt x="111" y="233"/>
                  <a:pt x="112" y="235"/>
                  <a:pt x="112" y="238"/>
                </a:cubicBezTo>
                <a:cubicBezTo>
                  <a:pt x="116" y="257"/>
                  <a:pt x="121" y="277"/>
                  <a:pt x="132" y="294"/>
                </a:cubicBezTo>
                <a:cubicBezTo>
                  <a:pt x="137" y="302"/>
                  <a:pt x="145" y="310"/>
                  <a:pt x="156" y="310"/>
                </a:cubicBezTo>
                <a:cubicBezTo>
                  <a:pt x="156" y="310"/>
                  <a:pt x="157" y="310"/>
                  <a:pt x="158" y="310"/>
                </a:cubicBezTo>
                <a:cubicBezTo>
                  <a:pt x="170" y="309"/>
                  <a:pt x="178" y="296"/>
                  <a:pt x="183" y="287"/>
                </a:cubicBezTo>
                <a:cubicBezTo>
                  <a:pt x="192" y="269"/>
                  <a:pt x="197" y="249"/>
                  <a:pt x="200" y="230"/>
                </a:cubicBezTo>
                <a:cubicBezTo>
                  <a:pt x="204" y="231"/>
                  <a:pt x="207" y="232"/>
                  <a:pt x="211" y="233"/>
                </a:cubicBezTo>
                <a:cubicBezTo>
                  <a:pt x="226" y="238"/>
                  <a:pt x="242" y="242"/>
                  <a:pt x="258" y="242"/>
                </a:cubicBezTo>
                <a:cubicBezTo>
                  <a:pt x="262" y="242"/>
                  <a:pt x="266" y="241"/>
                  <a:pt x="270" y="241"/>
                </a:cubicBezTo>
                <a:cubicBezTo>
                  <a:pt x="281" y="240"/>
                  <a:pt x="291" y="235"/>
                  <a:pt x="294" y="224"/>
                </a:cubicBezTo>
                <a:cubicBezTo>
                  <a:pt x="297" y="211"/>
                  <a:pt x="288" y="198"/>
                  <a:pt x="281" y="189"/>
                </a:cubicBezTo>
                <a:cubicBezTo>
                  <a:pt x="272" y="176"/>
                  <a:pt x="261" y="165"/>
                  <a:pt x="248" y="155"/>
                </a:cubicBezTo>
                <a:cubicBezTo>
                  <a:pt x="263" y="142"/>
                  <a:pt x="278" y="128"/>
                  <a:pt x="288" y="111"/>
                </a:cubicBezTo>
                <a:cubicBezTo>
                  <a:pt x="293" y="102"/>
                  <a:pt x="297" y="90"/>
                  <a:pt x="291" y="80"/>
                </a:cubicBezTo>
                <a:cubicBezTo>
                  <a:pt x="285" y="70"/>
                  <a:pt x="270" y="69"/>
                  <a:pt x="259" y="69"/>
                </a:cubicBezTo>
                <a:cubicBezTo>
                  <a:pt x="259" y="69"/>
                  <a:pt x="259" y="69"/>
                  <a:pt x="258" y="69"/>
                </a:cubicBezTo>
                <a:cubicBezTo>
                  <a:pt x="239" y="69"/>
                  <a:pt x="219" y="74"/>
                  <a:pt x="200" y="80"/>
                </a:cubicBezTo>
                <a:cubicBezTo>
                  <a:pt x="199" y="74"/>
                  <a:pt x="198" y="67"/>
                  <a:pt x="196" y="61"/>
                </a:cubicBezTo>
                <a:cubicBezTo>
                  <a:pt x="192" y="44"/>
                  <a:pt x="187" y="25"/>
                  <a:pt x="176" y="12"/>
                </a:cubicBezTo>
                <a:cubicBezTo>
                  <a:pt x="170" y="5"/>
                  <a:pt x="163" y="0"/>
                  <a:pt x="15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文本框 323"/>
          <p:cNvSpPr txBox="1"/>
          <p:nvPr/>
        </p:nvSpPr>
        <p:spPr>
          <a:xfrm>
            <a:off x="2932738" y="2207872"/>
            <a:ext cx="7890210" cy="2308324"/>
          </a:xfrm>
          <a:prstGeom prst="rect">
            <a:avLst/>
          </a:prstGeom>
          <a:noFill/>
        </p:spPr>
        <p:txBody>
          <a:bodyPr wrap="square" rtlCol="0">
            <a:spAutoFit/>
          </a:bodyPr>
          <a:lstStyle/>
          <a:p>
            <a:pPr algn="ctr"/>
            <a:r>
              <a:rPr lang="en-US" sz="3600" b="1" u="sng" dirty="0">
                <a:solidFill>
                  <a:schemeClr val="bg1"/>
                </a:solidFill>
                <a:latin typeface="Times New Roman" panose="02020603050405020304" pitchFamily="18" charset="0"/>
                <a:cs typeface="Times New Roman" panose="02020603050405020304" pitchFamily="18" charset="0"/>
              </a:rPr>
              <a:t>TIẾT 20 - BÀI 5:</a:t>
            </a:r>
            <a:r>
              <a:rPr lang="en-US" sz="3600" b="1" dirty="0">
                <a:solidFill>
                  <a:schemeClr val="bg1"/>
                </a:solidFill>
                <a:latin typeface="Times New Roman" panose="02020603050405020304" pitchFamily="18" charset="0"/>
                <a:cs typeface="Times New Roman" panose="02020603050405020304" pitchFamily="18" charset="0"/>
              </a:rPr>
              <a:t> </a:t>
            </a:r>
            <a:endParaRPr lang="en-US" sz="3600" b="1" dirty="0">
              <a:solidFill>
                <a:schemeClr val="bg1"/>
              </a:solidFill>
              <a:latin typeface="Times New Roman" panose="02020603050405020304" pitchFamily="18" charset="0"/>
              <a:cs typeface="Times New Roman" panose="02020603050405020304" pitchFamily="18" charset="0"/>
            </a:endParaRPr>
          </a:p>
          <a:p>
            <a:pPr algn="ctr"/>
            <a:r>
              <a:rPr lang="en-US" sz="5400" b="1" dirty="0">
                <a:solidFill>
                  <a:schemeClr val="bg1"/>
                </a:solidFill>
                <a:latin typeface="Times New Roman" panose="02020603050405020304" pitchFamily="18" charset="0"/>
                <a:cs typeface="Times New Roman" panose="02020603050405020304" pitchFamily="18" charset="0"/>
              </a:rPr>
              <a:t>PHÂN TỬ - ĐƠN CHẤT - HỢP CHẤT</a:t>
            </a:r>
            <a:endParaRPr lang="vi-VN" sz="5400" b="1" dirty="0">
              <a:solidFill>
                <a:schemeClr val="bg1"/>
              </a:solidFill>
              <a:latin typeface="Times New Roman" panose="02020603050405020304" pitchFamily="18" charset="0"/>
              <a:cs typeface="Times New Roman" panose="02020603050405020304" pitchFamily="18" charset="0"/>
            </a:endParaRPr>
          </a:p>
        </p:txBody>
      </p:sp>
      <p:cxnSp>
        <p:nvCxnSpPr>
          <p:cNvPr id="326" name="直接连接符 325"/>
          <p:cNvCxnSpPr/>
          <p:nvPr/>
        </p:nvCxnSpPr>
        <p:spPr>
          <a:xfrm>
            <a:off x="4412262" y="3630311"/>
            <a:ext cx="5338753" cy="0"/>
          </a:xfrm>
          <a:prstGeom prst="line">
            <a:avLst/>
          </a:prstGeom>
          <a:ln>
            <a:solidFill>
              <a:srgbClr val="E45C16"/>
            </a:solidFill>
          </a:ln>
        </p:spPr>
        <p:style>
          <a:lnRef idx="1">
            <a:schemeClr val="accent1"/>
          </a:lnRef>
          <a:fillRef idx="0">
            <a:schemeClr val="accent1"/>
          </a:fillRef>
          <a:effectRef idx="0">
            <a:schemeClr val="accent1"/>
          </a:effectRef>
          <a:fontRef idx="minor">
            <a:schemeClr val="tx1"/>
          </a:fontRef>
        </p:style>
      </p:cxnSp>
      <p:grpSp>
        <p:nvGrpSpPr>
          <p:cNvPr id="327" name="组合 326"/>
          <p:cNvGrpSpPr/>
          <p:nvPr/>
        </p:nvGrpSpPr>
        <p:grpSpPr>
          <a:xfrm>
            <a:off x="2586490" y="4365717"/>
            <a:ext cx="2135150" cy="2443405"/>
            <a:chOff x="-428625" y="11096626"/>
            <a:chExt cx="2397125" cy="2743201"/>
          </a:xfrm>
        </p:grpSpPr>
        <p:sp>
          <p:nvSpPr>
            <p:cNvPr id="328" name="Freeform 273"/>
            <p:cNvSpPr/>
            <p:nvPr/>
          </p:nvSpPr>
          <p:spPr bwMode="auto">
            <a:xfrm>
              <a:off x="1066800" y="11368089"/>
              <a:ext cx="901700" cy="857250"/>
            </a:xfrm>
            <a:custGeom>
              <a:avLst/>
              <a:gdLst>
                <a:gd name="T0" fmla="*/ 146 w 213"/>
                <a:gd name="T1" fmla="*/ 59 h 202"/>
                <a:gd name="T2" fmla="*/ 0 w 213"/>
                <a:gd name="T3" fmla="*/ 32 h 202"/>
                <a:gd name="T4" fmla="*/ 183 w 213"/>
                <a:gd name="T5" fmla="*/ 202 h 202"/>
                <a:gd name="T6" fmla="*/ 146 w 213"/>
                <a:gd name="T7" fmla="*/ 59 h 202"/>
              </a:gdLst>
              <a:ahLst/>
              <a:cxnLst>
                <a:cxn ang="0">
                  <a:pos x="T0" y="T1"/>
                </a:cxn>
                <a:cxn ang="0">
                  <a:pos x="T2" y="T3"/>
                </a:cxn>
                <a:cxn ang="0">
                  <a:pos x="T4" y="T5"/>
                </a:cxn>
                <a:cxn ang="0">
                  <a:pos x="T6" y="T7"/>
                </a:cxn>
              </a:cxnLst>
              <a:rect l="0" t="0" r="r" b="b"/>
              <a:pathLst>
                <a:path w="213" h="202">
                  <a:moveTo>
                    <a:pt x="146" y="59"/>
                  </a:moveTo>
                  <a:cubicBezTo>
                    <a:pt x="95" y="12"/>
                    <a:pt x="30" y="0"/>
                    <a:pt x="0" y="32"/>
                  </a:cubicBezTo>
                  <a:cubicBezTo>
                    <a:pt x="183" y="202"/>
                    <a:pt x="183" y="202"/>
                    <a:pt x="183" y="202"/>
                  </a:cubicBezTo>
                  <a:cubicBezTo>
                    <a:pt x="213" y="170"/>
                    <a:pt x="196" y="106"/>
                    <a:pt x="146" y="59"/>
                  </a:cubicBezTo>
                  <a:close/>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29" name="组合 328"/>
            <p:cNvGrpSpPr/>
            <p:nvPr/>
          </p:nvGrpSpPr>
          <p:grpSpPr>
            <a:xfrm>
              <a:off x="-428625" y="11096626"/>
              <a:ext cx="2278063" cy="2743201"/>
              <a:chOff x="-428625" y="11096626"/>
              <a:chExt cx="2278063" cy="2743201"/>
            </a:xfrm>
          </p:grpSpPr>
          <p:sp>
            <p:nvSpPr>
              <p:cNvPr id="330" name="Freeform 256"/>
              <p:cNvSpPr/>
              <p:nvPr/>
            </p:nvSpPr>
            <p:spPr bwMode="auto">
              <a:xfrm>
                <a:off x="-387350" y="12055476"/>
                <a:ext cx="88900" cy="25400"/>
              </a:xfrm>
              <a:custGeom>
                <a:avLst/>
                <a:gdLst>
                  <a:gd name="T0" fmla="*/ 1 w 21"/>
                  <a:gd name="T1" fmla="*/ 0 h 6"/>
                  <a:gd name="T2" fmla="*/ 0 w 21"/>
                  <a:gd name="T3" fmla="*/ 1 h 6"/>
                  <a:gd name="T4" fmla="*/ 21 w 21"/>
                  <a:gd name="T5" fmla="*/ 6 h 6"/>
                  <a:gd name="T6" fmla="*/ 1 w 21"/>
                  <a:gd name="T7" fmla="*/ 0 h 6"/>
                </a:gdLst>
                <a:ahLst/>
                <a:cxnLst>
                  <a:cxn ang="0">
                    <a:pos x="T0" y="T1"/>
                  </a:cxn>
                  <a:cxn ang="0">
                    <a:pos x="T2" y="T3"/>
                  </a:cxn>
                  <a:cxn ang="0">
                    <a:pos x="T4" y="T5"/>
                  </a:cxn>
                  <a:cxn ang="0">
                    <a:pos x="T6" y="T7"/>
                  </a:cxn>
                </a:cxnLst>
                <a:rect l="0" t="0" r="r" b="b"/>
                <a:pathLst>
                  <a:path w="21" h="6">
                    <a:moveTo>
                      <a:pt x="1" y="0"/>
                    </a:moveTo>
                    <a:cubicBezTo>
                      <a:pt x="1" y="0"/>
                      <a:pt x="0" y="0"/>
                      <a:pt x="0" y="1"/>
                    </a:cubicBezTo>
                    <a:cubicBezTo>
                      <a:pt x="7" y="2"/>
                      <a:pt x="14" y="4"/>
                      <a:pt x="21" y="6"/>
                    </a:cubicBezTo>
                    <a:cubicBezTo>
                      <a:pt x="14" y="4"/>
                      <a:pt x="7" y="2"/>
                      <a:pt x="1" y="0"/>
                    </a:cubicBezTo>
                  </a:path>
                </a:pathLst>
              </a:custGeom>
              <a:solidFill>
                <a:srgbClr val="E79C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257"/>
              <p:cNvSpPr>
                <a:spLocks noEditPoints="1"/>
              </p:cNvSpPr>
              <p:nvPr/>
            </p:nvSpPr>
            <p:spPr bwMode="auto">
              <a:xfrm>
                <a:off x="-133350" y="13055601"/>
                <a:ext cx="373063" cy="157163"/>
              </a:xfrm>
              <a:custGeom>
                <a:avLst/>
                <a:gdLst>
                  <a:gd name="T0" fmla="*/ 87 w 88"/>
                  <a:gd name="T1" fmla="*/ 36 h 37"/>
                  <a:gd name="T2" fmla="*/ 88 w 88"/>
                  <a:gd name="T3" fmla="*/ 37 h 37"/>
                  <a:gd name="T4" fmla="*/ 87 w 88"/>
                  <a:gd name="T5" fmla="*/ 36 h 37"/>
                  <a:gd name="T6" fmla="*/ 87 w 88"/>
                  <a:gd name="T7" fmla="*/ 36 h 37"/>
                  <a:gd name="T8" fmla="*/ 87 w 88"/>
                  <a:gd name="T9" fmla="*/ 36 h 37"/>
                  <a:gd name="T10" fmla="*/ 87 w 88"/>
                  <a:gd name="T11" fmla="*/ 36 h 37"/>
                  <a:gd name="T12" fmla="*/ 86 w 88"/>
                  <a:gd name="T13" fmla="*/ 36 h 37"/>
                  <a:gd name="T14" fmla="*/ 87 w 88"/>
                  <a:gd name="T15" fmla="*/ 36 h 37"/>
                  <a:gd name="T16" fmla="*/ 86 w 88"/>
                  <a:gd name="T17" fmla="*/ 36 h 37"/>
                  <a:gd name="T18" fmla="*/ 0 w 88"/>
                  <a:gd name="T19" fmla="*/ 0 h 37"/>
                  <a:gd name="T20" fmla="*/ 0 w 88"/>
                  <a:gd name="T21" fmla="*/ 0 h 37"/>
                  <a:gd name="T22" fmla="*/ 86 w 88"/>
                  <a:gd name="T23" fmla="*/ 36 h 37"/>
                  <a:gd name="T24" fmla="*/ 0 w 8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37">
                    <a:moveTo>
                      <a:pt x="87" y="36"/>
                    </a:moveTo>
                    <a:cubicBezTo>
                      <a:pt x="87" y="37"/>
                      <a:pt x="88" y="37"/>
                      <a:pt x="88" y="37"/>
                    </a:cubicBezTo>
                    <a:cubicBezTo>
                      <a:pt x="88" y="37"/>
                      <a:pt x="87" y="37"/>
                      <a:pt x="87" y="36"/>
                    </a:cubicBezTo>
                    <a:moveTo>
                      <a:pt x="87" y="36"/>
                    </a:moveTo>
                    <a:cubicBezTo>
                      <a:pt x="87" y="36"/>
                      <a:pt x="87" y="36"/>
                      <a:pt x="87" y="36"/>
                    </a:cubicBezTo>
                    <a:cubicBezTo>
                      <a:pt x="87" y="36"/>
                      <a:pt x="87" y="36"/>
                      <a:pt x="87" y="36"/>
                    </a:cubicBezTo>
                    <a:moveTo>
                      <a:pt x="86" y="36"/>
                    </a:moveTo>
                    <a:cubicBezTo>
                      <a:pt x="86" y="36"/>
                      <a:pt x="87" y="36"/>
                      <a:pt x="87" y="36"/>
                    </a:cubicBezTo>
                    <a:cubicBezTo>
                      <a:pt x="87" y="36"/>
                      <a:pt x="86" y="36"/>
                      <a:pt x="86" y="36"/>
                    </a:cubicBezTo>
                    <a:moveTo>
                      <a:pt x="0" y="0"/>
                    </a:moveTo>
                    <a:cubicBezTo>
                      <a:pt x="0" y="0"/>
                      <a:pt x="0" y="0"/>
                      <a:pt x="0" y="0"/>
                    </a:cubicBezTo>
                    <a:cubicBezTo>
                      <a:pt x="31" y="10"/>
                      <a:pt x="60" y="22"/>
                      <a:pt x="86" y="36"/>
                    </a:cubicBezTo>
                    <a:cubicBezTo>
                      <a:pt x="60" y="22"/>
                      <a:pt x="31" y="10"/>
                      <a:pt x="0" y="0"/>
                    </a:cubicBezTo>
                  </a:path>
                </a:pathLst>
              </a:custGeom>
              <a:solidFill>
                <a:srgbClr val="9B8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258"/>
              <p:cNvSpPr/>
              <p:nvPr/>
            </p:nvSpPr>
            <p:spPr bwMode="auto">
              <a:xfrm>
                <a:off x="-425450" y="12979401"/>
                <a:ext cx="292100" cy="76200"/>
              </a:xfrm>
              <a:custGeom>
                <a:avLst/>
                <a:gdLst>
                  <a:gd name="T0" fmla="*/ 0 w 69"/>
                  <a:gd name="T1" fmla="*/ 0 h 18"/>
                  <a:gd name="T2" fmla="*/ 0 w 69"/>
                  <a:gd name="T3" fmla="*/ 0 h 18"/>
                  <a:gd name="T4" fmla="*/ 69 w 69"/>
                  <a:gd name="T5" fmla="*/ 18 h 18"/>
                  <a:gd name="T6" fmla="*/ 69 w 69"/>
                  <a:gd name="T7" fmla="*/ 18 h 18"/>
                  <a:gd name="T8" fmla="*/ 0 w 69"/>
                  <a:gd name="T9" fmla="*/ 0 h 18"/>
                </a:gdLst>
                <a:ahLst/>
                <a:cxnLst>
                  <a:cxn ang="0">
                    <a:pos x="T0" y="T1"/>
                  </a:cxn>
                  <a:cxn ang="0">
                    <a:pos x="T2" y="T3"/>
                  </a:cxn>
                  <a:cxn ang="0">
                    <a:pos x="T4" y="T5"/>
                  </a:cxn>
                  <a:cxn ang="0">
                    <a:pos x="T6" y="T7"/>
                  </a:cxn>
                  <a:cxn ang="0">
                    <a:pos x="T8" y="T9"/>
                  </a:cxn>
                </a:cxnLst>
                <a:rect l="0" t="0" r="r" b="b"/>
                <a:pathLst>
                  <a:path w="69" h="18">
                    <a:moveTo>
                      <a:pt x="0" y="0"/>
                    </a:moveTo>
                    <a:cubicBezTo>
                      <a:pt x="0" y="0"/>
                      <a:pt x="0" y="0"/>
                      <a:pt x="0" y="0"/>
                    </a:cubicBezTo>
                    <a:cubicBezTo>
                      <a:pt x="24" y="5"/>
                      <a:pt x="47" y="11"/>
                      <a:pt x="69" y="18"/>
                    </a:cubicBezTo>
                    <a:cubicBezTo>
                      <a:pt x="69" y="18"/>
                      <a:pt x="69" y="18"/>
                      <a:pt x="69" y="18"/>
                    </a:cubicBezTo>
                    <a:cubicBezTo>
                      <a:pt x="47" y="11"/>
                      <a:pt x="24" y="5"/>
                      <a:pt x="0" y="0"/>
                    </a:cubicBezTo>
                  </a:path>
                </a:pathLst>
              </a:custGeom>
              <a:solidFill>
                <a:srgbClr val="9D75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260"/>
              <p:cNvSpPr/>
              <p:nvPr/>
            </p:nvSpPr>
            <p:spPr bwMode="auto">
              <a:xfrm>
                <a:off x="-212725" y="13208001"/>
                <a:ext cx="419100" cy="436563"/>
              </a:xfrm>
              <a:custGeom>
                <a:avLst/>
                <a:gdLst>
                  <a:gd name="T0" fmla="*/ 87 w 99"/>
                  <a:gd name="T1" fmla="*/ 10 h 103"/>
                  <a:gd name="T2" fmla="*/ 49 w 99"/>
                  <a:gd name="T3" fmla="*/ 12 h 103"/>
                  <a:gd name="T4" fmla="*/ 0 w 99"/>
                  <a:gd name="T5" fmla="*/ 56 h 103"/>
                  <a:gd name="T6" fmla="*/ 52 w 99"/>
                  <a:gd name="T7" fmla="*/ 103 h 103"/>
                  <a:gd name="T8" fmla="*/ 89 w 99"/>
                  <a:gd name="T9" fmla="*/ 47 h 103"/>
                  <a:gd name="T10" fmla="*/ 87 w 99"/>
                  <a:gd name="T11" fmla="*/ 10 h 103"/>
                </a:gdLst>
                <a:ahLst/>
                <a:cxnLst>
                  <a:cxn ang="0">
                    <a:pos x="T0" y="T1"/>
                  </a:cxn>
                  <a:cxn ang="0">
                    <a:pos x="T2" y="T3"/>
                  </a:cxn>
                  <a:cxn ang="0">
                    <a:pos x="T4" y="T5"/>
                  </a:cxn>
                  <a:cxn ang="0">
                    <a:pos x="T6" y="T7"/>
                  </a:cxn>
                  <a:cxn ang="0">
                    <a:pos x="T8" y="T9"/>
                  </a:cxn>
                  <a:cxn ang="0">
                    <a:pos x="T10" y="T11"/>
                  </a:cxn>
                </a:cxnLst>
                <a:rect l="0" t="0" r="r" b="b"/>
                <a:pathLst>
                  <a:path w="99" h="103">
                    <a:moveTo>
                      <a:pt x="87" y="10"/>
                    </a:moveTo>
                    <a:cubicBezTo>
                      <a:pt x="76" y="0"/>
                      <a:pt x="59" y="1"/>
                      <a:pt x="49" y="12"/>
                    </a:cubicBezTo>
                    <a:cubicBezTo>
                      <a:pt x="0" y="56"/>
                      <a:pt x="0" y="56"/>
                      <a:pt x="0" y="56"/>
                    </a:cubicBezTo>
                    <a:cubicBezTo>
                      <a:pt x="52" y="103"/>
                      <a:pt x="52" y="103"/>
                      <a:pt x="52" y="103"/>
                    </a:cubicBezTo>
                    <a:cubicBezTo>
                      <a:pt x="89" y="47"/>
                      <a:pt x="89" y="47"/>
                      <a:pt x="89" y="47"/>
                    </a:cubicBezTo>
                    <a:cubicBezTo>
                      <a:pt x="99" y="36"/>
                      <a:pt x="98" y="19"/>
                      <a:pt x="87" y="10"/>
                    </a:cubicBezTo>
                    <a:close/>
                  </a:path>
                </a:pathLst>
              </a:custGeom>
              <a:solidFill>
                <a:srgbClr val="79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261"/>
              <p:cNvSpPr/>
              <p:nvPr/>
            </p:nvSpPr>
            <p:spPr bwMode="auto">
              <a:xfrm>
                <a:off x="774700" y="13374689"/>
                <a:ext cx="396875" cy="465138"/>
              </a:xfrm>
              <a:custGeom>
                <a:avLst/>
                <a:gdLst>
                  <a:gd name="T0" fmla="*/ 20 w 94"/>
                  <a:gd name="T1" fmla="*/ 6 h 110"/>
                  <a:gd name="T2" fmla="*/ 5 w 94"/>
                  <a:gd name="T3" fmla="*/ 40 h 110"/>
                  <a:gd name="T4" fmla="*/ 17 w 94"/>
                  <a:gd name="T5" fmla="*/ 110 h 110"/>
                  <a:gd name="T6" fmla="*/ 94 w 94"/>
                  <a:gd name="T7" fmla="*/ 90 h 110"/>
                  <a:gd name="T8" fmla="*/ 55 w 94"/>
                  <a:gd name="T9" fmla="*/ 21 h 110"/>
                  <a:gd name="T10" fmla="*/ 20 w 94"/>
                  <a:gd name="T11" fmla="*/ 6 h 110"/>
                </a:gdLst>
                <a:ahLst/>
                <a:cxnLst>
                  <a:cxn ang="0">
                    <a:pos x="T0" y="T1"/>
                  </a:cxn>
                  <a:cxn ang="0">
                    <a:pos x="T2" y="T3"/>
                  </a:cxn>
                  <a:cxn ang="0">
                    <a:pos x="T4" y="T5"/>
                  </a:cxn>
                  <a:cxn ang="0">
                    <a:pos x="T6" y="T7"/>
                  </a:cxn>
                  <a:cxn ang="0">
                    <a:pos x="T8" y="T9"/>
                  </a:cxn>
                  <a:cxn ang="0">
                    <a:pos x="T10" y="T11"/>
                  </a:cxn>
                </a:cxnLst>
                <a:rect l="0" t="0" r="r" b="b"/>
                <a:pathLst>
                  <a:path w="94" h="110">
                    <a:moveTo>
                      <a:pt x="20" y="6"/>
                    </a:moveTo>
                    <a:cubicBezTo>
                      <a:pt x="7" y="11"/>
                      <a:pt x="0" y="26"/>
                      <a:pt x="5" y="40"/>
                    </a:cubicBezTo>
                    <a:cubicBezTo>
                      <a:pt x="17" y="110"/>
                      <a:pt x="17" y="110"/>
                      <a:pt x="17" y="110"/>
                    </a:cubicBezTo>
                    <a:cubicBezTo>
                      <a:pt x="94" y="90"/>
                      <a:pt x="94" y="90"/>
                      <a:pt x="94" y="90"/>
                    </a:cubicBezTo>
                    <a:cubicBezTo>
                      <a:pt x="55" y="21"/>
                      <a:pt x="55" y="21"/>
                      <a:pt x="55" y="21"/>
                    </a:cubicBezTo>
                    <a:cubicBezTo>
                      <a:pt x="50" y="7"/>
                      <a:pt x="34" y="0"/>
                      <a:pt x="20" y="6"/>
                    </a:cubicBezTo>
                    <a:close/>
                  </a:path>
                </a:pathLst>
              </a:custGeom>
              <a:solidFill>
                <a:srgbClr val="79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262"/>
              <p:cNvSpPr/>
              <p:nvPr/>
            </p:nvSpPr>
            <p:spPr bwMode="auto">
              <a:xfrm>
                <a:off x="112712" y="11550651"/>
                <a:ext cx="276225" cy="271463"/>
              </a:xfrm>
              <a:custGeom>
                <a:avLst/>
                <a:gdLst>
                  <a:gd name="T0" fmla="*/ 38 w 65"/>
                  <a:gd name="T1" fmla="*/ 3 h 64"/>
                  <a:gd name="T2" fmla="*/ 3 w 65"/>
                  <a:gd name="T3" fmla="*/ 27 h 64"/>
                  <a:gd name="T4" fmla="*/ 27 w 65"/>
                  <a:gd name="T5" fmla="*/ 61 h 64"/>
                  <a:gd name="T6" fmla="*/ 62 w 65"/>
                  <a:gd name="T7" fmla="*/ 38 h 64"/>
                  <a:gd name="T8" fmla="*/ 38 w 65"/>
                  <a:gd name="T9" fmla="*/ 3 h 64"/>
                </a:gdLst>
                <a:ahLst/>
                <a:cxnLst>
                  <a:cxn ang="0">
                    <a:pos x="T0" y="T1"/>
                  </a:cxn>
                  <a:cxn ang="0">
                    <a:pos x="T2" y="T3"/>
                  </a:cxn>
                  <a:cxn ang="0">
                    <a:pos x="T4" y="T5"/>
                  </a:cxn>
                  <a:cxn ang="0">
                    <a:pos x="T6" y="T7"/>
                  </a:cxn>
                  <a:cxn ang="0">
                    <a:pos x="T8" y="T9"/>
                  </a:cxn>
                </a:cxnLst>
                <a:rect l="0" t="0" r="r" b="b"/>
                <a:pathLst>
                  <a:path w="65" h="64">
                    <a:moveTo>
                      <a:pt x="38" y="3"/>
                    </a:moveTo>
                    <a:cubicBezTo>
                      <a:pt x="22" y="0"/>
                      <a:pt x="7" y="10"/>
                      <a:pt x="3" y="27"/>
                    </a:cubicBezTo>
                    <a:cubicBezTo>
                      <a:pt x="0" y="43"/>
                      <a:pt x="11" y="58"/>
                      <a:pt x="27" y="61"/>
                    </a:cubicBezTo>
                    <a:cubicBezTo>
                      <a:pt x="43" y="64"/>
                      <a:pt x="59" y="54"/>
                      <a:pt x="62" y="38"/>
                    </a:cubicBezTo>
                    <a:cubicBezTo>
                      <a:pt x="65" y="22"/>
                      <a:pt x="54" y="6"/>
                      <a:pt x="38" y="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263"/>
              <p:cNvSpPr/>
              <p:nvPr/>
            </p:nvSpPr>
            <p:spPr bwMode="auto">
              <a:xfrm>
                <a:off x="1249362" y="11766551"/>
                <a:ext cx="269875" cy="276225"/>
              </a:xfrm>
              <a:custGeom>
                <a:avLst/>
                <a:gdLst>
                  <a:gd name="T0" fmla="*/ 38 w 64"/>
                  <a:gd name="T1" fmla="*/ 3 h 65"/>
                  <a:gd name="T2" fmla="*/ 3 w 64"/>
                  <a:gd name="T3" fmla="*/ 27 h 65"/>
                  <a:gd name="T4" fmla="*/ 27 w 64"/>
                  <a:gd name="T5" fmla="*/ 62 h 65"/>
                  <a:gd name="T6" fmla="*/ 61 w 64"/>
                  <a:gd name="T7" fmla="*/ 38 h 65"/>
                  <a:gd name="T8" fmla="*/ 38 w 64"/>
                  <a:gd name="T9" fmla="*/ 3 h 65"/>
                </a:gdLst>
                <a:ahLst/>
                <a:cxnLst>
                  <a:cxn ang="0">
                    <a:pos x="T0" y="T1"/>
                  </a:cxn>
                  <a:cxn ang="0">
                    <a:pos x="T2" y="T3"/>
                  </a:cxn>
                  <a:cxn ang="0">
                    <a:pos x="T4" y="T5"/>
                  </a:cxn>
                  <a:cxn ang="0">
                    <a:pos x="T6" y="T7"/>
                  </a:cxn>
                  <a:cxn ang="0">
                    <a:pos x="T8" y="T9"/>
                  </a:cxn>
                </a:cxnLst>
                <a:rect l="0" t="0" r="r" b="b"/>
                <a:pathLst>
                  <a:path w="64" h="65">
                    <a:moveTo>
                      <a:pt x="38" y="3"/>
                    </a:moveTo>
                    <a:cubicBezTo>
                      <a:pt x="22" y="0"/>
                      <a:pt x="6" y="11"/>
                      <a:pt x="3" y="27"/>
                    </a:cubicBezTo>
                    <a:cubicBezTo>
                      <a:pt x="0" y="43"/>
                      <a:pt x="10" y="59"/>
                      <a:pt x="27" y="62"/>
                    </a:cubicBezTo>
                    <a:cubicBezTo>
                      <a:pt x="43" y="65"/>
                      <a:pt x="58" y="54"/>
                      <a:pt x="61" y="38"/>
                    </a:cubicBezTo>
                    <a:cubicBezTo>
                      <a:pt x="64" y="22"/>
                      <a:pt x="54" y="7"/>
                      <a:pt x="38" y="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264"/>
              <p:cNvSpPr/>
              <p:nvPr/>
            </p:nvSpPr>
            <p:spPr bwMode="auto">
              <a:xfrm>
                <a:off x="-428625" y="11553826"/>
                <a:ext cx="2168525" cy="2176463"/>
              </a:xfrm>
              <a:custGeom>
                <a:avLst/>
                <a:gdLst>
                  <a:gd name="T0" fmla="*/ 301 w 512"/>
                  <a:gd name="T1" fmla="*/ 25 h 513"/>
                  <a:gd name="T2" fmla="*/ 24 w 512"/>
                  <a:gd name="T3" fmla="*/ 212 h 513"/>
                  <a:gd name="T4" fmla="*/ 211 w 512"/>
                  <a:gd name="T5" fmla="*/ 488 h 513"/>
                  <a:gd name="T6" fmla="*/ 488 w 512"/>
                  <a:gd name="T7" fmla="*/ 301 h 513"/>
                  <a:gd name="T8" fmla="*/ 301 w 512"/>
                  <a:gd name="T9" fmla="*/ 25 h 513"/>
                </a:gdLst>
                <a:ahLst/>
                <a:cxnLst>
                  <a:cxn ang="0">
                    <a:pos x="T0" y="T1"/>
                  </a:cxn>
                  <a:cxn ang="0">
                    <a:pos x="T2" y="T3"/>
                  </a:cxn>
                  <a:cxn ang="0">
                    <a:pos x="T4" y="T5"/>
                  </a:cxn>
                  <a:cxn ang="0">
                    <a:pos x="T6" y="T7"/>
                  </a:cxn>
                  <a:cxn ang="0">
                    <a:pos x="T8" y="T9"/>
                  </a:cxn>
                </a:cxnLst>
                <a:rect l="0" t="0" r="r" b="b"/>
                <a:pathLst>
                  <a:path w="512" h="513">
                    <a:moveTo>
                      <a:pt x="301" y="25"/>
                    </a:moveTo>
                    <a:cubicBezTo>
                      <a:pt x="173" y="0"/>
                      <a:pt x="49" y="84"/>
                      <a:pt x="24" y="212"/>
                    </a:cubicBezTo>
                    <a:cubicBezTo>
                      <a:pt x="0" y="340"/>
                      <a:pt x="83" y="464"/>
                      <a:pt x="211" y="488"/>
                    </a:cubicBezTo>
                    <a:cubicBezTo>
                      <a:pt x="339" y="513"/>
                      <a:pt x="463" y="429"/>
                      <a:pt x="488" y="301"/>
                    </a:cubicBezTo>
                    <a:cubicBezTo>
                      <a:pt x="512" y="173"/>
                      <a:pt x="429" y="49"/>
                      <a:pt x="301" y="25"/>
                    </a:cubicBezTo>
                    <a:close/>
                  </a:path>
                </a:pathLst>
              </a:custGeom>
              <a:solidFill>
                <a:srgbClr val="FF4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265"/>
              <p:cNvSpPr/>
              <p:nvPr/>
            </p:nvSpPr>
            <p:spPr bwMode="auto">
              <a:xfrm>
                <a:off x="-247650" y="11736389"/>
                <a:ext cx="1804988" cy="1811338"/>
              </a:xfrm>
              <a:custGeom>
                <a:avLst/>
                <a:gdLst>
                  <a:gd name="T0" fmla="*/ 250 w 426"/>
                  <a:gd name="T1" fmla="*/ 21 h 427"/>
                  <a:gd name="T2" fmla="*/ 20 w 426"/>
                  <a:gd name="T3" fmla="*/ 176 h 427"/>
                  <a:gd name="T4" fmla="*/ 176 w 426"/>
                  <a:gd name="T5" fmla="*/ 406 h 427"/>
                  <a:gd name="T6" fmla="*/ 406 w 426"/>
                  <a:gd name="T7" fmla="*/ 251 h 427"/>
                  <a:gd name="T8" fmla="*/ 250 w 426"/>
                  <a:gd name="T9" fmla="*/ 21 h 427"/>
                </a:gdLst>
                <a:ahLst/>
                <a:cxnLst>
                  <a:cxn ang="0">
                    <a:pos x="T0" y="T1"/>
                  </a:cxn>
                  <a:cxn ang="0">
                    <a:pos x="T2" y="T3"/>
                  </a:cxn>
                  <a:cxn ang="0">
                    <a:pos x="T4" y="T5"/>
                  </a:cxn>
                  <a:cxn ang="0">
                    <a:pos x="T6" y="T7"/>
                  </a:cxn>
                  <a:cxn ang="0">
                    <a:pos x="T8" y="T9"/>
                  </a:cxn>
                </a:cxnLst>
                <a:rect l="0" t="0" r="r" b="b"/>
                <a:pathLst>
                  <a:path w="426" h="427">
                    <a:moveTo>
                      <a:pt x="250" y="21"/>
                    </a:moveTo>
                    <a:cubicBezTo>
                      <a:pt x="144" y="0"/>
                      <a:pt x="41" y="70"/>
                      <a:pt x="20" y="176"/>
                    </a:cubicBezTo>
                    <a:cubicBezTo>
                      <a:pt x="0" y="283"/>
                      <a:pt x="70" y="386"/>
                      <a:pt x="176" y="406"/>
                    </a:cubicBezTo>
                    <a:cubicBezTo>
                      <a:pt x="282" y="427"/>
                      <a:pt x="385" y="357"/>
                      <a:pt x="406" y="251"/>
                    </a:cubicBezTo>
                    <a:cubicBezTo>
                      <a:pt x="426" y="144"/>
                      <a:pt x="356" y="41"/>
                      <a:pt x="25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266"/>
              <p:cNvSpPr/>
              <p:nvPr/>
            </p:nvSpPr>
            <p:spPr bwMode="auto">
              <a:xfrm>
                <a:off x="-196850" y="11791951"/>
                <a:ext cx="1703388" cy="1700213"/>
              </a:xfrm>
              <a:custGeom>
                <a:avLst/>
                <a:gdLst>
                  <a:gd name="T0" fmla="*/ 238 w 402"/>
                  <a:gd name="T1" fmla="*/ 8 h 401"/>
                  <a:gd name="T2" fmla="*/ 239 w 402"/>
                  <a:gd name="T3" fmla="*/ 3 h 401"/>
                  <a:gd name="T4" fmla="*/ 201 w 402"/>
                  <a:gd name="T5" fmla="*/ 0 h 401"/>
                  <a:gd name="T6" fmla="*/ 4 w 402"/>
                  <a:gd name="T7" fmla="*/ 163 h 401"/>
                  <a:gd name="T8" fmla="*/ 0 w 402"/>
                  <a:gd name="T9" fmla="*/ 201 h 401"/>
                  <a:gd name="T10" fmla="*/ 163 w 402"/>
                  <a:gd name="T11" fmla="*/ 398 h 401"/>
                  <a:gd name="T12" fmla="*/ 201 w 402"/>
                  <a:gd name="T13" fmla="*/ 401 h 401"/>
                  <a:gd name="T14" fmla="*/ 398 w 402"/>
                  <a:gd name="T15" fmla="*/ 238 h 401"/>
                  <a:gd name="T16" fmla="*/ 402 w 402"/>
                  <a:gd name="T17" fmla="*/ 200 h 401"/>
                  <a:gd name="T18" fmla="*/ 239 w 402"/>
                  <a:gd name="T19" fmla="*/ 3 h 401"/>
                  <a:gd name="T20" fmla="*/ 238 w 402"/>
                  <a:gd name="T21" fmla="*/ 8 h 401"/>
                  <a:gd name="T22" fmla="*/ 237 w 402"/>
                  <a:gd name="T23" fmla="*/ 13 h 401"/>
                  <a:gd name="T24" fmla="*/ 392 w 402"/>
                  <a:gd name="T25" fmla="*/ 200 h 401"/>
                  <a:gd name="T26" fmla="*/ 389 w 402"/>
                  <a:gd name="T27" fmla="*/ 237 h 401"/>
                  <a:gd name="T28" fmla="*/ 201 w 402"/>
                  <a:gd name="T29" fmla="*/ 392 h 401"/>
                  <a:gd name="T30" fmla="*/ 165 w 402"/>
                  <a:gd name="T31" fmla="*/ 388 h 401"/>
                  <a:gd name="T32" fmla="*/ 10 w 402"/>
                  <a:gd name="T33" fmla="*/ 201 h 401"/>
                  <a:gd name="T34" fmla="*/ 13 w 402"/>
                  <a:gd name="T35" fmla="*/ 164 h 401"/>
                  <a:gd name="T36" fmla="*/ 201 w 402"/>
                  <a:gd name="T37" fmla="*/ 9 h 401"/>
                  <a:gd name="T38" fmla="*/ 237 w 402"/>
                  <a:gd name="T39" fmla="*/ 13 h 401"/>
                  <a:gd name="T40" fmla="*/ 238 w 402"/>
                  <a:gd name="T41"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01">
                    <a:moveTo>
                      <a:pt x="238" y="8"/>
                    </a:moveTo>
                    <a:cubicBezTo>
                      <a:pt x="239" y="3"/>
                      <a:pt x="239" y="3"/>
                      <a:pt x="239" y="3"/>
                    </a:cubicBezTo>
                    <a:cubicBezTo>
                      <a:pt x="226" y="1"/>
                      <a:pt x="213" y="0"/>
                      <a:pt x="201" y="0"/>
                    </a:cubicBezTo>
                    <a:cubicBezTo>
                      <a:pt x="106" y="0"/>
                      <a:pt x="22" y="66"/>
                      <a:pt x="4" y="163"/>
                    </a:cubicBezTo>
                    <a:cubicBezTo>
                      <a:pt x="1" y="175"/>
                      <a:pt x="0" y="188"/>
                      <a:pt x="0" y="201"/>
                    </a:cubicBezTo>
                    <a:cubicBezTo>
                      <a:pt x="0" y="295"/>
                      <a:pt x="67" y="379"/>
                      <a:pt x="163" y="398"/>
                    </a:cubicBezTo>
                    <a:cubicBezTo>
                      <a:pt x="176" y="400"/>
                      <a:pt x="189" y="401"/>
                      <a:pt x="201" y="401"/>
                    </a:cubicBezTo>
                    <a:cubicBezTo>
                      <a:pt x="296" y="401"/>
                      <a:pt x="380" y="335"/>
                      <a:pt x="398" y="238"/>
                    </a:cubicBezTo>
                    <a:cubicBezTo>
                      <a:pt x="401" y="226"/>
                      <a:pt x="402" y="213"/>
                      <a:pt x="402" y="200"/>
                    </a:cubicBezTo>
                    <a:cubicBezTo>
                      <a:pt x="402" y="106"/>
                      <a:pt x="335" y="22"/>
                      <a:pt x="239" y="3"/>
                    </a:cubicBezTo>
                    <a:cubicBezTo>
                      <a:pt x="238" y="8"/>
                      <a:pt x="238" y="8"/>
                      <a:pt x="238" y="8"/>
                    </a:cubicBezTo>
                    <a:cubicBezTo>
                      <a:pt x="237" y="13"/>
                      <a:pt x="237" y="13"/>
                      <a:pt x="237" y="13"/>
                    </a:cubicBezTo>
                    <a:cubicBezTo>
                      <a:pt x="329" y="30"/>
                      <a:pt x="392" y="110"/>
                      <a:pt x="392" y="200"/>
                    </a:cubicBezTo>
                    <a:cubicBezTo>
                      <a:pt x="392" y="212"/>
                      <a:pt x="391" y="224"/>
                      <a:pt x="389" y="237"/>
                    </a:cubicBezTo>
                    <a:cubicBezTo>
                      <a:pt x="371" y="328"/>
                      <a:pt x="291" y="392"/>
                      <a:pt x="201" y="392"/>
                    </a:cubicBezTo>
                    <a:cubicBezTo>
                      <a:pt x="189" y="392"/>
                      <a:pt x="177" y="391"/>
                      <a:pt x="165" y="388"/>
                    </a:cubicBezTo>
                    <a:cubicBezTo>
                      <a:pt x="73" y="371"/>
                      <a:pt x="10" y="291"/>
                      <a:pt x="10" y="201"/>
                    </a:cubicBezTo>
                    <a:cubicBezTo>
                      <a:pt x="10" y="189"/>
                      <a:pt x="11" y="177"/>
                      <a:pt x="13" y="164"/>
                    </a:cubicBezTo>
                    <a:cubicBezTo>
                      <a:pt x="31" y="73"/>
                      <a:pt x="111" y="9"/>
                      <a:pt x="201" y="9"/>
                    </a:cubicBezTo>
                    <a:cubicBezTo>
                      <a:pt x="213" y="9"/>
                      <a:pt x="225" y="10"/>
                      <a:pt x="237" y="13"/>
                    </a:cubicBezTo>
                    <a:lnTo>
                      <a:pt x="238" y="8"/>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267"/>
              <p:cNvSpPr/>
              <p:nvPr/>
            </p:nvSpPr>
            <p:spPr bwMode="auto">
              <a:xfrm>
                <a:off x="-171450" y="12080876"/>
                <a:ext cx="1962150" cy="1700213"/>
              </a:xfrm>
              <a:custGeom>
                <a:avLst/>
                <a:gdLst>
                  <a:gd name="T0" fmla="*/ 0 w 463"/>
                  <a:gd name="T1" fmla="*/ 265 h 401"/>
                  <a:gd name="T2" fmla="*/ 327 w 463"/>
                  <a:gd name="T3" fmla="*/ 328 h 401"/>
                  <a:gd name="T4" fmla="*/ 390 w 463"/>
                  <a:gd name="T5" fmla="*/ 0 h 401"/>
                  <a:gd name="T6" fmla="*/ 0 w 463"/>
                  <a:gd name="T7" fmla="*/ 265 h 401"/>
                </a:gdLst>
                <a:ahLst/>
                <a:cxnLst>
                  <a:cxn ang="0">
                    <a:pos x="T0" y="T1"/>
                  </a:cxn>
                  <a:cxn ang="0">
                    <a:pos x="T2" y="T3"/>
                  </a:cxn>
                  <a:cxn ang="0">
                    <a:pos x="T4" y="T5"/>
                  </a:cxn>
                  <a:cxn ang="0">
                    <a:pos x="T6" y="T7"/>
                  </a:cxn>
                </a:cxnLst>
                <a:rect l="0" t="0" r="r" b="b"/>
                <a:pathLst>
                  <a:path w="463" h="401">
                    <a:moveTo>
                      <a:pt x="0" y="265"/>
                    </a:moveTo>
                    <a:cubicBezTo>
                      <a:pt x="73" y="373"/>
                      <a:pt x="219" y="401"/>
                      <a:pt x="327" y="328"/>
                    </a:cubicBezTo>
                    <a:cubicBezTo>
                      <a:pt x="435" y="255"/>
                      <a:pt x="463" y="108"/>
                      <a:pt x="390" y="0"/>
                    </a:cubicBezTo>
                    <a:lnTo>
                      <a:pt x="0" y="265"/>
                    </a:lnTo>
                    <a:close/>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268"/>
              <p:cNvSpPr/>
              <p:nvPr/>
            </p:nvSpPr>
            <p:spPr bwMode="auto">
              <a:xfrm>
                <a:off x="-34925" y="12172951"/>
                <a:ext cx="1635125" cy="1417638"/>
              </a:xfrm>
              <a:custGeom>
                <a:avLst/>
                <a:gdLst>
                  <a:gd name="T0" fmla="*/ 0 w 386"/>
                  <a:gd name="T1" fmla="*/ 220 h 334"/>
                  <a:gd name="T2" fmla="*/ 273 w 386"/>
                  <a:gd name="T3" fmla="*/ 273 h 334"/>
                  <a:gd name="T4" fmla="*/ 325 w 386"/>
                  <a:gd name="T5" fmla="*/ 0 h 334"/>
                  <a:gd name="T6" fmla="*/ 0 w 386"/>
                  <a:gd name="T7" fmla="*/ 220 h 334"/>
                </a:gdLst>
                <a:ahLst/>
                <a:cxnLst>
                  <a:cxn ang="0">
                    <a:pos x="T0" y="T1"/>
                  </a:cxn>
                  <a:cxn ang="0">
                    <a:pos x="T2" y="T3"/>
                  </a:cxn>
                  <a:cxn ang="0">
                    <a:pos x="T4" y="T5"/>
                  </a:cxn>
                  <a:cxn ang="0">
                    <a:pos x="T6" y="T7"/>
                  </a:cxn>
                </a:cxnLst>
                <a:rect l="0" t="0" r="r" b="b"/>
                <a:pathLst>
                  <a:path w="386" h="334">
                    <a:moveTo>
                      <a:pt x="0" y="220"/>
                    </a:moveTo>
                    <a:cubicBezTo>
                      <a:pt x="61" y="310"/>
                      <a:pt x="184" y="334"/>
                      <a:pt x="273" y="273"/>
                    </a:cubicBezTo>
                    <a:cubicBezTo>
                      <a:pt x="363" y="213"/>
                      <a:pt x="386" y="89"/>
                      <a:pt x="325" y="0"/>
                    </a:cubicBezTo>
                    <a:lnTo>
                      <a:pt x="0" y="22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269"/>
              <p:cNvSpPr/>
              <p:nvPr/>
            </p:nvSpPr>
            <p:spPr bwMode="auto">
              <a:xfrm>
                <a:off x="523875" y="12509501"/>
                <a:ext cx="263525" cy="266700"/>
              </a:xfrm>
              <a:custGeom>
                <a:avLst/>
                <a:gdLst>
                  <a:gd name="T0" fmla="*/ 36 w 62"/>
                  <a:gd name="T1" fmla="*/ 3 h 63"/>
                  <a:gd name="T2" fmla="*/ 3 w 62"/>
                  <a:gd name="T3" fmla="*/ 26 h 63"/>
                  <a:gd name="T4" fmla="*/ 26 w 62"/>
                  <a:gd name="T5" fmla="*/ 60 h 63"/>
                  <a:gd name="T6" fmla="*/ 59 w 62"/>
                  <a:gd name="T7" fmla="*/ 37 h 63"/>
                  <a:gd name="T8" fmla="*/ 36 w 62"/>
                  <a:gd name="T9" fmla="*/ 3 h 63"/>
                </a:gdLst>
                <a:ahLst/>
                <a:cxnLst>
                  <a:cxn ang="0">
                    <a:pos x="T0" y="T1"/>
                  </a:cxn>
                  <a:cxn ang="0">
                    <a:pos x="T2" y="T3"/>
                  </a:cxn>
                  <a:cxn ang="0">
                    <a:pos x="T4" y="T5"/>
                  </a:cxn>
                  <a:cxn ang="0">
                    <a:pos x="T6" y="T7"/>
                  </a:cxn>
                  <a:cxn ang="0">
                    <a:pos x="T8" y="T9"/>
                  </a:cxn>
                </a:cxnLst>
                <a:rect l="0" t="0" r="r" b="b"/>
                <a:pathLst>
                  <a:path w="62" h="63">
                    <a:moveTo>
                      <a:pt x="36" y="3"/>
                    </a:moveTo>
                    <a:cubicBezTo>
                      <a:pt x="21" y="0"/>
                      <a:pt x="6" y="10"/>
                      <a:pt x="3" y="26"/>
                    </a:cubicBezTo>
                    <a:cubicBezTo>
                      <a:pt x="0" y="42"/>
                      <a:pt x="10" y="57"/>
                      <a:pt x="26" y="60"/>
                    </a:cubicBezTo>
                    <a:cubicBezTo>
                      <a:pt x="41" y="63"/>
                      <a:pt x="56" y="53"/>
                      <a:pt x="59" y="37"/>
                    </a:cubicBezTo>
                    <a:cubicBezTo>
                      <a:pt x="62" y="21"/>
                      <a:pt x="52" y="6"/>
                      <a:pt x="36" y="3"/>
                    </a:cubicBezTo>
                    <a:close/>
                  </a:path>
                </a:pathLst>
              </a:custGeom>
              <a:solidFill>
                <a:srgbClr val="79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270"/>
              <p:cNvSpPr/>
              <p:nvPr/>
            </p:nvSpPr>
            <p:spPr bwMode="auto">
              <a:xfrm>
                <a:off x="-196850" y="11791951"/>
                <a:ext cx="1703388" cy="1700213"/>
              </a:xfrm>
              <a:custGeom>
                <a:avLst/>
                <a:gdLst>
                  <a:gd name="T0" fmla="*/ 238 w 402"/>
                  <a:gd name="T1" fmla="*/ 8 h 401"/>
                  <a:gd name="T2" fmla="*/ 239 w 402"/>
                  <a:gd name="T3" fmla="*/ 3 h 401"/>
                  <a:gd name="T4" fmla="*/ 201 w 402"/>
                  <a:gd name="T5" fmla="*/ 0 h 401"/>
                  <a:gd name="T6" fmla="*/ 4 w 402"/>
                  <a:gd name="T7" fmla="*/ 163 h 401"/>
                  <a:gd name="T8" fmla="*/ 0 w 402"/>
                  <a:gd name="T9" fmla="*/ 201 h 401"/>
                  <a:gd name="T10" fmla="*/ 163 w 402"/>
                  <a:gd name="T11" fmla="*/ 398 h 401"/>
                  <a:gd name="T12" fmla="*/ 201 w 402"/>
                  <a:gd name="T13" fmla="*/ 401 h 401"/>
                  <a:gd name="T14" fmla="*/ 398 w 402"/>
                  <a:gd name="T15" fmla="*/ 238 h 401"/>
                  <a:gd name="T16" fmla="*/ 402 w 402"/>
                  <a:gd name="T17" fmla="*/ 200 h 401"/>
                  <a:gd name="T18" fmla="*/ 239 w 402"/>
                  <a:gd name="T19" fmla="*/ 3 h 401"/>
                  <a:gd name="T20" fmla="*/ 238 w 402"/>
                  <a:gd name="T21" fmla="*/ 8 h 401"/>
                  <a:gd name="T22" fmla="*/ 237 w 402"/>
                  <a:gd name="T23" fmla="*/ 13 h 401"/>
                  <a:gd name="T24" fmla="*/ 392 w 402"/>
                  <a:gd name="T25" fmla="*/ 200 h 401"/>
                  <a:gd name="T26" fmla="*/ 389 w 402"/>
                  <a:gd name="T27" fmla="*/ 237 h 401"/>
                  <a:gd name="T28" fmla="*/ 201 w 402"/>
                  <a:gd name="T29" fmla="*/ 392 h 401"/>
                  <a:gd name="T30" fmla="*/ 165 w 402"/>
                  <a:gd name="T31" fmla="*/ 388 h 401"/>
                  <a:gd name="T32" fmla="*/ 10 w 402"/>
                  <a:gd name="T33" fmla="*/ 201 h 401"/>
                  <a:gd name="T34" fmla="*/ 13 w 402"/>
                  <a:gd name="T35" fmla="*/ 164 h 401"/>
                  <a:gd name="T36" fmla="*/ 201 w 402"/>
                  <a:gd name="T37" fmla="*/ 9 h 401"/>
                  <a:gd name="T38" fmla="*/ 237 w 402"/>
                  <a:gd name="T39" fmla="*/ 13 h 401"/>
                  <a:gd name="T40" fmla="*/ 238 w 402"/>
                  <a:gd name="T41"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01">
                    <a:moveTo>
                      <a:pt x="238" y="8"/>
                    </a:moveTo>
                    <a:cubicBezTo>
                      <a:pt x="239" y="3"/>
                      <a:pt x="239" y="3"/>
                      <a:pt x="239" y="3"/>
                    </a:cubicBezTo>
                    <a:cubicBezTo>
                      <a:pt x="226" y="1"/>
                      <a:pt x="213" y="0"/>
                      <a:pt x="201" y="0"/>
                    </a:cubicBezTo>
                    <a:cubicBezTo>
                      <a:pt x="106" y="0"/>
                      <a:pt x="22" y="66"/>
                      <a:pt x="4" y="163"/>
                    </a:cubicBezTo>
                    <a:cubicBezTo>
                      <a:pt x="1" y="175"/>
                      <a:pt x="0" y="188"/>
                      <a:pt x="0" y="201"/>
                    </a:cubicBezTo>
                    <a:cubicBezTo>
                      <a:pt x="0" y="295"/>
                      <a:pt x="67" y="379"/>
                      <a:pt x="163" y="398"/>
                    </a:cubicBezTo>
                    <a:cubicBezTo>
                      <a:pt x="176" y="400"/>
                      <a:pt x="189" y="401"/>
                      <a:pt x="201" y="401"/>
                    </a:cubicBezTo>
                    <a:cubicBezTo>
                      <a:pt x="296" y="401"/>
                      <a:pt x="380" y="335"/>
                      <a:pt x="398" y="238"/>
                    </a:cubicBezTo>
                    <a:cubicBezTo>
                      <a:pt x="401" y="226"/>
                      <a:pt x="402" y="213"/>
                      <a:pt x="402" y="200"/>
                    </a:cubicBezTo>
                    <a:cubicBezTo>
                      <a:pt x="402" y="106"/>
                      <a:pt x="335" y="22"/>
                      <a:pt x="239" y="3"/>
                    </a:cubicBezTo>
                    <a:cubicBezTo>
                      <a:pt x="238" y="8"/>
                      <a:pt x="238" y="8"/>
                      <a:pt x="238" y="8"/>
                    </a:cubicBezTo>
                    <a:cubicBezTo>
                      <a:pt x="237" y="13"/>
                      <a:pt x="237" y="13"/>
                      <a:pt x="237" y="13"/>
                    </a:cubicBezTo>
                    <a:cubicBezTo>
                      <a:pt x="329" y="30"/>
                      <a:pt x="392" y="110"/>
                      <a:pt x="392" y="200"/>
                    </a:cubicBezTo>
                    <a:cubicBezTo>
                      <a:pt x="392" y="212"/>
                      <a:pt x="391" y="224"/>
                      <a:pt x="389" y="237"/>
                    </a:cubicBezTo>
                    <a:cubicBezTo>
                      <a:pt x="371" y="328"/>
                      <a:pt x="291" y="392"/>
                      <a:pt x="201" y="392"/>
                    </a:cubicBezTo>
                    <a:cubicBezTo>
                      <a:pt x="189" y="392"/>
                      <a:pt x="177" y="391"/>
                      <a:pt x="165" y="388"/>
                    </a:cubicBezTo>
                    <a:cubicBezTo>
                      <a:pt x="73" y="371"/>
                      <a:pt x="10" y="291"/>
                      <a:pt x="10" y="201"/>
                    </a:cubicBezTo>
                    <a:cubicBezTo>
                      <a:pt x="10" y="189"/>
                      <a:pt x="11" y="177"/>
                      <a:pt x="13" y="164"/>
                    </a:cubicBezTo>
                    <a:cubicBezTo>
                      <a:pt x="31" y="73"/>
                      <a:pt x="111" y="9"/>
                      <a:pt x="201" y="9"/>
                    </a:cubicBezTo>
                    <a:cubicBezTo>
                      <a:pt x="213" y="9"/>
                      <a:pt x="225" y="10"/>
                      <a:pt x="237" y="13"/>
                    </a:cubicBezTo>
                    <a:lnTo>
                      <a:pt x="238" y="8"/>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271"/>
              <p:cNvSpPr/>
              <p:nvPr/>
            </p:nvSpPr>
            <p:spPr bwMode="auto">
              <a:xfrm>
                <a:off x="-357188" y="11202989"/>
                <a:ext cx="1050925" cy="609600"/>
              </a:xfrm>
              <a:custGeom>
                <a:avLst/>
                <a:gdLst>
                  <a:gd name="T0" fmla="*/ 103 w 248"/>
                  <a:gd name="T1" fmla="*/ 25 h 144"/>
                  <a:gd name="T2" fmla="*/ 16 w 248"/>
                  <a:gd name="T3" fmla="*/ 144 h 144"/>
                  <a:gd name="T4" fmla="*/ 248 w 248"/>
                  <a:gd name="T5" fmla="*/ 54 h 144"/>
                  <a:gd name="T6" fmla="*/ 103 w 248"/>
                  <a:gd name="T7" fmla="*/ 25 h 144"/>
                </a:gdLst>
                <a:ahLst/>
                <a:cxnLst>
                  <a:cxn ang="0">
                    <a:pos x="T0" y="T1"/>
                  </a:cxn>
                  <a:cxn ang="0">
                    <a:pos x="T2" y="T3"/>
                  </a:cxn>
                  <a:cxn ang="0">
                    <a:pos x="T4" y="T5"/>
                  </a:cxn>
                  <a:cxn ang="0">
                    <a:pos x="T6" y="T7"/>
                  </a:cxn>
                </a:cxnLst>
                <a:rect l="0" t="0" r="r" b="b"/>
                <a:pathLst>
                  <a:path w="248" h="144">
                    <a:moveTo>
                      <a:pt x="103" y="25"/>
                    </a:moveTo>
                    <a:cubicBezTo>
                      <a:pt x="39" y="50"/>
                      <a:pt x="0" y="103"/>
                      <a:pt x="16" y="144"/>
                    </a:cubicBezTo>
                    <a:cubicBezTo>
                      <a:pt x="248" y="54"/>
                      <a:pt x="248" y="54"/>
                      <a:pt x="248" y="54"/>
                    </a:cubicBezTo>
                    <a:cubicBezTo>
                      <a:pt x="232" y="13"/>
                      <a:pt x="167" y="0"/>
                      <a:pt x="103" y="25"/>
                    </a:cubicBezTo>
                    <a:close/>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272"/>
              <p:cNvSpPr/>
              <p:nvPr/>
            </p:nvSpPr>
            <p:spPr bwMode="auto">
              <a:xfrm>
                <a:off x="-311150" y="11431589"/>
                <a:ext cx="1050925" cy="458788"/>
              </a:xfrm>
              <a:custGeom>
                <a:avLst/>
                <a:gdLst>
                  <a:gd name="T0" fmla="*/ 235 w 248"/>
                  <a:gd name="T1" fmla="*/ 1 h 108"/>
                  <a:gd name="T2" fmla="*/ 7 w 248"/>
                  <a:gd name="T3" fmla="*/ 90 h 108"/>
                  <a:gd name="T4" fmla="*/ 2 w 248"/>
                  <a:gd name="T5" fmla="*/ 101 h 108"/>
                  <a:gd name="T6" fmla="*/ 13 w 248"/>
                  <a:gd name="T7" fmla="*/ 106 h 108"/>
                  <a:gd name="T8" fmla="*/ 241 w 248"/>
                  <a:gd name="T9" fmla="*/ 18 h 108"/>
                  <a:gd name="T10" fmla="*/ 246 w 248"/>
                  <a:gd name="T11" fmla="*/ 6 h 108"/>
                  <a:gd name="T12" fmla="*/ 235 w 248"/>
                  <a:gd name="T13" fmla="*/ 1 h 108"/>
                </a:gdLst>
                <a:ahLst/>
                <a:cxnLst>
                  <a:cxn ang="0">
                    <a:pos x="T0" y="T1"/>
                  </a:cxn>
                  <a:cxn ang="0">
                    <a:pos x="T2" y="T3"/>
                  </a:cxn>
                  <a:cxn ang="0">
                    <a:pos x="T4" y="T5"/>
                  </a:cxn>
                  <a:cxn ang="0">
                    <a:pos x="T6" y="T7"/>
                  </a:cxn>
                  <a:cxn ang="0">
                    <a:pos x="T8" y="T9"/>
                  </a:cxn>
                  <a:cxn ang="0">
                    <a:pos x="T10" y="T11"/>
                  </a:cxn>
                  <a:cxn ang="0">
                    <a:pos x="T12" y="T13"/>
                  </a:cxn>
                </a:cxnLst>
                <a:rect l="0" t="0" r="r" b="b"/>
                <a:pathLst>
                  <a:path w="248" h="108">
                    <a:moveTo>
                      <a:pt x="235" y="1"/>
                    </a:moveTo>
                    <a:cubicBezTo>
                      <a:pt x="7" y="90"/>
                      <a:pt x="7" y="90"/>
                      <a:pt x="7" y="90"/>
                    </a:cubicBezTo>
                    <a:cubicBezTo>
                      <a:pt x="3" y="91"/>
                      <a:pt x="0" y="96"/>
                      <a:pt x="2" y="101"/>
                    </a:cubicBezTo>
                    <a:cubicBezTo>
                      <a:pt x="4" y="105"/>
                      <a:pt x="9" y="108"/>
                      <a:pt x="13" y="106"/>
                    </a:cubicBezTo>
                    <a:cubicBezTo>
                      <a:pt x="241" y="18"/>
                      <a:pt x="241" y="18"/>
                      <a:pt x="241" y="18"/>
                    </a:cubicBezTo>
                    <a:cubicBezTo>
                      <a:pt x="246" y="16"/>
                      <a:pt x="248" y="11"/>
                      <a:pt x="246" y="6"/>
                    </a:cubicBezTo>
                    <a:cubicBezTo>
                      <a:pt x="245" y="2"/>
                      <a:pt x="239" y="0"/>
                      <a:pt x="235" y="1"/>
                    </a:cubicBezTo>
                    <a:close/>
                  </a:path>
                </a:pathLst>
              </a:custGeom>
              <a:solidFill>
                <a:srgbClr val="79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274"/>
              <p:cNvSpPr/>
              <p:nvPr/>
            </p:nvSpPr>
            <p:spPr bwMode="auto">
              <a:xfrm>
                <a:off x="1006475" y="11499851"/>
                <a:ext cx="842963" cy="788988"/>
              </a:xfrm>
              <a:custGeom>
                <a:avLst/>
                <a:gdLst>
                  <a:gd name="T0" fmla="*/ 16 w 199"/>
                  <a:gd name="T1" fmla="*/ 3 h 186"/>
                  <a:gd name="T2" fmla="*/ 4 w 199"/>
                  <a:gd name="T3" fmla="*/ 4 h 186"/>
                  <a:gd name="T4" fmla="*/ 4 w 199"/>
                  <a:gd name="T5" fmla="*/ 16 h 186"/>
                  <a:gd name="T6" fmla="*/ 183 w 199"/>
                  <a:gd name="T7" fmla="*/ 182 h 186"/>
                  <a:gd name="T8" fmla="*/ 195 w 199"/>
                  <a:gd name="T9" fmla="*/ 182 h 186"/>
                  <a:gd name="T10" fmla="*/ 195 w 199"/>
                  <a:gd name="T11" fmla="*/ 170 h 186"/>
                  <a:gd name="T12" fmla="*/ 16 w 199"/>
                  <a:gd name="T13" fmla="*/ 3 h 186"/>
                </a:gdLst>
                <a:ahLst/>
                <a:cxnLst>
                  <a:cxn ang="0">
                    <a:pos x="T0" y="T1"/>
                  </a:cxn>
                  <a:cxn ang="0">
                    <a:pos x="T2" y="T3"/>
                  </a:cxn>
                  <a:cxn ang="0">
                    <a:pos x="T4" y="T5"/>
                  </a:cxn>
                  <a:cxn ang="0">
                    <a:pos x="T6" y="T7"/>
                  </a:cxn>
                  <a:cxn ang="0">
                    <a:pos x="T8" y="T9"/>
                  </a:cxn>
                  <a:cxn ang="0">
                    <a:pos x="T10" y="T11"/>
                  </a:cxn>
                  <a:cxn ang="0">
                    <a:pos x="T12" y="T13"/>
                  </a:cxn>
                </a:cxnLst>
                <a:rect l="0" t="0" r="r" b="b"/>
                <a:pathLst>
                  <a:path w="199" h="186">
                    <a:moveTo>
                      <a:pt x="16" y="3"/>
                    </a:moveTo>
                    <a:cubicBezTo>
                      <a:pt x="13" y="0"/>
                      <a:pt x="7" y="0"/>
                      <a:pt x="4" y="4"/>
                    </a:cubicBezTo>
                    <a:cubicBezTo>
                      <a:pt x="0" y="7"/>
                      <a:pt x="1" y="13"/>
                      <a:pt x="4" y="16"/>
                    </a:cubicBezTo>
                    <a:cubicBezTo>
                      <a:pt x="183" y="182"/>
                      <a:pt x="183" y="182"/>
                      <a:pt x="183" y="182"/>
                    </a:cubicBezTo>
                    <a:cubicBezTo>
                      <a:pt x="186" y="186"/>
                      <a:pt x="192" y="186"/>
                      <a:pt x="195" y="182"/>
                    </a:cubicBezTo>
                    <a:cubicBezTo>
                      <a:pt x="199" y="178"/>
                      <a:pt x="198" y="173"/>
                      <a:pt x="195" y="170"/>
                    </a:cubicBezTo>
                    <a:lnTo>
                      <a:pt x="16" y="3"/>
                    </a:lnTo>
                    <a:close/>
                  </a:path>
                </a:pathLst>
              </a:custGeom>
              <a:solidFill>
                <a:srgbClr val="79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275"/>
              <p:cNvSpPr/>
              <p:nvPr/>
            </p:nvSpPr>
            <p:spPr bwMode="auto">
              <a:xfrm>
                <a:off x="731837" y="11936414"/>
                <a:ext cx="101600" cy="96838"/>
              </a:xfrm>
              <a:custGeom>
                <a:avLst/>
                <a:gdLst>
                  <a:gd name="T0" fmla="*/ 14 w 24"/>
                  <a:gd name="T1" fmla="*/ 1 h 23"/>
                  <a:gd name="T2" fmla="*/ 1 w 24"/>
                  <a:gd name="T3" fmla="*/ 9 h 23"/>
                  <a:gd name="T4" fmla="*/ 10 w 24"/>
                  <a:gd name="T5" fmla="*/ 22 h 23"/>
                  <a:gd name="T6" fmla="*/ 22 w 24"/>
                  <a:gd name="T7" fmla="*/ 13 h 23"/>
                  <a:gd name="T8" fmla="*/ 14 w 24"/>
                  <a:gd name="T9" fmla="*/ 1 h 23"/>
                </a:gdLst>
                <a:ahLst/>
                <a:cxnLst>
                  <a:cxn ang="0">
                    <a:pos x="T0" y="T1"/>
                  </a:cxn>
                  <a:cxn ang="0">
                    <a:pos x="T2" y="T3"/>
                  </a:cxn>
                  <a:cxn ang="0">
                    <a:pos x="T4" y="T5"/>
                  </a:cxn>
                  <a:cxn ang="0">
                    <a:pos x="T6" y="T7"/>
                  </a:cxn>
                  <a:cxn ang="0">
                    <a:pos x="T8" y="T9"/>
                  </a:cxn>
                </a:cxnLst>
                <a:rect l="0" t="0" r="r" b="b"/>
                <a:pathLst>
                  <a:path w="24" h="23">
                    <a:moveTo>
                      <a:pt x="14" y="1"/>
                    </a:moveTo>
                    <a:cubicBezTo>
                      <a:pt x="8" y="0"/>
                      <a:pt x="2" y="3"/>
                      <a:pt x="1" y="9"/>
                    </a:cubicBezTo>
                    <a:cubicBezTo>
                      <a:pt x="0" y="15"/>
                      <a:pt x="4" y="21"/>
                      <a:pt x="10" y="22"/>
                    </a:cubicBezTo>
                    <a:cubicBezTo>
                      <a:pt x="16" y="23"/>
                      <a:pt x="21" y="19"/>
                      <a:pt x="22" y="13"/>
                    </a:cubicBezTo>
                    <a:cubicBezTo>
                      <a:pt x="24"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276"/>
              <p:cNvSpPr/>
              <p:nvPr/>
            </p:nvSpPr>
            <p:spPr bwMode="auto">
              <a:xfrm>
                <a:off x="227012" y="12033251"/>
                <a:ext cx="106363" cy="106363"/>
              </a:xfrm>
              <a:custGeom>
                <a:avLst/>
                <a:gdLst>
                  <a:gd name="T0" fmla="*/ 6 w 25"/>
                  <a:gd name="T1" fmla="*/ 4 h 25"/>
                  <a:gd name="T2" fmla="*/ 3 w 25"/>
                  <a:gd name="T3" fmla="*/ 19 h 25"/>
                  <a:gd name="T4" fmla="*/ 18 w 25"/>
                  <a:gd name="T5" fmla="*/ 21 h 25"/>
                  <a:gd name="T6" fmla="*/ 21 w 25"/>
                  <a:gd name="T7" fmla="*/ 7 h 25"/>
                  <a:gd name="T8" fmla="*/ 6 w 25"/>
                  <a:gd name="T9" fmla="*/ 4 h 25"/>
                </a:gdLst>
                <a:ahLst/>
                <a:cxnLst>
                  <a:cxn ang="0">
                    <a:pos x="T0" y="T1"/>
                  </a:cxn>
                  <a:cxn ang="0">
                    <a:pos x="T2" y="T3"/>
                  </a:cxn>
                  <a:cxn ang="0">
                    <a:pos x="T4" y="T5"/>
                  </a:cxn>
                  <a:cxn ang="0">
                    <a:pos x="T6" y="T7"/>
                  </a:cxn>
                  <a:cxn ang="0">
                    <a:pos x="T8" y="T9"/>
                  </a:cxn>
                </a:cxnLst>
                <a:rect l="0" t="0" r="r" b="b"/>
                <a:pathLst>
                  <a:path w="25" h="25">
                    <a:moveTo>
                      <a:pt x="6" y="4"/>
                    </a:moveTo>
                    <a:cubicBezTo>
                      <a:pt x="1" y="7"/>
                      <a:pt x="0" y="14"/>
                      <a:pt x="3" y="19"/>
                    </a:cubicBezTo>
                    <a:cubicBezTo>
                      <a:pt x="7" y="24"/>
                      <a:pt x="13" y="25"/>
                      <a:pt x="18" y="21"/>
                    </a:cubicBezTo>
                    <a:cubicBezTo>
                      <a:pt x="23" y="18"/>
                      <a:pt x="25" y="12"/>
                      <a:pt x="21" y="7"/>
                    </a:cubicBezTo>
                    <a:cubicBezTo>
                      <a:pt x="18" y="2"/>
                      <a:pt x="11" y="0"/>
                      <a:pt x="6" y="4"/>
                    </a:cubicBezTo>
                    <a:close/>
                  </a:path>
                </a:pathLst>
              </a:custGeom>
              <a:solidFill>
                <a:srgbClr val="79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277"/>
              <p:cNvSpPr/>
              <p:nvPr/>
            </p:nvSpPr>
            <p:spPr bwMode="auto">
              <a:xfrm>
                <a:off x="-52388" y="12466639"/>
                <a:ext cx="98425" cy="96838"/>
              </a:xfrm>
              <a:custGeom>
                <a:avLst/>
                <a:gdLst>
                  <a:gd name="T0" fmla="*/ 14 w 23"/>
                  <a:gd name="T1" fmla="*/ 1 h 23"/>
                  <a:gd name="T2" fmla="*/ 1 w 23"/>
                  <a:gd name="T3" fmla="*/ 10 h 23"/>
                  <a:gd name="T4" fmla="*/ 10 w 23"/>
                  <a:gd name="T5" fmla="*/ 22 h 23"/>
                  <a:gd name="T6" fmla="*/ 22 w 23"/>
                  <a:gd name="T7" fmla="*/ 14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8" y="0"/>
                      <a:pt x="2" y="4"/>
                      <a:pt x="1" y="10"/>
                    </a:cubicBezTo>
                    <a:cubicBezTo>
                      <a:pt x="0" y="15"/>
                      <a:pt x="4" y="21"/>
                      <a:pt x="10" y="22"/>
                    </a:cubicBezTo>
                    <a:cubicBezTo>
                      <a:pt x="16" y="23"/>
                      <a:pt x="21" y="19"/>
                      <a:pt x="22" y="14"/>
                    </a:cubicBezTo>
                    <a:cubicBezTo>
                      <a:pt x="23"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278"/>
              <p:cNvSpPr/>
              <p:nvPr/>
            </p:nvSpPr>
            <p:spPr bwMode="auto">
              <a:xfrm>
                <a:off x="49212" y="12966701"/>
                <a:ext cx="101600" cy="101600"/>
              </a:xfrm>
              <a:custGeom>
                <a:avLst/>
                <a:gdLst>
                  <a:gd name="T0" fmla="*/ 6 w 24"/>
                  <a:gd name="T1" fmla="*/ 3 h 24"/>
                  <a:gd name="T2" fmla="*/ 3 w 24"/>
                  <a:gd name="T3" fmla="*/ 18 h 24"/>
                  <a:gd name="T4" fmla="*/ 18 w 24"/>
                  <a:gd name="T5" fmla="*/ 21 h 24"/>
                  <a:gd name="T6" fmla="*/ 21 w 24"/>
                  <a:gd name="T7" fmla="*/ 6 h 24"/>
                  <a:gd name="T8" fmla="*/ 6 w 24"/>
                  <a:gd name="T9" fmla="*/ 3 h 24"/>
                </a:gdLst>
                <a:ahLst/>
                <a:cxnLst>
                  <a:cxn ang="0">
                    <a:pos x="T0" y="T1"/>
                  </a:cxn>
                  <a:cxn ang="0">
                    <a:pos x="T2" y="T3"/>
                  </a:cxn>
                  <a:cxn ang="0">
                    <a:pos x="T4" y="T5"/>
                  </a:cxn>
                  <a:cxn ang="0">
                    <a:pos x="T6" y="T7"/>
                  </a:cxn>
                  <a:cxn ang="0">
                    <a:pos x="T8" y="T9"/>
                  </a:cxn>
                </a:cxnLst>
                <a:rect l="0" t="0" r="r" b="b"/>
                <a:pathLst>
                  <a:path w="24" h="24">
                    <a:moveTo>
                      <a:pt x="6" y="3"/>
                    </a:moveTo>
                    <a:cubicBezTo>
                      <a:pt x="1" y="7"/>
                      <a:pt x="0" y="13"/>
                      <a:pt x="3" y="18"/>
                    </a:cubicBezTo>
                    <a:cubicBezTo>
                      <a:pt x="7" y="23"/>
                      <a:pt x="13" y="24"/>
                      <a:pt x="18" y="21"/>
                    </a:cubicBezTo>
                    <a:cubicBezTo>
                      <a:pt x="23" y="18"/>
                      <a:pt x="24" y="11"/>
                      <a:pt x="21" y="6"/>
                    </a:cubicBezTo>
                    <a:cubicBezTo>
                      <a:pt x="18" y="1"/>
                      <a:pt x="11" y="0"/>
                      <a:pt x="6" y="3"/>
                    </a:cubicBezTo>
                    <a:close/>
                  </a:path>
                </a:pathLst>
              </a:custGeom>
              <a:solidFill>
                <a:srgbClr val="79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279"/>
              <p:cNvSpPr/>
              <p:nvPr/>
            </p:nvSpPr>
            <p:spPr bwMode="auto">
              <a:xfrm>
                <a:off x="477837" y="13250864"/>
                <a:ext cx="101600" cy="96838"/>
              </a:xfrm>
              <a:custGeom>
                <a:avLst/>
                <a:gdLst>
                  <a:gd name="T0" fmla="*/ 14 w 24"/>
                  <a:gd name="T1" fmla="*/ 1 h 23"/>
                  <a:gd name="T2" fmla="*/ 2 w 24"/>
                  <a:gd name="T3" fmla="*/ 10 h 23"/>
                  <a:gd name="T4" fmla="*/ 10 w 24"/>
                  <a:gd name="T5" fmla="*/ 22 h 23"/>
                  <a:gd name="T6" fmla="*/ 23 w 24"/>
                  <a:gd name="T7" fmla="*/ 14 h 23"/>
                  <a:gd name="T8" fmla="*/ 14 w 24"/>
                  <a:gd name="T9" fmla="*/ 1 h 23"/>
                </a:gdLst>
                <a:ahLst/>
                <a:cxnLst>
                  <a:cxn ang="0">
                    <a:pos x="T0" y="T1"/>
                  </a:cxn>
                  <a:cxn ang="0">
                    <a:pos x="T2" y="T3"/>
                  </a:cxn>
                  <a:cxn ang="0">
                    <a:pos x="T4" y="T5"/>
                  </a:cxn>
                  <a:cxn ang="0">
                    <a:pos x="T6" y="T7"/>
                  </a:cxn>
                  <a:cxn ang="0">
                    <a:pos x="T8" y="T9"/>
                  </a:cxn>
                </a:cxnLst>
                <a:rect l="0" t="0" r="r" b="b"/>
                <a:pathLst>
                  <a:path w="24" h="23">
                    <a:moveTo>
                      <a:pt x="14" y="1"/>
                    </a:moveTo>
                    <a:cubicBezTo>
                      <a:pt x="8" y="0"/>
                      <a:pt x="3" y="4"/>
                      <a:pt x="2" y="10"/>
                    </a:cubicBezTo>
                    <a:cubicBezTo>
                      <a:pt x="0" y="15"/>
                      <a:pt x="4" y="21"/>
                      <a:pt x="10" y="22"/>
                    </a:cubicBezTo>
                    <a:cubicBezTo>
                      <a:pt x="16" y="23"/>
                      <a:pt x="21" y="20"/>
                      <a:pt x="23" y="14"/>
                    </a:cubicBezTo>
                    <a:cubicBezTo>
                      <a:pt x="24"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280"/>
              <p:cNvSpPr/>
              <p:nvPr/>
            </p:nvSpPr>
            <p:spPr bwMode="auto">
              <a:xfrm>
                <a:off x="977900" y="13144501"/>
                <a:ext cx="104775" cy="106363"/>
              </a:xfrm>
              <a:custGeom>
                <a:avLst/>
                <a:gdLst>
                  <a:gd name="T0" fmla="*/ 7 w 25"/>
                  <a:gd name="T1" fmla="*/ 4 h 25"/>
                  <a:gd name="T2" fmla="*/ 4 w 25"/>
                  <a:gd name="T3" fmla="*/ 18 h 25"/>
                  <a:gd name="T4" fmla="*/ 19 w 25"/>
                  <a:gd name="T5" fmla="*/ 21 h 25"/>
                  <a:gd name="T6" fmla="*/ 21 w 25"/>
                  <a:gd name="T7" fmla="*/ 6 h 25"/>
                  <a:gd name="T8" fmla="*/ 7 w 25"/>
                  <a:gd name="T9" fmla="*/ 4 h 25"/>
                </a:gdLst>
                <a:ahLst/>
                <a:cxnLst>
                  <a:cxn ang="0">
                    <a:pos x="T0" y="T1"/>
                  </a:cxn>
                  <a:cxn ang="0">
                    <a:pos x="T2" y="T3"/>
                  </a:cxn>
                  <a:cxn ang="0">
                    <a:pos x="T4" y="T5"/>
                  </a:cxn>
                  <a:cxn ang="0">
                    <a:pos x="T6" y="T7"/>
                  </a:cxn>
                  <a:cxn ang="0">
                    <a:pos x="T8" y="T9"/>
                  </a:cxn>
                </a:cxnLst>
                <a:rect l="0" t="0" r="r" b="b"/>
                <a:pathLst>
                  <a:path w="25" h="25">
                    <a:moveTo>
                      <a:pt x="7" y="4"/>
                    </a:moveTo>
                    <a:cubicBezTo>
                      <a:pt x="2" y="7"/>
                      <a:pt x="0" y="13"/>
                      <a:pt x="4" y="18"/>
                    </a:cubicBezTo>
                    <a:cubicBezTo>
                      <a:pt x="7" y="23"/>
                      <a:pt x="14" y="25"/>
                      <a:pt x="19" y="21"/>
                    </a:cubicBezTo>
                    <a:cubicBezTo>
                      <a:pt x="23" y="18"/>
                      <a:pt x="25" y="11"/>
                      <a:pt x="21" y="6"/>
                    </a:cubicBezTo>
                    <a:cubicBezTo>
                      <a:pt x="18" y="1"/>
                      <a:pt x="11" y="0"/>
                      <a:pt x="7" y="4"/>
                    </a:cubicBezTo>
                    <a:close/>
                  </a:path>
                </a:pathLst>
              </a:custGeom>
              <a:solidFill>
                <a:srgbClr val="79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281"/>
              <p:cNvSpPr/>
              <p:nvPr/>
            </p:nvSpPr>
            <p:spPr bwMode="auto">
              <a:xfrm>
                <a:off x="1265237" y="12720639"/>
                <a:ext cx="98425" cy="98425"/>
              </a:xfrm>
              <a:custGeom>
                <a:avLst/>
                <a:gdLst>
                  <a:gd name="T0" fmla="*/ 13 w 23"/>
                  <a:gd name="T1" fmla="*/ 1 h 23"/>
                  <a:gd name="T2" fmla="*/ 1 w 23"/>
                  <a:gd name="T3" fmla="*/ 9 h 23"/>
                  <a:gd name="T4" fmla="*/ 9 w 23"/>
                  <a:gd name="T5" fmla="*/ 22 h 23"/>
                  <a:gd name="T6" fmla="*/ 22 w 23"/>
                  <a:gd name="T7" fmla="*/ 13 h 23"/>
                  <a:gd name="T8" fmla="*/ 13 w 23"/>
                  <a:gd name="T9" fmla="*/ 1 h 23"/>
                </a:gdLst>
                <a:ahLst/>
                <a:cxnLst>
                  <a:cxn ang="0">
                    <a:pos x="T0" y="T1"/>
                  </a:cxn>
                  <a:cxn ang="0">
                    <a:pos x="T2" y="T3"/>
                  </a:cxn>
                  <a:cxn ang="0">
                    <a:pos x="T4" y="T5"/>
                  </a:cxn>
                  <a:cxn ang="0">
                    <a:pos x="T6" y="T7"/>
                  </a:cxn>
                  <a:cxn ang="0">
                    <a:pos x="T8" y="T9"/>
                  </a:cxn>
                </a:cxnLst>
                <a:rect l="0" t="0" r="r" b="b"/>
                <a:pathLst>
                  <a:path w="23" h="23">
                    <a:moveTo>
                      <a:pt x="13" y="1"/>
                    </a:moveTo>
                    <a:cubicBezTo>
                      <a:pt x="7" y="0"/>
                      <a:pt x="2" y="4"/>
                      <a:pt x="1" y="9"/>
                    </a:cubicBezTo>
                    <a:cubicBezTo>
                      <a:pt x="0" y="15"/>
                      <a:pt x="3" y="21"/>
                      <a:pt x="9" y="22"/>
                    </a:cubicBezTo>
                    <a:cubicBezTo>
                      <a:pt x="15" y="23"/>
                      <a:pt x="21" y="19"/>
                      <a:pt x="22" y="13"/>
                    </a:cubicBezTo>
                    <a:cubicBezTo>
                      <a:pt x="23" y="8"/>
                      <a:pt x="19" y="2"/>
                      <a:pt x="13" y="1"/>
                    </a:cubicBezTo>
                    <a:close/>
                  </a:path>
                </a:pathLst>
              </a:custGeom>
              <a:solidFill>
                <a:srgbClr val="79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282"/>
              <p:cNvSpPr/>
              <p:nvPr/>
            </p:nvSpPr>
            <p:spPr bwMode="auto">
              <a:xfrm>
                <a:off x="1158875" y="12215814"/>
                <a:ext cx="103188" cy="101600"/>
              </a:xfrm>
              <a:custGeom>
                <a:avLst/>
                <a:gdLst>
                  <a:gd name="T0" fmla="*/ 6 w 24"/>
                  <a:gd name="T1" fmla="*/ 3 h 24"/>
                  <a:gd name="T2" fmla="*/ 3 w 24"/>
                  <a:gd name="T3" fmla="*/ 18 h 24"/>
                  <a:gd name="T4" fmla="*/ 18 w 24"/>
                  <a:gd name="T5" fmla="*/ 21 h 24"/>
                  <a:gd name="T6" fmla="*/ 21 w 24"/>
                  <a:gd name="T7" fmla="*/ 6 h 24"/>
                  <a:gd name="T8" fmla="*/ 6 w 24"/>
                  <a:gd name="T9" fmla="*/ 3 h 24"/>
                </a:gdLst>
                <a:ahLst/>
                <a:cxnLst>
                  <a:cxn ang="0">
                    <a:pos x="T0" y="T1"/>
                  </a:cxn>
                  <a:cxn ang="0">
                    <a:pos x="T2" y="T3"/>
                  </a:cxn>
                  <a:cxn ang="0">
                    <a:pos x="T4" y="T5"/>
                  </a:cxn>
                  <a:cxn ang="0">
                    <a:pos x="T6" y="T7"/>
                  </a:cxn>
                  <a:cxn ang="0">
                    <a:pos x="T8" y="T9"/>
                  </a:cxn>
                </a:cxnLst>
                <a:rect l="0" t="0" r="r" b="b"/>
                <a:pathLst>
                  <a:path w="24" h="24">
                    <a:moveTo>
                      <a:pt x="6" y="3"/>
                    </a:moveTo>
                    <a:cubicBezTo>
                      <a:pt x="1" y="6"/>
                      <a:pt x="0" y="13"/>
                      <a:pt x="3" y="18"/>
                    </a:cubicBezTo>
                    <a:cubicBezTo>
                      <a:pt x="6" y="23"/>
                      <a:pt x="13" y="24"/>
                      <a:pt x="18" y="21"/>
                    </a:cubicBezTo>
                    <a:cubicBezTo>
                      <a:pt x="23" y="17"/>
                      <a:pt x="24" y="11"/>
                      <a:pt x="21" y="6"/>
                    </a:cubicBezTo>
                    <a:cubicBezTo>
                      <a:pt x="17" y="1"/>
                      <a:pt x="11" y="0"/>
                      <a:pt x="6" y="3"/>
                    </a:cubicBezTo>
                    <a:close/>
                  </a:path>
                </a:pathLst>
              </a:custGeom>
              <a:solidFill>
                <a:srgbClr val="79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283"/>
              <p:cNvSpPr/>
              <p:nvPr/>
            </p:nvSpPr>
            <p:spPr bwMode="auto">
              <a:xfrm>
                <a:off x="150812" y="11941176"/>
                <a:ext cx="560388" cy="822325"/>
              </a:xfrm>
              <a:custGeom>
                <a:avLst/>
                <a:gdLst>
                  <a:gd name="T0" fmla="*/ 184 w 353"/>
                  <a:gd name="T1" fmla="*/ 13 h 518"/>
                  <a:gd name="T2" fmla="*/ 299 w 353"/>
                  <a:gd name="T3" fmla="*/ 414 h 518"/>
                  <a:gd name="T4" fmla="*/ 0 w 353"/>
                  <a:gd name="T5" fmla="*/ 475 h 518"/>
                  <a:gd name="T6" fmla="*/ 8 w 353"/>
                  <a:gd name="T7" fmla="*/ 518 h 518"/>
                  <a:gd name="T8" fmla="*/ 353 w 353"/>
                  <a:gd name="T9" fmla="*/ 448 h 518"/>
                  <a:gd name="T10" fmla="*/ 227 w 353"/>
                  <a:gd name="T11" fmla="*/ 0 h 518"/>
                  <a:gd name="T12" fmla="*/ 184 w 353"/>
                  <a:gd name="T13" fmla="*/ 13 h 518"/>
                  <a:gd name="T14" fmla="*/ 184 w 353"/>
                  <a:gd name="T15" fmla="*/ 13 h 5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518">
                    <a:moveTo>
                      <a:pt x="184" y="13"/>
                    </a:moveTo>
                    <a:lnTo>
                      <a:pt x="299" y="414"/>
                    </a:lnTo>
                    <a:lnTo>
                      <a:pt x="0" y="475"/>
                    </a:lnTo>
                    <a:lnTo>
                      <a:pt x="8" y="518"/>
                    </a:lnTo>
                    <a:lnTo>
                      <a:pt x="353" y="448"/>
                    </a:lnTo>
                    <a:lnTo>
                      <a:pt x="227" y="0"/>
                    </a:lnTo>
                    <a:lnTo>
                      <a:pt x="184" y="13"/>
                    </a:lnTo>
                    <a:lnTo>
                      <a:pt x="184" y="13"/>
                    </a:lnTo>
                    <a:close/>
                  </a:path>
                </a:pathLst>
              </a:custGeom>
              <a:solidFill>
                <a:srgbClr val="794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284"/>
              <p:cNvSpPr/>
              <p:nvPr/>
            </p:nvSpPr>
            <p:spPr bwMode="auto">
              <a:xfrm>
                <a:off x="-250825" y="11312526"/>
                <a:ext cx="563563" cy="407988"/>
              </a:xfrm>
              <a:custGeom>
                <a:avLst/>
                <a:gdLst>
                  <a:gd name="T0" fmla="*/ 97 w 133"/>
                  <a:gd name="T1" fmla="*/ 0 h 96"/>
                  <a:gd name="T2" fmla="*/ 10 w 133"/>
                  <a:gd name="T3" fmla="*/ 96 h 96"/>
                  <a:gd name="T4" fmla="*/ 133 w 133"/>
                  <a:gd name="T5" fmla="*/ 51 h 96"/>
                  <a:gd name="T6" fmla="*/ 97 w 133"/>
                  <a:gd name="T7" fmla="*/ 0 h 96"/>
                </a:gdLst>
                <a:ahLst/>
                <a:cxnLst>
                  <a:cxn ang="0">
                    <a:pos x="T0" y="T1"/>
                  </a:cxn>
                  <a:cxn ang="0">
                    <a:pos x="T2" y="T3"/>
                  </a:cxn>
                  <a:cxn ang="0">
                    <a:pos x="T4" y="T5"/>
                  </a:cxn>
                  <a:cxn ang="0">
                    <a:pos x="T6" y="T7"/>
                  </a:cxn>
                </a:cxnLst>
                <a:rect l="0" t="0" r="r" b="b"/>
                <a:pathLst>
                  <a:path w="133" h="96">
                    <a:moveTo>
                      <a:pt x="97" y="0"/>
                    </a:moveTo>
                    <a:cubicBezTo>
                      <a:pt x="97" y="0"/>
                      <a:pt x="0" y="53"/>
                      <a:pt x="10" y="96"/>
                    </a:cubicBezTo>
                    <a:cubicBezTo>
                      <a:pt x="133" y="51"/>
                      <a:pt x="133" y="51"/>
                      <a:pt x="133" y="51"/>
                    </a:cubicBezTo>
                    <a:cubicBezTo>
                      <a:pt x="133" y="51"/>
                      <a:pt x="81" y="19"/>
                      <a:pt x="97" y="0"/>
                    </a:cubicBezTo>
                    <a:close/>
                  </a:path>
                </a:pathLst>
              </a:custGeom>
              <a:solidFill>
                <a:srgbClr val="FF4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285"/>
              <p:cNvSpPr/>
              <p:nvPr/>
            </p:nvSpPr>
            <p:spPr bwMode="auto">
              <a:xfrm>
                <a:off x="1155700" y="11334751"/>
                <a:ext cx="474663" cy="508000"/>
              </a:xfrm>
              <a:custGeom>
                <a:avLst/>
                <a:gdLst>
                  <a:gd name="T0" fmla="*/ 0 w 112"/>
                  <a:gd name="T1" fmla="*/ 44 h 120"/>
                  <a:gd name="T2" fmla="*/ 80 w 112"/>
                  <a:gd name="T3" fmla="*/ 120 h 120"/>
                  <a:gd name="T4" fmla="*/ 112 w 112"/>
                  <a:gd name="T5" fmla="*/ 62 h 120"/>
                  <a:gd name="T6" fmla="*/ 0 w 112"/>
                  <a:gd name="T7" fmla="*/ 44 h 120"/>
                </a:gdLst>
                <a:ahLst/>
                <a:cxnLst>
                  <a:cxn ang="0">
                    <a:pos x="T0" y="T1"/>
                  </a:cxn>
                  <a:cxn ang="0">
                    <a:pos x="T2" y="T3"/>
                  </a:cxn>
                  <a:cxn ang="0">
                    <a:pos x="T4" y="T5"/>
                  </a:cxn>
                  <a:cxn ang="0">
                    <a:pos x="T6" y="T7"/>
                  </a:cxn>
                </a:cxnLst>
                <a:rect l="0" t="0" r="r" b="b"/>
                <a:pathLst>
                  <a:path w="112" h="120">
                    <a:moveTo>
                      <a:pt x="0" y="44"/>
                    </a:moveTo>
                    <a:cubicBezTo>
                      <a:pt x="80" y="120"/>
                      <a:pt x="80" y="120"/>
                      <a:pt x="80" y="120"/>
                    </a:cubicBezTo>
                    <a:cubicBezTo>
                      <a:pt x="48" y="56"/>
                      <a:pt x="112" y="62"/>
                      <a:pt x="112" y="62"/>
                    </a:cubicBezTo>
                    <a:cubicBezTo>
                      <a:pt x="48" y="0"/>
                      <a:pt x="0" y="44"/>
                      <a:pt x="0" y="44"/>
                    </a:cubicBezTo>
                    <a:close/>
                  </a:path>
                </a:pathLst>
              </a:custGeom>
              <a:solidFill>
                <a:srgbClr val="FF4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Oval 286"/>
              <p:cNvSpPr>
                <a:spLocks noChangeArrowheads="1"/>
              </p:cNvSpPr>
              <p:nvPr/>
            </p:nvSpPr>
            <p:spPr bwMode="auto">
              <a:xfrm>
                <a:off x="-90488" y="11096626"/>
                <a:ext cx="271463" cy="271463"/>
              </a:xfrm>
              <a:prstGeom prst="ellipse">
                <a:avLst/>
              </a:prstGeom>
              <a:solidFill>
                <a:srgbClr val="FF4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Oval 288"/>
              <p:cNvSpPr>
                <a:spLocks noChangeArrowheads="1"/>
              </p:cNvSpPr>
              <p:nvPr/>
            </p:nvSpPr>
            <p:spPr bwMode="auto">
              <a:xfrm>
                <a:off x="1570038" y="11368088"/>
                <a:ext cx="271463" cy="271463"/>
              </a:xfrm>
              <a:prstGeom prst="ellipse">
                <a:avLst/>
              </a:prstGeom>
              <a:solidFill>
                <a:srgbClr val="FF4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barn(outVertical)">
                                      <p:cBhvr>
                                        <p:cTn id="7" dur="500"/>
                                        <p:tgtEl>
                                          <p:spTgt spid="32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24"/>
                                        </p:tgtEl>
                                        <p:attrNameLst>
                                          <p:attrName>style.visibility</p:attrName>
                                        </p:attrNameLst>
                                      </p:cBhvr>
                                      <p:to>
                                        <p:strVal val="visible"/>
                                      </p:to>
                                    </p:set>
                                    <p:animEffect transition="in" filter="fade">
                                      <p:cBhvr>
                                        <p:cTn id="10" dur="5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214" name="Google Shape;214;p11"/>
          <p:cNvGrpSpPr/>
          <p:nvPr/>
        </p:nvGrpSpPr>
        <p:grpSpPr>
          <a:xfrm>
            <a:off x="0" y="0"/>
            <a:ext cx="12192000" cy="6858000"/>
            <a:chOff x="0" y="0"/>
            <a:chExt cx="12192000" cy="6858000"/>
          </a:xfrm>
        </p:grpSpPr>
        <p:sp>
          <p:nvSpPr>
            <p:cNvPr id="215" name="Google Shape;215;p11"/>
            <p:cNvSpPr/>
            <p:nvPr/>
          </p:nvSpPr>
          <p:spPr>
            <a:xfrm>
              <a:off x="740918" y="0"/>
              <a:ext cx="1499679" cy="377493"/>
            </a:xfrm>
            <a:custGeom>
              <a:avLst/>
              <a:gdLst/>
              <a:ahLst/>
              <a:cxnLst/>
              <a:rect l="l" t="t" r="r" b="b"/>
              <a:pathLst>
                <a:path w="1499679" h="377493" extrusionOk="0">
                  <a:moveTo>
                    <a:pt x="0" y="0"/>
                  </a:moveTo>
                  <a:cubicBezTo>
                    <a:pt x="112395" y="107950"/>
                    <a:pt x="203200" y="247650"/>
                    <a:pt x="341122" y="321056"/>
                  </a:cubicBezTo>
                  <a:cubicBezTo>
                    <a:pt x="555117" y="435356"/>
                    <a:pt x="820611" y="358585"/>
                    <a:pt x="1035177" y="245618"/>
                  </a:cubicBezTo>
                  <a:cubicBezTo>
                    <a:pt x="1189482" y="164275"/>
                    <a:pt x="1338834" y="63500"/>
                    <a:pt x="1499680" y="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6" name="Google Shape;216;p11"/>
            <p:cNvSpPr/>
            <p:nvPr/>
          </p:nvSpPr>
          <p:spPr>
            <a:xfrm>
              <a:off x="7232797" y="0"/>
              <a:ext cx="4959203" cy="6858000"/>
            </a:xfrm>
            <a:custGeom>
              <a:avLst/>
              <a:gdLst/>
              <a:ahLst/>
              <a:cxnLst/>
              <a:rect l="l" t="t" r="r" b="b"/>
              <a:pathLst>
                <a:path w="4635500" h="6858000" extrusionOk="0">
                  <a:moveTo>
                    <a:pt x="0" y="0"/>
                  </a:moveTo>
                  <a:lnTo>
                    <a:pt x="4635500" y="0"/>
                  </a:lnTo>
                  <a:lnTo>
                    <a:pt x="46355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7" name="Google Shape;217;p11"/>
            <p:cNvSpPr/>
            <p:nvPr/>
          </p:nvSpPr>
          <p:spPr>
            <a:xfrm>
              <a:off x="8430129" y="1356105"/>
              <a:ext cx="3586479" cy="3586479"/>
            </a:xfrm>
            <a:custGeom>
              <a:avLst/>
              <a:gdLst/>
              <a:ahLst/>
              <a:cxnLst/>
              <a:rect l="l" t="t" r="r" b="b"/>
              <a:pathLst>
                <a:path w="3586479" h="3586479" extrusionOk="0">
                  <a:moveTo>
                    <a:pt x="3586480" y="1793240"/>
                  </a:moveTo>
                  <a:cubicBezTo>
                    <a:pt x="3586480" y="2783619"/>
                    <a:pt x="2783619" y="3586480"/>
                    <a:pt x="1793240" y="3586480"/>
                  </a:cubicBezTo>
                  <a:cubicBezTo>
                    <a:pt x="802861" y="3586480"/>
                    <a:pt x="0" y="2783619"/>
                    <a:pt x="0" y="1793240"/>
                  </a:cubicBezTo>
                  <a:cubicBezTo>
                    <a:pt x="0" y="802861"/>
                    <a:pt x="802861" y="0"/>
                    <a:pt x="1793240" y="0"/>
                  </a:cubicBezTo>
                  <a:cubicBezTo>
                    <a:pt x="2783619" y="0"/>
                    <a:pt x="3586480" y="802861"/>
                    <a:pt x="3586480" y="179324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8" name="Google Shape;218;p11"/>
            <p:cNvSpPr/>
            <p:nvPr/>
          </p:nvSpPr>
          <p:spPr>
            <a:xfrm>
              <a:off x="8698226" y="715898"/>
              <a:ext cx="149317" cy="323151"/>
            </a:xfrm>
            <a:custGeom>
              <a:avLst/>
              <a:gdLst/>
              <a:ahLst/>
              <a:cxnLst/>
              <a:rect l="l" t="t" r="r" b="b"/>
              <a:pathLst>
                <a:path w="149317" h="323151" extrusionOk="0">
                  <a:moveTo>
                    <a:pt x="19942" y="323152"/>
                  </a:moveTo>
                  <a:cubicBezTo>
                    <a:pt x="1655" y="292989"/>
                    <a:pt x="-7299" y="254381"/>
                    <a:pt x="7242" y="222314"/>
                  </a:cubicBezTo>
                  <a:cubicBezTo>
                    <a:pt x="23943" y="185484"/>
                    <a:pt x="65853" y="167132"/>
                    <a:pt x="89792" y="134747"/>
                  </a:cubicBezTo>
                  <a:cubicBezTo>
                    <a:pt x="118812" y="93936"/>
                    <a:pt x="116970" y="38748"/>
                    <a:pt x="85220" y="0"/>
                  </a:cubicBezTo>
                  <a:cubicBezTo>
                    <a:pt x="104270" y="20066"/>
                    <a:pt x="123320" y="40513"/>
                    <a:pt x="136020" y="65088"/>
                  </a:cubicBezTo>
                  <a:cubicBezTo>
                    <a:pt x="148720" y="89662"/>
                    <a:pt x="154118" y="119317"/>
                    <a:pt x="144148" y="145097"/>
                  </a:cubicBezTo>
                  <a:cubicBezTo>
                    <a:pt x="125543" y="193294"/>
                    <a:pt x="63122" y="210122"/>
                    <a:pt x="36960" y="254635"/>
                  </a:cubicBezTo>
                  <a:cubicBezTo>
                    <a:pt x="23880" y="277559"/>
                    <a:pt x="21593" y="305117"/>
                    <a:pt x="19942" y="323152"/>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9" name="Google Shape;219;p11"/>
            <p:cNvSpPr/>
            <p:nvPr/>
          </p:nvSpPr>
          <p:spPr>
            <a:xfrm>
              <a:off x="8070151" y="696341"/>
              <a:ext cx="119951" cy="327486"/>
            </a:xfrm>
            <a:custGeom>
              <a:avLst/>
              <a:gdLst/>
              <a:ahLst/>
              <a:cxnLst/>
              <a:rect l="l" t="t" r="r" b="b"/>
              <a:pathLst>
                <a:path w="119951" h="327486" extrusionOk="0">
                  <a:moveTo>
                    <a:pt x="119952" y="326771"/>
                  </a:moveTo>
                  <a:cubicBezTo>
                    <a:pt x="94552" y="331660"/>
                    <a:pt x="69659" y="310769"/>
                    <a:pt x="61785" y="286068"/>
                  </a:cubicBezTo>
                  <a:cubicBezTo>
                    <a:pt x="53911" y="261366"/>
                    <a:pt x="58992" y="234569"/>
                    <a:pt x="65977" y="209868"/>
                  </a:cubicBezTo>
                  <a:cubicBezTo>
                    <a:pt x="72961" y="185166"/>
                    <a:pt x="81915" y="159957"/>
                    <a:pt x="81597" y="134049"/>
                  </a:cubicBezTo>
                  <a:cubicBezTo>
                    <a:pt x="80899" y="80073"/>
                    <a:pt x="40957" y="35179"/>
                    <a:pt x="0" y="0"/>
                  </a:cubicBezTo>
                  <a:cubicBezTo>
                    <a:pt x="32956" y="9766"/>
                    <a:pt x="62738" y="28080"/>
                    <a:pt x="86360" y="53086"/>
                  </a:cubicBezTo>
                  <a:cubicBezTo>
                    <a:pt x="109030" y="78486"/>
                    <a:pt x="122618" y="113347"/>
                    <a:pt x="118110" y="147257"/>
                  </a:cubicBezTo>
                  <a:cubicBezTo>
                    <a:pt x="114554" y="174498"/>
                    <a:pt x="100076" y="199136"/>
                    <a:pt x="94361" y="225933"/>
                  </a:cubicBezTo>
                  <a:cubicBezTo>
                    <a:pt x="86614" y="262509"/>
                    <a:pt x="95948" y="302069"/>
                    <a:pt x="119952" y="326771"/>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0" name="Google Shape;220;p11"/>
            <p:cNvSpPr/>
            <p:nvPr/>
          </p:nvSpPr>
          <p:spPr>
            <a:xfrm>
              <a:off x="11206988" y="4553521"/>
              <a:ext cx="162052" cy="228600"/>
            </a:xfrm>
            <a:custGeom>
              <a:avLst/>
              <a:gdLst/>
              <a:ahLst/>
              <a:cxnLst/>
              <a:rect l="l" t="t" r="r" b="b"/>
              <a:pathLst>
                <a:path w="162052" h="228600" extrusionOk="0">
                  <a:moveTo>
                    <a:pt x="0" y="0"/>
                  </a:moveTo>
                  <a:lnTo>
                    <a:pt x="4255" y="228600"/>
                  </a:lnTo>
                  <a:lnTo>
                    <a:pt x="162052" y="83757"/>
                  </a:lnTo>
                  <a:cubicBezTo>
                    <a:pt x="105537" y="60973"/>
                    <a:pt x="51244" y="32931"/>
                    <a:pt x="0"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1" name="Google Shape;221;p11"/>
            <p:cNvSpPr/>
            <p:nvPr/>
          </p:nvSpPr>
          <p:spPr>
            <a:xfrm>
              <a:off x="10510456" y="3625088"/>
              <a:ext cx="165037" cy="319658"/>
            </a:xfrm>
            <a:custGeom>
              <a:avLst/>
              <a:gdLst/>
              <a:ahLst/>
              <a:cxnLst/>
              <a:rect l="l" t="t" r="r" b="b"/>
              <a:pathLst>
                <a:path w="165037" h="319658" extrusionOk="0">
                  <a:moveTo>
                    <a:pt x="0" y="0"/>
                  </a:moveTo>
                  <a:cubicBezTo>
                    <a:pt x="46737" y="21793"/>
                    <a:pt x="78232" y="66923"/>
                    <a:pt x="82550" y="118301"/>
                  </a:cubicBezTo>
                  <a:cubicBezTo>
                    <a:pt x="85979" y="165164"/>
                    <a:pt x="66485" y="215583"/>
                    <a:pt x="87630" y="257620"/>
                  </a:cubicBezTo>
                  <a:cubicBezTo>
                    <a:pt x="102807" y="287655"/>
                    <a:pt x="134875" y="304609"/>
                    <a:pt x="165037" y="319659"/>
                  </a:cubicBezTo>
                  <a:cubicBezTo>
                    <a:pt x="137795" y="274536"/>
                    <a:pt x="129985" y="220326"/>
                    <a:pt x="143384" y="169354"/>
                  </a:cubicBezTo>
                  <a:cubicBezTo>
                    <a:pt x="149734" y="144780"/>
                    <a:pt x="161608" y="119571"/>
                    <a:pt x="155385" y="94869"/>
                  </a:cubicBezTo>
                  <a:cubicBezTo>
                    <a:pt x="149162" y="70167"/>
                    <a:pt x="126556" y="53086"/>
                    <a:pt x="104140" y="40703"/>
                  </a:cubicBezTo>
                  <a:cubicBezTo>
                    <a:pt x="71120" y="23126"/>
                    <a:pt x="36195" y="9468"/>
                    <a:pt x="0"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2" name="Google Shape;222;p11"/>
            <p:cNvSpPr/>
            <p:nvPr/>
          </p:nvSpPr>
          <p:spPr>
            <a:xfrm>
              <a:off x="0" y="0"/>
              <a:ext cx="1380108" cy="1119187"/>
            </a:xfrm>
            <a:custGeom>
              <a:avLst/>
              <a:gdLst/>
              <a:ahLst/>
              <a:cxnLst/>
              <a:rect l="l" t="t" r="r" b="b"/>
              <a:pathLst>
                <a:path w="1380108" h="1119187" extrusionOk="0">
                  <a:moveTo>
                    <a:pt x="0" y="0"/>
                  </a:moveTo>
                  <a:lnTo>
                    <a:pt x="0" y="1119188"/>
                  </a:lnTo>
                  <a:cubicBezTo>
                    <a:pt x="54102" y="1023938"/>
                    <a:pt x="136906" y="945071"/>
                    <a:pt x="237681" y="901700"/>
                  </a:cubicBezTo>
                  <a:cubicBezTo>
                    <a:pt x="460502" y="805688"/>
                    <a:pt x="740220" y="872744"/>
                    <a:pt x="939229" y="733870"/>
                  </a:cubicBezTo>
                  <a:cubicBezTo>
                    <a:pt x="1118172" y="608965"/>
                    <a:pt x="1162050" y="368300"/>
                    <a:pt x="1262444" y="174562"/>
                  </a:cubicBezTo>
                  <a:cubicBezTo>
                    <a:pt x="1295000" y="112148"/>
                    <a:pt x="1334472" y="53593"/>
                    <a:pt x="1380109"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3" name="Google Shape;223;p11"/>
            <p:cNvSpPr/>
            <p:nvPr/>
          </p:nvSpPr>
          <p:spPr>
            <a:xfrm>
              <a:off x="938085" y="6345836"/>
              <a:ext cx="1761680" cy="512163"/>
            </a:xfrm>
            <a:custGeom>
              <a:avLst/>
              <a:gdLst/>
              <a:ahLst/>
              <a:cxnLst/>
              <a:rect l="l" t="t" r="r" b="b"/>
              <a:pathLst>
                <a:path w="1761680" h="512163" extrusionOk="0">
                  <a:moveTo>
                    <a:pt x="471615" y="235557"/>
                  </a:moveTo>
                  <a:cubicBezTo>
                    <a:pt x="327152" y="345794"/>
                    <a:pt x="169101" y="449235"/>
                    <a:pt x="0" y="512164"/>
                  </a:cubicBezTo>
                  <a:lnTo>
                    <a:pt x="1761681" y="512164"/>
                  </a:lnTo>
                  <a:cubicBezTo>
                    <a:pt x="1663954" y="462697"/>
                    <a:pt x="1572520" y="401674"/>
                    <a:pt x="1489329" y="330427"/>
                  </a:cubicBezTo>
                  <a:cubicBezTo>
                    <a:pt x="1333310" y="196695"/>
                    <a:pt x="1187196" y="17880"/>
                    <a:pt x="982345" y="1243"/>
                  </a:cubicBezTo>
                  <a:cubicBezTo>
                    <a:pt x="791019" y="-14315"/>
                    <a:pt x="624015" y="119162"/>
                    <a:pt x="471615" y="235557"/>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4" name="Google Shape;224;p11"/>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75" name="Google Shape;375;p11"/>
          <p:cNvSpPr/>
          <p:nvPr/>
        </p:nvSpPr>
        <p:spPr>
          <a:xfrm>
            <a:off x="3738385" y="5661850"/>
            <a:ext cx="596327" cy="61015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76" name="Google Shape;376;p11"/>
          <p:cNvSpPr/>
          <p:nvPr/>
        </p:nvSpPr>
        <p:spPr>
          <a:xfrm rot="4948345">
            <a:off x="5025185" y="697519"/>
            <a:ext cx="399923" cy="40919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77" name="Google Shape;377;p11"/>
          <p:cNvSpPr/>
          <p:nvPr/>
        </p:nvSpPr>
        <p:spPr>
          <a:xfrm rot="-7723036">
            <a:off x="11176677" y="620126"/>
            <a:ext cx="453893" cy="464418"/>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78" name="Google Shape;378;p11"/>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panose="00000500000000000000"/>
                <a:ea typeface="Montserrat" panose="00000500000000000000"/>
                <a:cs typeface="Montserrat" panose="00000500000000000000"/>
                <a:sym typeface="Montserrat" panose="00000500000000000000"/>
              </a:rPr>
            </a:fld>
            <a:endParaRPr sz="800">
              <a:solidFill>
                <a:srgbClr val="553396"/>
              </a:solidFill>
              <a:latin typeface="Montserrat" panose="00000500000000000000"/>
              <a:ea typeface="Montserrat" panose="00000500000000000000"/>
              <a:cs typeface="Montserrat" panose="00000500000000000000"/>
              <a:sym typeface="Montserrat" panose="00000500000000000000"/>
            </a:endParaRPr>
          </a:p>
        </p:txBody>
      </p:sp>
      <p:sp>
        <p:nvSpPr>
          <p:cNvPr id="167" name="Google Shape;1166;p22"/>
          <p:cNvSpPr/>
          <p:nvPr/>
        </p:nvSpPr>
        <p:spPr>
          <a:xfrm>
            <a:off x="7514632" y="5254684"/>
            <a:ext cx="4212121" cy="426301"/>
          </a:xfrm>
          <a:prstGeom prst="ellipse">
            <a:avLst/>
          </a:pr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68" name="Google Shape;1171;p22"/>
          <p:cNvGrpSpPr/>
          <p:nvPr/>
        </p:nvGrpSpPr>
        <p:grpSpPr>
          <a:xfrm>
            <a:off x="7801609" y="4458220"/>
            <a:ext cx="1006098" cy="1006094"/>
            <a:chOff x="6190359" y="4674532"/>
            <a:chExt cx="1006098" cy="1006094"/>
          </a:xfrm>
        </p:grpSpPr>
        <p:sp>
          <p:nvSpPr>
            <p:cNvPr id="169" name="Google Shape;1172;p22"/>
            <p:cNvSpPr/>
            <p:nvPr/>
          </p:nvSpPr>
          <p:spPr>
            <a:xfrm flipH="1">
              <a:off x="6190359" y="4674532"/>
              <a:ext cx="1006098" cy="1006094"/>
            </a:xfrm>
            <a:custGeom>
              <a:avLst/>
              <a:gdLst/>
              <a:ahLst/>
              <a:cxnLst/>
              <a:rect l="l" t="t" r="r" b="b"/>
              <a:pathLst>
                <a:path w="1006098" h="1006094" extrusionOk="0">
                  <a:moveTo>
                    <a:pt x="1006098" y="503047"/>
                  </a:moveTo>
                  <a:cubicBezTo>
                    <a:pt x="1006098" y="780872"/>
                    <a:pt x="780875" y="1006095"/>
                    <a:pt x="503049" y="1006095"/>
                  </a:cubicBezTo>
                  <a:cubicBezTo>
                    <a:pt x="225223" y="1006095"/>
                    <a:pt x="0" y="780873"/>
                    <a:pt x="0" y="503047"/>
                  </a:cubicBezTo>
                  <a:cubicBezTo>
                    <a:pt x="0" y="225222"/>
                    <a:pt x="225223" y="0"/>
                    <a:pt x="503049" y="0"/>
                  </a:cubicBezTo>
                  <a:cubicBezTo>
                    <a:pt x="780875" y="0"/>
                    <a:pt x="1006098" y="225222"/>
                    <a:pt x="1006098" y="503047"/>
                  </a:cubicBezTo>
                  <a:close/>
                </a:path>
              </a:pathLst>
            </a:custGeom>
            <a:solidFill>
              <a:srgbClr val="FF74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0" name="Google Shape;1173;p22"/>
            <p:cNvSpPr/>
            <p:nvPr/>
          </p:nvSpPr>
          <p:spPr>
            <a:xfrm flipH="1">
              <a:off x="6247593" y="4677731"/>
              <a:ext cx="940617" cy="994997"/>
            </a:xfrm>
            <a:custGeom>
              <a:avLst/>
              <a:gdLst/>
              <a:ahLst/>
              <a:cxnLst/>
              <a:rect l="l" t="t" r="r" b="b"/>
              <a:pathLst>
                <a:path w="940617" h="994997" extrusionOk="0">
                  <a:moveTo>
                    <a:pt x="940618" y="266669"/>
                  </a:moveTo>
                  <a:cubicBezTo>
                    <a:pt x="935619" y="257222"/>
                    <a:pt x="930621" y="247925"/>
                    <a:pt x="924922" y="238828"/>
                  </a:cubicBezTo>
                  <a:cubicBezTo>
                    <a:pt x="883215" y="288358"/>
                    <a:pt x="831520" y="328520"/>
                    <a:pt x="773218" y="356692"/>
                  </a:cubicBezTo>
                  <a:cubicBezTo>
                    <a:pt x="762366" y="307667"/>
                    <a:pt x="747746" y="259556"/>
                    <a:pt x="729481" y="212785"/>
                  </a:cubicBezTo>
                  <a:cubicBezTo>
                    <a:pt x="697191" y="131160"/>
                    <a:pt x="655003" y="62831"/>
                    <a:pt x="603569" y="8598"/>
                  </a:cubicBezTo>
                  <a:cubicBezTo>
                    <a:pt x="586399" y="4833"/>
                    <a:pt x="569049" y="1964"/>
                    <a:pt x="551585" y="0"/>
                  </a:cubicBezTo>
                  <a:cubicBezTo>
                    <a:pt x="657353" y="93572"/>
                    <a:pt x="714736" y="232630"/>
                    <a:pt x="745226" y="369888"/>
                  </a:cubicBezTo>
                  <a:cubicBezTo>
                    <a:pt x="695456" y="390841"/>
                    <a:pt x="643477" y="406082"/>
                    <a:pt x="590273" y="415324"/>
                  </a:cubicBezTo>
                  <a:cubicBezTo>
                    <a:pt x="579641" y="369228"/>
                    <a:pt x="565660" y="323972"/>
                    <a:pt x="548435" y="279915"/>
                  </a:cubicBezTo>
                  <a:cubicBezTo>
                    <a:pt x="503049" y="164950"/>
                    <a:pt x="438119" y="76677"/>
                    <a:pt x="355293" y="16495"/>
                  </a:cubicBezTo>
                  <a:cubicBezTo>
                    <a:pt x="343997" y="19794"/>
                    <a:pt x="332800" y="23393"/>
                    <a:pt x="321803" y="27442"/>
                  </a:cubicBezTo>
                  <a:lnTo>
                    <a:pt x="320754" y="29041"/>
                  </a:lnTo>
                  <a:cubicBezTo>
                    <a:pt x="454014" y="116615"/>
                    <a:pt x="524143" y="268469"/>
                    <a:pt x="560282" y="420222"/>
                  </a:cubicBezTo>
                  <a:cubicBezTo>
                    <a:pt x="496516" y="429195"/>
                    <a:pt x="432103" y="432724"/>
                    <a:pt x="367740" y="430769"/>
                  </a:cubicBezTo>
                  <a:cubicBezTo>
                    <a:pt x="245765" y="426621"/>
                    <a:pt x="124589" y="409376"/>
                    <a:pt x="6298" y="379335"/>
                  </a:cubicBezTo>
                  <a:cubicBezTo>
                    <a:pt x="3965" y="388967"/>
                    <a:pt x="1866" y="398744"/>
                    <a:pt x="0" y="408676"/>
                  </a:cubicBezTo>
                  <a:cubicBezTo>
                    <a:pt x="120015" y="438987"/>
                    <a:pt x="242927" y="456377"/>
                    <a:pt x="366640" y="460560"/>
                  </a:cubicBezTo>
                  <a:cubicBezTo>
                    <a:pt x="378970" y="460925"/>
                    <a:pt x="391216" y="461095"/>
                    <a:pt x="403379" y="461060"/>
                  </a:cubicBezTo>
                  <a:cubicBezTo>
                    <a:pt x="458200" y="461270"/>
                    <a:pt x="512961" y="457476"/>
                    <a:pt x="567230" y="449714"/>
                  </a:cubicBezTo>
                  <a:cubicBezTo>
                    <a:pt x="579426" y="508491"/>
                    <a:pt x="587774" y="567998"/>
                    <a:pt x="592222" y="627859"/>
                  </a:cubicBezTo>
                  <a:cubicBezTo>
                    <a:pt x="600805" y="750222"/>
                    <a:pt x="598196" y="873110"/>
                    <a:pt x="584425" y="994998"/>
                  </a:cubicBezTo>
                  <a:cubicBezTo>
                    <a:pt x="594822" y="993148"/>
                    <a:pt x="605118" y="990899"/>
                    <a:pt x="615315" y="988400"/>
                  </a:cubicBezTo>
                  <a:cubicBezTo>
                    <a:pt x="628316" y="868096"/>
                    <a:pt x="630626" y="746873"/>
                    <a:pt x="622213" y="626160"/>
                  </a:cubicBezTo>
                  <a:cubicBezTo>
                    <a:pt x="617760" y="565239"/>
                    <a:pt x="609412" y="504667"/>
                    <a:pt x="597221" y="444815"/>
                  </a:cubicBezTo>
                  <a:cubicBezTo>
                    <a:pt x="628801" y="439207"/>
                    <a:pt x="660017" y="431694"/>
                    <a:pt x="690693" y="422322"/>
                  </a:cubicBezTo>
                  <a:cubicBezTo>
                    <a:pt x="711936" y="415774"/>
                    <a:pt x="732330" y="408326"/>
                    <a:pt x="751824" y="400128"/>
                  </a:cubicBezTo>
                  <a:cubicBezTo>
                    <a:pt x="762026" y="453237"/>
                    <a:pt x="769134" y="506896"/>
                    <a:pt x="773118" y="560830"/>
                  </a:cubicBezTo>
                  <a:cubicBezTo>
                    <a:pt x="781615" y="681848"/>
                    <a:pt x="779156" y="803391"/>
                    <a:pt x="765770" y="923970"/>
                  </a:cubicBezTo>
                  <a:cubicBezTo>
                    <a:pt x="776917" y="916822"/>
                    <a:pt x="787764" y="908974"/>
                    <a:pt x="798261" y="901276"/>
                  </a:cubicBezTo>
                  <a:cubicBezTo>
                    <a:pt x="809527" y="787586"/>
                    <a:pt x="811197" y="673151"/>
                    <a:pt x="803259" y="559180"/>
                  </a:cubicBezTo>
                  <a:cubicBezTo>
                    <a:pt x="798870" y="501513"/>
                    <a:pt x="791023" y="444160"/>
                    <a:pt x="779766" y="387432"/>
                  </a:cubicBezTo>
                  <a:cubicBezTo>
                    <a:pt x="841043" y="358546"/>
                    <a:pt x="895781" y="317454"/>
                    <a:pt x="940618" y="2666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71" name="Google Shape;1183;p22"/>
          <p:cNvGrpSpPr/>
          <p:nvPr/>
        </p:nvGrpSpPr>
        <p:grpSpPr>
          <a:xfrm rot="-8956809">
            <a:off x="9947836" y="1234162"/>
            <a:ext cx="621307" cy="623125"/>
            <a:chOff x="10956988" y="5717984"/>
            <a:chExt cx="621307" cy="623125"/>
          </a:xfrm>
        </p:grpSpPr>
        <p:sp>
          <p:nvSpPr>
            <p:cNvPr id="172" name="Google Shape;1184;p22"/>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3" name="Google Shape;1185;p22"/>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74" name="Google Shape;1186;p22"/>
          <p:cNvGrpSpPr/>
          <p:nvPr/>
        </p:nvGrpSpPr>
        <p:grpSpPr>
          <a:xfrm>
            <a:off x="9876755" y="1520726"/>
            <a:ext cx="2538780" cy="4078493"/>
            <a:chOff x="8587063" y="1491267"/>
            <a:chExt cx="2538780" cy="4078493"/>
          </a:xfrm>
        </p:grpSpPr>
        <p:sp>
          <p:nvSpPr>
            <p:cNvPr id="175" name="Google Shape;1187;p22"/>
            <p:cNvSpPr/>
            <p:nvPr/>
          </p:nvSpPr>
          <p:spPr>
            <a:xfrm flipH="1">
              <a:off x="8587063" y="5222265"/>
              <a:ext cx="644029" cy="261950"/>
            </a:xfrm>
            <a:custGeom>
              <a:avLst/>
              <a:gdLst/>
              <a:ahLst/>
              <a:cxnLst/>
              <a:rect l="l" t="t" r="r" b="b"/>
              <a:pathLst>
                <a:path w="644029" h="261950" extrusionOk="0">
                  <a:moveTo>
                    <a:pt x="229931" y="57832"/>
                  </a:moveTo>
                  <a:cubicBezTo>
                    <a:pt x="229931" y="57832"/>
                    <a:pt x="9197" y="121863"/>
                    <a:pt x="0" y="213385"/>
                  </a:cubicBezTo>
                  <a:cubicBezTo>
                    <a:pt x="0" y="213385"/>
                    <a:pt x="359192" y="303358"/>
                    <a:pt x="633610" y="238378"/>
                  </a:cubicBezTo>
                  <a:cubicBezTo>
                    <a:pt x="633610" y="238378"/>
                    <a:pt x="681895" y="124112"/>
                    <a:pt x="570579"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6" name="Google Shape;1188;p22"/>
            <p:cNvSpPr/>
            <p:nvPr/>
          </p:nvSpPr>
          <p:spPr>
            <a:xfrm flipH="1">
              <a:off x="8652466" y="4512131"/>
              <a:ext cx="702889" cy="780541"/>
            </a:xfrm>
            <a:custGeom>
              <a:avLst/>
              <a:gdLst/>
              <a:ahLst/>
              <a:cxnLst/>
              <a:rect l="l" t="t" r="r" b="b"/>
              <a:pathLst>
                <a:path w="702889" h="780541" extrusionOk="0">
                  <a:moveTo>
                    <a:pt x="0" y="123662"/>
                  </a:moveTo>
                  <a:lnTo>
                    <a:pt x="344897" y="770466"/>
                  </a:lnTo>
                  <a:cubicBezTo>
                    <a:pt x="344897" y="770466"/>
                    <a:pt x="569179" y="814553"/>
                    <a:pt x="702889" y="718282"/>
                  </a:cubicBezTo>
                  <a:lnTo>
                    <a:pt x="388333" y="0"/>
                  </a:ln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7" name="Google Shape;1189;p22"/>
            <p:cNvSpPr/>
            <p:nvPr/>
          </p:nvSpPr>
          <p:spPr>
            <a:xfrm flipH="1">
              <a:off x="9453290" y="5195024"/>
              <a:ext cx="613480" cy="374736"/>
            </a:xfrm>
            <a:custGeom>
              <a:avLst/>
              <a:gdLst/>
              <a:ahLst/>
              <a:cxnLst/>
              <a:rect l="l" t="t" r="r" b="b"/>
              <a:pathLst>
                <a:path w="613480" h="374736" extrusionOk="0">
                  <a:moveTo>
                    <a:pt x="174077" y="157452"/>
                  </a:moveTo>
                  <a:cubicBezTo>
                    <a:pt x="174077" y="157452"/>
                    <a:pt x="-17366" y="284664"/>
                    <a:pt x="1278" y="374736"/>
                  </a:cubicBezTo>
                  <a:cubicBezTo>
                    <a:pt x="1278" y="374736"/>
                    <a:pt x="371168" y="352993"/>
                    <a:pt x="613245" y="208537"/>
                  </a:cubicBezTo>
                  <a:cubicBezTo>
                    <a:pt x="613245" y="208537"/>
                    <a:pt x="625041" y="85024"/>
                    <a:pt x="481684"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8" name="Google Shape;1190;p22"/>
            <p:cNvSpPr/>
            <p:nvPr/>
          </p:nvSpPr>
          <p:spPr>
            <a:xfrm flipH="1">
              <a:off x="9585086" y="4539773"/>
              <a:ext cx="728377" cy="812705"/>
            </a:xfrm>
            <a:custGeom>
              <a:avLst/>
              <a:gdLst/>
              <a:ahLst/>
              <a:cxnLst/>
              <a:rect l="l" t="t" r="r" b="b"/>
              <a:pathLst>
                <a:path w="728377" h="812705" extrusionOk="0">
                  <a:moveTo>
                    <a:pt x="35585" y="0"/>
                  </a:moveTo>
                  <a:cubicBezTo>
                    <a:pt x="35585" y="0"/>
                    <a:pt x="-49390" y="177146"/>
                    <a:pt x="43283" y="350494"/>
                  </a:cubicBezTo>
                  <a:cubicBezTo>
                    <a:pt x="135955" y="523841"/>
                    <a:pt x="420769" y="812703"/>
                    <a:pt x="420769" y="812703"/>
                  </a:cubicBezTo>
                  <a:cubicBezTo>
                    <a:pt x="420769" y="812703"/>
                    <a:pt x="660697" y="815103"/>
                    <a:pt x="728377" y="655251"/>
                  </a:cubicBezTo>
                  <a:lnTo>
                    <a:pt x="449861" y="277416"/>
                  </a:lnTo>
                  <a:lnTo>
                    <a:pt x="529837" y="105418"/>
                  </a:ln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9" name="Google Shape;1191;p22"/>
            <p:cNvSpPr/>
            <p:nvPr/>
          </p:nvSpPr>
          <p:spPr>
            <a:xfrm flipH="1">
              <a:off x="10112128" y="4539973"/>
              <a:ext cx="201135" cy="280364"/>
            </a:xfrm>
            <a:custGeom>
              <a:avLst/>
              <a:gdLst/>
              <a:ahLst/>
              <a:cxnLst/>
              <a:rect l="l" t="t" r="r" b="b"/>
              <a:pathLst>
                <a:path w="201135" h="280364" extrusionOk="0">
                  <a:moveTo>
                    <a:pt x="201136" y="35339"/>
                  </a:moveTo>
                  <a:lnTo>
                    <a:pt x="35385" y="0"/>
                  </a:lnTo>
                  <a:cubicBezTo>
                    <a:pt x="35385" y="0"/>
                    <a:pt x="-27846" y="132460"/>
                    <a:pt x="14742" y="280365"/>
                  </a:cubicBezTo>
                  <a:cubicBezTo>
                    <a:pt x="75973" y="251624"/>
                    <a:pt x="175693" y="183344"/>
                    <a:pt x="201136" y="35339"/>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0" name="Google Shape;1192;p22"/>
            <p:cNvSpPr/>
            <p:nvPr/>
          </p:nvSpPr>
          <p:spPr>
            <a:xfrm flipH="1">
              <a:off x="8802972" y="3931957"/>
              <a:ext cx="1503048" cy="759769"/>
            </a:xfrm>
            <a:custGeom>
              <a:avLst/>
              <a:gdLst/>
              <a:ahLst/>
              <a:cxnLst/>
              <a:rect l="l" t="t" r="r" b="b"/>
              <a:pathLst>
                <a:path w="1503048" h="759769" extrusionOk="0">
                  <a:moveTo>
                    <a:pt x="174948" y="223482"/>
                  </a:moveTo>
                  <a:lnTo>
                    <a:pt x="0" y="600468"/>
                  </a:lnTo>
                  <a:cubicBezTo>
                    <a:pt x="0" y="600468"/>
                    <a:pt x="249125" y="743424"/>
                    <a:pt x="522743" y="743424"/>
                  </a:cubicBezTo>
                  <a:lnTo>
                    <a:pt x="612716" y="555531"/>
                  </a:lnTo>
                  <a:lnTo>
                    <a:pt x="743427" y="535137"/>
                  </a:lnTo>
                  <a:lnTo>
                    <a:pt x="853694" y="759769"/>
                  </a:lnTo>
                  <a:lnTo>
                    <a:pt x="1503049" y="579824"/>
                  </a:lnTo>
                  <a:lnTo>
                    <a:pt x="1294762" y="0"/>
                  </a:ln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1" name="Google Shape;1193;p22"/>
            <p:cNvSpPr/>
            <p:nvPr/>
          </p:nvSpPr>
          <p:spPr>
            <a:xfrm rot="3903000" flipH="1">
              <a:off x="9956023" y="4338746"/>
              <a:ext cx="448315" cy="11446"/>
            </a:xfrm>
            <a:custGeom>
              <a:avLst/>
              <a:gdLst/>
              <a:ahLst/>
              <a:cxnLst/>
              <a:rect l="l" t="t" r="r" b="b"/>
              <a:pathLst>
                <a:path w="448315" h="11446" extrusionOk="0">
                  <a:moveTo>
                    <a:pt x="0" y="0"/>
                  </a:moveTo>
                  <a:lnTo>
                    <a:pt x="448315" y="0"/>
                  </a:lnTo>
                  <a:lnTo>
                    <a:pt x="448315" y="11446"/>
                  </a:lnTo>
                  <a:lnTo>
                    <a:pt x="0" y="11446"/>
                  </a:lnTo>
                  <a:close/>
                </a:path>
              </a:pathLst>
            </a:custGeom>
            <a:solidFill>
              <a:srgbClr val="B69F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2" name="Google Shape;1194;p22"/>
            <p:cNvSpPr/>
            <p:nvPr/>
          </p:nvSpPr>
          <p:spPr>
            <a:xfrm flipH="1">
              <a:off x="8855242" y="1491267"/>
              <a:ext cx="2270601" cy="2847716"/>
            </a:xfrm>
            <a:custGeom>
              <a:avLst/>
              <a:gdLst/>
              <a:ahLst/>
              <a:cxnLst/>
              <a:rect l="l" t="t" r="r" b="b"/>
              <a:pathLst>
                <a:path w="2270601" h="2847716" extrusionOk="0">
                  <a:moveTo>
                    <a:pt x="386204" y="305688"/>
                  </a:moveTo>
                  <a:cubicBezTo>
                    <a:pt x="440188" y="479935"/>
                    <a:pt x="494921" y="654482"/>
                    <a:pt x="569649" y="820882"/>
                  </a:cubicBezTo>
                  <a:cubicBezTo>
                    <a:pt x="644376" y="987281"/>
                    <a:pt x="740048" y="1146083"/>
                    <a:pt x="874557" y="1266497"/>
                  </a:cubicBezTo>
                  <a:cubicBezTo>
                    <a:pt x="894551" y="1310133"/>
                    <a:pt x="965280" y="1376463"/>
                    <a:pt x="965280" y="1376463"/>
                  </a:cubicBezTo>
                  <a:lnTo>
                    <a:pt x="978226" y="1289940"/>
                  </a:lnTo>
                  <a:cubicBezTo>
                    <a:pt x="1134929" y="1294938"/>
                    <a:pt x="1291782" y="1293938"/>
                    <a:pt x="1453784" y="1290839"/>
                  </a:cubicBezTo>
                  <a:cubicBezTo>
                    <a:pt x="1457133" y="1320230"/>
                    <a:pt x="1460432" y="1349671"/>
                    <a:pt x="1473778" y="1386760"/>
                  </a:cubicBezTo>
                  <a:cubicBezTo>
                    <a:pt x="1641227" y="1356769"/>
                    <a:pt x="1814775" y="1435495"/>
                    <a:pt x="1933240" y="1557608"/>
                  </a:cubicBezTo>
                  <a:cubicBezTo>
                    <a:pt x="2051704" y="1679721"/>
                    <a:pt x="2122833" y="1839873"/>
                    <a:pt x="2176567" y="2001274"/>
                  </a:cubicBezTo>
                  <a:cubicBezTo>
                    <a:pt x="2267490" y="2274491"/>
                    <a:pt x="2314226" y="2577299"/>
                    <a:pt x="2215305" y="2847716"/>
                  </a:cubicBezTo>
                  <a:cubicBezTo>
                    <a:pt x="2152174" y="2728603"/>
                    <a:pt x="2070748" y="2619236"/>
                    <a:pt x="2001169" y="2520366"/>
                  </a:cubicBezTo>
                  <a:cubicBezTo>
                    <a:pt x="1672168" y="2560354"/>
                    <a:pt x="1343217" y="2599892"/>
                    <a:pt x="1018614" y="2627384"/>
                  </a:cubicBezTo>
                  <a:cubicBezTo>
                    <a:pt x="911946" y="2383258"/>
                    <a:pt x="814775" y="2134983"/>
                    <a:pt x="727601" y="1875412"/>
                  </a:cubicBezTo>
                  <a:cubicBezTo>
                    <a:pt x="578446" y="1769194"/>
                    <a:pt x="481125" y="1606343"/>
                    <a:pt x="392702" y="1446042"/>
                  </a:cubicBezTo>
                  <a:cubicBezTo>
                    <a:pt x="213656" y="1121491"/>
                    <a:pt x="49455" y="773896"/>
                    <a:pt x="46556" y="406358"/>
                  </a:cubicBezTo>
                  <a:cubicBezTo>
                    <a:pt x="21699" y="320194"/>
                    <a:pt x="6279" y="231584"/>
                    <a:pt x="570" y="142088"/>
                  </a:cubicBezTo>
                  <a:cubicBezTo>
                    <a:pt x="-783" y="132761"/>
                    <a:pt x="284" y="123242"/>
                    <a:pt x="3669" y="114446"/>
                  </a:cubicBezTo>
                  <a:cubicBezTo>
                    <a:pt x="7767" y="105999"/>
                    <a:pt x="17964" y="99751"/>
                    <a:pt x="26662" y="103250"/>
                  </a:cubicBezTo>
                  <a:cubicBezTo>
                    <a:pt x="34110" y="106299"/>
                    <a:pt x="37509" y="114796"/>
                    <a:pt x="40108" y="122394"/>
                  </a:cubicBezTo>
                  <a:lnTo>
                    <a:pt x="82545" y="246856"/>
                  </a:lnTo>
                  <a:cubicBezTo>
                    <a:pt x="69104" y="192957"/>
                    <a:pt x="63465" y="137407"/>
                    <a:pt x="65800" y="81906"/>
                  </a:cubicBezTo>
                  <a:cubicBezTo>
                    <a:pt x="65208" y="72006"/>
                    <a:pt x="67243" y="62126"/>
                    <a:pt x="71698" y="53265"/>
                  </a:cubicBezTo>
                  <a:cubicBezTo>
                    <a:pt x="76697" y="44968"/>
                    <a:pt x="88093" y="39569"/>
                    <a:pt x="96691" y="43918"/>
                  </a:cubicBezTo>
                  <a:cubicBezTo>
                    <a:pt x="104488" y="47817"/>
                    <a:pt x="107438" y="57214"/>
                    <a:pt x="109637" y="65611"/>
                  </a:cubicBezTo>
                  <a:lnTo>
                    <a:pt x="146176" y="205219"/>
                  </a:lnTo>
                  <a:lnTo>
                    <a:pt x="141677" y="47217"/>
                  </a:lnTo>
                  <a:cubicBezTo>
                    <a:pt x="141177" y="27723"/>
                    <a:pt x="145926" y="1781"/>
                    <a:pt x="165370" y="81"/>
                  </a:cubicBezTo>
                  <a:cubicBezTo>
                    <a:pt x="184814" y="-1618"/>
                    <a:pt x="194361" y="23724"/>
                    <a:pt x="196661" y="43418"/>
                  </a:cubicBezTo>
                  <a:lnTo>
                    <a:pt x="215305" y="192123"/>
                  </a:lnTo>
                  <a:cubicBezTo>
                    <a:pt x="210503" y="143945"/>
                    <a:pt x="209984" y="95436"/>
                    <a:pt x="213756" y="47167"/>
                  </a:cubicBezTo>
                  <a:cubicBezTo>
                    <a:pt x="214555" y="37170"/>
                    <a:pt x="215755" y="26273"/>
                    <a:pt x="221903" y="18176"/>
                  </a:cubicBezTo>
                  <a:cubicBezTo>
                    <a:pt x="228051" y="10078"/>
                    <a:pt x="240997" y="6279"/>
                    <a:pt x="248645" y="13177"/>
                  </a:cubicBezTo>
                  <a:cubicBezTo>
                    <a:pt x="252989" y="18094"/>
                    <a:pt x="255498" y="24364"/>
                    <a:pt x="255743" y="30922"/>
                  </a:cubicBezTo>
                  <a:lnTo>
                    <a:pt x="286634" y="234110"/>
                  </a:lnTo>
                  <a:lnTo>
                    <a:pt x="304728" y="143688"/>
                  </a:lnTo>
                  <a:cubicBezTo>
                    <a:pt x="307178" y="131491"/>
                    <a:pt x="309727" y="118695"/>
                    <a:pt x="317225" y="108698"/>
                  </a:cubicBezTo>
                  <a:cubicBezTo>
                    <a:pt x="324722" y="98701"/>
                    <a:pt x="338218" y="92153"/>
                    <a:pt x="349765" y="96752"/>
                  </a:cubicBezTo>
                  <a:cubicBezTo>
                    <a:pt x="363911" y="102400"/>
                    <a:pt x="367709" y="120345"/>
                    <a:pt x="369459" y="135490"/>
                  </a:cubicBezTo>
                  <a:cubicBezTo>
                    <a:pt x="376607" y="197271"/>
                    <a:pt x="372308" y="260902"/>
                    <a:pt x="386204" y="305688"/>
                  </a:cubicBezTo>
                  <a:close/>
                </a:path>
              </a:pathLst>
            </a:custGeom>
            <a:solidFill>
              <a:srgbClr val="FF9CB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3" name="Google Shape;1195;p22"/>
            <p:cNvSpPr/>
            <p:nvPr/>
          </p:nvSpPr>
          <p:spPr>
            <a:xfrm flipH="1">
              <a:off x="9559044" y="2781257"/>
              <a:ext cx="593921" cy="127304"/>
            </a:xfrm>
            <a:custGeom>
              <a:avLst/>
              <a:gdLst/>
              <a:ahLst/>
              <a:cxnLst/>
              <a:rect l="l" t="t" r="r" b="b"/>
              <a:pathLst>
                <a:path w="593921" h="127304" extrusionOk="0">
                  <a:moveTo>
                    <a:pt x="535939" y="109567"/>
                  </a:moveTo>
                  <a:cubicBezTo>
                    <a:pt x="555663" y="104643"/>
                    <a:pt x="575032" y="98395"/>
                    <a:pt x="593922" y="90873"/>
                  </a:cubicBezTo>
                  <a:cubicBezTo>
                    <a:pt x="562671" y="89338"/>
                    <a:pt x="531351" y="91332"/>
                    <a:pt x="500550" y="96821"/>
                  </a:cubicBezTo>
                  <a:cubicBezTo>
                    <a:pt x="487354" y="59732"/>
                    <a:pt x="484055" y="30291"/>
                    <a:pt x="480556" y="900"/>
                  </a:cubicBezTo>
                  <a:cubicBezTo>
                    <a:pt x="318554" y="3999"/>
                    <a:pt x="161702" y="4899"/>
                    <a:pt x="4999" y="0"/>
                  </a:cubicBezTo>
                  <a:lnTo>
                    <a:pt x="0" y="34989"/>
                  </a:lnTo>
                  <a:cubicBezTo>
                    <a:pt x="36139" y="52184"/>
                    <a:pt x="296211" y="171648"/>
                    <a:pt x="535939" y="109567"/>
                  </a:cubicBezTo>
                  <a:close/>
                </a:path>
              </a:pathLst>
            </a:custGeom>
            <a:solidFill>
              <a:srgbClr val="FF82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4" name="Google Shape;1196;p22"/>
            <p:cNvSpPr/>
            <p:nvPr/>
          </p:nvSpPr>
          <p:spPr>
            <a:xfrm flipH="1">
              <a:off x="9175709" y="2762962"/>
              <a:ext cx="1204688" cy="1392477"/>
            </a:xfrm>
            <a:custGeom>
              <a:avLst/>
              <a:gdLst/>
              <a:ahLst/>
              <a:cxnLst/>
              <a:rect l="l" t="t" r="r" b="b"/>
              <a:pathLst>
                <a:path w="1204688" h="1392477" extrusionOk="0">
                  <a:moveTo>
                    <a:pt x="132660" y="0"/>
                  </a:moveTo>
                  <a:cubicBezTo>
                    <a:pt x="132660" y="0"/>
                    <a:pt x="174848" y="634807"/>
                    <a:pt x="0" y="741725"/>
                  </a:cubicBezTo>
                  <a:lnTo>
                    <a:pt x="249325" y="1392477"/>
                  </a:lnTo>
                  <a:cubicBezTo>
                    <a:pt x="249325" y="1392477"/>
                    <a:pt x="958562" y="1356838"/>
                    <a:pt x="1204689" y="1262967"/>
                  </a:cubicBezTo>
                  <a:lnTo>
                    <a:pt x="1071878" y="712684"/>
                  </a:lnTo>
                  <a:cubicBezTo>
                    <a:pt x="1071878" y="712684"/>
                    <a:pt x="829001" y="359591"/>
                    <a:pt x="825802" y="97270"/>
                  </a:cubicBezTo>
                  <a:lnTo>
                    <a:pt x="728032" y="115015"/>
                  </a:lnTo>
                  <a:cubicBezTo>
                    <a:pt x="728032" y="115015"/>
                    <a:pt x="755523" y="357841"/>
                    <a:pt x="518095" y="357841"/>
                  </a:cubicBezTo>
                  <a:cubicBezTo>
                    <a:pt x="280666" y="357841"/>
                    <a:pt x="214886" y="276316"/>
                    <a:pt x="219484" y="104718"/>
                  </a:cubicBezTo>
                  <a:close/>
                </a:path>
              </a:pathLst>
            </a:custGeom>
            <a:solidFill>
              <a:srgbClr val="E9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5" name="Google Shape;1197;p22"/>
            <p:cNvSpPr/>
            <p:nvPr/>
          </p:nvSpPr>
          <p:spPr>
            <a:xfrm flipH="1">
              <a:off x="10208920" y="2789904"/>
              <a:ext cx="154432" cy="755720"/>
            </a:xfrm>
            <a:custGeom>
              <a:avLst/>
              <a:gdLst/>
              <a:ahLst/>
              <a:cxnLst/>
              <a:rect l="l" t="t" r="r" b="b"/>
              <a:pathLst>
                <a:path w="154432" h="755720" extrusionOk="0">
                  <a:moveTo>
                    <a:pt x="2549" y="755721"/>
                  </a:moveTo>
                  <a:lnTo>
                    <a:pt x="0" y="741925"/>
                  </a:lnTo>
                  <a:cubicBezTo>
                    <a:pt x="75477" y="728129"/>
                    <a:pt x="122563" y="596369"/>
                    <a:pt x="136159" y="360940"/>
                  </a:cubicBezTo>
                  <a:cubicBezTo>
                    <a:pt x="142102" y="241017"/>
                    <a:pt x="141083" y="120853"/>
                    <a:pt x="133110" y="1050"/>
                  </a:cubicBezTo>
                  <a:lnTo>
                    <a:pt x="147056" y="0"/>
                  </a:lnTo>
                  <a:cubicBezTo>
                    <a:pt x="149305" y="28991"/>
                    <a:pt x="199690" y="719382"/>
                    <a:pt x="2549" y="755721"/>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6" name="Google Shape;1198;p22"/>
            <p:cNvSpPr/>
            <p:nvPr/>
          </p:nvSpPr>
          <p:spPr>
            <a:xfrm rot="1273199" flipH="1">
              <a:off x="10209297" y="3508261"/>
              <a:ext cx="13995" cy="663898"/>
            </a:xfrm>
            <a:custGeom>
              <a:avLst/>
              <a:gdLst/>
              <a:ahLst/>
              <a:cxnLst/>
              <a:rect l="l" t="t" r="r" b="b"/>
              <a:pathLst>
                <a:path w="13995" h="663898" extrusionOk="0">
                  <a:moveTo>
                    <a:pt x="0" y="0"/>
                  </a:moveTo>
                  <a:lnTo>
                    <a:pt x="13996" y="0"/>
                  </a:lnTo>
                  <a:lnTo>
                    <a:pt x="13996" y="663899"/>
                  </a:lnTo>
                  <a:lnTo>
                    <a:pt x="0" y="663899"/>
                  </a:ln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7" name="Google Shape;1199;p22"/>
            <p:cNvSpPr/>
            <p:nvPr/>
          </p:nvSpPr>
          <p:spPr>
            <a:xfrm flipH="1">
              <a:off x="10705264" y="2464253"/>
              <a:ext cx="255859" cy="473006"/>
            </a:xfrm>
            <a:custGeom>
              <a:avLst/>
              <a:gdLst/>
              <a:ahLst/>
              <a:cxnLst/>
              <a:rect l="l" t="t" r="r" b="b"/>
              <a:pathLst>
                <a:path w="255859" h="473006" extrusionOk="0">
                  <a:moveTo>
                    <a:pt x="0" y="0"/>
                  </a:moveTo>
                  <a:cubicBezTo>
                    <a:pt x="62431" y="162551"/>
                    <a:pt x="143357" y="320303"/>
                    <a:pt x="227582" y="473006"/>
                  </a:cubicBezTo>
                  <a:cubicBezTo>
                    <a:pt x="334850" y="107567"/>
                    <a:pt x="110167" y="20644"/>
                    <a:pt x="0" y="0"/>
                  </a:cubicBezTo>
                  <a:close/>
                </a:path>
              </a:pathLst>
            </a:custGeom>
            <a:solidFill>
              <a:srgbClr val="FF82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8" name="Google Shape;1200;p22"/>
            <p:cNvSpPr/>
            <p:nvPr/>
          </p:nvSpPr>
          <p:spPr>
            <a:xfrm flipH="1">
              <a:off x="10370901" y="3254963"/>
              <a:ext cx="84774" cy="180695"/>
            </a:xfrm>
            <a:custGeom>
              <a:avLst/>
              <a:gdLst/>
              <a:ahLst/>
              <a:cxnLst/>
              <a:rect l="l" t="t" r="r" b="b"/>
              <a:pathLst>
                <a:path w="84774" h="180695" extrusionOk="0">
                  <a:moveTo>
                    <a:pt x="73728" y="180695"/>
                  </a:moveTo>
                  <a:cubicBezTo>
                    <a:pt x="37139" y="45186"/>
                    <a:pt x="350" y="8697"/>
                    <a:pt x="0" y="8297"/>
                  </a:cubicBezTo>
                  <a:lnTo>
                    <a:pt x="7848" y="0"/>
                  </a:lnTo>
                  <a:cubicBezTo>
                    <a:pt x="9447" y="1499"/>
                    <a:pt x="47136" y="38188"/>
                    <a:pt x="84775" y="1777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9" name="Google Shape;1201;p22"/>
            <p:cNvSpPr/>
            <p:nvPr/>
          </p:nvSpPr>
          <p:spPr>
            <a:xfrm flipH="1">
              <a:off x="10893644" y="1800729"/>
              <a:ext cx="137958" cy="46061"/>
            </a:xfrm>
            <a:custGeom>
              <a:avLst/>
              <a:gdLst/>
              <a:ahLst/>
              <a:cxnLst/>
              <a:rect l="l" t="t" r="r" b="b"/>
              <a:pathLst>
                <a:path w="137958" h="46061" extrusionOk="0">
                  <a:moveTo>
                    <a:pt x="129961" y="46062"/>
                  </a:moveTo>
                  <a:cubicBezTo>
                    <a:pt x="73378" y="-8922"/>
                    <a:pt x="4999" y="17920"/>
                    <a:pt x="4299" y="18170"/>
                  </a:cubicBezTo>
                  <a:lnTo>
                    <a:pt x="0" y="7573"/>
                  </a:lnTo>
                  <a:cubicBezTo>
                    <a:pt x="750" y="7273"/>
                    <a:pt x="76077" y="-22418"/>
                    <a:pt x="137959" y="3786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0" name="Google Shape;1202;p22"/>
            <p:cNvSpPr/>
            <p:nvPr/>
          </p:nvSpPr>
          <p:spPr>
            <a:xfrm flipH="1">
              <a:off x="10852206" y="1768374"/>
              <a:ext cx="121963" cy="45226"/>
            </a:xfrm>
            <a:custGeom>
              <a:avLst/>
              <a:gdLst/>
              <a:ahLst/>
              <a:cxnLst/>
              <a:rect l="l" t="t" r="r" b="b"/>
              <a:pathLst>
                <a:path w="121963" h="45226" extrusionOk="0">
                  <a:moveTo>
                    <a:pt x="9197" y="45226"/>
                  </a:moveTo>
                  <a:lnTo>
                    <a:pt x="0" y="38379"/>
                  </a:lnTo>
                  <a:cubicBezTo>
                    <a:pt x="37639" y="-11606"/>
                    <a:pt x="118514" y="1340"/>
                    <a:pt x="121963" y="1940"/>
                  </a:cubicBezTo>
                  <a:lnTo>
                    <a:pt x="119964" y="13236"/>
                  </a:lnTo>
                  <a:cubicBezTo>
                    <a:pt x="119314" y="13086"/>
                    <a:pt x="42637" y="690"/>
                    <a:pt x="9197" y="452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1" name="Google Shape;1203;p22"/>
            <p:cNvSpPr/>
            <p:nvPr/>
          </p:nvSpPr>
          <p:spPr>
            <a:xfrm flipH="1">
              <a:off x="9656815" y="3036629"/>
              <a:ext cx="354193" cy="115115"/>
            </a:xfrm>
            <a:custGeom>
              <a:avLst/>
              <a:gdLst/>
              <a:ahLst/>
              <a:cxnLst/>
              <a:rect l="l" t="t" r="r" b="b"/>
              <a:pathLst>
                <a:path w="354193" h="115115" extrusionOk="0">
                  <a:moveTo>
                    <a:pt x="140458" y="115115"/>
                  </a:moveTo>
                  <a:cubicBezTo>
                    <a:pt x="93017" y="114815"/>
                    <a:pt x="45816" y="108432"/>
                    <a:pt x="0" y="96121"/>
                  </a:cubicBezTo>
                  <a:lnTo>
                    <a:pt x="3949" y="82725"/>
                  </a:lnTo>
                  <a:cubicBezTo>
                    <a:pt x="6598" y="83475"/>
                    <a:pt x="268269" y="157702"/>
                    <a:pt x="341498" y="0"/>
                  </a:cubicBezTo>
                  <a:lnTo>
                    <a:pt x="354194" y="5898"/>
                  </a:lnTo>
                  <a:cubicBezTo>
                    <a:pt x="321603" y="75877"/>
                    <a:pt x="249725" y="113765"/>
                    <a:pt x="146256" y="115115"/>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2" name="Google Shape;1204;p22"/>
            <p:cNvSpPr/>
            <p:nvPr/>
          </p:nvSpPr>
          <p:spPr>
            <a:xfrm flipH="1">
              <a:off x="9292374" y="2865381"/>
              <a:ext cx="303708" cy="666947"/>
            </a:xfrm>
            <a:custGeom>
              <a:avLst/>
              <a:gdLst/>
              <a:ahLst/>
              <a:cxnLst/>
              <a:rect l="l" t="t" r="r" b="b"/>
              <a:pathLst>
                <a:path w="303708" h="666947" extrusionOk="0">
                  <a:moveTo>
                    <a:pt x="299210" y="666947"/>
                  </a:moveTo>
                  <a:cubicBezTo>
                    <a:pt x="220884" y="641205"/>
                    <a:pt x="146706" y="521192"/>
                    <a:pt x="78676" y="310306"/>
                  </a:cubicBezTo>
                  <a:cubicBezTo>
                    <a:pt x="46716" y="209271"/>
                    <a:pt x="20449" y="106528"/>
                    <a:pt x="0" y="2549"/>
                  </a:cubicBezTo>
                  <a:lnTo>
                    <a:pt x="13796" y="0"/>
                  </a:lnTo>
                  <a:cubicBezTo>
                    <a:pt x="14895" y="5948"/>
                    <a:pt x="126162" y="595319"/>
                    <a:pt x="303709" y="653651"/>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3" name="Google Shape;1205;p22"/>
            <p:cNvSpPr/>
            <p:nvPr/>
          </p:nvSpPr>
          <p:spPr>
            <a:xfrm flipH="1">
              <a:off x="9843159" y="4772352"/>
              <a:ext cx="39969" cy="101869"/>
            </a:xfrm>
            <a:custGeom>
              <a:avLst/>
              <a:gdLst/>
              <a:ahLst/>
              <a:cxnLst/>
              <a:rect l="l" t="t" r="r" b="b"/>
              <a:pathLst>
                <a:path w="39969" h="101869" extrusionOk="0">
                  <a:moveTo>
                    <a:pt x="181" y="101869"/>
                  </a:moveTo>
                  <a:cubicBezTo>
                    <a:pt x="-1558" y="65405"/>
                    <a:pt x="9254" y="29451"/>
                    <a:pt x="30822" y="0"/>
                  </a:cubicBezTo>
                  <a:lnTo>
                    <a:pt x="39969" y="6898"/>
                  </a:lnTo>
                  <a:cubicBezTo>
                    <a:pt x="20265" y="34165"/>
                    <a:pt x="10268" y="67255"/>
                    <a:pt x="11578" y="10086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4" name="Google Shape;1206;p22"/>
            <p:cNvSpPr/>
            <p:nvPr/>
          </p:nvSpPr>
          <p:spPr>
            <a:xfrm flipH="1">
              <a:off x="9513757" y="4445951"/>
              <a:ext cx="236579" cy="50584"/>
            </a:xfrm>
            <a:custGeom>
              <a:avLst/>
              <a:gdLst/>
              <a:ahLst/>
              <a:cxnLst/>
              <a:rect l="l" t="t" r="r" b="b"/>
              <a:pathLst>
                <a:path w="236579" h="50584" extrusionOk="0">
                  <a:moveTo>
                    <a:pt x="1100" y="50585"/>
                  </a:moveTo>
                  <a:lnTo>
                    <a:pt x="0" y="39188"/>
                  </a:lnTo>
                  <a:cubicBezTo>
                    <a:pt x="1650" y="39188"/>
                    <a:pt x="164601" y="23193"/>
                    <a:pt x="232880" y="0"/>
                  </a:cubicBezTo>
                  <a:lnTo>
                    <a:pt x="236579" y="10847"/>
                  </a:lnTo>
                  <a:cubicBezTo>
                    <a:pt x="167000" y="34390"/>
                    <a:pt x="7848" y="49935"/>
                    <a:pt x="1100" y="5058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5" name="Google Shape;1207;p22"/>
            <p:cNvSpPr/>
            <p:nvPr/>
          </p:nvSpPr>
          <p:spPr>
            <a:xfrm flipH="1">
              <a:off x="9913537" y="5424236"/>
              <a:ext cx="86424" cy="35807"/>
            </a:xfrm>
            <a:custGeom>
              <a:avLst/>
              <a:gdLst/>
              <a:ahLst/>
              <a:cxnLst/>
              <a:rect l="l" t="t" r="r" b="b"/>
              <a:pathLst>
                <a:path w="86424" h="35807" extrusionOk="0">
                  <a:moveTo>
                    <a:pt x="74928" y="35807"/>
                  </a:moveTo>
                  <a:cubicBezTo>
                    <a:pt x="49385" y="5366"/>
                    <a:pt x="4449" y="17413"/>
                    <a:pt x="3999" y="17513"/>
                  </a:cubicBezTo>
                  <a:lnTo>
                    <a:pt x="0" y="3067"/>
                  </a:lnTo>
                  <a:cubicBezTo>
                    <a:pt x="2199" y="2418"/>
                    <a:pt x="54684" y="-11578"/>
                    <a:pt x="86424" y="2616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6" name="Google Shape;1208;p22"/>
            <p:cNvSpPr/>
            <p:nvPr/>
          </p:nvSpPr>
          <p:spPr>
            <a:xfrm flipH="1">
              <a:off x="9888695" y="5389821"/>
              <a:ext cx="86424" cy="35832"/>
            </a:xfrm>
            <a:custGeom>
              <a:avLst/>
              <a:gdLst/>
              <a:ahLst/>
              <a:cxnLst/>
              <a:rect l="l" t="t" r="r" b="b"/>
              <a:pathLst>
                <a:path w="86424" h="35832" extrusionOk="0">
                  <a:moveTo>
                    <a:pt x="74978" y="35832"/>
                  </a:moveTo>
                  <a:cubicBezTo>
                    <a:pt x="49485" y="5492"/>
                    <a:pt x="4449" y="17388"/>
                    <a:pt x="3999" y="17538"/>
                  </a:cubicBezTo>
                  <a:lnTo>
                    <a:pt x="0" y="3042"/>
                  </a:lnTo>
                  <a:cubicBezTo>
                    <a:pt x="2199" y="2443"/>
                    <a:pt x="54684" y="-11603"/>
                    <a:pt x="86424" y="2618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7" name="Google Shape;1209;p22"/>
            <p:cNvSpPr/>
            <p:nvPr/>
          </p:nvSpPr>
          <p:spPr>
            <a:xfrm flipH="1">
              <a:off x="9498612" y="3820241"/>
              <a:ext cx="196941" cy="146755"/>
            </a:xfrm>
            <a:custGeom>
              <a:avLst/>
              <a:gdLst/>
              <a:ahLst/>
              <a:cxnLst/>
              <a:rect l="l" t="t" r="r" b="b"/>
              <a:pathLst>
                <a:path w="196941" h="146755" extrusionOk="0">
                  <a:moveTo>
                    <a:pt x="2699" y="146755"/>
                  </a:moveTo>
                  <a:lnTo>
                    <a:pt x="0" y="133010"/>
                  </a:lnTo>
                  <a:cubicBezTo>
                    <a:pt x="118265" y="109867"/>
                    <a:pt x="184395" y="1100"/>
                    <a:pt x="184945" y="0"/>
                  </a:cubicBezTo>
                  <a:lnTo>
                    <a:pt x="196941" y="7198"/>
                  </a:lnTo>
                  <a:cubicBezTo>
                    <a:pt x="194292" y="11846"/>
                    <a:pt x="127212" y="122363"/>
                    <a:pt x="2699" y="146755"/>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8" name="Google Shape;1210;p22"/>
            <p:cNvSpPr/>
            <p:nvPr/>
          </p:nvSpPr>
          <p:spPr>
            <a:xfrm flipH="1">
              <a:off x="9496763" y="3897468"/>
              <a:ext cx="91422" cy="66129"/>
            </a:xfrm>
            <a:custGeom>
              <a:avLst/>
              <a:gdLst/>
              <a:ahLst/>
              <a:cxnLst/>
              <a:rect l="l" t="t" r="r" b="b"/>
              <a:pathLst>
                <a:path w="91422" h="66129" extrusionOk="0">
                  <a:moveTo>
                    <a:pt x="2749" y="66130"/>
                  </a:moveTo>
                  <a:lnTo>
                    <a:pt x="0" y="52384"/>
                  </a:lnTo>
                  <a:cubicBezTo>
                    <a:pt x="32185" y="45656"/>
                    <a:pt x="60607" y="26927"/>
                    <a:pt x="79476" y="0"/>
                  </a:cubicBezTo>
                  <a:lnTo>
                    <a:pt x="91423" y="7348"/>
                  </a:lnTo>
                  <a:cubicBezTo>
                    <a:pt x="70649" y="37744"/>
                    <a:pt x="38833" y="58832"/>
                    <a:pt x="2749" y="6613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99" name="Google Shape;1211;p22"/>
            <p:cNvGrpSpPr/>
            <p:nvPr/>
          </p:nvGrpSpPr>
          <p:grpSpPr>
            <a:xfrm rot="473819">
              <a:off x="9237192" y="1625705"/>
              <a:ext cx="1482776" cy="1230442"/>
              <a:chOff x="9146238" y="1624208"/>
              <a:chExt cx="1482776" cy="1230442"/>
            </a:xfrm>
          </p:grpSpPr>
          <p:sp>
            <p:nvSpPr>
              <p:cNvPr id="202" name="Google Shape;1212;p22"/>
              <p:cNvSpPr/>
              <p:nvPr/>
            </p:nvSpPr>
            <p:spPr>
              <a:xfrm flipH="1">
                <a:off x="9308402" y="1934401"/>
                <a:ext cx="1187683" cy="914299"/>
              </a:xfrm>
              <a:custGeom>
                <a:avLst/>
                <a:gdLst/>
                <a:ahLst/>
                <a:cxnLst/>
                <a:rect l="l" t="t" r="r" b="b"/>
                <a:pathLst>
                  <a:path w="1187683" h="914299" extrusionOk="0">
                    <a:moveTo>
                      <a:pt x="44460" y="138721"/>
                    </a:moveTo>
                    <a:cubicBezTo>
                      <a:pt x="19467" y="251736"/>
                      <a:pt x="-5525" y="366501"/>
                      <a:pt x="1073" y="482066"/>
                    </a:cubicBezTo>
                    <a:cubicBezTo>
                      <a:pt x="7671" y="597631"/>
                      <a:pt x="75150" y="718994"/>
                      <a:pt x="154427" y="781426"/>
                    </a:cubicBezTo>
                    <a:cubicBezTo>
                      <a:pt x="253947" y="859752"/>
                      <a:pt x="516518" y="905388"/>
                      <a:pt x="605191" y="910236"/>
                    </a:cubicBezTo>
                    <a:cubicBezTo>
                      <a:pt x="699563" y="915235"/>
                      <a:pt x="795134" y="919284"/>
                      <a:pt x="887557" y="898990"/>
                    </a:cubicBezTo>
                    <a:cubicBezTo>
                      <a:pt x="979979" y="878696"/>
                      <a:pt x="1069752" y="831310"/>
                      <a:pt x="1122486" y="752934"/>
                    </a:cubicBezTo>
                    <a:cubicBezTo>
                      <a:pt x="1170922" y="680906"/>
                      <a:pt x="1183518" y="590883"/>
                      <a:pt x="1186917" y="504160"/>
                    </a:cubicBezTo>
                    <a:cubicBezTo>
                      <a:pt x="1191915" y="376898"/>
                      <a:pt x="1174221" y="236491"/>
                      <a:pt x="1081299" y="149267"/>
                    </a:cubicBezTo>
                    <a:cubicBezTo>
                      <a:pt x="1041311" y="111779"/>
                      <a:pt x="990726" y="87636"/>
                      <a:pt x="939491" y="68142"/>
                    </a:cubicBezTo>
                    <a:cubicBezTo>
                      <a:pt x="683648" y="-27873"/>
                      <a:pt x="400743" y="-22238"/>
                      <a:pt x="148928" y="83887"/>
                    </a:cubicBezTo>
                    <a:cubicBezTo>
                      <a:pt x="112619" y="99183"/>
                      <a:pt x="77675" y="117527"/>
                      <a:pt x="44460" y="138721"/>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3" name="Google Shape;1213;p22"/>
              <p:cNvSpPr/>
              <p:nvPr/>
            </p:nvSpPr>
            <p:spPr>
              <a:xfrm flipH="1">
                <a:off x="9146238" y="2333633"/>
                <a:ext cx="210566" cy="240986"/>
              </a:xfrm>
              <a:custGeom>
                <a:avLst/>
                <a:gdLst/>
                <a:ahLst/>
                <a:cxnLst/>
                <a:rect l="l" t="t" r="r" b="b"/>
                <a:pathLst>
                  <a:path w="210566" h="240986" extrusionOk="0">
                    <a:moveTo>
                      <a:pt x="1799" y="96830"/>
                    </a:moveTo>
                    <a:cubicBezTo>
                      <a:pt x="25162" y="50934"/>
                      <a:pt x="66980" y="17174"/>
                      <a:pt x="116765" y="4008"/>
                    </a:cubicBezTo>
                    <a:cubicBezTo>
                      <a:pt x="139458" y="-1840"/>
                      <a:pt x="165400" y="-2640"/>
                      <a:pt x="184545" y="10906"/>
                    </a:cubicBezTo>
                    <a:cubicBezTo>
                      <a:pt x="209137" y="28201"/>
                      <a:pt x="214286" y="63190"/>
                      <a:pt x="208287" y="92631"/>
                    </a:cubicBezTo>
                    <a:cubicBezTo>
                      <a:pt x="199040" y="137618"/>
                      <a:pt x="168849" y="176806"/>
                      <a:pt x="130411" y="201898"/>
                    </a:cubicBezTo>
                    <a:cubicBezTo>
                      <a:pt x="91972" y="226991"/>
                      <a:pt x="45886" y="238837"/>
                      <a:pt x="0" y="240986"/>
                    </a:cubicBezTo>
                    <a:cubicBezTo>
                      <a:pt x="13796" y="192301"/>
                      <a:pt x="18744" y="140567"/>
                      <a:pt x="1799" y="96830"/>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4" name="Google Shape;1214;p22"/>
              <p:cNvSpPr/>
              <p:nvPr/>
            </p:nvSpPr>
            <p:spPr>
              <a:xfrm flipH="1">
                <a:off x="10461973" y="2258251"/>
                <a:ext cx="167041" cy="240826"/>
              </a:xfrm>
              <a:custGeom>
                <a:avLst/>
                <a:gdLst/>
                <a:ahLst/>
                <a:cxnLst/>
                <a:rect l="l" t="t" r="r" b="b"/>
                <a:pathLst>
                  <a:path w="167041" h="240826" extrusionOk="0">
                    <a:moveTo>
                      <a:pt x="156545" y="83939"/>
                    </a:moveTo>
                    <a:cubicBezTo>
                      <a:pt x="144648" y="57197"/>
                      <a:pt x="129253" y="31055"/>
                      <a:pt x="106260" y="14710"/>
                    </a:cubicBezTo>
                    <a:cubicBezTo>
                      <a:pt x="83267" y="-1635"/>
                      <a:pt x="51276" y="-6134"/>
                      <a:pt x="28233" y="10361"/>
                    </a:cubicBezTo>
                    <a:cubicBezTo>
                      <a:pt x="8689" y="24407"/>
                      <a:pt x="-708" y="51049"/>
                      <a:pt x="42" y="76291"/>
                    </a:cubicBezTo>
                    <a:cubicBezTo>
                      <a:pt x="791" y="101534"/>
                      <a:pt x="10388" y="125526"/>
                      <a:pt x="22235" y="147320"/>
                    </a:cubicBezTo>
                    <a:cubicBezTo>
                      <a:pt x="37230" y="175111"/>
                      <a:pt x="56625" y="200804"/>
                      <a:pt x="81617" y="218498"/>
                    </a:cubicBezTo>
                    <a:cubicBezTo>
                      <a:pt x="106610" y="236193"/>
                      <a:pt x="137750" y="245190"/>
                      <a:pt x="167041" y="238742"/>
                    </a:cubicBezTo>
                    <a:cubicBezTo>
                      <a:pt x="163992" y="179710"/>
                      <a:pt x="171490" y="117729"/>
                      <a:pt x="156545" y="83939"/>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5" name="Google Shape;1215;p22"/>
              <p:cNvSpPr/>
              <p:nvPr/>
            </p:nvSpPr>
            <p:spPr>
              <a:xfrm flipH="1">
                <a:off x="9159387" y="1624208"/>
                <a:ext cx="1405060" cy="970955"/>
              </a:xfrm>
              <a:custGeom>
                <a:avLst/>
                <a:gdLst/>
                <a:ahLst/>
                <a:cxnLst/>
                <a:rect l="l" t="t" r="r" b="b"/>
                <a:pathLst>
                  <a:path w="1405060" h="970955" extrusionOk="0">
                    <a:moveTo>
                      <a:pt x="78331" y="810554"/>
                    </a:moveTo>
                    <a:cubicBezTo>
                      <a:pt x="155958" y="735577"/>
                      <a:pt x="206693" y="633558"/>
                      <a:pt x="227886" y="522541"/>
                    </a:cubicBezTo>
                    <a:cubicBezTo>
                      <a:pt x="299115" y="556981"/>
                      <a:pt x="375742" y="582523"/>
                      <a:pt x="454718" y="586922"/>
                    </a:cubicBezTo>
                    <a:cubicBezTo>
                      <a:pt x="537623" y="591231"/>
                      <a:pt x="620104" y="572526"/>
                      <a:pt x="693047" y="532888"/>
                    </a:cubicBezTo>
                    <a:cubicBezTo>
                      <a:pt x="759177" y="573726"/>
                      <a:pt x="827206" y="612614"/>
                      <a:pt x="900584" y="638206"/>
                    </a:cubicBezTo>
                    <a:cubicBezTo>
                      <a:pt x="974457" y="664628"/>
                      <a:pt x="1053114" y="675025"/>
                      <a:pt x="1131315" y="668697"/>
                    </a:cubicBezTo>
                    <a:cubicBezTo>
                      <a:pt x="1139288" y="777244"/>
                      <a:pt x="1176322" y="881647"/>
                      <a:pt x="1238533" y="970955"/>
                    </a:cubicBezTo>
                    <a:cubicBezTo>
                      <a:pt x="1268874" y="894253"/>
                      <a:pt x="1288693" y="813798"/>
                      <a:pt x="1297465" y="731778"/>
                    </a:cubicBezTo>
                    <a:cubicBezTo>
                      <a:pt x="1328646" y="719082"/>
                      <a:pt x="1363555" y="719082"/>
                      <a:pt x="1394736" y="731778"/>
                    </a:cubicBezTo>
                    <a:cubicBezTo>
                      <a:pt x="1402834" y="668137"/>
                      <a:pt x="1406178" y="603977"/>
                      <a:pt x="1404733" y="539836"/>
                    </a:cubicBezTo>
                    <a:cubicBezTo>
                      <a:pt x="1404233" y="516393"/>
                      <a:pt x="1402284" y="490901"/>
                      <a:pt x="1386439" y="473656"/>
                    </a:cubicBezTo>
                    <a:cubicBezTo>
                      <a:pt x="1373492" y="459560"/>
                      <a:pt x="1353848" y="453962"/>
                      <a:pt x="1331455" y="453162"/>
                    </a:cubicBezTo>
                    <a:cubicBezTo>
                      <a:pt x="1344351" y="387082"/>
                      <a:pt x="1303763" y="318203"/>
                      <a:pt x="1245831" y="284064"/>
                    </a:cubicBezTo>
                    <a:cubicBezTo>
                      <a:pt x="1187898" y="249924"/>
                      <a:pt x="1116570" y="244826"/>
                      <a:pt x="1059037" y="257922"/>
                    </a:cubicBezTo>
                    <a:cubicBezTo>
                      <a:pt x="1055538" y="219833"/>
                      <a:pt x="1032795" y="185094"/>
                      <a:pt x="1002404" y="161801"/>
                    </a:cubicBezTo>
                    <a:cubicBezTo>
                      <a:pt x="972013" y="138508"/>
                      <a:pt x="934624" y="125812"/>
                      <a:pt x="896885" y="119714"/>
                    </a:cubicBezTo>
                    <a:cubicBezTo>
                      <a:pt x="800614" y="104068"/>
                      <a:pt x="698245" y="130860"/>
                      <a:pt x="636114" y="193091"/>
                    </a:cubicBezTo>
                    <a:cubicBezTo>
                      <a:pt x="539993" y="142457"/>
                      <a:pt x="440023" y="86474"/>
                      <a:pt x="388638" y="0"/>
                    </a:cubicBezTo>
                    <a:cubicBezTo>
                      <a:pt x="359647" y="45336"/>
                      <a:pt x="367944" y="104118"/>
                      <a:pt x="380790" y="156952"/>
                    </a:cubicBezTo>
                    <a:cubicBezTo>
                      <a:pt x="346201" y="144056"/>
                      <a:pt x="310012" y="132860"/>
                      <a:pt x="273173" y="134409"/>
                    </a:cubicBezTo>
                    <a:cubicBezTo>
                      <a:pt x="236334" y="135959"/>
                      <a:pt x="198195" y="152454"/>
                      <a:pt x="179301" y="184144"/>
                    </a:cubicBezTo>
                    <a:cubicBezTo>
                      <a:pt x="159807" y="216734"/>
                      <a:pt x="163905" y="258172"/>
                      <a:pt x="176702" y="296210"/>
                    </a:cubicBezTo>
                    <a:cubicBezTo>
                      <a:pt x="150659" y="276216"/>
                      <a:pt x="121968" y="254873"/>
                      <a:pt x="89028" y="254723"/>
                    </a:cubicBezTo>
                    <a:cubicBezTo>
                      <a:pt x="44291" y="254723"/>
                      <a:pt x="7102" y="296060"/>
                      <a:pt x="1104" y="340397"/>
                    </a:cubicBezTo>
                    <a:cubicBezTo>
                      <a:pt x="-4894" y="384733"/>
                      <a:pt x="14150" y="429120"/>
                      <a:pt x="43492" y="459161"/>
                    </a:cubicBezTo>
                    <a:cubicBezTo>
                      <a:pt x="29246" y="519362"/>
                      <a:pt x="20299" y="580694"/>
                      <a:pt x="16750" y="642455"/>
                    </a:cubicBezTo>
                    <a:cubicBezTo>
                      <a:pt x="33989" y="647568"/>
                      <a:pt x="49815" y="656601"/>
                      <a:pt x="62986" y="668847"/>
                    </a:cubicBezTo>
                    <a:cubicBezTo>
                      <a:pt x="65270" y="670726"/>
                      <a:pt x="67100" y="673106"/>
                      <a:pt x="68334" y="675795"/>
                    </a:cubicBezTo>
                    <a:cubicBezTo>
                      <a:pt x="69294" y="679144"/>
                      <a:pt x="69429" y="682678"/>
                      <a:pt x="68734" y="686092"/>
                    </a:cubicBezTo>
                    <a:cubicBezTo>
                      <a:pt x="63596" y="727804"/>
                      <a:pt x="66860" y="770121"/>
                      <a:pt x="78331" y="810554"/>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6" name="Google Shape;1216;p22"/>
              <p:cNvSpPr/>
              <p:nvPr/>
            </p:nvSpPr>
            <p:spPr>
              <a:xfrm flipH="1">
                <a:off x="9928234" y="2345439"/>
                <a:ext cx="76275" cy="147695"/>
              </a:xfrm>
              <a:custGeom>
                <a:avLst/>
                <a:gdLst/>
                <a:ahLst/>
                <a:cxnLst/>
                <a:rect l="l" t="t" r="r" b="b"/>
                <a:pathLst>
                  <a:path w="76275" h="147695" extrusionOk="0">
                    <a:moveTo>
                      <a:pt x="76276" y="135509"/>
                    </a:moveTo>
                    <a:cubicBezTo>
                      <a:pt x="48284" y="157352"/>
                      <a:pt x="5997" y="150504"/>
                      <a:pt x="399" y="109517"/>
                    </a:cubicBezTo>
                    <a:cubicBezTo>
                      <a:pt x="-5200" y="68529"/>
                      <a:pt x="50034" y="55533"/>
                      <a:pt x="50034" y="55533"/>
                    </a:cubicBezTo>
                    <a:cubicBezTo>
                      <a:pt x="50034" y="55533"/>
                      <a:pt x="65479" y="20544"/>
                      <a:pt x="46285" y="0"/>
                    </a:cubicBezTo>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7" name="Google Shape;1217;p22"/>
              <p:cNvSpPr/>
              <p:nvPr/>
            </p:nvSpPr>
            <p:spPr>
              <a:xfrm flipH="1">
                <a:off x="9924535" y="2341290"/>
                <a:ext cx="85960" cy="157802"/>
              </a:xfrm>
              <a:custGeom>
                <a:avLst/>
                <a:gdLst/>
                <a:ahLst/>
                <a:cxnLst/>
                <a:rect l="l" t="t" r="r" b="b"/>
                <a:pathLst>
                  <a:path w="85960" h="157802" extrusionOk="0">
                    <a:moveTo>
                      <a:pt x="47972" y="157802"/>
                    </a:moveTo>
                    <a:cubicBezTo>
                      <a:pt x="41539" y="157827"/>
                      <a:pt x="35161" y="156622"/>
                      <a:pt x="29178" y="154253"/>
                    </a:cubicBezTo>
                    <a:cubicBezTo>
                      <a:pt x="13282" y="147755"/>
                      <a:pt x="3085" y="133659"/>
                      <a:pt x="486" y="114515"/>
                    </a:cubicBezTo>
                    <a:cubicBezTo>
                      <a:pt x="-4512" y="79526"/>
                      <a:pt x="30177" y="60482"/>
                      <a:pt x="51621" y="54533"/>
                    </a:cubicBezTo>
                    <a:cubicBezTo>
                      <a:pt x="54470" y="46636"/>
                      <a:pt x="61618" y="22593"/>
                      <a:pt x="47972" y="8148"/>
                    </a:cubicBezTo>
                    <a:lnTo>
                      <a:pt x="56719" y="0"/>
                    </a:lnTo>
                    <a:cubicBezTo>
                      <a:pt x="78363" y="23193"/>
                      <a:pt x="62218" y="60432"/>
                      <a:pt x="61718" y="61981"/>
                    </a:cubicBezTo>
                    <a:lnTo>
                      <a:pt x="60518" y="64680"/>
                    </a:lnTo>
                    <a:lnTo>
                      <a:pt x="57619" y="65380"/>
                    </a:lnTo>
                    <a:cubicBezTo>
                      <a:pt x="48677" y="67784"/>
                      <a:pt x="40139" y="71488"/>
                      <a:pt x="32277" y="76377"/>
                    </a:cubicBezTo>
                    <a:cubicBezTo>
                      <a:pt x="17281" y="86124"/>
                      <a:pt x="10533" y="98420"/>
                      <a:pt x="12283" y="112916"/>
                    </a:cubicBezTo>
                    <a:cubicBezTo>
                      <a:pt x="13262" y="126192"/>
                      <a:pt x="21490" y="137843"/>
                      <a:pt x="33676" y="143207"/>
                    </a:cubicBezTo>
                    <a:cubicBezTo>
                      <a:pt x="49077" y="148520"/>
                      <a:pt x="66127" y="145411"/>
                      <a:pt x="78663" y="135009"/>
                    </a:cubicBezTo>
                    <a:lnTo>
                      <a:pt x="85961" y="144406"/>
                    </a:lnTo>
                    <a:cubicBezTo>
                      <a:pt x="75139" y="152969"/>
                      <a:pt x="61773" y="157677"/>
                      <a:pt x="47972" y="15780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8" name="Google Shape;1218;p22"/>
              <p:cNvSpPr/>
              <p:nvPr/>
            </p:nvSpPr>
            <p:spPr>
              <a:xfrm flipH="1">
                <a:off x="9675659" y="2381613"/>
                <a:ext cx="115265" cy="79341"/>
              </a:xfrm>
              <a:custGeom>
                <a:avLst/>
                <a:gdLst/>
                <a:ahLst/>
                <a:cxnLst/>
                <a:rect l="l" t="t" r="r" b="b"/>
                <a:pathLst>
                  <a:path w="115265" h="79341" extrusionOk="0">
                    <a:moveTo>
                      <a:pt x="103219" y="79341"/>
                    </a:moveTo>
                    <a:cubicBezTo>
                      <a:pt x="101765" y="60272"/>
                      <a:pt x="94587" y="42083"/>
                      <a:pt x="82625" y="27157"/>
                    </a:cubicBezTo>
                    <a:cubicBezTo>
                      <a:pt x="76127" y="19109"/>
                      <a:pt x="65580" y="9962"/>
                      <a:pt x="52234" y="12162"/>
                    </a:cubicBezTo>
                    <a:cubicBezTo>
                      <a:pt x="41108" y="14781"/>
                      <a:pt x="31476" y="21699"/>
                      <a:pt x="25442" y="31406"/>
                    </a:cubicBezTo>
                    <a:cubicBezTo>
                      <a:pt x="19174" y="41638"/>
                      <a:pt x="14441" y="52739"/>
                      <a:pt x="11397" y="64346"/>
                    </a:cubicBezTo>
                    <a:lnTo>
                      <a:pt x="0" y="60697"/>
                    </a:lnTo>
                    <a:cubicBezTo>
                      <a:pt x="3454" y="48026"/>
                      <a:pt x="8722" y="35919"/>
                      <a:pt x="15645" y="24758"/>
                    </a:cubicBezTo>
                    <a:cubicBezTo>
                      <a:pt x="23503" y="12212"/>
                      <a:pt x="36139" y="3419"/>
                      <a:pt x="50635" y="415"/>
                    </a:cubicBezTo>
                    <a:cubicBezTo>
                      <a:pt x="65380" y="-1834"/>
                      <a:pt x="80076" y="5114"/>
                      <a:pt x="92072" y="19859"/>
                    </a:cubicBezTo>
                    <a:cubicBezTo>
                      <a:pt x="105523" y="36664"/>
                      <a:pt x="113606" y="57128"/>
                      <a:pt x="115265" y="7859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9" name="Google Shape;1219;p22"/>
              <p:cNvSpPr/>
              <p:nvPr/>
            </p:nvSpPr>
            <p:spPr>
              <a:xfrm flipH="1">
                <a:off x="10108157" y="2342898"/>
                <a:ext cx="105540" cy="81916"/>
              </a:xfrm>
              <a:custGeom>
                <a:avLst/>
                <a:gdLst/>
                <a:ahLst/>
                <a:cxnLst/>
                <a:rect l="l" t="t" r="r" b="b"/>
                <a:pathLst>
                  <a:path w="105540" h="81916" extrusionOk="0">
                    <a:moveTo>
                      <a:pt x="104769" y="81917"/>
                    </a:moveTo>
                    <a:lnTo>
                      <a:pt x="92972" y="80067"/>
                    </a:lnTo>
                    <a:cubicBezTo>
                      <a:pt x="97971" y="48927"/>
                      <a:pt x="79576" y="20585"/>
                      <a:pt x="59532" y="13637"/>
                    </a:cubicBezTo>
                    <a:cubicBezTo>
                      <a:pt x="44537" y="8639"/>
                      <a:pt x="30841" y="15737"/>
                      <a:pt x="20544" y="33981"/>
                    </a:cubicBezTo>
                    <a:cubicBezTo>
                      <a:pt x="15215" y="45168"/>
                      <a:pt x="12271" y="57334"/>
                      <a:pt x="11896" y="69720"/>
                    </a:cubicBezTo>
                    <a:lnTo>
                      <a:pt x="0" y="68571"/>
                    </a:lnTo>
                    <a:cubicBezTo>
                      <a:pt x="430" y="54535"/>
                      <a:pt x="3839" y="40754"/>
                      <a:pt x="9997" y="28133"/>
                    </a:cubicBezTo>
                    <a:cubicBezTo>
                      <a:pt x="23243" y="4590"/>
                      <a:pt x="42687" y="-4807"/>
                      <a:pt x="63281" y="2341"/>
                    </a:cubicBezTo>
                    <a:cubicBezTo>
                      <a:pt x="93922" y="13088"/>
                      <a:pt x="109267" y="52026"/>
                      <a:pt x="104769" y="81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0" name="Google Shape;1220;p22"/>
              <p:cNvSpPr/>
              <p:nvPr/>
            </p:nvSpPr>
            <p:spPr>
              <a:xfrm flipH="1">
                <a:off x="9658245" y="2311261"/>
                <a:ext cx="75842" cy="65928"/>
              </a:xfrm>
              <a:custGeom>
                <a:avLst/>
                <a:gdLst/>
                <a:ahLst/>
                <a:cxnLst/>
                <a:rect l="l" t="t" r="r" b="b"/>
                <a:pathLst>
                  <a:path w="75842" h="65928" extrusionOk="0">
                    <a:moveTo>
                      <a:pt x="12042" y="37077"/>
                    </a:moveTo>
                    <a:cubicBezTo>
                      <a:pt x="7044" y="34178"/>
                      <a:pt x="1296" y="30679"/>
                      <a:pt x="146" y="24531"/>
                    </a:cubicBezTo>
                    <a:cubicBezTo>
                      <a:pt x="-554" y="19033"/>
                      <a:pt x="1286" y="13514"/>
                      <a:pt x="5145" y="9536"/>
                    </a:cubicBezTo>
                    <a:cubicBezTo>
                      <a:pt x="8968" y="5572"/>
                      <a:pt x="13812" y="2733"/>
                      <a:pt x="19140" y="1338"/>
                    </a:cubicBezTo>
                    <a:cubicBezTo>
                      <a:pt x="33216" y="-2451"/>
                      <a:pt x="48227" y="1948"/>
                      <a:pt x="58029" y="12735"/>
                    </a:cubicBezTo>
                    <a:cubicBezTo>
                      <a:pt x="67146" y="23631"/>
                      <a:pt x="73139" y="36792"/>
                      <a:pt x="75374" y="50823"/>
                    </a:cubicBezTo>
                    <a:cubicBezTo>
                      <a:pt x="76618" y="55782"/>
                      <a:pt x="75349" y="61030"/>
                      <a:pt x="71974" y="64869"/>
                    </a:cubicBezTo>
                    <a:cubicBezTo>
                      <a:pt x="64527" y="71267"/>
                      <a:pt x="29537" y="47024"/>
                      <a:pt x="12042" y="37077"/>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1" name="Google Shape;1221;p22"/>
              <p:cNvSpPr/>
              <p:nvPr/>
            </p:nvSpPr>
            <p:spPr>
              <a:xfrm flipH="1">
                <a:off x="10148316" y="2259733"/>
                <a:ext cx="93734" cy="60007"/>
              </a:xfrm>
              <a:custGeom>
                <a:avLst/>
                <a:gdLst/>
                <a:ahLst/>
                <a:cxnLst/>
                <a:rect l="l" t="t" r="r" b="b"/>
                <a:pathLst>
                  <a:path w="93734" h="60007" extrusionOk="0">
                    <a:moveTo>
                      <a:pt x="92634" y="27274"/>
                    </a:moveTo>
                    <a:cubicBezTo>
                      <a:pt x="65607" y="38270"/>
                      <a:pt x="38415" y="48732"/>
                      <a:pt x="11058" y="58664"/>
                    </a:cubicBezTo>
                    <a:cubicBezTo>
                      <a:pt x="7759" y="59864"/>
                      <a:pt x="3661" y="60963"/>
                      <a:pt x="1561" y="58664"/>
                    </a:cubicBezTo>
                    <a:cubicBezTo>
                      <a:pt x="602" y="57345"/>
                      <a:pt x="112" y="55745"/>
                      <a:pt x="162" y="54116"/>
                    </a:cubicBezTo>
                    <a:cubicBezTo>
                      <a:pt x="-563" y="44448"/>
                      <a:pt x="1156" y="34751"/>
                      <a:pt x="5160" y="25924"/>
                    </a:cubicBezTo>
                    <a:cubicBezTo>
                      <a:pt x="9539" y="16432"/>
                      <a:pt x="17087" y="8764"/>
                      <a:pt x="26504" y="4231"/>
                    </a:cubicBezTo>
                    <a:cubicBezTo>
                      <a:pt x="30623" y="2501"/>
                      <a:pt x="34961" y="1357"/>
                      <a:pt x="39400" y="832"/>
                    </a:cubicBezTo>
                    <a:cubicBezTo>
                      <a:pt x="56640" y="-1943"/>
                      <a:pt x="74274" y="2286"/>
                      <a:pt x="88385" y="12578"/>
                    </a:cubicBezTo>
                    <a:cubicBezTo>
                      <a:pt x="93289" y="15717"/>
                      <a:pt x="95108" y="22005"/>
                      <a:pt x="92634" y="2727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2" name="Google Shape;1222;p22"/>
              <p:cNvSpPr/>
              <p:nvPr/>
            </p:nvSpPr>
            <p:spPr>
              <a:xfrm flipH="1">
                <a:off x="9855605" y="2532482"/>
                <a:ext cx="88673" cy="50838"/>
              </a:xfrm>
              <a:custGeom>
                <a:avLst/>
                <a:gdLst/>
                <a:ahLst/>
                <a:cxnLst/>
                <a:rect l="l" t="t" r="r" b="b"/>
                <a:pathLst>
                  <a:path w="88673" h="50838" extrusionOk="0">
                    <a:moveTo>
                      <a:pt x="22143" y="50835"/>
                    </a:moveTo>
                    <a:cubicBezTo>
                      <a:pt x="14591" y="50915"/>
                      <a:pt x="7083" y="49610"/>
                      <a:pt x="0" y="46986"/>
                    </a:cubicBezTo>
                    <a:lnTo>
                      <a:pt x="4748" y="36039"/>
                    </a:lnTo>
                    <a:cubicBezTo>
                      <a:pt x="6498" y="36789"/>
                      <a:pt x="47986" y="53584"/>
                      <a:pt x="78277" y="0"/>
                    </a:cubicBezTo>
                    <a:lnTo>
                      <a:pt x="88673" y="5898"/>
                    </a:lnTo>
                    <a:cubicBezTo>
                      <a:pt x="67630" y="43137"/>
                      <a:pt x="40788" y="50835"/>
                      <a:pt x="22143" y="5083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3" name="Google Shape;1223;p22"/>
              <p:cNvSpPr/>
              <p:nvPr/>
            </p:nvSpPr>
            <p:spPr>
              <a:xfrm rot="5331254" flipH="1">
                <a:off x="10174590" y="2422323"/>
                <a:ext cx="169882" cy="259073"/>
              </a:xfrm>
              <a:custGeom>
                <a:avLst/>
                <a:gdLst/>
                <a:ahLst/>
                <a:cxnLst/>
                <a:rect l="l" t="t" r="r" b="b"/>
                <a:pathLst>
                  <a:path w="169882" h="259073" extrusionOk="0">
                    <a:moveTo>
                      <a:pt x="169883" y="129536"/>
                    </a:moveTo>
                    <a:cubicBezTo>
                      <a:pt x="169883" y="201077"/>
                      <a:pt x="131853" y="259073"/>
                      <a:pt x="84941" y="259073"/>
                    </a:cubicBezTo>
                    <a:cubicBezTo>
                      <a:pt x="38030" y="259073"/>
                      <a:pt x="0" y="201078"/>
                      <a:pt x="0" y="129536"/>
                    </a:cubicBezTo>
                    <a:cubicBezTo>
                      <a:pt x="0" y="57995"/>
                      <a:pt x="38030" y="0"/>
                      <a:pt x="84941" y="0"/>
                    </a:cubicBezTo>
                    <a:cubicBezTo>
                      <a:pt x="131853" y="0"/>
                      <a:pt x="169883" y="57995"/>
                      <a:pt x="169883" y="129536"/>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79" name="Google Shape;1224;p22"/>
              <p:cNvSpPr/>
              <p:nvPr/>
            </p:nvSpPr>
            <p:spPr>
              <a:xfrm rot="2518199" flipH="1">
                <a:off x="10311426" y="2471514"/>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0" name="Google Shape;1225;p22"/>
              <p:cNvSpPr/>
              <p:nvPr/>
            </p:nvSpPr>
            <p:spPr>
              <a:xfrm rot="2518199" flipH="1">
                <a:off x="10239602" y="247581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1" name="Google Shape;1226;p22"/>
              <p:cNvSpPr/>
              <p:nvPr/>
            </p:nvSpPr>
            <p:spPr>
              <a:xfrm rot="2518199" flipH="1">
                <a:off x="10161226" y="2480487"/>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2" name="Google Shape;1227;p22"/>
              <p:cNvSpPr/>
              <p:nvPr/>
            </p:nvSpPr>
            <p:spPr>
              <a:xfrm rot="2518199" flipH="1">
                <a:off x="10282682" y="2517003"/>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3" name="Google Shape;1228;p22"/>
              <p:cNvSpPr/>
              <p:nvPr/>
            </p:nvSpPr>
            <p:spPr>
              <a:xfrm rot="2518199" flipH="1">
                <a:off x="10201652" y="2521856"/>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4" name="Google Shape;1229;p22"/>
              <p:cNvSpPr/>
              <p:nvPr/>
            </p:nvSpPr>
            <p:spPr>
              <a:xfrm rot="5329800" flipH="1">
                <a:off x="9565360" y="2459232"/>
                <a:ext cx="169849" cy="259021"/>
              </a:xfrm>
              <a:custGeom>
                <a:avLst/>
                <a:gdLst/>
                <a:ahLst/>
                <a:cxnLst/>
                <a:rect l="l" t="t" r="r" b="b"/>
                <a:pathLst>
                  <a:path w="169849" h="259021" extrusionOk="0">
                    <a:moveTo>
                      <a:pt x="169849" y="129511"/>
                    </a:moveTo>
                    <a:cubicBezTo>
                      <a:pt x="169849" y="201038"/>
                      <a:pt x="131827" y="259021"/>
                      <a:pt x="84925" y="259021"/>
                    </a:cubicBezTo>
                    <a:cubicBezTo>
                      <a:pt x="38022" y="259021"/>
                      <a:pt x="0" y="201038"/>
                      <a:pt x="0" y="129511"/>
                    </a:cubicBezTo>
                    <a:cubicBezTo>
                      <a:pt x="0" y="57984"/>
                      <a:pt x="38022" y="0"/>
                      <a:pt x="84925" y="0"/>
                    </a:cubicBezTo>
                    <a:cubicBezTo>
                      <a:pt x="131827" y="0"/>
                      <a:pt x="169849" y="57984"/>
                      <a:pt x="169849" y="129511"/>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5" name="Google Shape;1230;p22"/>
              <p:cNvSpPr/>
              <p:nvPr/>
            </p:nvSpPr>
            <p:spPr>
              <a:xfrm rot="2518199" flipH="1">
                <a:off x="9702417" y="250779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6" name="Google Shape;1231;p22"/>
              <p:cNvSpPr/>
              <p:nvPr/>
            </p:nvSpPr>
            <p:spPr>
              <a:xfrm rot="2518199" flipH="1">
                <a:off x="9630626" y="251205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7" name="Google Shape;1232;p22"/>
              <p:cNvSpPr/>
              <p:nvPr/>
            </p:nvSpPr>
            <p:spPr>
              <a:xfrm rot="2518199" flipH="1">
                <a:off x="9552180" y="251673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8" name="Google Shape;1233;p22"/>
              <p:cNvSpPr/>
              <p:nvPr/>
            </p:nvSpPr>
            <p:spPr>
              <a:xfrm rot="2518199" flipH="1">
                <a:off x="9673672" y="2553280"/>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9" name="Google Shape;1234;p22"/>
              <p:cNvSpPr/>
              <p:nvPr/>
            </p:nvSpPr>
            <p:spPr>
              <a:xfrm rot="2529472" flipH="1">
                <a:off x="9597549" y="2576265"/>
                <a:ext cx="18861" cy="17963"/>
              </a:xfrm>
              <a:custGeom>
                <a:avLst/>
                <a:gdLst/>
                <a:ahLst/>
                <a:cxnLst/>
                <a:rect l="l" t="t" r="r" b="b"/>
                <a:pathLst>
                  <a:path w="18861" h="17963" extrusionOk="0">
                    <a:moveTo>
                      <a:pt x="18860" y="8980"/>
                    </a:moveTo>
                    <a:cubicBezTo>
                      <a:pt x="18860" y="13941"/>
                      <a:pt x="14638" y="17962"/>
                      <a:pt x="9430" y="17962"/>
                    </a:cubicBezTo>
                    <a:cubicBezTo>
                      <a:pt x="4221" y="17962"/>
                      <a:pt x="-1" y="13941"/>
                      <a:pt x="-1" y="8980"/>
                    </a:cubicBezTo>
                    <a:cubicBezTo>
                      <a:pt x="-1" y="4020"/>
                      <a:pt x="4221" y="-1"/>
                      <a:pt x="9430" y="-1"/>
                    </a:cubicBezTo>
                    <a:cubicBezTo>
                      <a:pt x="14638" y="-1"/>
                      <a:pt x="18860" y="4020"/>
                      <a:pt x="18860" y="8980"/>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0" name="Google Shape;1235;p22"/>
              <p:cNvSpPr/>
              <p:nvPr/>
            </p:nvSpPr>
            <p:spPr>
              <a:xfrm flipH="1">
                <a:off x="9648418" y="2789354"/>
                <a:ext cx="517394" cy="65296"/>
              </a:xfrm>
              <a:custGeom>
                <a:avLst/>
                <a:gdLst/>
                <a:ahLst/>
                <a:cxnLst/>
                <a:rect l="l" t="t" r="r" b="b"/>
                <a:pathLst>
                  <a:path w="517394" h="65296" extrusionOk="0">
                    <a:moveTo>
                      <a:pt x="374888" y="65280"/>
                    </a:moveTo>
                    <a:cubicBezTo>
                      <a:pt x="184045" y="65280"/>
                      <a:pt x="2449" y="7798"/>
                      <a:pt x="0" y="7098"/>
                    </a:cubicBezTo>
                    <a:lnTo>
                      <a:pt x="2249" y="0"/>
                    </a:lnTo>
                    <a:cubicBezTo>
                      <a:pt x="5098" y="900"/>
                      <a:pt x="286814" y="89973"/>
                      <a:pt x="515945" y="45336"/>
                    </a:cubicBezTo>
                    <a:lnTo>
                      <a:pt x="517395" y="52634"/>
                    </a:lnTo>
                    <a:cubicBezTo>
                      <a:pt x="470399" y="61356"/>
                      <a:pt x="422683" y="65590"/>
                      <a:pt x="374888" y="6528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1" name="Google Shape;1236;p22"/>
              <p:cNvSpPr/>
              <p:nvPr/>
            </p:nvSpPr>
            <p:spPr>
              <a:xfrm flipH="1">
                <a:off x="9205150" y="2416717"/>
                <a:ext cx="122213" cy="37938"/>
              </a:xfrm>
              <a:custGeom>
                <a:avLst/>
                <a:gdLst/>
                <a:ahLst/>
                <a:cxnLst/>
                <a:rect l="l" t="t" r="r" b="b"/>
                <a:pathLst>
                  <a:path w="122213" h="37938" extrusionOk="0">
                    <a:moveTo>
                      <a:pt x="10847" y="37939"/>
                    </a:moveTo>
                    <a:lnTo>
                      <a:pt x="0" y="37939"/>
                    </a:lnTo>
                    <a:lnTo>
                      <a:pt x="300" y="25992"/>
                    </a:lnTo>
                    <a:cubicBezTo>
                      <a:pt x="87374" y="28391"/>
                      <a:pt x="112866" y="300"/>
                      <a:pt x="113116" y="0"/>
                    </a:cubicBezTo>
                    <a:lnTo>
                      <a:pt x="122213" y="7698"/>
                    </a:lnTo>
                    <a:cubicBezTo>
                      <a:pt x="121164" y="8847"/>
                      <a:pt x="95871" y="37939"/>
                      <a:pt x="10847" y="3793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2" name="Google Shape;1237;p22"/>
              <p:cNvSpPr/>
              <p:nvPr/>
            </p:nvSpPr>
            <p:spPr>
              <a:xfrm flipH="1">
                <a:off x="10473870" y="2339891"/>
                <a:ext cx="117114" cy="41087"/>
              </a:xfrm>
              <a:custGeom>
                <a:avLst/>
                <a:gdLst/>
                <a:ahLst/>
                <a:cxnLst/>
                <a:rect l="l" t="t" r="r" b="b"/>
                <a:pathLst>
                  <a:path w="117114" h="41087" extrusionOk="0">
                    <a:moveTo>
                      <a:pt x="72728" y="41088"/>
                    </a:moveTo>
                    <a:cubicBezTo>
                      <a:pt x="29241" y="41088"/>
                      <a:pt x="400" y="8247"/>
                      <a:pt x="0" y="7798"/>
                    </a:cubicBezTo>
                    <a:lnTo>
                      <a:pt x="9097" y="0"/>
                    </a:lnTo>
                    <a:cubicBezTo>
                      <a:pt x="10847" y="2049"/>
                      <a:pt x="52884" y="49585"/>
                      <a:pt x="111617" y="19044"/>
                    </a:cubicBezTo>
                    <a:lnTo>
                      <a:pt x="117115" y="29641"/>
                    </a:lnTo>
                    <a:cubicBezTo>
                      <a:pt x="103474" y="37024"/>
                      <a:pt x="88239" y="40953"/>
                      <a:pt x="72728" y="4108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00" name="Google Shape;1238;p22"/>
            <p:cNvSpPr/>
            <p:nvPr/>
          </p:nvSpPr>
          <p:spPr>
            <a:xfrm flipH="1">
              <a:off x="9050397" y="5319536"/>
              <a:ext cx="76077" cy="53733"/>
            </a:xfrm>
            <a:custGeom>
              <a:avLst/>
              <a:gdLst/>
              <a:ahLst/>
              <a:cxnLst/>
              <a:rect l="l" t="t" r="r" b="b"/>
              <a:pathLst>
                <a:path w="76077" h="53733" extrusionOk="0">
                  <a:moveTo>
                    <a:pt x="62231" y="53734"/>
                  </a:moveTo>
                  <a:cubicBezTo>
                    <a:pt x="47236" y="17195"/>
                    <a:pt x="500" y="15045"/>
                    <a:pt x="0" y="14995"/>
                  </a:cubicBezTo>
                  <a:lnTo>
                    <a:pt x="550" y="0"/>
                  </a:lnTo>
                  <a:cubicBezTo>
                    <a:pt x="2849" y="0"/>
                    <a:pt x="57133" y="2449"/>
                    <a:pt x="76077" y="4798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1" name="Google Shape;1239;p22"/>
            <p:cNvSpPr/>
            <p:nvPr/>
          </p:nvSpPr>
          <p:spPr>
            <a:xfrm flipH="1">
              <a:off x="9016357" y="5294044"/>
              <a:ext cx="76027" cy="53733"/>
            </a:xfrm>
            <a:custGeom>
              <a:avLst/>
              <a:gdLst/>
              <a:ahLst/>
              <a:cxnLst/>
              <a:rect l="l" t="t" r="r" b="b"/>
              <a:pathLst>
                <a:path w="76027" h="53733" extrusionOk="0">
                  <a:moveTo>
                    <a:pt x="62181" y="53734"/>
                  </a:moveTo>
                  <a:cubicBezTo>
                    <a:pt x="47186" y="17195"/>
                    <a:pt x="450" y="15045"/>
                    <a:pt x="0" y="14995"/>
                  </a:cubicBezTo>
                  <a:lnTo>
                    <a:pt x="500" y="0"/>
                  </a:lnTo>
                  <a:cubicBezTo>
                    <a:pt x="2799" y="0"/>
                    <a:pt x="57083" y="2399"/>
                    <a:pt x="76027" y="479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5" name="Group 4"/>
          <p:cNvGrpSpPr/>
          <p:nvPr/>
        </p:nvGrpSpPr>
        <p:grpSpPr>
          <a:xfrm>
            <a:off x="332125" y="1883415"/>
            <a:ext cx="6976535" cy="2947767"/>
            <a:chOff x="306385" y="1509399"/>
            <a:chExt cx="6976535" cy="2947767"/>
          </a:xfrm>
        </p:grpSpPr>
        <p:sp>
          <p:nvSpPr>
            <p:cNvPr id="4" name="Cloud 3"/>
            <p:cNvSpPr/>
            <p:nvPr/>
          </p:nvSpPr>
          <p:spPr>
            <a:xfrm>
              <a:off x="306385" y="1509399"/>
              <a:ext cx="6976535" cy="294776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latin typeface="+mj-lt"/>
              </a:endParaRPr>
            </a:p>
          </p:txBody>
        </p:sp>
        <p:sp>
          <p:nvSpPr>
            <p:cNvPr id="458" name="TextBox 457"/>
            <p:cNvSpPr txBox="1"/>
            <p:nvPr/>
          </p:nvSpPr>
          <p:spPr>
            <a:xfrm>
              <a:off x="752810" y="2310020"/>
              <a:ext cx="6210886" cy="1384995"/>
            </a:xfrm>
            <a:prstGeom prst="rect">
              <a:avLst/>
            </a:prstGeom>
            <a:noFill/>
          </p:spPr>
          <p:txBody>
            <a:bodyPr wrap="square">
              <a:spAutoFit/>
            </a:bodyPr>
            <a:lstStyle/>
            <a:p>
              <a:pPr algn="ctr"/>
              <a:r>
                <a:rPr lang="vi-VN" sz="2800" dirty="0">
                  <a:latin typeface="+mj-lt"/>
                </a:rPr>
                <a:t>Hàng chục triệu chất hóa học đã biết được phân loại như thế nào để dễ nghiên cứu và sử dụng? </a:t>
              </a:r>
              <a:endParaRPr lang="vi-VN" sz="2800" dirty="0">
                <a:latin typeface="+mj-lt"/>
              </a:endParaRPr>
            </a:p>
          </p:txBody>
        </p:sp>
      </p:grpSp>
      <p:sp>
        <p:nvSpPr>
          <p:cNvPr id="164" name="Freeform 14"/>
          <p:cNvSpPr>
            <a:spLocks noEditPoints="1"/>
          </p:cNvSpPr>
          <p:nvPr/>
        </p:nvSpPr>
        <p:spPr bwMode="auto">
          <a:xfrm>
            <a:off x="4791710" y="4810443"/>
            <a:ext cx="1081087" cy="989013"/>
          </a:xfrm>
          <a:custGeom>
            <a:avLst/>
            <a:gdLst>
              <a:gd name="T0" fmla="*/ 213 w 255"/>
              <a:gd name="T1" fmla="*/ 131 h 233"/>
              <a:gd name="T2" fmla="*/ 157 w 255"/>
              <a:gd name="T3" fmla="*/ 81 h 233"/>
              <a:gd name="T4" fmla="*/ 139 w 255"/>
              <a:gd name="T5" fmla="*/ 44 h 233"/>
              <a:gd name="T6" fmla="*/ 152 w 255"/>
              <a:gd name="T7" fmla="*/ 8 h 233"/>
              <a:gd name="T8" fmla="*/ 151 w 255"/>
              <a:gd name="T9" fmla="*/ 4 h 233"/>
              <a:gd name="T10" fmla="*/ 148 w 255"/>
              <a:gd name="T11" fmla="*/ 2 h 233"/>
              <a:gd name="T12" fmla="*/ 74 w 255"/>
              <a:gd name="T13" fmla="*/ 5 h 233"/>
              <a:gd name="T14" fmla="*/ 72 w 255"/>
              <a:gd name="T15" fmla="*/ 9 h 233"/>
              <a:gd name="T16" fmla="*/ 72 w 255"/>
              <a:gd name="T17" fmla="*/ 12 h 233"/>
              <a:gd name="T18" fmla="*/ 87 w 255"/>
              <a:gd name="T19" fmla="*/ 52 h 233"/>
              <a:gd name="T20" fmla="*/ 68 w 255"/>
              <a:gd name="T21" fmla="*/ 97 h 233"/>
              <a:gd name="T22" fmla="*/ 23 w 255"/>
              <a:gd name="T23" fmla="*/ 159 h 233"/>
              <a:gd name="T24" fmla="*/ 12 w 255"/>
              <a:gd name="T25" fmla="*/ 212 h 233"/>
              <a:gd name="T26" fmla="*/ 58 w 255"/>
              <a:gd name="T27" fmla="*/ 227 h 233"/>
              <a:gd name="T28" fmla="*/ 87 w 255"/>
              <a:gd name="T29" fmla="*/ 225 h 233"/>
              <a:gd name="T30" fmla="*/ 136 w 255"/>
              <a:gd name="T31" fmla="*/ 227 h 233"/>
              <a:gd name="T32" fmla="*/ 217 w 255"/>
              <a:gd name="T33" fmla="*/ 228 h 233"/>
              <a:gd name="T34" fmla="*/ 251 w 255"/>
              <a:gd name="T35" fmla="*/ 188 h 233"/>
              <a:gd name="T36" fmla="*/ 213 w 255"/>
              <a:gd name="T37" fmla="*/ 131 h 233"/>
              <a:gd name="T38" fmla="*/ 84 w 255"/>
              <a:gd name="T39" fmla="*/ 85 h 233"/>
              <a:gd name="T40" fmla="*/ 78 w 255"/>
              <a:gd name="T41" fmla="*/ 10 h 233"/>
              <a:gd name="T42" fmla="*/ 145 w 255"/>
              <a:gd name="T43" fmla="*/ 8 h 233"/>
              <a:gd name="T44" fmla="*/ 140 w 255"/>
              <a:gd name="T45" fmla="*/ 68 h 233"/>
              <a:gd name="T46" fmla="*/ 199 w 255"/>
              <a:gd name="T47" fmla="*/ 126 h 233"/>
              <a:gd name="T48" fmla="*/ 201 w 255"/>
              <a:gd name="T49" fmla="*/ 128 h 233"/>
              <a:gd name="T50" fmla="*/ 195 w 255"/>
              <a:gd name="T51" fmla="*/ 131 h 233"/>
              <a:gd name="T52" fmla="*/ 169 w 255"/>
              <a:gd name="T53" fmla="*/ 127 h 233"/>
              <a:gd name="T54" fmla="*/ 132 w 255"/>
              <a:gd name="T55" fmla="*/ 145 h 233"/>
              <a:gd name="T56" fmla="*/ 92 w 255"/>
              <a:gd name="T57" fmla="*/ 124 h 233"/>
              <a:gd name="T58" fmla="*/ 57 w 255"/>
              <a:gd name="T59" fmla="*/ 124 h 233"/>
              <a:gd name="T60" fmla="*/ 84 w 255"/>
              <a:gd name="T61" fmla="*/ 85 h 233"/>
              <a:gd name="T62" fmla="*/ 177 w 255"/>
              <a:gd name="T63" fmla="*/ 224 h 233"/>
              <a:gd name="T64" fmla="*/ 84 w 255"/>
              <a:gd name="T65" fmla="*/ 220 h 233"/>
              <a:gd name="T66" fmla="*/ 24 w 255"/>
              <a:gd name="T67" fmla="*/ 214 h 233"/>
              <a:gd name="T68" fmla="*/ 36 w 255"/>
              <a:gd name="T69" fmla="*/ 151 h 233"/>
              <a:gd name="T70" fmla="*/ 49 w 255"/>
              <a:gd name="T71" fmla="*/ 134 h 233"/>
              <a:gd name="T72" fmla="*/ 79 w 255"/>
              <a:gd name="T73" fmla="*/ 125 h 233"/>
              <a:gd name="T74" fmla="*/ 98 w 255"/>
              <a:gd name="T75" fmla="*/ 138 h 233"/>
              <a:gd name="T76" fmla="*/ 128 w 255"/>
              <a:gd name="T77" fmla="*/ 153 h 233"/>
              <a:gd name="T78" fmla="*/ 167 w 255"/>
              <a:gd name="T79" fmla="*/ 133 h 233"/>
              <a:gd name="T80" fmla="*/ 186 w 255"/>
              <a:gd name="T81" fmla="*/ 140 h 233"/>
              <a:gd name="T82" fmla="*/ 193 w 255"/>
              <a:gd name="T83" fmla="*/ 139 h 233"/>
              <a:gd name="T84" fmla="*/ 204 w 255"/>
              <a:gd name="T85" fmla="*/ 134 h 233"/>
              <a:gd name="T86" fmla="*/ 207 w 255"/>
              <a:gd name="T87" fmla="*/ 133 h 233"/>
              <a:gd name="T88" fmla="*/ 246 w 255"/>
              <a:gd name="T89" fmla="*/ 191 h 233"/>
              <a:gd name="T90" fmla="*/ 177 w 255"/>
              <a:gd name="T9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233">
                <a:moveTo>
                  <a:pt x="213" y="131"/>
                </a:moveTo>
                <a:cubicBezTo>
                  <a:pt x="195" y="114"/>
                  <a:pt x="175" y="99"/>
                  <a:pt x="157" y="81"/>
                </a:cubicBezTo>
                <a:cubicBezTo>
                  <a:pt x="147" y="71"/>
                  <a:pt x="139" y="58"/>
                  <a:pt x="139" y="44"/>
                </a:cubicBezTo>
                <a:cubicBezTo>
                  <a:pt x="138" y="31"/>
                  <a:pt x="145" y="18"/>
                  <a:pt x="152" y="8"/>
                </a:cubicBezTo>
                <a:cubicBezTo>
                  <a:pt x="153" y="6"/>
                  <a:pt x="152" y="4"/>
                  <a:pt x="151" y="4"/>
                </a:cubicBezTo>
                <a:cubicBezTo>
                  <a:pt x="150" y="3"/>
                  <a:pt x="149" y="2"/>
                  <a:pt x="148" y="2"/>
                </a:cubicBezTo>
                <a:cubicBezTo>
                  <a:pt x="123" y="3"/>
                  <a:pt x="98" y="0"/>
                  <a:pt x="74" y="5"/>
                </a:cubicBezTo>
                <a:cubicBezTo>
                  <a:pt x="72" y="5"/>
                  <a:pt x="71" y="7"/>
                  <a:pt x="72" y="9"/>
                </a:cubicBezTo>
                <a:cubicBezTo>
                  <a:pt x="72" y="10"/>
                  <a:pt x="72" y="11"/>
                  <a:pt x="72" y="12"/>
                </a:cubicBezTo>
                <a:cubicBezTo>
                  <a:pt x="80" y="24"/>
                  <a:pt x="86" y="37"/>
                  <a:pt x="87" y="52"/>
                </a:cubicBezTo>
                <a:cubicBezTo>
                  <a:pt x="88" y="69"/>
                  <a:pt x="78" y="84"/>
                  <a:pt x="68" y="97"/>
                </a:cubicBezTo>
                <a:cubicBezTo>
                  <a:pt x="53" y="118"/>
                  <a:pt x="37" y="138"/>
                  <a:pt x="23" y="159"/>
                </a:cubicBezTo>
                <a:cubicBezTo>
                  <a:pt x="13" y="174"/>
                  <a:pt x="2" y="195"/>
                  <a:pt x="12" y="212"/>
                </a:cubicBezTo>
                <a:cubicBezTo>
                  <a:pt x="22" y="226"/>
                  <a:pt x="43" y="227"/>
                  <a:pt x="58" y="227"/>
                </a:cubicBezTo>
                <a:cubicBezTo>
                  <a:pt x="68" y="227"/>
                  <a:pt x="77" y="226"/>
                  <a:pt x="87" y="225"/>
                </a:cubicBezTo>
                <a:cubicBezTo>
                  <a:pt x="104" y="225"/>
                  <a:pt x="120" y="226"/>
                  <a:pt x="136" y="227"/>
                </a:cubicBezTo>
                <a:cubicBezTo>
                  <a:pt x="163" y="229"/>
                  <a:pt x="191" y="233"/>
                  <a:pt x="217" y="228"/>
                </a:cubicBezTo>
                <a:cubicBezTo>
                  <a:pt x="236" y="224"/>
                  <a:pt x="255" y="210"/>
                  <a:pt x="251" y="188"/>
                </a:cubicBezTo>
                <a:cubicBezTo>
                  <a:pt x="248" y="165"/>
                  <a:pt x="229" y="146"/>
                  <a:pt x="213" y="131"/>
                </a:cubicBezTo>
                <a:close/>
                <a:moveTo>
                  <a:pt x="84" y="85"/>
                </a:moveTo>
                <a:cubicBezTo>
                  <a:pt x="100" y="60"/>
                  <a:pt x="92" y="33"/>
                  <a:pt x="78" y="10"/>
                </a:cubicBezTo>
                <a:cubicBezTo>
                  <a:pt x="100" y="6"/>
                  <a:pt x="122" y="9"/>
                  <a:pt x="145" y="8"/>
                </a:cubicBezTo>
                <a:cubicBezTo>
                  <a:pt x="134" y="27"/>
                  <a:pt x="129" y="47"/>
                  <a:pt x="140" y="68"/>
                </a:cubicBezTo>
                <a:cubicBezTo>
                  <a:pt x="152" y="91"/>
                  <a:pt x="179" y="109"/>
                  <a:pt x="199" y="126"/>
                </a:cubicBezTo>
                <a:cubicBezTo>
                  <a:pt x="199" y="126"/>
                  <a:pt x="200" y="127"/>
                  <a:pt x="201" y="128"/>
                </a:cubicBezTo>
                <a:cubicBezTo>
                  <a:pt x="199" y="128"/>
                  <a:pt x="197" y="129"/>
                  <a:pt x="195" y="131"/>
                </a:cubicBezTo>
                <a:cubicBezTo>
                  <a:pt x="188" y="138"/>
                  <a:pt x="176" y="129"/>
                  <a:pt x="169" y="127"/>
                </a:cubicBezTo>
                <a:cubicBezTo>
                  <a:pt x="153" y="123"/>
                  <a:pt x="144" y="138"/>
                  <a:pt x="132" y="145"/>
                </a:cubicBezTo>
                <a:cubicBezTo>
                  <a:pt x="114" y="157"/>
                  <a:pt x="104" y="133"/>
                  <a:pt x="92" y="124"/>
                </a:cubicBezTo>
                <a:cubicBezTo>
                  <a:pt x="80" y="116"/>
                  <a:pt x="68" y="119"/>
                  <a:pt x="57" y="124"/>
                </a:cubicBezTo>
                <a:cubicBezTo>
                  <a:pt x="66" y="111"/>
                  <a:pt x="75" y="98"/>
                  <a:pt x="84" y="85"/>
                </a:cubicBezTo>
                <a:close/>
                <a:moveTo>
                  <a:pt x="177" y="224"/>
                </a:moveTo>
                <a:cubicBezTo>
                  <a:pt x="146" y="223"/>
                  <a:pt x="115" y="218"/>
                  <a:pt x="84" y="220"/>
                </a:cubicBezTo>
                <a:cubicBezTo>
                  <a:pt x="64" y="220"/>
                  <a:pt x="42" y="224"/>
                  <a:pt x="24" y="214"/>
                </a:cubicBezTo>
                <a:cubicBezTo>
                  <a:pt x="0" y="200"/>
                  <a:pt x="25" y="166"/>
                  <a:pt x="36" y="151"/>
                </a:cubicBezTo>
                <a:cubicBezTo>
                  <a:pt x="40" y="145"/>
                  <a:pt x="45" y="139"/>
                  <a:pt x="49" y="134"/>
                </a:cubicBezTo>
                <a:cubicBezTo>
                  <a:pt x="59" y="129"/>
                  <a:pt x="68" y="123"/>
                  <a:pt x="79" y="125"/>
                </a:cubicBezTo>
                <a:cubicBezTo>
                  <a:pt x="87" y="126"/>
                  <a:pt x="93" y="133"/>
                  <a:pt x="98" y="138"/>
                </a:cubicBezTo>
                <a:cubicBezTo>
                  <a:pt x="106" y="148"/>
                  <a:pt x="114" y="156"/>
                  <a:pt x="128" y="153"/>
                </a:cubicBezTo>
                <a:cubicBezTo>
                  <a:pt x="144" y="150"/>
                  <a:pt x="150" y="131"/>
                  <a:pt x="167" y="133"/>
                </a:cubicBezTo>
                <a:cubicBezTo>
                  <a:pt x="174" y="134"/>
                  <a:pt x="180" y="139"/>
                  <a:pt x="186" y="140"/>
                </a:cubicBezTo>
                <a:cubicBezTo>
                  <a:pt x="188" y="140"/>
                  <a:pt x="191" y="140"/>
                  <a:pt x="193" y="139"/>
                </a:cubicBezTo>
                <a:cubicBezTo>
                  <a:pt x="196" y="138"/>
                  <a:pt x="201" y="133"/>
                  <a:pt x="204" y="134"/>
                </a:cubicBezTo>
                <a:cubicBezTo>
                  <a:pt x="205" y="134"/>
                  <a:pt x="206" y="134"/>
                  <a:pt x="207" y="133"/>
                </a:cubicBezTo>
                <a:cubicBezTo>
                  <a:pt x="225" y="149"/>
                  <a:pt x="244" y="168"/>
                  <a:pt x="246" y="191"/>
                </a:cubicBezTo>
                <a:cubicBezTo>
                  <a:pt x="248" y="226"/>
                  <a:pt x="200" y="225"/>
                  <a:pt x="177" y="2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7"/>
          <p:cNvSpPr>
            <a:spLocks noEditPoints="1"/>
          </p:cNvSpPr>
          <p:nvPr/>
        </p:nvSpPr>
        <p:spPr bwMode="auto">
          <a:xfrm>
            <a:off x="1671638" y="1704975"/>
            <a:ext cx="931862" cy="781050"/>
          </a:xfrm>
          <a:custGeom>
            <a:avLst/>
            <a:gdLst>
              <a:gd name="T0" fmla="*/ 217 w 220"/>
              <a:gd name="T1" fmla="*/ 30 h 184"/>
              <a:gd name="T2" fmla="*/ 216 w 220"/>
              <a:gd name="T3" fmla="*/ 29 h 184"/>
              <a:gd name="T4" fmla="*/ 184 w 220"/>
              <a:gd name="T5" fmla="*/ 11 h 184"/>
              <a:gd name="T6" fmla="*/ 160 w 220"/>
              <a:gd name="T7" fmla="*/ 1 h 184"/>
              <a:gd name="T8" fmla="*/ 158 w 220"/>
              <a:gd name="T9" fmla="*/ 3 h 184"/>
              <a:gd name="T10" fmla="*/ 157 w 220"/>
              <a:gd name="T11" fmla="*/ 3 h 184"/>
              <a:gd name="T12" fmla="*/ 143 w 220"/>
              <a:gd name="T13" fmla="*/ 32 h 184"/>
              <a:gd name="T14" fmla="*/ 141 w 220"/>
              <a:gd name="T15" fmla="*/ 34 h 184"/>
              <a:gd name="T16" fmla="*/ 83 w 220"/>
              <a:gd name="T17" fmla="*/ 143 h 184"/>
              <a:gd name="T18" fmla="*/ 83 w 220"/>
              <a:gd name="T19" fmla="*/ 140 h 184"/>
              <a:gd name="T20" fmla="*/ 24 w 220"/>
              <a:gd name="T21" fmla="*/ 117 h 184"/>
              <a:gd name="T22" fmla="*/ 9 w 220"/>
              <a:gd name="T23" fmla="*/ 153 h 184"/>
              <a:gd name="T24" fmla="*/ 51 w 220"/>
              <a:gd name="T25" fmla="*/ 181 h 184"/>
              <a:gd name="T26" fmla="*/ 83 w 220"/>
              <a:gd name="T27" fmla="*/ 154 h 184"/>
              <a:gd name="T28" fmla="*/ 83 w 220"/>
              <a:gd name="T29" fmla="*/ 154 h 184"/>
              <a:gd name="T30" fmla="*/ 146 w 220"/>
              <a:gd name="T31" fmla="*/ 38 h 184"/>
              <a:gd name="T32" fmla="*/ 191 w 220"/>
              <a:gd name="T33" fmla="*/ 65 h 184"/>
              <a:gd name="T34" fmla="*/ 196 w 220"/>
              <a:gd name="T35" fmla="*/ 64 h 184"/>
              <a:gd name="T36" fmla="*/ 196 w 220"/>
              <a:gd name="T37" fmla="*/ 64 h 184"/>
              <a:gd name="T38" fmla="*/ 219 w 220"/>
              <a:gd name="T39" fmla="*/ 34 h 184"/>
              <a:gd name="T40" fmla="*/ 217 w 220"/>
              <a:gd name="T41" fmla="*/ 30 h 184"/>
              <a:gd name="T42" fmla="*/ 72 w 220"/>
              <a:gd name="T43" fmla="*/ 168 h 184"/>
              <a:gd name="T44" fmla="*/ 46 w 220"/>
              <a:gd name="T45" fmla="*/ 174 h 184"/>
              <a:gd name="T46" fmla="*/ 14 w 220"/>
              <a:gd name="T47" fmla="*/ 150 h 184"/>
              <a:gd name="T48" fmla="*/ 32 w 220"/>
              <a:gd name="T49" fmla="*/ 121 h 184"/>
              <a:gd name="T50" fmla="*/ 76 w 220"/>
              <a:gd name="T51" fmla="*/ 142 h 184"/>
              <a:gd name="T52" fmla="*/ 78 w 220"/>
              <a:gd name="T53" fmla="*/ 153 h 184"/>
              <a:gd name="T54" fmla="*/ 78 w 220"/>
              <a:gd name="T55" fmla="*/ 153 h 184"/>
              <a:gd name="T56" fmla="*/ 72 w 220"/>
              <a:gd name="T57" fmla="*/ 168 h 184"/>
              <a:gd name="T58" fmla="*/ 192 w 220"/>
              <a:gd name="T59" fmla="*/ 59 h 184"/>
              <a:gd name="T60" fmla="*/ 149 w 220"/>
              <a:gd name="T61" fmla="*/ 33 h 184"/>
              <a:gd name="T62" fmla="*/ 162 w 220"/>
              <a:gd name="T63" fmla="*/ 7 h 184"/>
              <a:gd name="T64" fmla="*/ 184 w 220"/>
              <a:gd name="T65" fmla="*/ 17 h 184"/>
              <a:gd name="T66" fmla="*/ 212 w 220"/>
              <a:gd name="T67" fmla="*/ 34 h 184"/>
              <a:gd name="T68" fmla="*/ 192 w 220"/>
              <a:gd name="T69" fmla="*/ 5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184">
                <a:moveTo>
                  <a:pt x="217" y="30"/>
                </a:moveTo>
                <a:cubicBezTo>
                  <a:pt x="217" y="30"/>
                  <a:pt x="216" y="29"/>
                  <a:pt x="216" y="29"/>
                </a:cubicBezTo>
                <a:cubicBezTo>
                  <a:pt x="205" y="23"/>
                  <a:pt x="195" y="17"/>
                  <a:pt x="184" y="11"/>
                </a:cubicBezTo>
                <a:cubicBezTo>
                  <a:pt x="177" y="6"/>
                  <a:pt x="169" y="0"/>
                  <a:pt x="160" y="1"/>
                </a:cubicBezTo>
                <a:cubicBezTo>
                  <a:pt x="159" y="1"/>
                  <a:pt x="158" y="2"/>
                  <a:pt x="158" y="3"/>
                </a:cubicBezTo>
                <a:cubicBezTo>
                  <a:pt x="157" y="3"/>
                  <a:pt x="157" y="3"/>
                  <a:pt x="157" y="3"/>
                </a:cubicBezTo>
                <a:cubicBezTo>
                  <a:pt x="152" y="13"/>
                  <a:pt x="147" y="22"/>
                  <a:pt x="143" y="32"/>
                </a:cubicBezTo>
                <a:cubicBezTo>
                  <a:pt x="142" y="32"/>
                  <a:pt x="141" y="33"/>
                  <a:pt x="141" y="34"/>
                </a:cubicBezTo>
                <a:cubicBezTo>
                  <a:pt x="123" y="71"/>
                  <a:pt x="105" y="109"/>
                  <a:pt x="83" y="143"/>
                </a:cubicBezTo>
                <a:cubicBezTo>
                  <a:pt x="84" y="142"/>
                  <a:pt x="84" y="141"/>
                  <a:pt x="83" y="140"/>
                </a:cubicBezTo>
                <a:cubicBezTo>
                  <a:pt x="69" y="124"/>
                  <a:pt x="46" y="111"/>
                  <a:pt x="24" y="117"/>
                </a:cubicBezTo>
                <a:cubicBezTo>
                  <a:pt x="7" y="122"/>
                  <a:pt x="0" y="138"/>
                  <a:pt x="9" y="153"/>
                </a:cubicBezTo>
                <a:cubicBezTo>
                  <a:pt x="17" y="168"/>
                  <a:pt x="35" y="179"/>
                  <a:pt x="51" y="181"/>
                </a:cubicBezTo>
                <a:cubicBezTo>
                  <a:pt x="71" y="184"/>
                  <a:pt x="82" y="170"/>
                  <a:pt x="83" y="154"/>
                </a:cubicBezTo>
                <a:cubicBezTo>
                  <a:pt x="83" y="154"/>
                  <a:pt x="83" y="154"/>
                  <a:pt x="83" y="154"/>
                </a:cubicBezTo>
                <a:cubicBezTo>
                  <a:pt x="108" y="118"/>
                  <a:pt x="126" y="78"/>
                  <a:pt x="146" y="38"/>
                </a:cubicBezTo>
                <a:cubicBezTo>
                  <a:pt x="160" y="48"/>
                  <a:pt x="177" y="54"/>
                  <a:pt x="191" y="65"/>
                </a:cubicBezTo>
                <a:cubicBezTo>
                  <a:pt x="193" y="67"/>
                  <a:pt x="195" y="66"/>
                  <a:pt x="196" y="64"/>
                </a:cubicBezTo>
                <a:cubicBezTo>
                  <a:pt x="196" y="64"/>
                  <a:pt x="196" y="64"/>
                  <a:pt x="196" y="64"/>
                </a:cubicBezTo>
                <a:cubicBezTo>
                  <a:pt x="203" y="53"/>
                  <a:pt x="213" y="45"/>
                  <a:pt x="219" y="34"/>
                </a:cubicBezTo>
                <a:cubicBezTo>
                  <a:pt x="220" y="32"/>
                  <a:pt x="219" y="30"/>
                  <a:pt x="217" y="30"/>
                </a:cubicBezTo>
                <a:close/>
                <a:moveTo>
                  <a:pt x="72" y="168"/>
                </a:moveTo>
                <a:cubicBezTo>
                  <a:pt x="66" y="176"/>
                  <a:pt x="54" y="176"/>
                  <a:pt x="46" y="174"/>
                </a:cubicBezTo>
                <a:cubicBezTo>
                  <a:pt x="33" y="170"/>
                  <a:pt x="21" y="161"/>
                  <a:pt x="14" y="150"/>
                </a:cubicBezTo>
                <a:cubicBezTo>
                  <a:pt x="4" y="135"/>
                  <a:pt x="17" y="123"/>
                  <a:pt x="32" y="121"/>
                </a:cubicBezTo>
                <a:cubicBezTo>
                  <a:pt x="48" y="119"/>
                  <a:pt x="65" y="130"/>
                  <a:pt x="76" y="142"/>
                </a:cubicBezTo>
                <a:cubicBezTo>
                  <a:pt x="77" y="145"/>
                  <a:pt x="78" y="149"/>
                  <a:pt x="78" y="153"/>
                </a:cubicBezTo>
                <a:cubicBezTo>
                  <a:pt x="78" y="153"/>
                  <a:pt x="78" y="153"/>
                  <a:pt x="78" y="153"/>
                </a:cubicBezTo>
                <a:cubicBezTo>
                  <a:pt x="78" y="158"/>
                  <a:pt x="76" y="164"/>
                  <a:pt x="72" y="168"/>
                </a:cubicBezTo>
                <a:close/>
                <a:moveTo>
                  <a:pt x="192" y="59"/>
                </a:moveTo>
                <a:cubicBezTo>
                  <a:pt x="179" y="49"/>
                  <a:pt x="163" y="43"/>
                  <a:pt x="149" y="33"/>
                </a:cubicBezTo>
                <a:cubicBezTo>
                  <a:pt x="153" y="24"/>
                  <a:pt x="157" y="16"/>
                  <a:pt x="162" y="7"/>
                </a:cubicBezTo>
                <a:cubicBezTo>
                  <a:pt x="170" y="7"/>
                  <a:pt x="177" y="13"/>
                  <a:pt x="184" y="17"/>
                </a:cubicBezTo>
                <a:cubicBezTo>
                  <a:pt x="193" y="23"/>
                  <a:pt x="202" y="28"/>
                  <a:pt x="212" y="34"/>
                </a:cubicBezTo>
                <a:cubicBezTo>
                  <a:pt x="206" y="43"/>
                  <a:pt x="199" y="50"/>
                  <a:pt x="192"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8"/>
          <p:cNvSpPr>
            <a:spLocks noEditPoints="1"/>
          </p:cNvSpPr>
          <p:nvPr/>
        </p:nvSpPr>
        <p:spPr bwMode="auto">
          <a:xfrm>
            <a:off x="6994208" y="5218748"/>
            <a:ext cx="1165225" cy="796925"/>
          </a:xfrm>
          <a:custGeom>
            <a:avLst/>
            <a:gdLst>
              <a:gd name="T0" fmla="*/ 268 w 275"/>
              <a:gd name="T1" fmla="*/ 2 h 188"/>
              <a:gd name="T2" fmla="*/ 204 w 275"/>
              <a:gd name="T3" fmla="*/ 4 h 188"/>
              <a:gd name="T4" fmla="*/ 136 w 275"/>
              <a:gd name="T5" fmla="*/ 3 h 188"/>
              <a:gd name="T6" fmla="*/ 68 w 275"/>
              <a:gd name="T7" fmla="*/ 1 h 188"/>
              <a:gd name="T8" fmla="*/ 5 w 275"/>
              <a:gd name="T9" fmla="*/ 1 h 188"/>
              <a:gd name="T10" fmla="*/ 2 w 275"/>
              <a:gd name="T11" fmla="*/ 3 h 188"/>
              <a:gd name="T12" fmla="*/ 2 w 275"/>
              <a:gd name="T13" fmla="*/ 3 h 188"/>
              <a:gd name="T14" fmla="*/ 1 w 275"/>
              <a:gd name="T15" fmla="*/ 29 h 188"/>
              <a:gd name="T16" fmla="*/ 3 w 275"/>
              <a:gd name="T17" fmla="*/ 71 h 188"/>
              <a:gd name="T18" fmla="*/ 10 w 275"/>
              <a:gd name="T19" fmla="*/ 177 h 188"/>
              <a:gd name="T20" fmla="*/ 14 w 275"/>
              <a:gd name="T21" fmla="*/ 179 h 188"/>
              <a:gd name="T22" fmla="*/ 15 w 275"/>
              <a:gd name="T23" fmla="*/ 180 h 188"/>
              <a:gd name="T24" fmla="*/ 73 w 275"/>
              <a:gd name="T25" fmla="*/ 184 h 188"/>
              <a:gd name="T26" fmla="*/ 138 w 275"/>
              <a:gd name="T27" fmla="*/ 186 h 188"/>
              <a:gd name="T28" fmla="*/ 269 w 275"/>
              <a:gd name="T29" fmla="*/ 188 h 188"/>
              <a:gd name="T30" fmla="*/ 271 w 275"/>
              <a:gd name="T31" fmla="*/ 187 h 188"/>
              <a:gd name="T32" fmla="*/ 271 w 275"/>
              <a:gd name="T33" fmla="*/ 187 h 188"/>
              <a:gd name="T34" fmla="*/ 272 w 275"/>
              <a:gd name="T35" fmla="*/ 185 h 188"/>
              <a:gd name="T36" fmla="*/ 271 w 275"/>
              <a:gd name="T37" fmla="*/ 103 h 188"/>
              <a:gd name="T38" fmla="*/ 273 w 275"/>
              <a:gd name="T39" fmla="*/ 52 h 188"/>
              <a:gd name="T40" fmla="*/ 272 w 275"/>
              <a:gd name="T41" fmla="*/ 6 h 188"/>
              <a:gd name="T42" fmla="*/ 268 w 275"/>
              <a:gd name="T43" fmla="*/ 2 h 188"/>
              <a:gd name="T44" fmla="*/ 64 w 275"/>
              <a:gd name="T45" fmla="*/ 6 h 188"/>
              <a:gd name="T46" fmla="*/ 136 w 275"/>
              <a:gd name="T47" fmla="*/ 9 h 188"/>
              <a:gd name="T48" fmla="*/ 208 w 275"/>
              <a:gd name="T49" fmla="*/ 10 h 188"/>
              <a:gd name="T50" fmla="*/ 265 w 275"/>
              <a:gd name="T51" fmla="*/ 9 h 188"/>
              <a:gd name="T52" fmla="*/ 200 w 275"/>
              <a:gd name="T53" fmla="*/ 62 h 188"/>
              <a:gd name="T54" fmla="*/ 162 w 275"/>
              <a:gd name="T55" fmla="*/ 94 h 188"/>
              <a:gd name="T56" fmla="*/ 141 w 275"/>
              <a:gd name="T57" fmla="*/ 113 h 188"/>
              <a:gd name="T58" fmla="*/ 141 w 275"/>
              <a:gd name="T59" fmla="*/ 113 h 188"/>
              <a:gd name="T60" fmla="*/ 67 w 275"/>
              <a:gd name="T61" fmla="*/ 49 h 188"/>
              <a:gd name="T62" fmla="*/ 15 w 275"/>
              <a:gd name="T63" fmla="*/ 8 h 188"/>
              <a:gd name="T64" fmla="*/ 64 w 275"/>
              <a:gd name="T65" fmla="*/ 6 h 188"/>
              <a:gd name="T66" fmla="*/ 17 w 275"/>
              <a:gd name="T67" fmla="*/ 174 h 188"/>
              <a:gd name="T68" fmla="*/ 15 w 275"/>
              <a:gd name="T69" fmla="*/ 174 h 188"/>
              <a:gd name="T70" fmla="*/ 9 w 275"/>
              <a:gd name="T71" fmla="*/ 73 h 188"/>
              <a:gd name="T72" fmla="*/ 7 w 275"/>
              <a:gd name="T73" fmla="*/ 33 h 188"/>
              <a:gd name="T74" fmla="*/ 7 w 275"/>
              <a:gd name="T75" fmla="*/ 8 h 188"/>
              <a:gd name="T76" fmla="*/ 63 w 275"/>
              <a:gd name="T77" fmla="*/ 53 h 188"/>
              <a:gd name="T78" fmla="*/ 108 w 275"/>
              <a:gd name="T79" fmla="*/ 92 h 188"/>
              <a:gd name="T80" fmla="*/ 107 w 275"/>
              <a:gd name="T81" fmla="*/ 93 h 188"/>
              <a:gd name="T82" fmla="*/ 56 w 275"/>
              <a:gd name="T83" fmla="*/ 141 h 188"/>
              <a:gd name="T84" fmla="*/ 17 w 275"/>
              <a:gd name="T85" fmla="*/ 174 h 188"/>
              <a:gd name="T86" fmla="*/ 142 w 275"/>
              <a:gd name="T87" fmla="*/ 180 h 188"/>
              <a:gd name="T88" fmla="*/ 77 w 275"/>
              <a:gd name="T89" fmla="*/ 178 h 188"/>
              <a:gd name="T90" fmla="*/ 25 w 275"/>
              <a:gd name="T91" fmla="*/ 175 h 188"/>
              <a:gd name="T92" fmla="*/ 59 w 275"/>
              <a:gd name="T93" fmla="*/ 146 h 188"/>
              <a:gd name="T94" fmla="*/ 112 w 275"/>
              <a:gd name="T95" fmla="*/ 97 h 188"/>
              <a:gd name="T96" fmla="*/ 112 w 275"/>
              <a:gd name="T97" fmla="*/ 96 h 188"/>
              <a:gd name="T98" fmla="*/ 138 w 275"/>
              <a:gd name="T99" fmla="*/ 119 h 188"/>
              <a:gd name="T100" fmla="*/ 143 w 275"/>
              <a:gd name="T101" fmla="*/ 118 h 188"/>
              <a:gd name="T102" fmla="*/ 145 w 275"/>
              <a:gd name="T103" fmla="*/ 117 h 188"/>
              <a:gd name="T104" fmla="*/ 165 w 275"/>
              <a:gd name="T105" fmla="*/ 99 h 188"/>
              <a:gd name="T106" fmla="*/ 175 w 275"/>
              <a:gd name="T107" fmla="*/ 91 h 188"/>
              <a:gd name="T108" fmla="*/ 264 w 275"/>
              <a:gd name="T109" fmla="*/ 182 h 188"/>
              <a:gd name="T110" fmla="*/ 142 w 275"/>
              <a:gd name="T111" fmla="*/ 180 h 188"/>
              <a:gd name="T112" fmla="*/ 267 w 275"/>
              <a:gd name="T113" fmla="*/ 55 h 188"/>
              <a:gd name="T114" fmla="*/ 266 w 275"/>
              <a:gd name="T115" fmla="*/ 103 h 188"/>
              <a:gd name="T116" fmla="*/ 266 w 275"/>
              <a:gd name="T117" fmla="*/ 175 h 188"/>
              <a:gd name="T118" fmla="*/ 180 w 275"/>
              <a:gd name="T119" fmla="*/ 87 h 188"/>
              <a:gd name="T120" fmla="*/ 202 w 275"/>
              <a:gd name="T121" fmla="*/ 68 h 188"/>
              <a:gd name="T122" fmla="*/ 267 w 275"/>
              <a:gd name="T123" fmla="*/ 15 h 188"/>
              <a:gd name="T124" fmla="*/ 267 w 275"/>
              <a:gd name="T125" fmla="*/ 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188">
                <a:moveTo>
                  <a:pt x="268" y="2"/>
                </a:moveTo>
                <a:cubicBezTo>
                  <a:pt x="247" y="5"/>
                  <a:pt x="226" y="5"/>
                  <a:pt x="204" y="4"/>
                </a:cubicBezTo>
                <a:cubicBezTo>
                  <a:pt x="181" y="3"/>
                  <a:pt x="158" y="4"/>
                  <a:pt x="136" y="3"/>
                </a:cubicBezTo>
                <a:cubicBezTo>
                  <a:pt x="113" y="2"/>
                  <a:pt x="90" y="1"/>
                  <a:pt x="68" y="1"/>
                </a:cubicBezTo>
                <a:cubicBezTo>
                  <a:pt x="47" y="0"/>
                  <a:pt x="25" y="3"/>
                  <a:pt x="5" y="1"/>
                </a:cubicBezTo>
                <a:cubicBezTo>
                  <a:pt x="3" y="1"/>
                  <a:pt x="2" y="2"/>
                  <a:pt x="2" y="3"/>
                </a:cubicBezTo>
                <a:cubicBezTo>
                  <a:pt x="2" y="3"/>
                  <a:pt x="2" y="3"/>
                  <a:pt x="2" y="3"/>
                </a:cubicBezTo>
                <a:cubicBezTo>
                  <a:pt x="0" y="11"/>
                  <a:pt x="1" y="21"/>
                  <a:pt x="1" y="29"/>
                </a:cubicBezTo>
                <a:cubicBezTo>
                  <a:pt x="1" y="43"/>
                  <a:pt x="2" y="57"/>
                  <a:pt x="3" y="71"/>
                </a:cubicBezTo>
                <a:cubicBezTo>
                  <a:pt x="4" y="106"/>
                  <a:pt x="6" y="141"/>
                  <a:pt x="10" y="177"/>
                </a:cubicBezTo>
                <a:cubicBezTo>
                  <a:pt x="10" y="179"/>
                  <a:pt x="12" y="180"/>
                  <a:pt x="14" y="179"/>
                </a:cubicBezTo>
                <a:cubicBezTo>
                  <a:pt x="15" y="180"/>
                  <a:pt x="15" y="180"/>
                  <a:pt x="15" y="180"/>
                </a:cubicBezTo>
                <a:cubicBezTo>
                  <a:pt x="34" y="182"/>
                  <a:pt x="54" y="183"/>
                  <a:pt x="73" y="184"/>
                </a:cubicBezTo>
                <a:cubicBezTo>
                  <a:pt x="95" y="184"/>
                  <a:pt x="117" y="185"/>
                  <a:pt x="138" y="186"/>
                </a:cubicBezTo>
                <a:cubicBezTo>
                  <a:pt x="182" y="187"/>
                  <a:pt x="225" y="188"/>
                  <a:pt x="269" y="188"/>
                </a:cubicBezTo>
                <a:cubicBezTo>
                  <a:pt x="270" y="188"/>
                  <a:pt x="271" y="187"/>
                  <a:pt x="271" y="187"/>
                </a:cubicBezTo>
                <a:cubicBezTo>
                  <a:pt x="271" y="187"/>
                  <a:pt x="271" y="187"/>
                  <a:pt x="271" y="187"/>
                </a:cubicBezTo>
                <a:cubicBezTo>
                  <a:pt x="272" y="186"/>
                  <a:pt x="272" y="186"/>
                  <a:pt x="272" y="185"/>
                </a:cubicBezTo>
                <a:cubicBezTo>
                  <a:pt x="272" y="158"/>
                  <a:pt x="271" y="130"/>
                  <a:pt x="271" y="103"/>
                </a:cubicBezTo>
                <a:cubicBezTo>
                  <a:pt x="272" y="86"/>
                  <a:pt x="272" y="69"/>
                  <a:pt x="273" y="52"/>
                </a:cubicBezTo>
                <a:cubicBezTo>
                  <a:pt x="274" y="36"/>
                  <a:pt x="275" y="21"/>
                  <a:pt x="272" y="6"/>
                </a:cubicBezTo>
                <a:cubicBezTo>
                  <a:pt x="272" y="4"/>
                  <a:pt x="271" y="2"/>
                  <a:pt x="268" y="2"/>
                </a:cubicBezTo>
                <a:close/>
                <a:moveTo>
                  <a:pt x="64" y="6"/>
                </a:moveTo>
                <a:cubicBezTo>
                  <a:pt x="88" y="7"/>
                  <a:pt x="112" y="8"/>
                  <a:pt x="136" y="9"/>
                </a:cubicBezTo>
                <a:cubicBezTo>
                  <a:pt x="160" y="10"/>
                  <a:pt x="184" y="10"/>
                  <a:pt x="208" y="10"/>
                </a:cubicBezTo>
                <a:cubicBezTo>
                  <a:pt x="227" y="11"/>
                  <a:pt x="246" y="11"/>
                  <a:pt x="265" y="9"/>
                </a:cubicBezTo>
                <a:cubicBezTo>
                  <a:pt x="243" y="26"/>
                  <a:pt x="221" y="44"/>
                  <a:pt x="200" y="62"/>
                </a:cubicBezTo>
                <a:cubicBezTo>
                  <a:pt x="187" y="73"/>
                  <a:pt x="175" y="83"/>
                  <a:pt x="162" y="94"/>
                </a:cubicBezTo>
                <a:cubicBezTo>
                  <a:pt x="155" y="100"/>
                  <a:pt x="147" y="106"/>
                  <a:pt x="141" y="113"/>
                </a:cubicBezTo>
                <a:cubicBezTo>
                  <a:pt x="141" y="113"/>
                  <a:pt x="141" y="113"/>
                  <a:pt x="141" y="113"/>
                </a:cubicBezTo>
                <a:cubicBezTo>
                  <a:pt x="116" y="92"/>
                  <a:pt x="93" y="69"/>
                  <a:pt x="67" y="49"/>
                </a:cubicBezTo>
                <a:cubicBezTo>
                  <a:pt x="50" y="35"/>
                  <a:pt x="33" y="21"/>
                  <a:pt x="15" y="8"/>
                </a:cubicBezTo>
                <a:cubicBezTo>
                  <a:pt x="32" y="8"/>
                  <a:pt x="48" y="6"/>
                  <a:pt x="64" y="6"/>
                </a:cubicBezTo>
                <a:close/>
                <a:moveTo>
                  <a:pt x="17" y="174"/>
                </a:moveTo>
                <a:cubicBezTo>
                  <a:pt x="16" y="174"/>
                  <a:pt x="16" y="174"/>
                  <a:pt x="15" y="174"/>
                </a:cubicBezTo>
                <a:cubicBezTo>
                  <a:pt x="12" y="140"/>
                  <a:pt x="10" y="107"/>
                  <a:pt x="9" y="73"/>
                </a:cubicBezTo>
                <a:cubicBezTo>
                  <a:pt x="8" y="60"/>
                  <a:pt x="7" y="46"/>
                  <a:pt x="7" y="33"/>
                </a:cubicBezTo>
                <a:cubicBezTo>
                  <a:pt x="7" y="25"/>
                  <a:pt x="6" y="16"/>
                  <a:pt x="7" y="8"/>
                </a:cubicBezTo>
                <a:cubicBezTo>
                  <a:pt x="25" y="23"/>
                  <a:pt x="44" y="38"/>
                  <a:pt x="63" y="53"/>
                </a:cubicBezTo>
                <a:cubicBezTo>
                  <a:pt x="78" y="65"/>
                  <a:pt x="93" y="79"/>
                  <a:pt x="108" y="92"/>
                </a:cubicBezTo>
                <a:cubicBezTo>
                  <a:pt x="107" y="93"/>
                  <a:pt x="107" y="93"/>
                  <a:pt x="107" y="93"/>
                </a:cubicBezTo>
                <a:cubicBezTo>
                  <a:pt x="93" y="111"/>
                  <a:pt x="74" y="126"/>
                  <a:pt x="56" y="141"/>
                </a:cubicBezTo>
                <a:cubicBezTo>
                  <a:pt x="43" y="152"/>
                  <a:pt x="29" y="162"/>
                  <a:pt x="17" y="174"/>
                </a:cubicBezTo>
                <a:close/>
                <a:moveTo>
                  <a:pt x="142" y="180"/>
                </a:moveTo>
                <a:cubicBezTo>
                  <a:pt x="120" y="179"/>
                  <a:pt x="99" y="178"/>
                  <a:pt x="77" y="178"/>
                </a:cubicBezTo>
                <a:cubicBezTo>
                  <a:pt x="60" y="177"/>
                  <a:pt x="42" y="177"/>
                  <a:pt x="25" y="175"/>
                </a:cubicBezTo>
                <a:cubicBezTo>
                  <a:pt x="35" y="164"/>
                  <a:pt x="48" y="156"/>
                  <a:pt x="59" y="146"/>
                </a:cubicBezTo>
                <a:cubicBezTo>
                  <a:pt x="77" y="131"/>
                  <a:pt x="97" y="116"/>
                  <a:pt x="112" y="97"/>
                </a:cubicBezTo>
                <a:cubicBezTo>
                  <a:pt x="112" y="96"/>
                  <a:pt x="112" y="96"/>
                  <a:pt x="112" y="96"/>
                </a:cubicBezTo>
                <a:cubicBezTo>
                  <a:pt x="121" y="104"/>
                  <a:pt x="129" y="112"/>
                  <a:pt x="138" y="119"/>
                </a:cubicBezTo>
                <a:cubicBezTo>
                  <a:pt x="140" y="120"/>
                  <a:pt x="142" y="119"/>
                  <a:pt x="143" y="118"/>
                </a:cubicBezTo>
                <a:cubicBezTo>
                  <a:pt x="144" y="118"/>
                  <a:pt x="145" y="118"/>
                  <a:pt x="145" y="117"/>
                </a:cubicBezTo>
                <a:cubicBezTo>
                  <a:pt x="151" y="110"/>
                  <a:pt x="158" y="105"/>
                  <a:pt x="165" y="99"/>
                </a:cubicBezTo>
                <a:cubicBezTo>
                  <a:pt x="168" y="96"/>
                  <a:pt x="172" y="93"/>
                  <a:pt x="175" y="91"/>
                </a:cubicBezTo>
                <a:cubicBezTo>
                  <a:pt x="208" y="117"/>
                  <a:pt x="236" y="150"/>
                  <a:pt x="264" y="182"/>
                </a:cubicBezTo>
                <a:cubicBezTo>
                  <a:pt x="223" y="182"/>
                  <a:pt x="183" y="181"/>
                  <a:pt x="142" y="180"/>
                </a:cubicBezTo>
                <a:close/>
                <a:moveTo>
                  <a:pt x="267" y="55"/>
                </a:moveTo>
                <a:cubicBezTo>
                  <a:pt x="266" y="71"/>
                  <a:pt x="266" y="87"/>
                  <a:pt x="266" y="103"/>
                </a:cubicBezTo>
                <a:cubicBezTo>
                  <a:pt x="265" y="127"/>
                  <a:pt x="266" y="151"/>
                  <a:pt x="266" y="175"/>
                </a:cubicBezTo>
                <a:cubicBezTo>
                  <a:pt x="239" y="144"/>
                  <a:pt x="211" y="112"/>
                  <a:pt x="180" y="87"/>
                </a:cubicBezTo>
                <a:cubicBezTo>
                  <a:pt x="187" y="80"/>
                  <a:pt x="195" y="74"/>
                  <a:pt x="202" y="68"/>
                </a:cubicBezTo>
                <a:cubicBezTo>
                  <a:pt x="224" y="50"/>
                  <a:pt x="245" y="32"/>
                  <a:pt x="267" y="15"/>
                </a:cubicBezTo>
                <a:cubicBezTo>
                  <a:pt x="269" y="28"/>
                  <a:pt x="267" y="42"/>
                  <a:pt x="267"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9"/>
          <p:cNvSpPr>
            <a:spLocks noEditPoints="1"/>
          </p:cNvSpPr>
          <p:nvPr/>
        </p:nvSpPr>
        <p:spPr bwMode="auto">
          <a:xfrm>
            <a:off x="10045700" y="865188"/>
            <a:ext cx="482600" cy="560388"/>
          </a:xfrm>
          <a:custGeom>
            <a:avLst/>
            <a:gdLst>
              <a:gd name="T0" fmla="*/ 87 w 114"/>
              <a:gd name="T1" fmla="*/ 5 h 132"/>
              <a:gd name="T2" fmla="*/ 56 w 114"/>
              <a:gd name="T3" fmla="*/ 36 h 132"/>
              <a:gd name="T4" fmla="*/ 33 w 114"/>
              <a:gd name="T5" fmla="*/ 5 h 132"/>
              <a:gd name="T6" fmla="*/ 5 w 114"/>
              <a:gd name="T7" fmla="*/ 18 h 132"/>
              <a:gd name="T8" fmla="*/ 13 w 114"/>
              <a:gd name="T9" fmla="*/ 63 h 132"/>
              <a:gd name="T10" fmla="*/ 51 w 114"/>
              <a:gd name="T11" fmla="*/ 129 h 132"/>
              <a:gd name="T12" fmla="*/ 52 w 114"/>
              <a:gd name="T13" fmla="*/ 130 h 132"/>
              <a:gd name="T14" fmla="*/ 56 w 114"/>
              <a:gd name="T15" fmla="*/ 130 h 132"/>
              <a:gd name="T16" fmla="*/ 57 w 114"/>
              <a:gd name="T17" fmla="*/ 130 h 132"/>
              <a:gd name="T18" fmla="*/ 100 w 114"/>
              <a:gd name="T19" fmla="*/ 64 h 132"/>
              <a:gd name="T20" fmla="*/ 113 w 114"/>
              <a:gd name="T21" fmla="*/ 21 h 132"/>
              <a:gd name="T22" fmla="*/ 87 w 114"/>
              <a:gd name="T23" fmla="*/ 5 h 132"/>
              <a:gd name="T24" fmla="*/ 105 w 114"/>
              <a:gd name="T25" fmla="*/ 35 h 132"/>
              <a:gd name="T26" fmla="*/ 86 w 114"/>
              <a:gd name="T27" fmla="*/ 76 h 132"/>
              <a:gd name="T28" fmla="*/ 54 w 114"/>
              <a:gd name="T29" fmla="*/ 123 h 132"/>
              <a:gd name="T30" fmla="*/ 29 w 114"/>
              <a:gd name="T31" fmla="*/ 81 h 132"/>
              <a:gd name="T32" fmla="*/ 10 w 114"/>
              <a:gd name="T33" fmla="*/ 37 h 132"/>
              <a:gd name="T34" fmla="*/ 30 w 114"/>
              <a:gd name="T35" fmla="*/ 10 h 132"/>
              <a:gd name="T36" fmla="*/ 52 w 114"/>
              <a:gd name="T37" fmla="*/ 42 h 132"/>
              <a:gd name="T38" fmla="*/ 54 w 114"/>
              <a:gd name="T39" fmla="*/ 43 h 132"/>
              <a:gd name="T40" fmla="*/ 60 w 114"/>
              <a:gd name="T41" fmla="*/ 44 h 132"/>
              <a:gd name="T42" fmla="*/ 87 w 114"/>
              <a:gd name="T43" fmla="*/ 11 h 132"/>
              <a:gd name="T44" fmla="*/ 105 w 114"/>
              <a:gd name="T45"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32">
                <a:moveTo>
                  <a:pt x="87" y="5"/>
                </a:moveTo>
                <a:cubicBezTo>
                  <a:pt x="71" y="8"/>
                  <a:pt x="63" y="22"/>
                  <a:pt x="56" y="36"/>
                </a:cubicBezTo>
                <a:cubicBezTo>
                  <a:pt x="51" y="25"/>
                  <a:pt x="45" y="10"/>
                  <a:pt x="33" y="5"/>
                </a:cubicBezTo>
                <a:cubicBezTo>
                  <a:pt x="21" y="0"/>
                  <a:pt x="9" y="6"/>
                  <a:pt x="5" y="18"/>
                </a:cubicBezTo>
                <a:cubicBezTo>
                  <a:pt x="0" y="32"/>
                  <a:pt x="7" y="50"/>
                  <a:pt x="13" y="63"/>
                </a:cubicBezTo>
                <a:cubicBezTo>
                  <a:pt x="24" y="86"/>
                  <a:pt x="37" y="107"/>
                  <a:pt x="51" y="129"/>
                </a:cubicBezTo>
                <a:cubicBezTo>
                  <a:pt x="51" y="129"/>
                  <a:pt x="51" y="130"/>
                  <a:pt x="52" y="130"/>
                </a:cubicBezTo>
                <a:cubicBezTo>
                  <a:pt x="53" y="132"/>
                  <a:pt x="55" y="131"/>
                  <a:pt x="56" y="130"/>
                </a:cubicBezTo>
                <a:cubicBezTo>
                  <a:pt x="57" y="130"/>
                  <a:pt x="57" y="130"/>
                  <a:pt x="57" y="130"/>
                </a:cubicBezTo>
                <a:cubicBezTo>
                  <a:pt x="72" y="109"/>
                  <a:pt x="88" y="87"/>
                  <a:pt x="100" y="64"/>
                </a:cubicBezTo>
                <a:cubicBezTo>
                  <a:pt x="107" y="51"/>
                  <a:pt x="114" y="36"/>
                  <a:pt x="113" y="21"/>
                </a:cubicBezTo>
                <a:cubicBezTo>
                  <a:pt x="111" y="8"/>
                  <a:pt x="99" y="2"/>
                  <a:pt x="87" y="5"/>
                </a:cubicBezTo>
                <a:close/>
                <a:moveTo>
                  <a:pt x="105" y="35"/>
                </a:moveTo>
                <a:cubicBezTo>
                  <a:pt x="102" y="49"/>
                  <a:pt x="94" y="63"/>
                  <a:pt x="86" y="76"/>
                </a:cubicBezTo>
                <a:cubicBezTo>
                  <a:pt x="77" y="92"/>
                  <a:pt x="66" y="108"/>
                  <a:pt x="54" y="123"/>
                </a:cubicBezTo>
                <a:cubicBezTo>
                  <a:pt x="45" y="109"/>
                  <a:pt x="36" y="96"/>
                  <a:pt x="29" y="81"/>
                </a:cubicBezTo>
                <a:cubicBezTo>
                  <a:pt x="22" y="67"/>
                  <a:pt x="13" y="53"/>
                  <a:pt x="10" y="37"/>
                </a:cubicBezTo>
                <a:cubicBezTo>
                  <a:pt x="8" y="23"/>
                  <a:pt x="12" y="5"/>
                  <a:pt x="30" y="10"/>
                </a:cubicBezTo>
                <a:cubicBezTo>
                  <a:pt x="42" y="13"/>
                  <a:pt x="48" y="32"/>
                  <a:pt x="52" y="42"/>
                </a:cubicBezTo>
                <a:cubicBezTo>
                  <a:pt x="53" y="43"/>
                  <a:pt x="54" y="43"/>
                  <a:pt x="54" y="43"/>
                </a:cubicBezTo>
                <a:cubicBezTo>
                  <a:pt x="55" y="45"/>
                  <a:pt x="58" y="46"/>
                  <a:pt x="60" y="44"/>
                </a:cubicBezTo>
                <a:cubicBezTo>
                  <a:pt x="66" y="31"/>
                  <a:pt x="72" y="16"/>
                  <a:pt x="87" y="11"/>
                </a:cubicBezTo>
                <a:cubicBezTo>
                  <a:pt x="104" y="6"/>
                  <a:pt x="108" y="21"/>
                  <a:pt x="105"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1"/>
          <p:cNvSpPr>
            <a:spLocks noEditPoints="1"/>
          </p:cNvSpPr>
          <p:nvPr/>
        </p:nvSpPr>
        <p:spPr bwMode="auto">
          <a:xfrm>
            <a:off x="8558045" y="1164118"/>
            <a:ext cx="860425" cy="704850"/>
          </a:xfrm>
          <a:custGeom>
            <a:avLst/>
            <a:gdLst>
              <a:gd name="T0" fmla="*/ 174 w 203"/>
              <a:gd name="T1" fmla="*/ 60 h 166"/>
              <a:gd name="T2" fmla="*/ 172 w 203"/>
              <a:gd name="T3" fmla="*/ 59 h 166"/>
              <a:gd name="T4" fmla="*/ 168 w 203"/>
              <a:gd name="T5" fmla="*/ 60 h 166"/>
              <a:gd name="T6" fmla="*/ 151 w 203"/>
              <a:gd name="T7" fmla="*/ 84 h 166"/>
              <a:gd name="T8" fmla="*/ 31 w 203"/>
              <a:gd name="T9" fmla="*/ 2 h 166"/>
              <a:gd name="T10" fmla="*/ 26 w 203"/>
              <a:gd name="T11" fmla="*/ 2 h 166"/>
              <a:gd name="T12" fmla="*/ 25 w 203"/>
              <a:gd name="T13" fmla="*/ 5 h 166"/>
              <a:gd name="T14" fmla="*/ 1 w 203"/>
              <a:gd name="T15" fmla="*/ 61 h 166"/>
              <a:gd name="T16" fmla="*/ 0 w 203"/>
              <a:gd name="T17" fmla="*/ 63 h 166"/>
              <a:gd name="T18" fmla="*/ 1 w 203"/>
              <a:gd name="T19" fmla="*/ 66 h 166"/>
              <a:gd name="T20" fmla="*/ 121 w 203"/>
              <a:gd name="T21" fmla="*/ 139 h 166"/>
              <a:gd name="T22" fmla="*/ 107 w 203"/>
              <a:gd name="T23" fmla="*/ 160 h 166"/>
              <a:gd name="T24" fmla="*/ 109 w 203"/>
              <a:gd name="T25" fmla="*/ 165 h 166"/>
              <a:gd name="T26" fmla="*/ 112 w 203"/>
              <a:gd name="T27" fmla="*/ 166 h 166"/>
              <a:gd name="T28" fmla="*/ 201 w 203"/>
              <a:gd name="T29" fmla="*/ 153 h 166"/>
              <a:gd name="T30" fmla="*/ 203 w 203"/>
              <a:gd name="T31" fmla="*/ 151 h 166"/>
              <a:gd name="T32" fmla="*/ 203 w 203"/>
              <a:gd name="T33" fmla="*/ 149 h 166"/>
              <a:gd name="T34" fmla="*/ 189 w 203"/>
              <a:gd name="T35" fmla="*/ 102 h 166"/>
              <a:gd name="T36" fmla="*/ 174 w 203"/>
              <a:gd name="T37" fmla="*/ 60 h 166"/>
              <a:gd name="T38" fmla="*/ 115 w 203"/>
              <a:gd name="T39" fmla="*/ 159 h 166"/>
              <a:gd name="T40" fmla="*/ 128 w 203"/>
              <a:gd name="T41" fmla="*/ 139 h 166"/>
              <a:gd name="T42" fmla="*/ 129 w 203"/>
              <a:gd name="T43" fmla="*/ 137 h 166"/>
              <a:gd name="T44" fmla="*/ 127 w 203"/>
              <a:gd name="T45" fmla="*/ 135 h 166"/>
              <a:gd name="T46" fmla="*/ 8 w 203"/>
              <a:gd name="T47" fmla="*/ 63 h 166"/>
              <a:gd name="T48" fmla="*/ 32 w 203"/>
              <a:gd name="T49" fmla="*/ 11 h 166"/>
              <a:gd name="T50" fmla="*/ 150 w 203"/>
              <a:gd name="T51" fmla="*/ 90 h 166"/>
              <a:gd name="T52" fmla="*/ 152 w 203"/>
              <a:gd name="T53" fmla="*/ 91 h 166"/>
              <a:gd name="T54" fmla="*/ 154 w 203"/>
              <a:gd name="T55" fmla="*/ 90 h 166"/>
              <a:gd name="T56" fmla="*/ 171 w 203"/>
              <a:gd name="T57" fmla="*/ 68 h 166"/>
              <a:gd name="T58" fmla="*/ 184 w 203"/>
              <a:gd name="T59" fmla="*/ 105 h 166"/>
              <a:gd name="T60" fmla="*/ 197 w 203"/>
              <a:gd name="T61" fmla="*/ 148 h 166"/>
              <a:gd name="T62" fmla="*/ 115 w 203"/>
              <a:gd name="T63" fmla="*/ 15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3" h="166">
                <a:moveTo>
                  <a:pt x="174" y="60"/>
                </a:moveTo>
                <a:cubicBezTo>
                  <a:pt x="174" y="59"/>
                  <a:pt x="173" y="59"/>
                  <a:pt x="172" y="59"/>
                </a:cubicBezTo>
                <a:cubicBezTo>
                  <a:pt x="171" y="58"/>
                  <a:pt x="169" y="58"/>
                  <a:pt x="168" y="60"/>
                </a:cubicBezTo>
                <a:cubicBezTo>
                  <a:pt x="164" y="69"/>
                  <a:pt x="157" y="76"/>
                  <a:pt x="151" y="84"/>
                </a:cubicBezTo>
                <a:cubicBezTo>
                  <a:pt x="110" y="57"/>
                  <a:pt x="66" y="35"/>
                  <a:pt x="31" y="2"/>
                </a:cubicBezTo>
                <a:cubicBezTo>
                  <a:pt x="29" y="0"/>
                  <a:pt x="27" y="0"/>
                  <a:pt x="26" y="2"/>
                </a:cubicBezTo>
                <a:cubicBezTo>
                  <a:pt x="25" y="3"/>
                  <a:pt x="25" y="4"/>
                  <a:pt x="25" y="5"/>
                </a:cubicBezTo>
                <a:cubicBezTo>
                  <a:pt x="28" y="25"/>
                  <a:pt x="16" y="48"/>
                  <a:pt x="1" y="61"/>
                </a:cubicBezTo>
                <a:cubicBezTo>
                  <a:pt x="0" y="62"/>
                  <a:pt x="0" y="63"/>
                  <a:pt x="0" y="63"/>
                </a:cubicBezTo>
                <a:cubicBezTo>
                  <a:pt x="0" y="64"/>
                  <a:pt x="0" y="65"/>
                  <a:pt x="1" y="66"/>
                </a:cubicBezTo>
                <a:cubicBezTo>
                  <a:pt x="40" y="92"/>
                  <a:pt x="82" y="113"/>
                  <a:pt x="121" y="139"/>
                </a:cubicBezTo>
                <a:cubicBezTo>
                  <a:pt x="117" y="146"/>
                  <a:pt x="112" y="153"/>
                  <a:pt x="107" y="160"/>
                </a:cubicBezTo>
                <a:cubicBezTo>
                  <a:pt x="106" y="162"/>
                  <a:pt x="107" y="164"/>
                  <a:pt x="109" y="165"/>
                </a:cubicBezTo>
                <a:cubicBezTo>
                  <a:pt x="110" y="166"/>
                  <a:pt x="111" y="166"/>
                  <a:pt x="112" y="166"/>
                </a:cubicBezTo>
                <a:cubicBezTo>
                  <a:pt x="141" y="160"/>
                  <a:pt x="171" y="159"/>
                  <a:pt x="201" y="153"/>
                </a:cubicBezTo>
                <a:cubicBezTo>
                  <a:pt x="202" y="153"/>
                  <a:pt x="203" y="152"/>
                  <a:pt x="203" y="151"/>
                </a:cubicBezTo>
                <a:cubicBezTo>
                  <a:pt x="203" y="151"/>
                  <a:pt x="203" y="150"/>
                  <a:pt x="203" y="149"/>
                </a:cubicBezTo>
                <a:cubicBezTo>
                  <a:pt x="200" y="133"/>
                  <a:pt x="194" y="117"/>
                  <a:pt x="189" y="102"/>
                </a:cubicBezTo>
                <a:cubicBezTo>
                  <a:pt x="184" y="88"/>
                  <a:pt x="179" y="74"/>
                  <a:pt x="174" y="60"/>
                </a:cubicBezTo>
                <a:close/>
                <a:moveTo>
                  <a:pt x="115" y="159"/>
                </a:moveTo>
                <a:cubicBezTo>
                  <a:pt x="119" y="153"/>
                  <a:pt x="124" y="146"/>
                  <a:pt x="128" y="139"/>
                </a:cubicBezTo>
                <a:cubicBezTo>
                  <a:pt x="129" y="139"/>
                  <a:pt x="129" y="138"/>
                  <a:pt x="129" y="137"/>
                </a:cubicBezTo>
                <a:cubicBezTo>
                  <a:pt x="129" y="137"/>
                  <a:pt x="128" y="136"/>
                  <a:pt x="127" y="135"/>
                </a:cubicBezTo>
                <a:cubicBezTo>
                  <a:pt x="88" y="110"/>
                  <a:pt x="47" y="88"/>
                  <a:pt x="8" y="63"/>
                </a:cubicBezTo>
                <a:cubicBezTo>
                  <a:pt x="21" y="50"/>
                  <a:pt x="32" y="30"/>
                  <a:pt x="32" y="11"/>
                </a:cubicBezTo>
                <a:cubicBezTo>
                  <a:pt x="68" y="42"/>
                  <a:pt x="110" y="64"/>
                  <a:pt x="150" y="90"/>
                </a:cubicBezTo>
                <a:cubicBezTo>
                  <a:pt x="151" y="91"/>
                  <a:pt x="152" y="91"/>
                  <a:pt x="152" y="91"/>
                </a:cubicBezTo>
                <a:cubicBezTo>
                  <a:pt x="153" y="91"/>
                  <a:pt x="154" y="90"/>
                  <a:pt x="154" y="90"/>
                </a:cubicBezTo>
                <a:cubicBezTo>
                  <a:pt x="159" y="82"/>
                  <a:pt x="166" y="75"/>
                  <a:pt x="171" y="68"/>
                </a:cubicBezTo>
                <a:cubicBezTo>
                  <a:pt x="175" y="80"/>
                  <a:pt x="179" y="93"/>
                  <a:pt x="184" y="105"/>
                </a:cubicBezTo>
                <a:cubicBezTo>
                  <a:pt x="188" y="119"/>
                  <a:pt x="194" y="133"/>
                  <a:pt x="197" y="148"/>
                </a:cubicBezTo>
                <a:cubicBezTo>
                  <a:pt x="170" y="153"/>
                  <a:pt x="142" y="154"/>
                  <a:pt x="115" y="1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62"/>
          <p:cNvSpPr/>
          <p:nvPr/>
        </p:nvSpPr>
        <p:spPr bwMode="auto">
          <a:xfrm>
            <a:off x="2214747" y="6126425"/>
            <a:ext cx="8233945" cy="419555"/>
          </a:xfrm>
          <a:custGeom>
            <a:avLst/>
            <a:gdLst>
              <a:gd name="T0" fmla="*/ 91 w 5397"/>
              <a:gd name="T1" fmla="*/ 0 h 275"/>
              <a:gd name="T2" fmla="*/ 0 w 5397"/>
              <a:gd name="T3" fmla="*/ 124 h 275"/>
              <a:gd name="T4" fmla="*/ 5397 w 5397"/>
              <a:gd name="T5" fmla="*/ 275 h 275"/>
              <a:gd name="T6" fmla="*/ 5285 w 5397"/>
              <a:gd name="T7" fmla="*/ 146 h 275"/>
              <a:gd name="T8" fmla="*/ 91 w 5397"/>
              <a:gd name="T9" fmla="*/ 0 h 275"/>
            </a:gdLst>
            <a:ahLst/>
            <a:cxnLst>
              <a:cxn ang="0">
                <a:pos x="T0" y="T1"/>
              </a:cxn>
              <a:cxn ang="0">
                <a:pos x="T2" y="T3"/>
              </a:cxn>
              <a:cxn ang="0">
                <a:pos x="T4" y="T5"/>
              </a:cxn>
              <a:cxn ang="0">
                <a:pos x="T6" y="T7"/>
              </a:cxn>
              <a:cxn ang="0">
                <a:pos x="T8" y="T9"/>
              </a:cxn>
            </a:cxnLst>
            <a:rect l="0" t="0" r="r" b="b"/>
            <a:pathLst>
              <a:path w="5397" h="275">
                <a:moveTo>
                  <a:pt x="91" y="0"/>
                </a:moveTo>
                <a:lnTo>
                  <a:pt x="0" y="124"/>
                </a:lnTo>
                <a:lnTo>
                  <a:pt x="5397" y="275"/>
                </a:lnTo>
                <a:lnTo>
                  <a:pt x="5285" y="146"/>
                </a:lnTo>
                <a:lnTo>
                  <a:pt x="91" y="0"/>
                </a:lnTo>
                <a:close/>
              </a:path>
            </a:pathLst>
          </a:custGeom>
          <a:solidFill>
            <a:srgbClr val="E79C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63"/>
          <p:cNvSpPr/>
          <p:nvPr/>
        </p:nvSpPr>
        <p:spPr bwMode="auto">
          <a:xfrm>
            <a:off x="1993900" y="6111876"/>
            <a:ext cx="8567738" cy="436563"/>
          </a:xfrm>
          <a:custGeom>
            <a:avLst/>
            <a:gdLst>
              <a:gd name="T0" fmla="*/ 91 w 5397"/>
              <a:gd name="T1" fmla="*/ 0 h 275"/>
              <a:gd name="T2" fmla="*/ 0 w 5397"/>
              <a:gd name="T3" fmla="*/ 124 h 275"/>
              <a:gd name="T4" fmla="*/ 5397 w 5397"/>
              <a:gd name="T5" fmla="*/ 275 h 275"/>
              <a:gd name="T6" fmla="*/ 5285 w 5397"/>
              <a:gd name="T7" fmla="*/ 146 h 275"/>
              <a:gd name="T8" fmla="*/ 91 w 5397"/>
              <a:gd name="T9" fmla="*/ 0 h 275"/>
            </a:gdLst>
            <a:ahLst/>
            <a:cxnLst>
              <a:cxn ang="0">
                <a:pos x="T0" y="T1"/>
              </a:cxn>
              <a:cxn ang="0">
                <a:pos x="T2" y="T3"/>
              </a:cxn>
              <a:cxn ang="0">
                <a:pos x="T4" y="T5"/>
              </a:cxn>
              <a:cxn ang="0">
                <a:pos x="T6" y="T7"/>
              </a:cxn>
              <a:cxn ang="0">
                <a:pos x="T8" y="T9"/>
              </a:cxn>
            </a:cxnLst>
            <a:rect l="0" t="0" r="r" b="b"/>
            <a:pathLst>
              <a:path w="5397" h="275">
                <a:moveTo>
                  <a:pt x="91" y="0"/>
                </a:moveTo>
                <a:lnTo>
                  <a:pt x="0" y="124"/>
                </a:lnTo>
                <a:lnTo>
                  <a:pt x="5397" y="275"/>
                </a:lnTo>
                <a:lnTo>
                  <a:pt x="5285" y="146"/>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37" name="组合 1297"/>
          <p:cNvGrpSpPr/>
          <p:nvPr/>
        </p:nvGrpSpPr>
        <p:grpSpPr>
          <a:xfrm>
            <a:off x="8931376" y="5727111"/>
            <a:ext cx="1995068" cy="1137240"/>
            <a:chOff x="8510587" y="13255626"/>
            <a:chExt cx="3071813" cy="1751013"/>
          </a:xfrm>
        </p:grpSpPr>
        <p:sp>
          <p:nvSpPr>
            <p:cNvPr id="238" name="Freeform 105"/>
            <p:cNvSpPr>
              <a:spLocks noEditPoints="1"/>
            </p:cNvSpPr>
            <p:nvPr/>
          </p:nvSpPr>
          <p:spPr bwMode="auto">
            <a:xfrm>
              <a:off x="8569325" y="13255626"/>
              <a:ext cx="3013075" cy="1616075"/>
            </a:xfrm>
            <a:custGeom>
              <a:avLst/>
              <a:gdLst>
                <a:gd name="T0" fmla="*/ 0 w 711"/>
                <a:gd name="T1" fmla="*/ 82 h 381"/>
                <a:gd name="T2" fmla="*/ 675 w 711"/>
                <a:gd name="T3" fmla="*/ 381 h 381"/>
                <a:gd name="T4" fmla="*/ 711 w 711"/>
                <a:gd name="T5" fmla="*/ 299 h 381"/>
                <a:gd name="T6" fmla="*/ 36 w 711"/>
                <a:gd name="T7" fmla="*/ 0 h 381"/>
                <a:gd name="T8" fmla="*/ 0 w 711"/>
                <a:gd name="T9" fmla="*/ 82 h 381"/>
                <a:gd name="T10" fmla="*/ 641 w 711"/>
                <a:gd name="T11" fmla="*/ 317 h 381"/>
                <a:gd name="T12" fmla="*/ 662 w 711"/>
                <a:gd name="T13" fmla="*/ 308 h 381"/>
                <a:gd name="T14" fmla="*/ 671 w 711"/>
                <a:gd name="T15" fmla="*/ 330 h 381"/>
                <a:gd name="T16" fmla="*/ 649 w 711"/>
                <a:gd name="T17" fmla="*/ 338 h 381"/>
                <a:gd name="T18" fmla="*/ 641 w 711"/>
                <a:gd name="T19" fmla="*/ 31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381">
                  <a:moveTo>
                    <a:pt x="0" y="82"/>
                  </a:moveTo>
                  <a:cubicBezTo>
                    <a:pt x="675" y="381"/>
                    <a:pt x="675" y="381"/>
                    <a:pt x="675" y="381"/>
                  </a:cubicBezTo>
                  <a:cubicBezTo>
                    <a:pt x="711" y="299"/>
                    <a:pt x="711" y="299"/>
                    <a:pt x="711" y="299"/>
                  </a:cubicBezTo>
                  <a:cubicBezTo>
                    <a:pt x="36" y="0"/>
                    <a:pt x="36" y="0"/>
                    <a:pt x="36" y="0"/>
                  </a:cubicBezTo>
                  <a:lnTo>
                    <a:pt x="0" y="82"/>
                  </a:lnTo>
                  <a:close/>
                  <a:moveTo>
                    <a:pt x="641" y="317"/>
                  </a:moveTo>
                  <a:cubicBezTo>
                    <a:pt x="644" y="308"/>
                    <a:pt x="654" y="305"/>
                    <a:pt x="662" y="308"/>
                  </a:cubicBezTo>
                  <a:cubicBezTo>
                    <a:pt x="671" y="312"/>
                    <a:pt x="674" y="322"/>
                    <a:pt x="671" y="330"/>
                  </a:cubicBezTo>
                  <a:cubicBezTo>
                    <a:pt x="667" y="338"/>
                    <a:pt x="657" y="342"/>
                    <a:pt x="649" y="338"/>
                  </a:cubicBezTo>
                  <a:cubicBezTo>
                    <a:pt x="641" y="335"/>
                    <a:pt x="637" y="325"/>
                    <a:pt x="641" y="317"/>
                  </a:cubicBezTo>
                  <a:close/>
                </a:path>
              </a:pathLst>
            </a:custGeom>
            <a:solidFill>
              <a:srgbClr val="00D3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06"/>
            <p:cNvSpPr/>
            <p:nvPr/>
          </p:nvSpPr>
          <p:spPr bwMode="auto">
            <a:xfrm>
              <a:off x="10102850" y="13903326"/>
              <a:ext cx="149225" cy="217488"/>
            </a:xfrm>
            <a:custGeom>
              <a:avLst/>
              <a:gdLst>
                <a:gd name="T0" fmla="*/ 0 w 94"/>
                <a:gd name="T1" fmla="*/ 118 h 137"/>
                <a:gd name="T2" fmla="*/ 43 w 94"/>
                <a:gd name="T3" fmla="*/ 137 h 137"/>
                <a:gd name="T4" fmla="*/ 94 w 94"/>
                <a:gd name="T5" fmla="*/ 19 h 137"/>
                <a:gd name="T6" fmla="*/ 54 w 94"/>
                <a:gd name="T7" fmla="*/ 0 h 137"/>
                <a:gd name="T8" fmla="*/ 0 w 94"/>
                <a:gd name="T9" fmla="*/ 118 h 137"/>
              </a:gdLst>
              <a:ahLst/>
              <a:cxnLst>
                <a:cxn ang="0">
                  <a:pos x="T0" y="T1"/>
                </a:cxn>
                <a:cxn ang="0">
                  <a:pos x="T2" y="T3"/>
                </a:cxn>
                <a:cxn ang="0">
                  <a:pos x="T4" y="T5"/>
                </a:cxn>
                <a:cxn ang="0">
                  <a:pos x="T6" y="T7"/>
                </a:cxn>
                <a:cxn ang="0">
                  <a:pos x="T8" y="T9"/>
                </a:cxn>
              </a:cxnLst>
              <a:rect l="0" t="0" r="r" b="b"/>
              <a:pathLst>
                <a:path w="94" h="137">
                  <a:moveTo>
                    <a:pt x="0" y="118"/>
                  </a:moveTo>
                  <a:lnTo>
                    <a:pt x="43" y="137"/>
                  </a:lnTo>
                  <a:lnTo>
                    <a:pt x="94" y="19"/>
                  </a:lnTo>
                  <a:lnTo>
                    <a:pt x="54"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07"/>
            <p:cNvSpPr/>
            <p:nvPr/>
          </p:nvSpPr>
          <p:spPr bwMode="auto">
            <a:xfrm>
              <a:off x="9934575" y="13827126"/>
              <a:ext cx="147638" cy="217488"/>
            </a:xfrm>
            <a:custGeom>
              <a:avLst/>
              <a:gdLst>
                <a:gd name="T0" fmla="*/ 0 w 93"/>
                <a:gd name="T1" fmla="*/ 118 h 137"/>
                <a:gd name="T2" fmla="*/ 42 w 93"/>
                <a:gd name="T3" fmla="*/ 137 h 137"/>
                <a:gd name="T4" fmla="*/ 93 w 93"/>
                <a:gd name="T5" fmla="*/ 19 h 137"/>
                <a:gd name="T6" fmla="*/ 50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2" y="137"/>
                  </a:lnTo>
                  <a:lnTo>
                    <a:pt x="93" y="19"/>
                  </a:lnTo>
                  <a:lnTo>
                    <a:pt x="50"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08"/>
            <p:cNvSpPr/>
            <p:nvPr/>
          </p:nvSpPr>
          <p:spPr bwMode="auto">
            <a:xfrm>
              <a:off x="9764712" y="13750926"/>
              <a:ext cx="147638" cy="217488"/>
            </a:xfrm>
            <a:custGeom>
              <a:avLst/>
              <a:gdLst>
                <a:gd name="T0" fmla="*/ 0 w 93"/>
                <a:gd name="T1" fmla="*/ 118 h 137"/>
                <a:gd name="T2" fmla="*/ 43 w 93"/>
                <a:gd name="T3" fmla="*/ 137 h 137"/>
                <a:gd name="T4" fmla="*/ 93 w 93"/>
                <a:gd name="T5" fmla="*/ 19 h 137"/>
                <a:gd name="T6" fmla="*/ 51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3" y="137"/>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09"/>
            <p:cNvSpPr/>
            <p:nvPr/>
          </p:nvSpPr>
          <p:spPr bwMode="auto">
            <a:xfrm>
              <a:off x="9594850" y="13679489"/>
              <a:ext cx="149225" cy="211138"/>
            </a:xfrm>
            <a:custGeom>
              <a:avLst/>
              <a:gdLst>
                <a:gd name="T0" fmla="*/ 0 w 94"/>
                <a:gd name="T1" fmla="*/ 115 h 133"/>
                <a:gd name="T2" fmla="*/ 40 w 94"/>
                <a:gd name="T3" fmla="*/ 133 h 133"/>
                <a:gd name="T4" fmla="*/ 94 w 94"/>
                <a:gd name="T5" fmla="*/ 19 h 133"/>
                <a:gd name="T6" fmla="*/ 51 w 94"/>
                <a:gd name="T7" fmla="*/ 0 h 133"/>
                <a:gd name="T8" fmla="*/ 0 w 94"/>
                <a:gd name="T9" fmla="*/ 115 h 133"/>
              </a:gdLst>
              <a:ahLst/>
              <a:cxnLst>
                <a:cxn ang="0">
                  <a:pos x="T0" y="T1"/>
                </a:cxn>
                <a:cxn ang="0">
                  <a:pos x="T2" y="T3"/>
                </a:cxn>
                <a:cxn ang="0">
                  <a:pos x="T4" y="T5"/>
                </a:cxn>
                <a:cxn ang="0">
                  <a:pos x="T6" y="T7"/>
                </a:cxn>
                <a:cxn ang="0">
                  <a:pos x="T8" y="T9"/>
                </a:cxn>
              </a:cxnLst>
              <a:rect l="0" t="0" r="r" b="b"/>
              <a:pathLst>
                <a:path w="94" h="133">
                  <a:moveTo>
                    <a:pt x="0" y="115"/>
                  </a:moveTo>
                  <a:lnTo>
                    <a:pt x="40" y="133"/>
                  </a:lnTo>
                  <a:lnTo>
                    <a:pt x="94" y="19"/>
                  </a:lnTo>
                  <a:lnTo>
                    <a:pt x="51"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10"/>
            <p:cNvSpPr/>
            <p:nvPr/>
          </p:nvSpPr>
          <p:spPr bwMode="auto">
            <a:xfrm>
              <a:off x="9421812" y="13603289"/>
              <a:ext cx="147638" cy="211138"/>
            </a:xfrm>
            <a:custGeom>
              <a:avLst/>
              <a:gdLst>
                <a:gd name="T0" fmla="*/ 0 w 93"/>
                <a:gd name="T1" fmla="*/ 115 h 133"/>
                <a:gd name="T2" fmla="*/ 42 w 93"/>
                <a:gd name="T3" fmla="*/ 133 h 133"/>
                <a:gd name="T4" fmla="*/ 93 w 93"/>
                <a:gd name="T5" fmla="*/ 18 h 133"/>
                <a:gd name="T6" fmla="*/ 53 w 93"/>
                <a:gd name="T7" fmla="*/ 0 h 133"/>
                <a:gd name="T8" fmla="*/ 0 w 93"/>
                <a:gd name="T9" fmla="*/ 115 h 133"/>
              </a:gdLst>
              <a:ahLst/>
              <a:cxnLst>
                <a:cxn ang="0">
                  <a:pos x="T0" y="T1"/>
                </a:cxn>
                <a:cxn ang="0">
                  <a:pos x="T2" y="T3"/>
                </a:cxn>
                <a:cxn ang="0">
                  <a:pos x="T4" y="T5"/>
                </a:cxn>
                <a:cxn ang="0">
                  <a:pos x="T6" y="T7"/>
                </a:cxn>
                <a:cxn ang="0">
                  <a:pos x="T8" y="T9"/>
                </a:cxn>
              </a:cxnLst>
              <a:rect l="0" t="0" r="r" b="b"/>
              <a:pathLst>
                <a:path w="93" h="133">
                  <a:moveTo>
                    <a:pt x="0" y="115"/>
                  </a:moveTo>
                  <a:lnTo>
                    <a:pt x="42" y="133"/>
                  </a:lnTo>
                  <a:lnTo>
                    <a:pt x="93" y="18"/>
                  </a:lnTo>
                  <a:lnTo>
                    <a:pt x="53"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11"/>
            <p:cNvSpPr/>
            <p:nvPr/>
          </p:nvSpPr>
          <p:spPr bwMode="auto">
            <a:xfrm>
              <a:off x="9251950" y="13527089"/>
              <a:ext cx="147638" cy="215900"/>
            </a:xfrm>
            <a:custGeom>
              <a:avLst/>
              <a:gdLst>
                <a:gd name="T0" fmla="*/ 0 w 93"/>
                <a:gd name="T1" fmla="*/ 117 h 136"/>
                <a:gd name="T2" fmla="*/ 43 w 93"/>
                <a:gd name="T3" fmla="*/ 136 h 136"/>
                <a:gd name="T4" fmla="*/ 93 w 93"/>
                <a:gd name="T5" fmla="*/ 18 h 136"/>
                <a:gd name="T6" fmla="*/ 53 w 93"/>
                <a:gd name="T7" fmla="*/ 0 h 136"/>
                <a:gd name="T8" fmla="*/ 0 w 93"/>
                <a:gd name="T9" fmla="*/ 117 h 136"/>
              </a:gdLst>
              <a:ahLst/>
              <a:cxnLst>
                <a:cxn ang="0">
                  <a:pos x="T0" y="T1"/>
                </a:cxn>
                <a:cxn ang="0">
                  <a:pos x="T2" y="T3"/>
                </a:cxn>
                <a:cxn ang="0">
                  <a:pos x="T4" y="T5"/>
                </a:cxn>
                <a:cxn ang="0">
                  <a:pos x="T6" y="T7"/>
                </a:cxn>
                <a:cxn ang="0">
                  <a:pos x="T8" y="T9"/>
                </a:cxn>
              </a:cxnLst>
              <a:rect l="0" t="0" r="r" b="b"/>
              <a:pathLst>
                <a:path w="93" h="136">
                  <a:moveTo>
                    <a:pt x="0" y="117"/>
                  </a:moveTo>
                  <a:lnTo>
                    <a:pt x="43" y="136"/>
                  </a:lnTo>
                  <a:lnTo>
                    <a:pt x="93" y="18"/>
                  </a:lnTo>
                  <a:lnTo>
                    <a:pt x="53"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12"/>
            <p:cNvSpPr/>
            <p:nvPr/>
          </p:nvSpPr>
          <p:spPr bwMode="auto">
            <a:xfrm>
              <a:off x="9082087" y="1345088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13"/>
            <p:cNvSpPr/>
            <p:nvPr/>
          </p:nvSpPr>
          <p:spPr bwMode="auto">
            <a:xfrm>
              <a:off x="8912225" y="1337468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14"/>
            <p:cNvSpPr/>
            <p:nvPr/>
          </p:nvSpPr>
          <p:spPr bwMode="auto">
            <a:xfrm>
              <a:off x="8743950" y="13301664"/>
              <a:ext cx="147638" cy="212725"/>
            </a:xfrm>
            <a:custGeom>
              <a:avLst/>
              <a:gdLst>
                <a:gd name="T0" fmla="*/ 0 w 93"/>
                <a:gd name="T1" fmla="*/ 115 h 134"/>
                <a:gd name="T2" fmla="*/ 40 w 93"/>
                <a:gd name="T3" fmla="*/ 134 h 134"/>
                <a:gd name="T4" fmla="*/ 93 w 93"/>
                <a:gd name="T5" fmla="*/ 19 h 134"/>
                <a:gd name="T6" fmla="*/ 50 w 93"/>
                <a:gd name="T7" fmla="*/ 0 h 134"/>
                <a:gd name="T8" fmla="*/ 0 w 93"/>
                <a:gd name="T9" fmla="*/ 115 h 134"/>
              </a:gdLst>
              <a:ahLst/>
              <a:cxnLst>
                <a:cxn ang="0">
                  <a:pos x="T0" y="T1"/>
                </a:cxn>
                <a:cxn ang="0">
                  <a:pos x="T2" y="T3"/>
                </a:cxn>
                <a:cxn ang="0">
                  <a:pos x="T4" y="T5"/>
                </a:cxn>
                <a:cxn ang="0">
                  <a:pos x="T6" y="T7"/>
                </a:cxn>
                <a:cxn ang="0">
                  <a:pos x="T8" y="T9"/>
                </a:cxn>
              </a:cxnLst>
              <a:rect l="0" t="0" r="r" b="b"/>
              <a:pathLst>
                <a:path w="93" h="134">
                  <a:moveTo>
                    <a:pt x="0" y="115"/>
                  </a:moveTo>
                  <a:lnTo>
                    <a:pt x="40" y="134"/>
                  </a:lnTo>
                  <a:lnTo>
                    <a:pt x="93" y="19"/>
                  </a:lnTo>
                  <a:lnTo>
                    <a:pt x="50"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15"/>
            <p:cNvSpPr/>
            <p:nvPr/>
          </p:nvSpPr>
          <p:spPr bwMode="auto">
            <a:xfrm>
              <a:off x="10955337" y="14281151"/>
              <a:ext cx="147638" cy="215900"/>
            </a:xfrm>
            <a:custGeom>
              <a:avLst/>
              <a:gdLst>
                <a:gd name="T0" fmla="*/ 0 w 93"/>
                <a:gd name="T1" fmla="*/ 118 h 136"/>
                <a:gd name="T2" fmla="*/ 43 w 93"/>
                <a:gd name="T3" fmla="*/ 136 h 136"/>
                <a:gd name="T4" fmla="*/ 93 w 93"/>
                <a:gd name="T5" fmla="*/ 19 h 136"/>
                <a:gd name="T6" fmla="*/ 53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3"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16"/>
            <p:cNvSpPr/>
            <p:nvPr/>
          </p:nvSpPr>
          <p:spPr bwMode="auto">
            <a:xfrm>
              <a:off x="10785475" y="14204951"/>
              <a:ext cx="147638" cy="215900"/>
            </a:xfrm>
            <a:custGeom>
              <a:avLst/>
              <a:gdLst>
                <a:gd name="T0" fmla="*/ 0 w 93"/>
                <a:gd name="T1" fmla="*/ 118 h 136"/>
                <a:gd name="T2" fmla="*/ 43 w 93"/>
                <a:gd name="T3" fmla="*/ 136 h 136"/>
                <a:gd name="T4" fmla="*/ 93 w 93"/>
                <a:gd name="T5" fmla="*/ 19 h 136"/>
                <a:gd name="T6" fmla="*/ 51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17"/>
            <p:cNvSpPr/>
            <p:nvPr/>
          </p:nvSpPr>
          <p:spPr bwMode="auto">
            <a:xfrm>
              <a:off x="10615612" y="14128751"/>
              <a:ext cx="149225" cy="215900"/>
            </a:xfrm>
            <a:custGeom>
              <a:avLst/>
              <a:gdLst>
                <a:gd name="T0" fmla="*/ 0 w 94"/>
                <a:gd name="T1" fmla="*/ 118 h 136"/>
                <a:gd name="T2" fmla="*/ 43 w 94"/>
                <a:gd name="T3" fmla="*/ 136 h 136"/>
                <a:gd name="T4" fmla="*/ 94 w 94"/>
                <a:gd name="T5" fmla="*/ 19 h 136"/>
                <a:gd name="T6" fmla="*/ 51 w 94"/>
                <a:gd name="T7" fmla="*/ 0 h 136"/>
                <a:gd name="T8" fmla="*/ 0 w 94"/>
                <a:gd name="T9" fmla="*/ 118 h 136"/>
              </a:gdLst>
              <a:ahLst/>
              <a:cxnLst>
                <a:cxn ang="0">
                  <a:pos x="T0" y="T1"/>
                </a:cxn>
                <a:cxn ang="0">
                  <a:pos x="T2" y="T3"/>
                </a:cxn>
                <a:cxn ang="0">
                  <a:pos x="T4" y="T5"/>
                </a:cxn>
                <a:cxn ang="0">
                  <a:pos x="T6" y="T7"/>
                </a:cxn>
                <a:cxn ang="0">
                  <a:pos x="T8" y="T9"/>
                </a:cxn>
              </a:cxnLst>
              <a:rect l="0" t="0" r="r" b="b"/>
              <a:pathLst>
                <a:path w="94" h="136">
                  <a:moveTo>
                    <a:pt x="0" y="118"/>
                  </a:moveTo>
                  <a:lnTo>
                    <a:pt x="43" y="136"/>
                  </a:lnTo>
                  <a:lnTo>
                    <a:pt x="94"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18"/>
            <p:cNvSpPr/>
            <p:nvPr/>
          </p:nvSpPr>
          <p:spPr bwMode="auto">
            <a:xfrm>
              <a:off x="10447337" y="14057314"/>
              <a:ext cx="147638" cy="211138"/>
            </a:xfrm>
            <a:custGeom>
              <a:avLst/>
              <a:gdLst>
                <a:gd name="T0" fmla="*/ 0 w 93"/>
                <a:gd name="T1" fmla="*/ 114 h 133"/>
                <a:gd name="T2" fmla="*/ 40 w 93"/>
                <a:gd name="T3" fmla="*/ 133 h 133"/>
                <a:gd name="T4" fmla="*/ 93 w 93"/>
                <a:gd name="T5" fmla="*/ 18 h 133"/>
                <a:gd name="T6" fmla="*/ 50 w 93"/>
                <a:gd name="T7" fmla="*/ 0 h 133"/>
                <a:gd name="T8" fmla="*/ 0 w 93"/>
                <a:gd name="T9" fmla="*/ 114 h 133"/>
              </a:gdLst>
              <a:ahLst/>
              <a:cxnLst>
                <a:cxn ang="0">
                  <a:pos x="T0" y="T1"/>
                </a:cxn>
                <a:cxn ang="0">
                  <a:pos x="T2" y="T3"/>
                </a:cxn>
                <a:cxn ang="0">
                  <a:pos x="T4" y="T5"/>
                </a:cxn>
                <a:cxn ang="0">
                  <a:pos x="T6" y="T7"/>
                </a:cxn>
                <a:cxn ang="0">
                  <a:pos x="T8" y="T9"/>
                </a:cxn>
              </a:cxnLst>
              <a:rect l="0" t="0" r="r" b="b"/>
              <a:pathLst>
                <a:path w="93" h="133">
                  <a:moveTo>
                    <a:pt x="0" y="114"/>
                  </a:moveTo>
                  <a:lnTo>
                    <a:pt x="40" y="133"/>
                  </a:lnTo>
                  <a:lnTo>
                    <a:pt x="93" y="18"/>
                  </a:lnTo>
                  <a:lnTo>
                    <a:pt x="50"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19"/>
            <p:cNvSpPr/>
            <p:nvPr/>
          </p:nvSpPr>
          <p:spPr bwMode="auto">
            <a:xfrm>
              <a:off x="10272712" y="13981114"/>
              <a:ext cx="149225" cy="211138"/>
            </a:xfrm>
            <a:custGeom>
              <a:avLst/>
              <a:gdLst>
                <a:gd name="T0" fmla="*/ 0 w 94"/>
                <a:gd name="T1" fmla="*/ 114 h 133"/>
                <a:gd name="T2" fmla="*/ 43 w 94"/>
                <a:gd name="T3" fmla="*/ 133 h 133"/>
                <a:gd name="T4" fmla="*/ 94 w 94"/>
                <a:gd name="T5" fmla="*/ 18 h 133"/>
                <a:gd name="T6" fmla="*/ 53 w 94"/>
                <a:gd name="T7" fmla="*/ 0 h 133"/>
                <a:gd name="T8" fmla="*/ 0 w 94"/>
                <a:gd name="T9" fmla="*/ 114 h 133"/>
              </a:gdLst>
              <a:ahLst/>
              <a:cxnLst>
                <a:cxn ang="0">
                  <a:pos x="T0" y="T1"/>
                </a:cxn>
                <a:cxn ang="0">
                  <a:pos x="T2" y="T3"/>
                </a:cxn>
                <a:cxn ang="0">
                  <a:pos x="T4" y="T5"/>
                </a:cxn>
                <a:cxn ang="0">
                  <a:pos x="T6" y="T7"/>
                </a:cxn>
                <a:cxn ang="0">
                  <a:pos x="T8" y="T9"/>
                </a:cxn>
              </a:cxnLst>
              <a:rect l="0" t="0" r="r" b="b"/>
              <a:pathLst>
                <a:path w="94" h="133">
                  <a:moveTo>
                    <a:pt x="0" y="114"/>
                  </a:moveTo>
                  <a:lnTo>
                    <a:pt x="43" y="133"/>
                  </a:lnTo>
                  <a:lnTo>
                    <a:pt x="94" y="18"/>
                  </a:lnTo>
                  <a:lnTo>
                    <a:pt x="53"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20"/>
            <p:cNvSpPr/>
            <p:nvPr/>
          </p:nvSpPr>
          <p:spPr bwMode="auto">
            <a:xfrm>
              <a:off x="8510587" y="13603289"/>
              <a:ext cx="2919413" cy="1403350"/>
            </a:xfrm>
            <a:custGeom>
              <a:avLst/>
              <a:gdLst>
                <a:gd name="T0" fmla="*/ 0 w 1839"/>
                <a:gd name="T1" fmla="*/ 85 h 884"/>
                <a:gd name="T2" fmla="*/ 1801 w 1839"/>
                <a:gd name="T3" fmla="*/ 884 h 884"/>
                <a:gd name="T4" fmla="*/ 1839 w 1839"/>
                <a:gd name="T5" fmla="*/ 799 h 884"/>
                <a:gd name="T6" fmla="*/ 40 w 1839"/>
                <a:gd name="T7" fmla="*/ 0 h 884"/>
                <a:gd name="T8" fmla="*/ 0 w 1839"/>
                <a:gd name="T9" fmla="*/ 85 h 884"/>
              </a:gdLst>
              <a:ahLst/>
              <a:cxnLst>
                <a:cxn ang="0">
                  <a:pos x="T0" y="T1"/>
                </a:cxn>
                <a:cxn ang="0">
                  <a:pos x="T2" y="T3"/>
                </a:cxn>
                <a:cxn ang="0">
                  <a:pos x="T4" y="T5"/>
                </a:cxn>
                <a:cxn ang="0">
                  <a:pos x="T6" y="T7"/>
                </a:cxn>
                <a:cxn ang="0">
                  <a:pos x="T8" y="T9"/>
                </a:cxn>
              </a:cxnLst>
              <a:rect l="0" t="0" r="r" b="b"/>
              <a:pathLst>
                <a:path w="1839" h="884">
                  <a:moveTo>
                    <a:pt x="0" y="85"/>
                  </a:moveTo>
                  <a:lnTo>
                    <a:pt x="1801" y="884"/>
                  </a:lnTo>
                  <a:lnTo>
                    <a:pt x="1839" y="799"/>
                  </a:lnTo>
                  <a:lnTo>
                    <a:pt x="40" y="0"/>
                  </a:lnTo>
                  <a:lnTo>
                    <a:pt x="0" y="85"/>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4" name="组合 1305"/>
          <p:cNvGrpSpPr/>
          <p:nvPr/>
        </p:nvGrpSpPr>
        <p:grpSpPr>
          <a:xfrm>
            <a:off x="10922634" y="3936050"/>
            <a:ext cx="1228725" cy="2551748"/>
            <a:chOff x="10922634" y="3936050"/>
            <a:chExt cx="1228725" cy="2551748"/>
          </a:xfrm>
        </p:grpSpPr>
        <p:grpSp>
          <p:nvGrpSpPr>
            <p:cNvPr id="255" name="组合 1300"/>
            <p:cNvGrpSpPr/>
            <p:nvPr/>
          </p:nvGrpSpPr>
          <p:grpSpPr>
            <a:xfrm>
              <a:off x="11029950" y="4058923"/>
              <a:ext cx="1033462" cy="2428875"/>
              <a:chOff x="10836275" y="9112251"/>
              <a:chExt cx="1033462" cy="2428875"/>
            </a:xfrm>
          </p:grpSpPr>
          <p:sp>
            <p:nvSpPr>
              <p:cNvPr id="257" name="Freeform 138"/>
              <p:cNvSpPr/>
              <p:nvPr/>
            </p:nvSpPr>
            <p:spPr bwMode="auto">
              <a:xfrm>
                <a:off x="11361737" y="10125076"/>
                <a:ext cx="195263" cy="144463"/>
              </a:xfrm>
              <a:custGeom>
                <a:avLst/>
                <a:gdLst>
                  <a:gd name="T0" fmla="*/ 0 w 123"/>
                  <a:gd name="T1" fmla="*/ 19 h 91"/>
                  <a:gd name="T2" fmla="*/ 13 w 123"/>
                  <a:gd name="T3" fmla="*/ 91 h 91"/>
                  <a:gd name="T4" fmla="*/ 123 w 123"/>
                  <a:gd name="T5" fmla="*/ 72 h 91"/>
                  <a:gd name="T6" fmla="*/ 109 w 123"/>
                  <a:gd name="T7" fmla="*/ 0 h 91"/>
                  <a:gd name="T8" fmla="*/ 0 w 123"/>
                  <a:gd name="T9" fmla="*/ 19 h 91"/>
                </a:gdLst>
                <a:ahLst/>
                <a:cxnLst>
                  <a:cxn ang="0">
                    <a:pos x="T0" y="T1"/>
                  </a:cxn>
                  <a:cxn ang="0">
                    <a:pos x="T2" y="T3"/>
                  </a:cxn>
                  <a:cxn ang="0">
                    <a:pos x="T4" y="T5"/>
                  </a:cxn>
                  <a:cxn ang="0">
                    <a:pos x="T6" y="T7"/>
                  </a:cxn>
                  <a:cxn ang="0">
                    <a:pos x="T8" y="T9"/>
                  </a:cxn>
                </a:cxnLst>
                <a:rect l="0" t="0" r="r" b="b"/>
                <a:pathLst>
                  <a:path w="123" h="91">
                    <a:moveTo>
                      <a:pt x="0" y="19"/>
                    </a:moveTo>
                    <a:lnTo>
                      <a:pt x="13" y="91"/>
                    </a:lnTo>
                    <a:lnTo>
                      <a:pt x="123" y="72"/>
                    </a:lnTo>
                    <a:lnTo>
                      <a:pt x="109" y="0"/>
                    </a:lnTo>
                    <a:lnTo>
                      <a:pt x="0" y="19"/>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39"/>
              <p:cNvSpPr>
                <a:spLocks noEditPoints="1"/>
              </p:cNvSpPr>
              <p:nvPr/>
            </p:nvSpPr>
            <p:spPr bwMode="auto">
              <a:xfrm>
                <a:off x="10836275" y="9128126"/>
                <a:ext cx="771525" cy="933450"/>
              </a:xfrm>
              <a:custGeom>
                <a:avLst/>
                <a:gdLst>
                  <a:gd name="T0" fmla="*/ 97 w 182"/>
                  <a:gd name="T1" fmla="*/ 218 h 220"/>
                  <a:gd name="T2" fmla="*/ 119 w 182"/>
                  <a:gd name="T3" fmla="*/ 220 h 220"/>
                  <a:gd name="T4" fmla="*/ 127 w 182"/>
                  <a:gd name="T5" fmla="*/ 220 h 220"/>
                  <a:gd name="T6" fmla="*/ 119 w 182"/>
                  <a:gd name="T7" fmla="*/ 220 h 220"/>
                  <a:gd name="T8" fmla="*/ 97 w 182"/>
                  <a:gd name="T9" fmla="*/ 218 h 220"/>
                  <a:gd name="T10" fmla="*/ 119 w 182"/>
                  <a:gd name="T11" fmla="*/ 0 h 220"/>
                  <a:gd name="T12" fmla="*/ 99 w 182"/>
                  <a:gd name="T13" fmla="*/ 2 h 220"/>
                  <a:gd name="T14" fmla="*/ 11 w 182"/>
                  <a:gd name="T15" fmla="*/ 130 h 220"/>
                  <a:gd name="T16" fmla="*/ 64 w 182"/>
                  <a:gd name="T17" fmla="*/ 205 h 220"/>
                  <a:gd name="T18" fmla="*/ 56 w 182"/>
                  <a:gd name="T19" fmla="*/ 200 h 220"/>
                  <a:gd name="T20" fmla="*/ 182 w 182"/>
                  <a:gd name="T21" fmla="*/ 20 h 220"/>
                  <a:gd name="T22" fmla="*/ 119 w 182"/>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220">
                    <a:moveTo>
                      <a:pt x="97" y="218"/>
                    </a:moveTo>
                    <a:cubicBezTo>
                      <a:pt x="104" y="219"/>
                      <a:pt x="111" y="220"/>
                      <a:pt x="119" y="220"/>
                    </a:cubicBezTo>
                    <a:cubicBezTo>
                      <a:pt x="121" y="220"/>
                      <a:pt x="124" y="220"/>
                      <a:pt x="127" y="220"/>
                    </a:cubicBezTo>
                    <a:cubicBezTo>
                      <a:pt x="124" y="220"/>
                      <a:pt x="122" y="220"/>
                      <a:pt x="119" y="220"/>
                    </a:cubicBezTo>
                    <a:cubicBezTo>
                      <a:pt x="112" y="220"/>
                      <a:pt x="104" y="219"/>
                      <a:pt x="97" y="218"/>
                    </a:cubicBezTo>
                    <a:moveTo>
                      <a:pt x="119" y="0"/>
                    </a:moveTo>
                    <a:cubicBezTo>
                      <a:pt x="113" y="0"/>
                      <a:pt x="106" y="1"/>
                      <a:pt x="99" y="2"/>
                    </a:cubicBezTo>
                    <a:cubicBezTo>
                      <a:pt x="40" y="13"/>
                      <a:pt x="0" y="70"/>
                      <a:pt x="11" y="130"/>
                    </a:cubicBezTo>
                    <a:cubicBezTo>
                      <a:pt x="17" y="163"/>
                      <a:pt x="37" y="189"/>
                      <a:pt x="64" y="205"/>
                    </a:cubicBezTo>
                    <a:cubicBezTo>
                      <a:pt x="61" y="204"/>
                      <a:pt x="59" y="202"/>
                      <a:pt x="56" y="200"/>
                    </a:cubicBezTo>
                    <a:cubicBezTo>
                      <a:pt x="182" y="20"/>
                      <a:pt x="182" y="20"/>
                      <a:pt x="182" y="20"/>
                    </a:cubicBezTo>
                    <a:cubicBezTo>
                      <a:pt x="164" y="7"/>
                      <a:pt x="142" y="0"/>
                      <a:pt x="119" y="0"/>
                    </a:cubicBezTo>
                  </a:path>
                </a:pathLst>
              </a:custGeom>
              <a:solidFill>
                <a:srgbClr val="C3B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0"/>
              <p:cNvSpPr>
                <a:spLocks noEditPoints="1"/>
              </p:cNvSpPr>
              <p:nvPr/>
            </p:nvSpPr>
            <p:spPr bwMode="auto">
              <a:xfrm>
                <a:off x="11107737" y="9213851"/>
                <a:ext cx="762000" cy="847725"/>
              </a:xfrm>
              <a:custGeom>
                <a:avLst/>
                <a:gdLst>
                  <a:gd name="T0" fmla="*/ 0 w 180"/>
                  <a:gd name="T1" fmla="*/ 185 h 200"/>
                  <a:gd name="T2" fmla="*/ 33 w 180"/>
                  <a:gd name="T3" fmla="*/ 198 h 200"/>
                  <a:gd name="T4" fmla="*/ 0 w 180"/>
                  <a:gd name="T5" fmla="*/ 185 h 200"/>
                  <a:gd name="T6" fmla="*/ 118 w 180"/>
                  <a:gd name="T7" fmla="*/ 0 h 200"/>
                  <a:gd name="T8" fmla="*/ 118 w 180"/>
                  <a:gd name="T9" fmla="*/ 0 h 200"/>
                  <a:gd name="T10" fmla="*/ 163 w 180"/>
                  <a:gd name="T11" fmla="*/ 70 h 200"/>
                  <a:gd name="T12" fmla="*/ 75 w 180"/>
                  <a:gd name="T13" fmla="*/ 198 h 200"/>
                  <a:gd name="T14" fmla="*/ 63 w 180"/>
                  <a:gd name="T15" fmla="*/ 200 h 200"/>
                  <a:gd name="T16" fmla="*/ 145 w 180"/>
                  <a:gd name="T17" fmla="*/ 153 h 200"/>
                  <a:gd name="T18" fmla="*/ 118 w 18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200">
                    <a:moveTo>
                      <a:pt x="0" y="185"/>
                    </a:moveTo>
                    <a:cubicBezTo>
                      <a:pt x="10" y="191"/>
                      <a:pt x="22" y="195"/>
                      <a:pt x="33" y="198"/>
                    </a:cubicBezTo>
                    <a:cubicBezTo>
                      <a:pt x="21" y="195"/>
                      <a:pt x="10" y="191"/>
                      <a:pt x="0" y="185"/>
                    </a:cubicBezTo>
                    <a:moveTo>
                      <a:pt x="118" y="0"/>
                    </a:moveTo>
                    <a:cubicBezTo>
                      <a:pt x="118" y="0"/>
                      <a:pt x="118" y="0"/>
                      <a:pt x="118" y="0"/>
                    </a:cubicBezTo>
                    <a:cubicBezTo>
                      <a:pt x="141" y="16"/>
                      <a:pt x="158" y="40"/>
                      <a:pt x="163" y="70"/>
                    </a:cubicBezTo>
                    <a:cubicBezTo>
                      <a:pt x="174" y="130"/>
                      <a:pt x="134" y="187"/>
                      <a:pt x="75" y="198"/>
                    </a:cubicBezTo>
                    <a:cubicBezTo>
                      <a:pt x="71" y="199"/>
                      <a:pt x="67" y="199"/>
                      <a:pt x="63" y="200"/>
                    </a:cubicBezTo>
                    <a:cubicBezTo>
                      <a:pt x="95" y="197"/>
                      <a:pt x="126" y="181"/>
                      <a:pt x="145" y="153"/>
                    </a:cubicBezTo>
                    <a:cubicBezTo>
                      <a:pt x="180" y="103"/>
                      <a:pt x="168" y="34"/>
                      <a:pt x="1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1"/>
              <p:cNvSpPr/>
              <p:nvPr/>
            </p:nvSpPr>
            <p:spPr bwMode="auto">
              <a:xfrm>
                <a:off x="11074400" y="9213851"/>
                <a:ext cx="769938" cy="847725"/>
              </a:xfrm>
              <a:custGeom>
                <a:avLst/>
                <a:gdLst>
                  <a:gd name="T0" fmla="*/ 126 w 182"/>
                  <a:gd name="T1" fmla="*/ 0 h 200"/>
                  <a:gd name="T2" fmla="*/ 0 w 182"/>
                  <a:gd name="T3" fmla="*/ 180 h 200"/>
                  <a:gd name="T4" fmla="*/ 8 w 182"/>
                  <a:gd name="T5" fmla="*/ 185 h 200"/>
                  <a:gd name="T6" fmla="*/ 41 w 182"/>
                  <a:gd name="T7" fmla="*/ 198 h 200"/>
                  <a:gd name="T8" fmla="*/ 63 w 182"/>
                  <a:gd name="T9" fmla="*/ 200 h 200"/>
                  <a:gd name="T10" fmla="*/ 71 w 182"/>
                  <a:gd name="T11" fmla="*/ 200 h 200"/>
                  <a:gd name="T12" fmla="*/ 83 w 182"/>
                  <a:gd name="T13" fmla="*/ 198 h 200"/>
                  <a:gd name="T14" fmla="*/ 171 w 182"/>
                  <a:gd name="T15" fmla="*/ 70 h 200"/>
                  <a:gd name="T16" fmla="*/ 126 w 182"/>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00">
                    <a:moveTo>
                      <a:pt x="126" y="0"/>
                    </a:moveTo>
                    <a:cubicBezTo>
                      <a:pt x="0" y="180"/>
                      <a:pt x="0" y="180"/>
                      <a:pt x="0" y="180"/>
                    </a:cubicBezTo>
                    <a:cubicBezTo>
                      <a:pt x="3" y="182"/>
                      <a:pt x="5" y="184"/>
                      <a:pt x="8" y="185"/>
                    </a:cubicBezTo>
                    <a:cubicBezTo>
                      <a:pt x="18" y="191"/>
                      <a:pt x="29" y="195"/>
                      <a:pt x="41" y="198"/>
                    </a:cubicBezTo>
                    <a:cubicBezTo>
                      <a:pt x="48" y="199"/>
                      <a:pt x="56" y="200"/>
                      <a:pt x="63" y="200"/>
                    </a:cubicBezTo>
                    <a:cubicBezTo>
                      <a:pt x="66" y="200"/>
                      <a:pt x="68" y="200"/>
                      <a:pt x="71" y="200"/>
                    </a:cubicBezTo>
                    <a:cubicBezTo>
                      <a:pt x="75" y="199"/>
                      <a:pt x="79" y="199"/>
                      <a:pt x="83" y="198"/>
                    </a:cubicBezTo>
                    <a:cubicBezTo>
                      <a:pt x="142" y="187"/>
                      <a:pt x="182" y="130"/>
                      <a:pt x="171" y="70"/>
                    </a:cubicBezTo>
                    <a:cubicBezTo>
                      <a:pt x="166" y="40"/>
                      <a:pt x="149" y="16"/>
                      <a:pt x="126" y="0"/>
                    </a:cubicBezTo>
                  </a:path>
                </a:pathLst>
              </a:custGeom>
              <a:solidFill>
                <a:srgbClr val="DBD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2"/>
              <p:cNvSpPr/>
              <p:nvPr/>
            </p:nvSpPr>
            <p:spPr bwMode="auto">
              <a:xfrm>
                <a:off x="11356975" y="10236201"/>
                <a:ext cx="461963" cy="1304925"/>
              </a:xfrm>
              <a:custGeom>
                <a:avLst/>
                <a:gdLst>
                  <a:gd name="T0" fmla="*/ 103 w 109"/>
                  <a:gd name="T1" fmla="*/ 256 h 308"/>
                  <a:gd name="T2" fmla="*/ 53 w 109"/>
                  <a:gd name="T3" fmla="*/ 4 h 308"/>
                  <a:gd name="T4" fmla="*/ 48 w 109"/>
                  <a:gd name="T5" fmla="*/ 0 h 308"/>
                  <a:gd name="T6" fmla="*/ 4 w 109"/>
                  <a:gd name="T7" fmla="*/ 8 h 308"/>
                  <a:gd name="T8" fmla="*/ 0 w 109"/>
                  <a:gd name="T9" fmla="*/ 13 h 308"/>
                  <a:gd name="T10" fmla="*/ 42 w 109"/>
                  <a:gd name="T11" fmla="*/ 267 h 308"/>
                  <a:gd name="T12" fmla="*/ 45 w 109"/>
                  <a:gd name="T13" fmla="*/ 280 h 308"/>
                  <a:gd name="T14" fmla="*/ 81 w 109"/>
                  <a:gd name="T15" fmla="*/ 305 h 308"/>
                  <a:gd name="T16" fmla="*/ 106 w 109"/>
                  <a:gd name="T17" fmla="*/ 269 h 308"/>
                  <a:gd name="T18" fmla="*/ 103 w 109"/>
                  <a:gd name="T19" fmla="*/ 25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08">
                    <a:moveTo>
                      <a:pt x="103" y="256"/>
                    </a:moveTo>
                    <a:cubicBezTo>
                      <a:pt x="53" y="4"/>
                      <a:pt x="53" y="4"/>
                      <a:pt x="53" y="4"/>
                    </a:cubicBezTo>
                    <a:cubicBezTo>
                      <a:pt x="53" y="1"/>
                      <a:pt x="51" y="0"/>
                      <a:pt x="48" y="0"/>
                    </a:cubicBezTo>
                    <a:cubicBezTo>
                      <a:pt x="4" y="8"/>
                      <a:pt x="4" y="8"/>
                      <a:pt x="4" y="8"/>
                    </a:cubicBezTo>
                    <a:cubicBezTo>
                      <a:pt x="2" y="9"/>
                      <a:pt x="0" y="11"/>
                      <a:pt x="0" y="13"/>
                    </a:cubicBezTo>
                    <a:cubicBezTo>
                      <a:pt x="42" y="267"/>
                      <a:pt x="42" y="267"/>
                      <a:pt x="42" y="267"/>
                    </a:cubicBezTo>
                    <a:cubicBezTo>
                      <a:pt x="45" y="280"/>
                      <a:pt x="45" y="280"/>
                      <a:pt x="45" y="280"/>
                    </a:cubicBezTo>
                    <a:cubicBezTo>
                      <a:pt x="48" y="297"/>
                      <a:pt x="64" y="308"/>
                      <a:pt x="81" y="305"/>
                    </a:cubicBezTo>
                    <a:cubicBezTo>
                      <a:pt x="98" y="302"/>
                      <a:pt x="109" y="286"/>
                      <a:pt x="106" y="269"/>
                    </a:cubicBezTo>
                    <a:lnTo>
                      <a:pt x="103" y="256"/>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3"/>
              <p:cNvSpPr/>
              <p:nvPr/>
            </p:nvSpPr>
            <p:spPr bwMode="auto">
              <a:xfrm>
                <a:off x="10856912" y="9112251"/>
                <a:ext cx="966788" cy="966788"/>
              </a:xfrm>
              <a:custGeom>
                <a:avLst/>
                <a:gdLst>
                  <a:gd name="T0" fmla="*/ 94 w 228"/>
                  <a:gd name="T1" fmla="*/ 6 h 228"/>
                  <a:gd name="T2" fmla="*/ 94 w 228"/>
                  <a:gd name="T3" fmla="*/ 1 h 228"/>
                  <a:gd name="T4" fmla="*/ 0 w 228"/>
                  <a:gd name="T5" fmla="*/ 114 h 228"/>
                  <a:gd name="T6" fmla="*/ 1 w 228"/>
                  <a:gd name="T7" fmla="*/ 134 h 228"/>
                  <a:gd name="T8" fmla="*/ 114 w 228"/>
                  <a:gd name="T9" fmla="*/ 228 h 228"/>
                  <a:gd name="T10" fmla="*/ 134 w 228"/>
                  <a:gd name="T11" fmla="*/ 226 h 228"/>
                  <a:gd name="T12" fmla="*/ 228 w 228"/>
                  <a:gd name="T13" fmla="*/ 114 h 228"/>
                  <a:gd name="T14" fmla="*/ 226 w 228"/>
                  <a:gd name="T15" fmla="*/ 94 h 228"/>
                  <a:gd name="T16" fmla="*/ 114 w 228"/>
                  <a:gd name="T17" fmla="*/ 0 h 228"/>
                  <a:gd name="T18" fmla="*/ 94 w 228"/>
                  <a:gd name="T19" fmla="*/ 1 h 228"/>
                  <a:gd name="T20" fmla="*/ 94 w 228"/>
                  <a:gd name="T21" fmla="*/ 6 h 228"/>
                  <a:gd name="T22" fmla="*/ 95 w 228"/>
                  <a:gd name="T23" fmla="*/ 10 h 228"/>
                  <a:gd name="T24" fmla="*/ 114 w 228"/>
                  <a:gd name="T25" fmla="*/ 8 h 228"/>
                  <a:gd name="T26" fmla="*/ 218 w 228"/>
                  <a:gd name="T27" fmla="*/ 95 h 228"/>
                  <a:gd name="T28" fmla="*/ 220 w 228"/>
                  <a:gd name="T29" fmla="*/ 114 h 228"/>
                  <a:gd name="T30" fmla="*/ 133 w 228"/>
                  <a:gd name="T31" fmla="*/ 218 h 228"/>
                  <a:gd name="T32" fmla="*/ 114 w 228"/>
                  <a:gd name="T33" fmla="*/ 220 h 228"/>
                  <a:gd name="T34" fmla="*/ 10 w 228"/>
                  <a:gd name="T35" fmla="*/ 133 h 228"/>
                  <a:gd name="T36" fmla="*/ 8 w 228"/>
                  <a:gd name="T37" fmla="*/ 114 h 228"/>
                  <a:gd name="T38" fmla="*/ 95 w 228"/>
                  <a:gd name="T39" fmla="*/ 10 h 228"/>
                  <a:gd name="T40" fmla="*/ 94 w 228"/>
                  <a:gd name="T41"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28">
                    <a:moveTo>
                      <a:pt x="94" y="6"/>
                    </a:moveTo>
                    <a:cubicBezTo>
                      <a:pt x="94" y="1"/>
                      <a:pt x="94" y="1"/>
                      <a:pt x="94" y="1"/>
                    </a:cubicBezTo>
                    <a:cubicBezTo>
                      <a:pt x="38" y="12"/>
                      <a:pt x="0" y="60"/>
                      <a:pt x="0" y="114"/>
                    </a:cubicBezTo>
                    <a:cubicBezTo>
                      <a:pt x="0" y="121"/>
                      <a:pt x="0" y="127"/>
                      <a:pt x="1" y="134"/>
                    </a:cubicBezTo>
                    <a:cubicBezTo>
                      <a:pt x="12" y="190"/>
                      <a:pt x="60" y="228"/>
                      <a:pt x="114" y="228"/>
                    </a:cubicBezTo>
                    <a:cubicBezTo>
                      <a:pt x="121" y="228"/>
                      <a:pt x="127" y="228"/>
                      <a:pt x="134" y="226"/>
                    </a:cubicBezTo>
                    <a:cubicBezTo>
                      <a:pt x="190" y="216"/>
                      <a:pt x="228" y="168"/>
                      <a:pt x="228" y="114"/>
                    </a:cubicBezTo>
                    <a:cubicBezTo>
                      <a:pt x="228" y="107"/>
                      <a:pt x="228" y="100"/>
                      <a:pt x="226" y="94"/>
                    </a:cubicBezTo>
                    <a:cubicBezTo>
                      <a:pt x="216" y="38"/>
                      <a:pt x="168" y="0"/>
                      <a:pt x="114" y="0"/>
                    </a:cubicBezTo>
                    <a:cubicBezTo>
                      <a:pt x="107" y="0"/>
                      <a:pt x="100" y="0"/>
                      <a:pt x="94" y="1"/>
                    </a:cubicBezTo>
                    <a:cubicBezTo>
                      <a:pt x="94" y="6"/>
                      <a:pt x="94" y="6"/>
                      <a:pt x="94" y="6"/>
                    </a:cubicBezTo>
                    <a:cubicBezTo>
                      <a:pt x="95" y="10"/>
                      <a:pt x="95" y="10"/>
                      <a:pt x="95" y="10"/>
                    </a:cubicBezTo>
                    <a:cubicBezTo>
                      <a:pt x="101" y="9"/>
                      <a:pt x="108" y="8"/>
                      <a:pt x="114" y="8"/>
                    </a:cubicBezTo>
                    <a:cubicBezTo>
                      <a:pt x="164" y="8"/>
                      <a:pt x="209" y="44"/>
                      <a:pt x="218" y="95"/>
                    </a:cubicBezTo>
                    <a:cubicBezTo>
                      <a:pt x="219" y="101"/>
                      <a:pt x="220" y="108"/>
                      <a:pt x="220" y="114"/>
                    </a:cubicBezTo>
                    <a:cubicBezTo>
                      <a:pt x="220" y="164"/>
                      <a:pt x="184" y="209"/>
                      <a:pt x="133" y="218"/>
                    </a:cubicBezTo>
                    <a:cubicBezTo>
                      <a:pt x="126" y="219"/>
                      <a:pt x="120" y="220"/>
                      <a:pt x="114" y="220"/>
                    </a:cubicBezTo>
                    <a:cubicBezTo>
                      <a:pt x="64" y="220"/>
                      <a:pt x="19" y="184"/>
                      <a:pt x="10" y="133"/>
                    </a:cubicBezTo>
                    <a:cubicBezTo>
                      <a:pt x="9" y="126"/>
                      <a:pt x="8" y="120"/>
                      <a:pt x="8" y="114"/>
                    </a:cubicBezTo>
                    <a:cubicBezTo>
                      <a:pt x="8" y="64"/>
                      <a:pt x="44" y="19"/>
                      <a:pt x="95" y="10"/>
                    </a:cubicBezTo>
                    <a:lnTo>
                      <a:pt x="94" y="6"/>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6" name="Freeform 144"/>
            <p:cNvSpPr>
              <a:spLocks noEditPoints="1"/>
            </p:cNvSpPr>
            <p:nvPr/>
          </p:nvSpPr>
          <p:spPr bwMode="auto">
            <a:xfrm>
              <a:off x="10922634" y="3936050"/>
              <a:ext cx="1228725" cy="1230313"/>
            </a:xfrm>
            <a:custGeom>
              <a:avLst/>
              <a:gdLst>
                <a:gd name="T0" fmla="*/ 121 w 290"/>
                <a:gd name="T1" fmla="*/ 14 h 290"/>
                <a:gd name="T2" fmla="*/ 14 w 290"/>
                <a:gd name="T3" fmla="*/ 169 h 290"/>
                <a:gd name="T4" fmla="*/ 169 w 290"/>
                <a:gd name="T5" fmla="*/ 276 h 290"/>
                <a:gd name="T6" fmla="*/ 276 w 290"/>
                <a:gd name="T7" fmla="*/ 121 h 290"/>
                <a:gd name="T8" fmla="*/ 121 w 290"/>
                <a:gd name="T9" fmla="*/ 14 h 290"/>
                <a:gd name="T10" fmla="*/ 165 w 290"/>
                <a:gd name="T11" fmla="*/ 253 h 290"/>
                <a:gd name="T12" fmla="*/ 37 w 290"/>
                <a:gd name="T13" fmla="*/ 165 h 290"/>
                <a:gd name="T14" fmla="*/ 125 w 290"/>
                <a:gd name="T15" fmla="*/ 37 h 290"/>
                <a:gd name="T16" fmla="*/ 253 w 290"/>
                <a:gd name="T17" fmla="*/ 125 h 290"/>
                <a:gd name="T18" fmla="*/ 165 w 290"/>
                <a:gd name="T19" fmla="*/ 25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21" y="14"/>
                  </a:moveTo>
                  <a:cubicBezTo>
                    <a:pt x="49" y="27"/>
                    <a:pt x="0" y="96"/>
                    <a:pt x="14" y="169"/>
                  </a:cubicBezTo>
                  <a:cubicBezTo>
                    <a:pt x="27" y="241"/>
                    <a:pt x="96" y="290"/>
                    <a:pt x="169" y="276"/>
                  </a:cubicBezTo>
                  <a:cubicBezTo>
                    <a:pt x="241" y="263"/>
                    <a:pt x="290" y="194"/>
                    <a:pt x="276" y="121"/>
                  </a:cubicBezTo>
                  <a:cubicBezTo>
                    <a:pt x="263" y="49"/>
                    <a:pt x="194" y="0"/>
                    <a:pt x="121" y="14"/>
                  </a:cubicBezTo>
                  <a:close/>
                  <a:moveTo>
                    <a:pt x="165" y="253"/>
                  </a:moveTo>
                  <a:cubicBezTo>
                    <a:pt x="105" y="264"/>
                    <a:pt x="48" y="224"/>
                    <a:pt x="37" y="165"/>
                  </a:cubicBezTo>
                  <a:cubicBezTo>
                    <a:pt x="26" y="105"/>
                    <a:pt x="66" y="48"/>
                    <a:pt x="125" y="37"/>
                  </a:cubicBezTo>
                  <a:cubicBezTo>
                    <a:pt x="185" y="26"/>
                    <a:pt x="242" y="66"/>
                    <a:pt x="253" y="125"/>
                  </a:cubicBezTo>
                  <a:cubicBezTo>
                    <a:pt x="264" y="185"/>
                    <a:pt x="224" y="242"/>
                    <a:pt x="165" y="253"/>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3" name="Freeform 193"/>
          <p:cNvSpPr/>
          <p:nvPr/>
        </p:nvSpPr>
        <p:spPr bwMode="auto">
          <a:xfrm>
            <a:off x="10730348" y="5826633"/>
            <a:ext cx="601663" cy="398463"/>
          </a:xfrm>
          <a:custGeom>
            <a:avLst/>
            <a:gdLst>
              <a:gd name="T0" fmla="*/ 92 w 142"/>
              <a:gd name="T1" fmla="*/ 68 h 94"/>
              <a:gd name="T2" fmla="*/ 41 w 142"/>
              <a:gd name="T3" fmla="*/ 86 h 94"/>
              <a:gd name="T4" fmla="*/ 32 w 142"/>
              <a:gd name="T5" fmla="*/ 87 h 94"/>
              <a:gd name="T6" fmla="*/ 9 w 142"/>
              <a:gd name="T7" fmla="*/ 71 h 94"/>
              <a:gd name="T8" fmla="*/ 7 w 142"/>
              <a:gd name="T9" fmla="*/ 62 h 94"/>
              <a:gd name="T10" fmla="*/ 24 w 142"/>
              <a:gd name="T11" fmla="*/ 38 h 94"/>
              <a:gd name="T12" fmla="*/ 110 w 142"/>
              <a:gd name="T13" fmla="*/ 8 h 94"/>
              <a:gd name="T14" fmla="*/ 116 w 142"/>
              <a:gd name="T15" fmla="*/ 7 h 94"/>
              <a:gd name="T16" fmla="*/ 134 w 142"/>
              <a:gd name="T17" fmla="*/ 19 h 94"/>
              <a:gd name="T18" fmla="*/ 135 w 142"/>
              <a:gd name="T19" fmla="*/ 26 h 94"/>
              <a:gd name="T20" fmla="*/ 122 w 142"/>
              <a:gd name="T21" fmla="*/ 44 h 94"/>
              <a:gd name="T22" fmla="*/ 47 w 142"/>
              <a:gd name="T23" fmla="*/ 71 h 94"/>
              <a:gd name="T24" fmla="*/ 42 w 142"/>
              <a:gd name="T25" fmla="*/ 71 h 94"/>
              <a:gd name="T26" fmla="*/ 31 w 142"/>
              <a:gd name="T27" fmla="*/ 63 h 94"/>
              <a:gd name="T28" fmla="*/ 30 w 142"/>
              <a:gd name="T29" fmla="*/ 59 h 94"/>
              <a:gd name="T30" fmla="*/ 38 w 142"/>
              <a:gd name="T31" fmla="*/ 47 h 94"/>
              <a:gd name="T32" fmla="*/ 110 w 142"/>
              <a:gd name="T33" fmla="*/ 22 h 94"/>
              <a:gd name="T34" fmla="*/ 112 w 142"/>
              <a:gd name="T35" fmla="*/ 17 h 94"/>
              <a:gd name="T36" fmla="*/ 107 w 142"/>
              <a:gd name="T37" fmla="*/ 15 h 94"/>
              <a:gd name="T38" fmla="*/ 36 w 142"/>
              <a:gd name="T39" fmla="*/ 41 h 94"/>
              <a:gd name="T40" fmla="*/ 23 w 142"/>
              <a:gd name="T41" fmla="*/ 59 h 94"/>
              <a:gd name="T42" fmla="*/ 24 w 142"/>
              <a:gd name="T43" fmla="*/ 65 h 94"/>
              <a:gd name="T44" fmla="*/ 42 w 142"/>
              <a:gd name="T45" fmla="*/ 78 h 94"/>
              <a:gd name="T46" fmla="*/ 49 w 142"/>
              <a:gd name="T47" fmla="*/ 77 h 94"/>
              <a:gd name="T48" fmla="*/ 125 w 142"/>
              <a:gd name="T49" fmla="*/ 50 h 94"/>
              <a:gd name="T50" fmla="*/ 142 w 142"/>
              <a:gd name="T51" fmla="*/ 26 h 94"/>
              <a:gd name="T52" fmla="*/ 140 w 142"/>
              <a:gd name="T53" fmla="*/ 17 h 94"/>
              <a:gd name="T54" fmla="*/ 116 w 142"/>
              <a:gd name="T55" fmla="*/ 0 h 94"/>
              <a:gd name="T56" fmla="*/ 107 w 142"/>
              <a:gd name="T57" fmla="*/ 2 h 94"/>
              <a:gd name="T58" fmla="*/ 22 w 142"/>
              <a:gd name="T59" fmla="*/ 32 h 94"/>
              <a:gd name="T60" fmla="*/ 0 w 142"/>
              <a:gd name="T61" fmla="*/ 62 h 94"/>
              <a:gd name="T62" fmla="*/ 2 w 142"/>
              <a:gd name="T63" fmla="*/ 73 h 94"/>
              <a:gd name="T64" fmla="*/ 32 w 142"/>
              <a:gd name="T65" fmla="*/ 94 h 94"/>
              <a:gd name="T66" fmla="*/ 43 w 142"/>
              <a:gd name="T67" fmla="*/ 92 h 94"/>
              <a:gd name="T68" fmla="*/ 94 w 142"/>
              <a:gd name="T69" fmla="*/ 74 h 94"/>
              <a:gd name="T70" fmla="*/ 96 w 142"/>
              <a:gd name="T71" fmla="*/ 70 h 94"/>
              <a:gd name="T72" fmla="*/ 92 w 142"/>
              <a:gd name="T73"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94">
                <a:moveTo>
                  <a:pt x="92" y="68"/>
                </a:moveTo>
                <a:cubicBezTo>
                  <a:pt x="41" y="86"/>
                  <a:pt x="41" y="86"/>
                  <a:pt x="41" y="86"/>
                </a:cubicBezTo>
                <a:cubicBezTo>
                  <a:pt x="38" y="87"/>
                  <a:pt x="35" y="87"/>
                  <a:pt x="32" y="87"/>
                </a:cubicBezTo>
                <a:cubicBezTo>
                  <a:pt x="22" y="87"/>
                  <a:pt x="12" y="81"/>
                  <a:pt x="9" y="71"/>
                </a:cubicBezTo>
                <a:cubicBezTo>
                  <a:pt x="8" y="68"/>
                  <a:pt x="7" y="65"/>
                  <a:pt x="7" y="62"/>
                </a:cubicBezTo>
                <a:cubicBezTo>
                  <a:pt x="7" y="52"/>
                  <a:pt x="14" y="42"/>
                  <a:pt x="24" y="38"/>
                </a:cubicBezTo>
                <a:cubicBezTo>
                  <a:pt x="110" y="8"/>
                  <a:pt x="110" y="8"/>
                  <a:pt x="110" y="8"/>
                </a:cubicBezTo>
                <a:cubicBezTo>
                  <a:pt x="112" y="7"/>
                  <a:pt x="114" y="7"/>
                  <a:pt x="116" y="7"/>
                </a:cubicBezTo>
                <a:cubicBezTo>
                  <a:pt x="124" y="7"/>
                  <a:pt x="131" y="12"/>
                  <a:pt x="134" y="19"/>
                </a:cubicBezTo>
                <a:cubicBezTo>
                  <a:pt x="135" y="22"/>
                  <a:pt x="135" y="24"/>
                  <a:pt x="135" y="26"/>
                </a:cubicBezTo>
                <a:cubicBezTo>
                  <a:pt x="135" y="34"/>
                  <a:pt x="130" y="41"/>
                  <a:pt x="122" y="44"/>
                </a:cubicBezTo>
                <a:cubicBezTo>
                  <a:pt x="47" y="71"/>
                  <a:pt x="47" y="71"/>
                  <a:pt x="47" y="71"/>
                </a:cubicBezTo>
                <a:cubicBezTo>
                  <a:pt x="45" y="71"/>
                  <a:pt x="44" y="71"/>
                  <a:pt x="42" y="71"/>
                </a:cubicBezTo>
                <a:cubicBezTo>
                  <a:pt x="37" y="71"/>
                  <a:pt x="32" y="68"/>
                  <a:pt x="31" y="63"/>
                </a:cubicBezTo>
                <a:cubicBezTo>
                  <a:pt x="30" y="62"/>
                  <a:pt x="30" y="60"/>
                  <a:pt x="30" y="59"/>
                </a:cubicBezTo>
                <a:cubicBezTo>
                  <a:pt x="30" y="54"/>
                  <a:pt x="33" y="49"/>
                  <a:pt x="38" y="47"/>
                </a:cubicBezTo>
                <a:cubicBezTo>
                  <a:pt x="110" y="22"/>
                  <a:pt x="110" y="22"/>
                  <a:pt x="110" y="22"/>
                </a:cubicBezTo>
                <a:cubicBezTo>
                  <a:pt x="111" y="21"/>
                  <a:pt x="112" y="19"/>
                  <a:pt x="112" y="17"/>
                </a:cubicBezTo>
                <a:cubicBezTo>
                  <a:pt x="111" y="16"/>
                  <a:pt x="109" y="15"/>
                  <a:pt x="107" y="15"/>
                </a:cubicBezTo>
                <a:cubicBezTo>
                  <a:pt x="36" y="41"/>
                  <a:pt x="36" y="41"/>
                  <a:pt x="36" y="41"/>
                </a:cubicBezTo>
                <a:cubicBezTo>
                  <a:pt x="28" y="44"/>
                  <a:pt x="23" y="51"/>
                  <a:pt x="23" y="59"/>
                </a:cubicBezTo>
                <a:cubicBezTo>
                  <a:pt x="23" y="61"/>
                  <a:pt x="24" y="63"/>
                  <a:pt x="24" y="65"/>
                </a:cubicBezTo>
                <a:cubicBezTo>
                  <a:pt x="27" y="73"/>
                  <a:pt x="35" y="78"/>
                  <a:pt x="42" y="78"/>
                </a:cubicBezTo>
                <a:cubicBezTo>
                  <a:pt x="45" y="78"/>
                  <a:pt x="47" y="78"/>
                  <a:pt x="49" y="77"/>
                </a:cubicBezTo>
                <a:cubicBezTo>
                  <a:pt x="125" y="50"/>
                  <a:pt x="125" y="50"/>
                  <a:pt x="125" y="50"/>
                </a:cubicBezTo>
                <a:cubicBezTo>
                  <a:pt x="135" y="46"/>
                  <a:pt x="142" y="36"/>
                  <a:pt x="142" y="26"/>
                </a:cubicBezTo>
                <a:cubicBezTo>
                  <a:pt x="142" y="23"/>
                  <a:pt x="141" y="20"/>
                  <a:pt x="140" y="17"/>
                </a:cubicBezTo>
                <a:cubicBezTo>
                  <a:pt x="137" y="7"/>
                  <a:pt x="127" y="0"/>
                  <a:pt x="116" y="0"/>
                </a:cubicBezTo>
                <a:cubicBezTo>
                  <a:pt x="113" y="0"/>
                  <a:pt x="110" y="1"/>
                  <a:pt x="107" y="2"/>
                </a:cubicBezTo>
                <a:cubicBezTo>
                  <a:pt x="22" y="32"/>
                  <a:pt x="22" y="32"/>
                  <a:pt x="22" y="32"/>
                </a:cubicBezTo>
                <a:cubicBezTo>
                  <a:pt x="8" y="37"/>
                  <a:pt x="0" y="49"/>
                  <a:pt x="0" y="62"/>
                </a:cubicBezTo>
                <a:cubicBezTo>
                  <a:pt x="0" y="66"/>
                  <a:pt x="1" y="69"/>
                  <a:pt x="2" y="73"/>
                </a:cubicBezTo>
                <a:cubicBezTo>
                  <a:pt x="7" y="86"/>
                  <a:pt x="19" y="94"/>
                  <a:pt x="32" y="94"/>
                </a:cubicBezTo>
                <a:cubicBezTo>
                  <a:pt x="36" y="94"/>
                  <a:pt x="39" y="94"/>
                  <a:pt x="43" y="92"/>
                </a:cubicBezTo>
                <a:cubicBezTo>
                  <a:pt x="94" y="74"/>
                  <a:pt x="94" y="74"/>
                  <a:pt x="94" y="74"/>
                </a:cubicBezTo>
                <a:cubicBezTo>
                  <a:pt x="96" y="73"/>
                  <a:pt x="97" y="72"/>
                  <a:pt x="96" y="70"/>
                </a:cubicBezTo>
                <a:cubicBezTo>
                  <a:pt x="96" y="68"/>
                  <a:pt x="94" y="67"/>
                  <a:pt x="92" y="68"/>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95"/>
          <p:cNvSpPr/>
          <p:nvPr/>
        </p:nvSpPr>
        <p:spPr bwMode="auto">
          <a:xfrm>
            <a:off x="708026" y="213518"/>
            <a:ext cx="581025" cy="438150"/>
          </a:xfrm>
          <a:custGeom>
            <a:avLst/>
            <a:gdLst>
              <a:gd name="T0" fmla="*/ 63 w 137"/>
              <a:gd name="T1" fmla="*/ 83 h 103"/>
              <a:gd name="T2" fmla="*/ 18 w 137"/>
              <a:gd name="T3" fmla="*/ 53 h 103"/>
              <a:gd name="T4" fmla="*/ 7 w 137"/>
              <a:gd name="T5" fmla="*/ 32 h 103"/>
              <a:gd name="T6" fmla="*/ 11 w 137"/>
              <a:gd name="T7" fmla="*/ 17 h 103"/>
              <a:gd name="T8" fmla="*/ 32 w 137"/>
              <a:gd name="T9" fmla="*/ 6 h 103"/>
              <a:gd name="T10" fmla="*/ 46 w 137"/>
              <a:gd name="T11" fmla="*/ 11 h 103"/>
              <a:gd name="T12" fmla="*/ 122 w 137"/>
              <a:gd name="T13" fmla="*/ 62 h 103"/>
              <a:gd name="T14" fmla="*/ 130 w 137"/>
              <a:gd name="T15" fmla="*/ 77 h 103"/>
              <a:gd name="T16" fmla="*/ 127 w 137"/>
              <a:gd name="T17" fmla="*/ 88 h 103"/>
              <a:gd name="T18" fmla="*/ 111 w 137"/>
              <a:gd name="T19" fmla="*/ 96 h 103"/>
              <a:gd name="T20" fmla="*/ 101 w 137"/>
              <a:gd name="T21" fmla="*/ 93 h 103"/>
              <a:gd name="T22" fmla="*/ 34 w 137"/>
              <a:gd name="T23" fmla="*/ 48 h 103"/>
              <a:gd name="T24" fmla="*/ 28 w 137"/>
              <a:gd name="T25" fmla="*/ 38 h 103"/>
              <a:gd name="T26" fmla="*/ 30 w 137"/>
              <a:gd name="T27" fmla="*/ 31 h 103"/>
              <a:gd name="T28" fmla="*/ 41 w 137"/>
              <a:gd name="T29" fmla="*/ 25 h 103"/>
              <a:gd name="T30" fmla="*/ 48 w 137"/>
              <a:gd name="T31" fmla="*/ 27 h 103"/>
              <a:gd name="T32" fmla="*/ 111 w 137"/>
              <a:gd name="T33" fmla="*/ 70 h 103"/>
              <a:gd name="T34" fmla="*/ 115 w 137"/>
              <a:gd name="T35" fmla="*/ 69 h 103"/>
              <a:gd name="T36" fmla="*/ 114 w 137"/>
              <a:gd name="T37" fmla="*/ 64 h 103"/>
              <a:gd name="T38" fmla="*/ 52 w 137"/>
              <a:gd name="T39" fmla="*/ 22 h 103"/>
              <a:gd name="T40" fmla="*/ 41 w 137"/>
              <a:gd name="T41" fmla="*/ 18 h 103"/>
              <a:gd name="T42" fmla="*/ 25 w 137"/>
              <a:gd name="T43" fmla="*/ 27 h 103"/>
              <a:gd name="T44" fmla="*/ 22 w 137"/>
              <a:gd name="T45" fmla="*/ 38 h 103"/>
              <a:gd name="T46" fmla="*/ 30 w 137"/>
              <a:gd name="T47" fmla="*/ 54 h 103"/>
              <a:gd name="T48" fmla="*/ 97 w 137"/>
              <a:gd name="T49" fmla="*/ 99 h 103"/>
              <a:gd name="T50" fmla="*/ 111 w 137"/>
              <a:gd name="T51" fmla="*/ 103 h 103"/>
              <a:gd name="T52" fmla="*/ 132 w 137"/>
              <a:gd name="T53" fmla="*/ 92 h 103"/>
              <a:gd name="T54" fmla="*/ 137 w 137"/>
              <a:gd name="T55" fmla="*/ 77 h 103"/>
              <a:gd name="T56" fmla="*/ 126 w 137"/>
              <a:gd name="T57" fmla="*/ 56 h 103"/>
              <a:gd name="T58" fmla="*/ 50 w 137"/>
              <a:gd name="T59" fmla="*/ 5 h 103"/>
              <a:gd name="T60" fmla="*/ 32 w 137"/>
              <a:gd name="T61" fmla="*/ 0 h 103"/>
              <a:gd name="T62" fmla="*/ 6 w 137"/>
              <a:gd name="T63" fmla="*/ 14 h 103"/>
              <a:gd name="T64" fmla="*/ 0 w 137"/>
              <a:gd name="T65" fmla="*/ 32 h 103"/>
              <a:gd name="T66" fmla="*/ 14 w 137"/>
              <a:gd name="T67" fmla="*/ 58 h 103"/>
              <a:gd name="T68" fmla="*/ 59 w 137"/>
              <a:gd name="T69" fmla="*/ 89 h 103"/>
              <a:gd name="T70" fmla="*/ 64 w 137"/>
              <a:gd name="T71" fmla="*/ 88 h 103"/>
              <a:gd name="T72" fmla="*/ 63 w 137"/>
              <a:gd name="T73"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 h="103">
                <a:moveTo>
                  <a:pt x="63" y="83"/>
                </a:moveTo>
                <a:cubicBezTo>
                  <a:pt x="18" y="53"/>
                  <a:pt x="18" y="53"/>
                  <a:pt x="18" y="53"/>
                </a:cubicBezTo>
                <a:cubicBezTo>
                  <a:pt x="11" y="48"/>
                  <a:pt x="7" y="40"/>
                  <a:pt x="7" y="32"/>
                </a:cubicBezTo>
                <a:cubicBezTo>
                  <a:pt x="7" y="27"/>
                  <a:pt x="8" y="22"/>
                  <a:pt x="11" y="17"/>
                </a:cubicBezTo>
                <a:cubicBezTo>
                  <a:pt x="16" y="10"/>
                  <a:pt x="24" y="6"/>
                  <a:pt x="32" y="6"/>
                </a:cubicBezTo>
                <a:cubicBezTo>
                  <a:pt x="37" y="6"/>
                  <a:pt x="42" y="8"/>
                  <a:pt x="46" y="11"/>
                </a:cubicBezTo>
                <a:cubicBezTo>
                  <a:pt x="122" y="62"/>
                  <a:pt x="122" y="62"/>
                  <a:pt x="122" y="62"/>
                </a:cubicBezTo>
                <a:cubicBezTo>
                  <a:pt x="127" y="65"/>
                  <a:pt x="130" y="71"/>
                  <a:pt x="130" y="77"/>
                </a:cubicBezTo>
                <a:cubicBezTo>
                  <a:pt x="130" y="81"/>
                  <a:pt x="129" y="85"/>
                  <a:pt x="127" y="88"/>
                </a:cubicBezTo>
                <a:cubicBezTo>
                  <a:pt x="123" y="93"/>
                  <a:pt x="117" y="96"/>
                  <a:pt x="111" y="96"/>
                </a:cubicBezTo>
                <a:cubicBezTo>
                  <a:pt x="107" y="96"/>
                  <a:pt x="104" y="95"/>
                  <a:pt x="101" y="93"/>
                </a:cubicBezTo>
                <a:cubicBezTo>
                  <a:pt x="34" y="48"/>
                  <a:pt x="34" y="48"/>
                  <a:pt x="34" y="48"/>
                </a:cubicBezTo>
                <a:cubicBezTo>
                  <a:pt x="30" y="46"/>
                  <a:pt x="28" y="42"/>
                  <a:pt x="28" y="38"/>
                </a:cubicBezTo>
                <a:cubicBezTo>
                  <a:pt x="28" y="35"/>
                  <a:pt x="29" y="33"/>
                  <a:pt x="30" y="31"/>
                </a:cubicBezTo>
                <a:cubicBezTo>
                  <a:pt x="33" y="27"/>
                  <a:pt x="37" y="25"/>
                  <a:pt x="41" y="25"/>
                </a:cubicBezTo>
                <a:cubicBezTo>
                  <a:pt x="43" y="25"/>
                  <a:pt x="46" y="26"/>
                  <a:pt x="48" y="27"/>
                </a:cubicBezTo>
                <a:cubicBezTo>
                  <a:pt x="111" y="70"/>
                  <a:pt x="111" y="70"/>
                  <a:pt x="111" y="70"/>
                </a:cubicBezTo>
                <a:cubicBezTo>
                  <a:pt x="112" y="71"/>
                  <a:pt x="114" y="70"/>
                  <a:pt x="115" y="69"/>
                </a:cubicBezTo>
                <a:cubicBezTo>
                  <a:pt x="116" y="67"/>
                  <a:pt x="116" y="65"/>
                  <a:pt x="114" y="64"/>
                </a:cubicBezTo>
                <a:cubicBezTo>
                  <a:pt x="52" y="22"/>
                  <a:pt x="52" y="22"/>
                  <a:pt x="52" y="22"/>
                </a:cubicBezTo>
                <a:cubicBezTo>
                  <a:pt x="48" y="20"/>
                  <a:pt x="44" y="18"/>
                  <a:pt x="41" y="18"/>
                </a:cubicBezTo>
                <a:cubicBezTo>
                  <a:pt x="35" y="18"/>
                  <a:pt x="29" y="21"/>
                  <a:pt x="25" y="27"/>
                </a:cubicBezTo>
                <a:cubicBezTo>
                  <a:pt x="23" y="30"/>
                  <a:pt x="22" y="34"/>
                  <a:pt x="22" y="38"/>
                </a:cubicBezTo>
                <a:cubicBezTo>
                  <a:pt x="22" y="44"/>
                  <a:pt x="25" y="50"/>
                  <a:pt x="30" y="54"/>
                </a:cubicBezTo>
                <a:cubicBezTo>
                  <a:pt x="97" y="99"/>
                  <a:pt x="97" y="99"/>
                  <a:pt x="97" y="99"/>
                </a:cubicBezTo>
                <a:cubicBezTo>
                  <a:pt x="101" y="102"/>
                  <a:pt x="106" y="103"/>
                  <a:pt x="111" y="103"/>
                </a:cubicBezTo>
                <a:cubicBezTo>
                  <a:pt x="119" y="103"/>
                  <a:pt x="127" y="99"/>
                  <a:pt x="132" y="92"/>
                </a:cubicBezTo>
                <a:cubicBezTo>
                  <a:pt x="135" y="87"/>
                  <a:pt x="137" y="82"/>
                  <a:pt x="137" y="77"/>
                </a:cubicBezTo>
                <a:cubicBezTo>
                  <a:pt x="137" y="69"/>
                  <a:pt x="133" y="61"/>
                  <a:pt x="126" y="56"/>
                </a:cubicBezTo>
                <a:cubicBezTo>
                  <a:pt x="50" y="5"/>
                  <a:pt x="50" y="5"/>
                  <a:pt x="50" y="5"/>
                </a:cubicBezTo>
                <a:cubicBezTo>
                  <a:pt x="45" y="1"/>
                  <a:pt x="38" y="0"/>
                  <a:pt x="32" y="0"/>
                </a:cubicBezTo>
                <a:cubicBezTo>
                  <a:pt x="22" y="0"/>
                  <a:pt x="12" y="5"/>
                  <a:pt x="6" y="14"/>
                </a:cubicBezTo>
                <a:cubicBezTo>
                  <a:pt x="2" y="19"/>
                  <a:pt x="0" y="25"/>
                  <a:pt x="0" y="32"/>
                </a:cubicBezTo>
                <a:cubicBezTo>
                  <a:pt x="0" y="42"/>
                  <a:pt x="5" y="52"/>
                  <a:pt x="14" y="58"/>
                </a:cubicBezTo>
                <a:cubicBezTo>
                  <a:pt x="59" y="89"/>
                  <a:pt x="59" y="89"/>
                  <a:pt x="59" y="89"/>
                </a:cubicBezTo>
                <a:cubicBezTo>
                  <a:pt x="61" y="90"/>
                  <a:pt x="63" y="89"/>
                  <a:pt x="64" y="88"/>
                </a:cubicBezTo>
                <a:cubicBezTo>
                  <a:pt x="65" y="86"/>
                  <a:pt x="65" y="84"/>
                  <a:pt x="63" y="83"/>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97"/>
          <p:cNvSpPr/>
          <p:nvPr/>
        </p:nvSpPr>
        <p:spPr bwMode="auto">
          <a:xfrm>
            <a:off x="49372" y="5750343"/>
            <a:ext cx="504825" cy="534988"/>
          </a:xfrm>
          <a:custGeom>
            <a:avLst/>
            <a:gdLst>
              <a:gd name="T0" fmla="*/ 73 w 119"/>
              <a:gd name="T1" fmla="*/ 35 h 126"/>
              <a:gd name="T2" fmla="*/ 107 w 119"/>
              <a:gd name="T3" fmla="*/ 78 h 126"/>
              <a:gd name="T4" fmla="*/ 112 w 119"/>
              <a:gd name="T5" fmla="*/ 94 h 126"/>
              <a:gd name="T6" fmla="*/ 102 w 119"/>
              <a:gd name="T7" fmla="*/ 114 h 126"/>
              <a:gd name="T8" fmla="*/ 87 w 119"/>
              <a:gd name="T9" fmla="*/ 119 h 126"/>
              <a:gd name="T10" fmla="*/ 67 w 119"/>
              <a:gd name="T11" fmla="*/ 109 h 126"/>
              <a:gd name="T12" fmla="*/ 11 w 119"/>
              <a:gd name="T13" fmla="*/ 37 h 126"/>
              <a:gd name="T14" fmla="*/ 7 w 119"/>
              <a:gd name="T15" fmla="*/ 26 h 126"/>
              <a:gd name="T16" fmla="*/ 14 w 119"/>
              <a:gd name="T17" fmla="*/ 11 h 126"/>
              <a:gd name="T18" fmla="*/ 26 w 119"/>
              <a:gd name="T19" fmla="*/ 7 h 126"/>
              <a:gd name="T20" fmla="*/ 41 w 119"/>
              <a:gd name="T21" fmla="*/ 14 h 126"/>
              <a:gd name="T22" fmla="*/ 90 w 119"/>
              <a:gd name="T23" fmla="*/ 77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5 w 119"/>
              <a:gd name="T39" fmla="*/ 97 h 126"/>
              <a:gd name="T40" fmla="*/ 81 w 119"/>
              <a:gd name="T41" fmla="*/ 104 h 126"/>
              <a:gd name="T42" fmla="*/ 92 w 119"/>
              <a:gd name="T43" fmla="*/ 100 h 126"/>
              <a:gd name="T44" fmla="*/ 100 w 119"/>
              <a:gd name="T45" fmla="*/ 85 h 126"/>
              <a:gd name="T46" fmla="*/ 96 w 119"/>
              <a:gd name="T47" fmla="*/ 73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3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0" y="83"/>
                  <a:pt x="112" y="88"/>
                  <a:pt x="112" y="94"/>
                </a:cubicBezTo>
                <a:cubicBezTo>
                  <a:pt x="112" y="101"/>
                  <a:pt x="109" y="109"/>
                  <a:pt x="102" y="114"/>
                </a:cubicBezTo>
                <a:cubicBezTo>
                  <a:pt x="98" y="117"/>
                  <a:pt x="92" y="119"/>
                  <a:pt x="87" y="119"/>
                </a:cubicBezTo>
                <a:cubicBezTo>
                  <a:pt x="79" y="119"/>
                  <a:pt x="72" y="116"/>
                  <a:pt x="67" y="109"/>
                </a:cubicBezTo>
                <a:cubicBezTo>
                  <a:pt x="11" y="37"/>
                  <a:pt x="11" y="37"/>
                  <a:pt x="11" y="37"/>
                </a:cubicBezTo>
                <a:cubicBezTo>
                  <a:pt x="8" y="34"/>
                  <a:pt x="7" y="30"/>
                  <a:pt x="7" y="26"/>
                </a:cubicBezTo>
                <a:cubicBezTo>
                  <a:pt x="7" y="20"/>
                  <a:pt x="9" y="15"/>
                  <a:pt x="14" y="11"/>
                </a:cubicBezTo>
                <a:cubicBezTo>
                  <a:pt x="18" y="8"/>
                  <a:pt x="22" y="7"/>
                  <a:pt x="26" y="7"/>
                </a:cubicBezTo>
                <a:cubicBezTo>
                  <a:pt x="31" y="7"/>
                  <a:pt x="37" y="9"/>
                  <a:pt x="41" y="14"/>
                </a:cubicBezTo>
                <a:cubicBezTo>
                  <a:pt x="90" y="77"/>
                  <a:pt x="90" y="77"/>
                  <a:pt x="90" y="77"/>
                </a:cubicBezTo>
                <a:cubicBezTo>
                  <a:pt x="92" y="80"/>
                  <a:pt x="93" y="82"/>
                  <a:pt x="93" y="85"/>
                </a:cubicBezTo>
                <a:cubicBezTo>
                  <a:pt x="93" y="89"/>
                  <a:pt x="91" y="92"/>
                  <a:pt x="88" y="95"/>
                </a:cubicBezTo>
                <a:cubicBezTo>
                  <a:pt x="86" y="97"/>
                  <a:pt x="83" y="98"/>
                  <a:pt x="81" y="98"/>
                </a:cubicBezTo>
                <a:cubicBezTo>
                  <a:pt x="77" y="98"/>
                  <a:pt x="73" y="96"/>
                  <a:pt x="71" y="93"/>
                </a:cubicBezTo>
                <a:cubicBezTo>
                  <a:pt x="24" y="33"/>
                  <a:pt x="24" y="33"/>
                  <a:pt x="24" y="33"/>
                </a:cubicBezTo>
                <a:cubicBezTo>
                  <a:pt x="23" y="32"/>
                  <a:pt x="21" y="31"/>
                  <a:pt x="19" y="33"/>
                </a:cubicBezTo>
                <a:cubicBezTo>
                  <a:pt x="18" y="34"/>
                  <a:pt x="18" y="36"/>
                  <a:pt x="19" y="37"/>
                </a:cubicBezTo>
                <a:cubicBezTo>
                  <a:pt x="65" y="97"/>
                  <a:pt x="65" y="97"/>
                  <a:pt x="65" y="97"/>
                </a:cubicBezTo>
                <a:cubicBezTo>
                  <a:pt x="69" y="102"/>
                  <a:pt x="75" y="104"/>
                  <a:pt x="81" y="104"/>
                </a:cubicBezTo>
                <a:cubicBezTo>
                  <a:pt x="85" y="104"/>
                  <a:pt x="89" y="103"/>
                  <a:pt x="92" y="100"/>
                </a:cubicBezTo>
                <a:cubicBezTo>
                  <a:pt x="97" y="96"/>
                  <a:pt x="100" y="91"/>
                  <a:pt x="100" y="85"/>
                </a:cubicBezTo>
                <a:cubicBezTo>
                  <a:pt x="100" y="81"/>
                  <a:pt x="98" y="77"/>
                  <a:pt x="96" y="73"/>
                </a:cubicBezTo>
                <a:cubicBezTo>
                  <a:pt x="46" y="10"/>
                  <a:pt x="46" y="10"/>
                  <a:pt x="46" y="10"/>
                </a:cubicBezTo>
                <a:cubicBezTo>
                  <a:pt x="41" y="3"/>
                  <a:pt x="33" y="0"/>
                  <a:pt x="26" y="0"/>
                </a:cubicBezTo>
                <a:cubicBezTo>
                  <a:pt x="20" y="0"/>
                  <a:pt x="15" y="2"/>
                  <a:pt x="10" y="6"/>
                </a:cubicBezTo>
                <a:cubicBezTo>
                  <a:pt x="3" y="11"/>
                  <a:pt x="0" y="18"/>
                  <a:pt x="0" y="26"/>
                </a:cubicBezTo>
                <a:cubicBezTo>
                  <a:pt x="0" y="31"/>
                  <a:pt x="2" y="37"/>
                  <a:pt x="6" y="42"/>
                </a:cubicBezTo>
                <a:cubicBezTo>
                  <a:pt x="62" y="113"/>
                  <a:pt x="62" y="113"/>
                  <a:pt x="62" y="113"/>
                </a:cubicBezTo>
                <a:cubicBezTo>
                  <a:pt x="68" y="121"/>
                  <a:pt x="77" y="126"/>
                  <a:pt x="87" y="126"/>
                </a:cubicBezTo>
                <a:cubicBezTo>
                  <a:pt x="94" y="126"/>
                  <a:pt x="101" y="123"/>
                  <a:pt x="107" y="119"/>
                </a:cubicBezTo>
                <a:cubicBezTo>
                  <a:pt x="115" y="113"/>
                  <a:pt x="119" y="103"/>
                  <a:pt x="119" y="94"/>
                </a:cubicBezTo>
                <a:cubicBezTo>
                  <a:pt x="119" y="87"/>
                  <a:pt x="117" y="80"/>
                  <a:pt x="112" y="74"/>
                </a:cubicBezTo>
                <a:cubicBezTo>
                  <a:pt x="79" y="31"/>
                  <a:pt x="79" y="31"/>
                  <a:pt x="79" y="31"/>
                </a:cubicBezTo>
                <a:cubicBezTo>
                  <a:pt x="77" y="30"/>
                  <a:pt x="75" y="29"/>
                  <a:pt x="74" y="31"/>
                </a:cubicBezTo>
                <a:cubicBezTo>
                  <a:pt x="72"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99"/>
          <p:cNvSpPr/>
          <p:nvPr/>
        </p:nvSpPr>
        <p:spPr bwMode="auto">
          <a:xfrm>
            <a:off x="11195049" y="2207581"/>
            <a:ext cx="487363" cy="546100"/>
          </a:xfrm>
          <a:custGeom>
            <a:avLst/>
            <a:gdLst>
              <a:gd name="T0" fmla="*/ 42 w 115"/>
              <a:gd name="T1" fmla="*/ 91 h 129"/>
              <a:gd name="T2" fmla="*/ 11 w 115"/>
              <a:gd name="T3" fmla="*/ 46 h 129"/>
              <a:gd name="T4" fmla="*/ 6 w 115"/>
              <a:gd name="T5" fmla="*/ 32 h 129"/>
              <a:gd name="T6" fmla="*/ 17 w 115"/>
              <a:gd name="T7" fmla="*/ 11 h 129"/>
              <a:gd name="T8" fmla="*/ 32 w 115"/>
              <a:gd name="T9" fmla="*/ 7 h 129"/>
              <a:gd name="T10" fmla="*/ 52 w 115"/>
              <a:gd name="T11" fmla="*/ 18 h 129"/>
              <a:gd name="T12" fmla="*/ 104 w 115"/>
              <a:gd name="T13" fmla="*/ 92 h 129"/>
              <a:gd name="T14" fmla="*/ 108 w 115"/>
              <a:gd name="T15" fmla="*/ 103 h 129"/>
              <a:gd name="T16" fmla="*/ 100 w 115"/>
              <a:gd name="T17" fmla="*/ 119 h 129"/>
              <a:gd name="T18" fmla="*/ 89 w 115"/>
              <a:gd name="T19" fmla="*/ 122 h 129"/>
              <a:gd name="T20" fmla="*/ 73 w 115"/>
              <a:gd name="T21" fmla="*/ 114 h 129"/>
              <a:gd name="T22" fmla="*/ 27 w 115"/>
              <a:gd name="T23" fmla="*/ 48 h 129"/>
              <a:gd name="T24" fmla="*/ 25 w 115"/>
              <a:gd name="T25" fmla="*/ 41 h 129"/>
              <a:gd name="T26" fmla="*/ 31 w 115"/>
              <a:gd name="T27" fmla="*/ 31 h 129"/>
              <a:gd name="T28" fmla="*/ 38 w 115"/>
              <a:gd name="T29" fmla="*/ 28 h 129"/>
              <a:gd name="T30" fmla="*/ 48 w 115"/>
              <a:gd name="T31" fmla="*/ 34 h 129"/>
              <a:gd name="T32" fmla="*/ 91 w 115"/>
              <a:gd name="T33" fmla="*/ 96 h 129"/>
              <a:gd name="T34" fmla="*/ 96 w 115"/>
              <a:gd name="T35" fmla="*/ 97 h 129"/>
              <a:gd name="T36" fmla="*/ 97 w 115"/>
              <a:gd name="T37" fmla="*/ 92 h 129"/>
              <a:gd name="T38" fmla="*/ 53 w 115"/>
              <a:gd name="T39" fmla="*/ 30 h 129"/>
              <a:gd name="T40" fmla="*/ 38 w 115"/>
              <a:gd name="T41" fmla="*/ 22 h 129"/>
              <a:gd name="T42" fmla="*/ 27 w 115"/>
              <a:gd name="T43" fmla="*/ 25 h 129"/>
              <a:gd name="T44" fmla="*/ 18 w 115"/>
              <a:gd name="T45" fmla="*/ 41 h 129"/>
              <a:gd name="T46" fmla="*/ 22 w 115"/>
              <a:gd name="T47" fmla="*/ 52 h 129"/>
              <a:gd name="T48" fmla="*/ 68 w 115"/>
              <a:gd name="T49" fmla="*/ 118 h 129"/>
              <a:gd name="T50" fmla="*/ 89 w 115"/>
              <a:gd name="T51" fmla="*/ 129 h 129"/>
              <a:gd name="T52" fmla="*/ 104 w 115"/>
              <a:gd name="T53" fmla="*/ 124 h 129"/>
              <a:gd name="T54" fmla="*/ 115 w 115"/>
              <a:gd name="T55" fmla="*/ 103 h 129"/>
              <a:gd name="T56" fmla="*/ 110 w 115"/>
              <a:gd name="T57" fmla="*/ 89 h 129"/>
              <a:gd name="T58" fmla="*/ 58 w 115"/>
              <a:gd name="T59" fmla="*/ 14 h 129"/>
              <a:gd name="T60" fmla="*/ 32 w 115"/>
              <a:gd name="T61" fmla="*/ 0 h 129"/>
              <a:gd name="T62" fmla="*/ 13 w 115"/>
              <a:gd name="T63" fmla="*/ 6 h 129"/>
              <a:gd name="T64" fmla="*/ 0 w 115"/>
              <a:gd name="T65" fmla="*/ 32 h 129"/>
              <a:gd name="T66" fmla="*/ 5 w 115"/>
              <a:gd name="T67" fmla="*/ 50 h 129"/>
              <a:gd name="T68" fmla="*/ 37 w 115"/>
              <a:gd name="T69" fmla="*/ 95 h 129"/>
              <a:gd name="T70" fmla="*/ 41 w 115"/>
              <a:gd name="T71" fmla="*/ 96 h 129"/>
              <a:gd name="T72" fmla="*/ 42 w 115"/>
              <a:gd name="T73"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29">
                <a:moveTo>
                  <a:pt x="42" y="91"/>
                </a:moveTo>
                <a:cubicBezTo>
                  <a:pt x="11" y="46"/>
                  <a:pt x="11" y="46"/>
                  <a:pt x="11" y="46"/>
                </a:cubicBezTo>
                <a:cubicBezTo>
                  <a:pt x="8" y="42"/>
                  <a:pt x="6" y="37"/>
                  <a:pt x="6" y="32"/>
                </a:cubicBezTo>
                <a:cubicBezTo>
                  <a:pt x="6" y="24"/>
                  <a:pt x="10" y="16"/>
                  <a:pt x="17" y="11"/>
                </a:cubicBezTo>
                <a:cubicBezTo>
                  <a:pt x="22" y="8"/>
                  <a:pt x="27" y="7"/>
                  <a:pt x="32" y="7"/>
                </a:cubicBezTo>
                <a:cubicBezTo>
                  <a:pt x="40" y="7"/>
                  <a:pt x="48" y="11"/>
                  <a:pt x="52" y="18"/>
                </a:cubicBezTo>
                <a:cubicBezTo>
                  <a:pt x="104" y="92"/>
                  <a:pt x="104" y="92"/>
                  <a:pt x="104" y="92"/>
                </a:cubicBezTo>
                <a:cubicBezTo>
                  <a:pt x="107" y="96"/>
                  <a:pt x="108" y="99"/>
                  <a:pt x="108" y="103"/>
                </a:cubicBezTo>
                <a:cubicBezTo>
                  <a:pt x="108" y="109"/>
                  <a:pt x="105" y="115"/>
                  <a:pt x="100" y="119"/>
                </a:cubicBezTo>
                <a:cubicBezTo>
                  <a:pt x="96" y="121"/>
                  <a:pt x="93" y="122"/>
                  <a:pt x="89" y="122"/>
                </a:cubicBezTo>
                <a:cubicBezTo>
                  <a:pt x="83" y="122"/>
                  <a:pt x="77" y="119"/>
                  <a:pt x="73" y="114"/>
                </a:cubicBezTo>
                <a:cubicBezTo>
                  <a:pt x="27" y="48"/>
                  <a:pt x="27" y="48"/>
                  <a:pt x="27" y="48"/>
                </a:cubicBezTo>
                <a:cubicBezTo>
                  <a:pt x="26" y="46"/>
                  <a:pt x="25" y="43"/>
                  <a:pt x="25" y="41"/>
                </a:cubicBezTo>
                <a:cubicBezTo>
                  <a:pt x="25" y="37"/>
                  <a:pt x="27" y="33"/>
                  <a:pt x="31" y="31"/>
                </a:cubicBezTo>
                <a:cubicBezTo>
                  <a:pt x="33" y="29"/>
                  <a:pt x="35" y="28"/>
                  <a:pt x="38" y="28"/>
                </a:cubicBezTo>
                <a:cubicBezTo>
                  <a:pt x="42" y="28"/>
                  <a:pt x="45" y="30"/>
                  <a:pt x="48" y="34"/>
                </a:cubicBezTo>
                <a:cubicBezTo>
                  <a:pt x="91" y="96"/>
                  <a:pt x="91" y="96"/>
                  <a:pt x="91" y="96"/>
                </a:cubicBezTo>
                <a:cubicBezTo>
                  <a:pt x="92" y="98"/>
                  <a:pt x="94" y="98"/>
                  <a:pt x="96" y="97"/>
                </a:cubicBezTo>
                <a:cubicBezTo>
                  <a:pt x="97" y="96"/>
                  <a:pt x="98" y="94"/>
                  <a:pt x="97" y="92"/>
                </a:cubicBezTo>
                <a:cubicBezTo>
                  <a:pt x="53" y="30"/>
                  <a:pt x="53" y="30"/>
                  <a:pt x="53" y="30"/>
                </a:cubicBezTo>
                <a:cubicBezTo>
                  <a:pt x="50" y="25"/>
                  <a:pt x="44" y="22"/>
                  <a:pt x="38" y="22"/>
                </a:cubicBezTo>
                <a:cubicBezTo>
                  <a:pt x="34" y="22"/>
                  <a:pt x="30" y="23"/>
                  <a:pt x="27" y="25"/>
                </a:cubicBezTo>
                <a:cubicBezTo>
                  <a:pt x="21" y="29"/>
                  <a:pt x="18" y="35"/>
                  <a:pt x="18" y="41"/>
                </a:cubicBezTo>
                <a:cubicBezTo>
                  <a:pt x="18" y="45"/>
                  <a:pt x="20" y="48"/>
                  <a:pt x="22" y="52"/>
                </a:cubicBezTo>
                <a:cubicBezTo>
                  <a:pt x="68" y="118"/>
                  <a:pt x="68" y="118"/>
                  <a:pt x="68" y="118"/>
                </a:cubicBezTo>
                <a:cubicBezTo>
                  <a:pt x="73" y="125"/>
                  <a:pt x="81" y="129"/>
                  <a:pt x="89" y="129"/>
                </a:cubicBezTo>
                <a:cubicBezTo>
                  <a:pt x="94" y="129"/>
                  <a:pt x="99" y="127"/>
                  <a:pt x="104" y="124"/>
                </a:cubicBezTo>
                <a:cubicBezTo>
                  <a:pt x="111" y="119"/>
                  <a:pt x="115" y="111"/>
                  <a:pt x="115" y="103"/>
                </a:cubicBezTo>
                <a:cubicBezTo>
                  <a:pt x="115" y="98"/>
                  <a:pt x="113" y="93"/>
                  <a:pt x="110" y="89"/>
                </a:cubicBezTo>
                <a:cubicBezTo>
                  <a:pt x="58" y="14"/>
                  <a:pt x="58" y="14"/>
                  <a:pt x="58" y="14"/>
                </a:cubicBezTo>
                <a:cubicBezTo>
                  <a:pt x="52" y="5"/>
                  <a:pt x="42" y="0"/>
                  <a:pt x="32" y="0"/>
                </a:cubicBezTo>
                <a:cubicBezTo>
                  <a:pt x="25" y="0"/>
                  <a:pt x="19" y="2"/>
                  <a:pt x="13" y="6"/>
                </a:cubicBezTo>
                <a:cubicBezTo>
                  <a:pt x="5" y="12"/>
                  <a:pt x="0" y="22"/>
                  <a:pt x="0" y="32"/>
                </a:cubicBezTo>
                <a:cubicBezTo>
                  <a:pt x="0" y="38"/>
                  <a:pt x="2" y="45"/>
                  <a:pt x="5" y="50"/>
                </a:cubicBezTo>
                <a:cubicBezTo>
                  <a:pt x="37" y="95"/>
                  <a:pt x="37" y="95"/>
                  <a:pt x="37" y="95"/>
                </a:cubicBezTo>
                <a:cubicBezTo>
                  <a:pt x="38" y="96"/>
                  <a:pt x="40" y="97"/>
                  <a:pt x="41" y="96"/>
                </a:cubicBezTo>
                <a:cubicBezTo>
                  <a:pt x="43" y="95"/>
                  <a:pt x="43" y="93"/>
                  <a:pt x="42" y="91"/>
                </a:cubicBez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94"/>
          <p:cNvSpPr/>
          <p:nvPr/>
        </p:nvSpPr>
        <p:spPr bwMode="auto">
          <a:xfrm>
            <a:off x="1374775" y="6187252"/>
            <a:ext cx="474663" cy="538163"/>
          </a:xfrm>
          <a:custGeom>
            <a:avLst/>
            <a:gdLst>
              <a:gd name="T0" fmla="*/ 88 w 112"/>
              <a:gd name="T1" fmla="*/ 74 h 127"/>
              <a:gd name="T2" fmla="*/ 51 w 112"/>
              <a:gd name="T3" fmla="*/ 115 h 127"/>
              <a:gd name="T4" fmla="*/ 31 w 112"/>
              <a:gd name="T5" fmla="*/ 123 h 127"/>
              <a:gd name="T6" fmla="*/ 13 w 112"/>
              <a:gd name="T7" fmla="*/ 116 h 127"/>
              <a:gd name="T8" fmla="*/ 4 w 112"/>
              <a:gd name="T9" fmla="*/ 96 h 127"/>
              <a:gd name="T10" fmla="*/ 11 w 112"/>
              <a:gd name="T11" fmla="*/ 78 h 127"/>
              <a:gd name="T12" fmla="*/ 72 w 112"/>
              <a:gd name="T13" fmla="*/ 11 h 127"/>
              <a:gd name="T14" fmla="*/ 87 w 112"/>
              <a:gd name="T15" fmla="*/ 4 h 127"/>
              <a:gd name="T16" fmla="*/ 101 w 112"/>
              <a:gd name="T17" fmla="*/ 10 h 127"/>
              <a:gd name="T18" fmla="*/ 108 w 112"/>
              <a:gd name="T19" fmla="*/ 25 h 127"/>
              <a:gd name="T20" fmla="*/ 103 w 112"/>
              <a:gd name="T21" fmla="*/ 39 h 127"/>
              <a:gd name="T22" fmla="*/ 48 w 112"/>
              <a:gd name="T23" fmla="*/ 98 h 127"/>
              <a:gd name="T24" fmla="*/ 38 w 112"/>
              <a:gd name="T25" fmla="*/ 102 h 127"/>
              <a:gd name="T26" fmla="*/ 29 w 112"/>
              <a:gd name="T27" fmla="*/ 99 h 127"/>
              <a:gd name="T28" fmla="*/ 24 w 112"/>
              <a:gd name="T29" fmla="*/ 88 h 127"/>
              <a:gd name="T30" fmla="*/ 28 w 112"/>
              <a:gd name="T31" fmla="*/ 79 h 127"/>
              <a:gd name="T32" fmla="*/ 79 w 112"/>
              <a:gd name="T33" fmla="*/ 23 h 127"/>
              <a:gd name="T34" fmla="*/ 76 w 112"/>
              <a:gd name="T35" fmla="*/ 20 h 127"/>
              <a:gd name="T36" fmla="*/ 25 w 112"/>
              <a:gd name="T37" fmla="*/ 76 h 127"/>
              <a:gd name="T38" fmla="*/ 20 w 112"/>
              <a:gd name="T39" fmla="*/ 88 h 127"/>
              <a:gd name="T40" fmla="*/ 26 w 112"/>
              <a:gd name="T41" fmla="*/ 102 h 127"/>
              <a:gd name="T42" fmla="*/ 38 w 112"/>
              <a:gd name="T43" fmla="*/ 106 h 127"/>
              <a:gd name="T44" fmla="*/ 51 w 112"/>
              <a:gd name="T45" fmla="*/ 101 h 127"/>
              <a:gd name="T46" fmla="*/ 106 w 112"/>
              <a:gd name="T47" fmla="*/ 42 h 127"/>
              <a:gd name="T48" fmla="*/ 112 w 112"/>
              <a:gd name="T49" fmla="*/ 25 h 127"/>
              <a:gd name="T50" fmla="*/ 104 w 112"/>
              <a:gd name="T51" fmla="*/ 7 h 127"/>
              <a:gd name="T52" fmla="*/ 87 w 112"/>
              <a:gd name="T53" fmla="*/ 0 h 127"/>
              <a:gd name="T54" fmla="*/ 69 w 112"/>
              <a:gd name="T55" fmla="*/ 8 h 127"/>
              <a:gd name="T56" fmla="*/ 8 w 112"/>
              <a:gd name="T57" fmla="*/ 75 h 127"/>
              <a:gd name="T58" fmla="*/ 0 w 112"/>
              <a:gd name="T59" fmla="*/ 96 h 127"/>
              <a:gd name="T60" fmla="*/ 10 w 112"/>
              <a:gd name="T61" fmla="*/ 119 h 127"/>
              <a:gd name="T62" fmla="*/ 31 w 112"/>
              <a:gd name="T63" fmla="*/ 127 h 127"/>
              <a:gd name="T64" fmla="*/ 54 w 112"/>
              <a:gd name="T65" fmla="*/ 117 h 127"/>
              <a:gd name="T66" fmla="*/ 90 w 112"/>
              <a:gd name="T67" fmla="*/ 77 h 127"/>
              <a:gd name="T68" fmla="*/ 88 w 112"/>
              <a:gd name="T69" fmla="*/ 7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27">
                <a:moveTo>
                  <a:pt x="88" y="74"/>
                </a:moveTo>
                <a:cubicBezTo>
                  <a:pt x="51" y="115"/>
                  <a:pt x="51" y="115"/>
                  <a:pt x="51" y="115"/>
                </a:cubicBezTo>
                <a:cubicBezTo>
                  <a:pt x="45" y="120"/>
                  <a:pt x="38" y="123"/>
                  <a:pt x="31" y="123"/>
                </a:cubicBezTo>
                <a:cubicBezTo>
                  <a:pt x="25" y="123"/>
                  <a:pt x="18" y="121"/>
                  <a:pt x="13" y="116"/>
                </a:cubicBezTo>
                <a:cubicBezTo>
                  <a:pt x="7" y="110"/>
                  <a:pt x="4" y="103"/>
                  <a:pt x="4" y="96"/>
                </a:cubicBezTo>
                <a:cubicBezTo>
                  <a:pt x="4" y="89"/>
                  <a:pt x="6" y="83"/>
                  <a:pt x="11" y="78"/>
                </a:cubicBezTo>
                <a:cubicBezTo>
                  <a:pt x="72" y="11"/>
                  <a:pt x="72" y="11"/>
                  <a:pt x="72" y="11"/>
                </a:cubicBezTo>
                <a:cubicBezTo>
                  <a:pt x="76" y="6"/>
                  <a:pt x="82" y="4"/>
                  <a:pt x="87" y="4"/>
                </a:cubicBezTo>
                <a:cubicBezTo>
                  <a:pt x="92" y="4"/>
                  <a:pt x="97" y="6"/>
                  <a:pt x="101" y="10"/>
                </a:cubicBezTo>
                <a:cubicBezTo>
                  <a:pt x="106" y="14"/>
                  <a:pt x="108" y="20"/>
                  <a:pt x="108" y="25"/>
                </a:cubicBezTo>
                <a:cubicBezTo>
                  <a:pt x="108" y="30"/>
                  <a:pt x="106" y="35"/>
                  <a:pt x="103" y="39"/>
                </a:cubicBezTo>
                <a:cubicBezTo>
                  <a:pt x="48" y="98"/>
                  <a:pt x="48" y="98"/>
                  <a:pt x="48" y="98"/>
                </a:cubicBezTo>
                <a:cubicBezTo>
                  <a:pt x="46" y="101"/>
                  <a:pt x="42" y="102"/>
                  <a:pt x="38" y="102"/>
                </a:cubicBezTo>
                <a:cubicBezTo>
                  <a:pt x="35" y="102"/>
                  <a:pt x="31" y="101"/>
                  <a:pt x="29" y="99"/>
                </a:cubicBezTo>
                <a:cubicBezTo>
                  <a:pt x="26" y="96"/>
                  <a:pt x="24" y="92"/>
                  <a:pt x="24" y="88"/>
                </a:cubicBezTo>
                <a:cubicBezTo>
                  <a:pt x="24" y="85"/>
                  <a:pt x="25" y="82"/>
                  <a:pt x="28" y="79"/>
                </a:cubicBezTo>
                <a:cubicBezTo>
                  <a:pt x="79" y="23"/>
                  <a:pt x="79" y="23"/>
                  <a:pt x="79" y="23"/>
                </a:cubicBezTo>
                <a:cubicBezTo>
                  <a:pt x="76" y="20"/>
                  <a:pt x="76" y="20"/>
                  <a:pt x="76" y="20"/>
                </a:cubicBezTo>
                <a:cubicBezTo>
                  <a:pt x="25" y="76"/>
                  <a:pt x="25" y="76"/>
                  <a:pt x="25" y="76"/>
                </a:cubicBezTo>
                <a:cubicBezTo>
                  <a:pt x="22" y="80"/>
                  <a:pt x="20" y="84"/>
                  <a:pt x="20" y="88"/>
                </a:cubicBezTo>
                <a:cubicBezTo>
                  <a:pt x="20" y="93"/>
                  <a:pt x="22" y="98"/>
                  <a:pt x="26" y="102"/>
                </a:cubicBezTo>
                <a:cubicBezTo>
                  <a:pt x="29" y="105"/>
                  <a:pt x="34" y="106"/>
                  <a:pt x="38" y="106"/>
                </a:cubicBezTo>
                <a:cubicBezTo>
                  <a:pt x="43" y="106"/>
                  <a:pt x="48" y="105"/>
                  <a:pt x="51" y="101"/>
                </a:cubicBezTo>
                <a:cubicBezTo>
                  <a:pt x="106" y="42"/>
                  <a:pt x="106" y="42"/>
                  <a:pt x="106" y="42"/>
                </a:cubicBezTo>
                <a:cubicBezTo>
                  <a:pt x="110" y="37"/>
                  <a:pt x="112" y="31"/>
                  <a:pt x="112" y="25"/>
                </a:cubicBezTo>
                <a:cubicBezTo>
                  <a:pt x="112" y="19"/>
                  <a:pt x="109" y="12"/>
                  <a:pt x="104" y="7"/>
                </a:cubicBezTo>
                <a:cubicBezTo>
                  <a:pt x="99" y="2"/>
                  <a:pt x="93" y="0"/>
                  <a:pt x="87" y="0"/>
                </a:cubicBezTo>
                <a:cubicBezTo>
                  <a:pt x="81" y="0"/>
                  <a:pt x="74" y="3"/>
                  <a:pt x="69" y="8"/>
                </a:cubicBezTo>
                <a:cubicBezTo>
                  <a:pt x="8" y="75"/>
                  <a:pt x="8" y="75"/>
                  <a:pt x="8" y="75"/>
                </a:cubicBezTo>
                <a:cubicBezTo>
                  <a:pt x="2" y="81"/>
                  <a:pt x="0" y="88"/>
                  <a:pt x="0" y="96"/>
                </a:cubicBezTo>
                <a:cubicBezTo>
                  <a:pt x="0" y="104"/>
                  <a:pt x="3" y="112"/>
                  <a:pt x="10" y="119"/>
                </a:cubicBezTo>
                <a:cubicBezTo>
                  <a:pt x="16" y="124"/>
                  <a:pt x="24" y="127"/>
                  <a:pt x="31" y="127"/>
                </a:cubicBezTo>
                <a:cubicBezTo>
                  <a:pt x="39" y="127"/>
                  <a:pt x="48" y="124"/>
                  <a:pt x="54" y="117"/>
                </a:cubicBezTo>
                <a:cubicBezTo>
                  <a:pt x="90" y="77"/>
                  <a:pt x="90" y="77"/>
                  <a:pt x="90" y="77"/>
                </a:cubicBezTo>
                <a:cubicBezTo>
                  <a:pt x="88" y="74"/>
                  <a:pt x="88" y="74"/>
                  <a:pt x="88" y="74"/>
                </a:cubicBezTo>
                <a:close/>
              </a:path>
            </a:pathLst>
          </a:custGeom>
          <a:solidFill>
            <a:srgbClr val="FF46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295"/>
          <p:cNvSpPr/>
          <p:nvPr/>
        </p:nvSpPr>
        <p:spPr bwMode="auto">
          <a:xfrm>
            <a:off x="3810317" y="168276"/>
            <a:ext cx="598488" cy="398463"/>
          </a:xfrm>
          <a:custGeom>
            <a:avLst/>
            <a:gdLst>
              <a:gd name="T0" fmla="*/ 92 w 141"/>
              <a:gd name="T1" fmla="*/ 67 h 94"/>
              <a:gd name="T2" fmla="*/ 40 w 141"/>
              <a:gd name="T3" fmla="*/ 86 h 94"/>
              <a:gd name="T4" fmla="*/ 32 w 141"/>
              <a:gd name="T5" fmla="*/ 87 h 94"/>
              <a:gd name="T6" fmla="*/ 8 w 141"/>
              <a:gd name="T7" fmla="*/ 70 h 94"/>
              <a:gd name="T8" fmla="*/ 7 w 141"/>
              <a:gd name="T9" fmla="*/ 62 h 94"/>
              <a:gd name="T10" fmla="*/ 23 w 141"/>
              <a:gd name="T11" fmla="*/ 38 h 94"/>
              <a:gd name="T12" fmla="*/ 109 w 141"/>
              <a:gd name="T13" fmla="*/ 8 h 94"/>
              <a:gd name="T14" fmla="*/ 116 w 141"/>
              <a:gd name="T15" fmla="*/ 7 h 94"/>
              <a:gd name="T16" fmla="*/ 133 w 141"/>
              <a:gd name="T17" fmla="*/ 19 h 94"/>
              <a:gd name="T18" fmla="*/ 134 w 141"/>
              <a:gd name="T19" fmla="*/ 26 h 94"/>
              <a:gd name="T20" fmla="*/ 122 w 141"/>
              <a:gd name="T21" fmla="*/ 43 h 94"/>
              <a:gd name="T22" fmla="*/ 46 w 141"/>
              <a:gd name="T23" fmla="*/ 70 h 94"/>
              <a:gd name="T24" fmla="*/ 42 w 141"/>
              <a:gd name="T25" fmla="*/ 71 h 94"/>
              <a:gd name="T26" fmla="*/ 30 w 141"/>
              <a:gd name="T27" fmla="*/ 63 h 94"/>
              <a:gd name="T28" fmla="*/ 29 w 141"/>
              <a:gd name="T29" fmla="*/ 59 h 94"/>
              <a:gd name="T30" fmla="*/ 38 w 141"/>
              <a:gd name="T31" fmla="*/ 47 h 94"/>
              <a:gd name="T32" fmla="*/ 109 w 141"/>
              <a:gd name="T33" fmla="*/ 21 h 94"/>
              <a:gd name="T34" fmla="*/ 111 w 141"/>
              <a:gd name="T35" fmla="*/ 17 h 94"/>
              <a:gd name="T36" fmla="*/ 107 w 141"/>
              <a:gd name="T37" fmla="*/ 15 h 94"/>
              <a:gd name="T38" fmla="*/ 35 w 141"/>
              <a:gd name="T39" fmla="*/ 41 h 94"/>
              <a:gd name="T40" fmla="*/ 23 w 141"/>
              <a:gd name="T41" fmla="*/ 59 h 94"/>
              <a:gd name="T42" fmla="*/ 24 w 141"/>
              <a:gd name="T43" fmla="*/ 65 h 94"/>
              <a:gd name="T44" fmla="*/ 42 w 141"/>
              <a:gd name="T45" fmla="*/ 78 h 94"/>
              <a:gd name="T46" fmla="*/ 48 w 141"/>
              <a:gd name="T47" fmla="*/ 77 h 94"/>
              <a:gd name="T48" fmla="*/ 124 w 141"/>
              <a:gd name="T49" fmla="*/ 50 h 94"/>
              <a:gd name="T50" fmla="*/ 141 w 141"/>
              <a:gd name="T51" fmla="*/ 26 h 94"/>
              <a:gd name="T52" fmla="*/ 140 w 141"/>
              <a:gd name="T53" fmla="*/ 17 h 94"/>
              <a:gd name="T54" fmla="*/ 116 w 141"/>
              <a:gd name="T55" fmla="*/ 0 h 94"/>
              <a:gd name="T56" fmla="*/ 107 w 141"/>
              <a:gd name="T57" fmla="*/ 1 h 94"/>
              <a:gd name="T58" fmla="*/ 21 w 141"/>
              <a:gd name="T59" fmla="*/ 32 h 94"/>
              <a:gd name="T60" fmla="*/ 0 w 141"/>
              <a:gd name="T61" fmla="*/ 62 h 94"/>
              <a:gd name="T62" fmla="*/ 2 w 141"/>
              <a:gd name="T63" fmla="*/ 73 h 94"/>
              <a:gd name="T64" fmla="*/ 32 w 141"/>
              <a:gd name="T65" fmla="*/ 94 h 94"/>
              <a:gd name="T66" fmla="*/ 42 w 141"/>
              <a:gd name="T67" fmla="*/ 92 h 94"/>
              <a:gd name="T68" fmla="*/ 94 w 141"/>
              <a:gd name="T69" fmla="*/ 74 h 94"/>
              <a:gd name="T70" fmla="*/ 96 w 141"/>
              <a:gd name="T71" fmla="*/ 70 h 94"/>
              <a:gd name="T72" fmla="*/ 92 w 141"/>
              <a:gd name="T73" fmla="*/ 6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94">
                <a:moveTo>
                  <a:pt x="92" y="67"/>
                </a:moveTo>
                <a:cubicBezTo>
                  <a:pt x="40" y="86"/>
                  <a:pt x="40" y="86"/>
                  <a:pt x="40" y="86"/>
                </a:cubicBezTo>
                <a:cubicBezTo>
                  <a:pt x="37" y="87"/>
                  <a:pt x="35" y="87"/>
                  <a:pt x="32" y="87"/>
                </a:cubicBezTo>
                <a:cubicBezTo>
                  <a:pt x="21" y="87"/>
                  <a:pt x="12" y="81"/>
                  <a:pt x="8" y="70"/>
                </a:cubicBezTo>
                <a:cubicBezTo>
                  <a:pt x="7" y="68"/>
                  <a:pt x="7" y="65"/>
                  <a:pt x="7" y="62"/>
                </a:cubicBezTo>
                <a:cubicBezTo>
                  <a:pt x="7" y="52"/>
                  <a:pt x="13" y="42"/>
                  <a:pt x="23" y="38"/>
                </a:cubicBezTo>
                <a:cubicBezTo>
                  <a:pt x="109" y="8"/>
                  <a:pt x="109" y="8"/>
                  <a:pt x="109" y="8"/>
                </a:cubicBezTo>
                <a:cubicBezTo>
                  <a:pt x="111" y="7"/>
                  <a:pt x="113" y="7"/>
                  <a:pt x="116" y="7"/>
                </a:cubicBezTo>
                <a:cubicBezTo>
                  <a:pt x="123" y="7"/>
                  <a:pt x="131" y="11"/>
                  <a:pt x="133" y="19"/>
                </a:cubicBezTo>
                <a:cubicBezTo>
                  <a:pt x="134" y="21"/>
                  <a:pt x="134" y="23"/>
                  <a:pt x="134" y="26"/>
                </a:cubicBezTo>
                <a:cubicBezTo>
                  <a:pt x="134" y="33"/>
                  <a:pt x="130" y="41"/>
                  <a:pt x="122" y="43"/>
                </a:cubicBezTo>
                <a:cubicBezTo>
                  <a:pt x="46" y="70"/>
                  <a:pt x="46" y="70"/>
                  <a:pt x="46" y="70"/>
                </a:cubicBezTo>
                <a:cubicBezTo>
                  <a:pt x="45" y="71"/>
                  <a:pt x="43" y="71"/>
                  <a:pt x="42" y="71"/>
                </a:cubicBezTo>
                <a:cubicBezTo>
                  <a:pt x="37" y="71"/>
                  <a:pt x="32" y="68"/>
                  <a:pt x="30" y="63"/>
                </a:cubicBezTo>
                <a:cubicBezTo>
                  <a:pt x="30" y="61"/>
                  <a:pt x="29" y="60"/>
                  <a:pt x="29" y="59"/>
                </a:cubicBezTo>
                <a:cubicBezTo>
                  <a:pt x="29" y="53"/>
                  <a:pt x="33" y="49"/>
                  <a:pt x="38" y="47"/>
                </a:cubicBezTo>
                <a:cubicBezTo>
                  <a:pt x="109" y="21"/>
                  <a:pt x="109" y="21"/>
                  <a:pt x="109" y="21"/>
                </a:cubicBezTo>
                <a:cubicBezTo>
                  <a:pt x="111" y="21"/>
                  <a:pt x="112" y="19"/>
                  <a:pt x="111" y="17"/>
                </a:cubicBezTo>
                <a:cubicBezTo>
                  <a:pt x="111" y="15"/>
                  <a:pt x="109" y="14"/>
                  <a:pt x="107" y="15"/>
                </a:cubicBezTo>
                <a:cubicBezTo>
                  <a:pt x="35" y="41"/>
                  <a:pt x="35" y="41"/>
                  <a:pt x="35" y="41"/>
                </a:cubicBezTo>
                <a:cubicBezTo>
                  <a:pt x="28" y="43"/>
                  <a:pt x="23" y="51"/>
                  <a:pt x="23" y="59"/>
                </a:cubicBezTo>
                <a:cubicBezTo>
                  <a:pt x="23" y="61"/>
                  <a:pt x="23" y="63"/>
                  <a:pt x="24" y="65"/>
                </a:cubicBezTo>
                <a:cubicBezTo>
                  <a:pt x="27" y="73"/>
                  <a:pt x="34" y="78"/>
                  <a:pt x="42" y="78"/>
                </a:cubicBezTo>
                <a:cubicBezTo>
                  <a:pt x="44" y="78"/>
                  <a:pt x="46" y="77"/>
                  <a:pt x="48" y="77"/>
                </a:cubicBezTo>
                <a:cubicBezTo>
                  <a:pt x="124" y="50"/>
                  <a:pt x="124" y="50"/>
                  <a:pt x="124" y="50"/>
                </a:cubicBezTo>
                <a:cubicBezTo>
                  <a:pt x="135" y="46"/>
                  <a:pt x="141" y="36"/>
                  <a:pt x="141" y="26"/>
                </a:cubicBezTo>
                <a:cubicBezTo>
                  <a:pt x="141" y="23"/>
                  <a:pt x="141" y="20"/>
                  <a:pt x="140" y="17"/>
                </a:cubicBezTo>
                <a:cubicBezTo>
                  <a:pt x="136" y="6"/>
                  <a:pt x="126" y="0"/>
                  <a:pt x="116" y="0"/>
                </a:cubicBezTo>
                <a:cubicBezTo>
                  <a:pt x="113" y="0"/>
                  <a:pt x="110" y="0"/>
                  <a:pt x="107" y="1"/>
                </a:cubicBezTo>
                <a:cubicBezTo>
                  <a:pt x="21" y="32"/>
                  <a:pt x="21" y="32"/>
                  <a:pt x="21" y="32"/>
                </a:cubicBezTo>
                <a:cubicBezTo>
                  <a:pt x="8" y="36"/>
                  <a:pt x="0" y="49"/>
                  <a:pt x="0" y="62"/>
                </a:cubicBezTo>
                <a:cubicBezTo>
                  <a:pt x="0" y="66"/>
                  <a:pt x="0" y="69"/>
                  <a:pt x="2" y="73"/>
                </a:cubicBezTo>
                <a:cubicBezTo>
                  <a:pt x="6" y="86"/>
                  <a:pt x="19" y="94"/>
                  <a:pt x="32" y="94"/>
                </a:cubicBezTo>
                <a:cubicBezTo>
                  <a:pt x="35" y="94"/>
                  <a:pt x="39" y="93"/>
                  <a:pt x="42" y="92"/>
                </a:cubicBezTo>
                <a:cubicBezTo>
                  <a:pt x="94" y="74"/>
                  <a:pt x="94" y="74"/>
                  <a:pt x="94" y="74"/>
                </a:cubicBezTo>
                <a:cubicBezTo>
                  <a:pt x="96" y="73"/>
                  <a:pt x="96" y="71"/>
                  <a:pt x="96" y="70"/>
                </a:cubicBezTo>
                <a:cubicBezTo>
                  <a:pt x="95" y="68"/>
                  <a:pt x="93" y="67"/>
                  <a:pt x="92" y="67"/>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97"/>
          <p:cNvSpPr/>
          <p:nvPr/>
        </p:nvSpPr>
        <p:spPr bwMode="auto">
          <a:xfrm>
            <a:off x="10933905" y="5124551"/>
            <a:ext cx="504825" cy="534988"/>
          </a:xfrm>
          <a:custGeom>
            <a:avLst/>
            <a:gdLst>
              <a:gd name="T0" fmla="*/ 73 w 119"/>
              <a:gd name="T1" fmla="*/ 35 h 126"/>
              <a:gd name="T2" fmla="*/ 107 w 119"/>
              <a:gd name="T3" fmla="*/ 78 h 126"/>
              <a:gd name="T4" fmla="*/ 112 w 119"/>
              <a:gd name="T5" fmla="*/ 94 h 126"/>
              <a:gd name="T6" fmla="*/ 102 w 119"/>
              <a:gd name="T7" fmla="*/ 114 h 126"/>
              <a:gd name="T8" fmla="*/ 87 w 119"/>
              <a:gd name="T9" fmla="*/ 119 h 126"/>
              <a:gd name="T10" fmla="*/ 67 w 119"/>
              <a:gd name="T11" fmla="*/ 109 h 126"/>
              <a:gd name="T12" fmla="*/ 11 w 119"/>
              <a:gd name="T13" fmla="*/ 37 h 126"/>
              <a:gd name="T14" fmla="*/ 7 w 119"/>
              <a:gd name="T15" fmla="*/ 26 h 126"/>
              <a:gd name="T16" fmla="*/ 14 w 119"/>
              <a:gd name="T17" fmla="*/ 11 h 126"/>
              <a:gd name="T18" fmla="*/ 26 w 119"/>
              <a:gd name="T19" fmla="*/ 7 h 126"/>
              <a:gd name="T20" fmla="*/ 41 w 119"/>
              <a:gd name="T21" fmla="*/ 14 h 126"/>
              <a:gd name="T22" fmla="*/ 90 w 119"/>
              <a:gd name="T23" fmla="*/ 77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5 w 119"/>
              <a:gd name="T39" fmla="*/ 97 h 126"/>
              <a:gd name="T40" fmla="*/ 81 w 119"/>
              <a:gd name="T41" fmla="*/ 104 h 126"/>
              <a:gd name="T42" fmla="*/ 92 w 119"/>
              <a:gd name="T43" fmla="*/ 100 h 126"/>
              <a:gd name="T44" fmla="*/ 100 w 119"/>
              <a:gd name="T45" fmla="*/ 85 h 126"/>
              <a:gd name="T46" fmla="*/ 96 w 119"/>
              <a:gd name="T47" fmla="*/ 73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3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0" y="83"/>
                  <a:pt x="112" y="88"/>
                  <a:pt x="112" y="94"/>
                </a:cubicBezTo>
                <a:cubicBezTo>
                  <a:pt x="112" y="101"/>
                  <a:pt x="109" y="109"/>
                  <a:pt x="102" y="114"/>
                </a:cubicBezTo>
                <a:cubicBezTo>
                  <a:pt x="98" y="117"/>
                  <a:pt x="92" y="119"/>
                  <a:pt x="87" y="119"/>
                </a:cubicBezTo>
                <a:cubicBezTo>
                  <a:pt x="79" y="119"/>
                  <a:pt x="72" y="116"/>
                  <a:pt x="67" y="109"/>
                </a:cubicBezTo>
                <a:cubicBezTo>
                  <a:pt x="11" y="37"/>
                  <a:pt x="11" y="37"/>
                  <a:pt x="11" y="37"/>
                </a:cubicBezTo>
                <a:cubicBezTo>
                  <a:pt x="8" y="34"/>
                  <a:pt x="7" y="30"/>
                  <a:pt x="7" y="26"/>
                </a:cubicBezTo>
                <a:cubicBezTo>
                  <a:pt x="7" y="20"/>
                  <a:pt x="9" y="15"/>
                  <a:pt x="14" y="11"/>
                </a:cubicBezTo>
                <a:cubicBezTo>
                  <a:pt x="18" y="8"/>
                  <a:pt x="22" y="7"/>
                  <a:pt x="26" y="7"/>
                </a:cubicBezTo>
                <a:cubicBezTo>
                  <a:pt x="31" y="7"/>
                  <a:pt x="37" y="9"/>
                  <a:pt x="41" y="14"/>
                </a:cubicBezTo>
                <a:cubicBezTo>
                  <a:pt x="90" y="77"/>
                  <a:pt x="90" y="77"/>
                  <a:pt x="90" y="77"/>
                </a:cubicBezTo>
                <a:cubicBezTo>
                  <a:pt x="92" y="80"/>
                  <a:pt x="93" y="82"/>
                  <a:pt x="93" y="85"/>
                </a:cubicBezTo>
                <a:cubicBezTo>
                  <a:pt x="93" y="89"/>
                  <a:pt x="91" y="92"/>
                  <a:pt x="88" y="95"/>
                </a:cubicBezTo>
                <a:cubicBezTo>
                  <a:pt x="86" y="97"/>
                  <a:pt x="83" y="98"/>
                  <a:pt x="81" y="98"/>
                </a:cubicBezTo>
                <a:cubicBezTo>
                  <a:pt x="77" y="98"/>
                  <a:pt x="73" y="96"/>
                  <a:pt x="71" y="93"/>
                </a:cubicBezTo>
                <a:cubicBezTo>
                  <a:pt x="24" y="33"/>
                  <a:pt x="24" y="33"/>
                  <a:pt x="24" y="33"/>
                </a:cubicBezTo>
                <a:cubicBezTo>
                  <a:pt x="23" y="32"/>
                  <a:pt x="21" y="31"/>
                  <a:pt x="19" y="33"/>
                </a:cubicBezTo>
                <a:cubicBezTo>
                  <a:pt x="18" y="34"/>
                  <a:pt x="18" y="36"/>
                  <a:pt x="19" y="37"/>
                </a:cubicBezTo>
                <a:cubicBezTo>
                  <a:pt x="65" y="97"/>
                  <a:pt x="65" y="97"/>
                  <a:pt x="65" y="97"/>
                </a:cubicBezTo>
                <a:cubicBezTo>
                  <a:pt x="69" y="102"/>
                  <a:pt x="75" y="104"/>
                  <a:pt x="81" y="104"/>
                </a:cubicBezTo>
                <a:cubicBezTo>
                  <a:pt x="85" y="104"/>
                  <a:pt x="89" y="103"/>
                  <a:pt x="92" y="100"/>
                </a:cubicBezTo>
                <a:cubicBezTo>
                  <a:pt x="97" y="96"/>
                  <a:pt x="100" y="91"/>
                  <a:pt x="100" y="85"/>
                </a:cubicBezTo>
                <a:cubicBezTo>
                  <a:pt x="100" y="81"/>
                  <a:pt x="98" y="77"/>
                  <a:pt x="96" y="73"/>
                </a:cubicBezTo>
                <a:cubicBezTo>
                  <a:pt x="46" y="10"/>
                  <a:pt x="46" y="10"/>
                  <a:pt x="46" y="10"/>
                </a:cubicBezTo>
                <a:cubicBezTo>
                  <a:pt x="41" y="3"/>
                  <a:pt x="33" y="0"/>
                  <a:pt x="26" y="0"/>
                </a:cubicBezTo>
                <a:cubicBezTo>
                  <a:pt x="20" y="0"/>
                  <a:pt x="15" y="2"/>
                  <a:pt x="10" y="6"/>
                </a:cubicBezTo>
                <a:cubicBezTo>
                  <a:pt x="3" y="11"/>
                  <a:pt x="0" y="18"/>
                  <a:pt x="0" y="26"/>
                </a:cubicBezTo>
                <a:cubicBezTo>
                  <a:pt x="0" y="31"/>
                  <a:pt x="2" y="37"/>
                  <a:pt x="6" y="42"/>
                </a:cubicBezTo>
                <a:cubicBezTo>
                  <a:pt x="62" y="113"/>
                  <a:pt x="62" y="113"/>
                  <a:pt x="62" y="113"/>
                </a:cubicBezTo>
                <a:cubicBezTo>
                  <a:pt x="68" y="121"/>
                  <a:pt x="77" y="126"/>
                  <a:pt x="87" y="126"/>
                </a:cubicBezTo>
                <a:cubicBezTo>
                  <a:pt x="94" y="126"/>
                  <a:pt x="101" y="123"/>
                  <a:pt x="107" y="119"/>
                </a:cubicBezTo>
                <a:cubicBezTo>
                  <a:pt x="115" y="113"/>
                  <a:pt x="119" y="103"/>
                  <a:pt x="119" y="94"/>
                </a:cubicBezTo>
                <a:cubicBezTo>
                  <a:pt x="119" y="87"/>
                  <a:pt x="117" y="80"/>
                  <a:pt x="112" y="74"/>
                </a:cubicBezTo>
                <a:cubicBezTo>
                  <a:pt x="79" y="31"/>
                  <a:pt x="79" y="31"/>
                  <a:pt x="79" y="31"/>
                </a:cubicBezTo>
                <a:cubicBezTo>
                  <a:pt x="77" y="30"/>
                  <a:pt x="75" y="29"/>
                  <a:pt x="74" y="31"/>
                </a:cubicBezTo>
                <a:cubicBezTo>
                  <a:pt x="72"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299"/>
          <p:cNvSpPr/>
          <p:nvPr/>
        </p:nvSpPr>
        <p:spPr bwMode="auto">
          <a:xfrm>
            <a:off x="2371682" y="134521"/>
            <a:ext cx="487363" cy="546100"/>
          </a:xfrm>
          <a:custGeom>
            <a:avLst/>
            <a:gdLst>
              <a:gd name="T0" fmla="*/ 42 w 115"/>
              <a:gd name="T1" fmla="*/ 91 h 129"/>
              <a:gd name="T2" fmla="*/ 11 w 115"/>
              <a:gd name="T3" fmla="*/ 46 h 129"/>
              <a:gd name="T4" fmla="*/ 6 w 115"/>
              <a:gd name="T5" fmla="*/ 32 h 129"/>
              <a:gd name="T6" fmla="*/ 17 w 115"/>
              <a:gd name="T7" fmla="*/ 11 h 129"/>
              <a:gd name="T8" fmla="*/ 32 w 115"/>
              <a:gd name="T9" fmla="*/ 7 h 129"/>
              <a:gd name="T10" fmla="*/ 52 w 115"/>
              <a:gd name="T11" fmla="*/ 18 h 129"/>
              <a:gd name="T12" fmla="*/ 104 w 115"/>
              <a:gd name="T13" fmla="*/ 92 h 129"/>
              <a:gd name="T14" fmla="*/ 108 w 115"/>
              <a:gd name="T15" fmla="*/ 103 h 129"/>
              <a:gd name="T16" fmla="*/ 100 w 115"/>
              <a:gd name="T17" fmla="*/ 119 h 129"/>
              <a:gd name="T18" fmla="*/ 89 w 115"/>
              <a:gd name="T19" fmla="*/ 122 h 129"/>
              <a:gd name="T20" fmla="*/ 73 w 115"/>
              <a:gd name="T21" fmla="*/ 114 h 129"/>
              <a:gd name="T22" fmla="*/ 27 w 115"/>
              <a:gd name="T23" fmla="*/ 48 h 129"/>
              <a:gd name="T24" fmla="*/ 25 w 115"/>
              <a:gd name="T25" fmla="*/ 41 h 129"/>
              <a:gd name="T26" fmla="*/ 31 w 115"/>
              <a:gd name="T27" fmla="*/ 31 h 129"/>
              <a:gd name="T28" fmla="*/ 38 w 115"/>
              <a:gd name="T29" fmla="*/ 28 h 129"/>
              <a:gd name="T30" fmla="*/ 48 w 115"/>
              <a:gd name="T31" fmla="*/ 34 h 129"/>
              <a:gd name="T32" fmla="*/ 91 w 115"/>
              <a:gd name="T33" fmla="*/ 96 h 129"/>
              <a:gd name="T34" fmla="*/ 96 w 115"/>
              <a:gd name="T35" fmla="*/ 97 h 129"/>
              <a:gd name="T36" fmla="*/ 97 w 115"/>
              <a:gd name="T37" fmla="*/ 92 h 129"/>
              <a:gd name="T38" fmla="*/ 53 w 115"/>
              <a:gd name="T39" fmla="*/ 30 h 129"/>
              <a:gd name="T40" fmla="*/ 38 w 115"/>
              <a:gd name="T41" fmla="*/ 22 h 129"/>
              <a:gd name="T42" fmla="*/ 27 w 115"/>
              <a:gd name="T43" fmla="*/ 25 h 129"/>
              <a:gd name="T44" fmla="*/ 18 w 115"/>
              <a:gd name="T45" fmla="*/ 41 h 129"/>
              <a:gd name="T46" fmla="*/ 22 w 115"/>
              <a:gd name="T47" fmla="*/ 52 h 129"/>
              <a:gd name="T48" fmla="*/ 68 w 115"/>
              <a:gd name="T49" fmla="*/ 118 h 129"/>
              <a:gd name="T50" fmla="*/ 89 w 115"/>
              <a:gd name="T51" fmla="*/ 129 h 129"/>
              <a:gd name="T52" fmla="*/ 104 w 115"/>
              <a:gd name="T53" fmla="*/ 124 h 129"/>
              <a:gd name="T54" fmla="*/ 115 w 115"/>
              <a:gd name="T55" fmla="*/ 103 h 129"/>
              <a:gd name="T56" fmla="*/ 110 w 115"/>
              <a:gd name="T57" fmla="*/ 89 h 129"/>
              <a:gd name="T58" fmla="*/ 58 w 115"/>
              <a:gd name="T59" fmla="*/ 14 h 129"/>
              <a:gd name="T60" fmla="*/ 32 w 115"/>
              <a:gd name="T61" fmla="*/ 0 h 129"/>
              <a:gd name="T62" fmla="*/ 13 w 115"/>
              <a:gd name="T63" fmla="*/ 6 h 129"/>
              <a:gd name="T64" fmla="*/ 0 w 115"/>
              <a:gd name="T65" fmla="*/ 32 h 129"/>
              <a:gd name="T66" fmla="*/ 5 w 115"/>
              <a:gd name="T67" fmla="*/ 50 h 129"/>
              <a:gd name="T68" fmla="*/ 37 w 115"/>
              <a:gd name="T69" fmla="*/ 95 h 129"/>
              <a:gd name="T70" fmla="*/ 41 w 115"/>
              <a:gd name="T71" fmla="*/ 96 h 129"/>
              <a:gd name="T72" fmla="*/ 42 w 115"/>
              <a:gd name="T73"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29">
                <a:moveTo>
                  <a:pt x="42" y="91"/>
                </a:moveTo>
                <a:cubicBezTo>
                  <a:pt x="11" y="46"/>
                  <a:pt x="11" y="46"/>
                  <a:pt x="11" y="46"/>
                </a:cubicBezTo>
                <a:cubicBezTo>
                  <a:pt x="8" y="42"/>
                  <a:pt x="6" y="37"/>
                  <a:pt x="6" y="32"/>
                </a:cubicBezTo>
                <a:cubicBezTo>
                  <a:pt x="6" y="24"/>
                  <a:pt x="10" y="16"/>
                  <a:pt x="17" y="11"/>
                </a:cubicBezTo>
                <a:cubicBezTo>
                  <a:pt x="22" y="8"/>
                  <a:pt x="27" y="7"/>
                  <a:pt x="32" y="7"/>
                </a:cubicBezTo>
                <a:cubicBezTo>
                  <a:pt x="40" y="7"/>
                  <a:pt x="48" y="11"/>
                  <a:pt x="52" y="18"/>
                </a:cubicBezTo>
                <a:cubicBezTo>
                  <a:pt x="104" y="92"/>
                  <a:pt x="104" y="92"/>
                  <a:pt x="104" y="92"/>
                </a:cubicBezTo>
                <a:cubicBezTo>
                  <a:pt x="107" y="96"/>
                  <a:pt x="108" y="99"/>
                  <a:pt x="108" y="103"/>
                </a:cubicBezTo>
                <a:cubicBezTo>
                  <a:pt x="108" y="109"/>
                  <a:pt x="105" y="115"/>
                  <a:pt x="100" y="119"/>
                </a:cubicBezTo>
                <a:cubicBezTo>
                  <a:pt x="96" y="121"/>
                  <a:pt x="93" y="122"/>
                  <a:pt x="89" y="122"/>
                </a:cubicBezTo>
                <a:cubicBezTo>
                  <a:pt x="83" y="122"/>
                  <a:pt x="77" y="119"/>
                  <a:pt x="73" y="114"/>
                </a:cubicBezTo>
                <a:cubicBezTo>
                  <a:pt x="27" y="48"/>
                  <a:pt x="27" y="48"/>
                  <a:pt x="27" y="48"/>
                </a:cubicBezTo>
                <a:cubicBezTo>
                  <a:pt x="26" y="46"/>
                  <a:pt x="25" y="43"/>
                  <a:pt x="25" y="41"/>
                </a:cubicBezTo>
                <a:cubicBezTo>
                  <a:pt x="25" y="37"/>
                  <a:pt x="27" y="33"/>
                  <a:pt x="31" y="31"/>
                </a:cubicBezTo>
                <a:cubicBezTo>
                  <a:pt x="33" y="29"/>
                  <a:pt x="35" y="28"/>
                  <a:pt x="38" y="28"/>
                </a:cubicBezTo>
                <a:cubicBezTo>
                  <a:pt x="42" y="28"/>
                  <a:pt x="45" y="30"/>
                  <a:pt x="48" y="34"/>
                </a:cubicBezTo>
                <a:cubicBezTo>
                  <a:pt x="91" y="96"/>
                  <a:pt x="91" y="96"/>
                  <a:pt x="91" y="96"/>
                </a:cubicBezTo>
                <a:cubicBezTo>
                  <a:pt x="92" y="98"/>
                  <a:pt x="94" y="98"/>
                  <a:pt x="96" y="97"/>
                </a:cubicBezTo>
                <a:cubicBezTo>
                  <a:pt x="97" y="96"/>
                  <a:pt x="98" y="94"/>
                  <a:pt x="97" y="92"/>
                </a:cubicBezTo>
                <a:cubicBezTo>
                  <a:pt x="53" y="30"/>
                  <a:pt x="53" y="30"/>
                  <a:pt x="53" y="30"/>
                </a:cubicBezTo>
                <a:cubicBezTo>
                  <a:pt x="50" y="25"/>
                  <a:pt x="44" y="22"/>
                  <a:pt x="38" y="22"/>
                </a:cubicBezTo>
                <a:cubicBezTo>
                  <a:pt x="34" y="22"/>
                  <a:pt x="30" y="23"/>
                  <a:pt x="27" y="25"/>
                </a:cubicBezTo>
                <a:cubicBezTo>
                  <a:pt x="21" y="29"/>
                  <a:pt x="18" y="35"/>
                  <a:pt x="18" y="41"/>
                </a:cubicBezTo>
                <a:cubicBezTo>
                  <a:pt x="18" y="45"/>
                  <a:pt x="20" y="48"/>
                  <a:pt x="22" y="52"/>
                </a:cubicBezTo>
                <a:cubicBezTo>
                  <a:pt x="68" y="118"/>
                  <a:pt x="68" y="118"/>
                  <a:pt x="68" y="118"/>
                </a:cubicBezTo>
                <a:cubicBezTo>
                  <a:pt x="73" y="125"/>
                  <a:pt x="81" y="129"/>
                  <a:pt x="89" y="129"/>
                </a:cubicBezTo>
                <a:cubicBezTo>
                  <a:pt x="94" y="129"/>
                  <a:pt x="99" y="127"/>
                  <a:pt x="104" y="124"/>
                </a:cubicBezTo>
                <a:cubicBezTo>
                  <a:pt x="111" y="119"/>
                  <a:pt x="115" y="111"/>
                  <a:pt x="115" y="103"/>
                </a:cubicBezTo>
                <a:cubicBezTo>
                  <a:pt x="115" y="98"/>
                  <a:pt x="113" y="93"/>
                  <a:pt x="110" y="89"/>
                </a:cubicBezTo>
                <a:cubicBezTo>
                  <a:pt x="58" y="14"/>
                  <a:pt x="58" y="14"/>
                  <a:pt x="58" y="14"/>
                </a:cubicBezTo>
                <a:cubicBezTo>
                  <a:pt x="52" y="5"/>
                  <a:pt x="42" y="0"/>
                  <a:pt x="32" y="0"/>
                </a:cubicBezTo>
                <a:cubicBezTo>
                  <a:pt x="25" y="0"/>
                  <a:pt x="19" y="2"/>
                  <a:pt x="13" y="6"/>
                </a:cubicBezTo>
                <a:cubicBezTo>
                  <a:pt x="5" y="12"/>
                  <a:pt x="0" y="22"/>
                  <a:pt x="0" y="32"/>
                </a:cubicBezTo>
                <a:cubicBezTo>
                  <a:pt x="0" y="38"/>
                  <a:pt x="2" y="45"/>
                  <a:pt x="5" y="50"/>
                </a:cubicBezTo>
                <a:cubicBezTo>
                  <a:pt x="37" y="95"/>
                  <a:pt x="37" y="95"/>
                  <a:pt x="37" y="95"/>
                </a:cubicBezTo>
                <a:cubicBezTo>
                  <a:pt x="38" y="96"/>
                  <a:pt x="40" y="97"/>
                  <a:pt x="41" y="96"/>
                </a:cubicBezTo>
                <a:cubicBezTo>
                  <a:pt x="43" y="95"/>
                  <a:pt x="43" y="93"/>
                  <a:pt x="42" y="91"/>
                </a:cubicBez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9"/>
          <p:cNvSpPr>
            <a:spLocks noEditPoints="1"/>
          </p:cNvSpPr>
          <p:nvPr/>
        </p:nvSpPr>
        <p:spPr bwMode="auto">
          <a:xfrm>
            <a:off x="3187348" y="1507181"/>
            <a:ext cx="482600" cy="560388"/>
          </a:xfrm>
          <a:custGeom>
            <a:avLst/>
            <a:gdLst>
              <a:gd name="T0" fmla="*/ 87 w 114"/>
              <a:gd name="T1" fmla="*/ 5 h 132"/>
              <a:gd name="T2" fmla="*/ 56 w 114"/>
              <a:gd name="T3" fmla="*/ 36 h 132"/>
              <a:gd name="T4" fmla="*/ 33 w 114"/>
              <a:gd name="T5" fmla="*/ 5 h 132"/>
              <a:gd name="T6" fmla="*/ 5 w 114"/>
              <a:gd name="T7" fmla="*/ 18 h 132"/>
              <a:gd name="T8" fmla="*/ 13 w 114"/>
              <a:gd name="T9" fmla="*/ 63 h 132"/>
              <a:gd name="T10" fmla="*/ 51 w 114"/>
              <a:gd name="T11" fmla="*/ 129 h 132"/>
              <a:gd name="T12" fmla="*/ 52 w 114"/>
              <a:gd name="T13" fmla="*/ 130 h 132"/>
              <a:gd name="T14" fmla="*/ 56 w 114"/>
              <a:gd name="T15" fmla="*/ 130 h 132"/>
              <a:gd name="T16" fmla="*/ 57 w 114"/>
              <a:gd name="T17" fmla="*/ 130 h 132"/>
              <a:gd name="T18" fmla="*/ 100 w 114"/>
              <a:gd name="T19" fmla="*/ 64 h 132"/>
              <a:gd name="T20" fmla="*/ 113 w 114"/>
              <a:gd name="T21" fmla="*/ 21 h 132"/>
              <a:gd name="T22" fmla="*/ 87 w 114"/>
              <a:gd name="T23" fmla="*/ 5 h 132"/>
              <a:gd name="T24" fmla="*/ 105 w 114"/>
              <a:gd name="T25" fmla="*/ 35 h 132"/>
              <a:gd name="T26" fmla="*/ 86 w 114"/>
              <a:gd name="T27" fmla="*/ 76 h 132"/>
              <a:gd name="T28" fmla="*/ 54 w 114"/>
              <a:gd name="T29" fmla="*/ 123 h 132"/>
              <a:gd name="T30" fmla="*/ 29 w 114"/>
              <a:gd name="T31" fmla="*/ 81 h 132"/>
              <a:gd name="T32" fmla="*/ 10 w 114"/>
              <a:gd name="T33" fmla="*/ 37 h 132"/>
              <a:gd name="T34" fmla="*/ 30 w 114"/>
              <a:gd name="T35" fmla="*/ 10 h 132"/>
              <a:gd name="T36" fmla="*/ 52 w 114"/>
              <a:gd name="T37" fmla="*/ 42 h 132"/>
              <a:gd name="T38" fmla="*/ 54 w 114"/>
              <a:gd name="T39" fmla="*/ 43 h 132"/>
              <a:gd name="T40" fmla="*/ 60 w 114"/>
              <a:gd name="T41" fmla="*/ 44 h 132"/>
              <a:gd name="T42" fmla="*/ 87 w 114"/>
              <a:gd name="T43" fmla="*/ 11 h 132"/>
              <a:gd name="T44" fmla="*/ 105 w 114"/>
              <a:gd name="T45"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32">
                <a:moveTo>
                  <a:pt x="87" y="5"/>
                </a:moveTo>
                <a:cubicBezTo>
                  <a:pt x="71" y="8"/>
                  <a:pt x="63" y="22"/>
                  <a:pt x="56" y="36"/>
                </a:cubicBezTo>
                <a:cubicBezTo>
                  <a:pt x="51" y="25"/>
                  <a:pt x="45" y="10"/>
                  <a:pt x="33" y="5"/>
                </a:cubicBezTo>
                <a:cubicBezTo>
                  <a:pt x="21" y="0"/>
                  <a:pt x="9" y="6"/>
                  <a:pt x="5" y="18"/>
                </a:cubicBezTo>
                <a:cubicBezTo>
                  <a:pt x="0" y="32"/>
                  <a:pt x="7" y="50"/>
                  <a:pt x="13" y="63"/>
                </a:cubicBezTo>
                <a:cubicBezTo>
                  <a:pt x="24" y="86"/>
                  <a:pt x="37" y="107"/>
                  <a:pt x="51" y="129"/>
                </a:cubicBezTo>
                <a:cubicBezTo>
                  <a:pt x="51" y="129"/>
                  <a:pt x="51" y="130"/>
                  <a:pt x="52" y="130"/>
                </a:cubicBezTo>
                <a:cubicBezTo>
                  <a:pt x="53" y="132"/>
                  <a:pt x="55" y="131"/>
                  <a:pt x="56" y="130"/>
                </a:cubicBezTo>
                <a:cubicBezTo>
                  <a:pt x="57" y="130"/>
                  <a:pt x="57" y="130"/>
                  <a:pt x="57" y="130"/>
                </a:cubicBezTo>
                <a:cubicBezTo>
                  <a:pt x="72" y="109"/>
                  <a:pt x="88" y="87"/>
                  <a:pt x="100" y="64"/>
                </a:cubicBezTo>
                <a:cubicBezTo>
                  <a:pt x="107" y="51"/>
                  <a:pt x="114" y="36"/>
                  <a:pt x="113" y="21"/>
                </a:cubicBezTo>
                <a:cubicBezTo>
                  <a:pt x="111" y="8"/>
                  <a:pt x="99" y="2"/>
                  <a:pt x="87" y="5"/>
                </a:cubicBezTo>
                <a:close/>
                <a:moveTo>
                  <a:pt x="105" y="35"/>
                </a:moveTo>
                <a:cubicBezTo>
                  <a:pt x="102" y="49"/>
                  <a:pt x="94" y="63"/>
                  <a:pt x="86" y="76"/>
                </a:cubicBezTo>
                <a:cubicBezTo>
                  <a:pt x="77" y="92"/>
                  <a:pt x="66" y="108"/>
                  <a:pt x="54" y="123"/>
                </a:cubicBezTo>
                <a:cubicBezTo>
                  <a:pt x="45" y="109"/>
                  <a:pt x="36" y="96"/>
                  <a:pt x="29" y="81"/>
                </a:cubicBezTo>
                <a:cubicBezTo>
                  <a:pt x="22" y="67"/>
                  <a:pt x="13" y="53"/>
                  <a:pt x="10" y="37"/>
                </a:cubicBezTo>
                <a:cubicBezTo>
                  <a:pt x="8" y="23"/>
                  <a:pt x="12" y="5"/>
                  <a:pt x="30" y="10"/>
                </a:cubicBezTo>
                <a:cubicBezTo>
                  <a:pt x="42" y="13"/>
                  <a:pt x="48" y="32"/>
                  <a:pt x="52" y="42"/>
                </a:cubicBezTo>
                <a:cubicBezTo>
                  <a:pt x="53" y="43"/>
                  <a:pt x="54" y="43"/>
                  <a:pt x="54" y="43"/>
                </a:cubicBezTo>
                <a:cubicBezTo>
                  <a:pt x="55" y="45"/>
                  <a:pt x="58" y="46"/>
                  <a:pt x="60" y="44"/>
                </a:cubicBezTo>
                <a:cubicBezTo>
                  <a:pt x="66" y="31"/>
                  <a:pt x="72" y="16"/>
                  <a:pt x="87" y="11"/>
                </a:cubicBezTo>
                <a:cubicBezTo>
                  <a:pt x="104" y="6"/>
                  <a:pt x="108" y="21"/>
                  <a:pt x="105"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304"/>
          <p:cNvSpPr>
            <a:spLocks noEditPoints="1"/>
          </p:cNvSpPr>
          <p:nvPr/>
        </p:nvSpPr>
        <p:spPr bwMode="auto">
          <a:xfrm>
            <a:off x="6211888" y="974726"/>
            <a:ext cx="1379538" cy="1185863"/>
          </a:xfrm>
          <a:custGeom>
            <a:avLst/>
            <a:gdLst>
              <a:gd name="T0" fmla="*/ 30 w 323"/>
              <a:gd name="T1" fmla="*/ 263 h 277"/>
              <a:gd name="T2" fmla="*/ 141 w 323"/>
              <a:gd name="T3" fmla="*/ 167 h 277"/>
              <a:gd name="T4" fmla="*/ 256 w 323"/>
              <a:gd name="T5" fmla="*/ 72 h 277"/>
              <a:gd name="T6" fmla="*/ 265 w 323"/>
              <a:gd name="T7" fmla="*/ 83 h 277"/>
              <a:gd name="T8" fmla="*/ 222 w 323"/>
              <a:gd name="T9" fmla="*/ 122 h 277"/>
              <a:gd name="T10" fmla="*/ 41 w 323"/>
              <a:gd name="T11" fmla="*/ 271 h 277"/>
              <a:gd name="T12" fmla="*/ 26 w 323"/>
              <a:gd name="T13" fmla="*/ 258 h 277"/>
              <a:gd name="T14" fmla="*/ 135 w 323"/>
              <a:gd name="T15" fmla="*/ 144 h 277"/>
              <a:gd name="T16" fmla="*/ 242 w 323"/>
              <a:gd name="T17" fmla="*/ 53 h 277"/>
              <a:gd name="T18" fmla="*/ 252 w 323"/>
              <a:gd name="T19" fmla="*/ 67 h 277"/>
              <a:gd name="T20" fmla="*/ 203 w 323"/>
              <a:gd name="T21" fmla="*/ 105 h 277"/>
              <a:gd name="T22" fmla="*/ 86 w 323"/>
              <a:gd name="T23" fmla="*/ 209 h 277"/>
              <a:gd name="T24" fmla="*/ 13 w 323"/>
              <a:gd name="T25" fmla="*/ 240 h 277"/>
              <a:gd name="T26" fmla="*/ 60 w 323"/>
              <a:gd name="T27" fmla="*/ 188 h 277"/>
              <a:gd name="T28" fmla="*/ 178 w 323"/>
              <a:gd name="T29" fmla="*/ 84 h 277"/>
              <a:gd name="T30" fmla="*/ 236 w 323"/>
              <a:gd name="T31" fmla="*/ 45 h 277"/>
              <a:gd name="T32" fmla="*/ 192 w 323"/>
              <a:gd name="T33" fmla="*/ 91 h 277"/>
              <a:gd name="T34" fmla="*/ 13 w 323"/>
              <a:gd name="T35" fmla="*/ 240 h 277"/>
              <a:gd name="T36" fmla="*/ 239 w 323"/>
              <a:gd name="T37" fmla="*/ 35 h 277"/>
              <a:gd name="T38" fmla="*/ 290 w 323"/>
              <a:gd name="T39" fmla="*/ 15 h 277"/>
              <a:gd name="T40" fmla="*/ 293 w 323"/>
              <a:gd name="T41" fmla="*/ 39 h 277"/>
              <a:gd name="T42" fmla="*/ 275 w 323"/>
              <a:gd name="T43" fmla="*/ 75 h 277"/>
              <a:gd name="T44" fmla="*/ 267 w 323"/>
              <a:gd name="T45" fmla="*/ 78 h 277"/>
              <a:gd name="T46" fmla="*/ 265 w 323"/>
              <a:gd name="T47" fmla="*/ 65 h 277"/>
              <a:gd name="T48" fmla="*/ 267 w 323"/>
              <a:gd name="T49" fmla="*/ 64 h 277"/>
              <a:gd name="T50" fmla="*/ 274 w 323"/>
              <a:gd name="T51" fmla="*/ 56 h 277"/>
              <a:gd name="T52" fmla="*/ 274 w 323"/>
              <a:gd name="T53" fmla="*/ 56 h 277"/>
              <a:gd name="T54" fmla="*/ 272 w 323"/>
              <a:gd name="T55" fmla="*/ 51 h 277"/>
              <a:gd name="T56" fmla="*/ 252 w 323"/>
              <a:gd name="T57" fmla="*/ 60 h 277"/>
              <a:gd name="T58" fmla="*/ 253 w 323"/>
              <a:gd name="T59" fmla="*/ 46 h 277"/>
              <a:gd name="T60" fmla="*/ 259 w 323"/>
              <a:gd name="T61" fmla="*/ 33 h 277"/>
              <a:gd name="T62" fmla="*/ 249 w 323"/>
              <a:gd name="T63" fmla="*/ 39 h 277"/>
              <a:gd name="T64" fmla="*/ 304 w 323"/>
              <a:gd name="T65" fmla="*/ 22 h 277"/>
              <a:gd name="T66" fmla="*/ 314 w 323"/>
              <a:gd name="T67" fmla="*/ 6 h 277"/>
              <a:gd name="T68" fmla="*/ 318 w 323"/>
              <a:gd name="T69" fmla="*/ 0 h 277"/>
              <a:gd name="T70" fmla="*/ 237 w 323"/>
              <a:gd name="T71" fmla="*/ 30 h 277"/>
              <a:gd name="T72" fmla="*/ 234 w 323"/>
              <a:gd name="T73" fmla="*/ 32 h 277"/>
              <a:gd name="T74" fmla="*/ 171 w 323"/>
              <a:gd name="T75" fmla="*/ 82 h 277"/>
              <a:gd name="T76" fmla="*/ 48 w 323"/>
              <a:gd name="T77" fmla="*/ 190 h 277"/>
              <a:gd name="T78" fmla="*/ 2 w 323"/>
              <a:gd name="T79" fmla="*/ 235 h 277"/>
              <a:gd name="T80" fmla="*/ 3 w 323"/>
              <a:gd name="T81" fmla="*/ 236 h 277"/>
              <a:gd name="T82" fmla="*/ 40 w 323"/>
              <a:gd name="T83" fmla="*/ 277 h 277"/>
              <a:gd name="T84" fmla="*/ 43 w 323"/>
              <a:gd name="T85" fmla="*/ 277 h 277"/>
              <a:gd name="T86" fmla="*/ 163 w 323"/>
              <a:gd name="T87" fmla="*/ 179 h 277"/>
              <a:gd name="T88" fmla="*/ 278 w 323"/>
              <a:gd name="T89" fmla="*/ 80 h 277"/>
              <a:gd name="T90" fmla="*/ 280 w 323"/>
              <a:gd name="T91" fmla="*/ 79 h 277"/>
              <a:gd name="T92" fmla="*/ 322 w 323"/>
              <a:gd name="T93" fmla="*/ 4 h 277"/>
              <a:gd name="T94" fmla="*/ 319 w 323"/>
              <a:gd name="T9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277">
                <a:moveTo>
                  <a:pt x="41" y="272"/>
                </a:moveTo>
                <a:cubicBezTo>
                  <a:pt x="37" y="269"/>
                  <a:pt x="33" y="266"/>
                  <a:pt x="30" y="263"/>
                </a:cubicBezTo>
                <a:cubicBezTo>
                  <a:pt x="51" y="251"/>
                  <a:pt x="68" y="235"/>
                  <a:pt x="85" y="218"/>
                </a:cubicBezTo>
                <a:cubicBezTo>
                  <a:pt x="103" y="200"/>
                  <a:pt x="122" y="184"/>
                  <a:pt x="141" y="167"/>
                </a:cubicBezTo>
                <a:cubicBezTo>
                  <a:pt x="161" y="150"/>
                  <a:pt x="181" y="132"/>
                  <a:pt x="201" y="115"/>
                </a:cubicBezTo>
                <a:cubicBezTo>
                  <a:pt x="219" y="100"/>
                  <a:pt x="238" y="87"/>
                  <a:pt x="256" y="72"/>
                </a:cubicBezTo>
                <a:cubicBezTo>
                  <a:pt x="256" y="74"/>
                  <a:pt x="256" y="75"/>
                  <a:pt x="256" y="77"/>
                </a:cubicBezTo>
                <a:cubicBezTo>
                  <a:pt x="257" y="82"/>
                  <a:pt x="261" y="83"/>
                  <a:pt x="265" y="83"/>
                </a:cubicBezTo>
                <a:cubicBezTo>
                  <a:pt x="265" y="83"/>
                  <a:pt x="265" y="83"/>
                  <a:pt x="265" y="83"/>
                </a:cubicBezTo>
                <a:cubicBezTo>
                  <a:pt x="251" y="96"/>
                  <a:pt x="237" y="110"/>
                  <a:pt x="222" y="122"/>
                </a:cubicBezTo>
                <a:cubicBezTo>
                  <a:pt x="202" y="139"/>
                  <a:pt x="182" y="156"/>
                  <a:pt x="162" y="172"/>
                </a:cubicBezTo>
                <a:cubicBezTo>
                  <a:pt x="122" y="205"/>
                  <a:pt x="81" y="238"/>
                  <a:pt x="41" y="271"/>
                </a:cubicBezTo>
                <a:cubicBezTo>
                  <a:pt x="41" y="272"/>
                  <a:pt x="41" y="272"/>
                  <a:pt x="41" y="272"/>
                </a:cubicBezTo>
                <a:moveTo>
                  <a:pt x="26" y="258"/>
                </a:moveTo>
                <a:cubicBezTo>
                  <a:pt x="22" y="254"/>
                  <a:pt x="19" y="249"/>
                  <a:pt x="16" y="245"/>
                </a:cubicBezTo>
                <a:cubicBezTo>
                  <a:pt x="56" y="212"/>
                  <a:pt x="95" y="178"/>
                  <a:pt x="135" y="144"/>
                </a:cubicBezTo>
                <a:cubicBezTo>
                  <a:pt x="155" y="128"/>
                  <a:pt x="175" y="111"/>
                  <a:pt x="196" y="95"/>
                </a:cubicBezTo>
                <a:cubicBezTo>
                  <a:pt x="213" y="83"/>
                  <a:pt x="226" y="66"/>
                  <a:pt x="242" y="53"/>
                </a:cubicBezTo>
                <a:cubicBezTo>
                  <a:pt x="242" y="56"/>
                  <a:pt x="242" y="60"/>
                  <a:pt x="245" y="63"/>
                </a:cubicBezTo>
                <a:cubicBezTo>
                  <a:pt x="247" y="66"/>
                  <a:pt x="249" y="67"/>
                  <a:pt x="252" y="67"/>
                </a:cubicBezTo>
                <a:cubicBezTo>
                  <a:pt x="253" y="67"/>
                  <a:pt x="253" y="67"/>
                  <a:pt x="254" y="67"/>
                </a:cubicBezTo>
                <a:cubicBezTo>
                  <a:pt x="237" y="80"/>
                  <a:pt x="219" y="92"/>
                  <a:pt x="203" y="105"/>
                </a:cubicBezTo>
                <a:cubicBezTo>
                  <a:pt x="182" y="122"/>
                  <a:pt x="163" y="140"/>
                  <a:pt x="143" y="158"/>
                </a:cubicBezTo>
                <a:cubicBezTo>
                  <a:pt x="124" y="174"/>
                  <a:pt x="104" y="191"/>
                  <a:pt x="86" y="209"/>
                </a:cubicBezTo>
                <a:cubicBezTo>
                  <a:pt x="68" y="227"/>
                  <a:pt x="49" y="246"/>
                  <a:pt x="26" y="258"/>
                </a:cubicBezTo>
                <a:moveTo>
                  <a:pt x="13" y="240"/>
                </a:moveTo>
                <a:cubicBezTo>
                  <a:pt x="11" y="238"/>
                  <a:pt x="10" y="236"/>
                  <a:pt x="9" y="234"/>
                </a:cubicBezTo>
                <a:cubicBezTo>
                  <a:pt x="19" y="214"/>
                  <a:pt x="43" y="202"/>
                  <a:pt x="60" y="188"/>
                </a:cubicBezTo>
                <a:cubicBezTo>
                  <a:pt x="79" y="171"/>
                  <a:pt x="99" y="154"/>
                  <a:pt x="118" y="137"/>
                </a:cubicBezTo>
                <a:cubicBezTo>
                  <a:pt x="138" y="120"/>
                  <a:pt x="157" y="102"/>
                  <a:pt x="178" y="84"/>
                </a:cubicBezTo>
                <a:cubicBezTo>
                  <a:pt x="195" y="69"/>
                  <a:pt x="214" y="55"/>
                  <a:pt x="232" y="41"/>
                </a:cubicBezTo>
                <a:cubicBezTo>
                  <a:pt x="232" y="43"/>
                  <a:pt x="234" y="44"/>
                  <a:pt x="236" y="45"/>
                </a:cubicBezTo>
                <a:cubicBezTo>
                  <a:pt x="238" y="46"/>
                  <a:pt x="239" y="46"/>
                  <a:pt x="241" y="46"/>
                </a:cubicBezTo>
                <a:cubicBezTo>
                  <a:pt x="224" y="60"/>
                  <a:pt x="210" y="77"/>
                  <a:pt x="192" y="91"/>
                </a:cubicBezTo>
                <a:cubicBezTo>
                  <a:pt x="172" y="107"/>
                  <a:pt x="151" y="123"/>
                  <a:pt x="131" y="140"/>
                </a:cubicBezTo>
                <a:cubicBezTo>
                  <a:pt x="91" y="173"/>
                  <a:pt x="52" y="207"/>
                  <a:pt x="13" y="240"/>
                </a:cubicBezTo>
                <a:moveTo>
                  <a:pt x="242" y="40"/>
                </a:moveTo>
                <a:cubicBezTo>
                  <a:pt x="238" y="40"/>
                  <a:pt x="236" y="39"/>
                  <a:pt x="239" y="35"/>
                </a:cubicBezTo>
                <a:cubicBezTo>
                  <a:pt x="256" y="30"/>
                  <a:pt x="272" y="21"/>
                  <a:pt x="289" y="14"/>
                </a:cubicBezTo>
                <a:cubicBezTo>
                  <a:pt x="290" y="15"/>
                  <a:pt x="290" y="15"/>
                  <a:pt x="290" y="15"/>
                </a:cubicBezTo>
                <a:cubicBezTo>
                  <a:pt x="293" y="20"/>
                  <a:pt x="297" y="24"/>
                  <a:pt x="301" y="27"/>
                </a:cubicBezTo>
                <a:cubicBezTo>
                  <a:pt x="299" y="31"/>
                  <a:pt x="296" y="35"/>
                  <a:pt x="293" y="39"/>
                </a:cubicBezTo>
                <a:cubicBezTo>
                  <a:pt x="287" y="51"/>
                  <a:pt x="283" y="64"/>
                  <a:pt x="275" y="75"/>
                </a:cubicBezTo>
                <a:cubicBezTo>
                  <a:pt x="275" y="75"/>
                  <a:pt x="275" y="75"/>
                  <a:pt x="275" y="75"/>
                </a:cubicBezTo>
                <a:cubicBezTo>
                  <a:pt x="274" y="75"/>
                  <a:pt x="274" y="75"/>
                  <a:pt x="273" y="75"/>
                </a:cubicBezTo>
                <a:cubicBezTo>
                  <a:pt x="271" y="76"/>
                  <a:pt x="269" y="77"/>
                  <a:pt x="267" y="78"/>
                </a:cubicBezTo>
                <a:cubicBezTo>
                  <a:pt x="266" y="78"/>
                  <a:pt x="265" y="78"/>
                  <a:pt x="265" y="78"/>
                </a:cubicBezTo>
                <a:cubicBezTo>
                  <a:pt x="258" y="78"/>
                  <a:pt x="264" y="67"/>
                  <a:pt x="265" y="65"/>
                </a:cubicBezTo>
                <a:cubicBezTo>
                  <a:pt x="265" y="65"/>
                  <a:pt x="265" y="65"/>
                  <a:pt x="265" y="65"/>
                </a:cubicBezTo>
                <a:cubicBezTo>
                  <a:pt x="267" y="64"/>
                  <a:pt x="267" y="64"/>
                  <a:pt x="267" y="64"/>
                </a:cubicBezTo>
                <a:cubicBezTo>
                  <a:pt x="267" y="64"/>
                  <a:pt x="267" y="63"/>
                  <a:pt x="268" y="63"/>
                </a:cubicBezTo>
                <a:cubicBezTo>
                  <a:pt x="270" y="60"/>
                  <a:pt x="272" y="58"/>
                  <a:pt x="274" y="56"/>
                </a:cubicBezTo>
                <a:cubicBezTo>
                  <a:pt x="274" y="56"/>
                  <a:pt x="274" y="56"/>
                  <a:pt x="274" y="56"/>
                </a:cubicBezTo>
                <a:cubicBezTo>
                  <a:pt x="274" y="56"/>
                  <a:pt x="274" y="56"/>
                  <a:pt x="274" y="56"/>
                </a:cubicBezTo>
                <a:cubicBezTo>
                  <a:pt x="274" y="56"/>
                  <a:pt x="274" y="56"/>
                  <a:pt x="274" y="56"/>
                </a:cubicBezTo>
                <a:cubicBezTo>
                  <a:pt x="276" y="54"/>
                  <a:pt x="274" y="51"/>
                  <a:pt x="272" y="51"/>
                </a:cubicBezTo>
                <a:cubicBezTo>
                  <a:pt x="271" y="51"/>
                  <a:pt x="271" y="51"/>
                  <a:pt x="270" y="52"/>
                </a:cubicBezTo>
                <a:cubicBezTo>
                  <a:pt x="265" y="56"/>
                  <a:pt x="259" y="60"/>
                  <a:pt x="252" y="60"/>
                </a:cubicBezTo>
                <a:cubicBezTo>
                  <a:pt x="252" y="60"/>
                  <a:pt x="252" y="60"/>
                  <a:pt x="252" y="60"/>
                </a:cubicBezTo>
                <a:cubicBezTo>
                  <a:pt x="242" y="60"/>
                  <a:pt x="252" y="48"/>
                  <a:pt x="253" y="46"/>
                </a:cubicBezTo>
                <a:cubicBezTo>
                  <a:pt x="256" y="43"/>
                  <a:pt x="259" y="40"/>
                  <a:pt x="261" y="37"/>
                </a:cubicBezTo>
                <a:cubicBezTo>
                  <a:pt x="263" y="35"/>
                  <a:pt x="261" y="33"/>
                  <a:pt x="259" y="33"/>
                </a:cubicBezTo>
                <a:cubicBezTo>
                  <a:pt x="258" y="33"/>
                  <a:pt x="257" y="33"/>
                  <a:pt x="257" y="33"/>
                </a:cubicBezTo>
                <a:cubicBezTo>
                  <a:pt x="254" y="35"/>
                  <a:pt x="252" y="37"/>
                  <a:pt x="249" y="39"/>
                </a:cubicBezTo>
                <a:cubicBezTo>
                  <a:pt x="248" y="40"/>
                  <a:pt x="245" y="40"/>
                  <a:pt x="242" y="40"/>
                </a:cubicBezTo>
                <a:moveTo>
                  <a:pt x="304" y="22"/>
                </a:moveTo>
                <a:cubicBezTo>
                  <a:pt x="301" y="19"/>
                  <a:pt x="298" y="16"/>
                  <a:pt x="295" y="12"/>
                </a:cubicBezTo>
                <a:cubicBezTo>
                  <a:pt x="301" y="10"/>
                  <a:pt x="308" y="8"/>
                  <a:pt x="314" y="6"/>
                </a:cubicBezTo>
                <a:cubicBezTo>
                  <a:pt x="311" y="12"/>
                  <a:pt x="308" y="17"/>
                  <a:pt x="304" y="22"/>
                </a:cubicBezTo>
                <a:moveTo>
                  <a:pt x="318" y="0"/>
                </a:moveTo>
                <a:cubicBezTo>
                  <a:pt x="318" y="0"/>
                  <a:pt x="317" y="0"/>
                  <a:pt x="317" y="0"/>
                </a:cubicBezTo>
                <a:cubicBezTo>
                  <a:pt x="288" y="4"/>
                  <a:pt x="265" y="22"/>
                  <a:pt x="237" y="30"/>
                </a:cubicBezTo>
                <a:cubicBezTo>
                  <a:pt x="236" y="30"/>
                  <a:pt x="235" y="30"/>
                  <a:pt x="235" y="31"/>
                </a:cubicBezTo>
                <a:cubicBezTo>
                  <a:pt x="235" y="31"/>
                  <a:pt x="234" y="31"/>
                  <a:pt x="234" y="32"/>
                </a:cubicBezTo>
                <a:cubicBezTo>
                  <a:pt x="233" y="32"/>
                  <a:pt x="233" y="32"/>
                  <a:pt x="233" y="32"/>
                </a:cubicBezTo>
                <a:cubicBezTo>
                  <a:pt x="213" y="49"/>
                  <a:pt x="191" y="65"/>
                  <a:pt x="171" y="82"/>
                </a:cubicBezTo>
                <a:cubicBezTo>
                  <a:pt x="150" y="100"/>
                  <a:pt x="130" y="119"/>
                  <a:pt x="109" y="138"/>
                </a:cubicBezTo>
                <a:cubicBezTo>
                  <a:pt x="88" y="155"/>
                  <a:pt x="68" y="173"/>
                  <a:pt x="48" y="190"/>
                </a:cubicBezTo>
                <a:cubicBezTo>
                  <a:pt x="33" y="203"/>
                  <a:pt x="14" y="213"/>
                  <a:pt x="4" y="230"/>
                </a:cubicBezTo>
                <a:cubicBezTo>
                  <a:pt x="2" y="231"/>
                  <a:pt x="0" y="233"/>
                  <a:pt x="2" y="235"/>
                </a:cubicBezTo>
                <a:cubicBezTo>
                  <a:pt x="2" y="235"/>
                  <a:pt x="2" y="235"/>
                  <a:pt x="2" y="235"/>
                </a:cubicBezTo>
                <a:cubicBezTo>
                  <a:pt x="3" y="236"/>
                  <a:pt x="3" y="236"/>
                  <a:pt x="3" y="236"/>
                </a:cubicBezTo>
                <a:cubicBezTo>
                  <a:pt x="14" y="250"/>
                  <a:pt x="22" y="268"/>
                  <a:pt x="38" y="277"/>
                </a:cubicBezTo>
                <a:cubicBezTo>
                  <a:pt x="39" y="277"/>
                  <a:pt x="39" y="277"/>
                  <a:pt x="40" y="277"/>
                </a:cubicBezTo>
                <a:cubicBezTo>
                  <a:pt x="41" y="277"/>
                  <a:pt x="41" y="277"/>
                  <a:pt x="42" y="277"/>
                </a:cubicBezTo>
                <a:cubicBezTo>
                  <a:pt x="42" y="277"/>
                  <a:pt x="43" y="277"/>
                  <a:pt x="43" y="277"/>
                </a:cubicBezTo>
                <a:cubicBezTo>
                  <a:pt x="44" y="277"/>
                  <a:pt x="44" y="277"/>
                  <a:pt x="45" y="276"/>
                </a:cubicBezTo>
                <a:cubicBezTo>
                  <a:pt x="84" y="244"/>
                  <a:pt x="124" y="212"/>
                  <a:pt x="163" y="179"/>
                </a:cubicBezTo>
                <a:cubicBezTo>
                  <a:pt x="183" y="163"/>
                  <a:pt x="203" y="146"/>
                  <a:pt x="223" y="129"/>
                </a:cubicBezTo>
                <a:cubicBezTo>
                  <a:pt x="242" y="114"/>
                  <a:pt x="259" y="96"/>
                  <a:pt x="278" y="80"/>
                </a:cubicBezTo>
                <a:cubicBezTo>
                  <a:pt x="279" y="80"/>
                  <a:pt x="279" y="80"/>
                  <a:pt x="279" y="80"/>
                </a:cubicBezTo>
                <a:cubicBezTo>
                  <a:pt x="279" y="80"/>
                  <a:pt x="279" y="79"/>
                  <a:pt x="280" y="79"/>
                </a:cubicBezTo>
                <a:cubicBezTo>
                  <a:pt x="288" y="68"/>
                  <a:pt x="292" y="55"/>
                  <a:pt x="298" y="43"/>
                </a:cubicBezTo>
                <a:cubicBezTo>
                  <a:pt x="306" y="30"/>
                  <a:pt x="316" y="18"/>
                  <a:pt x="322" y="4"/>
                </a:cubicBezTo>
                <a:cubicBezTo>
                  <a:pt x="323" y="2"/>
                  <a:pt x="321" y="0"/>
                  <a:pt x="320" y="0"/>
                </a:cubicBezTo>
                <a:cubicBezTo>
                  <a:pt x="319" y="0"/>
                  <a:pt x="319" y="0"/>
                  <a:pt x="319" y="0"/>
                </a:cubicBezTo>
                <a:cubicBezTo>
                  <a:pt x="319" y="0"/>
                  <a:pt x="318" y="0"/>
                  <a:pt x="3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308"/>
          <p:cNvSpPr>
            <a:spLocks noEditPoints="1"/>
          </p:cNvSpPr>
          <p:nvPr/>
        </p:nvSpPr>
        <p:spPr bwMode="auto">
          <a:xfrm>
            <a:off x="9222275" y="4479449"/>
            <a:ext cx="833562" cy="867903"/>
          </a:xfrm>
          <a:custGeom>
            <a:avLst/>
            <a:gdLst>
              <a:gd name="T0" fmla="*/ 135 w 297"/>
              <a:gd name="T1" fmla="*/ 287 h 310"/>
              <a:gd name="T2" fmla="*/ 117 w 297"/>
              <a:gd name="T3" fmla="*/ 229 h 310"/>
              <a:gd name="T4" fmla="*/ 195 w 297"/>
              <a:gd name="T5" fmla="*/ 228 h 310"/>
              <a:gd name="T6" fmla="*/ 166 w 297"/>
              <a:gd name="T7" fmla="*/ 300 h 310"/>
              <a:gd name="T8" fmla="*/ 115 w 297"/>
              <a:gd name="T9" fmla="*/ 222 h 310"/>
              <a:gd name="T10" fmla="*/ 131 w 297"/>
              <a:gd name="T11" fmla="*/ 200 h 310"/>
              <a:gd name="T12" fmla="*/ 115 w 297"/>
              <a:gd name="T13" fmla="*/ 222 h 310"/>
              <a:gd name="T14" fmla="*/ 163 w 297"/>
              <a:gd name="T15" fmla="*/ 209 h 310"/>
              <a:gd name="T16" fmla="*/ 200 w 297"/>
              <a:gd name="T17" fmla="*/ 188 h 310"/>
              <a:gd name="T18" fmla="*/ 53 w 297"/>
              <a:gd name="T19" fmla="*/ 236 h 310"/>
              <a:gd name="T20" fmla="*/ 68 w 297"/>
              <a:gd name="T21" fmla="*/ 159 h 310"/>
              <a:gd name="T22" fmla="*/ 110 w 297"/>
              <a:gd name="T23" fmla="*/ 224 h 310"/>
              <a:gd name="T24" fmla="*/ 53 w 297"/>
              <a:gd name="T25" fmla="*/ 236 h 310"/>
              <a:gd name="T26" fmla="*/ 258 w 297"/>
              <a:gd name="T27" fmla="*/ 236 h 310"/>
              <a:gd name="T28" fmla="*/ 201 w 297"/>
              <a:gd name="T29" fmla="*/ 224 h 310"/>
              <a:gd name="T30" fmla="*/ 243 w 297"/>
              <a:gd name="T31" fmla="*/ 159 h 310"/>
              <a:gd name="T32" fmla="*/ 288 w 297"/>
              <a:gd name="T33" fmla="*/ 216 h 310"/>
              <a:gd name="T34" fmla="*/ 105 w 297"/>
              <a:gd name="T35" fmla="*/ 178 h 310"/>
              <a:gd name="T36" fmla="*/ 76 w 297"/>
              <a:gd name="T37" fmla="*/ 153 h 310"/>
              <a:gd name="T38" fmla="*/ 105 w 297"/>
              <a:gd name="T39" fmla="*/ 155 h 310"/>
              <a:gd name="T40" fmla="*/ 206 w 297"/>
              <a:gd name="T41" fmla="*/ 178 h 310"/>
              <a:gd name="T42" fmla="*/ 206 w 297"/>
              <a:gd name="T43" fmla="*/ 132 h 310"/>
              <a:gd name="T44" fmla="*/ 206 w 297"/>
              <a:gd name="T45" fmla="*/ 178 h 310"/>
              <a:gd name="T46" fmla="*/ 134 w 297"/>
              <a:gd name="T47" fmla="*/ 195 h 310"/>
              <a:gd name="T48" fmla="*/ 111 w 297"/>
              <a:gd name="T49" fmla="*/ 155 h 310"/>
              <a:gd name="T50" fmla="*/ 155 w 297"/>
              <a:gd name="T51" fmla="*/ 104 h 310"/>
              <a:gd name="T52" fmla="*/ 200 w 297"/>
              <a:gd name="T53" fmla="*/ 181 h 310"/>
              <a:gd name="T54" fmla="*/ 155 w 297"/>
              <a:gd name="T55" fmla="*/ 205 h 310"/>
              <a:gd name="T56" fmla="*/ 116 w 297"/>
              <a:gd name="T57" fmla="*/ 88 h 310"/>
              <a:gd name="T58" fmla="*/ 112 w 297"/>
              <a:gd name="T59" fmla="*/ 121 h 310"/>
              <a:gd name="T60" fmla="*/ 200 w 297"/>
              <a:gd name="T61" fmla="*/ 121 h 310"/>
              <a:gd name="T62" fmla="*/ 196 w 297"/>
              <a:gd name="T63" fmla="*/ 88 h 310"/>
              <a:gd name="T64" fmla="*/ 68 w 297"/>
              <a:gd name="T65" fmla="*/ 151 h 310"/>
              <a:gd name="T66" fmla="*/ 25 w 297"/>
              <a:gd name="T67" fmla="*/ 101 h 310"/>
              <a:gd name="T68" fmla="*/ 108 w 297"/>
              <a:gd name="T69" fmla="*/ 85 h 310"/>
              <a:gd name="T70" fmla="*/ 105 w 297"/>
              <a:gd name="T71" fmla="*/ 125 h 310"/>
              <a:gd name="T72" fmla="*/ 244 w 297"/>
              <a:gd name="T73" fmla="*/ 151 h 310"/>
              <a:gd name="T74" fmla="*/ 201 w 297"/>
              <a:gd name="T75" fmla="*/ 86 h 310"/>
              <a:gd name="T76" fmla="*/ 260 w 297"/>
              <a:gd name="T77" fmla="*/ 74 h 310"/>
              <a:gd name="T78" fmla="*/ 275 w 297"/>
              <a:gd name="T79" fmla="*/ 119 h 310"/>
              <a:gd name="T80" fmla="*/ 155 w 297"/>
              <a:gd name="T81" fmla="*/ 98 h 310"/>
              <a:gd name="T82" fmla="*/ 119 w 297"/>
              <a:gd name="T83" fmla="*/ 68 h 310"/>
              <a:gd name="T84" fmla="*/ 156 w 297"/>
              <a:gd name="T85" fmla="*/ 6 h 310"/>
              <a:gd name="T86" fmla="*/ 195 w 297"/>
              <a:gd name="T87" fmla="*/ 82 h 310"/>
              <a:gd name="T88" fmla="*/ 155 w 297"/>
              <a:gd name="T89" fmla="*/ 98 h 310"/>
              <a:gd name="T90" fmla="*/ 151 w 297"/>
              <a:gd name="T91" fmla="*/ 0 h 310"/>
              <a:gd name="T92" fmla="*/ 110 w 297"/>
              <a:gd name="T93" fmla="*/ 80 h 310"/>
              <a:gd name="T94" fmla="*/ 52 w 297"/>
              <a:gd name="T95" fmla="*/ 68 h 310"/>
              <a:gd name="T96" fmla="*/ 30 w 297"/>
              <a:gd name="T97" fmla="*/ 121 h 310"/>
              <a:gd name="T98" fmla="*/ 50 w 297"/>
              <a:gd name="T99" fmla="*/ 167 h 310"/>
              <a:gd name="T100" fmla="*/ 22 w 297"/>
              <a:gd name="T101" fmla="*/ 232 h 310"/>
              <a:gd name="T102" fmla="*/ 53 w 297"/>
              <a:gd name="T103" fmla="*/ 242 h 310"/>
              <a:gd name="T104" fmla="*/ 112 w 297"/>
              <a:gd name="T105" fmla="*/ 238 h 310"/>
              <a:gd name="T106" fmla="*/ 156 w 297"/>
              <a:gd name="T107" fmla="*/ 310 h 310"/>
              <a:gd name="T108" fmla="*/ 183 w 297"/>
              <a:gd name="T109" fmla="*/ 287 h 310"/>
              <a:gd name="T110" fmla="*/ 211 w 297"/>
              <a:gd name="T111" fmla="*/ 233 h 310"/>
              <a:gd name="T112" fmla="*/ 270 w 297"/>
              <a:gd name="T113" fmla="*/ 241 h 310"/>
              <a:gd name="T114" fmla="*/ 281 w 297"/>
              <a:gd name="T115" fmla="*/ 189 h 310"/>
              <a:gd name="T116" fmla="*/ 288 w 297"/>
              <a:gd name="T117" fmla="*/ 111 h 310"/>
              <a:gd name="T118" fmla="*/ 259 w 297"/>
              <a:gd name="T119" fmla="*/ 69 h 310"/>
              <a:gd name="T120" fmla="*/ 200 w 297"/>
              <a:gd name="T121" fmla="*/ 80 h 310"/>
              <a:gd name="T122" fmla="*/ 176 w 297"/>
              <a:gd name="T123" fmla="*/ 1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7" h="310">
                <a:moveTo>
                  <a:pt x="156" y="304"/>
                </a:moveTo>
                <a:cubicBezTo>
                  <a:pt x="147" y="304"/>
                  <a:pt x="140" y="295"/>
                  <a:pt x="135" y="287"/>
                </a:cubicBezTo>
                <a:cubicBezTo>
                  <a:pt x="126" y="271"/>
                  <a:pt x="121" y="251"/>
                  <a:pt x="117" y="233"/>
                </a:cubicBezTo>
                <a:cubicBezTo>
                  <a:pt x="117" y="232"/>
                  <a:pt x="117" y="230"/>
                  <a:pt x="117" y="229"/>
                </a:cubicBezTo>
                <a:cubicBezTo>
                  <a:pt x="130" y="224"/>
                  <a:pt x="143" y="218"/>
                  <a:pt x="156" y="212"/>
                </a:cubicBezTo>
                <a:cubicBezTo>
                  <a:pt x="169" y="218"/>
                  <a:pt x="181" y="223"/>
                  <a:pt x="195" y="228"/>
                </a:cubicBezTo>
                <a:cubicBezTo>
                  <a:pt x="193" y="236"/>
                  <a:pt x="192" y="243"/>
                  <a:pt x="190" y="250"/>
                </a:cubicBezTo>
                <a:cubicBezTo>
                  <a:pt x="186" y="267"/>
                  <a:pt x="180" y="288"/>
                  <a:pt x="166" y="300"/>
                </a:cubicBezTo>
                <a:cubicBezTo>
                  <a:pt x="163" y="303"/>
                  <a:pt x="159" y="304"/>
                  <a:pt x="156" y="304"/>
                </a:cubicBezTo>
                <a:moveTo>
                  <a:pt x="115" y="222"/>
                </a:moveTo>
                <a:cubicBezTo>
                  <a:pt x="114" y="211"/>
                  <a:pt x="113" y="200"/>
                  <a:pt x="112" y="189"/>
                </a:cubicBezTo>
                <a:cubicBezTo>
                  <a:pt x="118" y="193"/>
                  <a:pt x="125" y="196"/>
                  <a:pt x="131" y="200"/>
                </a:cubicBezTo>
                <a:cubicBezTo>
                  <a:pt x="137" y="203"/>
                  <a:pt x="143" y="206"/>
                  <a:pt x="149" y="209"/>
                </a:cubicBezTo>
                <a:cubicBezTo>
                  <a:pt x="138" y="214"/>
                  <a:pt x="127" y="218"/>
                  <a:pt x="115" y="222"/>
                </a:cubicBezTo>
                <a:moveTo>
                  <a:pt x="196" y="222"/>
                </a:moveTo>
                <a:cubicBezTo>
                  <a:pt x="184" y="218"/>
                  <a:pt x="173" y="214"/>
                  <a:pt x="163" y="209"/>
                </a:cubicBezTo>
                <a:cubicBezTo>
                  <a:pt x="168" y="206"/>
                  <a:pt x="174" y="203"/>
                  <a:pt x="180" y="200"/>
                </a:cubicBezTo>
                <a:cubicBezTo>
                  <a:pt x="187" y="196"/>
                  <a:pt x="193" y="192"/>
                  <a:pt x="200" y="188"/>
                </a:cubicBezTo>
                <a:cubicBezTo>
                  <a:pt x="199" y="200"/>
                  <a:pt x="198" y="211"/>
                  <a:pt x="196" y="222"/>
                </a:cubicBezTo>
                <a:moveTo>
                  <a:pt x="53" y="236"/>
                </a:moveTo>
                <a:cubicBezTo>
                  <a:pt x="46" y="236"/>
                  <a:pt x="40" y="235"/>
                  <a:pt x="34" y="233"/>
                </a:cubicBezTo>
                <a:cubicBezTo>
                  <a:pt x="0" y="222"/>
                  <a:pt x="46" y="178"/>
                  <a:pt x="68" y="159"/>
                </a:cubicBezTo>
                <a:cubicBezTo>
                  <a:pt x="80" y="169"/>
                  <a:pt x="93" y="177"/>
                  <a:pt x="106" y="185"/>
                </a:cubicBezTo>
                <a:cubicBezTo>
                  <a:pt x="106" y="198"/>
                  <a:pt x="108" y="211"/>
                  <a:pt x="110" y="224"/>
                </a:cubicBezTo>
                <a:cubicBezTo>
                  <a:pt x="104" y="226"/>
                  <a:pt x="98" y="228"/>
                  <a:pt x="93" y="229"/>
                </a:cubicBezTo>
                <a:cubicBezTo>
                  <a:pt x="80" y="233"/>
                  <a:pt x="66" y="236"/>
                  <a:pt x="53" y="236"/>
                </a:cubicBezTo>
                <a:moveTo>
                  <a:pt x="259" y="236"/>
                </a:moveTo>
                <a:cubicBezTo>
                  <a:pt x="259" y="236"/>
                  <a:pt x="258" y="236"/>
                  <a:pt x="258" y="236"/>
                </a:cubicBezTo>
                <a:cubicBezTo>
                  <a:pt x="240" y="236"/>
                  <a:pt x="221" y="230"/>
                  <a:pt x="203" y="225"/>
                </a:cubicBezTo>
                <a:cubicBezTo>
                  <a:pt x="203" y="225"/>
                  <a:pt x="202" y="224"/>
                  <a:pt x="201" y="224"/>
                </a:cubicBezTo>
                <a:cubicBezTo>
                  <a:pt x="203" y="211"/>
                  <a:pt x="205" y="198"/>
                  <a:pt x="206" y="185"/>
                </a:cubicBezTo>
                <a:cubicBezTo>
                  <a:pt x="218" y="177"/>
                  <a:pt x="231" y="168"/>
                  <a:pt x="243" y="159"/>
                </a:cubicBezTo>
                <a:cubicBezTo>
                  <a:pt x="248" y="163"/>
                  <a:pt x="254" y="168"/>
                  <a:pt x="259" y="173"/>
                </a:cubicBezTo>
                <a:cubicBezTo>
                  <a:pt x="271" y="184"/>
                  <a:pt x="285" y="199"/>
                  <a:pt x="288" y="216"/>
                </a:cubicBezTo>
                <a:cubicBezTo>
                  <a:pt x="291" y="233"/>
                  <a:pt x="271" y="236"/>
                  <a:pt x="259" y="236"/>
                </a:cubicBezTo>
                <a:moveTo>
                  <a:pt x="105" y="178"/>
                </a:moveTo>
                <a:cubicBezTo>
                  <a:pt x="94" y="171"/>
                  <a:pt x="83" y="163"/>
                  <a:pt x="73" y="155"/>
                </a:cubicBezTo>
                <a:cubicBezTo>
                  <a:pt x="74" y="154"/>
                  <a:pt x="75" y="153"/>
                  <a:pt x="76" y="153"/>
                </a:cubicBezTo>
                <a:cubicBezTo>
                  <a:pt x="85" y="145"/>
                  <a:pt x="95" y="139"/>
                  <a:pt x="105" y="132"/>
                </a:cubicBezTo>
                <a:cubicBezTo>
                  <a:pt x="105" y="140"/>
                  <a:pt x="105" y="148"/>
                  <a:pt x="105" y="155"/>
                </a:cubicBezTo>
                <a:cubicBezTo>
                  <a:pt x="105" y="163"/>
                  <a:pt x="105" y="170"/>
                  <a:pt x="105" y="178"/>
                </a:cubicBezTo>
                <a:moveTo>
                  <a:pt x="206" y="178"/>
                </a:moveTo>
                <a:cubicBezTo>
                  <a:pt x="206" y="165"/>
                  <a:pt x="207" y="153"/>
                  <a:pt x="206" y="140"/>
                </a:cubicBezTo>
                <a:cubicBezTo>
                  <a:pt x="206" y="137"/>
                  <a:pt x="206" y="135"/>
                  <a:pt x="206" y="132"/>
                </a:cubicBezTo>
                <a:cubicBezTo>
                  <a:pt x="217" y="139"/>
                  <a:pt x="228" y="147"/>
                  <a:pt x="239" y="155"/>
                </a:cubicBezTo>
                <a:cubicBezTo>
                  <a:pt x="228" y="164"/>
                  <a:pt x="217" y="171"/>
                  <a:pt x="206" y="178"/>
                </a:cubicBezTo>
                <a:moveTo>
                  <a:pt x="155" y="205"/>
                </a:moveTo>
                <a:cubicBezTo>
                  <a:pt x="148" y="202"/>
                  <a:pt x="141" y="198"/>
                  <a:pt x="134" y="195"/>
                </a:cubicBezTo>
                <a:cubicBezTo>
                  <a:pt x="127" y="191"/>
                  <a:pt x="119" y="186"/>
                  <a:pt x="111" y="181"/>
                </a:cubicBezTo>
                <a:cubicBezTo>
                  <a:pt x="111" y="173"/>
                  <a:pt x="111" y="164"/>
                  <a:pt x="111" y="155"/>
                </a:cubicBezTo>
                <a:cubicBezTo>
                  <a:pt x="111" y="146"/>
                  <a:pt x="111" y="137"/>
                  <a:pt x="111" y="128"/>
                </a:cubicBezTo>
                <a:cubicBezTo>
                  <a:pt x="125" y="119"/>
                  <a:pt x="140" y="111"/>
                  <a:pt x="155" y="104"/>
                </a:cubicBezTo>
                <a:cubicBezTo>
                  <a:pt x="171" y="111"/>
                  <a:pt x="186" y="119"/>
                  <a:pt x="200" y="128"/>
                </a:cubicBezTo>
                <a:cubicBezTo>
                  <a:pt x="201" y="146"/>
                  <a:pt x="201" y="164"/>
                  <a:pt x="200" y="181"/>
                </a:cubicBezTo>
                <a:cubicBezTo>
                  <a:pt x="192" y="186"/>
                  <a:pt x="185" y="191"/>
                  <a:pt x="177" y="195"/>
                </a:cubicBezTo>
                <a:cubicBezTo>
                  <a:pt x="170" y="198"/>
                  <a:pt x="163" y="202"/>
                  <a:pt x="155" y="205"/>
                </a:cubicBezTo>
                <a:moveTo>
                  <a:pt x="112" y="121"/>
                </a:moveTo>
                <a:cubicBezTo>
                  <a:pt x="113" y="110"/>
                  <a:pt x="114" y="99"/>
                  <a:pt x="116" y="88"/>
                </a:cubicBezTo>
                <a:cubicBezTo>
                  <a:pt x="127" y="92"/>
                  <a:pt x="138" y="96"/>
                  <a:pt x="149" y="101"/>
                </a:cubicBezTo>
                <a:cubicBezTo>
                  <a:pt x="137" y="107"/>
                  <a:pt x="124" y="114"/>
                  <a:pt x="112" y="121"/>
                </a:cubicBezTo>
                <a:cubicBezTo>
                  <a:pt x="112" y="121"/>
                  <a:pt x="112" y="121"/>
                  <a:pt x="112" y="121"/>
                </a:cubicBezTo>
                <a:moveTo>
                  <a:pt x="200" y="121"/>
                </a:moveTo>
                <a:cubicBezTo>
                  <a:pt x="187" y="114"/>
                  <a:pt x="174" y="107"/>
                  <a:pt x="162" y="101"/>
                </a:cubicBezTo>
                <a:cubicBezTo>
                  <a:pt x="173" y="96"/>
                  <a:pt x="184" y="92"/>
                  <a:pt x="196" y="88"/>
                </a:cubicBezTo>
                <a:cubicBezTo>
                  <a:pt x="197" y="99"/>
                  <a:pt x="199" y="110"/>
                  <a:pt x="200" y="121"/>
                </a:cubicBezTo>
                <a:moveTo>
                  <a:pt x="68" y="151"/>
                </a:moveTo>
                <a:cubicBezTo>
                  <a:pt x="66" y="150"/>
                  <a:pt x="65" y="148"/>
                  <a:pt x="63" y="147"/>
                </a:cubicBezTo>
                <a:cubicBezTo>
                  <a:pt x="48" y="134"/>
                  <a:pt x="32" y="119"/>
                  <a:pt x="25" y="101"/>
                </a:cubicBezTo>
                <a:cubicBezTo>
                  <a:pt x="16" y="81"/>
                  <a:pt x="31" y="75"/>
                  <a:pt x="50" y="75"/>
                </a:cubicBezTo>
                <a:cubicBezTo>
                  <a:pt x="71" y="75"/>
                  <a:pt x="99" y="83"/>
                  <a:pt x="108" y="85"/>
                </a:cubicBezTo>
                <a:cubicBezTo>
                  <a:pt x="108" y="86"/>
                  <a:pt x="109" y="86"/>
                  <a:pt x="109" y="86"/>
                </a:cubicBezTo>
                <a:cubicBezTo>
                  <a:pt x="107" y="99"/>
                  <a:pt x="106" y="112"/>
                  <a:pt x="105" y="125"/>
                </a:cubicBezTo>
                <a:cubicBezTo>
                  <a:pt x="92" y="133"/>
                  <a:pt x="80" y="142"/>
                  <a:pt x="68" y="151"/>
                </a:cubicBezTo>
                <a:moveTo>
                  <a:pt x="244" y="151"/>
                </a:moveTo>
                <a:cubicBezTo>
                  <a:pt x="232" y="141"/>
                  <a:pt x="219" y="133"/>
                  <a:pt x="206" y="125"/>
                </a:cubicBezTo>
                <a:cubicBezTo>
                  <a:pt x="205" y="112"/>
                  <a:pt x="203" y="99"/>
                  <a:pt x="201" y="86"/>
                </a:cubicBezTo>
                <a:cubicBezTo>
                  <a:pt x="212" y="83"/>
                  <a:pt x="222" y="80"/>
                  <a:pt x="232" y="78"/>
                </a:cubicBezTo>
                <a:cubicBezTo>
                  <a:pt x="240" y="76"/>
                  <a:pt x="250" y="74"/>
                  <a:pt x="260" y="74"/>
                </a:cubicBezTo>
                <a:cubicBezTo>
                  <a:pt x="269" y="74"/>
                  <a:pt x="278" y="76"/>
                  <a:pt x="284" y="81"/>
                </a:cubicBezTo>
                <a:cubicBezTo>
                  <a:pt x="296" y="91"/>
                  <a:pt x="282" y="111"/>
                  <a:pt x="275" y="119"/>
                </a:cubicBezTo>
                <a:cubicBezTo>
                  <a:pt x="266" y="131"/>
                  <a:pt x="256" y="142"/>
                  <a:pt x="244" y="151"/>
                </a:cubicBezTo>
                <a:moveTo>
                  <a:pt x="155" y="98"/>
                </a:moveTo>
                <a:cubicBezTo>
                  <a:pt x="143" y="92"/>
                  <a:pt x="130" y="87"/>
                  <a:pt x="117" y="82"/>
                </a:cubicBezTo>
                <a:cubicBezTo>
                  <a:pt x="117" y="77"/>
                  <a:pt x="118" y="73"/>
                  <a:pt x="119" y="68"/>
                </a:cubicBezTo>
                <a:cubicBezTo>
                  <a:pt x="123" y="50"/>
                  <a:pt x="129" y="28"/>
                  <a:pt x="142" y="13"/>
                </a:cubicBezTo>
                <a:cubicBezTo>
                  <a:pt x="147" y="8"/>
                  <a:pt x="151" y="6"/>
                  <a:pt x="156" y="6"/>
                </a:cubicBezTo>
                <a:cubicBezTo>
                  <a:pt x="177" y="6"/>
                  <a:pt x="191" y="64"/>
                  <a:pt x="194" y="77"/>
                </a:cubicBezTo>
                <a:cubicBezTo>
                  <a:pt x="194" y="79"/>
                  <a:pt x="194" y="80"/>
                  <a:pt x="195" y="82"/>
                </a:cubicBezTo>
                <a:cubicBezTo>
                  <a:pt x="194" y="82"/>
                  <a:pt x="193" y="83"/>
                  <a:pt x="192" y="83"/>
                </a:cubicBezTo>
                <a:cubicBezTo>
                  <a:pt x="180" y="87"/>
                  <a:pt x="168" y="92"/>
                  <a:pt x="155" y="98"/>
                </a:cubicBezTo>
                <a:moveTo>
                  <a:pt x="155" y="0"/>
                </a:moveTo>
                <a:cubicBezTo>
                  <a:pt x="154" y="0"/>
                  <a:pt x="153" y="0"/>
                  <a:pt x="151" y="0"/>
                </a:cubicBezTo>
                <a:cubicBezTo>
                  <a:pt x="140" y="3"/>
                  <a:pt x="133" y="14"/>
                  <a:pt x="128" y="23"/>
                </a:cubicBezTo>
                <a:cubicBezTo>
                  <a:pt x="119" y="41"/>
                  <a:pt x="113" y="60"/>
                  <a:pt x="110" y="80"/>
                </a:cubicBezTo>
                <a:cubicBezTo>
                  <a:pt x="101" y="77"/>
                  <a:pt x="92" y="75"/>
                  <a:pt x="83" y="72"/>
                </a:cubicBezTo>
                <a:cubicBezTo>
                  <a:pt x="73" y="70"/>
                  <a:pt x="63" y="68"/>
                  <a:pt x="52" y="68"/>
                </a:cubicBezTo>
                <a:cubicBezTo>
                  <a:pt x="45" y="68"/>
                  <a:pt x="38" y="69"/>
                  <a:pt x="32" y="71"/>
                </a:cubicBezTo>
                <a:cubicBezTo>
                  <a:pt x="7" y="80"/>
                  <a:pt x="19" y="106"/>
                  <a:pt x="30" y="121"/>
                </a:cubicBezTo>
                <a:cubicBezTo>
                  <a:pt x="39" y="134"/>
                  <a:pt x="51" y="145"/>
                  <a:pt x="63" y="156"/>
                </a:cubicBezTo>
                <a:cubicBezTo>
                  <a:pt x="59" y="159"/>
                  <a:pt x="54" y="163"/>
                  <a:pt x="50" y="167"/>
                </a:cubicBezTo>
                <a:cubicBezTo>
                  <a:pt x="38" y="178"/>
                  <a:pt x="25" y="191"/>
                  <a:pt x="19" y="207"/>
                </a:cubicBezTo>
                <a:cubicBezTo>
                  <a:pt x="16" y="216"/>
                  <a:pt x="16" y="225"/>
                  <a:pt x="22" y="232"/>
                </a:cubicBezTo>
                <a:cubicBezTo>
                  <a:pt x="28" y="241"/>
                  <a:pt x="42" y="242"/>
                  <a:pt x="52" y="242"/>
                </a:cubicBezTo>
                <a:cubicBezTo>
                  <a:pt x="52" y="242"/>
                  <a:pt x="52" y="242"/>
                  <a:pt x="53" y="242"/>
                </a:cubicBezTo>
                <a:cubicBezTo>
                  <a:pt x="72" y="242"/>
                  <a:pt x="92" y="237"/>
                  <a:pt x="111" y="231"/>
                </a:cubicBezTo>
                <a:cubicBezTo>
                  <a:pt x="111" y="233"/>
                  <a:pt x="112" y="235"/>
                  <a:pt x="112" y="238"/>
                </a:cubicBezTo>
                <a:cubicBezTo>
                  <a:pt x="116" y="257"/>
                  <a:pt x="121" y="277"/>
                  <a:pt x="132" y="294"/>
                </a:cubicBezTo>
                <a:cubicBezTo>
                  <a:pt x="137" y="302"/>
                  <a:pt x="145" y="310"/>
                  <a:pt x="156" y="310"/>
                </a:cubicBezTo>
                <a:cubicBezTo>
                  <a:pt x="156" y="310"/>
                  <a:pt x="157" y="310"/>
                  <a:pt x="158" y="310"/>
                </a:cubicBezTo>
                <a:cubicBezTo>
                  <a:pt x="170" y="309"/>
                  <a:pt x="178" y="296"/>
                  <a:pt x="183" y="287"/>
                </a:cubicBezTo>
                <a:cubicBezTo>
                  <a:pt x="192" y="269"/>
                  <a:pt x="197" y="249"/>
                  <a:pt x="200" y="230"/>
                </a:cubicBezTo>
                <a:cubicBezTo>
                  <a:pt x="204" y="231"/>
                  <a:pt x="207" y="232"/>
                  <a:pt x="211" y="233"/>
                </a:cubicBezTo>
                <a:cubicBezTo>
                  <a:pt x="226" y="238"/>
                  <a:pt x="242" y="242"/>
                  <a:pt x="258" y="242"/>
                </a:cubicBezTo>
                <a:cubicBezTo>
                  <a:pt x="262" y="242"/>
                  <a:pt x="266" y="241"/>
                  <a:pt x="270" y="241"/>
                </a:cubicBezTo>
                <a:cubicBezTo>
                  <a:pt x="281" y="240"/>
                  <a:pt x="291" y="235"/>
                  <a:pt x="294" y="224"/>
                </a:cubicBezTo>
                <a:cubicBezTo>
                  <a:pt x="297" y="211"/>
                  <a:pt x="288" y="198"/>
                  <a:pt x="281" y="189"/>
                </a:cubicBezTo>
                <a:cubicBezTo>
                  <a:pt x="272" y="176"/>
                  <a:pt x="261" y="165"/>
                  <a:pt x="248" y="155"/>
                </a:cubicBezTo>
                <a:cubicBezTo>
                  <a:pt x="263" y="142"/>
                  <a:pt x="278" y="128"/>
                  <a:pt x="288" y="111"/>
                </a:cubicBezTo>
                <a:cubicBezTo>
                  <a:pt x="293" y="102"/>
                  <a:pt x="297" y="90"/>
                  <a:pt x="291" y="80"/>
                </a:cubicBezTo>
                <a:cubicBezTo>
                  <a:pt x="285" y="70"/>
                  <a:pt x="270" y="69"/>
                  <a:pt x="259" y="69"/>
                </a:cubicBezTo>
                <a:cubicBezTo>
                  <a:pt x="259" y="69"/>
                  <a:pt x="259" y="69"/>
                  <a:pt x="258" y="69"/>
                </a:cubicBezTo>
                <a:cubicBezTo>
                  <a:pt x="239" y="69"/>
                  <a:pt x="219" y="74"/>
                  <a:pt x="200" y="80"/>
                </a:cubicBezTo>
                <a:cubicBezTo>
                  <a:pt x="199" y="74"/>
                  <a:pt x="198" y="67"/>
                  <a:pt x="196" y="61"/>
                </a:cubicBezTo>
                <a:cubicBezTo>
                  <a:pt x="192" y="44"/>
                  <a:pt x="187" y="25"/>
                  <a:pt x="176" y="12"/>
                </a:cubicBezTo>
                <a:cubicBezTo>
                  <a:pt x="170" y="5"/>
                  <a:pt x="163" y="0"/>
                  <a:pt x="15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91" name="Picture 3" descr="D:\KHTN7\KHTT 7-BÀI 5-PHÂN TỬ-ĐƠN CHẤT-HỢP CHẤT\aluminum.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45942" y="92170"/>
            <a:ext cx="1484629" cy="1484629"/>
          </a:xfrm>
          <a:prstGeom prst="rect">
            <a:avLst/>
          </a:prstGeom>
          <a:noFill/>
          <a:extLst>
            <a:ext uri="{909E8E84-426E-40DD-AFC4-6F175D3DCCD1}">
              <a14:hiddenFill xmlns:a14="http://schemas.microsoft.com/office/drawing/2010/main">
                <a:solidFill>
                  <a:srgbClr val="FFFFFF"/>
                </a:solidFill>
              </a14:hiddenFill>
            </a:ext>
          </a:extLst>
        </p:spPr>
      </p:pic>
      <p:pic>
        <p:nvPicPr>
          <p:cNvPr id="292" name="Picture 4" descr="D:\KHTN7\KHTT 7-BÀI 5-PHÂN TỬ-ĐƠN CHẤT-HỢP CHẤT\arg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6164" y="3789127"/>
            <a:ext cx="1485968" cy="1485968"/>
          </a:xfrm>
          <a:prstGeom prst="rect">
            <a:avLst/>
          </a:prstGeom>
          <a:noFill/>
          <a:extLst>
            <a:ext uri="{909E8E84-426E-40DD-AFC4-6F175D3DCCD1}">
              <a14:hiddenFill xmlns:a14="http://schemas.microsoft.com/office/drawing/2010/main">
                <a:solidFill>
                  <a:srgbClr val="FFFFFF"/>
                </a:solidFill>
              </a14:hiddenFill>
            </a:ext>
          </a:extLst>
        </p:spPr>
      </p:pic>
      <p:pic>
        <p:nvPicPr>
          <p:cNvPr id="293" name="Picture 5" descr="D:\KHTN7\KHTT 7-BÀI 5-PHÂN TỬ-ĐƠN CHẤT-HỢP CHẤT\brom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817" y="141655"/>
            <a:ext cx="1350696" cy="1350696"/>
          </a:xfrm>
          <a:prstGeom prst="rect">
            <a:avLst/>
          </a:prstGeom>
          <a:noFill/>
          <a:extLst>
            <a:ext uri="{909E8E84-426E-40DD-AFC4-6F175D3DCCD1}">
              <a14:hiddenFill xmlns:a14="http://schemas.microsoft.com/office/drawing/2010/main">
                <a:solidFill>
                  <a:srgbClr val="FFFFFF"/>
                </a:solidFill>
              </a14:hiddenFill>
            </a:ext>
          </a:extLst>
        </p:spPr>
      </p:pic>
      <p:pic>
        <p:nvPicPr>
          <p:cNvPr id="294" name="Picture 6" descr="D:\KHTN7\KHTT 7-BÀI 5-PHÂN TỬ-ĐƠN CHẤT-HỢP CHẤT\calciu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393" y="127564"/>
            <a:ext cx="1298012" cy="1298012"/>
          </a:xfrm>
          <a:prstGeom prst="rect">
            <a:avLst/>
          </a:prstGeom>
          <a:noFill/>
          <a:extLst>
            <a:ext uri="{909E8E84-426E-40DD-AFC4-6F175D3DCCD1}">
              <a14:hiddenFill xmlns:a14="http://schemas.microsoft.com/office/drawing/2010/main">
                <a:solidFill>
                  <a:srgbClr val="FFFFFF"/>
                </a:solidFill>
              </a14:hiddenFill>
            </a:ext>
          </a:extLst>
        </p:spPr>
      </p:pic>
      <p:pic>
        <p:nvPicPr>
          <p:cNvPr id="295" name="Picture 7" descr="D:\KHTN7\KHTT 7-BÀI 5-PHÂN TỬ-ĐƠN CHẤT-HỢP CHẤT\carb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026" y="38677"/>
            <a:ext cx="1348581" cy="1348581"/>
          </a:xfrm>
          <a:prstGeom prst="rect">
            <a:avLst/>
          </a:prstGeom>
          <a:noFill/>
          <a:extLst>
            <a:ext uri="{909E8E84-426E-40DD-AFC4-6F175D3DCCD1}">
              <a14:hiddenFill xmlns:a14="http://schemas.microsoft.com/office/drawing/2010/main">
                <a:solidFill>
                  <a:srgbClr val="FFFFFF"/>
                </a:solidFill>
              </a14:hiddenFill>
            </a:ext>
          </a:extLst>
        </p:spPr>
      </p:pic>
      <p:pic>
        <p:nvPicPr>
          <p:cNvPr id="296" name="Picture 8" descr="D:\KHTN7\KHTT 7-BÀI 5-PHÂN TỬ-ĐƠN CHẤT-HỢP CHẤT\carbon-neutra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2106" y="73658"/>
            <a:ext cx="1405824" cy="1405824"/>
          </a:xfrm>
          <a:prstGeom prst="rect">
            <a:avLst/>
          </a:prstGeom>
          <a:noFill/>
          <a:extLst>
            <a:ext uri="{909E8E84-426E-40DD-AFC4-6F175D3DCCD1}">
              <a14:hiddenFill xmlns:a14="http://schemas.microsoft.com/office/drawing/2010/main">
                <a:solidFill>
                  <a:srgbClr val="FFFFFF"/>
                </a:solidFill>
              </a14:hiddenFill>
            </a:ext>
          </a:extLst>
        </p:spPr>
      </p:pic>
      <p:pic>
        <p:nvPicPr>
          <p:cNvPr id="298" name="Picture 10" descr="D:\KHTN7\KHTT 7-BÀI 5-PHÂN TỬ-ĐƠN CHẤT-HỢP CHẤT\protein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7116" y="4853646"/>
            <a:ext cx="1543702" cy="1543702"/>
          </a:xfrm>
          <a:prstGeom prst="rect">
            <a:avLst/>
          </a:prstGeom>
          <a:noFill/>
          <a:extLst>
            <a:ext uri="{909E8E84-426E-40DD-AFC4-6F175D3DCCD1}">
              <a14:hiddenFill xmlns:a14="http://schemas.microsoft.com/office/drawing/2010/main">
                <a:solidFill>
                  <a:srgbClr val="FFFFFF"/>
                </a:solidFill>
              </a14:hiddenFill>
            </a:ext>
          </a:extLst>
        </p:spPr>
      </p:pic>
      <p:pic>
        <p:nvPicPr>
          <p:cNvPr id="299" name="Picture 11" descr="D:\KHTN7\KHTT 7-BÀI 5-PHÂN TỬ-ĐƠN CHẤT-HỢP CHẤT\recycling-wat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8956" y="5009144"/>
            <a:ext cx="1547682" cy="1547682"/>
          </a:xfrm>
          <a:prstGeom prst="rect">
            <a:avLst/>
          </a:prstGeom>
          <a:noFill/>
          <a:extLst>
            <a:ext uri="{909E8E84-426E-40DD-AFC4-6F175D3DCCD1}">
              <a14:hiddenFill xmlns:a14="http://schemas.microsoft.com/office/drawing/2010/main">
                <a:solidFill>
                  <a:srgbClr val="FFFFFF"/>
                </a:solidFill>
              </a14:hiddenFill>
            </a:ext>
          </a:extLst>
        </p:spPr>
      </p:pic>
      <p:pic>
        <p:nvPicPr>
          <p:cNvPr id="300" name="Picture 12" descr="D:\KHTN7\KHTT 7-BÀI 5-PHÂN TỬ-ĐƠN CHẤT-HỢP CHẤT\sal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79629" y="1733465"/>
            <a:ext cx="1681797" cy="1681797"/>
          </a:xfrm>
          <a:prstGeom prst="rect">
            <a:avLst/>
          </a:prstGeom>
          <a:noFill/>
          <a:extLst>
            <a:ext uri="{909E8E84-426E-40DD-AFC4-6F175D3DCCD1}">
              <a14:hiddenFill xmlns:a14="http://schemas.microsoft.com/office/drawing/2010/main">
                <a:solidFill>
                  <a:srgbClr val="FFFFFF"/>
                </a:solidFill>
              </a14:hiddenFill>
            </a:ext>
          </a:extLst>
        </p:spPr>
      </p:pic>
      <p:pic>
        <p:nvPicPr>
          <p:cNvPr id="301" name="Picture 13" descr="D:\KHTN7\KHTT 7-BÀI 5-PHÂN TỬ-ĐƠN CHẤT-HỢP CHẤT\tải xuống (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7693" y="5205403"/>
            <a:ext cx="1634016" cy="1379538"/>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14" descr="D:\KHTN7\KHTT 7-BÀI 5-PHÂN TỬ-ĐƠN CHẤT-HỢP CHẤT\tải xuống (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37348" y="5003287"/>
            <a:ext cx="1826477" cy="1654807"/>
          </a:xfrm>
          <a:prstGeom prst="rect">
            <a:avLst/>
          </a:prstGeom>
          <a:noFill/>
          <a:extLst>
            <a:ext uri="{909E8E84-426E-40DD-AFC4-6F175D3DCCD1}">
              <a14:hiddenFill xmlns:a14="http://schemas.microsoft.com/office/drawing/2010/main">
                <a:solidFill>
                  <a:srgbClr val="FFFFFF"/>
                </a:solidFill>
              </a14:hiddenFill>
            </a:ext>
          </a:extLst>
        </p:spPr>
      </p:pic>
      <p:pic>
        <p:nvPicPr>
          <p:cNvPr id="303" name="Picture 15" descr="D:\KHTN7\KHTT 7-BÀI 5-PHÂN TỬ-ĐƠN CHẤT-HỢP CHẤT\tải xuống (5).jf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72751" y="3272975"/>
            <a:ext cx="1960046" cy="1555592"/>
          </a:xfrm>
          <a:prstGeom prst="rect">
            <a:avLst/>
          </a:prstGeom>
          <a:noFill/>
          <a:extLst>
            <a:ext uri="{909E8E84-426E-40DD-AFC4-6F175D3DCCD1}">
              <a14:hiddenFill xmlns:a14="http://schemas.microsoft.com/office/drawing/2010/main">
                <a:solidFill>
                  <a:srgbClr val="FFFFFF"/>
                </a:solidFill>
              </a14:hiddenFill>
            </a:ext>
          </a:extLst>
        </p:spPr>
      </p:pic>
      <p:pic>
        <p:nvPicPr>
          <p:cNvPr id="304" name="Picture 16" descr="D:\KHTN7\KHTT 7-BÀI 5-PHÂN TỬ-ĐƠN CHẤT-HỢP CHẤT\tải xuống (5).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91563" y="1468215"/>
            <a:ext cx="2014032" cy="1340247"/>
          </a:xfrm>
          <a:prstGeom prst="rect">
            <a:avLst/>
          </a:prstGeom>
          <a:noFill/>
          <a:extLst>
            <a:ext uri="{909E8E84-426E-40DD-AFC4-6F175D3DCCD1}">
              <a14:hiddenFill xmlns:a14="http://schemas.microsoft.com/office/drawing/2010/main">
                <a:solidFill>
                  <a:srgbClr val="FFFFFF"/>
                </a:solidFill>
              </a14:hiddenFill>
            </a:ext>
          </a:extLst>
        </p:spPr>
      </p:pic>
      <p:pic>
        <p:nvPicPr>
          <p:cNvPr id="305" name="Picture 17" descr="D:\KHTN7\KHTT 7-BÀI 5-PHÂN TỬ-ĐƠN CHẤT-HỢP CHẤT\tải xuống (6).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1976" y="4975525"/>
            <a:ext cx="1625938" cy="1217884"/>
          </a:xfrm>
          <a:prstGeom prst="rect">
            <a:avLst/>
          </a:prstGeom>
          <a:noFill/>
          <a:extLst>
            <a:ext uri="{909E8E84-426E-40DD-AFC4-6F175D3DCCD1}">
              <a14:hiddenFill xmlns:a14="http://schemas.microsoft.com/office/drawing/2010/main">
                <a:solidFill>
                  <a:srgbClr val="FFFFFF"/>
                </a:solidFill>
              </a14:hiddenFill>
            </a:ext>
          </a:extLst>
        </p:spPr>
      </p:pic>
      <p:pic>
        <p:nvPicPr>
          <p:cNvPr id="307" name="Picture 19" descr="D:\KHTN7\KHTT 7-BÀI 5-PHÂN TỬ-ĐƠN CHẤT-HỢP CHẤT\tank.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60627" y="99946"/>
            <a:ext cx="1402021" cy="1402021"/>
          </a:xfrm>
          <a:prstGeom prst="rect">
            <a:avLst/>
          </a:prstGeom>
          <a:noFill/>
          <a:extLst>
            <a:ext uri="{909E8E84-426E-40DD-AFC4-6F175D3DCCD1}">
              <a14:hiddenFill xmlns:a14="http://schemas.microsoft.com/office/drawing/2010/main">
                <a:solidFill>
                  <a:srgbClr val="FFFFFF"/>
                </a:solidFill>
              </a14:hiddenFill>
            </a:ext>
          </a:extLst>
        </p:spPr>
      </p:pic>
      <p:pic>
        <p:nvPicPr>
          <p:cNvPr id="310" name="Picture 22" descr="D:\KHTN7\KHTT 7-BÀI 5-PHÂN TỬ-ĐƠN CHẤT-HỢP CHẤT\hydrogen.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91709" y="86008"/>
            <a:ext cx="1637031" cy="1618967"/>
          </a:xfrm>
          <a:prstGeom prst="rect">
            <a:avLst/>
          </a:prstGeom>
          <a:noFill/>
          <a:extLst>
            <a:ext uri="{909E8E84-426E-40DD-AFC4-6F175D3DCCD1}">
              <a14:hiddenFill xmlns:a14="http://schemas.microsoft.com/office/drawing/2010/main">
                <a:solidFill>
                  <a:srgbClr val="FFFFFF"/>
                </a:solidFill>
              </a14:hiddenFill>
            </a:ext>
          </a:extLst>
        </p:spPr>
      </p:pic>
      <p:grpSp>
        <p:nvGrpSpPr>
          <p:cNvPr id="311" name="Group 310"/>
          <p:cNvGrpSpPr/>
          <p:nvPr/>
        </p:nvGrpSpPr>
        <p:grpSpPr>
          <a:xfrm>
            <a:off x="1213567" y="2138338"/>
            <a:ext cx="6976535" cy="2947767"/>
            <a:chOff x="306385" y="1509399"/>
            <a:chExt cx="6976535" cy="2947767"/>
          </a:xfrm>
        </p:grpSpPr>
        <p:sp>
          <p:nvSpPr>
            <p:cNvPr id="312" name="Cloud 311"/>
            <p:cNvSpPr/>
            <p:nvPr/>
          </p:nvSpPr>
          <p:spPr>
            <a:xfrm>
              <a:off x="306385" y="1509399"/>
              <a:ext cx="6976535" cy="294776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latin typeface="+mj-lt"/>
              </a:endParaRPr>
            </a:p>
          </p:txBody>
        </p:sp>
        <p:sp>
          <p:nvSpPr>
            <p:cNvPr id="313" name="TextBox 312"/>
            <p:cNvSpPr txBox="1"/>
            <p:nvPr/>
          </p:nvSpPr>
          <p:spPr>
            <a:xfrm>
              <a:off x="752810" y="2310020"/>
              <a:ext cx="6210886" cy="1384995"/>
            </a:xfrm>
            <a:prstGeom prst="rect">
              <a:avLst/>
            </a:prstGeom>
            <a:noFill/>
          </p:spPr>
          <p:txBody>
            <a:bodyPr wrap="square">
              <a:spAutoFit/>
            </a:bodyPr>
            <a:lstStyle/>
            <a:p>
              <a:pPr lvl="0"/>
              <a:r>
                <a:rPr lang="vi-VN" sz="2800" dirty="0">
                  <a:solidFill>
                    <a:srgbClr val="333333"/>
                  </a:solidFill>
                  <a:latin typeface="+mj-lt"/>
                </a:rPr>
                <a:t>Hàng chục triệu chất hóa học đã biết được phân loại thành: </a:t>
              </a:r>
              <a:endParaRPr lang="en-US" sz="2800" dirty="0">
                <a:solidFill>
                  <a:srgbClr val="333333"/>
                </a:solidFill>
                <a:latin typeface="+mj-lt"/>
              </a:endParaRPr>
            </a:p>
            <a:p>
              <a:pPr lvl="0" algn="ctr"/>
              <a:r>
                <a:rPr lang="vi-VN" sz="2800" b="1" dirty="0">
                  <a:solidFill>
                    <a:srgbClr val="FF0000"/>
                  </a:solidFill>
                  <a:latin typeface="+mj-lt"/>
                </a:rPr>
                <a:t>đơn chất </a:t>
              </a:r>
              <a:r>
                <a:rPr lang="vi-VN" sz="2800" dirty="0">
                  <a:solidFill>
                    <a:srgbClr val="333333"/>
                  </a:solidFill>
                  <a:latin typeface="+mj-lt"/>
                </a:rPr>
                <a:t>và </a:t>
              </a:r>
              <a:r>
                <a:rPr lang="vi-VN" sz="2800" b="1" dirty="0">
                  <a:solidFill>
                    <a:srgbClr val="0070C0"/>
                  </a:solidFill>
                  <a:latin typeface="+mj-lt"/>
                </a:rPr>
                <a:t>hợp chất</a:t>
              </a:r>
              <a:endParaRPr lang="vi-VN" sz="2800" b="1" dirty="0">
                <a:solidFill>
                  <a:srgbClr val="0070C0"/>
                </a:solidFill>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6" presetClass="entr" presetSubtype="21" fill="hold" nodeType="withEffect">
                                  <p:stCondLst>
                                    <p:cond delay="0"/>
                                  </p:stCondLst>
                                  <p:childTnLst>
                                    <p:set>
                                      <p:cBhvr>
                                        <p:cTn id="14" dur="1" fill="hold">
                                          <p:stCondLst>
                                            <p:cond delay="0"/>
                                          </p:stCondLst>
                                        </p:cTn>
                                        <p:tgtEl>
                                          <p:spTgt spid="311"/>
                                        </p:tgtEl>
                                        <p:attrNameLst>
                                          <p:attrName>style.visibility</p:attrName>
                                        </p:attrNameLst>
                                      </p:cBhvr>
                                      <p:to>
                                        <p:strVal val="visible"/>
                                      </p:to>
                                    </p:set>
                                    <p:animEffect transition="in" filter="barn(inVertical)">
                                      <p:cBhvr>
                                        <p:cTn id="15"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21"/>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4" name="Google Shape;1064;p21"/>
          <p:cNvSpPr/>
          <p:nvPr/>
        </p:nvSpPr>
        <p:spPr>
          <a:xfrm rot="-9100531">
            <a:off x="-107315" y="-77494"/>
            <a:ext cx="2135877" cy="1549056"/>
          </a:xfrm>
          <a:custGeom>
            <a:avLst/>
            <a:gdLst/>
            <a:ahLst/>
            <a:cxnLst/>
            <a:rect l="l" t="t" r="r" b="b"/>
            <a:pathLst>
              <a:path w="2135877" h="1549056" extrusionOk="0">
                <a:moveTo>
                  <a:pt x="1970157" y="1080073"/>
                </a:moveTo>
                <a:lnTo>
                  <a:pt x="1100052" y="1549056"/>
                </a:lnTo>
                <a:lnTo>
                  <a:pt x="0" y="1548935"/>
                </a:lnTo>
                <a:cubicBezTo>
                  <a:pt x="12255" y="1520614"/>
                  <a:pt x="23431" y="1491721"/>
                  <a:pt x="33210" y="1462448"/>
                </a:cubicBezTo>
                <a:cubicBezTo>
                  <a:pt x="118491" y="1206797"/>
                  <a:pt x="108394" y="926000"/>
                  <a:pt x="200660" y="672826"/>
                </a:cubicBezTo>
                <a:cubicBezTo>
                  <a:pt x="314007" y="361676"/>
                  <a:pt x="588073" y="113454"/>
                  <a:pt x="909828" y="35285"/>
                </a:cubicBezTo>
                <a:cubicBezTo>
                  <a:pt x="1139095" y="-20436"/>
                  <a:pt x="1386634" y="4631"/>
                  <a:pt x="1626759" y="12179"/>
                </a:cubicBezTo>
                <a:lnTo>
                  <a:pt x="1748622" y="12754"/>
                </a:lnTo>
                <a:lnTo>
                  <a:pt x="2135877" y="731229"/>
                </a:lnTo>
                <a:lnTo>
                  <a:pt x="2041985" y="935271"/>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5" name="Google Shape;1065;p21"/>
          <p:cNvSpPr/>
          <p:nvPr/>
        </p:nvSpPr>
        <p:spPr>
          <a:xfrm>
            <a:off x="9793732" y="5037083"/>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7" name="Google Shape;1067;p21"/>
          <p:cNvSpPr/>
          <p:nvPr/>
        </p:nvSpPr>
        <p:spPr>
          <a:xfrm>
            <a:off x="1035266" y="1820479"/>
            <a:ext cx="3314700" cy="3314700"/>
          </a:xfrm>
          <a:custGeom>
            <a:avLst/>
            <a:gdLst/>
            <a:ahLst/>
            <a:cxnLst/>
            <a:rect l="l" t="t" r="r" b="b"/>
            <a:pathLst>
              <a:path w="3314700" h="3314700" fill="none" extrusionOk="0">
                <a:moveTo>
                  <a:pt x="0" y="1657350"/>
                </a:moveTo>
                <a:cubicBezTo>
                  <a:pt x="180340" y="763415"/>
                  <a:pt x="804315" y="-128201"/>
                  <a:pt x="1657350" y="0"/>
                </a:cubicBezTo>
                <a:cubicBezTo>
                  <a:pt x="2523220" y="-7574"/>
                  <a:pt x="3134133" y="912023"/>
                  <a:pt x="3314700" y="1657350"/>
                </a:cubicBezTo>
                <a:cubicBezTo>
                  <a:pt x="3292503" y="2360996"/>
                  <a:pt x="2482181" y="3440466"/>
                  <a:pt x="1657350" y="3314700"/>
                </a:cubicBezTo>
                <a:cubicBezTo>
                  <a:pt x="964560" y="3439287"/>
                  <a:pt x="150890" y="2608959"/>
                  <a:pt x="0" y="1657350"/>
                </a:cubicBezTo>
                <a:close/>
              </a:path>
              <a:path w="3314700" h="3314700" extrusionOk="0">
                <a:moveTo>
                  <a:pt x="0" y="1657350"/>
                </a:moveTo>
                <a:cubicBezTo>
                  <a:pt x="-207109" y="614272"/>
                  <a:pt x="506648" y="88339"/>
                  <a:pt x="1657350" y="0"/>
                </a:cubicBezTo>
                <a:cubicBezTo>
                  <a:pt x="2806128" y="49147"/>
                  <a:pt x="3081030" y="749451"/>
                  <a:pt x="3314700" y="1657350"/>
                </a:cubicBezTo>
                <a:cubicBezTo>
                  <a:pt x="3256449" y="2629564"/>
                  <a:pt x="2529311" y="3554406"/>
                  <a:pt x="1657350" y="3314700"/>
                </a:cubicBezTo>
                <a:cubicBezTo>
                  <a:pt x="545464" y="3207159"/>
                  <a:pt x="125337" y="2632566"/>
                  <a:pt x="0" y="16573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069" name="Google Shape;1069;p21"/>
          <p:cNvSpPr/>
          <p:nvPr/>
        </p:nvSpPr>
        <p:spPr>
          <a:xfrm rot="10800000" flipH="1">
            <a:off x="0" y="-1"/>
            <a:ext cx="3314700"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70" name="Google Shape;1070;p21"/>
          <p:cNvSpPr/>
          <p:nvPr/>
        </p:nvSpPr>
        <p:spPr>
          <a:xfrm flipH="1">
            <a:off x="8986344" y="4790808"/>
            <a:ext cx="3205655" cy="2067191"/>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071" name="Google Shape;1071;p21"/>
          <p:cNvGrpSpPr/>
          <p:nvPr/>
        </p:nvGrpSpPr>
        <p:grpSpPr>
          <a:xfrm>
            <a:off x="1260761" y="1804632"/>
            <a:ext cx="3791272" cy="3894406"/>
            <a:chOff x="3365500" y="628093"/>
            <a:chExt cx="5456717" cy="5605155"/>
          </a:xfrm>
        </p:grpSpPr>
        <p:sp>
          <p:nvSpPr>
            <p:cNvPr id="1072" name="Google Shape;1072;p21"/>
            <p:cNvSpPr/>
            <p:nvPr/>
          </p:nvSpPr>
          <p:spPr>
            <a:xfrm>
              <a:off x="3532079" y="3169979"/>
              <a:ext cx="2879783" cy="2331947"/>
            </a:xfrm>
            <a:custGeom>
              <a:avLst/>
              <a:gdLst/>
              <a:ahLst/>
              <a:cxnLst/>
              <a:rect l="l" t="t" r="r" b="b"/>
              <a:pathLst>
                <a:path w="2879783" h="2331947" extrusionOk="0">
                  <a:moveTo>
                    <a:pt x="2659060" y="2248933"/>
                  </a:moveTo>
                  <a:cubicBezTo>
                    <a:pt x="2659060" y="2250930"/>
                    <a:pt x="2659726" y="2252927"/>
                    <a:pt x="2660012" y="2254924"/>
                  </a:cubicBezTo>
                  <a:cubicBezTo>
                    <a:pt x="2635466" y="2259107"/>
                    <a:pt x="2610920" y="2263291"/>
                    <a:pt x="2586469" y="2267190"/>
                  </a:cubicBezTo>
                  <a:cubicBezTo>
                    <a:pt x="2429299" y="2292864"/>
                    <a:pt x="2273175" y="2313878"/>
                    <a:pt x="2118098" y="2330234"/>
                  </a:cubicBezTo>
                  <a:cubicBezTo>
                    <a:pt x="2088157" y="2331375"/>
                    <a:pt x="2058036" y="2331945"/>
                    <a:pt x="2027715" y="2331945"/>
                  </a:cubicBezTo>
                  <a:cubicBezTo>
                    <a:pt x="1425264" y="2332782"/>
                    <a:pt x="844258" y="2108459"/>
                    <a:pt x="398834" y="1703031"/>
                  </a:cubicBezTo>
                  <a:cubicBezTo>
                    <a:pt x="396265" y="1592634"/>
                    <a:pt x="395980" y="1485755"/>
                    <a:pt x="396931" y="1389240"/>
                  </a:cubicBezTo>
                  <a:cubicBezTo>
                    <a:pt x="334425" y="1394280"/>
                    <a:pt x="274011" y="1460746"/>
                    <a:pt x="216833" y="1518940"/>
                  </a:cubicBezTo>
                  <a:cubicBezTo>
                    <a:pt x="181631" y="1554694"/>
                    <a:pt x="147666" y="1587214"/>
                    <a:pt x="115129" y="1600621"/>
                  </a:cubicBezTo>
                  <a:cubicBezTo>
                    <a:pt x="61755" y="1497260"/>
                    <a:pt x="27886" y="1376308"/>
                    <a:pt x="11617" y="1253834"/>
                  </a:cubicBezTo>
                  <a:cubicBezTo>
                    <a:pt x="-3031" y="1146993"/>
                    <a:pt x="-3830" y="1038716"/>
                    <a:pt x="9238" y="931675"/>
                  </a:cubicBezTo>
                  <a:cubicBezTo>
                    <a:pt x="36258" y="722481"/>
                    <a:pt x="130161" y="518516"/>
                    <a:pt x="286760" y="376930"/>
                  </a:cubicBezTo>
                  <a:cubicBezTo>
                    <a:pt x="469903" y="211286"/>
                    <a:pt x="718027" y="143108"/>
                    <a:pt x="943222" y="40888"/>
                  </a:cubicBezTo>
                  <a:cubicBezTo>
                    <a:pt x="1249761" y="63044"/>
                    <a:pt x="1563911" y="46498"/>
                    <a:pt x="1873494" y="0"/>
                  </a:cubicBezTo>
                  <a:cubicBezTo>
                    <a:pt x="2197920" y="105453"/>
                    <a:pt x="2537567" y="192554"/>
                    <a:pt x="2879784" y="268529"/>
                  </a:cubicBezTo>
                  <a:cubicBezTo>
                    <a:pt x="2815470" y="629104"/>
                    <a:pt x="2703491" y="951263"/>
                    <a:pt x="2535855" y="1241568"/>
                  </a:cubicBezTo>
                  <a:cubicBezTo>
                    <a:pt x="2560876" y="1598244"/>
                    <a:pt x="2609968" y="1923636"/>
                    <a:pt x="2659060" y="2248933"/>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73" name="Google Shape;1073;p21"/>
            <p:cNvSpPr/>
            <p:nvPr/>
          </p:nvSpPr>
          <p:spPr>
            <a:xfrm>
              <a:off x="4464930" y="3059772"/>
              <a:ext cx="928560" cy="212586"/>
            </a:xfrm>
            <a:custGeom>
              <a:avLst/>
              <a:gdLst/>
              <a:ahLst/>
              <a:cxnLst/>
              <a:rect l="l" t="t" r="r" b="b"/>
              <a:pathLst>
                <a:path w="928560" h="212586" extrusionOk="0">
                  <a:moveTo>
                    <a:pt x="0" y="0"/>
                  </a:moveTo>
                  <a:cubicBezTo>
                    <a:pt x="7840" y="57747"/>
                    <a:pt x="10199" y="116103"/>
                    <a:pt x="7040" y="174297"/>
                  </a:cubicBezTo>
                  <a:cubicBezTo>
                    <a:pt x="221627" y="214025"/>
                    <a:pt x="440790" y="222896"/>
                    <a:pt x="657889" y="200636"/>
                  </a:cubicBezTo>
                  <a:cubicBezTo>
                    <a:pt x="750364" y="191127"/>
                    <a:pt x="845028" y="174867"/>
                    <a:pt x="928560" y="130081"/>
                  </a:cubicBezTo>
                  <a:lnTo>
                    <a:pt x="916192" y="22156"/>
                  </a:lnTo>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74" name="Google Shape;1074;p21"/>
            <p:cNvSpPr/>
            <p:nvPr/>
          </p:nvSpPr>
          <p:spPr>
            <a:xfrm>
              <a:off x="4464930" y="3059867"/>
              <a:ext cx="925135" cy="130150"/>
            </a:xfrm>
            <a:custGeom>
              <a:avLst/>
              <a:gdLst/>
              <a:ahLst/>
              <a:cxnLst/>
              <a:rect l="l" t="t" r="r" b="b"/>
              <a:pathLst>
                <a:path w="925135" h="130150" extrusionOk="0">
                  <a:moveTo>
                    <a:pt x="916192" y="22061"/>
                  </a:moveTo>
                  <a:lnTo>
                    <a:pt x="0" y="0"/>
                  </a:lnTo>
                  <a:cubicBezTo>
                    <a:pt x="2949" y="20349"/>
                    <a:pt x="4947" y="40793"/>
                    <a:pt x="6374" y="61617"/>
                  </a:cubicBezTo>
                  <a:cubicBezTo>
                    <a:pt x="71278" y="84201"/>
                    <a:pt x="137857" y="101659"/>
                    <a:pt x="205501" y="113821"/>
                  </a:cubicBezTo>
                  <a:cubicBezTo>
                    <a:pt x="293315" y="128464"/>
                    <a:pt x="382841" y="129795"/>
                    <a:pt x="471891" y="130081"/>
                  </a:cubicBezTo>
                  <a:cubicBezTo>
                    <a:pt x="623448" y="130652"/>
                    <a:pt x="776337" y="128274"/>
                    <a:pt x="925135" y="101554"/>
                  </a:cubicBezTo>
                  <a:cubicBezTo>
                    <a:pt x="922281" y="74996"/>
                    <a:pt x="919303" y="48495"/>
                    <a:pt x="916192" y="22061"/>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75" name="Google Shape;1075;p21"/>
            <p:cNvSpPr/>
            <p:nvPr/>
          </p:nvSpPr>
          <p:spPr>
            <a:xfrm>
              <a:off x="3968798" y="628093"/>
              <a:ext cx="470621" cy="524492"/>
            </a:xfrm>
            <a:custGeom>
              <a:avLst/>
              <a:gdLst/>
              <a:ahLst/>
              <a:cxnLst/>
              <a:rect l="l" t="t" r="r" b="b"/>
              <a:pathLst>
                <a:path w="470621" h="524492" extrusionOk="0">
                  <a:moveTo>
                    <a:pt x="222701" y="524493"/>
                  </a:moveTo>
                  <a:cubicBezTo>
                    <a:pt x="173799" y="478724"/>
                    <a:pt x="126610" y="431180"/>
                    <a:pt x="81134" y="381860"/>
                  </a:cubicBezTo>
                  <a:cubicBezTo>
                    <a:pt x="57484" y="358245"/>
                    <a:pt x="37189" y="331497"/>
                    <a:pt x="20815" y="302366"/>
                  </a:cubicBezTo>
                  <a:cubicBezTo>
                    <a:pt x="-17240" y="228578"/>
                    <a:pt x="-1447" y="132253"/>
                    <a:pt x="54590" y="71112"/>
                  </a:cubicBezTo>
                  <a:cubicBezTo>
                    <a:pt x="113425" y="9921"/>
                    <a:pt x="201040" y="-14197"/>
                    <a:pt x="282924" y="8258"/>
                  </a:cubicBezTo>
                  <a:cubicBezTo>
                    <a:pt x="363878" y="32385"/>
                    <a:pt x="427860" y="94628"/>
                    <a:pt x="454175" y="174853"/>
                  </a:cubicBezTo>
                  <a:cubicBezTo>
                    <a:pt x="467942" y="221065"/>
                    <a:pt x="473136" y="269405"/>
                    <a:pt x="469493" y="317485"/>
                  </a:cubicBezTo>
                  <a:cubicBezTo>
                    <a:pt x="467590" y="359324"/>
                    <a:pt x="462072" y="400973"/>
                    <a:pt x="456649" y="442526"/>
                  </a:cubicBezTo>
                  <a:cubicBezTo>
                    <a:pt x="456402" y="448735"/>
                    <a:pt x="454603" y="454781"/>
                    <a:pt x="451416" y="460118"/>
                  </a:cubicBezTo>
                  <a:cubicBezTo>
                    <a:pt x="446383" y="465763"/>
                    <a:pt x="439743" y="469743"/>
                    <a:pt x="432388" y="471528"/>
                  </a:cubicBezTo>
                  <a:cubicBezTo>
                    <a:pt x="362746" y="496537"/>
                    <a:pt x="289679" y="510324"/>
                    <a:pt x="222701" y="524493"/>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76" name="Google Shape;1076;p21"/>
            <p:cNvSpPr/>
            <p:nvPr/>
          </p:nvSpPr>
          <p:spPr>
            <a:xfrm>
              <a:off x="4149533" y="1078457"/>
              <a:ext cx="409585" cy="238917"/>
            </a:xfrm>
            <a:custGeom>
              <a:avLst/>
              <a:gdLst/>
              <a:ahLst/>
              <a:cxnLst/>
              <a:rect l="l" t="t" r="r" b="b"/>
              <a:pathLst>
                <a:path w="409585" h="238917" extrusionOk="0">
                  <a:moveTo>
                    <a:pt x="2389" y="238917"/>
                  </a:moveTo>
                  <a:cubicBezTo>
                    <a:pt x="15708" y="185668"/>
                    <a:pt x="-18732" y="120818"/>
                    <a:pt x="16279" y="78503"/>
                  </a:cubicBezTo>
                  <a:cubicBezTo>
                    <a:pt x="30360" y="61387"/>
                    <a:pt x="52527" y="53400"/>
                    <a:pt x="73363" y="46744"/>
                  </a:cubicBezTo>
                  <a:cubicBezTo>
                    <a:pt x="129485" y="29028"/>
                    <a:pt x="186683" y="14926"/>
                    <a:pt x="244614" y="4525"/>
                  </a:cubicBezTo>
                  <a:cubicBezTo>
                    <a:pt x="265972" y="-514"/>
                    <a:pt x="288102" y="-1354"/>
                    <a:pt x="309784" y="2052"/>
                  </a:cubicBezTo>
                  <a:cubicBezTo>
                    <a:pt x="346413" y="10230"/>
                    <a:pt x="374479" y="41229"/>
                    <a:pt x="389035" y="75841"/>
                  </a:cubicBezTo>
                  <a:cubicBezTo>
                    <a:pt x="403591" y="110453"/>
                    <a:pt x="406636" y="148488"/>
                    <a:pt x="409585" y="185858"/>
                  </a:cubicBezTo>
                  <a:lnTo>
                    <a:pt x="104283" y="227317"/>
                  </a:lnTo>
                  <a:cubicBezTo>
                    <a:pt x="64229" y="232737"/>
                    <a:pt x="23700" y="238252"/>
                    <a:pt x="2389" y="238917"/>
                  </a:cubicBezTo>
                  <a:close/>
                </a:path>
              </a:pathLst>
            </a:custGeom>
            <a:solidFill>
              <a:srgbClr val="FF52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77" name="Google Shape;1077;p21"/>
            <p:cNvSpPr/>
            <p:nvPr/>
          </p:nvSpPr>
          <p:spPr>
            <a:xfrm>
              <a:off x="3365500" y="1197581"/>
              <a:ext cx="2912216" cy="1803997"/>
            </a:xfrm>
            <a:custGeom>
              <a:avLst/>
              <a:gdLst/>
              <a:ahLst/>
              <a:cxnLst/>
              <a:rect l="l" t="t" r="r" b="b"/>
              <a:pathLst>
                <a:path w="2912216" h="1803997" extrusionOk="0">
                  <a:moveTo>
                    <a:pt x="1609473" y="97162"/>
                  </a:moveTo>
                  <a:cubicBezTo>
                    <a:pt x="1402450" y="46765"/>
                    <a:pt x="1190860" y="-4012"/>
                    <a:pt x="978604" y="16052"/>
                  </a:cubicBezTo>
                  <a:cubicBezTo>
                    <a:pt x="603850" y="51710"/>
                    <a:pt x="263536" y="329272"/>
                    <a:pt x="153460" y="689087"/>
                  </a:cubicBezTo>
                  <a:cubicBezTo>
                    <a:pt x="57084" y="1005065"/>
                    <a:pt x="126631" y="1359174"/>
                    <a:pt x="0" y="1664407"/>
                  </a:cubicBezTo>
                  <a:cubicBezTo>
                    <a:pt x="42622" y="1641776"/>
                    <a:pt x="95710" y="1664407"/>
                    <a:pt x="133195" y="1695596"/>
                  </a:cubicBezTo>
                  <a:cubicBezTo>
                    <a:pt x="170680" y="1726785"/>
                    <a:pt x="200934" y="1766722"/>
                    <a:pt x="244984" y="1786501"/>
                  </a:cubicBezTo>
                  <a:cubicBezTo>
                    <a:pt x="331751" y="1825487"/>
                    <a:pt x="428983" y="1772618"/>
                    <a:pt x="521744" y="1752078"/>
                  </a:cubicBezTo>
                  <a:cubicBezTo>
                    <a:pt x="697942" y="1713092"/>
                    <a:pt x="879468" y="1794488"/>
                    <a:pt x="1059472" y="1782507"/>
                  </a:cubicBezTo>
                  <a:cubicBezTo>
                    <a:pt x="1198661" y="1772998"/>
                    <a:pt x="1331190" y="1708338"/>
                    <a:pt x="1470665" y="1710715"/>
                  </a:cubicBezTo>
                  <a:cubicBezTo>
                    <a:pt x="1637920" y="1713663"/>
                    <a:pt x="1794614" y="1813030"/>
                    <a:pt x="1961584" y="1803331"/>
                  </a:cubicBezTo>
                  <a:cubicBezTo>
                    <a:pt x="2109430" y="1794678"/>
                    <a:pt x="2249761" y="1700636"/>
                    <a:pt x="2395610" y="1726024"/>
                  </a:cubicBezTo>
                  <a:cubicBezTo>
                    <a:pt x="2457831" y="1736864"/>
                    <a:pt x="2516627" y="1769289"/>
                    <a:pt x="2579704" y="1767388"/>
                  </a:cubicBezTo>
                  <a:cubicBezTo>
                    <a:pt x="2693205" y="1764155"/>
                    <a:pt x="2799952" y="1651760"/>
                    <a:pt x="2912216" y="1668115"/>
                  </a:cubicBezTo>
                  <a:lnTo>
                    <a:pt x="2800332" y="933463"/>
                  </a:lnTo>
                  <a:cubicBezTo>
                    <a:pt x="2783778" y="824397"/>
                    <a:pt x="2767129" y="714760"/>
                    <a:pt x="2732593" y="610163"/>
                  </a:cubicBezTo>
                  <a:cubicBezTo>
                    <a:pt x="2656482" y="380620"/>
                    <a:pt x="2490654" y="179318"/>
                    <a:pt x="2272404" y="75387"/>
                  </a:cubicBezTo>
                  <a:cubicBezTo>
                    <a:pt x="2054154" y="-28545"/>
                    <a:pt x="1785766" y="-28450"/>
                    <a:pt x="1609473" y="97162"/>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78" name="Google Shape;1078;p21"/>
            <p:cNvSpPr/>
            <p:nvPr/>
          </p:nvSpPr>
          <p:spPr>
            <a:xfrm>
              <a:off x="3774520" y="1404656"/>
              <a:ext cx="2250944" cy="1707881"/>
            </a:xfrm>
            <a:custGeom>
              <a:avLst/>
              <a:gdLst/>
              <a:ahLst/>
              <a:cxnLst/>
              <a:rect l="l" t="t" r="r" b="b"/>
              <a:pathLst>
                <a:path w="2250944" h="1707881" extrusionOk="0">
                  <a:moveTo>
                    <a:pt x="188359" y="250947"/>
                  </a:moveTo>
                  <a:cubicBezTo>
                    <a:pt x="98072" y="350219"/>
                    <a:pt x="64678" y="487527"/>
                    <a:pt x="39561" y="619319"/>
                  </a:cubicBezTo>
                  <a:cubicBezTo>
                    <a:pt x="9878" y="775644"/>
                    <a:pt x="-12385" y="935678"/>
                    <a:pt x="7690" y="1093429"/>
                  </a:cubicBezTo>
                  <a:cubicBezTo>
                    <a:pt x="27764" y="1251181"/>
                    <a:pt x="94837" y="1408171"/>
                    <a:pt x="217662" y="1509345"/>
                  </a:cubicBezTo>
                  <a:cubicBezTo>
                    <a:pt x="326692" y="1599014"/>
                    <a:pt x="468735" y="1637429"/>
                    <a:pt x="607734" y="1661011"/>
                  </a:cubicBezTo>
                  <a:cubicBezTo>
                    <a:pt x="799440" y="1693531"/>
                    <a:pt x="994380" y="1702660"/>
                    <a:pt x="1188845" y="1706558"/>
                  </a:cubicBezTo>
                  <a:cubicBezTo>
                    <a:pt x="1386830" y="1710552"/>
                    <a:pt x="1588430" y="1708841"/>
                    <a:pt x="1777948" y="1652453"/>
                  </a:cubicBezTo>
                  <a:cubicBezTo>
                    <a:pt x="1894779" y="1617651"/>
                    <a:pt x="2008376" y="1560313"/>
                    <a:pt x="2088007" y="1467982"/>
                  </a:cubicBezTo>
                  <a:cubicBezTo>
                    <a:pt x="2207027" y="1329914"/>
                    <a:pt x="2233666" y="1136599"/>
                    <a:pt x="2245558" y="954505"/>
                  </a:cubicBezTo>
                  <a:cubicBezTo>
                    <a:pt x="2256785" y="784107"/>
                    <a:pt x="2257451" y="604295"/>
                    <a:pt x="2176392" y="453960"/>
                  </a:cubicBezTo>
                  <a:cubicBezTo>
                    <a:pt x="2123114" y="355259"/>
                    <a:pt x="2037964" y="276906"/>
                    <a:pt x="1944537" y="214718"/>
                  </a:cubicBezTo>
                  <a:cubicBezTo>
                    <a:pt x="1646751" y="16839"/>
                    <a:pt x="1269048" y="-23003"/>
                    <a:pt x="912655" y="10754"/>
                  </a:cubicBezTo>
                  <a:cubicBezTo>
                    <a:pt x="646170" y="36808"/>
                    <a:pt x="350192" y="73037"/>
                    <a:pt x="188359" y="250947"/>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79" name="Google Shape;1079;p21"/>
            <p:cNvSpPr/>
            <p:nvPr/>
          </p:nvSpPr>
          <p:spPr>
            <a:xfrm>
              <a:off x="5957598" y="2089790"/>
              <a:ext cx="307216" cy="416852"/>
            </a:xfrm>
            <a:custGeom>
              <a:avLst/>
              <a:gdLst/>
              <a:ahLst/>
              <a:cxnLst/>
              <a:rect l="l" t="t" r="r" b="b"/>
              <a:pathLst>
                <a:path w="307216" h="416852" extrusionOk="0">
                  <a:moveTo>
                    <a:pt x="4160" y="228293"/>
                  </a:moveTo>
                  <a:cubicBezTo>
                    <a:pt x="20048" y="130447"/>
                    <a:pt x="79796" y="31270"/>
                    <a:pt x="175411" y="4550"/>
                  </a:cubicBezTo>
                  <a:cubicBezTo>
                    <a:pt x="193953" y="-1517"/>
                    <a:pt x="213952" y="-1517"/>
                    <a:pt x="232494" y="4550"/>
                  </a:cubicBezTo>
                  <a:cubicBezTo>
                    <a:pt x="252664" y="12442"/>
                    <a:pt x="267030" y="30414"/>
                    <a:pt x="278447" y="48766"/>
                  </a:cubicBezTo>
                  <a:cubicBezTo>
                    <a:pt x="291490" y="68621"/>
                    <a:pt x="300567" y="90795"/>
                    <a:pt x="305181" y="114092"/>
                  </a:cubicBezTo>
                  <a:cubicBezTo>
                    <a:pt x="314695" y="167626"/>
                    <a:pt x="289578" y="221637"/>
                    <a:pt x="256565" y="264712"/>
                  </a:cubicBezTo>
                  <a:cubicBezTo>
                    <a:pt x="194458" y="344852"/>
                    <a:pt x="104770" y="399071"/>
                    <a:pt x="4921" y="416853"/>
                  </a:cubicBezTo>
                  <a:cubicBezTo>
                    <a:pt x="545" y="345537"/>
                    <a:pt x="-3166" y="273555"/>
                    <a:pt x="4160" y="228293"/>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0" name="Google Shape;1080;p21"/>
            <p:cNvSpPr/>
            <p:nvPr/>
          </p:nvSpPr>
          <p:spPr>
            <a:xfrm>
              <a:off x="3453176" y="2152018"/>
              <a:ext cx="387925" cy="420749"/>
            </a:xfrm>
            <a:custGeom>
              <a:avLst/>
              <a:gdLst/>
              <a:ahLst/>
              <a:cxnLst/>
              <a:rect l="l" t="t" r="r" b="b"/>
              <a:pathLst>
                <a:path w="387925" h="420749" extrusionOk="0">
                  <a:moveTo>
                    <a:pt x="380028" y="218649"/>
                  </a:moveTo>
                  <a:cubicBezTo>
                    <a:pt x="338262" y="159979"/>
                    <a:pt x="295925" y="100644"/>
                    <a:pt x="240554" y="54526"/>
                  </a:cubicBezTo>
                  <a:cubicBezTo>
                    <a:pt x="210585" y="29518"/>
                    <a:pt x="176050" y="8313"/>
                    <a:pt x="137518" y="1847"/>
                  </a:cubicBezTo>
                  <a:cubicBezTo>
                    <a:pt x="98987" y="-4619"/>
                    <a:pt x="56174" y="5746"/>
                    <a:pt x="30582" y="35223"/>
                  </a:cubicBezTo>
                  <a:cubicBezTo>
                    <a:pt x="13135" y="57702"/>
                    <a:pt x="2977" y="84973"/>
                    <a:pt x="1469" y="113386"/>
                  </a:cubicBezTo>
                  <a:cubicBezTo>
                    <a:pt x="-14209" y="266668"/>
                    <a:pt x="97407" y="403633"/>
                    <a:pt x="250772" y="419304"/>
                  </a:cubicBezTo>
                  <a:cubicBezTo>
                    <a:pt x="268373" y="421101"/>
                    <a:pt x="286104" y="421225"/>
                    <a:pt x="303727" y="419665"/>
                  </a:cubicBezTo>
                  <a:cubicBezTo>
                    <a:pt x="332268" y="417193"/>
                    <a:pt x="360810" y="410156"/>
                    <a:pt x="387925" y="418429"/>
                  </a:cubicBezTo>
                  <a:cubicBezTo>
                    <a:pt x="375462" y="345496"/>
                    <a:pt x="372227" y="271042"/>
                    <a:pt x="380028" y="218649"/>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1" name="Google Shape;1081;p21"/>
            <p:cNvSpPr/>
            <p:nvPr/>
          </p:nvSpPr>
          <p:spPr>
            <a:xfrm>
              <a:off x="3753991" y="1328849"/>
              <a:ext cx="2275727" cy="1087486"/>
            </a:xfrm>
            <a:custGeom>
              <a:avLst/>
              <a:gdLst/>
              <a:ahLst/>
              <a:cxnLst/>
              <a:rect l="l" t="t" r="r" b="b"/>
              <a:pathLst>
                <a:path w="2275727" h="1087486" extrusionOk="0">
                  <a:moveTo>
                    <a:pt x="2271129" y="1084608"/>
                  </a:moveTo>
                  <a:cubicBezTo>
                    <a:pt x="2019961" y="937601"/>
                    <a:pt x="1872400" y="657376"/>
                    <a:pt x="1807991" y="373633"/>
                  </a:cubicBezTo>
                  <a:cubicBezTo>
                    <a:pt x="1794576" y="442667"/>
                    <a:pt x="1785062" y="510845"/>
                    <a:pt x="1775643" y="578928"/>
                  </a:cubicBezTo>
                  <a:cubicBezTo>
                    <a:pt x="1774216" y="595968"/>
                    <a:pt x="1769935" y="612656"/>
                    <a:pt x="1762990" y="628279"/>
                  </a:cubicBezTo>
                  <a:cubicBezTo>
                    <a:pt x="1755731" y="644121"/>
                    <a:pt x="1740946" y="655218"/>
                    <a:pt x="1723697" y="657757"/>
                  </a:cubicBezTo>
                  <a:cubicBezTo>
                    <a:pt x="1708551" y="657605"/>
                    <a:pt x="1693947" y="652070"/>
                    <a:pt x="1682502" y="642162"/>
                  </a:cubicBezTo>
                  <a:cubicBezTo>
                    <a:pt x="1642543" y="612495"/>
                    <a:pt x="1615904" y="567993"/>
                    <a:pt x="1596116" y="522446"/>
                  </a:cubicBezTo>
                  <a:cubicBezTo>
                    <a:pt x="1568145" y="459117"/>
                    <a:pt x="1550353" y="391985"/>
                    <a:pt x="1532657" y="325043"/>
                  </a:cubicBezTo>
                  <a:cubicBezTo>
                    <a:pt x="1485088" y="430781"/>
                    <a:pt x="1447983" y="532240"/>
                    <a:pt x="1380434" y="613255"/>
                  </a:cubicBezTo>
                  <a:cubicBezTo>
                    <a:pt x="1360836" y="636647"/>
                    <a:pt x="1337812" y="658708"/>
                    <a:pt x="1308985" y="668692"/>
                  </a:cubicBezTo>
                  <a:cubicBezTo>
                    <a:pt x="1280158" y="678676"/>
                    <a:pt x="1244195" y="673446"/>
                    <a:pt x="1225072" y="649674"/>
                  </a:cubicBezTo>
                  <a:cubicBezTo>
                    <a:pt x="1214378" y="634042"/>
                    <a:pt x="1207833" y="615946"/>
                    <a:pt x="1206044" y="597090"/>
                  </a:cubicBezTo>
                  <a:cubicBezTo>
                    <a:pt x="1193105" y="518871"/>
                    <a:pt x="1189014" y="439453"/>
                    <a:pt x="1193866" y="360320"/>
                  </a:cubicBezTo>
                  <a:cubicBezTo>
                    <a:pt x="1147238" y="481758"/>
                    <a:pt x="1049597" y="576599"/>
                    <a:pt x="926810" y="619721"/>
                  </a:cubicBezTo>
                  <a:cubicBezTo>
                    <a:pt x="915669" y="624970"/>
                    <a:pt x="902968" y="625817"/>
                    <a:pt x="891228" y="622098"/>
                  </a:cubicBezTo>
                  <a:cubicBezTo>
                    <a:pt x="869821" y="612590"/>
                    <a:pt x="871058" y="582352"/>
                    <a:pt x="875910" y="559530"/>
                  </a:cubicBezTo>
                  <a:cubicBezTo>
                    <a:pt x="891513" y="486056"/>
                    <a:pt x="908448" y="412904"/>
                    <a:pt x="926715" y="340067"/>
                  </a:cubicBezTo>
                  <a:cubicBezTo>
                    <a:pt x="829387" y="516170"/>
                    <a:pt x="720358" y="686473"/>
                    <a:pt x="576697" y="825017"/>
                  </a:cubicBezTo>
                  <a:cubicBezTo>
                    <a:pt x="433037" y="963561"/>
                    <a:pt x="216404" y="1089553"/>
                    <a:pt x="20607" y="1087461"/>
                  </a:cubicBezTo>
                  <a:cubicBezTo>
                    <a:pt x="-29816" y="926666"/>
                    <a:pt x="23271" y="732971"/>
                    <a:pt x="62849" y="569134"/>
                  </a:cubicBezTo>
                  <a:cubicBezTo>
                    <a:pt x="81877" y="490496"/>
                    <a:pt x="105947" y="411668"/>
                    <a:pt x="150568" y="344155"/>
                  </a:cubicBezTo>
                  <a:cubicBezTo>
                    <a:pt x="204987" y="261619"/>
                    <a:pt x="286998" y="200572"/>
                    <a:pt x="374240" y="153979"/>
                  </a:cubicBezTo>
                  <a:cubicBezTo>
                    <a:pt x="648622" y="7923"/>
                    <a:pt x="972857" y="-4153"/>
                    <a:pt x="1283773" y="887"/>
                  </a:cubicBezTo>
                  <a:cubicBezTo>
                    <a:pt x="1419156" y="3074"/>
                    <a:pt x="1556347" y="8209"/>
                    <a:pt x="1686213" y="46719"/>
                  </a:cubicBezTo>
                  <a:cubicBezTo>
                    <a:pt x="1906022" y="113316"/>
                    <a:pt x="2087548" y="269473"/>
                    <a:pt x="2186170" y="476804"/>
                  </a:cubicBezTo>
                  <a:cubicBezTo>
                    <a:pt x="2270749" y="657281"/>
                    <a:pt x="2284925" y="862767"/>
                    <a:pt x="2271129" y="1084608"/>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2" name="Google Shape;1082;p21"/>
            <p:cNvSpPr/>
            <p:nvPr/>
          </p:nvSpPr>
          <p:spPr>
            <a:xfrm>
              <a:off x="4532289" y="2223424"/>
              <a:ext cx="240174" cy="176054"/>
            </a:xfrm>
            <a:custGeom>
              <a:avLst/>
              <a:gdLst/>
              <a:ahLst/>
              <a:cxnLst/>
              <a:rect l="l" t="t" r="r" b="b"/>
              <a:pathLst>
                <a:path w="240174" h="176054" extrusionOk="0">
                  <a:moveTo>
                    <a:pt x="21216" y="176055"/>
                  </a:moveTo>
                  <a:lnTo>
                    <a:pt x="0" y="171205"/>
                  </a:lnTo>
                  <a:cubicBezTo>
                    <a:pt x="7897" y="136498"/>
                    <a:pt x="16935" y="97227"/>
                    <a:pt x="37390" y="63946"/>
                  </a:cubicBezTo>
                  <a:cubicBezTo>
                    <a:pt x="60984" y="25910"/>
                    <a:pt x="97423" y="1663"/>
                    <a:pt x="134622" y="46"/>
                  </a:cubicBezTo>
                  <a:cubicBezTo>
                    <a:pt x="164372" y="-867"/>
                    <a:pt x="192924" y="11761"/>
                    <a:pt x="212256" y="34373"/>
                  </a:cubicBezTo>
                  <a:cubicBezTo>
                    <a:pt x="240798" y="68225"/>
                    <a:pt x="241273" y="115198"/>
                    <a:pt x="239656" y="160365"/>
                  </a:cubicBezTo>
                  <a:lnTo>
                    <a:pt x="217869" y="159509"/>
                  </a:lnTo>
                  <a:cubicBezTo>
                    <a:pt x="219391" y="116910"/>
                    <a:pt x="218821" y="76307"/>
                    <a:pt x="195511" y="48351"/>
                  </a:cubicBezTo>
                  <a:cubicBezTo>
                    <a:pt x="180622" y="30845"/>
                    <a:pt x="158550" y="21070"/>
                    <a:pt x="135574" y="21821"/>
                  </a:cubicBezTo>
                  <a:cubicBezTo>
                    <a:pt x="105985" y="23058"/>
                    <a:pt x="75446" y="43597"/>
                    <a:pt x="55942" y="75356"/>
                  </a:cubicBezTo>
                  <a:cubicBezTo>
                    <a:pt x="37295" y="105594"/>
                    <a:pt x="29113" y="141348"/>
                    <a:pt x="21216" y="17605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3" name="Google Shape;1083;p21"/>
            <p:cNvSpPr/>
            <p:nvPr/>
          </p:nvSpPr>
          <p:spPr>
            <a:xfrm>
              <a:off x="5379505" y="2223425"/>
              <a:ext cx="240174" cy="176053"/>
            </a:xfrm>
            <a:custGeom>
              <a:avLst/>
              <a:gdLst/>
              <a:ahLst/>
              <a:cxnLst/>
              <a:rect l="l" t="t" r="r" b="b"/>
              <a:pathLst>
                <a:path w="240174" h="176053" extrusionOk="0">
                  <a:moveTo>
                    <a:pt x="21216" y="176054"/>
                  </a:moveTo>
                  <a:lnTo>
                    <a:pt x="0" y="171204"/>
                  </a:lnTo>
                  <a:cubicBezTo>
                    <a:pt x="7897" y="136497"/>
                    <a:pt x="16935" y="97226"/>
                    <a:pt x="37390" y="63945"/>
                  </a:cubicBezTo>
                  <a:cubicBezTo>
                    <a:pt x="60984" y="25909"/>
                    <a:pt x="97423" y="1662"/>
                    <a:pt x="134717" y="45"/>
                  </a:cubicBezTo>
                  <a:cubicBezTo>
                    <a:pt x="164439" y="-858"/>
                    <a:pt x="192962" y="11770"/>
                    <a:pt x="212256" y="34372"/>
                  </a:cubicBezTo>
                  <a:cubicBezTo>
                    <a:pt x="240798" y="68224"/>
                    <a:pt x="241273" y="115197"/>
                    <a:pt x="239656" y="160364"/>
                  </a:cubicBezTo>
                  <a:lnTo>
                    <a:pt x="217869" y="159508"/>
                  </a:lnTo>
                  <a:cubicBezTo>
                    <a:pt x="219391" y="116909"/>
                    <a:pt x="218821" y="76306"/>
                    <a:pt x="195511" y="48350"/>
                  </a:cubicBezTo>
                  <a:cubicBezTo>
                    <a:pt x="180651" y="30806"/>
                    <a:pt x="158559" y="21031"/>
                    <a:pt x="135574" y="21821"/>
                  </a:cubicBezTo>
                  <a:cubicBezTo>
                    <a:pt x="105985" y="23057"/>
                    <a:pt x="75445" y="43596"/>
                    <a:pt x="55942" y="75355"/>
                  </a:cubicBezTo>
                  <a:cubicBezTo>
                    <a:pt x="37390" y="105593"/>
                    <a:pt x="29113" y="141347"/>
                    <a:pt x="21216" y="1760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4" name="Google Shape;1084;p21"/>
            <p:cNvSpPr/>
            <p:nvPr/>
          </p:nvSpPr>
          <p:spPr>
            <a:xfrm>
              <a:off x="5027775" y="2267021"/>
              <a:ext cx="142702" cy="204464"/>
            </a:xfrm>
            <a:custGeom>
              <a:avLst/>
              <a:gdLst/>
              <a:ahLst/>
              <a:cxnLst/>
              <a:rect l="l" t="t" r="r" b="b"/>
              <a:pathLst>
                <a:path w="142702" h="204464" extrusionOk="0">
                  <a:moveTo>
                    <a:pt x="100467" y="0"/>
                  </a:moveTo>
                  <a:cubicBezTo>
                    <a:pt x="100543" y="31303"/>
                    <a:pt x="98669" y="62587"/>
                    <a:pt x="94854" y="93662"/>
                  </a:cubicBezTo>
                  <a:cubicBezTo>
                    <a:pt x="93417" y="105206"/>
                    <a:pt x="100477" y="116112"/>
                    <a:pt x="111598" y="119526"/>
                  </a:cubicBezTo>
                  <a:cubicBezTo>
                    <a:pt x="120047" y="122046"/>
                    <a:pt x="127658" y="126772"/>
                    <a:pt x="133671" y="133219"/>
                  </a:cubicBezTo>
                  <a:cubicBezTo>
                    <a:pt x="143013" y="143374"/>
                    <a:pt x="145335" y="158151"/>
                    <a:pt x="139569" y="170683"/>
                  </a:cubicBezTo>
                  <a:cubicBezTo>
                    <a:pt x="131549" y="184215"/>
                    <a:pt x="118696" y="194199"/>
                    <a:pt x="103607" y="198639"/>
                  </a:cubicBezTo>
                  <a:cubicBezTo>
                    <a:pt x="68120" y="211191"/>
                    <a:pt x="21501" y="203204"/>
                    <a:pt x="0" y="177149"/>
                  </a:cubicBezTo>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5" name="Google Shape;1085;p21"/>
            <p:cNvSpPr/>
            <p:nvPr/>
          </p:nvSpPr>
          <p:spPr>
            <a:xfrm>
              <a:off x="5019402" y="2267021"/>
              <a:ext cx="162126" cy="215850"/>
            </a:xfrm>
            <a:custGeom>
              <a:avLst/>
              <a:gdLst/>
              <a:ahLst/>
              <a:cxnLst/>
              <a:rect l="l" t="t" r="r" b="b"/>
              <a:pathLst>
                <a:path w="162126" h="215850" extrusionOk="0">
                  <a:moveTo>
                    <a:pt x="76778" y="215850"/>
                  </a:moveTo>
                  <a:cubicBezTo>
                    <a:pt x="46238" y="215850"/>
                    <a:pt x="16459" y="204535"/>
                    <a:pt x="0" y="184566"/>
                  </a:cubicBezTo>
                  <a:lnTo>
                    <a:pt x="16840" y="170683"/>
                  </a:lnTo>
                  <a:cubicBezTo>
                    <a:pt x="34631" y="192269"/>
                    <a:pt x="75636" y="200446"/>
                    <a:pt x="108269" y="188845"/>
                  </a:cubicBezTo>
                  <a:cubicBezTo>
                    <a:pt x="120656" y="185356"/>
                    <a:pt x="131302" y="177397"/>
                    <a:pt x="138142" y="166500"/>
                  </a:cubicBezTo>
                  <a:cubicBezTo>
                    <a:pt x="142119" y="157904"/>
                    <a:pt x="140416" y="147758"/>
                    <a:pt x="133861" y="140921"/>
                  </a:cubicBezTo>
                  <a:cubicBezTo>
                    <a:pt x="129171" y="135910"/>
                    <a:pt x="123225" y="132230"/>
                    <a:pt x="116641" y="130271"/>
                  </a:cubicBezTo>
                  <a:cubicBezTo>
                    <a:pt x="100363" y="125184"/>
                    <a:pt x="90126" y="109123"/>
                    <a:pt x="92380" y="92236"/>
                  </a:cubicBezTo>
                  <a:cubicBezTo>
                    <a:pt x="96195" y="61636"/>
                    <a:pt x="98070" y="30837"/>
                    <a:pt x="97994" y="0"/>
                  </a:cubicBezTo>
                  <a:lnTo>
                    <a:pt x="119780" y="0"/>
                  </a:lnTo>
                  <a:cubicBezTo>
                    <a:pt x="119847" y="31788"/>
                    <a:pt x="117906" y="63547"/>
                    <a:pt x="113977" y="95088"/>
                  </a:cubicBezTo>
                  <a:cubicBezTo>
                    <a:pt x="113225" y="101507"/>
                    <a:pt x="117259" y="107516"/>
                    <a:pt x="123491" y="109256"/>
                  </a:cubicBezTo>
                  <a:cubicBezTo>
                    <a:pt x="133795" y="112337"/>
                    <a:pt x="143061" y="118157"/>
                    <a:pt x="150320" y="126087"/>
                  </a:cubicBezTo>
                  <a:cubicBezTo>
                    <a:pt x="162593" y="139533"/>
                    <a:pt x="165590" y="159026"/>
                    <a:pt x="157931" y="175533"/>
                  </a:cubicBezTo>
                  <a:cubicBezTo>
                    <a:pt x="148779" y="191726"/>
                    <a:pt x="133652" y="203698"/>
                    <a:pt x="115785" y="208909"/>
                  </a:cubicBezTo>
                  <a:cubicBezTo>
                    <a:pt x="103283" y="213454"/>
                    <a:pt x="90088" y="215803"/>
                    <a:pt x="76778" y="21585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6" name="Google Shape;1086;p21"/>
            <p:cNvSpPr/>
            <p:nvPr/>
          </p:nvSpPr>
          <p:spPr>
            <a:xfrm>
              <a:off x="4841206" y="2534884"/>
              <a:ext cx="189612" cy="80162"/>
            </a:xfrm>
            <a:custGeom>
              <a:avLst/>
              <a:gdLst/>
              <a:ahLst/>
              <a:cxnLst/>
              <a:rect l="l" t="t" r="r" b="b"/>
              <a:pathLst>
                <a:path w="189612" h="80162" extrusionOk="0">
                  <a:moveTo>
                    <a:pt x="142709" y="80159"/>
                  </a:moveTo>
                  <a:cubicBezTo>
                    <a:pt x="87566" y="80464"/>
                    <a:pt x="35183" y="56036"/>
                    <a:pt x="0" y="13598"/>
                  </a:cubicBezTo>
                  <a:lnTo>
                    <a:pt x="17030" y="0"/>
                  </a:lnTo>
                  <a:cubicBezTo>
                    <a:pt x="57398" y="48714"/>
                    <a:pt x="122578" y="69291"/>
                    <a:pt x="183619" y="52584"/>
                  </a:cubicBezTo>
                  <a:lnTo>
                    <a:pt x="189613" y="73503"/>
                  </a:lnTo>
                  <a:cubicBezTo>
                    <a:pt x="174362" y="77887"/>
                    <a:pt x="158578" y="80131"/>
                    <a:pt x="142709" y="801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7" name="Google Shape;1087;p21"/>
            <p:cNvSpPr/>
            <p:nvPr/>
          </p:nvSpPr>
          <p:spPr>
            <a:xfrm>
              <a:off x="5531454" y="2098945"/>
              <a:ext cx="155309" cy="105961"/>
            </a:xfrm>
            <a:custGeom>
              <a:avLst/>
              <a:gdLst/>
              <a:ahLst/>
              <a:cxnLst/>
              <a:rect l="l" t="t" r="r" b="b"/>
              <a:pathLst>
                <a:path w="155309" h="105961" extrusionOk="0">
                  <a:moveTo>
                    <a:pt x="2367" y="46172"/>
                  </a:moveTo>
                  <a:cubicBezTo>
                    <a:pt x="28883" y="63659"/>
                    <a:pt x="56425" y="79539"/>
                    <a:pt x="84853" y="93716"/>
                  </a:cubicBezTo>
                  <a:cubicBezTo>
                    <a:pt x="95642" y="99973"/>
                    <a:pt x="107582" y="103986"/>
                    <a:pt x="119960" y="105507"/>
                  </a:cubicBezTo>
                  <a:cubicBezTo>
                    <a:pt x="136371" y="108369"/>
                    <a:pt x="151993" y="97406"/>
                    <a:pt x="154857" y="81003"/>
                  </a:cubicBezTo>
                  <a:cubicBezTo>
                    <a:pt x="156598" y="71066"/>
                    <a:pt x="153249" y="60921"/>
                    <a:pt x="145933" y="53970"/>
                  </a:cubicBezTo>
                  <a:cubicBezTo>
                    <a:pt x="136866" y="44413"/>
                    <a:pt x="125953" y="36778"/>
                    <a:pt x="113871" y="31529"/>
                  </a:cubicBezTo>
                  <a:lnTo>
                    <a:pt x="82760" y="15364"/>
                  </a:lnTo>
                  <a:cubicBezTo>
                    <a:pt x="71543" y="8698"/>
                    <a:pt x="59337" y="3858"/>
                    <a:pt x="46607" y="1005"/>
                  </a:cubicBezTo>
                  <a:cubicBezTo>
                    <a:pt x="33659" y="-1838"/>
                    <a:pt x="20120" y="1424"/>
                    <a:pt x="9883" y="9849"/>
                  </a:cubicBezTo>
                  <a:cubicBezTo>
                    <a:pt x="369" y="19386"/>
                    <a:pt x="-2580" y="33649"/>
                    <a:pt x="2367" y="46172"/>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8" name="Google Shape;1088;p21"/>
            <p:cNvSpPr/>
            <p:nvPr/>
          </p:nvSpPr>
          <p:spPr>
            <a:xfrm>
              <a:off x="6733884" y="2511854"/>
              <a:ext cx="587459" cy="230133"/>
            </a:xfrm>
            <a:custGeom>
              <a:avLst/>
              <a:gdLst/>
              <a:ahLst/>
              <a:cxnLst/>
              <a:rect l="l" t="t" r="r" b="b"/>
              <a:pathLst>
                <a:path w="587459" h="230133" extrusionOk="0">
                  <a:moveTo>
                    <a:pt x="19053" y="224428"/>
                  </a:moveTo>
                  <a:cubicBezTo>
                    <a:pt x="8540" y="194266"/>
                    <a:pt x="2137" y="162829"/>
                    <a:pt x="25" y="130956"/>
                  </a:cubicBezTo>
                  <a:cubicBezTo>
                    <a:pt x="-546" y="99101"/>
                    <a:pt x="8588" y="65630"/>
                    <a:pt x="31516" y="43380"/>
                  </a:cubicBezTo>
                  <a:cubicBezTo>
                    <a:pt x="54445" y="21129"/>
                    <a:pt x="87458" y="13237"/>
                    <a:pt x="119045" y="8387"/>
                  </a:cubicBezTo>
                  <a:cubicBezTo>
                    <a:pt x="245960" y="-10631"/>
                    <a:pt x="375255" y="6295"/>
                    <a:pt x="502456" y="23506"/>
                  </a:cubicBezTo>
                  <a:cubicBezTo>
                    <a:pt x="527002" y="26834"/>
                    <a:pt x="554117" y="31589"/>
                    <a:pt x="569054" y="50987"/>
                  </a:cubicBezTo>
                  <a:cubicBezTo>
                    <a:pt x="577046" y="62597"/>
                    <a:pt x="581964" y="76042"/>
                    <a:pt x="583325" y="90068"/>
                  </a:cubicBezTo>
                  <a:cubicBezTo>
                    <a:pt x="589623" y="128569"/>
                    <a:pt x="588719" y="167907"/>
                    <a:pt x="580661" y="206076"/>
                  </a:cubicBezTo>
                  <a:cubicBezTo>
                    <a:pt x="398945" y="178595"/>
                    <a:pt x="214469" y="241068"/>
                    <a:pt x="31136" y="228421"/>
                  </a:cubicBezTo>
                  <a:cubicBezTo>
                    <a:pt x="24571" y="227756"/>
                    <a:pt x="16484" y="226615"/>
                    <a:pt x="19053" y="224428"/>
                  </a:cubicBezTo>
                  <a:close/>
                </a:path>
              </a:pathLst>
            </a:custGeom>
            <a:solidFill>
              <a:srgbClr val="7344C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9" name="Google Shape;1089;p21"/>
            <p:cNvSpPr/>
            <p:nvPr/>
          </p:nvSpPr>
          <p:spPr>
            <a:xfrm>
              <a:off x="6823902" y="2523284"/>
              <a:ext cx="21700" cy="218512"/>
            </a:xfrm>
            <a:custGeom>
              <a:avLst/>
              <a:gdLst/>
              <a:ahLst/>
              <a:cxnLst/>
              <a:rect l="l" t="t" r="r" b="b"/>
              <a:pathLst>
                <a:path w="21700" h="218512" extrusionOk="0">
                  <a:moveTo>
                    <a:pt x="21700" y="218133"/>
                  </a:moveTo>
                  <a:cubicBezTo>
                    <a:pt x="9589" y="146084"/>
                    <a:pt x="6402" y="72828"/>
                    <a:pt x="12186" y="0"/>
                  </a:cubicBezTo>
                  <a:cubicBezTo>
                    <a:pt x="8952" y="571"/>
                    <a:pt x="5812" y="1331"/>
                    <a:pt x="2672" y="2092"/>
                  </a:cubicBezTo>
                  <a:cubicBezTo>
                    <a:pt x="-2922" y="74350"/>
                    <a:pt x="275" y="147026"/>
                    <a:pt x="12186" y="218513"/>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0" name="Google Shape;1090;p21"/>
            <p:cNvSpPr/>
            <p:nvPr/>
          </p:nvSpPr>
          <p:spPr>
            <a:xfrm>
              <a:off x="7232915" y="2534884"/>
              <a:ext cx="37009" cy="178195"/>
            </a:xfrm>
            <a:custGeom>
              <a:avLst/>
              <a:gdLst/>
              <a:ahLst/>
              <a:cxnLst/>
              <a:rect l="l" t="t" r="r" b="b"/>
              <a:pathLst>
                <a:path w="37009" h="178195" extrusionOk="0">
                  <a:moveTo>
                    <a:pt x="10370" y="1521"/>
                  </a:moveTo>
                  <a:lnTo>
                    <a:pt x="3330" y="475"/>
                  </a:lnTo>
                  <a:lnTo>
                    <a:pt x="0" y="0"/>
                  </a:lnTo>
                  <a:cubicBezTo>
                    <a:pt x="16830" y="57738"/>
                    <a:pt x="26078" y="117415"/>
                    <a:pt x="27495" y="177530"/>
                  </a:cubicBezTo>
                  <a:lnTo>
                    <a:pt x="37009" y="178196"/>
                  </a:lnTo>
                  <a:cubicBezTo>
                    <a:pt x="35677" y="118413"/>
                    <a:pt x="26725" y="59040"/>
                    <a:pt x="10370" y="152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1" name="Google Shape;1091;p21"/>
            <p:cNvSpPr/>
            <p:nvPr/>
          </p:nvSpPr>
          <p:spPr>
            <a:xfrm>
              <a:off x="6908870" y="2513394"/>
              <a:ext cx="29493" cy="222601"/>
            </a:xfrm>
            <a:custGeom>
              <a:avLst/>
              <a:gdLst/>
              <a:ahLst/>
              <a:cxnLst/>
              <a:rect l="l" t="t" r="r" b="b"/>
              <a:pathLst>
                <a:path w="29493" h="222601" extrusionOk="0">
                  <a:moveTo>
                    <a:pt x="9514" y="0"/>
                  </a:moveTo>
                  <a:lnTo>
                    <a:pt x="0" y="666"/>
                  </a:lnTo>
                  <a:cubicBezTo>
                    <a:pt x="4947" y="74739"/>
                    <a:pt x="11512" y="149098"/>
                    <a:pt x="19979" y="222602"/>
                  </a:cubicBezTo>
                  <a:lnTo>
                    <a:pt x="29493" y="221651"/>
                  </a:lnTo>
                  <a:cubicBezTo>
                    <a:pt x="20931" y="148243"/>
                    <a:pt x="14842" y="74074"/>
                    <a:pt x="9514" y="0"/>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2" name="Google Shape;1092;p21"/>
            <p:cNvSpPr/>
            <p:nvPr/>
          </p:nvSpPr>
          <p:spPr>
            <a:xfrm>
              <a:off x="7031410" y="2513870"/>
              <a:ext cx="19027" cy="210145"/>
            </a:xfrm>
            <a:custGeom>
              <a:avLst/>
              <a:gdLst/>
              <a:ahLst/>
              <a:cxnLst/>
              <a:rect l="l" t="t" r="r" b="b"/>
              <a:pathLst>
                <a:path w="19027" h="210145" extrusionOk="0">
                  <a:moveTo>
                    <a:pt x="9514" y="0"/>
                  </a:moveTo>
                  <a:lnTo>
                    <a:pt x="0" y="0"/>
                  </a:lnTo>
                  <a:lnTo>
                    <a:pt x="9514" y="210145"/>
                  </a:lnTo>
                  <a:lnTo>
                    <a:pt x="19028" y="209004"/>
                  </a:ln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3" name="Google Shape;1093;p21"/>
            <p:cNvSpPr/>
            <p:nvPr/>
          </p:nvSpPr>
          <p:spPr>
            <a:xfrm>
              <a:off x="7130640" y="2521857"/>
              <a:ext cx="27209" cy="191412"/>
            </a:xfrm>
            <a:custGeom>
              <a:avLst/>
              <a:gdLst/>
              <a:ahLst/>
              <a:cxnLst/>
              <a:rect l="l" t="t" r="r" b="b"/>
              <a:pathLst>
                <a:path w="27209" h="191412" extrusionOk="0">
                  <a:moveTo>
                    <a:pt x="9514" y="1141"/>
                  </a:moveTo>
                  <a:lnTo>
                    <a:pt x="0" y="0"/>
                  </a:lnTo>
                  <a:cubicBezTo>
                    <a:pt x="9552" y="63414"/>
                    <a:pt x="15460" y="127323"/>
                    <a:pt x="17696" y="191413"/>
                  </a:cubicBezTo>
                  <a:lnTo>
                    <a:pt x="27210" y="190842"/>
                  </a:lnTo>
                  <a:cubicBezTo>
                    <a:pt x="24879" y="127323"/>
                    <a:pt x="18971" y="63994"/>
                    <a:pt x="9514" y="114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4" name="Google Shape;1094;p21"/>
            <p:cNvSpPr/>
            <p:nvPr/>
          </p:nvSpPr>
          <p:spPr>
            <a:xfrm>
              <a:off x="4501087" y="2098565"/>
              <a:ext cx="154823" cy="106065"/>
            </a:xfrm>
            <a:custGeom>
              <a:avLst/>
              <a:gdLst/>
              <a:ahLst/>
              <a:cxnLst/>
              <a:rect l="l" t="t" r="r" b="b"/>
              <a:pathLst>
                <a:path w="154823" h="106065" extrusionOk="0">
                  <a:moveTo>
                    <a:pt x="152219" y="46553"/>
                  </a:moveTo>
                  <a:cubicBezTo>
                    <a:pt x="125713" y="64058"/>
                    <a:pt x="98170" y="79938"/>
                    <a:pt x="69733" y="94097"/>
                  </a:cubicBezTo>
                  <a:cubicBezTo>
                    <a:pt x="58944" y="100354"/>
                    <a:pt x="47004" y="104366"/>
                    <a:pt x="34626" y="105888"/>
                  </a:cubicBezTo>
                  <a:cubicBezTo>
                    <a:pt x="21963" y="107190"/>
                    <a:pt x="9643" y="101276"/>
                    <a:pt x="2755" y="90578"/>
                  </a:cubicBezTo>
                  <a:cubicBezTo>
                    <a:pt x="-2535" y="78208"/>
                    <a:pt x="-80" y="63878"/>
                    <a:pt x="9034" y="53969"/>
                  </a:cubicBezTo>
                  <a:cubicBezTo>
                    <a:pt x="18120" y="44432"/>
                    <a:pt x="29023" y="36806"/>
                    <a:pt x="41096" y="31529"/>
                  </a:cubicBezTo>
                  <a:lnTo>
                    <a:pt x="72206" y="15364"/>
                  </a:lnTo>
                  <a:cubicBezTo>
                    <a:pt x="83452" y="8679"/>
                    <a:pt x="95687" y="3829"/>
                    <a:pt x="108454" y="1005"/>
                  </a:cubicBezTo>
                  <a:cubicBezTo>
                    <a:pt x="121374" y="-1838"/>
                    <a:pt x="134884" y="1424"/>
                    <a:pt x="145083" y="9848"/>
                  </a:cubicBezTo>
                  <a:cubicBezTo>
                    <a:pt x="154645" y="19529"/>
                    <a:pt x="157461" y="34001"/>
                    <a:pt x="152219" y="4655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5" name="Google Shape;1095;p21"/>
            <p:cNvSpPr/>
            <p:nvPr/>
          </p:nvSpPr>
          <p:spPr>
            <a:xfrm>
              <a:off x="4447329" y="3074130"/>
              <a:ext cx="982884" cy="47427"/>
            </a:xfrm>
            <a:custGeom>
              <a:avLst/>
              <a:gdLst/>
              <a:ahLst/>
              <a:cxnLst/>
              <a:rect l="l" t="t" r="r" b="b"/>
              <a:pathLst>
                <a:path w="982884" h="47427" extrusionOk="0">
                  <a:moveTo>
                    <a:pt x="418613" y="47354"/>
                  </a:moveTo>
                  <a:cubicBezTo>
                    <a:pt x="278368" y="48447"/>
                    <a:pt x="138295" y="37275"/>
                    <a:pt x="0" y="13978"/>
                  </a:cubicBezTo>
                  <a:lnTo>
                    <a:pt x="2474" y="0"/>
                  </a:lnTo>
                  <a:cubicBezTo>
                    <a:pt x="326613" y="57053"/>
                    <a:pt x="659601" y="28526"/>
                    <a:pt x="981648" y="1046"/>
                  </a:cubicBezTo>
                  <a:lnTo>
                    <a:pt x="982885" y="15119"/>
                  </a:lnTo>
                  <a:cubicBezTo>
                    <a:pt x="797173" y="31094"/>
                    <a:pt x="607941" y="47354"/>
                    <a:pt x="418613" y="473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6" name="Google Shape;1096;p21"/>
            <p:cNvSpPr/>
            <p:nvPr/>
          </p:nvSpPr>
          <p:spPr>
            <a:xfrm>
              <a:off x="6010755" y="2195419"/>
              <a:ext cx="145943" cy="127037"/>
            </a:xfrm>
            <a:custGeom>
              <a:avLst/>
              <a:gdLst/>
              <a:ahLst/>
              <a:cxnLst/>
              <a:rect l="l" t="t" r="r" b="b"/>
              <a:pathLst>
                <a:path w="145943" h="127037" extrusionOk="0">
                  <a:moveTo>
                    <a:pt x="856" y="127038"/>
                  </a:moveTo>
                  <a:lnTo>
                    <a:pt x="0" y="105263"/>
                  </a:lnTo>
                  <a:cubicBezTo>
                    <a:pt x="60043" y="100984"/>
                    <a:pt x="110447" y="58451"/>
                    <a:pt x="124728" y="0"/>
                  </a:cubicBezTo>
                  <a:lnTo>
                    <a:pt x="145944" y="4469"/>
                  </a:lnTo>
                  <a:cubicBezTo>
                    <a:pt x="130036" y="72904"/>
                    <a:pt x="71022" y="122759"/>
                    <a:pt x="856" y="12703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7" name="Google Shape;1097;p21"/>
            <p:cNvSpPr/>
            <p:nvPr/>
          </p:nvSpPr>
          <p:spPr>
            <a:xfrm>
              <a:off x="5284175" y="2697105"/>
              <a:ext cx="3538042" cy="3536143"/>
            </a:xfrm>
            <a:custGeom>
              <a:avLst/>
              <a:gdLst/>
              <a:ahLst/>
              <a:cxnLst/>
              <a:rect l="l" t="t" r="r" b="b"/>
              <a:pathLst>
                <a:path w="3538042" h="3536143" extrusionOk="0">
                  <a:moveTo>
                    <a:pt x="3538043" y="1768072"/>
                  </a:moveTo>
                  <a:cubicBezTo>
                    <a:pt x="3538043" y="2744551"/>
                    <a:pt x="2746025" y="3536143"/>
                    <a:pt x="1769021" y="3536143"/>
                  </a:cubicBezTo>
                  <a:cubicBezTo>
                    <a:pt x="792018" y="3536143"/>
                    <a:pt x="0" y="2744550"/>
                    <a:pt x="0" y="1768071"/>
                  </a:cubicBezTo>
                  <a:cubicBezTo>
                    <a:pt x="0" y="791592"/>
                    <a:pt x="792018" y="0"/>
                    <a:pt x="1769021" y="0"/>
                  </a:cubicBezTo>
                  <a:cubicBezTo>
                    <a:pt x="2746025" y="0"/>
                    <a:pt x="3538043" y="791592"/>
                    <a:pt x="3538043" y="1768072"/>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8" name="Google Shape;1098;p21"/>
            <p:cNvSpPr/>
            <p:nvPr/>
          </p:nvSpPr>
          <p:spPr>
            <a:xfrm>
              <a:off x="5572352" y="2985127"/>
              <a:ext cx="2961688" cy="2960098"/>
            </a:xfrm>
            <a:custGeom>
              <a:avLst/>
              <a:gdLst/>
              <a:ahLst/>
              <a:cxnLst/>
              <a:rect l="l" t="t" r="r" b="b"/>
              <a:pathLst>
                <a:path w="2961688" h="2960098" extrusionOk="0">
                  <a:moveTo>
                    <a:pt x="2961689" y="1480049"/>
                  </a:moveTo>
                  <a:cubicBezTo>
                    <a:pt x="2961689" y="2297458"/>
                    <a:pt x="2298692" y="2960098"/>
                    <a:pt x="1480845" y="2960098"/>
                  </a:cubicBezTo>
                  <a:cubicBezTo>
                    <a:pt x="662997" y="2960098"/>
                    <a:pt x="0" y="2297458"/>
                    <a:pt x="0" y="1480049"/>
                  </a:cubicBezTo>
                  <a:cubicBezTo>
                    <a:pt x="0" y="662640"/>
                    <a:pt x="662997" y="0"/>
                    <a:pt x="1480845" y="0"/>
                  </a:cubicBezTo>
                  <a:cubicBezTo>
                    <a:pt x="2298692" y="0"/>
                    <a:pt x="2961689" y="662641"/>
                    <a:pt x="2961689" y="1480049"/>
                  </a:cubicBezTo>
                  <a:close/>
                </a:path>
              </a:pathLst>
            </a:custGeom>
            <a:solidFill>
              <a:srgbClr val="C8A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9" name="Google Shape;1099;p21"/>
            <p:cNvSpPr/>
            <p:nvPr/>
          </p:nvSpPr>
          <p:spPr>
            <a:xfrm>
              <a:off x="7053197" y="3572393"/>
              <a:ext cx="893263" cy="919123"/>
            </a:xfrm>
            <a:custGeom>
              <a:avLst/>
              <a:gdLst/>
              <a:ahLst/>
              <a:cxnLst/>
              <a:rect l="l" t="t" r="r" b="b"/>
              <a:pathLst>
                <a:path w="893263" h="919123" extrusionOk="0">
                  <a:moveTo>
                    <a:pt x="0" y="892784"/>
                  </a:moveTo>
                  <a:lnTo>
                    <a:pt x="0" y="0"/>
                  </a:lnTo>
                  <a:cubicBezTo>
                    <a:pt x="490063" y="0"/>
                    <a:pt x="893264" y="402984"/>
                    <a:pt x="893264" y="892784"/>
                  </a:cubicBezTo>
                  <a:cubicBezTo>
                    <a:pt x="893264" y="901532"/>
                    <a:pt x="893264" y="910280"/>
                    <a:pt x="893264" y="919123"/>
                  </a:cubicBezTo>
                  <a:close/>
                </a:path>
              </a:pathLst>
            </a:custGeom>
            <a:solidFill>
              <a:srgbClr val="BB9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0" name="Google Shape;1100;p21"/>
            <p:cNvSpPr/>
            <p:nvPr/>
          </p:nvSpPr>
          <p:spPr>
            <a:xfrm>
              <a:off x="6962814" y="4418964"/>
              <a:ext cx="129770" cy="129700"/>
            </a:xfrm>
            <a:custGeom>
              <a:avLst/>
              <a:gdLst/>
              <a:ahLst/>
              <a:cxnLst/>
              <a:rect l="l" t="t" r="r" b="b"/>
              <a:pathLst>
                <a:path w="129770" h="129700" extrusionOk="0">
                  <a:moveTo>
                    <a:pt x="129770" y="64850"/>
                  </a:moveTo>
                  <a:cubicBezTo>
                    <a:pt x="129770" y="100666"/>
                    <a:pt x="100720" y="129700"/>
                    <a:pt x="64885" y="129700"/>
                  </a:cubicBezTo>
                  <a:cubicBezTo>
                    <a:pt x="29050" y="129700"/>
                    <a:pt x="0" y="100666"/>
                    <a:pt x="0" y="64850"/>
                  </a:cubicBezTo>
                  <a:cubicBezTo>
                    <a:pt x="0" y="29034"/>
                    <a:pt x="29050" y="0"/>
                    <a:pt x="64885" y="0"/>
                  </a:cubicBezTo>
                  <a:cubicBezTo>
                    <a:pt x="100720" y="0"/>
                    <a:pt x="129770" y="29034"/>
                    <a:pt x="129770" y="64850"/>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1" name="Google Shape;1101;p21"/>
            <p:cNvSpPr/>
            <p:nvPr/>
          </p:nvSpPr>
          <p:spPr>
            <a:xfrm>
              <a:off x="3570239" y="2320175"/>
              <a:ext cx="184284" cy="103456"/>
            </a:xfrm>
            <a:custGeom>
              <a:avLst/>
              <a:gdLst/>
              <a:ahLst/>
              <a:cxnLst/>
              <a:rect l="l" t="t" r="r" b="b"/>
              <a:pathLst>
                <a:path w="184284" h="103456" extrusionOk="0">
                  <a:moveTo>
                    <a:pt x="164496" y="103456"/>
                  </a:moveTo>
                  <a:cubicBezTo>
                    <a:pt x="97485" y="102876"/>
                    <a:pt x="35426" y="68074"/>
                    <a:pt x="0" y="11220"/>
                  </a:cubicBezTo>
                  <a:lnTo>
                    <a:pt x="19028" y="0"/>
                  </a:lnTo>
                  <a:cubicBezTo>
                    <a:pt x="53620" y="55589"/>
                    <a:pt x="116691" y="86854"/>
                    <a:pt x="181906" y="80730"/>
                  </a:cubicBezTo>
                  <a:lnTo>
                    <a:pt x="184285" y="102315"/>
                  </a:lnTo>
                  <a:cubicBezTo>
                    <a:pt x="177717" y="103085"/>
                    <a:pt x="171109" y="103466"/>
                    <a:pt x="164496" y="10345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2" name="Google Shape;1102;p21"/>
            <p:cNvSpPr/>
            <p:nvPr/>
          </p:nvSpPr>
          <p:spPr>
            <a:xfrm>
              <a:off x="6017319" y="2416499"/>
              <a:ext cx="83727" cy="150049"/>
            </a:xfrm>
            <a:custGeom>
              <a:avLst/>
              <a:gdLst/>
              <a:ahLst/>
              <a:cxnLst/>
              <a:rect l="l" t="t" r="r" b="b"/>
              <a:pathLst>
                <a:path w="83727" h="150049" extrusionOk="0">
                  <a:moveTo>
                    <a:pt x="50138" y="150049"/>
                  </a:moveTo>
                  <a:cubicBezTo>
                    <a:pt x="38845" y="149764"/>
                    <a:pt x="28313" y="144297"/>
                    <a:pt x="21597" y="135216"/>
                  </a:cubicBezTo>
                  <a:cubicBezTo>
                    <a:pt x="15546" y="126620"/>
                    <a:pt x="11217" y="116930"/>
                    <a:pt x="8848" y="106689"/>
                  </a:cubicBezTo>
                  <a:lnTo>
                    <a:pt x="0" y="75975"/>
                  </a:lnTo>
                  <a:lnTo>
                    <a:pt x="20836" y="69890"/>
                  </a:lnTo>
                  <a:lnTo>
                    <a:pt x="29778" y="100603"/>
                  </a:lnTo>
                  <a:cubicBezTo>
                    <a:pt x="31415" y="108229"/>
                    <a:pt x="34440" y="115485"/>
                    <a:pt x="38722" y="121998"/>
                  </a:cubicBezTo>
                  <a:cubicBezTo>
                    <a:pt x="41585" y="126220"/>
                    <a:pt x="46475" y="128607"/>
                    <a:pt x="51565" y="128274"/>
                  </a:cubicBezTo>
                  <a:cubicBezTo>
                    <a:pt x="55457" y="126800"/>
                    <a:pt x="58444" y="123605"/>
                    <a:pt x="59652" y="119621"/>
                  </a:cubicBezTo>
                  <a:cubicBezTo>
                    <a:pt x="61517" y="113459"/>
                    <a:pt x="62288" y="107031"/>
                    <a:pt x="61936" y="100603"/>
                  </a:cubicBezTo>
                  <a:cubicBezTo>
                    <a:pt x="62430" y="69101"/>
                    <a:pt x="56541" y="37826"/>
                    <a:pt x="44620" y="8653"/>
                  </a:cubicBezTo>
                  <a:lnTo>
                    <a:pt x="64599" y="0"/>
                  </a:lnTo>
                  <a:cubicBezTo>
                    <a:pt x="77710" y="31864"/>
                    <a:pt x="84179" y="66058"/>
                    <a:pt x="83627" y="100508"/>
                  </a:cubicBezTo>
                  <a:cubicBezTo>
                    <a:pt x="84103" y="109504"/>
                    <a:pt x="82876" y="118499"/>
                    <a:pt x="80012" y="127038"/>
                  </a:cubicBezTo>
                  <a:cubicBezTo>
                    <a:pt x="76340" y="137802"/>
                    <a:pt x="67577" y="146065"/>
                    <a:pt x="56608" y="149098"/>
                  </a:cubicBezTo>
                  <a:cubicBezTo>
                    <a:pt x="54496" y="149678"/>
                    <a:pt x="52327" y="150002"/>
                    <a:pt x="50138" y="15004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3" name="Google Shape;1103;p21"/>
            <p:cNvSpPr/>
            <p:nvPr/>
          </p:nvSpPr>
          <p:spPr>
            <a:xfrm>
              <a:off x="3599141" y="2479543"/>
              <a:ext cx="88214" cy="175841"/>
            </a:xfrm>
            <a:custGeom>
              <a:avLst/>
              <a:gdLst/>
              <a:ahLst/>
              <a:cxnLst/>
              <a:rect l="l" t="t" r="r" b="b"/>
              <a:pathLst>
                <a:path w="88214" h="175841" extrusionOk="0">
                  <a:moveTo>
                    <a:pt x="46924" y="175818"/>
                  </a:moveTo>
                  <a:cubicBezTo>
                    <a:pt x="44527" y="175790"/>
                    <a:pt x="42138" y="175533"/>
                    <a:pt x="39789" y="175058"/>
                  </a:cubicBezTo>
                  <a:cubicBezTo>
                    <a:pt x="23624" y="170731"/>
                    <a:pt x="10674" y="158645"/>
                    <a:pt x="5253" y="142823"/>
                  </a:cubicBezTo>
                  <a:cubicBezTo>
                    <a:pt x="702" y="129206"/>
                    <a:pt x="-919" y="114791"/>
                    <a:pt x="496" y="100508"/>
                  </a:cubicBezTo>
                  <a:cubicBezTo>
                    <a:pt x="3405" y="66571"/>
                    <a:pt x="9229" y="32939"/>
                    <a:pt x="17907" y="0"/>
                  </a:cubicBezTo>
                  <a:lnTo>
                    <a:pt x="39123" y="4945"/>
                  </a:lnTo>
                  <a:cubicBezTo>
                    <a:pt x="30715" y="36666"/>
                    <a:pt x="25081" y="69053"/>
                    <a:pt x="22283" y="101745"/>
                  </a:cubicBezTo>
                  <a:cubicBezTo>
                    <a:pt x="21126" y="112975"/>
                    <a:pt x="22226" y="124318"/>
                    <a:pt x="25518" y="135121"/>
                  </a:cubicBezTo>
                  <a:cubicBezTo>
                    <a:pt x="28387" y="144173"/>
                    <a:pt x="35485" y="151266"/>
                    <a:pt x="44546" y="154138"/>
                  </a:cubicBezTo>
                  <a:cubicBezTo>
                    <a:pt x="45845" y="154557"/>
                    <a:pt x="47242" y="154557"/>
                    <a:pt x="48542" y="154138"/>
                  </a:cubicBezTo>
                  <a:cubicBezTo>
                    <a:pt x="49969" y="153663"/>
                    <a:pt x="52252" y="151286"/>
                    <a:pt x="54916" y="142823"/>
                  </a:cubicBezTo>
                  <a:cubicBezTo>
                    <a:pt x="60517" y="124452"/>
                    <a:pt x="64434" y="105615"/>
                    <a:pt x="66618" y="86530"/>
                  </a:cubicBezTo>
                  <a:lnTo>
                    <a:pt x="88215" y="89003"/>
                  </a:lnTo>
                  <a:cubicBezTo>
                    <a:pt x="85924" y="109409"/>
                    <a:pt x="81752" y="129558"/>
                    <a:pt x="75752" y="149194"/>
                  </a:cubicBezTo>
                  <a:cubicBezTo>
                    <a:pt x="73571" y="160404"/>
                    <a:pt x="66139" y="169885"/>
                    <a:pt x="55772" y="174677"/>
                  </a:cubicBezTo>
                  <a:cubicBezTo>
                    <a:pt x="52910" y="175562"/>
                    <a:pt x="49917" y="175942"/>
                    <a:pt x="46924" y="1758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4" name="Google Shape;1104;p21"/>
            <p:cNvSpPr/>
            <p:nvPr/>
          </p:nvSpPr>
          <p:spPr>
            <a:xfrm>
              <a:off x="3748435" y="4277377"/>
              <a:ext cx="2001542" cy="1206004"/>
            </a:xfrm>
            <a:custGeom>
              <a:avLst/>
              <a:gdLst/>
              <a:ahLst/>
              <a:cxnLst/>
              <a:rect l="l" t="t" r="r" b="b"/>
              <a:pathLst>
                <a:path w="2001542" h="1206004" extrusionOk="0">
                  <a:moveTo>
                    <a:pt x="0" y="414014"/>
                  </a:moveTo>
                  <a:cubicBezTo>
                    <a:pt x="199609" y="204354"/>
                    <a:pt x="458057" y="60020"/>
                    <a:pt x="741326" y="0"/>
                  </a:cubicBezTo>
                  <a:cubicBezTo>
                    <a:pt x="777003" y="58289"/>
                    <a:pt x="807924" y="119716"/>
                    <a:pt x="844172" y="181333"/>
                  </a:cubicBezTo>
                  <a:cubicBezTo>
                    <a:pt x="1219525" y="360309"/>
                    <a:pt x="1606124" y="514684"/>
                    <a:pt x="2001542" y="643463"/>
                  </a:cubicBezTo>
                  <a:cubicBezTo>
                    <a:pt x="1966721" y="838203"/>
                    <a:pt x="1931995" y="1033325"/>
                    <a:pt x="1903739" y="1206005"/>
                  </a:cubicBezTo>
                  <a:cubicBezTo>
                    <a:pt x="1469751" y="1180122"/>
                    <a:pt x="1040530" y="1101541"/>
                    <a:pt x="625541" y="971992"/>
                  </a:cubicBezTo>
                  <a:cubicBezTo>
                    <a:pt x="474650" y="924448"/>
                    <a:pt x="321095" y="868346"/>
                    <a:pt x="205406" y="760992"/>
                  </a:cubicBezTo>
                  <a:cubicBezTo>
                    <a:pt x="105795" y="669326"/>
                    <a:pt x="40339" y="545236"/>
                    <a:pt x="0" y="414014"/>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5" name="Google Shape;1105;p21"/>
            <p:cNvSpPr/>
            <p:nvPr/>
          </p:nvSpPr>
          <p:spPr>
            <a:xfrm>
              <a:off x="5601275" y="4836155"/>
              <a:ext cx="546529" cy="739037"/>
            </a:xfrm>
            <a:custGeom>
              <a:avLst/>
              <a:gdLst/>
              <a:ahLst/>
              <a:cxnLst/>
              <a:rect l="l" t="t" r="r" b="b"/>
              <a:pathLst>
                <a:path w="546529" h="739037" extrusionOk="0">
                  <a:moveTo>
                    <a:pt x="0" y="629065"/>
                  </a:moveTo>
                  <a:cubicBezTo>
                    <a:pt x="113777" y="675629"/>
                    <a:pt x="231617" y="711602"/>
                    <a:pt x="352016" y="736515"/>
                  </a:cubicBezTo>
                  <a:cubicBezTo>
                    <a:pt x="378750" y="742030"/>
                    <a:pt x="416330" y="740223"/>
                    <a:pt x="421372" y="713408"/>
                  </a:cubicBezTo>
                  <a:cubicBezTo>
                    <a:pt x="425178" y="692964"/>
                    <a:pt x="405008" y="676799"/>
                    <a:pt x="387027" y="665864"/>
                  </a:cubicBezTo>
                  <a:cubicBezTo>
                    <a:pt x="335614" y="636111"/>
                    <a:pt x="281451" y="611369"/>
                    <a:pt x="225290" y="591980"/>
                  </a:cubicBezTo>
                  <a:cubicBezTo>
                    <a:pt x="303152" y="608383"/>
                    <a:pt x="382156" y="618748"/>
                    <a:pt x="461616" y="622979"/>
                  </a:cubicBezTo>
                  <a:cubicBezTo>
                    <a:pt x="479864" y="625299"/>
                    <a:pt x="498407" y="623179"/>
                    <a:pt x="515656" y="616798"/>
                  </a:cubicBezTo>
                  <a:cubicBezTo>
                    <a:pt x="532305" y="609096"/>
                    <a:pt x="545529" y="590744"/>
                    <a:pt x="541153" y="572963"/>
                  </a:cubicBezTo>
                  <a:cubicBezTo>
                    <a:pt x="536301" y="553945"/>
                    <a:pt x="514609" y="544436"/>
                    <a:pt x="495676" y="537875"/>
                  </a:cubicBezTo>
                  <a:lnTo>
                    <a:pt x="282469" y="465133"/>
                  </a:lnTo>
                  <a:cubicBezTo>
                    <a:pt x="345327" y="472645"/>
                    <a:pt x="408747" y="474166"/>
                    <a:pt x="471891" y="469697"/>
                  </a:cubicBezTo>
                  <a:cubicBezTo>
                    <a:pt x="490520" y="469706"/>
                    <a:pt x="508853" y="465095"/>
                    <a:pt x="525264" y="456289"/>
                  </a:cubicBezTo>
                  <a:cubicBezTo>
                    <a:pt x="540867" y="446305"/>
                    <a:pt x="551333" y="425956"/>
                    <a:pt x="544292" y="408745"/>
                  </a:cubicBezTo>
                  <a:cubicBezTo>
                    <a:pt x="537252" y="391534"/>
                    <a:pt x="518224" y="385258"/>
                    <a:pt x="501099" y="380219"/>
                  </a:cubicBezTo>
                  <a:lnTo>
                    <a:pt x="277236" y="312611"/>
                  </a:lnTo>
                  <a:cubicBezTo>
                    <a:pt x="328650" y="317536"/>
                    <a:pt x="380310" y="319286"/>
                    <a:pt x="431933" y="317841"/>
                  </a:cubicBezTo>
                  <a:cubicBezTo>
                    <a:pt x="460475" y="317080"/>
                    <a:pt x="495105" y="311945"/>
                    <a:pt x="508044" y="285891"/>
                  </a:cubicBezTo>
                  <a:cubicBezTo>
                    <a:pt x="519461" y="262214"/>
                    <a:pt x="505000" y="232642"/>
                    <a:pt x="483023" y="218379"/>
                  </a:cubicBezTo>
                  <a:cubicBezTo>
                    <a:pt x="461045" y="204115"/>
                    <a:pt x="433740" y="201072"/>
                    <a:pt x="407672" y="198600"/>
                  </a:cubicBezTo>
                  <a:lnTo>
                    <a:pt x="244984" y="182815"/>
                  </a:lnTo>
                  <a:cubicBezTo>
                    <a:pt x="285894" y="165795"/>
                    <a:pt x="329563" y="146492"/>
                    <a:pt x="352111" y="108266"/>
                  </a:cubicBezTo>
                  <a:cubicBezTo>
                    <a:pt x="374659" y="70041"/>
                    <a:pt x="360388" y="8519"/>
                    <a:pt x="316814" y="817"/>
                  </a:cubicBezTo>
                  <a:cubicBezTo>
                    <a:pt x="290841" y="-3748"/>
                    <a:pt x="266010" y="11656"/>
                    <a:pt x="244128" y="26300"/>
                  </a:cubicBezTo>
                  <a:cubicBezTo>
                    <a:pt x="198936" y="56538"/>
                    <a:pt x="153650" y="86776"/>
                    <a:pt x="99230" y="119106"/>
                  </a:cubicBezTo>
                  <a:cubicBezTo>
                    <a:pt x="86767" y="286937"/>
                    <a:pt x="51851" y="453152"/>
                    <a:pt x="0" y="629065"/>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6" name="Google Shape;1106;p21"/>
            <p:cNvSpPr/>
            <p:nvPr/>
          </p:nvSpPr>
          <p:spPr>
            <a:xfrm>
              <a:off x="4297865" y="3818766"/>
              <a:ext cx="207403" cy="464411"/>
            </a:xfrm>
            <a:custGeom>
              <a:avLst/>
              <a:gdLst/>
              <a:ahLst/>
              <a:cxnLst/>
              <a:rect l="l" t="t" r="r" b="b"/>
              <a:pathLst>
                <a:path w="207403" h="464411" extrusionOk="0">
                  <a:moveTo>
                    <a:pt x="187710" y="464411"/>
                  </a:moveTo>
                  <a:cubicBezTo>
                    <a:pt x="134632" y="309037"/>
                    <a:pt x="71944" y="157105"/>
                    <a:pt x="0" y="9509"/>
                  </a:cubicBezTo>
                  <a:lnTo>
                    <a:pt x="19028" y="0"/>
                  </a:lnTo>
                  <a:cubicBezTo>
                    <a:pt x="91286" y="148395"/>
                    <a:pt x="154202" y="301145"/>
                    <a:pt x="207404" y="45737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7" name="Google Shape;1107;p21"/>
            <p:cNvSpPr/>
            <p:nvPr/>
          </p:nvSpPr>
          <p:spPr>
            <a:xfrm>
              <a:off x="3609627" y="4169928"/>
              <a:ext cx="849118" cy="533635"/>
            </a:xfrm>
            <a:custGeom>
              <a:avLst/>
              <a:gdLst/>
              <a:ahLst/>
              <a:cxnLst/>
              <a:rect l="l" t="t" r="r" b="b"/>
              <a:pathLst>
                <a:path w="849118" h="533635" extrusionOk="0">
                  <a:moveTo>
                    <a:pt x="14747" y="533635"/>
                  </a:moveTo>
                  <a:lnTo>
                    <a:pt x="0" y="517565"/>
                  </a:lnTo>
                  <a:cubicBezTo>
                    <a:pt x="411383" y="140635"/>
                    <a:pt x="657508" y="44406"/>
                    <a:pt x="844077" y="0"/>
                  </a:cubicBezTo>
                  <a:lnTo>
                    <a:pt x="849119" y="21205"/>
                  </a:lnTo>
                  <a:cubicBezTo>
                    <a:pt x="521554" y="99082"/>
                    <a:pt x="243462" y="323966"/>
                    <a:pt x="14747" y="53363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8" name="Google Shape;1108;p21"/>
            <p:cNvSpPr/>
            <p:nvPr/>
          </p:nvSpPr>
          <p:spPr>
            <a:xfrm>
              <a:off x="5210157" y="3651316"/>
              <a:ext cx="111217" cy="356010"/>
            </a:xfrm>
            <a:custGeom>
              <a:avLst/>
              <a:gdLst/>
              <a:ahLst/>
              <a:cxnLst/>
              <a:rect l="l" t="t" r="r" b="b"/>
              <a:pathLst>
                <a:path w="111217" h="356010" extrusionOk="0">
                  <a:moveTo>
                    <a:pt x="21597" y="356011"/>
                  </a:moveTo>
                  <a:lnTo>
                    <a:pt x="0" y="353348"/>
                  </a:lnTo>
                  <a:cubicBezTo>
                    <a:pt x="14880" y="232129"/>
                    <a:pt x="45458" y="113355"/>
                    <a:pt x="90953" y="0"/>
                  </a:cubicBezTo>
                  <a:lnTo>
                    <a:pt x="111218" y="8177"/>
                  </a:lnTo>
                  <a:cubicBezTo>
                    <a:pt x="66398" y="119754"/>
                    <a:pt x="36277" y="236675"/>
                    <a:pt x="21597" y="35601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9" name="Google Shape;1109;p21"/>
            <p:cNvSpPr/>
            <p:nvPr/>
          </p:nvSpPr>
          <p:spPr>
            <a:xfrm>
              <a:off x="5129193" y="3661966"/>
              <a:ext cx="55180" cy="152141"/>
            </a:xfrm>
            <a:custGeom>
              <a:avLst/>
              <a:gdLst/>
              <a:ahLst/>
              <a:cxnLst/>
              <a:rect l="l" t="t" r="r" b="b"/>
              <a:pathLst>
                <a:path w="55180" h="152141" extrusionOk="0">
                  <a:moveTo>
                    <a:pt x="21597" y="152141"/>
                  </a:moveTo>
                  <a:lnTo>
                    <a:pt x="0" y="149194"/>
                  </a:lnTo>
                  <a:cubicBezTo>
                    <a:pt x="6964" y="98530"/>
                    <a:pt x="18495" y="48590"/>
                    <a:pt x="34440" y="0"/>
                  </a:cubicBezTo>
                  <a:lnTo>
                    <a:pt x="55181" y="6846"/>
                  </a:lnTo>
                  <a:cubicBezTo>
                    <a:pt x="39606" y="54162"/>
                    <a:pt x="28371" y="102790"/>
                    <a:pt x="21597" y="15214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0" name="Google Shape;1110;p21"/>
            <p:cNvSpPr/>
            <p:nvPr/>
          </p:nvSpPr>
          <p:spPr>
            <a:xfrm>
              <a:off x="3765180" y="4709926"/>
              <a:ext cx="643903" cy="550188"/>
            </a:xfrm>
            <a:custGeom>
              <a:avLst/>
              <a:gdLst/>
              <a:ahLst/>
              <a:cxnLst/>
              <a:rect l="l" t="t" r="r" b="b"/>
              <a:pathLst>
                <a:path w="643903" h="550188" extrusionOk="0">
                  <a:moveTo>
                    <a:pt x="643903" y="550189"/>
                  </a:moveTo>
                  <a:cubicBezTo>
                    <a:pt x="618501" y="443215"/>
                    <a:pt x="590530" y="335860"/>
                    <a:pt x="537728" y="239535"/>
                  </a:cubicBezTo>
                  <a:cubicBezTo>
                    <a:pt x="480644" y="134938"/>
                    <a:pt x="389501" y="43559"/>
                    <a:pt x="274477" y="12370"/>
                  </a:cubicBezTo>
                  <a:cubicBezTo>
                    <a:pt x="184666" y="-11973"/>
                    <a:pt x="89146" y="2385"/>
                    <a:pt x="0" y="31387"/>
                  </a:cubicBezTo>
                  <a:cubicBezTo>
                    <a:pt x="41005" y="143877"/>
                    <a:pt x="101799" y="248379"/>
                    <a:pt x="188186" y="328348"/>
                  </a:cubicBezTo>
                  <a:cubicBezTo>
                    <a:pt x="304351" y="435417"/>
                    <a:pt x="457430" y="492470"/>
                    <a:pt x="608797" y="539444"/>
                  </a:cubicBezTo>
                  <a:cubicBezTo>
                    <a:pt x="620214" y="543152"/>
                    <a:pt x="632106" y="546671"/>
                    <a:pt x="643903" y="550189"/>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1" name="Google Shape;1111;p21"/>
            <p:cNvSpPr/>
            <p:nvPr/>
          </p:nvSpPr>
          <p:spPr>
            <a:xfrm>
              <a:off x="4485480" y="4372656"/>
              <a:ext cx="202456" cy="141776"/>
            </a:xfrm>
            <a:custGeom>
              <a:avLst/>
              <a:gdLst/>
              <a:ahLst/>
              <a:cxnLst/>
              <a:rect l="l" t="t" r="r" b="b"/>
              <a:pathLst>
                <a:path w="202456" h="141776" extrusionOk="0">
                  <a:moveTo>
                    <a:pt x="194750" y="141777"/>
                  </a:moveTo>
                  <a:cubicBezTo>
                    <a:pt x="121074" y="114848"/>
                    <a:pt x="54477" y="71535"/>
                    <a:pt x="0" y="15119"/>
                  </a:cubicBezTo>
                  <a:lnTo>
                    <a:pt x="15698" y="0"/>
                  </a:lnTo>
                  <a:cubicBezTo>
                    <a:pt x="67930" y="54096"/>
                    <a:pt x="131797" y="95583"/>
                    <a:pt x="202457" y="1213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2" name="Google Shape;1112;p21"/>
            <p:cNvSpPr/>
            <p:nvPr/>
          </p:nvSpPr>
          <p:spPr>
            <a:xfrm>
              <a:off x="6999348" y="3510870"/>
              <a:ext cx="1257171" cy="1003371"/>
            </a:xfrm>
            <a:custGeom>
              <a:avLst/>
              <a:gdLst/>
              <a:ahLst/>
              <a:cxnLst/>
              <a:rect l="l" t="t" r="r" b="b"/>
              <a:pathLst>
                <a:path w="1257171" h="1003371" extrusionOk="0">
                  <a:moveTo>
                    <a:pt x="0" y="1003372"/>
                  </a:moveTo>
                  <a:lnTo>
                    <a:pt x="17315" y="0"/>
                  </a:lnTo>
                  <a:lnTo>
                    <a:pt x="64885" y="856"/>
                  </a:lnTo>
                  <a:lnTo>
                    <a:pt x="48426" y="955447"/>
                  </a:lnTo>
                  <a:lnTo>
                    <a:pt x="1256886" y="947175"/>
                  </a:lnTo>
                  <a:lnTo>
                    <a:pt x="1257172" y="994719"/>
                  </a:lnTo>
                  <a:lnTo>
                    <a:pt x="0" y="1003372"/>
                  </a:ln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3" name="Google Shape;1113;p21"/>
            <p:cNvSpPr/>
            <p:nvPr/>
          </p:nvSpPr>
          <p:spPr>
            <a:xfrm>
              <a:off x="7015976" y="3131072"/>
              <a:ext cx="74650" cy="146385"/>
            </a:xfrm>
            <a:custGeom>
              <a:avLst/>
              <a:gdLst/>
              <a:ahLst/>
              <a:cxnLst/>
              <a:rect l="l" t="t" r="r" b="b"/>
              <a:pathLst>
                <a:path w="74650" h="146385" extrusionOk="0">
                  <a:moveTo>
                    <a:pt x="49779" y="1157"/>
                  </a:moveTo>
                  <a:cubicBezTo>
                    <a:pt x="31617" y="-3654"/>
                    <a:pt x="12951" y="6967"/>
                    <a:pt x="7823" y="25024"/>
                  </a:cubicBezTo>
                  <a:cubicBezTo>
                    <a:pt x="1353" y="57164"/>
                    <a:pt x="-7590" y="103663"/>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4" name="Google Shape;1114;p21"/>
            <p:cNvSpPr/>
            <p:nvPr/>
          </p:nvSpPr>
          <p:spPr>
            <a:xfrm>
              <a:off x="7015976" y="5729264"/>
              <a:ext cx="74650" cy="146385"/>
            </a:xfrm>
            <a:custGeom>
              <a:avLst/>
              <a:gdLst/>
              <a:ahLst/>
              <a:cxnLst/>
              <a:rect l="l" t="t" r="r" b="b"/>
              <a:pathLst>
                <a:path w="74650" h="146385" extrusionOk="0">
                  <a:moveTo>
                    <a:pt x="49779" y="1158"/>
                  </a:moveTo>
                  <a:cubicBezTo>
                    <a:pt x="31617" y="-3654"/>
                    <a:pt x="12951" y="6967"/>
                    <a:pt x="7823" y="25024"/>
                  </a:cubicBezTo>
                  <a:cubicBezTo>
                    <a:pt x="1353" y="57164"/>
                    <a:pt x="-7590" y="103662"/>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5" name="Google Shape;1115;p21"/>
            <p:cNvSpPr/>
            <p:nvPr/>
          </p:nvSpPr>
          <p:spPr>
            <a:xfrm>
              <a:off x="8341466" y="4431135"/>
              <a:ext cx="101706" cy="68156"/>
            </a:xfrm>
            <a:custGeom>
              <a:avLst/>
              <a:gdLst/>
              <a:ahLst/>
              <a:cxnLst/>
              <a:rect l="l" t="t" r="r" b="b"/>
              <a:pathLst>
                <a:path w="101706" h="68156" extrusionOk="0">
                  <a:moveTo>
                    <a:pt x="99434" y="17876"/>
                  </a:moveTo>
                  <a:cubicBezTo>
                    <a:pt x="95086" y="7084"/>
                    <a:pt x="84621" y="9"/>
                    <a:pt x="72985" y="0"/>
                  </a:cubicBezTo>
                  <a:cubicBezTo>
                    <a:pt x="64851" y="219"/>
                    <a:pt x="56744" y="1017"/>
                    <a:pt x="48725" y="2377"/>
                  </a:cubicBezTo>
                  <a:cubicBezTo>
                    <a:pt x="56526" y="856"/>
                    <a:pt x="48725" y="1806"/>
                    <a:pt x="46727" y="1902"/>
                  </a:cubicBezTo>
                  <a:lnTo>
                    <a:pt x="45394" y="1902"/>
                  </a:lnTo>
                  <a:lnTo>
                    <a:pt x="42160" y="1141"/>
                  </a:lnTo>
                  <a:cubicBezTo>
                    <a:pt x="24341" y="-3452"/>
                    <a:pt x="6083" y="6894"/>
                    <a:pt x="869" y="24533"/>
                  </a:cubicBezTo>
                  <a:cubicBezTo>
                    <a:pt x="-2936" y="41268"/>
                    <a:pt x="5912" y="62568"/>
                    <a:pt x="24274" y="65801"/>
                  </a:cubicBezTo>
                  <a:cubicBezTo>
                    <a:pt x="48725" y="70745"/>
                    <a:pt x="75649" y="69034"/>
                    <a:pt x="93440" y="49636"/>
                  </a:cubicBezTo>
                  <a:cubicBezTo>
                    <a:pt x="101603" y="41202"/>
                    <a:pt x="103962" y="28707"/>
                    <a:pt x="99434" y="178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6" name="Google Shape;1116;p21"/>
            <p:cNvSpPr/>
            <p:nvPr/>
          </p:nvSpPr>
          <p:spPr>
            <a:xfrm>
              <a:off x="5593429" y="4441768"/>
              <a:ext cx="136137" cy="73115"/>
            </a:xfrm>
            <a:custGeom>
              <a:avLst/>
              <a:gdLst/>
              <a:ahLst/>
              <a:cxnLst/>
              <a:rect l="l" t="t" r="r" b="b"/>
              <a:pathLst>
                <a:path w="136137" h="73115" extrusionOk="0">
                  <a:moveTo>
                    <a:pt x="107267" y="10571"/>
                  </a:moveTo>
                  <a:cubicBezTo>
                    <a:pt x="85708" y="9059"/>
                    <a:pt x="64302" y="5884"/>
                    <a:pt x="43238" y="1062"/>
                  </a:cubicBezTo>
                  <a:cubicBezTo>
                    <a:pt x="-146" y="-9207"/>
                    <a:pt x="-18698" y="58115"/>
                    <a:pt x="24781" y="67624"/>
                  </a:cubicBezTo>
                  <a:cubicBezTo>
                    <a:pt x="54426" y="74946"/>
                    <a:pt x="85423" y="74946"/>
                    <a:pt x="115068" y="67624"/>
                  </a:cubicBezTo>
                  <a:cubicBezTo>
                    <a:pt x="148652" y="59732"/>
                    <a:pt x="139139" y="12949"/>
                    <a:pt x="107267" y="1057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7" name="Google Shape;1117;p21"/>
            <p:cNvSpPr/>
            <p:nvPr/>
          </p:nvSpPr>
          <p:spPr>
            <a:xfrm>
              <a:off x="3934718" y="1685271"/>
              <a:ext cx="501289" cy="506915"/>
            </a:xfrm>
            <a:custGeom>
              <a:avLst/>
              <a:gdLst/>
              <a:ahLst/>
              <a:cxnLst/>
              <a:rect l="l" t="t" r="r" b="b"/>
              <a:pathLst>
                <a:path w="501289" h="506915" extrusionOk="0">
                  <a:moveTo>
                    <a:pt x="9514" y="506916"/>
                  </a:moveTo>
                  <a:lnTo>
                    <a:pt x="0" y="487898"/>
                  </a:lnTo>
                  <a:cubicBezTo>
                    <a:pt x="207882" y="379716"/>
                    <a:pt x="376560" y="209071"/>
                    <a:pt x="482261" y="0"/>
                  </a:cubicBezTo>
                  <a:lnTo>
                    <a:pt x="501289" y="9509"/>
                  </a:lnTo>
                  <a:cubicBezTo>
                    <a:pt x="393525" y="222687"/>
                    <a:pt x="221507" y="396670"/>
                    <a:pt x="9514" y="506916"/>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8" name="Google Shape;1118;p21"/>
            <p:cNvSpPr/>
            <p:nvPr/>
          </p:nvSpPr>
          <p:spPr>
            <a:xfrm>
              <a:off x="3884009" y="1535697"/>
              <a:ext cx="304541" cy="396803"/>
            </a:xfrm>
            <a:custGeom>
              <a:avLst/>
              <a:gdLst/>
              <a:ahLst/>
              <a:cxnLst/>
              <a:rect l="l" t="t" r="r" b="b"/>
              <a:pathLst>
                <a:path w="304541" h="396803" extrusionOk="0">
                  <a:moveTo>
                    <a:pt x="17696" y="396803"/>
                  </a:moveTo>
                  <a:lnTo>
                    <a:pt x="0" y="384062"/>
                  </a:lnTo>
                  <a:cubicBezTo>
                    <a:pt x="93141" y="255122"/>
                    <a:pt x="190279" y="125897"/>
                    <a:pt x="287321" y="0"/>
                  </a:cubicBezTo>
                  <a:lnTo>
                    <a:pt x="304541" y="13312"/>
                  </a:lnTo>
                  <a:cubicBezTo>
                    <a:pt x="207214" y="138924"/>
                    <a:pt x="110742" y="268054"/>
                    <a:pt x="17696" y="39680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9" name="Google Shape;1119;p21"/>
            <p:cNvSpPr/>
            <p:nvPr/>
          </p:nvSpPr>
          <p:spPr>
            <a:xfrm>
              <a:off x="3654057" y="1524666"/>
              <a:ext cx="270100" cy="468119"/>
            </a:xfrm>
            <a:custGeom>
              <a:avLst/>
              <a:gdLst/>
              <a:ahLst/>
              <a:cxnLst/>
              <a:rect l="l" t="t" r="r" b="b"/>
              <a:pathLst>
                <a:path w="270100" h="468119" extrusionOk="0">
                  <a:moveTo>
                    <a:pt x="21502" y="468120"/>
                  </a:moveTo>
                  <a:lnTo>
                    <a:pt x="0" y="464316"/>
                  </a:lnTo>
                  <a:cubicBezTo>
                    <a:pt x="31886" y="285750"/>
                    <a:pt x="121607" y="122607"/>
                    <a:pt x="255354" y="0"/>
                  </a:cubicBezTo>
                  <a:lnTo>
                    <a:pt x="270101" y="16070"/>
                  </a:lnTo>
                  <a:cubicBezTo>
                    <a:pt x="139783" y="135358"/>
                    <a:pt x="52413" y="294222"/>
                    <a:pt x="21502" y="468120"/>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0" name="Google Shape;1120;p21"/>
            <p:cNvSpPr/>
            <p:nvPr/>
          </p:nvSpPr>
          <p:spPr>
            <a:xfrm>
              <a:off x="4788214" y="1525712"/>
              <a:ext cx="60127" cy="182284"/>
            </a:xfrm>
            <a:custGeom>
              <a:avLst/>
              <a:gdLst/>
              <a:ahLst/>
              <a:cxnLst/>
              <a:rect l="l" t="t" r="r" b="b"/>
              <a:pathLst>
                <a:path w="60127" h="182284" extrusionOk="0">
                  <a:moveTo>
                    <a:pt x="19028" y="182284"/>
                  </a:moveTo>
                  <a:lnTo>
                    <a:pt x="0" y="172110"/>
                  </a:lnTo>
                  <a:cubicBezTo>
                    <a:pt x="27695" y="119459"/>
                    <a:pt x="40834" y="60372"/>
                    <a:pt x="38056" y="951"/>
                  </a:cubicBezTo>
                  <a:lnTo>
                    <a:pt x="59748" y="0"/>
                  </a:lnTo>
                  <a:cubicBezTo>
                    <a:pt x="62678" y="63300"/>
                    <a:pt x="48626" y="126239"/>
                    <a:pt x="19028" y="182284"/>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1" name="Google Shape;1121;p21"/>
            <p:cNvSpPr/>
            <p:nvPr/>
          </p:nvSpPr>
          <p:spPr>
            <a:xfrm>
              <a:off x="5054889" y="1464666"/>
              <a:ext cx="38794" cy="261968"/>
            </a:xfrm>
            <a:custGeom>
              <a:avLst/>
              <a:gdLst/>
              <a:ahLst/>
              <a:cxnLst/>
              <a:rect l="l" t="t" r="r" b="b"/>
              <a:pathLst>
                <a:path w="38794" h="261968" extrusionOk="0">
                  <a:moveTo>
                    <a:pt x="32633" y="261968"/>
                  </a:moveTo>
                  <a:lnTo>
                    <a:pt x="11036" y="259211"/>
                  </a:lnTo>
                  <a:cubicBezTo>
                    <a:pt x="21796" y="174316"/>
                    <a:pt x="18067" y="88212"/>
                    <a:pt x="0" y="4564"/>
                  </a:cubicBezTo>
                  <a:lnTo>
                    <a:pt x="21311" y="0"/>
                  </a:lnTo>
                  <a:cubicBezTo>
                    <a:pt x="39854" y="86058"/>
                    <a:pt x="43678" y="174630"/>
                    <a:pt x="32633" y="26196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2" name="Google Shape;1122;p21"/>
            <p:cNvSpPr/>
            <p:nvPr/>
          </p:nvSpPr>
          <p:spPr>
            <a:xfrm>
              <a:off x="5280274" y="1396392"/>
              <a:ext cx="116545" cy="243806"/>
            </a:xfrm>
            <a:custGeom>
              <a:avLst/>
              <a:gdLst/>
              <a:ahLst/>
              <a:cxnLst/>
              <a:rect l="l" t="t" r="r" b="b"/>
              <a:pathLst>
                <a:path w="116545" h="243806" extrusionOk="0">
                  <a:moveTo>
                    <a:pt x="95139" y="243806"/>
                  </a:moveTo>
                  <a:cubicBezTo>
                    <a:pt x="79698" y="160878"/>
                    <a:pt x="47313" y="82024"/>
                    <a:pt x="0" y="12171"/>
                  </a:cubicBezTo>
                  <a:lnTo>
                    <a:pt x="17981" y="0"/>
                  </a:lnTo>
                  <a:cubicBezTo>
                    <a:pt x="67045" y="72423"/>
                    <a:pt x="100600" y="154197"/>
                    <a:pt x="116546" y="24019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3" name="Google Shape;1123;p21"/>
            <p:cNvSpPr/>
            <p:nvPr/>
          </p:nvSpPr>
          <p:spPr>
            <a:xfrm>
              <a:off x="5544667" y="1464000"/>
              <a:ext cx="302638" cy="624159"/>
            </a:xfrm>
            <a:custGeom>
              <a:avLst/>
              <a:gdLst/>
              <a:ahLst/>
              <a:cxnLst/>
              <a:rect l="l" t="t" r="r" b="b"/>
              <a:pathLst>
                <a:path w="302638" h="624159" extrusionOk="0">
                  <a:moveTo>
                    <a:pt x="281708" y="624160"/>
                  </a:moveTo>
                  <a:cubicBezTo>
                    <a:pt x="256020" y="514618"/>
                    <a:pt x="229476" y="401463"/>
                    <a:pt x="186568" y="295725"/>
                  </a:cubicBezTo>
                  <a:cubicBezTo>
                    <a:pt x="138999" y="177815"/>
                    <a:pt x="76112" y="83773"/>
                    <a:pt x="0" y="16260"/>
                  </a:cubicBezTo>
                  <a:lnTo>
                    <a:pt x="14461" y="0"/>
                  </a:lnTo>
                  <a:cubicBezTo>
                    <a:pt x="93141" y="69795"/>
                    <a:pt x="157836" y="166500"/>
                    <a:pt x="206738" y="287547"/>
                  </a:cubicBezTo>
                  <a:cubicBezTo>
                    <a:pt x="250121" y="394807"/>
                    <a:pt x="276856" y="508912"/>
                    <a:pt x="302638" y="619215"/>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4" name="Google Shape;1124;p21"/>
            <p:cNvSpPr/>
            <p:nvPr/>
          </p:nvSpPr>
          <p:spPr>
            <a:xfrm>
              <a:off x="4109109" y="866370"/>
              <a:ext cx="104843" cy="185231"/>
            </a:xfrm>
            <a:custGeom>
              <a:avLst/>
              <a:gdLst/>
              <a:ahLst/>
              <a:cxnLst/>
              <a:rect l="l" t="t" r="r" b="b"/>
              <a:pathLst>
                <a:path w="104843" h="185231" extrusionOk="0">
                  <a:moveTo>
                    <a:pt x="89336" y="185232"/>
                  </a:moveTo>
                  <a:cubicBezTo>
                    <a:pt x="40637" y="135674"/>
                    <a:pt x="9296" y="71692"/>
                    <a:pt x="0" y="2853"/>
                  </a:cubicBezTo>
                  <a:lnTo>
                    <a:pt x="21597" y="0"/>
                  </a:lnTo>
                  <a:cubicBezTo>
                    <a:pt x="30235" y="64147"/>
                    <a:pt x="59444" y="123767"/>
                    <a:pt x="104844" y="16992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5" name="Google Shape;1125;p21"/>
            <p:cNvSpPr/>
            <p:nvPr/>
          </p:nvSpPr>
          <p:spPr>
            <a:xfrm>
              <a:off x="4148972" y="739903"/>
              <a:ext cx="113025" cy="198068"/>
            </a:xfrm>
            <a:custGeom>
              <a:avLst/>
              <a:gdLst/>
              <a:ahLst/>
              <a:cxnLst/>
              <a:rect l="l" t="t" r="r" b="b"/>
              <a:pathLst>
                <a:path w="113025" h="198068" extrusionOk="0">
                  <a:moveTo>
                    <a:pt x="92666" y="198069"/>
                  </a:moveTo>
                  <a:cubicBezTo>
                    <a:pt x="70864" y="132039"/>
                    <a:pt x="39654" y="69493"/>
                    <a:pt x="0" y="12361"/>
                  </a:cubicBezTo>
                  <a:lnTo>
                    <a:pt x="17886" y="0"/>
                  </a:lnTo>
                  <a:cubicBezTo>
                    <a:pt x="58665" y="58921"/>
                    <a:pt x="90709" y="123425"/>
                    <a:pt x="113026" y="19150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6" name="Google Shape;1126;p21"/>
            <p:cNvSpPr/>
            <p:nvPr/>
          </p:nvSpPr>
          <p:spPr>
            <a:xfrm>
              <a:off x="4228414" y="700251"/>
              <a:ext cx="148036" cy="257594"/>
            </a:xfrm>
            <a:custGeom>
              <a:avLst/>
              <a:gdLst/>
              <a:ahLst/>
              <a:cxnLst/>
              <a:rect l="l" t="t" r="r" b="b"/>
              <a:pathLst>
                <a:path w="148036" h="257594" extrusionOk="0">
                  <a:moveTo>
                    <a:pt x="126535" y="257594"/>
                  </a:moveTo>
                  <a:cubicBezTo>
                    <a:pt x="119134" y="163457"/>
                    <a:pt x="73392" y="76484"/>
                    <a:pt x="0" y="17021"/>
                  </a:cubicBezTo>
                  <a:lnTo>
                    <a:pt x="13605" y="0"/>
                  </a:lnTo>
                  <a:cubicBezTo>
                    <a:pt x="91591" y="63374"/>
                    <a:pt x="140178" y="155925"/>
                    <a:pt x="148037" y="25607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7" name="Google Shape;1127;p21"/>
            <p:cNvSpPr/>
            <p:nvPr/>
          </p:nvSpPr>
          <p:spPr>
            <a:xfrm rot="-5329800">
              <a:off x="4147415" y="2366397"/>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8" name="Google Shape;1128;p21"/>
            <p:cNvSpPr/>
            <p:nvPr/>
          </p:nvSpPr>
          <p:spPr>
            <a:xfrm rot="-2518199">
              <a:off x="4177224" y="247074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9" name="Google Shape;1129;p21"/>
            <p:cNvSpPr/>
            <p:nvPr/>
          </p:nvSpPr>
          <p:spPr>
            <a:xfrm rot="-2518199">
              <a:off x="4331760" y="2479973"/>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0" name="Google Shape;1130;p21"/>
            <p:cNvSpPr/>
            <p:nvPr/>
          </p:nvSpPr>
          <p:spPr>
            <a:xfrm rot="-2518199">
              <a:off x="4500483" y="248999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1" name="Google Shape;1131;p21"/>
            <p:cNvSpPr/>
            <p:nvPr/>
          </p:nvSpPr>
          <p:spPr>
            <a:xfrm rot="-2518199">
              <a:off x="4239104" y="256852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2" name="Google Shape;1132;p21"/>
            <p:cNvSpPr/>
            <p:nvPr/>
          </p:nvSpPr>
          <p:spPr>
            <a:xfrm rot="-2518199">
              <a:off x="4413397" y="2578979"/>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3" name="Google Shape;1133;p21"/>
            <p:cNvSpPr/>
            <p:nvPr/>
          </p:nvSpPr>
          <p:spPr>
            <a:xfrm rot="-5329800">
              <a:off x="5449052" y="2366382"/>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4" name="Google Shape;1134;p21"/>
            <p:cNvSpPr/>
            <p:nvPr/>
          </p:nvSpPr>
          <p:spPr>
            <a:xfrm rot="-2518199">
              <a:off x="5478898" y="2470832"/>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5" name="Google Shape;1135;p21"/>
            <p:cNvSpPr/>
            <p:nvPr/>
          </p:nvSpPr>
          <p:spPr>
            <a:xfrm rot="-2518199">
              <a:off x="5633433" y="248006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6" name="Google Shape;1136;p21"/>
            <p:cNvSpPr/>
            <p:nvPr/>
          </p:nvSpPr>
          <p:spPr>
            <a:xfrm rot="-2518199">
              <a:off x="5802132" y="249002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7" name="Google Shape;1137;p21"/>
            <p:cNvSpPr/>
            <p:nvPr/>
          </p:nvSpPr>
          <p:spPr>
            <a:xfrm rot="-2518199">
              <a:off x="5540777" y="256861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8" name="Google Shape;1138;p21"/>
            <p:cNvSpPr/>
            <p:nvPr/>
          </p:nvSpPr>
          <p:spPr>
            <a:xfrm rot="-2518199">
              <a:off x="5715070" y="2579069"/>
              <a:ext cx="40719" cy="38605"/>
            </a:xfrm>
            <a:custGeom>
              <a:avLst/>
              <a:gdLst/>
              <a:ahLst/>
              <a:cxnLst/>
              <a:rect l="l" t="t" r="r" b="b"/>
              <a:pathLst>
                <a:path w="40719" h="38605" extrusionOk="0">
                  <a:moveTo>
                    <a:pt x="40720" y="19303"/>
                  </a:moveTo>
                  <a:cubicBezTo>
                    <a:pt x="40720" y="29964"/>
                    <a:pt x="31604" y="38606"/>
                    <a:pt x="20360" y="38606"/>
                  </a:cubicBezTo>
                  <a:cubicBezTo>
                    <a:pt x="9116" y="38606"/>
                    <a:pt x="0" y="29964"/>
                    <a:pt x="0" y="19303"/>
                  </a:cubicBezTo>
                  <a:cubicBezTo>
                    <a:pt x="0" y="8642"/>
                    <a:pt x="9116"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139" name="Google Shape;1139;p21"/>
          <p:cNvGrpSpPr/>
          <p:nvPr/>
        </p:nvGrpSpPr>
        <p:grpSpPr>
          <a:xfrm>
            <a:off x="4999928" y="5459160"/>
            <a:ext cx="621307" cy="623125"/>
            <a:chOff x="10956988" y="5717984"/>
            <a:chExt cx="621307" cy="623125"/>
          </a:xfrm>
        </p:grpSpPr>
        <p:sp>
          <p:nvSpPr>
            <p:cNvPr id="1140" name="Google Shape;1140;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41" name="Google Shape;1141;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142" name="Google Shape;1142;p21"/>
          <p:cNvGrpSpPr/>
          <p:nvPr/>
        </p:nvGrpSpPr>
        <p:grpSpPr>
          <a:xfrm rot="-2182735">
            <a:off x="681928" y="2021693"/>
            <a:ext cx="621307" cy="623125"/>
            <a:chOff x="10956988" y="5717984"/>
            <a:chExt cx="621307" cy="623125"/>
          </a:xfrm>
        </p:grpSpPr>
        <p:sp>
          <p:nvSpPr>
            <p:cNvPr id="1143" name="Google Shape;1143;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44" name="Google Shape;1144;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145" name="Google Shape;1145;p21"/>
          <p:cNvGrpSpPr/>
          <p:nvPr/>
        </p:nvGrpSpPr>
        <p:grpSpPr>
          <a:xfrm flipH="1">
            <a:off x="744411" y="523582"/>
            <a:ext cx="10712375" cy="5875396"/>
            <a:chOff x="1054479" y="523582"/>
            <a:chExt cx="10712375" cy="5875396"/>
          </a:xfrm>
        </p:grpSpPr>
        <p:sp>
          <p:nvSpPr>
            <p:cNvPr id="1146" name="Google Shape;1146;p21"/>
            <p:cNvSpPr/>
            <p:nvPr/>
          </p:nvSpPr>
          <p:spPr>
            <a:xfrm>
              <a:off x="5869462" y="2223848"/>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47" name="Google Shape;1147;p21"/>
            <p:cNvSpPr/>
            <p:nvPr/>
          </p:nvSpPr>
          <p:spPr>
            <a:xfrm>
              <a:off x="3148580" y="5562715"/>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48" name="Google Shape;1148;p21"/>
            <p:cNvSpPr/>
            <p:nvPr/>
          </p:nvSpPr>
          <p:spPr>
            <a:xfrm>
              <a:off x="105447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49" name="Google Shape;1149;p21"/>
            <p:cNvSpPr/>
            <p:nvPr/>
          </p:nvSpPr>
          <p:spPr>
            <a:xfrm>
              <a:off x="11533167" y="5959629"/>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0" name="Google Shape;1150;p21"/>
            <p:cNvSpPr/>
            <p:nvPr/>
          </p:nvSpPr>
          <p:spPr>
            <a:xfrm>
              <a:off x="1899989"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1" name="Google Shape;1151;p21"/>
            <p:cNvSpPr/>
            <p:nvPr/>
          </p:nvSpPr>
          <p:spPr>
            <a:xfrm>
              <a:off x="8992227"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2" name="Google Shape;1152;p21"/>
            <p:cNvSpPr/>
            <p:nvPr/>
          </p:nvSpPr>
          <p:spPr>
            <a:xfrm>
              <a:off x="2851503"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3" name="Google Shape;1153;p21"/>
            <p:cNvSpPr/>
            <p:nvPr/>
          </p:nvSpPr>
          <p:spPr>
            <a:xfrm>
              <a:off x="6709930" y="52358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4" name="Google Shape;1154;p21"/>
            <p:cNvSpPr/>
            <p:nvPr/>
          </p:nvSpPr>
          <p:spPr>
            <a:xfrm>
              <a:off x="6081784"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5" name="Google Shape;1155;p21"/>
            <p:cNvSpPr/>
            <p:nvPr/>
          </p:nvSpPr>
          <p:spPr>
            <a:xfrm>
              <a:off x="5553340" y="2173409"/>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6" name="Google Shape;1156;p21"/>
            <p:cNvSpPr/>
            <p:nvPr/>
          </p:nvSpPr>
          <p:spPr>
            <a:xfrm>
              <a:off x="6009540" y="2354701"/>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7" name="Google Shape;1157;p21"/>
            <p:cNvSpPr/>
            <p:nvPr/>
          </p:nvSpPr>
          <p:spPr>
            <a:xfrm>
              <a:off x="7699702" y="800211"/>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8" name="Google Shape;1158;p21"/>
            <p:cNvSpPr/>
            <p:nvPr/>
          </p:nvSpPr>
          <p:spPr>
            <a:xfrm>
              <a:off x="4664655"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9" name="Google Shape;1159;p21"/>
            <p:cNvSpPr/>
            <p:nvPr/>
          </p:nvSpPr>
          <p:spPr>
            <a:xfrm>
              <a:off x="3633963" y="590689"/>
              <a:ext cx="499364" cy="526641"/>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99" name="PA_库_矩形 102"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a:spLocks noChangeArrowheads="1"/>
          </p:cNvSpPr>
          <p:nvPr>
            <p:custDataLst>
              <p:tags r:id="rId1"/>
            </p:custDataLst>
          </p:nvPr>
        </p:nvSpPr>
        <p:spPr bwMode="auto">
          <a:xfrm>
            <a:off x="4823458" y="598015"/>
            <a:ext cx="7271826"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Microsoft YaHei" panose="020B0503020204020204" pitchFamily="34" charset="-122"/>
              </a:defRPr>
            </a:lvl1pPr>
            <a:lvl2pPr marL="742950" indent="-285750">
              <a:defRPr sz="1300">
                <a:solidFill>
                  <a:schemeClr val="tx1"/>
                </a:solidFill>
                <a:latin typeface="Calibri Light" panose="020F0302020204030204" pitchFamily="34" charset="0"/>
                <a:ea typeface="Microsoft YaHei" panose="020B0503020204020204" pitchFamily="34" charset="-122"/>
              </a:defRPr>
            </a:lvl2pPr>
            <a:lvl3pPr marL="1143000" indent="-228600">
              <a:defRPr sz="1300">
                <a:solidFill>
                  <a:schemeClr val="tx1"/>
                </a:solidFill>
                <a:latin typeface="Calibri Light" panose="020F0302020204030204" pitchFamily="34" charset="0"/>
                <a:ea typeface="Microsoft YaHei" panose="020B0503020204020204" pitchFamily="34" charset="-122"/>
              </a:defRPr>
            </a:lvl3pPr>
            <a:lvl4pPr marL="1600200" indent="-228600">
              <a:defRPr sz="1300">
                <a:solidFill>
                  <a:schemeClr val="tx1"/>
                </a:solidFill>
                <a:latin typeface="Calibri Light" panose="020F0302020204030204" pitchFamily="34" charset="0"/>
                <a:ea typeface="Microsoft YaHei" panose="020B0503020204020204" pitchFamily="34" charset="-122"/>
              </a:defRPr>
            </a:lvl4pPr>
            <a:lvl5pPr marL="2057400" indent="-228600">
              <a:defRPr sz="1300">
                <a:solidFill>
                  <a:schemeClr val="tx1"/>
                </a:solidFill>
                <a:latin typeface="Calibri Light" panose="020F0302020204030204" pitchFamily="34" charset="0"/>
                <a:ea typeface="Microsoft YaHei"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Microsoft YaHei"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Microsoft YaHei"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Microsoft YaHei"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Microsoft YaHei" panose="020B0503020204020204" pitchFamily="34" charset="-122"/>
              </a:defRPr>
            </a:lvl9pPr>
          </a:lstStyle>
          <a:p>
            <a:pPr algn="ctr" defTabSz="914400" fontAlgn="base">
              <a:spcBef>
                <a:spcPct val="0"/>
              </a:spcBef>
              <a:spcAft>
                <a:spcPct val="0"/>
              </a:spcAft>
            </a:pPr>
            <a:r>
              <a:rPr lang="en-US" altLang="zh-CN" sz="16600" b="1" dirty="0">
                <a:solidFill>
                  <a:schemeClr val="accent1">
                    <a:lumMod val="50000"/>
                  </a:schemeClr>
                </a:solidFill>
                <a:latin typeface="+mn-lt"/>
                <a:ea typeface="+mj-ea"/>
                <a:sym typeface="Microsoft YaHei" panose="020B0503020204020204" pitchFamily="34" charset="-122"/>
              </a:rPr>
              <a:t>I. </a:t>
            </a:r>
            <a:endParaRPr lang="en-US" altLang="zh-CN" sz="16600" b="1" dirty="0">
              <a:solidFill>
                <a:schemeClr val="accent1">
                  <a:lumMod val="50000"/>
                </a:schemeClr>
              </a:solidFill>
              <a:latin typeface="+mn-lt"/>
              <a:ea typeface="+mj-ea"/>
              <a:sym typeface="Microsoft YaHei" panose="020B0503020204020204" pitchFamily="34" charset="-122"/>
            </a:endParaRPr>
          </a:p>
          <a:p>
            <a:pPr algn="ctr" defTabSz="914400" fontAlgn="base">
              <a:spcBef>
                <a:spcPct val="0"/>
              </a:spcBef>
              <a:spcAft>
                <a:spcPct val="0"/>
              </a:spcAft>
            </a:pPr>
            <a:r>
              <a:rPr lang="vi-VN" altLang="zh-CN" sz="7200" b="1" spc="300" dirty="0">
                <a:solidFill>
                  <a:schemeClr val="accent1">
                    <a:lumMod val="50000"/>
                  </a:schemeClr>
                </a:solidFill>
                <a:latin typeface="+mn-lt"/>
                <a:ea typeface="inpin heiti" panose="00000500000000000000" pitchFamily="2" charset="-122"/>
                <a:cs typeface="Arial" panose="020B0604020202020204" pitchFamily="34" charset="0"/>
                <a:sym typeface="inpin heiti" panose="00000500000000000000" pitchFamily="2" charset="-122"/>
              </a:rPr>
              <a:t>ĐƠN CHẤT VÀ HỢP CHẤT</a:t>
            </a:r>
            <a:endParaRPr lang="vi-VN" altLang="zh-CN" sz="7200" b="1" spc="300" dirty="0">
              <a:solidFill>
                <a:schemeClr val="accent1">
                  <a:lumMod val="50000"/>
                </a:schemeClr>
              </a:solidFill>
              <a:latin typeface="+mn-lt"/>
              <a:ea typeface="inpin heiti" panose="00000500000000000000" pitchFamily="2" charset="-122"/>
              <a:cs typeface="Arial" panose="020B0604020202020204" pitchFamily="34" charset="0"/>
              <a:sym typeface="inpin heiti" panose="00000500000000000000"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panose="00000500000000000000"/>
                <a:ea typeface="Montserrat" panose="00000500000000000000"/>
                <a:cs typeface="Montserrat" panose="00000500000000000000"/>
                <a:sym typeface="Montserrat" panose="00000500000000000000"/>
              </a:rPr>
            </a:fld>
            <a:endParaRPr sz="800">
              <a:solidFill>
                <a:srgbClr val="553396"/>
              </a:solidFill>
              <a:latin typeface="Montserrat" panose="00000500000000000000"/>
              <a:ea typeface="Montserrat" panose="00000500000000000000"/>
              <a:cs typeface="Montserrat" panose="00000500000000000000"/>
              <a:sym typeface="Montserrat" panose="00000500000000000000"/>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TextBox 100"/>
          <p:cNvSpPr txBox="1"/>
          <p:nvPr/>
        </p:nvSpPr>
        <p:spPr>
          <a:xfrm>
            <a:off x="918256" y="1241420"/>
            <a:ext cx="10842335" cy="2062103"/>
          </a:xfrm>
          <a:prstGeom prst="rect">
            <a:avLst/>
          </a:prstGeom>
          <a:solidFill>
            <a:schemeClr val="accent2"/>
          </a:solidFill>
        </p:spPr>
        <p:txBody>
          <a:bodyPr wrap="square">
            <a:spAutoFit/>
          </a:bodyPr>
          <a:lstStyle/>
          <a:p>
            <a:pPr algn="just"/>
            <a:r>
              <a:rPr lang="vi-VN" sz="3200" dirty="0"/>
              <a:t>- Tên của đơn chất thường trùng với tên của nguyên tố, trừ một số trường hợp.</a:t>
            </a:r>
            <a:endParaRPr lang="vi-VN" sz="3200" dirty="0"/>
          </a:p>
          <a:p>
            <a:pPr algn="just"/>
            <a:r>
              <a:rPr lang="vi-VN" sz="3200" dirty="0"/>
              <a:t>- Ví dụ: Ozone tạo nên từ oxygen, than chì và kim cương tạo nên từ carbon.</a:t>
            </a:r>
            <a:endParaRPr lang="vi-VN" sz="3200" dirty="0"/>
          </a:p>
        </p:txBody>
      </p:sp>
      <p:grpSp>
        <p:nvGrpSpPr>
          <p:cNvPr id="102" name="Group 101"/>
          <p:cNvGrpSpPr/>
          <p:nvPr/>
        </p:nvGrpSpPr>
        <p:grpSpPr>
          <a:xfrm>
            <a:off x="2133246" y="280194"/>
            <a:ext cx="1851830" cy="807907"/>
            <a:chOff x="1792105" y="278048"/>
            <a:chExt cx="1851830" cy="807907"/>
          </a:xfrm>
        </p:grpSpPr>
        <p:sp>
          <p:nvSpPr>
            <p:cNvPr id="103" name="Rectangle: Rounded Corners 102"/>
            <p:cNvSpPr/>
            <p:nvPr/>
          </p:nvSpPr>
          <p:spPr>
            <a:xfrm>
              <a:off x="1792105" y="346201"/>
              <a:ext cx="1851830" cy="7397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FF0000"/>
                </a:solidFill>
              </a:endParaRPr>
            </a:p>
          </p:txBody>
        </p:sp>
        <p:sp>
          <p:nvSpPr>
            <p:cNvPr id="104" name="TextBox 103"/>
            <p:cNvSpPr txBox="1"/>
            <p:nvPr/>
          </p:nvSpPr>
          <p:spPr>
            <a:xfrm>
              <a:off x="1908927" y="278048"/>
              <a:ext cx="1618186" cy="739754"/>
            </a:xfrm>
            <a:prstGeom prst="rect">
              <a:avLst/>
            </a:prstGeom>
            <a:noFill/>
          </p:spPr>
          <p:txBody>
            <a:bodyPr wrap="square" rtlCol="0">
              <a:spAutoFit/>
            </a:bodyPr>
            <a:lstStyle/>
            <a:p>
              <a:pPr>
                <a:lnSpc>
                  <a:spcPct val="150000"/>
                </a:lnSpc>
              </a:pPr>
              <a:r>
                <a:rPr lang="en-US" sz="3200" b="1" dirty="0" err="1">
                  <a:solidFill>
                    <a:srgbClr val="FF0000"/>
                  </a:solidFill>
                  <a:latin typeface="+mn-lt"/>
                  <a:ea typeface="Cambria" panose="02040503050406030204" pitchFamily="18" charset="0"/>
                </a:rPr>
                <a:t>Chú</a:t>
              </a:r>
              <a:r>
                <a:rPr lang="en-US" sz="3200" b="1" dirty="0">
                  <a:solidFill>
                    <a:srgbClr val="FF0000"/>
                  </a:solidFill>
                  <a:latin typeface="+mn-lt"/>
                  <a:ea typeface="Cambria" panose="02040503050406030204" pitchFamily="18" charset="0"/>
                </a:rPr>
                <a:t> ý:</a:t>
              </a:r>
              <a:endParaRPr lang="en-US" sz="3200" b="1" dirty="0">
                <a:solidFill>
                  <a:srgbClr val="FF0000"/>
                </a:solidFill>
                <a:latin typeface="+mn-lt"/>
                <a:ea typeface="Cambria" panose="02040503050406030204" pitchFamily="18" charset="0"/>
              </a:endParaRPr>
            </a:p>
          </p:txBody>
        </p:sp>
      </p:grpSp>
      <p:grpSp>
        <p:nvGrpSpPr>
          <p:cNvPr id="105" name="Group 104"/>
          <p:cNvGrpSpPr/>
          <p:nvPr/>
        </p:nvGrpSpPr>
        <p:grpSpPr>
          <a:xfrm>
            <a:off x="2090355" y="3443005"/>
            <a:ext cx="9934288" cy="3230942"/>
            <a:chOff x="1128856" y="384455"/>
            <a:chExt cx="9934288" cy="3230942"/>
          </a:xfrm>
        </p:grpSpPr>
        <p:pic>
          <p:nvPicPr>
            <p:cNvPr id="106" name="Picture 105" descr="Clouds Clipart Thought Bubble - Transparent Speech Bubble Gif - Png  Download (#5782223) - PinClipart"/>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2472396" y="1161441"/>
              <a:ext cx="7698545" cy="1077218"/>
            </a:xfrm>
            <a:prstGeom prst="rect">
              <a:avLst/>
            </a:prstGeom>
            <a:noFill/>
          </p:spPr>
          <p:txBody>
            <a:bodyPr wrap="square">
              <a:spAutoFit/>
            </a:bodyPr>
            <a:lstStyle/>
            <a:p>
              <a:r>
                <a:rPr lang="vi-VN" sz="3200" dirty="0">
                  <a:solidFill>
                    <a:srgbClr val="FF0000"/>
                  </a:solidFill>
                </a:rPr>
                <a:t>Đơn chất </a:t>
              </a:r>
              <a:r>
                <a:rPr lang="vi-VN" sz="3200" dirty="0"/>
                <a:t>là chất được tạo nên từ </a:t>
              </a:r>
              <a:r>
                <a:rPr lang="vi-VN" sz="3200" dirty="0">
                  <a:solidFill>
                    <a:srgbClr val="FF0000"/>
                  </a:solidFill>
                </a:rPr>
                <a:t>một </a:t>
              </a:r>
              <a:r>
                <a:rPr lang="vi-VN" sz="3200" dirty="0"/>
                <a:t>nguyên tố hoá học. </a:t>
              </a:r>
              <a:endParaRPr lang="vi-VN" sz="3200" dirty="0"/>
            </a:p>
          </p:txBody>
        </p:sp>
      </p:grpSp>
      <p:pic>
        <p:nvPicPr>
          <p:cNvPr id="108" name="Picture 1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285" y="3568504"/>
            <a:ext cx="2693286" cy="24486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barn(inVertical)">
                                      <p:cBhvr>
                                        <p:cTn id="10" dur="5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barn(inVertical)">
                                      <p:cBhvr>
                                        <p:cTn id="15" dur="500"/>
                                        <p:tgtEl>
                                          <p:spTgt spid="108"/>
                                        </p:tgtEl>
                                      </p:cBhvr>
                                    </p:animEffect>
                                  </p:childTnLst>
                                </p:cTn>
                              </p:par>
                              <p:par>
                                <p:cTn id="16" presetID="16" presetClass="entr" presetSubtype="21" fill="hold" nodeType="with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barn(inVertical)">
                                      <p:cBhvr>
                                        <p:cTn id="1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869484" y="1382648"/>
            <a:ext cx="3484344" cy="4762278"/>
            <a:chOff x="869484" y="1490133"/>
            <a:chExt cx="3484344" cy="4762278"/>
          </a:xfrm>
          <a:solidFill>
            <a:srgbClr val="92D050"/>
          </a:solidFill>
        </p:grpSpPr>
        <p:sp>
          <p:nvSpPr>
            <p:cNvPr id="11" name="矩形 10"/>
            <p:cNvSpPr/>
            <p:nvPr/>
          </p:nvSpPr>
          <p:spPr>
            <a:xfrm>
              <a:off x="869484" y="2078344"/>
              <a:ext cx="3484344" cy="35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869484" y="1490133"/>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等腰三角形 12"/>
            <p:cNvSpPr/>
            <p:nvPr/>
          </p:nvSpPr>
          <p:spPr>
            <a:xfrm flipV="1">
              <a:off x="869484" y="5664200"/>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7838172" y="1382648"/>
            <a:ext cx="3484344" cy="4762278"/>
            <a:chOff x="7838172" y="1490133"/>
            <a:chExt cx="3484344" cy="4762278"/>
          </a:xfrm>
          <a:solidFill>
            <a:schemeClr val="accent3"/>
          </a:solidFill>
        </p:grpSpPr>
        <p:sp>
          <p:nvSpPr>
            <p:cNvPr id="15" name="矩形 14"/>
            <p:cNvSpPr/>
            <p:nvPr/>
          </p:nvSpPr>
          <p:spPr>
            <a:xfrm>
              <a:off x="7838172"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16" name="等腰三角形 15"/>
            <p:cNvSpPr/>
            <p:nvPr/>
          </p:nvSpPr>
          <p:spPr>
            <a:xfrm>
              <a:off x="7838173"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V="1">
              <a:off x="7838173"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353828" y="1382648"/>
            <a:ext cx="3484345" cy="4762278"/>
            <a:chOff x="4353828" y="1490133"/>
            <a:chExt cx="3484345" cy="4762278"/>
          </a:xfrm>
          <a:solidFill>
            <a:schemeClr val="accent2"/>
          </a:solidFill>
        </p:grpSpPr>
        <p:sp>
          <p:nvSpPr>
            <p:cNvPr id="19" name="矩形 18"/>
            <p:cNvSpPr/>
            <p:nvPr/>
          </p:nvSpPr>
          <p:spPr>
            <a:xfrm>
              <a:off x="4353828"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4353830"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V="1">
              <a:off x="4353830"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1242361"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Kim loại</a:t>
            </a:r>
            <a:endParaRPr lang="vi-VN" sz="3200" dirty="0"/>
          </a:p>
        </p:txBody>
      </p:sp>
      <p:sp>
        <p:nvSpPr>
          <p:cNvPr id="36" name="矩形 35"/>
          <p:cNvSpPr/>
          <p:nvPr/>
        </p:nvSpPr>
        <p:spPr>
          <a:xfrm>
            <a:off x="4692527" y="1970859"/>
            <a:ext cx="2734733" cy="516467"/>
          </a:xfrm>
          <a:prstGeom prst="rect">
            <a:avLst/>
          </a:prstGeom>
          <a:no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Phi kim</a:t>
            </a:r>
            <a:endParaRPr lang="vi-VN" sz="3200" dirty="0"/>
          </a:p>
        </p:txBody>
      </p:sp>
      <p:sp>
        <p:nvSpPr>
          <p:cNvPr id="37" name="矩形 36"/>
          <p:cNvSpPr/>
          <p:nvPr/>
        </p:nvSpPr>
        <p:spPr>
          <a:xfrm>
            <a:off x="8214907"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Khí hiếm</a:t>
            </a:r>
            <a:endParaRPr lang="vi-VN" sz="3200" dirty="0"/>
          </a:p>
        </p:txBody>
      </p:sp>
      <p:sp>
        <p:nvSpPr>
          <p:cNvPr id="40" name="TextBox 39"/>
          <p:cNvSpPr txBox="1"/>
          <p:nvPr/>
        </p:nvSpPr>
        <p:spPr>
          <a:xfrm>
            <a:off x="2351598" y="558295"/>
            <a:ext cx="7911068" cy="584775"/>
          </a:xfrm>
          <a:prstGeom prst="rect">
            <a:avLst/>
          </a:prstGeom>
          <a:noFill/>
        </p:spPr>
        <p:txBody>
          <a:bodyPr wrap="square">
            <a:spAutoFit/>
          </a:bodyPr>
          <a:lstStyle/>
          <a:p>
            <a:pPr algn="ctr"/>
            <a:r>
              <a:rPr lang="vi-VN" sz="3200" b="1" dirty="0">
                <a:solidFill>
                  <a:srgbClr val="FF0000"/>
                </a:solidFill>
              </a:rPr>
              <a:t>Đơn chất được phân loại thành 3 loại: </a:t>
            </a:r>
            <a:endParaRPr lang="vi-VN" sz="3200" b="1" dirty="0">
              <a:solidFill>
                <a:srgbClr val="FF0000"/>
              </a:solidFill>
            </a:endParaRPr>
          </a:p>
        </p:txBody>
      </p:sp>
      <p:pic>
        <p:nvPicPr>
          <p:cNvPr id="3" name="Picture 2"/>
          <p:cNvPicPr>
            <a:picLocks noChangeAspect="1"/>
          </p:cNvPicPr>
          <p:nvPr/>
        </p:nvPicPr>
        <p:blipFill>
          <a:blip r:embed="rId1"/>
          <a:stretch>
            <a:fillRect/>
          </a:stretch>
        </p:blipFill>
        <p:spPr>
          <a:xfrm>
            <a:off x="3222220" y="2660524"/>
            <a:ext cx="1058709" cy="1058709"/>
          </a:xfrm>
          <a:prstGeom prst="rect">
            <a:avLst/>
          </a:prstGeom>
        </p:spPr>
      </p:pic>
      <p:pic>
        <p:nvPicPr>
          <p:cNvPr id="42" name="Picture 41"/>
          <p:cNvPicPr>
            <a:picLocks noChangeAspect="1"/>
          </p:cNvPicPr>
          <p:nvPr/>
        </p:nvPicPr>
        <p:blipFill>
          <a:blip r:embed="rId2"/>
          <a:stretch>
            <a:fillRect/>
          </a:stretch>
        </p:blipFill>
        <p:spPr>
          <a:xfrm>
            <a:off x="2063130" y="2773361"/>
            <a:ext cx="1034980" cy="1034980"/>
          </a:xfrm>
          <a:prstGeom prst="rect">
            <a:avLst/>
          </a:prstGeom>
        </p:spPr>
      </p:pic>
      <p:pic>
        <p:nvPicPr>
          <p:cNvPr id="44" name="Picture 43"/>
          <p:cNvPicPr>
            <a:picLocks noChangeAspect="1"/>
          </p:cNvPicPr>
          <p:nvPr/>
        </p:nvPicPr>
        <p:blipFill>
          <a:blip r:embed="rId3"/>
          <a:stretch>
            <a:fillRect/>
          </a:stretch>
        </p:blipFill>
        <p:spPr>
          <a:xfrm>
            <a:off x="1026179" y="2773361"/>
            <a:ext cx="1051431" cy="1051431"/>
          </a:xfrm>
          <a:prstGeom prst="rect">
            <a:avLst/>
          </a:prstGeom>
        </p:spPr>
      </p:pic>
      <p:sp>
        <p:nvSpPr>
          <p:cNvPr id="45" name="TextBox 44"/>
          <p:cNvSpPr txBox="1"/>
          <p:nvPr/>
        </p:nvSpPr>
        <p:spPr>
          <a:xfrm>
            <a:off x="1123214" y="3808341"/>
            <a:ext cx="2734733" cy="584775"/>
          </a:xfrm>
          <a:prstGeom prst="rect">
            <a:avLst/>
          </a:prstGeom>
          <a:noFill/>
        </p:spPr>
        <p:txBody>
          <a:bodyPr wrap="square">
            <a:spAutoFit/>
          </a:bodyPr>
          <a:lstStyle/>
          <a:p>
            <a:pPr algn="ctr"/>
            <a:r>
              <a:rPr lang="vi-VN" sz="3200" dirty="0">
                <a:solidFill>
                  <a:schemeClr val="tx1"/>
                </a:solidFill>
              </a:rPr>
              <a:t>Thể rắn</a:t>
            </a:r>
            <a:endParaRPr lang="vi-VN" sz="3200" dirty="0">
              <a:solidFill>
                <a:schemeClr val="tx1"/>
              </a:solidFill>
            </a:endParaRPr>
          </a:p>
        </p:txBody>
      </p:sp>
      <p:pic>
        <p:nvPicPr>
          <p:cNvPr id="49" name="Picture 48"/>
          <p:cNvPicPr>
            <a:picLocks noChangeAspect="1"/>
          </p:cNvPicPr>
          <p:nvPr/>
        </p:nvPicPr>
        <p:blipFill>
          <a:blip r:embed="rId4"/>
          <a:stretch>
            <a:fillRect/>
          </a:stretch>
        </p:blipFill>
        <p:spPr>
          <a:xfrm>
            <a:off x="1452628" y="4312096"/>
            <a:ext cx="997556" cy="997556"/>
          </a:xfrm>
          <a:prstGeom prst="rect">
            <a:avLst/>
          </a:prstGeom>
        </p:spPr>
      </p:pic>
      <p:pic>
        <p:nvPicPr>
          <p:cNvPr id="51" name="Picture 50"/>
          <p:cNvPicPr>
            <a:picLocks noChangeAspect="1"/>
          </p:cNvPicPr>
          <p:nvPr/>
        </p:nvPicPr>
        <p:blipFill>
          <a:blip r:embed="rId5"/>
          <a:stretch>
            <a:fillRect/>
          </a:stretch>
        </p:blipFill>
        <p:spPr>
          <a:xfrm>
            <a:off x="2498701" y="4426464"/>
            <a:ext cx="850687" cy="850687"/>
          </a:xfrm>
          <a:prstGeom prst="rect">
            <a:avLst/>
          </a:prstGeom>
        </p:spPr>
      </p:pic>
      <p:sp>
        <p:nvSpPr>
          <p:cNvPr id="52" name="TextBox 51"/>
          <p:cNvSpPr txBox="1"/>
          <p:nvPr/>
        </p:nvSpPr>
        <p:spPr>
          <a:xfrm>
            <a:off x="1131334" y="5343000"/>
            <a:ext cx="2734733" cy="584775"/>
          </a:xfrm>
          <a:prstGeom prst="rect">
            <a:avLst/>
          </a:prstGeom>
          <a:noFill/>
        </p:spPr>
        <p:txBody>
          <a:bodyPr wrap="square">
            <a:spAutoFit/>
          </a:bodyPr>
          <a:lstStyle/>
          <a:p>
            <a:pPr algn="ctr"/>
            <a:r>
              <a:rPr lang="vi-VN" sz="3200" dirty="0">
                <a:solidFill>
                  <a:schemeClr val="tx1"/>
                </a:solidFill>
              </a:rPr>
              <a:t>Thể lỏng</a:t>
            </a:r>
            <a:endParaRPr lang="vi-VN" sz="3200" dirty="0">
              <a:solidFill>
                <a:schemeClr val="tx1"/>
              </a:solidFill>
            </a:endParaRPr>
          </a:p>
        </p:txBody>
      </p:sp>
      <p:pic>
        <p:nvPicPr>
          <p:cNvPr id="54" name="Picture 53"/>
          <p:cNvPicPr>
            <a:picLocks noChangeAspect="1"/>
          </p:cNvPicPr>
          <p:nvPr/>
        </p:nvPicPr>
        <p:blipFill>
          <a:blip r:embed="rId6"/>
          <a:stretch>
            <a:fillRect/>
          </a:stretch>
        </p:blipFill>
        <p:spPr>
          <a:xfrm>
            <a:off x="6512588" y="4828177"/>
            <a:ext cx="859423" cy="859423"/>
          </a:xfrm>
          <a:prstGeom prst="rect">
            <a:avLst/>
          </a:prstGeom>
        </p:spPr>
      </p:pic>
      <p:pic>
        <p:nvPicPr>
          <p:cNvPr id="56" name="Picture 55"/>
          <p:cNvPicPr>
            <a:picLocks noChangeAspect="1"/>
          </p:cNvPicPr>
          <p:nvPr/>
        </p:nvPicPr>
        <p:blipFill>
          <a:blip r:embed="rId7"/>
          <a:stretch>
            <a:fillRect/>
          </a:stretch>
        </p:blipFill>
        <p:spPr>
          <a:xfrm>
            <a:off x="5083241" y="3263632"/>
            <a:ext cx="637942" cy="637942"/>
          </a:xfrm>
          <a:prstGeom prst="rect">
            <a:avLst/>
          </a:prstGeom>
        </p:spPr>
      </p:pic>
      <p:pic>
        <p:nvPicPr>
          <p:cNvPr id="58" name="Picture 57"/>
          <p:cNvPicPr>
            <a:picLocks noChangeAspect="1"/>
          </p:cNvPicPr>
          <p:nvPr/>
        </p:nvPicPr>
        <p:blipFill>
          <a:blip r:embed="rId8"/>
          <a:stretch>
            <a:fillRect/>
          </a:stretch>
        </p:blipFill>
        <p:spPr>
          <a:xfrm>
            <a:off x="4383968" y="3299076"/>
            <a:ext cx="621571" cy="621571"/>
          </a:xfrm>
          <a:prstGeom prst="rect">
            <a:avLst/>
          </a:prstGeom>
        </p:spPr>
      </p:pic>
      <p:pic>
        <p:nvPicPr>
          <p:cNvPr id="60" name="Picture 59"/>
          <p:cNvPicPr>
            <a:picLocks noChangeAspect="1"/>
          </p:cNvPicPr>
          <p:nvPr/>
        </p:nvPicPr>
        <p:blipFill>
          <a:blip r:embed="rId9"/>
          <a:stretch>
            <a:fillRect/>
          </a:stretch>
        </p:blipFill>
        <p:spPr>
          <a:xfrm>
            <a:off x="5876844" y="2487326"/>
            <a:ext cx="723850" cy="723850"/>
          </a:xfrm>
          <a:prstGeom prst="rect">
            <a:avLst/>
          </a:prstGeom>
        </p:spPr>
      </p:pic>
      <p:pic>
        <p:nvPicPr>
          <p:cNvPr id="62" name="Picture 61"/>
          <p:cNvPicPr>
            <a:picLocks noChangeAspect="1"/>
          </p:cNvPicPr>
          <p:nvPr/>
        </p:nvPicPr>
        <p:blipFill>
          <a:blip r:embed="rId10"/>
          <a:stretch>
            <a:fillRect/>
          </a:stretch>
        </p:blipFill>
        <p:spPr>
          <a:xfrm>
            <a:off x="6600694" y="2487325"/>
            <a:ext cx="723850" cy="658885"/>
          </a:xfrm>
          <a:prstGeom prst="rect">
            <a:avLst/>
          </a:prstGeom>
        </p:spPr>
      </p:pic>
      <p:sp>
        <p:nvSpPr>
          <p:cNvPr id="63" name="TextBox 62"/>
          <p:cNvSpPr txBox="1"/>
          <p:nvPr/>
        </p:nvSpPr>
        <p:spPr>
          <a:xfrm>
            <a:off x="4256023" y="2707771"/>
            <a:ext cx="1732911" cy="584775"/>
          </a:xfrm>
          <a:prstGeom prst="rect">
            <a:avLst/>
          </a:prstGeom>
          <a:noFill/>
        </p:spPr>
        <p:txBody>
          <a:bodyPr wrap="square">
            <a:spAutoFit/>
          </a:bodyPr>
          <a:lstStyle/>
          <a:p>
            <a:pPr algn="ctr"/>
            <a:r>
              <a:rPr lang="vi-VN" sz="3200" dirty="0">
                <a:solidFill>
                  <a:schemeClr val="tx1"/>
                </a:solidFill>
              </a:rPr>
              <a:t>Thể rắn</a:t>
            </a:r>
            <a:endParaRPr lang="vi-VN" sz="3200" dirty="0">
              <a:solidFill>
                <a:schemeClr val="tx1"/>
              </a:solidFill>
            </a:endParaRPr>
          </a:p>
        </p:txBody>
      </p:sp>
      <p:sp>
        <p:nvSpPr>
          <p:cNvPr id="64" name="TextBox 63"/>
          <p:cNvSpPr txBox="1"/>
          <p:nvPr/>
        </p:nvSpPr>
        <p:spPr>
          <a:xfrm>
            <a:off x="9804903" y="4067428"/>
            <a:ext cx="1732911" cy="584775"/>
          </a:xfrm>
          <a:prstGeom prst="rect">
            <a:avLst/>
          </a:prstGeom>
          <a:noFill/>
        </p:spPr>
        <p:txBody>
          <a:bodyPr wrap="square">
            <a:spAutoFit/>
          </a:bodyPr>
          <a:lstStyle/>
          <a:p>
            <a:pPr algn="ctr"/>
            <a:r>
              <a:rPr lang="vi-VN" sz="3200" dirty="0">
                <a:solidFill>
                  <a:schemeClr val="tx1"/>
                </a:solidFill>
              </a:rPr>
              <a:t>......</a:t>
            </a:r>
            <a:endParaRPr lang="vi-VN" sz="3200" dirty="0">
              <a:solidFill>
                <a:schemeClr val="tx1"/>
              </a:solidFill>
            </a:endParaRPr>
          </a:p>
        </p:txBody>
      </p:sp>
      <p:sp>
        <p:nvSpPr>
          <p:cNvPr id="65" name="TextBox 64"/>
          <p:cNvSpPr txBox="1"/>
          <p:nvPr/>
        </p:nvSpPr>
        <p:spPr>
          <a:xfrm>
            <a:off x="4497293" y="4927623"/>
            <a:ext cx="1809839" cy="584775"/>
          </a:xfrm>
          <a:prstGeom prst="rect">
            <a:avLst/>
          </a:prstGeom>
          <a:noFill/>
        </p:spPr>
        <p:txBody>
          <a:bodyPr wrap="square">
            <a:spAutoFit/>
          </a:bodyPr>
          <a:lstStyle/>
          <a:p>
            <a:pPr algn="ctr"/>
            <a:r>
              <a:rPr lang="vi-VN" sz="3200" dirty="0">
                <a:solidFill>
                  <a:schemeClr val="tx1"/>
                </a:solidFill>
              </a:rPr>
              <a:t>Thể lỏng</a:t>
            </a:r>
            <a:endParaRPr lang="vi-VN" sz="3200" dirty="0">
              <a:solidFill>
                <a:schemeClr val="tx1"/>
              </a:solidFill>
            </a:endParaRPr>
          </a:p>
        </p:txBody>
      </p:sp>
      <p:pic>
        <p:nvPicPr>
          <p:cNvPr id="67" name="Picture 66"/>
          <p:cNvPicPr>
            <a:picLocks noChangeAspect="1"/>
          </p:cNvPicPr>
          <p:nvPr/>
        </p:nvPicPr>
        <p:blipFill>
          <a:blip r:embed="rId11"/>
          <a:stretch>
            <a:fillRect/>
          </a:stretch>
        </p:blipFill>
        <p:spPr>
          <a:xfrm>
            <a:off x="8955197" y="3746854"/>
            <a:ext cx="966760" cy="966760"/>
          </a:xfrm>
          <a:prstGeom prst="rect">
            <a:avLst/>
          </a:prstGeom>
        </p:spPr>
      </p:pic>
      <p:pic>
        <p:nvPicPr>
          <p:cNvPr id="69" name="Picture 68"/>
          <p:cNvPicPr>
            <a:picLocks noChangeAspect="1"/>
          </p:cNvPicPr>
          <p:nvPr/>
        </p:nvPicPr>
        <p:blipFill>
          <a:blip r:embed="rId12"/>
          <a:stretch>
            <a:fillRect/>
          </a:stretch>
        </p:blipFill>
        <p:spPr>
          <a:xfrm>
            <a:off x="9704599" y="2707771"/>
            <a:ext cx="966760" cy="966760"/>
          </a:xfrm>
          <a:prstGeom prst="rect">
            <a:avLst/>
          </a:prstGeom>
        </p:spPr>
      </p:pic>
      <p:pic>
        <p:nvPicPr>
          <p:cNvPr id="71" name="Picture 70"/>
          <p:cNvPicPr>
            <a:picLocks noChangeAspect="1"/>
          </p:cNvPicPr>
          <p:nvPr/>
        </p:nvPicPr>
        <p:blipFill>
          <a:blip r:embed="rId13"/>
          <a:stretch>
            <a:fillRect/>
          </a:stretch>
        </p:blipFill>
        <p:spPr>
          <a:xfrm>
            <a:off x="8159966" y="2487326"/>
            <a:ext cx="1266352" cy="1266352"/>
          </a:xfrm>
          <a:prstGeom prst="rect">
            <a:avLst/>
          </a:prstGeom>
        </p:spPr>
      </p:pic>
      <p:sp>
        <p:nvSpPr>
          <p:cNvPr id="72" name="TextBox 71"/>
          <p:cNvSpPr txBox="1"/>
          <p:nvPr/>
        </p:nvSpPr>
        <p:spPr>
          <a:xfrm>
            <a:off x="6257472" y="3758677"/>
            <a:ext cx="1732911" cy="584775"/>
          </a:xfrm>
          <a:prstGeom prst="rect">
            <a:avLst/>
          </a:prstGeom>
          <a:noFill/>
        </p:spPr>
        <p:txBody>
          <a:bodyPr wrap="square">
            <a:spAutoFit/>
          </a:bodyPr>
          <a:lstStyle/>
          <a:p>
            <a:pPr algn="ctr"/>
            <a:r>
              <a:rPr lang="vi-VN" sz="3200" dirty="0">
                <a:solidFill>
                  <a:schemeClr val="tx1"/>
                </a:solidFill>
              </a:rPr>
              <a:t>Thể khí</a:t>
            </a:r>
            <a:endParaRPr lang="vi-VN" sz="3200" dirty="0">
              <a:solidFill>
                <a:schemeClr val="tx1"/>
              </a:solidFill>
            </a:endParaRPr>
          </a:p>
        </p:txBody>
      </p:sp>
      <p:sp>
        <p:nvSpPr>
          <p:cNvPr id="73" name="TextBox 72"/>
          <p:cNvSpPr txBox="1"/>
          <p:nvPr/>
        </p:nvSpPr>
        <p:spPr>
          <a:xfrm>
            <a:off x="8723150" y="4910529"/>
            <a:ext cx="1732911" cy="584775"/>
          </a:xfrm>
          <a:prstGeom prst="rect">
            <a:avLst/>
          </a:prstGeom>
          <a:noFill/>
        </p:spPr>
        <p:txBody>
          <a:bodyPr wrap="square">
            <a:spAutoFit/>
          </a:bodyPr>
          <a:lstStyle/>
          <a:p>
            <a:pPr algn="ctr"/>
            <a:r>
              <a:rPr lang="vi-VN" sz="3200" dirty="0">
                <a:solidFill>
                  <a:schemeClr val="tx1"/>
                </a:solidFill>
              </a:rPr>
              <a:t>Thể khí</a:t>
            </a:r>
            <a:endParaRPr lang="vi-VN" sz="3200" dirty="0">
              <a:solidFill>
                <a:schemeClr val="tx1"/>
              </a:solidFill>
            </a:endParaRPr>
          </a:p>
        </p:txBody>
      </p:sp>
      <p:pic>
        <p:nvPicPr>
          <p:cNvPr id="1026"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l="64384" t="37799" r="12333" b="23264"/>
          <a:stretch>
            <a:fillRect/>
          </a:stretch>
        </p:blipFill>
        <p:spPr bwMode="auto">
          <a:xfrm>
            <a:off x="7324544" y="2521770"/>
            <a:ext cx="665839" cy="64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15">
            <a:extLst>
              <a:ext uri="{28A0092B-C50C-407E-A947-70E740481C1C}">
                <a14:useLocalDpi xmlns:a14="http://schemas.microsoft.com/office/drawing/2010/main" val="0"/>
              </a:ext>
            </a:extLst>
          </a:blip>
          <a:srcRect l="17287" t="3316" r="16303" b="8061"/>
          <a:stretch>
            <a:fillRect/>
          </a:stretch>
        </p:blipFill>
        <p:spPr bwMode="auto">
          <a:xfrm>
            <a:off x="5795393" y="3253493"/>
            <a:ext cx="623741" cy="57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oá học 10 Bài 21: Khái quát về nhóm halogen"/>
          <p:cNvPicPr>
            <a:picLocks noChangeAspect="1" noChangeArrowheads="1"/>
          </p:cNvPicPr>
          <p:nvPr/>
        </p:nvPicPr>
        <p:blipFill rotWithShape="1">
          <a:blip r:embed="rId16">
            <a:extLst>
              <a:ext uri="{28A0092B-C50C-407E-A947-70E740481C1C}">
                <a14:useLocalDpi xmlns:a14="http://schemas.microsoft.com/office/drawing/2010/main" val="0"/>
              </a:ext>
            </a:extLst>
          </a:blip>
          <a:srcRect r="34092" b="54793"/>
          <a:stretch>
            <a:fillRect/>
          </a:stretch>
        </p:blipFill>
        <p:spPr bwMode="auto">
          <a:xfrm>
            <a:off x="4492777" y="3977573"/>
            <a:ext cx="1745991" cy="7317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67753" y="3954662"/>
            <a:ext cx="372218" cy="307777"/>
          </a:xfrm>
          <a:prstGeom prst="rect">
            <a:avLst/>
          </a:prstGeom>
          <a:noFill/>
        </p:spPr>
        <p:txBody>
          <a:bodyPr wrap="none" rtlCol="0">
            <a:spAutoFit/>
          </a:bodyPr>
          <a:lstStyle/>
          <a:p>
            <a:r>
              <a:rPr lang="en-US" b="1" dirty="0">
                <a:solidFill>
                  <a:srgbClr val="FF0000"/>
                </a:solidFill>
              </a:rPr>
              <a:t>F</a:t>
            </a:r>
            <a:r>
              <a:rPr lang="en-US" sz="1000" b="1" dirty="0">
                <a:solidFill>
                  <a:srgbClr val="FF0000"/>
                </a:solidFill>
              </a:rPr>
              <a:t>2</a:t>
            </a:r>
            <a:endParaRPr lang="en-US" sz="1000" b="1" dirty="0">
              <a:solidFill>
                <a:srgbClr val="FF0000"/>
              </a:solidFill>
            </a:endParaRPr>
          </a:p>
        </p:txBody>
      </p:sp>
      <p:sp>
        <p:nvSpPr>
          <p:cNvPr id="43" name="TextBox 42"/>
          <p:cNvSpPr txBox="1"/>
          <p:nvPr/>
        </p:nvSpPr>
        <p:spPr>
          <a:xfrm>
            <a:off x="5408459" y="4307478"/>
            <a:ext cx="455574" cy="307777"/>
          </a:xfrm>
          <a:prstGeom prst="rect">
            <a:avLst/>
          </a:prstGeom>
          <a:noFill/>
        </p:spPr>
        <p:txBody>
          <a:bodyPr wrap="none" rtlCol="0">
            <a:spAutoFit/>
          </a:bodyPr>
          <a:lstStyle/>
          <a:p>
            <a:r>
              <a:rPr lang="en-US" b="1" dirty="0">
                <a:solidFill>
                  <a:srgbClr val="002060"/>
                </a:solidFill>
              </a:rPr>
              <a:t>Br</a:t>
            </a:r>
            <a:r>
              <a:rPr lang="en-US" sz="1000" b="1" dirty="0">
                <a:solidFill>
                  <a:srgbClr val="002060"/>
                </a:solidFill>
              </a:rPr>
              <a:t>2</a:t>
            </a:r>
            <a:endParaRPr lang="en-US" sz="1000" b="1"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par>
                                <p:cTn id="22" presetID="16" presetClass="entr" presetSubtype="2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arn(inVertic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arn(inVertical)">
                                      <p:cBhvr>
                                        <p:cTn id="32" dur="500"/>
                                        <p:tgtEl>
                                          <p:spTgt spid="44"/>
                                        </p:tgtEl>
                                      </p:cBhvr>
                                    </p:animEffect>
                                  </p:childTnLst>
                                </p:cTn>
                              </p:par>
                              <p:par>
                                <p:cTn id="33" presetID="16" presetClass="entr" presetSubtype="21"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arn(inVertical)">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barn(inVertical)">
                                      <p:cBhvr>
                                        <p:cTn id="48" dur="500"/>
                                        <p:tgtEl>
                                          <p:spTgt spid="49"/>
                                        </p:tgtEl>
                                      </p:cBhvr>
                                    </p:animEffect>
                                  </p:childTnLst>
                                </p:cTn>
                              </p:par>
                              <p:par>
                                <p:cTn id="49" presetID="16" presetClass="entr" presetSubtype="21"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barn(inVertical)">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inVertical)">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barn(inVertical)">
                                      <p:cBhvr>
                                        <p:cTn id="61" dur="500"/>
                                        <p:tgtEl>
                                          <p:spTgt spid="60"/>
                                        </p:tgtEl>
                                      </p:cBhvr>
                                    </p:animEffect>
                                  </p:childTnLst>
                                </p:cTn>
                              </p:par>
                              <p:par>
                                <p:cTn id="62" presetID="16" presetClass="entr" presetSubtype="21" fill="hold"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barn(inVertical)">
                                      <p:cBhvr>
                                        <p:cTn id="69" dur="500"/>
                                        <p:tgtEl>
                                          <p:spTgt spid="63"/>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barn(inVertical)">
                                      <p:cBhvr>
                                        <p:cTn id="74" dur="500"/>
                                        <p:tgtEl>
                                          <p:spTgt spid="58"/>
                                        </p:tgtEl>
                                      </p:cBhvr>
                                    </p:animEffect>
                                  </p:childTnLst>
                                </p:cTn>
                              </p:par>
                              <p:par>
                                <p:cTn id="75" presetID="16" presetClass="entr" presetSubtype="21"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barn(inVertical)">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barn(inVertical)">
                                      <p:cBhvr>
                                        <p:cTn id="82" dur="500"/>
                                        <p:tgtEl>
                                          <p:spTgt spid="7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barn(inVertical)">
                                      <p:cBhvr>
                                        <p:cTn id="87" dur="500"/>
                                        <p:tgtEl>
                                          <p:spTgt spid="5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barn(inVertical)">
                                      <p:cBhvr>
                                        <p:cTn id="92" dur="500"/>
                                        <p:tgtEl>
                                          <p:spTgt spid="65"/>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barn(inVertical)">
                                      <p:cBhvr>
                                        <p:cTn id="97" dur="500"/>
                                        <p:tgtEl>
                                          <p:spTgt spid="71"/>
                                        </p:tgtEl>
                                      </p:cBhvr>
                                    </p:animEffect>
                                  </p:childTnLst>
                                </p:cTn>
                              </p:par>
                              <p:par>
                                <p:cTn id="98" presetID="16" presetClass="entr" presetSubtype="21" fill="hold" nodeType="with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barn(inVertical)">
                                      <p:cBhvr>
                                        <p:cTn id="100" dur="500"/>
                                        <p:tgtEl>
                                          <p:spTgt spid="69"/>
                                        </p:tgtEl>
                                      </p:cBhvr>
                                    </p:animEffect>
                                  </p:childTnLst>
                                </p:cTn>
                              </p:par>
                              <p:par>
                                <p:cTn id="101" presetID="16" presetClass="entr" presetSubtype="21" fill="hold"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barn(inVertical)">
                                      <p:cBhvr>
                                        <p:cTn id="103" dur="500"/>
                                        <p:tgtEl>
                                          <p:spTgt spid="67"/>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barn(inVertical)">
                                      <p:cBhvr>
                                        <p:cTn id="108" dur="500"/>
                                        <p:tgtEl>
                                          <p:spTgt spid="64"/>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barn(inVertical)">
                                      <p:cBhvr>
                                        <p:cTn id="1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0" grpId="0"/>
      <p:bldP spid="45" grpId="0"/>
      <p:bldP spid="52" grpId="0"/>
      <p:bldP spid="63" grpId="0"/>
      <p:bldP spid="64" grpId="0"/>
      <p:bldP spid="65" grpId="0"/>
      <p:bldP spid="72"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Google Shape;383;p12"/>
          <p:cNvSpPr/>
          <p:nvPr/>
        </p:nvSpPr>
        <p:spPr>
          <a:xfrm>
            <a:off x="349254" y="1332683"/>
            <a:ext cx="3321964" cy="5077786"/>
          </a:xfrm>
          <a:custGeom>
            <a:avLst/>
            <a:gdLst/>
            <a:ahLst/>
            <a:cxnLst/>
            <a:rect l="l" t="t" r="r" b="b"/>
            <a:pathLst>
              <a:path w="4635500" h="6858000" extrusionOk="0">
                <a:moveTo>
                  <a:pt x="0" y="0"/>
                </a:moveTo>
                <a:lnTo>
                  <a:pt x="4635500" y="0"/>
                </a:lnTo>
                <a:lnTo>
                  <a:pt x="4635500" y="6858000"/>
                </a:lnTo>
                <a:lnTo>
                  <a:pt x="0" y="6858000"/>
                </a:lnTo>
                <a:close/>
              </a:path>
            </a:pathLst>
          </a:custGeom>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lvl="0" algn="just"/>
            <a:r>
              <a:rPr lang="vi-VN" sz="3200" dirty="0">
                <a:solidFill>
                  <a:schemeClr val="dk1"/>
                </a:solidFill>
                <a:latin typeface="+mn-lt"/>
                <a:ea typeface="Calibri" panose="020F0502020204030204"/>
                <a:cs typeface="Calibri" panose="020F0502020204030204"/>
                <a:sym typeface="Calibri" panose="020F0502020204030204"/>
              </a:rPr>
              <a:t> </a:t>
            </a:r>
            <a:r>
              <a:rPr lang="vi-VN" sz="3200" b="1" dirty="0">
                <a:solidFill>
                  <a:srgbClr val="FF0000"/>
                </a:solidFill>
                <a:latin typeface="+mn-lt"/>
                <a:ea typeface="Calibri" panose="020F0502020204030204"/>
                <a:cs typeface="Calibri" panose="020F0502020204030204"/>
                <a:sym typeface="Calibri" panose="020F0502020204030204"/>
              </a:rPr>
              <a:t>1. </a:t>
            </a:r>
            <a:r>
              <a:rPr lang="vi-VN" sz="3200" dirty="0">
                <a:solidFill>
                  <a:schemeClr val="dk1"/>
                </a:solidFill>
                <a:latin typeface="+mn-lt"/>
                <a:ea typeface="Calibri" panose="020F0502020204030204"/>
                <a:cs typeface="Calibri" panose="020F0502020204030204"/>
                <a:sym typeface="Calibri" panose="020F0502020204030204"/>
              </a:rPr>
              <a:t>Hãy trình bày sự khác biệt giữa đơn chất oxygen và hợp chất carbon dioxide về thành phần nguyên tố và vai trò của chúng đối với sự sống và sự cháy?</a:t>
            </a:r>
            <a:endParaRPr sz="3200" dirty="0">
              <a:solidFill>
                <a:schemeClr val="dk1"/>
              </a:solidFill>
              <a:latin typeface="+mn-lt"/>
              <a:ea typeface="Calibri" panose="020F0502020204030204"/>
              <a:cs typeface="Calibri" panose="020F0502020204030204"/>
              <a:sym typeface="Calibri" panose="020F0502020204030204"/>
            </a:endParaRPr>
          </a:p>
        </p:txBody>
      </p:sp>
      <p:grpSp>
        <p:nvGrpSpPr>
          <p:cNvPr id="2" name="Group 1"/>
          <p:cNvGrpSpPr/>
          <p:nvPr/>
        </p:nvGrpSpPr>
        <p:grpSpPr>
          <a:xfrm>
            <a:off x="166186" y="203315"/>
            <a:ext cx="3364804" cy="758035"/>
            <a:chOff x="166186" y="203315"/>
            <a:chExt cx="3364804" cy="758035"/>
          </a:xfrm>
        </p:grpSpPr>
        <p:sp>
          <p:nvSpPr>
            <p:cNvPr id="9" name="Google Shape;1994;p32"/>
            <p:cNvSpPr/>
            <p:nvPr/>
          </p:nvSpPr>
          <p:spPr>
            <a:xfrm rot="10800000">
              <a:off x="489483" y="203315"/>
              <a:ext cx="3041507" cy="758035"/>
            </a:xfrm>
            <a:prstGeom prst="rect">
              <a:avLst/>
            </a:pr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panose="020F0502020204030204"/>
                <a:cs typeface="Calibri" panose="020F0502020204030204"/>
                <a:sym typeface="Calibri" panose="020F0502020204030204"/>
              </a:endParaRPr>
            </a:p>
          </p:txBody>
        </p:sp>
        <p:sp>
          <p:nvSpPr>
            <p:cNvPr id="10" name="Google Shape;2006;p32"/>
            <p:cNvSpPr/>
            <p:nvPr/>
          </p:nvSpPr>
          <p:spPr>
            <a:xfrm>
              <a:off x="166186" y="267441"/>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FFBA45"/>
                  </a:solidFill>
                  <a:latin typeface="+mn-lt"/>
                  <a:ea typeface="Paytone One"/>
                  <a:cs typeface="Paytone One"/>
                  <a:sym typeface="Paytone One"/>
                </a:rPr>
                <a:t>2</a:t>
              </a:r>
              <a:endParaRPr b="1">
                <a:latin typeface="+mn-lt"/>
              </a:endParaRPr>
            </a:p>
          </p:txBody>
        </p:sp>
        <p:sp>
          <p:nvSpPr>
            <p:cNvPr id="11" name="TextBox 10"/>
            <p:cNvSpPr txBox="1"/>
            <p:nvPr/>
          </p:nvSpPr>
          <p:spPr>
            <a:xfrm>
              <a:off x="894511" y="265429"/>
              <a:ext cx="2535702" cy="584775"/>
            </a:xfrm>
            <a:prstGeom prst="rect">
              <a:avLst/>
            </a:prstGeom>
            <a:noFill/>
          </p:spPr>
          <p:txBody>
            <a:bodyPr wrap="square">
              <a:spAutoFit/>
            </a:bodyPr>
            <a:lstStyle/>
            <a:p>
              <a:r>
                <a:rPr lang="vi-VN" altLang="zh-CN" sz="3200" b="1" spc="300" dirty="0">
                  <a:solidFill>
                    <a:schemeClr val="accent4"/>
                  </a:solidFill>
                  <a:latin typeface="+mn-lt"/>
                  <a:ea typeface="inpin heiti" panose="00000500000000000000" pitchFamily="2" charset="-122"/>
                  <a:cs typeface="Arial" panose="020B0604020202020204" pitchFamily="34" charset="0"/>
                  <a:sym typeface="inpin heiti" panose="00000500000000000000" pitchFamily="2" charset="-122"/>
                </a:rPr>
                <a:t>Hợp chất </a:t>
              </a:r>
              <a:endParaRPr lang="vi-VN" sz="3200" b="1" dirty="0">
                <a:solidFill>
                  <a:schemeClr val="accent4"/>
                </a:solidFill>
                <a:latin typeface="+mn-lt"/>
              </a:endParaRPr>
            </a:p>
          </p:txBody>
        </p:sp>
      </p:grpSp>
      <p:grpSp>
        <p:nvGrpSpPr>
          <p:cNvPr id="13" name="Group 12"/>
          <p:cNvGrpSpPr/>
          <p:nvPr/>
        </p:nvGrpSpPr>
        <p:grpSpPr>
          <a:xfrm>
            <a:off x="3836392" y="2828167"/>
            <a:ext cx="2400259" cy="1619032"/>
            <a:chOff x="3400466" y="2904001"/>
            <a:chExt cx="2400259" cy="1619032"/>
          </a:xfrm>
        </p:grpSpPr>
        <p:grpSp>
          <p:nvGrpSpPr>
            <p:cNvPr id="14" name="Group 13"/>
            <p:cNvGrpSpPr/>
            <p:nvPr/>
          </p:nvGrpSpPr>
          <p:grpSpPr>
            <a:xfrm>
              <a:off x="3400466" y="3513101"/>
              <a:ext cx="2400259" cy="1009932"/>
              <a:chOff x="7686807" y="2405750"/>
              <a:chExt cx="1795330" cy="766074"/>
            </a:xfrm>
          </p:grpSpPr>
          <p:sp>
            <p:nvSpPr>
              <p:cNvPr id="16" name="Flowchart: Connector 15"/>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endParaRPr lang="vi-VN" sz="2400" b="1" dirty="0"/>
              </a:p>
            </p:txBody>
          </p:sp>
          <p:sp>
            <p:nvSpPr>
              <p:cNvPr id="17" name="Flowchart: Connector 16"/>
              <p:cNvSpPr/>
              <p:nvPr/>
            </p:nvSpPr>
            <p:spPr>
              <a:xfrm>
                <a:off x="8682037"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endParaRPr lang="vi-VN" sz="2400" b="1" dirty="0"/>
              </a:p>
            </p:txBody>
          </p:sp>
        </p:grpSp>
        <p:sp>
          <p:nvSpPr>
            <p:cNvPr id="15" name="Flowchart: Connector 14"/>
            <p:cNvSpPr/>
            <p:nvPr/>
          </p:nvSpPr>
          <p:spPr>
            <a:xfrm>
              <a:off x="3933899" y="2904001"/>
              <a:ext cx="1269267" cy="1204339"/>
            </a:xfrm>
            <a:prstGeom prst="flowChartConnector">
              <a:avLst/>
            </a:prstGeom>
            <a:solidFill>
              <a:schemeClr val="accent4"/>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2400" b="1" dirty="0"/>
                <a:t>C</a:t>
              </a:r>
              <a:endParaRPr lang="vi-VN" sz="2400" b="1" dirty="0"/>
            </a:p>
          </p:txBody>
        </p:sp>
      </p:grpSp>
      <p:grpSp>
        <p:nvGrpSpPr>
          <p:cNvPr id="18" name="Group 17"/>
          <p:cNvGrpSpPr/>
          <p:nvPr/>
        </p:nvGrpSpPr>
        <p:grpSpPr>
          <a:xfrm>
            <a:off x="4265924" y="942099"/>
            <a:ext cx="1908938" cy="1009932"/>
            <a:chOff x="7686807" y="2405750"/>
            <a:chExt cx="1427835" cy="766074"/>
          </a:xfrm>
        </p:grpSpPr>
        <p:sp>
          <p:nvSpPr>
            <p:cNvPr id="19" name="Flowchart: Connector 18"/>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endParaRPr lang="vi-VN" sz="2000" b="1" dirty="0">
                <a:latin typeface="Arial" panose="020B0604020202020204" pitchFamily="34" charset="0"/>
                <a:cs typeface="Arial" panose="020B0604020202020204" pitchFamily="34" charset="0"/>
              </a:endParaRPr>
            </a:p>
          </p:txBody>
        </p:sp>
        <p:sp>
          <p:nvSpPr>
            <p:cNvPr id="20" name="Flowchart: Connector 19"/>
            <p:cNvSpPr/>
            <p:nvPr/>
          </p:nvSpPr>
          <p:spPr>
            <a:xfrm>
              <a:off x="8314542"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endParaRPr lang="vi-VN" sz="2000" b="1" dirty="0">
                <a:latin typeface="Arial" panose="020B0604020202020204" pitchFamily="34" charset="0"/>
                <a:cs typeface="Arial" panose="020B0604020202020204" pitchFamily="34" charset="0"/>
              </a:endParaRPr>
            </a:p>
          </p:txBody>
        </p:sp>
      </p:grpSp>
      <p:sp>
        <p:nvSpPr>
          <p:cNvPr id="21" name="TextBox 20"/>
          <p:cNvSpPr txBox="1"/>
          <p:nvPr/>
        </p:nvSpPr>
        <p:spPr>
          <a:xfrm>
            <a:off x="4554082" y="2262548"/>
            <a:ext cx="1355943" cy="461665"/>
          </a:xfrm>
          <a:prstGeom prst="rect">
            <a:avLst/>
          </a:prstGeom>
          <a:noFill/>
        </p:spPr>
        <p:txBody>
          <a:bodyPr wrap="square">
            <a:spAutoFit/>
          </a:bodyPr>
          <a:lstStyle/>
          <a:p>
            <a:r>
              <a:rPr lang="vi-VN" sz="2400" dirty="0">
                <a:solidFill>
                  <a:schemeClr val="accent2"/>
                </a:solidFill>
                <a:latin typeface="+mn-lt"/>
                <a:ea typeface="Calibri" panose="020F0502020204030204"/>
                <a:cs typeface="Calibri" panose="020F0502020204030204"/>
                <a:sym typeface="Calibri" panose="020F0502020204030204"/>
              </a:rPr>
              <a:t>Oxygen</a:t>
            </a:r>
            <a:endParaRPr lang="vi-VN" sz="2400" dirty="0">
              <a:solidFill>
                <a:schemeClr val="accent2"/>
              </a:solidFill>
            </a:endParaRPr>
          </a:p>
        </p:txBody>
      </p:sp>
      <p:sp>
        <p:nvSpPr>
          <p:cNvPr id="22" name="TextBox 21"/>
          <p:cNvSpPr txBox="1"/>
          <p:nvPr/>
        </p:nvSpPr>
        <p:spPr>
          <a:xfrm>
            <a:off x="3880058" y="4615969"/>
            <a:ext cx="2573805" cy="461665"/>
          </a:xfrm>
          <a:prstGeom prst="rect">
            <a:avLst/>
          </a:prstGeom>
          <a:noFill/>
        </p:spPr>
        <p:txBody>
          <a:bodyPr wrap="square">
            <a:spAutoFit/>
          </a:bodyPr>
          <a:lstStyle/>
          <a:p>
            <a:pPr algn="ctr"/>
            <a:r>
              <a:rPr lang="vi-VN" sz="2400" dirty="0">
                <a:solidFill>
                  <a:schemeClr val="accent2"/>
                </a:solidFill>
                <a:latin typeface="+mn-lt"/>
                <a:ea typeface="Calibri" panose="020F0502020204030204"/>
                <a:cs typeface="Calibri" panose="020F0502020204030204"/>
                <a:sym typeface="Calibri" panose="020F0502020204030204"/>
              </a:rPr>
              <a:t>Carbon dioxide </a:t>
            </a:r>
            <a:endParaRPr lang="vi-VN" sz="2400" dirty="0">
              <a:solidFill>
                <a:schemeClr val="accent2"/>
              </a:solidFill>
            </a:endParaRPr>
          </a:p>
        </p:txBody>
      </p:sp>
      <p:sp>
        <p:nvSpPr>
          <p:cNvPr id="23" name="文本框 15"/>
          <p:cNvSpPr txBox="1"/>
          <p:nvPr/>
        </p:nvSpPr>
        <p:spPr>
          <a:xfrm>
            <a:off x="8581056" y="438131"/>
            <a:ext cx="1987782" cy="523220"/>
          </a:xfrm>
          <a:prstGeom prst="rect">
            <a:avLst/>
          </a:prstGeom>
          <a:noFill/>
          <a:ln>
            <a:solidFill>
              <a:schemeClr val="accent3"/>
            </a:solidFill>
          </a:ln>
        </p:spPr>
        <p:txBody>
          <a:bodyPr wrap="square" rtlCol="0">
            <a:spAutoFit/>
          </a:bodyPr>
          <a:lstStyle/>
          <a:p>
            <a:r>
              <a:rPr lang="en-US" altLang="zh-CN" sz="28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rPr>
              <a:t> </a:t>
            </a:r>
            <a:r>
              <a:rPr lang="en-US" altLang="zh-CN" sz="28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Lời</a:t>
            </a:r>
            <a:r>
              <a:rPr lang="en-US" altLang="zh-CN" sz="2800" b="1" spc="300" dirty="0">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28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giải</a:t>
            </a:r>
            <a:endParaRPr lang="zh-CN" altLang="en-US" sz="28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endParaRPr>
          </a:p>
        </p:txBody>
      </p:sp>
      <p:sp>
        <p:nvSpPr>
          <p:cNvPr id="24" name="TextBox 23"/>
          <p:cNvSpPr txBox="1"/>
          <p:nvPr/>
        </p:nvSpPr>
        <p:spPr>
          <a:xfrm>
            <a:off x="6472234" y="1468204"/>
            <a:ext cx="5378850" cy="954107"/>
          </a:xfrm>
          <a:prstGeom prst="rect">
            <a:avLst/>
          </a:prstGeom>
          <a:solidFill>
            <a:srgbClr val="FFFFCC"/>
          </a:solidFill>
        </p:spPr>
        <p:txBody>
          <a:bodyPr wrap="square">
            <a:spAutoFit/>
          </a:bodyPr>
          <a:lstStyle/>
          <a:p>
            <a:pPr algn="ctr"/>
            <a:r>
              <a:rPr lang="vi-VN" sz="2800" b="0" i="0" dirty="0">
                <a:solidFill>
                  <a:srgbClr val="333333"/>
                </a:solidFill>
                <a:effectLst/>
                <a:latin typeface="+mn-lt"/>
              </a:rPr>
              <a:t>- Đơn chất oxygen được tạo nên từ 1 nguyên tố là: oxygen (O)</a:t>
            </a:r>
            <a:endParaRPr lang="vi-VN" sz="2800" dirty="0">
              <a:latin typeface="+mn-lt"/>
            </a:endParaRPr>
          </a:p>
        </p:txBody>
      </p:sp>
      <p:sp>
        <p:nvSpPr>
          <p:cNvPr id="25" name="TextBox 24"/>
          <p:cNvSpPr txBox="1"/>
          <p:nvPr/>
        </p:nvSpPr>
        <p:spPr>
          <a:xfrm>
            <a:off x="6387878" y="2939242"/>
            <a:ext cx="5547562" cy="1384995"/>
          </a:xfrm>
          <a:prstGeom prst="rect">
            <a:avLst/>
          </a:prstGeom>
          <a:solidFill>
            <a:srgbClr val="FFFFCC"/>
          </a:solidFill>
        </p:spPr>
        <p:txBody>
          <a:bodyPr wrap="square">
            <a:spAutoFit/>
          </a:bodyPr>
          <a:lstStyle/>
          <a:p>
            <a:pPr algn="ctr"/>
            <a:r>
              <a:rPr lang="vi-VN" sz="2800" dirty="0">
                <a:solidFill>
                  <a:srgbClr val="333333"/>
                </a:solidFill>
                <a:latin typeface="+mn-lt"/>
              </a:rPr>
              <a:t>- Hợp chất carbon dioxide được tạo nên từ 2 nguyên tố là: carbon (C) và oxygen (O)</a:t>
            </a:r>
            <a:endParaRPr lang="vi-VN" sz="2800" dirty="0">
              <a:latin typeface="+mn-lt"/>
            </a:endParaRPr>
          </a:p>
        </p:txBody>
      </p:sp>
      <p:sp>
        <p:nvSpPr>
          <p:cNvPr id="26" name="TextBox 25"/>
          <p:cNvSpPr txBox="1"/>
          <p:nvPr/>
        </p:nvSpPr>
        <p:spPr>
          <a:xfrm>
            <a:off x="4078759" y="5422452"/>
            <a:ext cx="7662156" cy="954107"/>
          </a:xfrm>
          <a:prstGeom prst="rect">
            <a:avLst/>
          </a:prstGeom>
          <a:solidFill>
            <a:srgbClr val="FFFFCC"/>
          </a:solidFill>
        </p:spPr>
        <p:txBody>
          <a:bodyPr wrap="square">
            <a:spAutoFit/>
          </a:bodyPr>
          <a:lstStyle/>
          <a:p>
            <a:pPr algn="ctr"/>
            <a:r>
              <a:rPr lang="vi-VN" sz="2800" dirty="0">
                <a:solidFill>
                  <a:srgbClr val="333333"/>
                </a:solidFill>
                <a:latin typeface="+mn-lt"/>
              </a:rPr>
              <a:t>- Oxygen duy trì sự sống và sự cháy. Carbon dioxide không duy trì sự sống và sự cháy</a:t>
            </a:r>
            <a:endParaRPr lang="vi-VN" sz="2800" dirty="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p:bldP spid="22" grpId="0"/>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21"/>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4" name="Google Shape;1064;p21"/>
          <p:cNvSpPr/>
          <p:nvPr/>
        </p:nvSpPr>
        <p:spPr>
          <a:xfrm rot="-9100531">
            <a:off x="-107315" y="-77494"/>
            <a:ext cx="2135877" cy="1549056"/>
          </a:xfrm>
          <a:custGeom>
            <a:avLst/>
            <a:gdLst/>
            <a:ahLst/>
            <a:cxnLst/>
            <a:rect l="l" t="t" r="r" b="b"/>
            <a:pathLst>
              <a:path w="2135877" h="1549056" extrusionOk="0">
                <a:moveTo>
                  <a:pt x="1970157" y="1080073"/>
                </a:moveTo>
                <a:lnTo>
                  <a:pt x="1100052" y="1549056"/>
                </a:lnTo>
                <a:lnTo>
                  <a:pt x="0" y="1548935"/>
                </a:lnTo>
                <a:cubicBezTo>
                  <a:pt x="12255" y="1520614"/>
                  <a:pt x="23431" y="1491721"/>
                  <a:pt x="33210" y="1462448"/>
                </a:cubicBezTo>
                <a:cubicBezTo>
                  <a:pt x="118491" y="1206797"/>
                  <a:pt x="108394" y="926000"/>
                  <a:pt x="200660" y="672826"/>
                </a:cubicBezTo>
                <a:cubicBezTo>
                  <a:pt x="314007" y="361676"/>
                  <a:pt x="588073" y="113454"/>
                  <a:pt x="909828" y="35285"/>
                </a:cubicBezTo>
                <a:cubicBezTo>
                  <a:pt x="1139095" y="-20436"/>
                  <a:pt x="1386634" y="4631"/>
                  <a:pt x="1626759" y="12179"/>
                </a:cubicBezTo>
                <a:lnTo>
                  <a:pt x="1748622" y="12754"/>
                </a:lnTo>
                <a:lnTo>
                  <a:pt x="2135877" y="731229"/>
                </a:lnTo>
                <a:lnTo>
                  <a:pt x="2041985" y="935271"/>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5" name="Google Shape;1065;p21"/>
          <p:cNvSpPr/>
          <p:nvPr/>
        </p:nvSpPr>
        <p:spPr>
          <a:xfrm>
            <a:off x="9793732" y="5037083"/>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7" name="Google Shape;1067;p21"/>
          <p:cNvSpPr/>
          <p:nvPr/>
        </p:nvSpPr>
        <p:spPr>
          <a:xfrm>
            <a:off x="1035266" y="1820479"/>
            <a:ext cx="3314700" cy="3314700"/>
          </a:xfrm>
          <a:custGeom>
            <a:avLst/>
            <a:gdLst/>
            <a:ahLst/>
            <a:cxnLst/>
            <a:rect l="l" t="t" r="r" b="b"/>
            <a:pathLst>
              <a:path w="3314700" h="3314700" fill="none" extrusionOk="0">
                <a:moveTo>
                  <a:pt x="0" y="1657350"/>
                </a:moveTo>
                <a:cubicBezTo>
                  <a:pt x="180340" y="763415"/>
                  <a:pt x="804315" y="-128201"/>
                  <a:pt x="1657350" y="0"/>
                </a:cubicBezTo>
                <a:cubicBezTo>
                  <a:pt x="2523220" y="-7574"/>
                  <a:pt x="3134133" y="912023"/>
                  <a:pt x="3314700" y="1657350"/>
                </a:cubicBezTo>
                <a:cubicBezTo>
                  <a:pt x="3292503" y="2360996"/>
                  <a:pt x="2482181" y="3440466"/>
                  <a:pt x="1657350" y="3314700"/>
                </a:cubicBezTo>
                <a:cubicBezTo>
                  <a:pt x="964560" y="3439287"/>
                  <a:pt x="150890" y="2608959"/>
                  <a:pt x="0" y="1657350"/>
                </a:cubicBezTo>
                <a:close/>
              </a:path>
              <a:path w="3314700" h="3314700" extrusionOk="0">
                <a:moveTo>
                  <a:pt x="0" y="1657350"/>
                </a:moveTo>
                <a:cubicBezTo>
                  <a:pt x="-207109" y="614272"/>
                  <a:pt x="506648" y="88339"/>
                  <a:pt x="1657350" y="0"/>
                </a:cubicBezTo>
                <a:cubicBezTo>
                  <a:pt x="2806128" y="49147"/>
                  <a:pt x="3081030" y="749451"/>
                  <a:pt x="3314700" y="1657350"/>
                </a:cubicBezTo>
                <a:cubicBezTo>
                  <a:pt x="3256449" y="2629564"/>
                  <a:pt x="2529311" y="3554406"/>
                  <a:pt x="1657350" y="3314700"/>
                </a:cubicBezTo>
                <a:cubicBezTo>
                  <a:pt x="545464" y="3207159"/>
                  <a:pt x="125337" y="2632566"/>
                  <a:pt x="0" y="16573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069" name="Google Shape;1069;p21"/>
          <p:cNvSpPr/>
          <p:nvPr/>
        </p:nvSpPr>
        <p:spPr>
          <a:xfrm rot="10800000" flipH="1">
            <a:off x="0" y="-1"/>
            <a:ext cx="3314700"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70" name="Google Shape;1070;p21"/>
          <p:cNvSpPr/>
          <p:nvPr/>
        </p:nvSpPr>
        <p:spPr>
          <a:xfrm flipH="1">
            <a:off x="8986344" y="4790808"/>
            <a:ext cx="3205655" cy="2067191"/>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071" name="Google Shape;1071;p21"/>
          <p:cNvGrpSpPr/>
          <p:nvPr/>
        </p:nvGrpSpPr>
        <p:grpSpPr>
          <a:xfrm>
            <a:off x="1260761" y="1804632"/>
            <a:ext cx="3791272" cy="3894406"/>
            <a:chOff x="3365500" y="628093"/>
            <a:chExt cx="5456717" cy="5605155"/>
          </a:xfrm>
        </p:grpSpPr>
        <p:sp>
          <p:nvSpPr>
            <p:cNvPr id="1072" name="Google Shape;1072;p21"/>
            <p:cNvSpPr/>
            <p:nvPr/>
          </p:nvSpPr>
          <p:spPr>
            <a:xfrm>
              <a:off x="3532079" y="3169979"/>
              <a:ext cx="2879783" cy="2331947"/>
            </a:xfrm>
            <a:custGeom>
              <a:avLst/>
              <a:gdLst/>
              <a:ahLst/>
              <a:cxnLst/>
              <a:rect l="l" t="t" r="r" b="b"/>
              <a:pathLst>
                <a:path w="2879783" h="2331947" extrusionOk="0">
                  <a:moveTo>
                    <a:pt x="2659060" y="2248933"/>
                  </a:moveTo>
                  <a:cubicBezTo>
                    <a:pt x="2659060" y="2250930"/>
                    <a:pt x="2659726" y="2252927"/>
                    <a:pt x="2660012" y="2254924"/>
                  </a:cubicBezTo>
                  <a:cubicBezTo>
                    <a:pt x="2635466" y="2259107"/>
                    <a:pt x="2610920" y="2263291"/>
                    <a:pt x="2586469" y="2267190"/>
                  </a:cubicBezTo>
                  <a:cubicBezTo>
                    <a:pt x="2429299" y="2292864"/>
                    <a:pt x="2273175" y="2313878"/>
                    <a:pt x="2118098" y="2330234"/>
                  </a:cubicBezTo>
                  <a:cubicBezTo>
                    <a:pt x="2088157" y="2331375"/>
                    <a:pt x="2058036" y="2331945"/>
                    <a:pt x="2027715" y="2331945"/>
                  </a:cubicBezTo>
                  <a:cubicBezTo>
                    <a:pt x="1425264" y="2332782"/>
                    <a:pt x="844258" y="2108459"/>
                    <a:pt x="398834" y="1703031"/>
                  </a:cubicBezTo>
                  <a:cubicBezTo>
                    <a:pt x="396265" y="1592634"/>
                    <a:pt x="395980" y="1485755"/>
                    <a:pt x="396931" y="1389240"/>
                  </a:cubicBezTo>
                  <a:cubicBezTo>
                    <a:pt x="334425" y="1394280"/>
                    <a:pt x="274011" y="1460746"/>
                    <a:pt x="216833" y="1518940"/>
                  </a:cubicBezTo>
                  <a:cubicBezTo>
                    <a:pt x="181631" y="1554694"/>
                    <a:pt x="147666" y="1587214"/>
                    <a:pt x="115129" y="1600621"/>
                  </a:cubicBezTo>
                  <a:cubicBezTo>
                    <a:pt x="61755" y="1497260"/>
                    <a:pt x="27886" y="1376308"/>
                    <a:pt x="11617" y="1253834"/>
                  </a:cubicBezTo>
                  <a:cubicBezTo>
                    <a:pt x="-3031" y="1146993"/>
                    <a:pt x="-3830" y="1038716"/>
                    <a:pt x="9238" y="931675"/>
                  </a:cubicBezTo>
                  <a:cubicBezTo>
                    <a:pt x="36258" y="722481"/>
                    <a:pt x="130161" y="518516"/>
                    <a:pt x="286760" y="376930"/>
                  </a:cubicBezTo>
                  <a:cubicBezTo>
                    <a:pt x="469903" y="211286"/>
                    <a:pt x="718027" y="143108"/>
                    <a:pt x="943222" y="40888"/>
                  </a:cubicBezTo>
                  <a:cubicBezTo>
                    <a:pt x="1249761" y="63044"/>
                    <a:pt x="1563911" y="46498"/>
                    <a:pt x="1873494" y="0"/>
                  </a:cubicBezTo>
                  <a:cubicBezTo>
                    <a:pt x="2197920" y="105453"/>
                    <a:pt x="2537567" y="192554"/>
                    <a:pt x="2879784" y="268529"/>
                  </a:cubicBezTo>
                  <a:cubicBezTo>
                    <a:pt x="2815470" y="629104"/>
                    <a:pt x="2703491" y="951263"/>
                    <a:pt x="2535855" y="1241568"/>
                  </a:cubicBezTo>
                  <a:cubicBezTo>
                    <a:pt x="2560876" y="1598244"/>
                    <a:pt x="2609968" y="1923636"/>
                    <a:pt x="2659060" y="2248933"/>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73" name="Google Shape;1073;p21"/>
            <p:cNvSpPr/>
            <p:nvPr/>
          </p:nvSpPr>
          <p:spPr>
            <a:xfrm>
              <a:off x="4464930" y="3059772"/>
              <a:ext cx="928560" cy="212586"/>
            </a:xfrm>
            <a:custGeom>
              <a:avLst/>
              <a:gdLst/>
              <a:ahLst/>
              <a:cxnLst/>
              <a:rect l="l" t="t" r="r" b="b"/>
              <a:pathLst>
                <a:path w="928560" h="212586" extrusionOk="0">
                  <a:moveTo>
                    <a:pt x="0" y="0"/>
                  </a:moveTo>
                  <a:cubicBezTo>
                    <a:pt x="7840" y="57747"/>
                    <a:pt x="10199" y="116103"/>
                    <a:pt x="7040" y="174297"/>
                  </a:cubicBezTo>
                  <a:cubicBezTo>
                    <a:pt x="221627" y="214025"/>
                    <a:pt x="440790" y="222896"/>
                    <a:pt x="657889" y="200636"/>
                  </a:cubicBezTo>
                  <a:cubicBezTo>
                    <a:pt x="750364" y="191127"/>
                    <a:pt x="845028" y="174867"/>
                    <a:pt x="928560" y="130081"/>
                  </a:cubicBezTo>
                  <a:lnTo>
                    <a:pt x="916192" y="22156"/>
                  </a:lnTo>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74" name="Google Shape;1074;p21"/>
            <p:cNvSpPr/>
            <p:nvPr/>
          </p:nvSpPr>
          <p:spPr>
            <a:xfrm>
              <a:off x="4464930" y="3059867"/>
              <a:ext cx="925135" cy="130150"/>
            </a:xfrm>
            <a:custGeom>
              <a:avLst/>
              <a:gdLst/>
              <a:ahLst/>
              <a:cxnLst/>
              <a:rect l="l" t="t" r="r" b="b"/>
              <a:pathLst>
                <a:path w="925135" h="130150" extrusionOk="0">
                  <a:moveTo>
                    <a:pt x="916192" y="22061"/>
                  </a:moveTo>
                  <a:lnTo>
                    <a:pt x="0" y="0"/>
                  </a:lnTo>
                  <a:cubicBezTo>
                    <a:pt x="2949" y="20349"/>
                    <a:pt x="4947" y="40793"/>
                    <a:pt x="6374" y="61617"/>
                  </a:cubicBezTo>
                  <a:cubicBezTo>
                    <a:pt x="71278" y="84201"/>
                    <a:pt x="137857" y="101659"/>
                    <a:pt x="205501" y="113821"/>
                  </a:cubicBezTo>
                  <a:cubicBezTo>
                    <a:pt x="293315" y="128464"/>
                    <a:pt x="382841" y="129795"/>
                    <a:pt x="471891" y="130081"/>
                  </a:cubicBezTo>
                  <a:cubicBezTo>
                    <a:pt x="623448" y="130652"/>
                    <a:pt x="776337" y="128274"/>
                    <a:pt x="925135" y="101554"/>
                  </a:cubicBezTo>
                  <a:cubicBezTo>
                    <a:pt x="922281" y="74996"/>
                    <a:pt x="919303" y="48495"/>
                    <a:pt x="916192" y="22061"/>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75" name="Google Shape;1075;p21"/>
            <p:cNvSpPr/>
            <p:nvPr/>
          </p:nvSpPr>
          <p:spPr>
            <a:xfrm>
              <a:off x="3968798" y="628093"/>
              <a:ext cx="470621" cy="524492"/>
            </a:xfrm>
            <a:custGeom>
              <a:avLst/>
              <a:gdLst/>
              <a:ahLst/>
              <a:cxnLst/>
              <a:rect l="l" t="t" r="r" b="b"/>
              <a:pathLst>
                <a:path w="470621" h="524492" extrusionOk="0">
                  <a:moveTo>
                    <a:pt x="222701" y="524493"/>
                  </a:moveTo>
                  <a:cubicBezTo>
                    <a:pt x="173799" y="478724"/>
                    <a:pt x="126610" y="431180"/>
                    <a:pt x="81134" y="381860"/>
                  </a:cubicBezTo>
                  <a:cubicBezTo>
                    <a:pt x="57484" y="358245"/>
                    <a:pt x="37189" y="331497"/>
                    <a:pt x="20815" y="302366"/>
                  </a:cubicBezTo>
                  <a:cubicBezTo>
                    <a:pt x="-17240" y="228578"/>
                    <a:pt x="-1447" y="132253"/>
                    <a:pt x="54590" y="71112"/>
                  </a:cubicBezTo>
                  <a:cubicBezTo>
                    <a:pt x="113425" y="9921"/>
                    <a:pt x="201040" y="-14197"/>
                    <a:pt x="282924" y="8258"/>
                  </a:cubicBezTo>
                  <a:cubicBezTo>
                    <a:pt x="363878" y="32385"/>
                    <a:pt x="427860" y="94628"/>
                    <a:pt x="454175" y="174853"/>
                  </a:cubicBezTo>
                  <a:cubicBezTo>
                    <a:pt x="467942" y="221065"/>
                    <a:pt x="473136" y="269405"/>
                    <a:pt x="469493" y="317485"/>
                  </a:cubicBezTo>
                  <a:cubicBezTo>
                    <a:pt x="467590" y="359324"/>
                    <a:pt x="462072" y="400973"/>
                    <a:pt x="456649" y="442526"/>
                  </a:cubicBezTo>
                  <a:cubicBezTo>
                    <a:pt x="456402" y="448735"/>
                    <a:pt x="454603" y="454781"/>
                    <a:pt x="451416" y="460118"/>
                  </a:cubicBezTo>
                  <a:cubicBezTo>
                    <a:pt x="446383" y="465763"/>
                    <a:pt x="439743" y="469743"/>
                    <a:pt x="432388" y="471528"/>
                  </a:cubicBezTo>
                  <a:cubicBezTo>
                    <a:pt x="362746" y="496537"/>
                    <a:pt x="289679" y="510324"/>
                    <a:pt x="222701" y="524493"/>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76" name="Google Shape;1076;p21"/>
            <p:cNvSpPr/>
            <p:nvPr/>
          </p:nvSpPr>
          <p:spPr>
            <a:xfrm>
              <a:off x="4149533" y="1078457"/>
              <a:ext cx="409585" cy="238917"/>
            </a:xfrm>
            <a:custGeom>
              <a:avLst/>
              <a:gdLst/>
              <a:ahLst/>
              <a:cxnLst/>
              <a:rect l="l" t="t" r="r" b="b"/>
              <a:pathLst>
                <a:path w="409585" h="238917" extrusionOk="0">
                  <a:moveTo>
                    <a:pt x="2389" y="238917"/>
                  </a:moveTo>
                  <a:cubicBezTo>
                    <a:pt x="15708" y="185668"/>
                    <a:pt x="-18732" y="120818"/>
                    <a:pt x="16279" y="78503"/>
                  </a:cubicBezTo>
                  <a:cubicBezTo>
                    <a:pt x="30360" y="61387"/>
                    <a:pt x="52527" y="53400"/>
                    <a:pt x="73363" y="46744"/>
                  </a:cubicBezTo>
                  <a:cubicBezTo>
                    <a:pt x="129485" y="29028"/>
                    <a:pt x="186683" y="14926"/>
                    <a:pt x="244614" y="4525"/>
                  </a:cubicBezTo>
                  <a:cubicBezTo>
                    <a:pt x="265972" y="-514"/>
                    <a:pt x="288102" y="-1354"/>
                    <a:pt x="309784" y="2052"/>
                  </a:cubicBezTo>
                  <a:cubicBezTo>
                    <a:pt x="346413" y="10230"/>
                    <a:pt x="374479" y="41229"/>
                    <a:pt x="389035" y="75841"/>
                  </a:cubicBezTo>
                  <a:cubicBezTo>
                    <a:pt x="403591" y="110453"/>
                    <a:pt x="406636" y="148488"/>
                    <a:pt x="409585" y="185858"/>
                  </a:cubicBezTo>
                  <a:lnTo>
                    <a:pt x="104283" y="227317"/>
                  </a:lnTo>
                  <a:cubicBezTo>
                    <a:pt x="64229" y="232737"/>
                    <a:pt x="23700" y="238252"/>
                    <a:pt x="2389" y="238917"/>
                  </a:cubicBezTo>
                  <a:close/>
                </a:path>
              </a:pathLst>
            </a:custGeom>
            <a:solidFill>
              <a:srgbClr val="FF52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77" name="Google Shape;1077;p21"/>
            <p:cNvSpPr/>
            <p:nvPr/>
          </p:nvSpPr>
          <p:spPr>
            <a:xfrm>
              <a:off x="3365500" y="1197581"/>
              <a:ext cx="2912216" cy="1803997"/>
            </a:xfrm>
            <a:custGeom>
              <a:avLst/>
              <a:gdLst/>
              <a:ahLst/>
              <a:cxnLst/>
              <a:rect l="l" t="t" r="r" b="b"/>
              <a:pathLst>
                <a:path w="2912216" h="1803997" extrusionOk="0">
                  <a:moveTo>
                    <a:pt x="1609473" y="97162"/>
                  </a:moveTo>
                  <a:cubicBezTo>
                    <a:pt x="1402450" y="46765"/>
                    <a:pt x="1190860" y="-4012"/>
                    <a:pt x="978604" y="16052"/>
                  </a:cubicBezTo>
                  <a:cubicBezTo>
                    <a:pt x="603850" y="51710"/>
                    <a:pt x="263536" y="329272"/>
                    <a:pt x="153460" y="689087"/>
                  </a:cubicBezTo>
                  <a:cubicBezTo>
                    <a:pt x="57084" y="1005065"/>
                    <a:pt x="126631" y="1359174"/>
                    <a:pt x="0" y="1664407"/>
                  </a:cubicBezTo>
                  <a:cubicBezTo>
                    <a:pt x="42622" y="1641776"/>
                    <a:pt x="95710" y="1664407"/>
                    <a:pt x="133195" y="1695596"/>
                  </a:cubicBezTo>
                  <a:cubicBezTo>
                    <a:pt x="170680" y="1726785"/>
                    <a:pt x="200934" y="1766722"/>
                    <a:pt x="244984" y="1786501"/>
                  </a:cubicBezTo>
                  <a:cubicBezTo>
                    <a:pt x="331751" y="1825487"/>
                    <a:pt x="428983" y="1772618"/>
                    <a:pt x="521744" y="1752078"/>
                  </a:cubicBezTo>
                  <a:cubicBezTo>
                    <a:pt x="697942" y="1713092"/>
                    <a:pt x="879468" y="1794488"/>
                    <a:pt x="1059472" y="1782507"/>
                  </a:cubicBezTo>
                  <a:cubicBezTo>
                    <a:pt x="1198661" y="1772998"/>
                    <a:pt x="1331190" y="1708338"/>
                    <a:pt x="1470665" y="1710715"/>
                  </a:cubicBezTo>
                  <a:cubicBezTo>
                    <a:pt x="1637920" y="1713663"/>
                    <a:pt x="1794614" y="1813030"/>
                    <a:pt x="1961584" y="1803331"/>
                  </a:cubicBezTo>
                  <a:cubicBezTo>
                    <a:pt x="2109430" y="1794678"/>
                    <a:pt x="2249761" y="1700636"/>
                    <a:pt x="2395610" y="1726024"/>
                  </a:cubicBezTo>
                  <a:cubicBezTo>
                    <a:pt x="2457831" y="1736864"/>
                    <a:pt x="2516627" y="1769289"/>
                    <a:pt x="2579704" y="1767388"/>
                  </a:cubicBezTo>
                  <a:cubicBezTo>
                    <a:pt x="2693205" y="1764155"/>
                    <a:pt x="2799952" y="1651760"/>
                    <a:pt x="2912216" y="1668115"/>
                  </a:cubicBezTo>
                  <a:lnTo>
                    <a:pt x="2800332" y="933463"/>
                  </a:lnTo>
                  <a:cubicBezTo>
                    <a:pt x="2783778" y="824397"/>
                    <a:pt x="2767129" y="714760"/>
                    <a:pt x="2732593" y="610163"/>
                  </a:cubicBezTo>
                  <a:cubicBezTo>
                    <a:pt x="2656482" y="380620"/>
                    <a:pt x="2490654" y="179318"/>
                    <a:pt x="2272404" y="75387"/>
                  </a:cubicBezTo>
                  <a:cubicBezTo>
                    <a:pt x="2054154" y="-28545"/>
                    <a:pt x="1785766" y="-28450"/>
                    <a:pt x="1609473" y="97162"/>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78" name="Google Shape;1078;p21"/>
            <p:cNvSpPr/>
            <p:nvPr/>
          </p:nvSpPr>
          <p:spPr>
            <a:xfrm>
              <a:off x="3774520" y="1404656"/>
              <a:ext cx="2250944" cy="1707881"/>
            </a:xfrm>
            <a:custGeom>
              <a:avLst/>
              <a:gdLst/>
              <a:ahLst/>
              <a:cxnLst/>
              <a:rect l="l" t="t" r="r" b="b"/>
              <a:pathLst>
                <a:path w="2250944" h="1707881" extrusionOk="0">
                  <a:moveTo>
                    <a:pt x="188359" y="250947"/>
                  </a:moveTo>
                  <a:cubicBezTo>
                    <a:pt x="98072" y="350219"/>
                    <a:pt x="64678" y="487527"/>
                    <a:pt x="39561" y="619319"/>
                  </a:cubicBezTo>
                  <a:cubicBezTo>
                    <a:pt x="9878" y="775644"/>
                    <a:pt x="-12385" y="935678"/>
                    <a:pt x="7690" y="1093429"/>
                  </a:cubicBezTo>
                  <a:cubicBezTo>
                    <a:pt x="27764" y="1251181"/>
                    <a:pt x="94837" y="1408171"/>
                    <a:pt x="217662" y="1509345"/>
                  </a:cubicBezTo>
                  <a:cubicBezTo>
                    <a:pt x="326692" y="1599014"/>
                    <a:pt x="468735" y="1637429"/>
                    <a:pt x="607734" y="1661011"/>
                  </a:cubicBezTo>
                  <a:cubicBezTo>
                    <a:pt x="799440" y="1693531"/>
                    <a:pt x="994380" y="1702660"/>
                    <a:pt x="1188845" y="1706558"/>
                  </a:cubicBezTo>
                  <a:cubicBezTo>
                    <a:pt x="1386830" y="1710552"/>
                    <a:pt x="1588430" y="1708841"/>
                    <a:pt x="1777948" y="1652453"/>
                  </a:cubicBezTo>
                  <a:cubicBezTo>
                    <a:pt x="1894779" y="1617651"/>
                    <a:pt x="2008376" y="1560313"/>
                    <a:pt x="2088007" y="1467982"/>
                  </a:cubicBezTo>
                  <a:cubicBezTo>
                    <a:pt x="2207027" y="1329914"/>
                    <a:pt x="2233666" y="1136599"/>
                    <a:pt x="2245558" y="954505"/>
                  </a:cubicBezTo>
                  <a:cubicBezTo>
                    <a:pt x="2256785" y="784107"/>
                    <a:pt x="2257451" y="604295"/>
                    <a:pt x="2176392" y="453960"/>
                  </a:cubicBezTo>
                  <a:cubicBezTo>
                    <a:pt x="2123114" y="355259"/>
                    <a:pt x="2037964" y="276906"/>
                    <a:pt x="1944537" y="214718"/>
                  </a:cubicBezTo>
                  <a:cubicBezTo>
                    <a:pt x="1646751" y="16839"/>
                    <a:pt x="1269048" y="-23003"/>
                    <a:pt x="912655" y="10754"/>
                  </a:cubicBezTo>
                  <a:cubicBezTo>
                    <a:pt x="646170" y="36808"/>
                    <a:pt x="350192" y="73037"/>
                    <a:pt x="188359" y="250947"/>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79" name="Google Shape;1079;p21"/>
            <p:cNvSpPr/>
            <p:nvPr/>
          </p:nvSpPr>
          <p:spPr>
            <a:xfrm>
              <a:off x="5957598" y="2089790"/>
              <a:ext cx="307216" cy="416852"/>
            </a:xfrm>
            <a:custGeom>
              <a:avLst/>
              <a:gdLst/>
              <a:ahLst/>
              <a:cxnLst/>
              <a:rect l="l" t="t" r="r" b="b"/>
              <a:pathLst>
                <a:path w="307216" h="416852" extrusionOk="0">
                  <a:moveTo>
                    <a:pt x="4160" y="228293"/>
                  </a:moveTo>
                  <a:cubicBezTo>
                    <a:pt x="20048" y="130447"/>
                    <a:pt x="79796" y="31270"/>
                    <a:pt x="175411" y="4550"/>
                  </a:cubicBezTo>
                  <a:cubicBezTo>
                    <a:pt x="193953" y="-1517"/>
                    <a:pt x="213952" y="-1517"/>
                    <a:pt x="232494" y="4550"/>
                  </a:cubicBezTo>
                  <a:cubicBezTo>
                    <a:pt x="252664" y="12442"/>
                    <a:pt x="267030" y="30414"/>
                    <a:pt x="278447" y="48766"/>
                  </a:cubicBezTo>
                  <a:cubicBezTo>
                    <a:pt x="291490" y="68621"/>
                    <a:pt x="300567" y="90795"/>
                    <a:pt x="305181" y="114092"/>
                  </a:cubicBezTo>
                  <a:cubicBezTo>
                    <a:pt x="314695" y="167626"/>
                    <a:pt x="289578" y="221637"/>
                    <a:pt x="256565" y="264712"/>
                  </a:cubicBezTo>
                  <a:cubicBezTo>
                    <a:pt x="194458" y="344852"/>
                    <a:pt x="104770" y="399071"/>
                    <a:pt x="4921" y="416853"/>
                  </a:cubicBezTo>
                  <a:cubicBezTo>
                    <a:pt x="545" y="345537"/>
                    <a:pt x="-3166" y="273555"/>
                    <a:pt x="4160" y="228293"/>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0" name="Google Shape;1080;p21"/>
            <p:cNvSpPr/>
            <p:nvPr/>
          </p:nvSpPr>
          <p:spPr>
            <a:xfrm>
              <a:off x="3453176" y="2152018"/>
              <a:ext cx="387925" cy="420749"/>
            </a:xfrm>
            <a:custGeom>
              <a:avLst/>
              <a:gdLst/>
              <a:ahLst/>
              <a:cxnLst/>
              <a:rect l="l" t="t" r="r" b="b"/>
              <a:pathLst>
                <a:path w="387925" h="420749" extrusionOk="0">
                  <a:moveTo>
                    <a:pt x="380028" y="218649"/>
                  </a:moveTo>
                  <a:cubicBezTo>
                    <a:pt x="338262" y="159979"/>
                    <a:pt x="295925" y="100644"/>
                    <a:pt x="240554" y="54526"/>
                  </a:cubicBezTo>
                  <a:cubicBezTo>
                    <a:pt x="210585" y="29518"/>
                    <a:pt x="176050" y="8313"/>
                    <a:pt x="137518" y="1847"/>
                  </a:cubicBezTo>
                  <a:cubicBezTo>
                    <a:pt x="98987" y="-4619"/>
                    <a:pt x="56174" y="5746"/>
                    <a:pt x="30582" y="35223"/>
                  </a:cubicBezTo>
                  <a:cubicBezTo>
                    <a:pt x="13135" y="57702"/>
                    <a:pt x="2977" y="84973"/>
                    <a:pt x="1469" y="113386"/>
                  </a:cubicBezTo>
                  <a:cubicBezTo>
                    <a:pt x="-14209" y="266668"/>
                    <a:pt x="97407" y="403633"/>
                    <a:pt x="250772" y="419304"/>
                  </a:cubicBezTo>
                  <a:cubicBezTo>
                    <a:pt x="268373" y="421101"/>
                    <a:pt x="286104" y="421225"/>
                    <a:pt x="303727" y="419665"/>
                  </a:cubicBezTo>
                  <a:cubicBezTo>
                    <a:pt x="332268" y="417193"/>
                    <a:pt x="360810" y="410156"/>
                    <a:pt x="387925" y="418429"/>
                  </a:cubicBezTo>
                  <a:cubicBezTo>
                    <a:pt x="375462" y="345496"/>
                    <a:pt x="372227" y="271042"/>
                    <a:pt x="380028" y="218649"/>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1" name="Google Shape;1081;p21"/>
            <p:cNvSpPr/>
            <p:nvPr/>
          </p:nvSpPr>
          <p:spPr>
            <a:xfrm>
              <a:off x="3753991" y="1328849"/>
              <a:ext cx="2275727" cy="1087486"/>
            </a:xfrm>
            <a:custGeom>
              <a:avLst/>
              <a:gdLst/>
              <a:ahLst/>
              <a:cxnLst/>
              <a:rect l="l" t="t" r="r" b="b"/>
              <a:pathLst>
                <a:path w="2275727" h="1087486" extrusionOk="0">
                  <a:moveTo>
                    <a:pt x="2271129" y="1084608"/>
                  </a:moveTo>
                  <a:cubicBezTo>
                    <a:pt x="2019961" y="937601"/>
                    <a:pt x="1872400" y="657376"/>
                    <a:pt x="1807991" y="373633"/>
                  </a:cubicBezTo>
                  <a:cubicBezTo>
                    <a:pt x="1794576" y="442667"/>
                    <a:pt x="1785062" y="510845"/>
                    <a:pt x="1775643" y="578928"/>
                  </a:cubicBezTo>
                  <a:cubicBezTo>
                    <a:pt x="1774216" y="595968"/>
                    <a:pt x="1769935" y="612656"/>
                    <a:pt x="1762990" y="628279"/>
                  </a:cubicBezTo>
                  <a:cubicBezTo>
                    <a:pt x="1755731" y="644121"/>
                    <a:pt x="1740946" y="655218"/>
                    <a:pt x="1723697" y="657757"/>
                  </a:cubicBezTo>
                  <a:cubicBezTo>
                    <a:pt x="1708551" y="657605"/>
                    <a:pt x="1693947" y="652070"/>
                    <a:pt x="1682502" y="642162"/>
                  </a:cubicBezTo>
                  <a:cubicBezTo>
                    <a:pt x="1642543" y="612495"/>
                    <a:pt x="1615904" y="567993"/>
                    <a:pt x="1596116" y="522446"/>
                  </a:cubicBezTo>
                  <a:cubicBezTo>
                    <a:pt x="1568145" y="459117"/>
                    <a:pt x="1550353" y="391985"/>
                    <a:pt x="1532657" y="325043"/>
                  </a:cubicBezTo>
                  <a:cubicBezTo>
                    <a:pt x="1485088" y="430781"/>
                    <a:pt x="1447983" y="532240"/>
                    <a:pt x="1380434" y="613255"/>
                  </a:cubicBezTo>
                  <a:cubicBezTo>
                    <a:pt x="1360836" y="636647"/>
                    <a:pt x="1337812" y="658708"/>
                    <a:pt x="1308985" y="668692"/>
                  </a:cubicBezTo>
                  <a:cubicBezTo>
                    <a:pt x="1280158" y="678676"/>
                    <a:pt x="1244195" y="673446"/>
                    <a:pt x="1225072" y="649674"/>
                  </a:cubicBezTo>
                  <a:cubicBezTo>
                    <a:pt x="1214378" y="634042"/>
                    <a:pt x="1207833" y="615946"/>
                    <a:pt x="1206044" y="597090"/>
                  </a:cubicBezTo>
                  <a:cubicBezTo>
                    <a:pt x="1193105" y="518871"/>
                    <a:pt x="1189014" y="439453"/>
                    <a:pt x="1193866" y="360320"/>
                  </a:cubicBezTo>
                  <a:cubicBezTo>
                    <a:pt x="1147238" y="481758"/>
                    <a:pt x="1049597" y="576599"/>
                    <a:pt x="926810" y="619721"/>
                  </a:cubicBezTo>
                  <a:cubicBezTo>
                    <a:pt x="915669" y="624970"/>
                    <a:pt x="902968" y="625817"/>
                    <a:pt x="891228" y="622098"/>
                  </a:cubicBezTo>
                  <a:cubicBezTo>
                    <a:pt x="869821" y="612590"/>
                    <a:pt x="871058" y="582352"/>
                    <a:pt x="875910" y="559530"/>
                  </a:cubicBezTo>
                  <a:cubicBezTo>
                    <a:pt x="891513" y="486056"/>
                    <a:pt x="908448" y="412904"/>
                    <a:pt x="926715" y="340067"/>
                  </a:cubicBezTo>
                  <a:cubicBezTo>
                    <a:pt x="829387" y="516170"/>
                    <a:pt x="720358" y="686473"/>
                    <a:pt x="576697" y="825017"/>
                  </a:cubicBezTo>
                  <a:cubicBezTo>
                    <a:pt x="433037" y="963561"/>
                    <a:pt x="216404" y="1089553"/>
                    <a:pt x="20607" y="1087461"/>
                  </a:cubicBezTo>
                  <a:cubicBezTo>
                    <a:pt x="-29816" y="926666"/>
                    <a:pt x="23271" y="732971"/>
                    <a:pt x="62849" y="569134"/>
                  </a:cubicBezTo>
                  <a:cubicBezTo>
                    <a:pt x="81877" y="490496"/>
                    <a:pt x="105947" y="411668"/>
                    <a:pt x="150568" y="344155"/>
                  </a:cubicBezTo>
                  <a:cubicBezTo>
                    <a:pt x="204987" y="261619"/>
                    <a:pt x="286998" y="200572"/>
                    <a:pt x="374240" y="153979"/>
                  </a:cubicBezTo>
                  <a:cubicBezTo>
                    <a:pt x="648622" y="7923"/>
                    <a:pt x="972857" y="-4153"/>
                    <a:pt x="1283773" y="887"/>
                  </a:cubicBezTo>
                  <a:cubicBezTo>
                    <a:pt x="1419156" y="3074"/>
                    <a:pt x="1556347" y="8209"/>
                    <a:pt x="1686213" y="46719"/>
                  </a:cubicBezTo>
                  <a:cubicBezTo>
                    <a:pt x="1906022" y="113316"/>
                    <a:pt x="2087548" y="269473"/>
                    <a:pt x="2186170" y="476804"/>
                  </a:cubicBezTo>
                  <a:cubicBezTo>
                    <a:pt x="2270749" y="657281"/>
                    <a:pt x="2284925" y="862767"/>
                    <a:pt x="2271129" y="1084608"/>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2" name="Google Shape;1082;p21"/>
            <p:cNvSpPr/>
            <p:nvPr/>
          </p:nvSpPr>
          <p:spPr>
            <a:xfrm>
              <a:off x="4532289" y="2223424"/>
              <a:ext cx="240174" cy="176054"/>
            </a:xfrm>
            <a:custGeom>
              <a:avLst/>
              <a:gdLst/>
              <a:ahLst/>
              <a:cxnLst/>
              <a:rect l="l" t="t" r="r" b="b"/>
              <a:pathLst>
                <a:path w="240174" h="176054" extrusionOk="0">
                  <a:moveTo>
                    <a:pt x="21216" y="176055"/>
                  </a:moveTo>
                  <a:lnTo>
                    <a:pt x="0" y="171205"/>
                  </a:lnTo>
                  <a:cubicBezTo>
                    <a:pt x="7897" y="136498"/>
                    <a:pt x="16935" y="97227"/>
                    <a:pt x="37390" y="63946"/>
                  </a:cubicBezTo>
                  <a:cubicBezTo>
                    <a:pt x="60984" y="25910"/>
                    <a:pt x="97423" y="1663"/>
                    <a:pt x="134622" y="46"/>
                  </a:cubicBezTo>
                  <a:cubicBezTo>
                    <a:pt x="164372" y="-867"/>
                    <a:pt x="192924" y="11761"/>
                    <a:pt x="212256" y="34373"/>
                  </a:cubicBezTo>
                  <a:cubicBezTo>
                    <a:pt x="240798" y="68225"/>
                    <a:pt x="241273" y="115198"/>
                    <a:pt x="239656" y="160365"/>
                  </a:cubicBezTo>
                  <a:lnTo>
                    <a:pt x="217869" y="159509"/>
                  </a:lnTo>
                  <a:cubicBezTo>
                    <a:pt x="219391" y="116910"/>
                    <a:pt x="218821" y="76307"/>
                    <a:pt x="195511" y="48351"/>
                  </a:cubicBezTo>
                  <a:cubicBezTo>
                    <a:pt x="180622" y="30845"/>
                    <a:pt x="158550" y="21070"/>
                    <a:pt x="135574" y="21821"/>
                  </a:cubicBezTo>
                  <a:cubicBezTo>
                    <a:pt x="105985" y="23058"/>
                    <a:pt x="75446" y="43597"/>
                    <a:pt x="55942" y="75356"/>
                  </a:cubicBezTo>
                  <a:cubicBezTo>
                    <a:pt x="37295" y="105594"/>
                    <a:pt x="29113" y="141348"/>
                    <a:pt x="21216" y="17605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3" name="Google Shape;1083;p21"/>
            <p:cNvSpPr/>
            <p:nvPr/>
          </p:nvSpPr>
          <p:spPr>
            <a:xfrm>
              <a:off x="5379505" y="2223425"/>
              <a:ext cx="240174" cy="176053"/>
            </a:xfrm>
            <a:custGeom>
              <a:avLst/>
              <a:gdLst/>
              <a:ahLst/>
              <a:cxnLst/>
              <a:rect l="l" t="t" r="r" b="b"/>
              <a:pathLst>
                <a:path w="240174" h="176053" extrusionOk="0">
                  <a:moveTo>
                    <a:pt x="21216" y="176054"/>
                  </a:moveTo>
                  <a:lnTo>
                    <a:pt x="0" y="171204"/>
                  </a:lnTo>
                  <a:cubicBezTo>
                    <a:pt x="7897" y="136497"/>
                    <a:pt x="16935" y="97226"/>
                    <a:pt x="37390" y="63945"/>
                  </a:cubicBezTo>
                  <a:cubicBezTo>
                    <a:pt x="60984" y="25909"/>
                    <a:pt x="97423" y="1662"/>
                    <a:pt x="134717" y="45"/>
                  </a:cubicBezTo>
                  <a:cubicBezTo>
                    <a:pt x="164439" y="-858"/>
                    <a:pt x="192962" y="11770"/>
                    <a:pt x="212256" y="34372"/>
                  </a:cubicBezTo>
                  <a:cubicBezTo>
                    <a:pt x="240798" y="68224"/>
                    <a:pt x="241273" y="115197"/>
                    <a:pt x="239656" y="160364"/>
                  </a:cubicBezTo>
                  <a:lnTo>
                    <a:pt x="217869" y="159508"/>
                  </a:lnTo>
                  <a:cubicBezTo>
                    <a:pt x="219391" y="116909"/>
                    <a:pt x="218821" y="76306"/>
                    <a:pt x="195511" y="48350"/>
                  </a:cubicBezTo>
                  <a:cubicBezTo>
                    <a:pt x="180651" y="30806"/>
                    <a:pt x="158559" y="21031"/>
                    <a:pt x="135574" y="21821"/>
                  </a:cubicBezTo>
                  <a:cubicBezTo>
                    <a:pt x="105985" y="23057"/>
                    <a:pt x="75445" y="43596"/>
                    <a:pt x="55942" y="75355"/>
                  </a:cubicBezTo>
                  <a:cubicBezTo>
                    <a:pt x="37390" y="105593"/>
                    <a:pt x="29113" y="141347"/>
                    <a:pt x="21216" y="1760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4" name="Google Shape;1084;p21"/>
            <p:cNvSpPr/>
            <p:nvPr/>
          </p:nvSpPr>
          <p:spPr>
            <a:xfrm>
              <a:off x="5027775" y="2267021"/>
              <a:ext cx="142702" cy="204464"/>
            </a:xfrm>
            <a:custGeom>
              <a:avLst/>
              <a:gdLst/>
              <a:ahLst/>
              <a:cxnLst/>
              <a:rect l="l" t="t" r="r" b="b"/>
              <a:pathLst>
                <a:path w="142702" h="204464" extrusionOk="0">
                  <a:moveTo>
                    <a:pt x="100467" y="0"/>
                  </a:moveTo>
                  <a:cubicBezTo>
                    <a:pt x="100543" y="31303"/>
                    <a:pt x="98669" y="62587"/>
                    <a:pt x="94854" y="93662"/>
                  </a:cubicBezTo>
                  <a:cubicBezTo>
                    <a:pt x="93417" y="105206"/>
                    <a:pt x="100477" y="116112"/>
                    <a:pt x="111598" y="119526"/>
                  </a:cubicBezTo>
                  <a:cubicBezTo>
                    <a:pt x="120047" y="122046"/>
                    <a:pt x="127658" y="126772"/>
                    <a:pt x="133671" y="133219"/>
                  </a:cubicBezTo>
                  <a:cubicBezTo>
                    <a:pt x="143013" y="143374"/>
                    <a:pt x="145335" y="158151"/>
                    <a:pt x="139569" y="170683"/>
                  </a:cubicBezTo>
                  <a:cubicBezTo>
                    <a:pt x="131549" y="184215"/>
                    <a:pt x="118696" y="194199"/>
                    <a:pt x="103607" y="198639"/>
                  </a:cubicBezTo>
                  <a:cubicBezTo>
                    <a:pt x="68120" y="211191"/>
                    <a:pt x="21501" y="203204"/>
                    <a:pt x="0" y="177149"/>
                  </a:cubicBezTo>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5" name="Google Shape;1085;p21"/>
            <p:cNvSpPr/>
            <p:nvPr/>
          </p:nvSpPr>
          <p:spPr>
            <a:xfrm>
              <a:off x="5019402" y="2267021"/>
              <a:ext cx="162126" cy="215850"/>
            </a:xfrm>
            <a:custGeom>
              <a:avLst/>
              <a:gdLst/>
              <a:ahLst/>
              <a:cxnLst/>
              <a:rect l="l" t="t" r="r" b="b"/>
              <a:pathLst>
                <a:path w="162126" h="215850" extrusionOk="0">
                  <a:moveTo>
                    <a:pt x="76778" y="215850"/>
                  </a:moveTo>
                  <a:cubicBezTo>
                    <a:pt x="46238" y="215850"/>
                    <a:pt x="16459" y="204535"/>
                    <a:pt x="0" y="184566"/>
                  </a:cubicBezTo>
                  <a:lnTo>
                    <a:pt x="16840" y="170683"/>
                  </a:lnTo>
                  <a:cubicBezTo>
                    <a:pt x="34631" y="192269"/>
                    <a:pt x="75636" y="200446"/>
                    <a:pt x="108269" y="188845"/>
                  </a:cubicBezTo>
                  <a:cubicBezTo>
                    <a:pt x="120656" y="185356"/>
                    <a:pt x="131302" y="177397"/>
                    <a:pt x="138142" y="166500"/>
                  </a:cubicBezTo>
                  <a:cubicBezTo>
                    <a:pt x="142119" y="157904"/>
                    <a:pt x="140416" y="147758"/>
                    <a:pt x="133861" y="140921"/>
                  </a:cubicBezTo>
                  <a:cubicBezTo>
                    <a:pt x="129171" y="135910"/>
                    <a:pt x="123225" y="132230"/>
                    <a:pt x="116641" y="130271"/>
                  </a:cubicBezTo>
                  <a:cubicBezTo>
                    <a:pt x="100363" y="125184"/>
                    <a:pt x="90126" y="109123"/>
                    <a:pt x="92380" y="92236"/>
                  </a:cubicBezTo>
                  <a:cubicBezTo>
                    <a:pt x="96195" y="61636"/>
                    <a:pt x="98070" y="30837"/>
                    <a:pt x="97994" y="0"/>
                  </a:cubicBezTo>
                  <a:lnTo>
                    <a:pt x="119780" y="0"/>
                  </a:lnTo>
                  <a:cubicBezTo>
                    <a:pt x="119847" y="31788"/>
                    <a:pt x="117906" y="63547"/>
                    <a:pt x="113977" y="95088"/>
                  </a:cubicBezTo>
                  <a:cubicBezTo>
                    <a:pt x="113225" y="101507"/>
                    <a:pt x="117259" y="107516"/>
                    <a:pt x="123491" y="109256"/>
                  </a:cubicBezTo>
                  <a:cubicBezTo>
                    <a:pt x="133795" y="112337"/>
                    <a:pt x="143061" y="118157"/>
                    <a:pt x="150320" y="126087"/>
                  </a:cubicBezTo>
                  <a:cubicBezTo>
                    <a:pt x="162593" y="139533"/>
                    <a:pt x="165590" y="159026"/>
                    <a:pt x="157931" y="175533"/>
                  </a:cubicBezTo>
                  <a:cubicBezTo>
                    <a:pt x="148779" y="191726"/>
                    <a:pt x="133652" y="203698"/>
                    <a:pt x="115785" y="208909"/>
                  </a:cubicBezTo>
                  <a:cubicBezTo>
                    <a:pt x="103283" y="213454"/>
                    <a:pt x="90088" y="215803"/>
                    <a:pt x="76778" y="21585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6" name="Google Shape;1086;p21"/>
            <p:cNvSpPr/>
            <p:nvPr/>
          </p:nvSpPr>
          <p:spPr>
            <a:xfrm>
              <a:off x="4841206" y="2534884"/>
              <a:ext cx="189612" cy="80162"/>
            </a:xfrm>
            <a:custGeom>
              <a:avLst/>
              <a:gdLst/>
              <a:ahLst/>
              <a:cxnLst/>
              <a:rect l="l" t="t" r="r" b="b"/>
              <a:pathLst>
                <a:path w="189612" h="80162" extrusionOk="0">
                  <a:moveTo>
                    <a:pt x="142709" y="80159"/>
                  </a:moveTo>
                  <a:cubicBezTo>
                    <a:pt x="87566" y="80464"/>
                    <a:pt x="35183" y="56036"/>
                    <a:pt x="0" y="13598"/>
                  </a:cubicBezTo>
                  <a:lnTo>
                    <a:pt x="17030" y="0"/>
                  </a:lnTo>
                  <a:cubicBezTo>
                    <a:pt x="57398" y="48714"/>
                    <a:pt x="122578" y="69291"/>
                    <a:pt x="183619" y="52584"/>
                  </a:cubicBezTo>
                  <a:lnTo>
                    <a:pt x="189613" y="73503"/>
                  </a:lnTo>
                  <a:cubicBezTo>
                    <a:pt x="174362" y="77887"/>
                    <a:pt x="158578" y="80131"/>
                    <a:pt x="142709" y="801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7" name="Google Shape;1087;p21"/>
            <p:cNvSpPr/>
            <p:nvPr/>
          </p:nvSpPr>
          <p:spPr>
            <a:xfrm>
              <a:off x="5531454" y="2098945"/>
              <a:ext cx="155309" cy="105961"/>
            </a:xfrm>
            <a:custGeom>
              <a:avLst/>
              <a:gdLst/>
              <a:ahLst/>
              <a:cxnLst/>
              <a:rect l="l" t="t" r="r" b="b"/>
              <a:pathLst>
                <a:path w="155309" h="105961" extrusionOk="0">
                  <a:moveTo>
                    <a:pt x="2367" y="46172"/>
                  </a:moveTo>
                  <a:cubicBezTo>
                    <a:pt x="28883" y="63659"/>
                    <a:pt x="56425" y="79539"/>
                    <a:pt x="84853" y="93716"/>
                  </a:cubicBezTo>
                  <a:cubicBezTo>
                    <a:pt x="95642" y="99973"/>
                    <a:pt x="107582" y="103986"/>
                    <a:pt x="119960" y="105507"/>
                  </a:cubicBezTo>
                  <a:cubicBezTo>
                    <a:pt x="136371" y="108369"/>
                    <a:pt x="151993" y="97406"/>
                    <a:pt x="154857" y="81003"/>
                  </a:cubicBezTo>
                  <a:cubicBezTo>
                    <a:pt x="156598" y="71066"/>
                    <a:pt x="153249" y="60921"/>
                    <a:pt x="145933" y="53970"/>
                  </a:cubicBezTo>
                  <a:cubicBezTo>
                    <a:pt x="136866" y="44413"/>
                    <a:pt x="125953" y="36778"/>
                    <a:pt x="113871" y="31529"/>
                  </a:cubicBezTo>
                  <a:lnTo>
                    <a:pt x="82760" y="15364"/>
                  </a:lnTo>
                  <a:cubicBezTo>
                    <a:pt x="71543" y="8698"/>
                    <a:pt x="59337" y="3858"/>
                    <a:pt x="46607" y="1005"/>
                  </a:cubicBezTo>
                  <a:cubicBezTo>
                    <a:pt x="33659" y="-1838"/>
                    <a:pt x="20120" y="1424"/>
                    <a:pt x="9883" y="9849"/>
                  </a:cubicBezTo>
                  <a:cubicBezTo>
                    <a:pt x="369" y="19386"/>
                    <a:pt x="-2580" y="33649"/>
                    <a:pt x="2367" y="46172"/>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8" name="Google Shape;1088;p21"/>
            <p:cNvSpPr/>
            <p:nvPr/>
          </p:nvSpPr>
          <p:spPr>
            <a:xfrm>
              <a:off x="6733884" y="2511854"/>
              <a:ext cx="587459" cy="230133"/>
            </a:xfrm>
            <a:custGeom>
              <a:avLst/>
              <a:gdLst/>
              <a:ahLst/>
              <a:cxnLst/>
              <a:rect l="l" t="t" r="r" b="b"/>
              <a:pathLst>
                <a:path w="587459" h="230133" extrusionOk="0">
                  <a:moveTo>
                    <a:pt x="19053" y="224428"/>
                  </a:moveTo>
                  <a:cubicBezTo>
                    <a:pt x="8540" y="194266"/>
                    <a:pt x="2137" y="162829"/>
                    <a:pt x="25" y="130956"/>
                  </a:cubicBezTo>
                  <a:cubicBezTo>
                    <a:pt x="-546" y="99101"/>
                    <a:pt x="8588" y="65630"/>
                    <a:pt x="31516" y="43380"/>
                  </a:cubicBezTo>
                  <a:cubicBezTo>
                    <a:pt x="54445" y="21129"/>
                    <a:pt x="87458" y="13237"/>
                    <a:pt x="119045" y="8387"/>
                  </a:cubicBezTo>
                  <a:cubicBezTo>
                    <a:pt x="245960" y="-10631"/>
                    <a:pt x="375255" y="6295"/>
                    <a:pt x="502456" y="23506"/>
                  </a:cubicBezTo>
                  <a:cubicBezTo>
                    <a:pt x="527002" y="26834"/>
                    <a:pt x="554117" y="31589"/>
                    <a:pt x="569054" y="50987"/>
                  </a:cubicBezTo>
                  <a:cubicBezTo>
                    <a:pt x="577046" y="62597"/>
                    <a:pt x="581964" y="76042"/>
                    <a:pt x="583325" y="90068"/>
                  </a:cubicBezTo>
                  <a:cubicBezTo>
                    <a:pt x="589623" y="128569"/>
                    <a:pt x="588719" y="167907"/>
                    <a:pt x="580661" y="206076"/>
                  </a:cubicBezTo>
                  <a:cubicBezTo>
                    <a:pt x="398945" y="178595"/>
                    <a:pt x="214469" y="241068"/>
                    <a:pt x="31136" y="228421"/>
                  </a:cubicBezTo>
                  <a:cubicBezTo>
                    <a:pt x="24571" y="227756"/>
                    <a:pt x="16484" y="226615"/>
                    <a:pt x="19053" y="224428"/>
                  </a:cubicBezTo>
                  <a:close/>
                </a:path>
              </a:pathLst>
            </a:custGeom>
            <a:solidFill>
              <a:srgbClr val="7344C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9" name="Google Shape;1089;p21"/>
            <p:cNvSpPr/>
            <p:nvPr/>
          </p:nvSpPr>
          <p:spPr>
            <a:xfrm>
              <a:off x="6823902" y="2523284"/>
              <a:ext cx="21700" cy="218512"/>
            </a:xfrm>
            <a:custGeom>
              <a:avLst/>
              <a:gdLst/>
              <a:ahLst/>
              <a:cxnLst/>
              <a:rect l="l" t="t" r="r" b="b"/>
              <a:pathLst>
                <a:path w="21700" h="218512" extrusionOk="0">
                  <a:moveTo>
                    <a:pt x="21700" y="218133"/>
                  </a:moveTo>
                  <a:cubicBezTo>
                    <a:pt x="9589" y="146084"/>
                    <a:pt x="6402" y="72828"/>
                    <a:pt x="12186" y="0"/>
                  </a:cubicBezTo>
                  <a:cubicBezTo>
                    <a:pt x="8952" y="571"/>
                    <a:pt x="5812" y="1331"/>
                    <a:pt x="2672" y="2092"/>
                  </a:cubicBezTo>
                  <a:cubicBezTo>
                    <a:pt x="-2922" y="74350"/>
                    <a:pt x="275" y="147026"/>
                    <a:pt x="12186" y="218513"/>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0" name="Google Shape;1090;p21"/>
            <p:cNvSpPr/>
            <p:nvPr/>
          </p:nvSpPr>
          <p:spPr>
            <a:xfrm>
              <a:off x="7232915" y="2534884"/>
              <a:ext cx="37009" cy="178195"/>
            </a:xfrm>
            <a:custGeom>
              <a:avLst/>
              <a:gdLst/>
              <a:ahLst/>
              <a:cxnLst/>
              <a:rect l="l" t="t" r="r" b="b"/>
              <a:pathLst>
                <a:path w="37009" h="178195" extrusionOk="0">
                  <a:moveTo>
                    <a:pt x="10370" y="1521"/>
                  </a:moveTo>
                  <a:lnTo>
                    <a:pt x="3330" y="475"/>
                  </a:lnTo>
                  <a:lnTo>
                    <a:pt x="0" y="0"/>
                  </a:lnTo>
                  <a:cubicBezTo>
                    <a:pt x="16830" y="57738"/>
                    <a:pt x="26078" y="117415"/>
                    <a:pt x="27495" y="177530"/>
                  </a:cubicBezTo>
                  <a:lnTo>
                    <a:pt x="37009" y="178196"/>
                  </a:lnTo>
                  <a:cubicBezTo>
                    <a:pt x="35677" y="118413"/>
                    <a:pt x="26725" y="59040"/>
                    <a:pt x="10370" y="152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1" name="Google Shape;1091;p21"/>
            <p:cNvSpPr/>
            <p:nvPr/>
          </p:nvSpPr>
          <p:spPr>
            <a:xfrm>
              <a:off x="6908870" y="2513394"/>
              <a:ext cx="29493" cy="222601"/>
            </a:xfrm>
            <a:custGeom>
              <a:avLst/>
              <a:gdLst/>
              <a:ahLst/>
              <a:cxnLst/>
              <a:rect l="l" t="t" r="r" b="b"/>
              <a:pathLst>
                <a:path w="29493" h="222601" extrusionOk="0">
                  <a:moveTo>
                    <a:pt x="9514" y="0"/>
                  </a:moveTo>
                  <a:lnTo>
                    <a:pt x="0" y="666"/>
                  </a:lnTo>
                  <a:cubicBezTo>
                    <a:pt x="4947" y="74739"/>
                    <a:pt x="11512" y="149098"/>
                    <a:pt x="19979" y="222602"/>
                  </a:cubicBezTo>
                  <a:lnTo>
                    <a:pt x="29493" y="221651"/>
                  </a:lnTo>
                  <a:cubicBezTo>
                    <a:pt x="20931" y="148243"/>
                    <a:pt x="14842" y="74074"/>
                    <a:pt x="9514" y="0"/>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2" name="Google Shape;1092;p21"/>
            <p:cNvSpPr/>
            <p:nvPr/>
          </p:nvSpPr>
          <p:spPr>
            <a:xfrm>
              <a:off x="7031410" y="2513870"/>
              <a:ext cx="19027" cy="210145"/>
            </a:xfrm>
            <a:custGeom>
              <a:avLst/>
              <a:gdLst/>
              <a:ahLst/>
              <a:cxnLst/>
              <a:rect l="l" t="t" r="r" b="b"/>
              <a:pathLst>
                <a:path w="19027" h="210145" extrusionOk="0">
                  <a:moveTo>
                    <a:pt x="9514" y="0"/>
                  </a:moveTo>
                  <a:lnTo>
                    <a:pt x="0" y="0"/>
                  </a:lnTo>
                  <a:lnTo>
                    <a:pt x="9514" y="210145"/>
                  </a:lnTo>
                  <a:lnTo>
                    <a:pt x="19028" y="209004"/>
                  </a:ln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3" name="Google Shape;1093;p21"/>
            <p:cNvSpPr/>
            <p:nvPr/>
          </p:nvSpPr>
          <p:spPr>
            <a:xfrm>
              <a:off x="7130640" y="2521857"/>
              <a:ext cx="27209" cy="191412"/>
            </a:xfrm>
            <a:custGeom>
              <a:avLst/>
              <a:gdLst/>
              <a:ahLst/>
              <a:cxnLst/>
              <a:rect l="l" t="t" r="r" b="b"/>
              <a:pathLst>
                <a:path w="27209" h="191412" extrusionOk="0">
                  <a:moveTo>
                    <a:pt x="9514" y="1141"/>
                  </a:moveTo>
                  <a:lnTo>
                    <a:pt x="0" y="0"/>
                  </a:lnTo>
                  <a:cubicBezTo>
                    <a:pt x="9552" y="63414"/>
                    <a:pt x="15460" y="127323"/>
                    <a:pt x="17696" y="191413"/>
                  </a:cubicBezTo>
                  <a:lnTo>
                    <a:pt x="27210" y="190842"/>
                  </a:lnTo>
                  <a:cubicBezTo>
                    <a:pt x="24879" y="127323"/>
                    <a:pt x="18971" y="63994"/>
                    <a:pt x="9514" y="114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4" name="Google Shape;1094;p21"/>
            <p:cNvSpPr/>
            <p:nvPr/>
          </p:nvSpPr>
          <p:spPr>
            <a:xfrm>
              <a:off x="4501087" y="2098565"/>
              <a:ext cx="154823" cy="106065"/>
            </a:xfrm>
            <a:custGeom>
              <a:avLst/>
              <a:gdLst/>
              <a:ahLst/>
              <a:cxnLst/>
              <a:rect l="l" t="t" r="r" b="b"/>
              <a:pathLst>
                <a:path w="154823" h="106065" extrusionOk="0">
                  <a:moveTo>
                    <a:pt x="152219" y="46553"/>
                  </a:moveTo>
                  <a:cubicBezTo>
                    <a:pt x="125713" y="64058"/>
                    <a:pt x="98170" y="79938"/>
                    <a:pt x="69733" y="94097"/>
                  </a:cubicBezTo>
                  <a:cubicBezTo>
                    <a:pt x="58944" y="100354"/>
                    <a:pt x="47004" y="104366"/>
                    <a:pt x="34626" y="105888"/>
                  </a:cubicBezTo>
                  <a:cubicBezTo>
                    <a:pt x="21963" y="107190"/>
                    <a:pt x="9643" y="101276"/>
                    <a:pt x="2755" y="90578"/>
                  </a:cubicBezTo>
                  <a:cubicBezTo>
                    <a:pt x="-2535" y="78208"/>
                    <a:pt x="-80" y="63878"/>
                    <a:pt x="9034" y="53969"/>
                  </a:cubicBezTo>
                  <a:cubicBezTo>
                    <a:pt x="18120" y="44432"/>
                    <a:pt x="29023" y="36806"/>
                    <a:pt x="41096" y="31529"/>
                  </a:cubicBezTo>
                  <a:lnTo>
                    <a:pt x="72206" y="15364"/>
                  </a:lnTo>
                  <a:cubicBezTo>
                    <a:pt x="83452" y="8679"/>
                    <a:pt x="95687" y="3829"/>
                    <a:pt x="108454" y="1005"/>
                  </a:cubicBezTo>
                  <a:cubicBezTo>
                    <a:pt x="121374" y="-1838"/>
                    <a:pt x="134884" y="1424"/>
                    <a:pt x="145083" y="9848"/>
                  </a:cubicBezTo>
                  <a:cubicBezTo>
                    <a:pt x="154645" y="19529"/>
                    <a:pt x="157461" y="34001"/>
                    <a:pt x="152219" y="4655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5" name="Google Shape;1095;p21"/>
            <p:cNvSpPr/>
            <p:nvPr/>
          </p:nvSpPr>
          <p:spPr>
            <a:xfrm>
              <a:off x="4447329" y="3074130"/>
              <a:ext cx="982884" cy="47427"/>
            </a:xfrm>
            <a:custGeom>
              <a:avLst/>
              <a:gdLst/>
              <a:ahLst/>
              <a:cxnLst/>
              <a:rect l="l" t="t" r="r" b="b"/>
              <a:pathLst>
                <a:path w="982884" h="47427" extrusionOk="0">
                  <a:moveTo>
                    <a:pt x="418613" y="47354"/>
                  </a:moveTo>
                  <a:cubicBezTo>
                    <a:pt x="278368" y="48447"/>
                    <a:pt x="138295" y="37275"/>
                    <a:pt x="0" y="13978"/>
                  </a:cubicBezTo>
                  <a:lnTo>
                    <a:pt x="2474" y="0"/>
                  </a:lnTo>
                  <a:cubicBezTo>
                    <a:pt x="326613" y="57053"/>
                    <a:pt x="659601" y="28526"/>
                    <a:pt x="981648" y="1046"/>
                  </a:cubicBezTo>
                  <a:lnTo>
                    <a:pt x="982885" y="15119"/>
                  </a:lnTo>
                  <a:cubicBezTo>
                    <a:pt x="797173" y="31094"/>
                    <a:pt x="607941" y="47354"/>
                    <a:pt x="418613" y="473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6" name="Google Shape;1096;p21"/>
            <p:cNvSpPr/>
            <p:nvPr/>
          </p:nvSpPr>
          <p:spPr>
            <a:xfrm>
              <a:off x="6010755" y="2195419"/>
              <a:ext cx="145943" cy="127037"/>
            </a:xfrm>
            <a:custGeom>
              <a:avLst/>
              <a:gdLst/>
              <a:ahLst/>
              <a:cxnLst/>
              <a:rect l="l" t="t" r="r" b="b"/>
              <a:pathLst>
                <a:path w="145943" h="127037" extrusionOk="0">
                  <a:moveTo>
                    <a:pt x="856" y="127038"/>
                  </a:moveTo>
                  <a:lnTo>
                    <a:pt x="0" y="105263"/>
                  </a:lnTo>
                  <a:cubicBezTo>
                    <a:pt x="60043" y="100984"/>
                    <a:pt x="110447" y="58451"/>
                    <a:pt x="124728" y="0"/>
                  </a:cubicBezTo>
                  <a:lnTo>
                    <a:pt x="145944" y="4469"/>
                  </a:lnTo>
                  <a:cubicBezTo>
                    <a:pt x="130036" y="72904"/>
                    <a:pt x="71022" y="122759"/>
                    <a:pt x="856" y="12703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7" name="Google Shape;1097;p21"/>
            <p:cNvSpPr/>
            <p:nvPr/>
          </p:nvSpPr>
          <p:spPr>
            <a:xfrm>
              <a:off x="5284175" y="2697105"/>
              <a:ext cx="3538042" cy="3536143"/>
            </a:xfrm>
            <a:custGeom>
              <a:avLst/>
              <a:gdLst/>
              <a:ahLst/>
              <a:cxnLst/>
              <a:rect l="l" t="t" r="r" b="b"/>
              <a:pathLst>
                <a:path w="3538042" h="3536143" extrusionOk="0">
                  <a:moveTo>
                    <a:pt x="3538043" y="1768072"/>
                  </a:moveTo>
                  <a:cubicBezTo>
                    <a:pt x="3538043" y="2744551"/>
                    <a:pt x="2746025" y="3536143"/>
                    <a:pt x="1769021" y="3536143"/>
                  </a:cubicBezTo>
                  <a:cubicBezTo>
                    <a:pt x="792018" y="3536143"/>
                    <a:pt x="0" y="2744550"/>
                    <a:pt x="0" y="1768071"/>
                  </a:cubicBezTo>
                  <a:cubicBezTo>
                    <a:pt x="0" y="791592"/>
                    <a:pt x="792018" y="0"/>
                    <a:pt x="1769021" y="0"/>
                  </a:cubicBezTo>
                  <a:cubicBezTo>
                    <a:pt x="2746025" y="0"/>
                    <a:pt x="3538043" y="791592"/>
                    <a:pt x="3538043" y="1768072"/>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8" name="Google Shape;1098;p21"/>
            <p:cNvSpPr/>
            <p:nvPr/>
          </p:nvSpPr>
          <p:spPr>
            <a:xfrm>
              <a:off x="5572352" y="2985127"/>
              <a:ext cx="2961688" cy="2960098"/>
            </a:xfrm>
            <a:custGeom>
              <a:avLst/>
              <a:gdLst/>
              <a:ahLst/>
              <a:cxnLst/>
              <a:rect l="l" t="t" r="r" b="b"/>
              <a:pathLst>
                <a:path w="2961688" h="2960098" extrusionOk="0">
                  <a:moveTo>
                    <a:pt x="2961689" y="1480049"/>
                  </a:moveTo>
                  <a:cubicBezTo>
                    <a:pt x="2961689" y="2297458"/>
                    <a:pt x="2298692" y="2960098"/>
                    <a:pt x="1480845" y="2960098"/>
                  </a:cubicBezTo>
                  <a:cubicBezTo>
                    <a:pt x="662997" y="2960098"/>
                    <a:pt x="0" y="2297458"/>
                    <a:pt x="0" y="1480049"/>
                  </a:cubicBezTo>
                  <a:cubicBezTo>
                    <a:pt x="0" y="662640"/>
                    <a:pt x="662997" y="0"/>
                    <a:pt x="1480845" y="0"/>
                  </a:cubicBezTo>
                  <a:cubicBezTo>
                    <a:pt x="2298692" y="0"/>
                    <a:pt x="2961689" y="662641"/>
                    <a:pt x="2961689" y="1480049"/>
                  </a:cubicBezTo>
                  <a:close/>
                </a:path>
              </a:pathLst>
            </a:custGeom>
            <a:solidFill>
              <a:srgbClr val="C8A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99" name="Google Shape;1099;p21"/>
            <p:cNvSpPr/>
            <p:nvPr/>
          </p:nvSpPr>
          <p:spPr>
            <a:xfrm>
              <a:off x="7053197" y="3572393"/>
              <a:ext cx="893263" cy="919123"/>
            </a:xfrm>
            <a:custGeom>
              <a:avLst/>
              <a:gdLst/>
              <a:ahLst/>
              <a:cxnLst/>
              <a:rect l="l" t="t" r="r" b="b"/>
              <a:pathLst>
                <a:path w="893263" h="919123" extrusionOk="0">
                  <a:moveTo>
                    <a:pt x="0" y="892784"/>
                  </a:moveTo>
                  <a:lnTo>
                    <a:pt x="0" y="0"/>
                  </a:lnTo>
                  <a:cubicBezTo>
                    <a:pt x="490063" y="0"/>
                    <a:pt x="893264" y="402984"/>
                    <a:pt x="893264" y="892784"/>
                  </a:cubicBezTo>
                  <a:cubicBezTo>
                    <a:pt x="893264" y="901532"/>
                    <a:pt x="893264" y="910280"/>
                    <a:pt x="893264" y="919123"/>
                  </a:cubicBezTo>
                  <a:close/>
                </a:path>
              </a:pathLst>
            </a:custGeom>
            <a:solidFill>
              <a:srgbClr val="BB9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0" name="Google Shape;1100;p21"/>
            <p:cNvSpPr/>
            <p:nvPr/>
          </p:nvSpPr>
          <p:spPr>
            <a:xfrm>
              <a:off x="6962814" y="4418964"/>
              <a:ext cx="129770" cy="129700"/>
            </a:xfrm>
            <a:custGeom>
              <a:avLst/>
              <a:gdLst/>
              <a:ahLst/>
              <a:cxnLst/>
              <a:rect l="l" t="t" r="r" b="b"/>
              <a:pathLst>
                <a:path w="129770" h="129700" extrusionOk="0">
                  <a:moveTo>
                    <a:pt x="129770" y="64850"/>
                  </a:moveTo>
                  <a:cubicBezTo>
                    <a:pt x="129770" y="100666"/>
                    <a:pt x="100720" y="129700"/>
                    <a:pt x="64885" y="129700"/>
                  </a:cubicBezTo>
                  <a:cubicBezTo>
                    <a:pt x="29050" y="129700"/>
                    <a:pt x="0" y="100666"/>
                    <a:pt x="0" y="64850"/>
                  </a:cubicBezTo>
                  <a:cubicBezTo>
                    <a:pt x="0" y="29034"/>
                    <a:pt x="29050" y="0"/>
                    <a:pt x="64885" y="0"/>
                  </a:cubicBezTo>
                  <a:cubicBezTo>
                    <a:pt x="100720" y="0"/>
                    <a:pt x="129770" y="29034"/>
                    <a:pt x="129770" y="64850"/>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1" name="Google Shape;1101;p21"/>
            <p:cNvSpPr/>
            <p:nvPr/>
          </p:nvSpPr>
          <p:spPr>
            <a:xfrm>
              <a:off x="3570239" y="2320175"/>
              <a:ext cx="184284" cy="103456"/>
            </a:xfrm>
            <a:custGeom>
              <a:avLst/>
              <a:gdLst/>
              <a:ahLst/>
              <a:cxnLst/>
              <a:rect l="l" t="t" r="r" b="b"/>
              <a:pathLst>
                <a:path w="184284" h="103456" extrusionOk="0">
                  <a:moveTo>
                    <a:pt x="164496" y="103456"/>
                  </a:moveTo>
                  <a:cubicBezTo>
                    <a:pt x="97485" y="102876"/>
                    <a:pt x="35426" y="68074"/>
                    <a:pt x="0" y="11220"/>
                  </a:cubicBezTo>
                  <a:lnTo>
                    <a:pt x="19028" y="0"/>
                  </a:lnTo>
                  <a:cubicBezTo>
                    <a:pt x="53620" y="55589"/>
                    <a:pt x="116691" y="86854"/>
                    <a:pt x="181906" y="80730"/>
                  </a:cubicBezTo>
                  <a:lnTo>
                    <a:pt x="184285" y="102315"/>
                  </a:lnTo>
                  <a:cubicBezTo>
                    <a:pt x="177717" y="103085"/>
                    <a:pt x="171109" y="103466"/>
                    <a:pt x="164496" y="10345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2" name="Google Shape;1102;p21"/>
            <p:cNvSpPr/>
            <p:nvPr/>
          </p:nvSpPr>
          <p:spPr>
            <a:xfrm>
              <a:off x="6017319" y="2416499"/>
              <a:ext cx="83727" cy="150049"/>
            </a:xfrm>
            <a:custGeom>
              <a:avLst/>
              <a:gdLst/>
              <a:ahLst/>
              <a:cxnLst/>
              <a:rect l="l" t="t" r="r" b="b"/>
              <a:pathLst>
                <a:path w="83727" h="150049" extrusionOk="0">
                  <a:moveTo>
                    <a:pt x="50138" y="150049"/>
                  </a:moveTo>
                  <a:cubicBezTo>
                    <a:pt x="38845" y="149764"/>
                    <a:pt x="28313" y="144297"/>
                    <a:pt x="21597" y="135216"/>
                  </a:cubicBezTo>
                  <a:cubicBezTo>
                    <a:pt x="15546" y="126620"/>
                    <a:pt x="11217" y="116930"/>
                    <a:pt x="8848" y="106689"/>
                  </a:cubicBezTo>
                  <a:lnTo>
                    <a:pt x="0" y="75975"/>
                  </a:lnTo>
                  <a:lnTo>
                    <a:pt x="20836" y="69890"/>
                  </a:lnTo>
                  <a:lnTo>
                    <a:pt x="29778" y="100603"/>
                  </a:lnTo>
                  <a:cubicBezTo>
                    <a:pt x="31415" y="108229"/>
                    <a:pt x="34440" y="115485"/>
                    <a:pt x="38722" y="121998"/>
                  </a:cubicBezTo>
                  <a:cubicBezTo>
                    <a:pt x="41585" y="126220"/>
                    <a:pt x="46475" y="128607"/>
                    <a:pt x="51565" y="128274"/>
                  </a:cubicBezTo>
                  <a:cubicBezTo>
                    <a:pt x="55457" y="126800"/>
                    <a:pt x="58444" y="123605"/>
                    <a:pt x="59652" y="119621"/>
                  </a:cubicBezTo>
                  <a:cubicBezTo>
                    <a:pt x="61517" y="113459"/>
                    <a:pt x="62288" y="107031"/>
                    <a:pt x="61936" y="100603"/>
                  </a:cubicBezTo>
                  <a:cubicBezTo>
                    <a:pt x="62430" y="69101"/>
                    <a:pt x="56541" y="37826"/>
                    <a:pt x="44620" y="8653"/>
                  </a:cubicBezTo>
                  <a:lnTo>
                    <a:pt x="64599" y="0"/>
                  </a:lnTo>
                  <a:cubicBezTo>
                    <a:pt x="77710" y="31864"/>
                    <a:pt x="84179" y="66058"/>
                    <a:pt x="83627" y="100508"/>
                  </a:cubicBezTo>
                  <a:cubicBezTo>
                    <a:pt x="84103" y="109504"/>
                    <a:pt x="82876" y="118499"/>
                    <a:pt x="80012" y="127038"/>
                  </a:cubicBezTo>
                  <a:cubicBezTo>
                    <a:pt x="76340" y="137802"/>
                    <a:pt x="67577" y="146065"/>
                    <a:pt x="56608" y="149098"/>
                  </a:cubicBezTo>
                  <a:cubicBezTo>
                    <a:pt x="54496" y="149678"/>
                    <a:pt x="52327" y="150002"/>
                    <a:pt x="50138" y="15004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3" name="Google Shape;1103;p21"/>
            <p:cNvSpPr/>
            <p:nvPr/>
          </p:nvSpPr>
          <p:spPr>
            <a:xfrm>
              <a:off x="3599141" y="2479543"/>
              <a:ext cx="88214" cy="175841"/>
            </a:xfrm>
            <a:custGeom>
              <a:avLst/>
              <a:gdLst/>
              <a:ahLst/>
              <a:cxnLst/>
              <a:rect l="l" t="t" r="r" b="b"/>
              <a:pathLst>
                <a:path w="88214" h="175841" extrusionOk="0">
                  <a:moveTo>
                    <a:pt x="46924" y="175818"/>
                  </a:moveTo>
                  <a:cubicBezTo>
                    <a:pt x="44527" y="175790"/>
                    <a:pt x="42138" y="175533"/>
                    <a:pt x="39789" y="175058"/>
                  </a:cubicBezTo>
                  <a:cubicBezTo>
                    <a:pt x="23624" y="170731"/>
                    <a:pt x="10674" y="158645"/>
                    <a:pt x="5253" y="142823"/>
                  </a:cubicBezTo>
                  <a:cubicBezTo>
                    <a:pt x="702" y="129206"/>
                    <a:pt x="-919" y="114791"/>
                    <a:pt x="496" y="100508"/>
                  </a:cubicBezTo>
                  <a:cubicBezTo>
                    <a:pt x="3405" y="66571"/>
                    <a:pt x="9229" y="32939"/>
                    <a:pt x="17907" y="0"/>
                  </a:cubicBezTo>
                  <a:lnTo>
                    <a:pt x="39123" y="4945"/>
                  </a:lnTo>
                  <a:cubicBezTo>
                    <a:pt x="30715" y="36666"/>
                    <a:pt x="25081" y="69053"/>
                    <a:pt x="22283" y="101745"/>
                  </a:cubicBezTo>
                  <a:cubicBezTo>
                    <a:pt x="21126" y="112975"/>
                    <a:pt x="22226" y="124318"/>
                    <a:pt x="25518" y="135121"/>
                  </a:cubicBezTo>
                  <a:cubicBezTo>
                    <a:pt x="28387" y="144173"/>
                    <a:pt x="35485" y="151266"/>
                    <a:pt x="44546" y="154138"/>
                  </a:cubicBezTo>
                  <a:cubicBezTo>
                    <a:pt x="45845" y="154557"/>
                    <a:pt x="47242" y="154557"/>
                    <a:pt x="48542" y="154138"/>
                  </a:cubicBezTo>
                  <a:cubicBezTo>
                    <a:pt x="49969" y="153663"/>
                    <a:pt x="52252" y="151286"/>
                    <a:pt x="54916" y="142823"/>
                  </a:cubicBezTo>
                  <a:cubicBezTo>
                    <a:pt x="60517" y="124452"/>
                    <a:pt x="64434" y="105615"/>
                    <a:pt x="66618" y="86530"/>
                  </a:cubicBezTo>
                  <a:lnTo>
                    <a:pt x="88215" y="89003"/>
                  </a:lnTo>
                  <a:cubicBezTo>
                    <a:pt x="85924" y="109409"/>
                    <a:pt x="81752" y="129558"/>
                    <a:pt x="75752" y="149194"/>
                  </a:cubicBezTo>
                  <a:cubicBezTo>
                    <a:pt x="73571" y="160404"/>
                    <a:pt x="66139" y="169885"/>
                    <a:pt x="55772" y="174677"/>
                  </a:cubicBezTo>
                  <a:cubicBezTo>
                    <a:pt x="52910" y="175562"/>
                    <a:pt x="49917" y="175942"/>
                    <a:pt x="46924" y="1758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4" name="Google Shape;1104;p21"/>
            <p:cNvSpPr/>
            <p:nvPr/>
          </p:nvSpPr>
          <p:spPr>
            <a:xfrm>
              <a:off x="3748435" y="4277377"/>
              <a:ext cx="2001542" cy="1206004"/>
            </a:xfrm>
            <a:custGeom>
              <a:avLst/>
              <a:gdLst/>
              <a:ahLst/>
              <a:cxnLst/>
              <a:rect l="l" t="t" r="r" b="b"/>
              <a:pathLst>
                <a:path w="2001542" h="1206004" extrusionOk="0">
                  <a:moveTo>
                    <a:pt x="0" y="414014"/>
                  </a:moveTo>
                  <a:cubicBezTo>
                    <a:pt x="199609" y="204354"/>
                    <a:pt x="458057" y="60020"/>
                    <a:pt x="741326" y="0"/>
                  </a:cubicBezTo>
                  <a:cubicBezTo>
                    <a:pt x="777003" y="58289"/>
                    <a:pt x="807924" y="119716"/>
                    <a:pt x="844172" y="181333"/>
                  </a:cubicBezTo>
                  <a:cubicBezTo>
                    <a:pt x="1219525" y="360309"/>
                    <a:pt x="1606124" y="514684"/>
                    <a:pt x="2001542" y="643463"/>
                  </a:cubicBezTo>
                  <a:cubicBezTo>
                    <a:pt x="1966721" y="838203"/>
                    <a:pt x="1931995" y="1033325"/>
                    <a:pt x="1903739" y="1206005"/>
                  </a:cubicBezTo>
                  <a:cubicBezTo>
                    <a:pt x="1469751" y="1180122"/>
                    <a:pt x="1040530" y="1101541"/>
                    <a:pt x="625541" y="971992"/>
                  </a:cubicBezTo>
                  <a:cubicBezTo>
                    <a:pt x="474650" y="924448"/>
                    <a:pt x="321095" y="868346"/>
                    <a:pt x="205406" y="760992"/>
                  </a:cubicBezTo>
                  <a:cubicBezTo>
                    <a:pt x="105795" y="669326"/>
                    <a:pt x="40339" y="545236"/>
                    <a:pt x="0" y="414014"/>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5" name="Google Shape;1105;p21"/>
            <p:cNvSpPr/>
            <p:nvPr/>
          </p:nvSpPr>
          <p:spPr>
            <a:xfrm>
              <a:off x="5601275" y="4836155"/>
              <a:ext cx="546529" cy="739037"/>
            </a:xfrm>
            <a:custGeom>
              <a:avLst/>
              <a:gdLst/>
              <a:ahLst/>
              <a:cxnLst/>
              <a:rect l="l" t="t" r="r" b="b"/>
              <a:pathLst>
                <a:path w="546529" h="739037" extrusionOk="0">
                  <a:moveTo>
                    <a:pt x="0" y="629065"/>
                  </a:moveTo>
                  <a:cubicBezTo>
                    <a:pt x="113777" y="675629"/>
                    <a:pt x="231617" y="711602"/>
                    <a:pt x="352016" y="736515"/>
                  </a:cubicBezTo>
                  <a:cubicBezTo>
                    <a:pt x="378750" y="742030"/>
                    <a:pt x="416330" y="740223"/>
                    <a:pt x="421372" y="713408"/>
                  </a:cubicBezTo>
                  <a:cubicBezTo>
                    <a:pt x="425178" y="692964"/>
                    <a:pt x="405008" y="676799"/>
                    <a:pt x="387027" y="665864"/>
                  </a:cubicBezTo>
                  <a:cubicBezTo>
                    <a:pt x="335614" y="636111"/>
                    <a:pt x="281451" y="611369"/>
                    <a:pt x="225290" y="591980"/>
                  </a:cubicBezTo>
                  <a:cubicBezTo>
                    <a:pt x="303152" y="608383"/>
                    <a:pt x="382156" y="618748"/>
                    <a:pt x="461616" y="622979"/>
                  </a:cubicBezTo>
                  <a:cubicBezTo>
                    <a:pt x="479864" y="625299"/>
                    <a:pt x="498407" y="623179"/>
                    <a:pt x="515656" y="616798"/>
                  </a:cubicBezTo>
                  <a:cubicBezTo>
                    <a:pt x="532305" y="609096"/>
                    <a:pt x="545529" y="590744"/>
                    <a:pt x="541153" y="572963"/>
                  </a:cubicBezTo>
                  <a:cubicBezTo>
                    <a:pt x="536301" y="553945"/>
                    <a:pt x="514609" y="544436"/>
                    <a:pt x="495676" y="537875"/>
                  </a:cubicBezTo>
                  <a:lnTo>
                    <a:pt x="282469" y="465133"/>
                  </a:lnTo>
                  <a:cubicBezTo>
                    <a:pt x="345327" y="472645"/>
                    <a:pt x="408747" y="474166"/>
                    <a:pt x="471891" y="469697"/>
                  </a:cubicBezTo>
                  <a:cubicBezTo>
                    <a:pt x="490520" y="469706"/>
                    <a:pt x="508853" y="465095"/>
                    <a:pt x="525264" y="456289"/>
                  </a:cubicBezTo>
                  <a:cubicBezTo>
                    <a:pt x="540867" y="446305"/>
                    <a:pt x="551333" y="425956"/>
                    <a:pt x="544292" y="408745"/>
                  </a:cubicBezTo>
                  <a:cubicBezTo>
                    <a:pt x="537252" y="391534"/>
                    <a:pt x="518224" y="385258"/>
                    <a:pt x="501099" y="380219"/>
                  </a:cubicBezTo>
                  <a:lnTo>
                    <a:pt x="277236" y="312611"/>
                  </a:lnTo>
                  <a:cubicBezTo>
                    <a:pt x="328650" y="317536"/>
                    <a:pt x="380310" y="319286"/>
                    <a:pt x="431933" y="317841"/>
                  </a:cubicBezTo>
                  <a:cubicBezTo>
                    <a:pt x="460475" y="317080"/>
                    <a:pt x="495105" y="311945"/>
                    <a:pt x="508044" y="285891"/>
                  </a:cubicBezTo>
                  <a:cubicBezTo>
                    <a:pt x="519461" y="262214"/>
                    <a:pt x="505000" y="232642"/>
                    <a:pt x="483023" y="218379"/>
                  </a:cubicBezTo>
                  <a:cubicBezTo>
                    <a:pt x="461045" y="204115"/>
                    <a:pt x="433740" y="201072"/>
                    <a:pt x="407672" y="198600"/>
                  </a:cubicBezTo>
                  <a:lnTo>
                    <a:pt x="244984" y="182815"/>
                  </a:lnTo>
                  <a:cubicBezTo>
                    <a:pt x="285894" y="165795"/>
                    <a:pt x="329563" y="146492"/>
                    <a:pt x="352111" y="108266"/>
                  </a:cubicBezTo>
                  <a:cubicBezTo>
                    <a:pt x="374659" y="70041"/>
                    <a:pt x="360388" y="8519"/>
                    <a:pt x="316814" y="817"/>
                  </a:cubicBezTo>
                  <a:cubicBezTo>
                    <a:pt x="290841" y="-3748"/>
                    <a:pt x="266010" y="11656"/>
                    <a:pt x="244128" y="26300"/>
                  </a:cubicBezTo>
                  <a:cubicBezTo>
                    <a:pt x="198936" y="56538"/>
                    <a:pt x="153650" y="86776"/>
                    <a:pt x="99230" y="119106"/>
                  </a:cubicBezTo>
                  <a:cubicBezTo>
                    <a:pt x="86767" y="286937"/>
                    <a:pt x="51851" y="453152"/>
                    <a:pt x="0" y="629065"/>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6" name="Google Shape;1106;p21"/>
            <p:cNvSpPr/>
            <p:nvPr/>
          </p:nvSpPr>
          <p:spPr>
            <a:xfrm>
              <a:off x="4297865" y="3818766"/>
              <a:ext cx="207403" cy="464411"/>
            </a:xfrm>
            <a:custGeom>
              <a:avLst/>
              <a:gdLst/>
              <a:ahLst/>
              <a:cxnLst/>
              <a:rect l="l" t="t" r="r" b="b"/>
              <a:pathLst>
                <a:path w="207403" h="464411" extrusionOk="0">
                  <a:moveTo>
                    <a:pt x="187710" y="464411"/>
                  </a:moveTo>
                  <a:cubicBezTo>
                    <a:pt x="134632" y="309037"/>
                    <a:pt x="71944" y="157105"/>
                    <a:pt x="0" y="9509"/>
                  </a:cubicBezTo>
                  <a:lnTo>
                    <a:pt x="19028" y="0"/>
                  </a:lnTo>
                  <a:cubicBezTo>
                    <a:pt x="91286" y="148395"/>
                    <a:pt x="154202" y="301145"/>
                    <a:pt x="207404" y="45737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7" name="Google Shape;1107;p21"/>
            <p:cNvSpPr/>
            <p:nvPr/>
          </p:nvSpPr>
          <p:spPr>
            <a:xfrm>
              <a:off x="3609627" y="4169928"/>
              <a:ext cx="849118" cy="533635"/>
            </a:xfrm>
            <a:custGeom>
              <a:avLst/>
              <a:gdLst/>
              <a:ahLst/>
              <a:cxnLst/>
              <a:rect l="l" t="t" r="r" b="b"/>
              <a:pathLst>
                <a:path w="849118" h="533635" extrusionOk="0">
                  <a:moveTo>
                    <a:pt x="14747" y="533635"/>
                  </a:moveTo>
                  <a:lnTo>
                    <a:pt x="0" y="517565"/>
                  </a:lnTo>
                  <a:cubicBezTo>
                    <a:pt x="411383" y="140635"/>
                    <a:pt x="657508" y="44406"/>
                    <a:pt x="844077" y="0"/>
                  </a:cubicBezTo>
                  <a:lnTo>
                    <a:pt x="849119" y="21205"/>
                  </a:lnTo>
                  <a:cubicBezTo>
                    <a:pt x="521554" y="99082"/>
                    <a:pt x="243462" y="323966"/>
                    <a:pt x="14747" y="53363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8" name="Google Shape;1108;p21"/>
            <p:cNvSpPr/>
            <p:nvPr/>
          </p:nvSpPr>
          <p:spPr>
            <a:xfrm>
              <a:off x="5210157" y="3651316"/>
              <a:ext cx="111217" cy="356010"/>
            </a:xfrm>
            <a:custGeom>
              <a:avLst/>
              <a:gdLst/>
              <a:ahLst/>
              <a:cxnLst/>
              <a:rect l="l" t="t" r="r" b="b"/>
              <a:pathLst>
                <a:path w="111217" h="356010" extrusionOk="0">
                  <a:moveTo>
                    <a:pt x="21597" y="356011"/>
                  </a:moveTo>
                  <a:lnTo>
                    <a:pt x="0" y="353348"/>
                  </a:lnTo>
                  <a:cubicBezTo>
                    <a:pt x="14880" y="232129"/>
                    <a:pt x="45458" y="113355"/>
                    <a:pt x="90953" y="0"/>
                  </a:cubicBezTo>
                  <a:lnTo>
                    <a:pt x="111218" y="8177"/>
                  </a:lnTo>
                  <a:cubicBezTo>
                    <a:pt x="66398" y="119754"/>
                    <a:pt x="36277" y="236675"/>
                    <a:pt x="21597" y="35601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09" name="Google Shape;1109;p21"/>
            <p:cNvSpPr/>
            <p:nvPr/>
          </p:nvSpPr>
          <p:spPr>
            <a:xfrm>
              <a:off x="5129193" y="3661966"/>
              <a:ext cx="55180" cy="152141"/>
            </a:xfrm>
            <a:custGeom>
              <a:avLst/>
              <a:gdLst/>
              <a:ahLst/>
              <a:cxnLst/>
              <a:rect l="l" t="t" r="r" b="b"/>
              <a:pathLst>
                <a:path w="55180" h="152141" extrusionOk="0">
                  <a:moveTo>
                    <a:pt x="21597" y="152141"/>
                  </a:moveTo>
                  <a:lnTo>
                    <a:pt x="0" y="149194"/>
                  </a:lnTo>
                  <a:cubicBezTo>
                    <a:pt x="6964" y="98530"/>
                    <a:pt x="18495" y="48590"/>
                    <a:pt x="34440" y="0"/>
                  </a:cubicBezTo>
                  <a:lnTo>
                    <a:pt x="55181" y="6846"/>
                  </a:lnTo>
                  <a:cubicBezTo>
                    <a:pt x="39606" y="54162"/>
                    <a:pt x="28371" y="102790"/>
                    <a:pt x="21597" y="15214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0" name="Google Shape;1110;p21"/>
            <p:cNvSpPr/>
            <p:nvPr/>
          </p:nvSpPr>
          <p:spPr>
            <a:xfrm>
              <a:off x="3765180" y="4709926"/>
              <a:ext cx="643903" cy="550188"/>
            </a:xfrm>
            <a:custGeom>
              <a:avLst/>
              <a:gdLst/>
              <a:ahLst/>
              <a:cxnLst/>
              <a:rect l="l" t="t" r="r" b="b"/>
              <a:pathLst>
                <a:path w="643903" h="550188" extrusionOk="0">
                  <a:moveTo>
                    <a:pt x="643903" y="550189"/>
                  </a:moveTo>
                  <a:cubicBezTo>
                    <a:pt x="618501" y="443215"/>
                    <a:pt x="590530" y="335860"/>
                    <a:pt x="537728" y="239535"/>
                  </a:cubicBezTo>
                  <a:cubicBezTo>
                    <a:pt x="480644" y="134938"/>
                    <a:pt x="389501" y="43559"/>
                    <a:pt x="274477" y="12370"/>
                  </a:cubicBezTo>
                  <a:cubicBezTo>
                    <a:pt x="184666" y="-11973"/>
                    <a:pt x="89146" y="2385"/>
                    <a:pt x="0" y="31387"/>
                  </a:cubicBezTo>
                  <a:cubicBezTo>
                    <a:pt x="41005" y="143877"/>
                    <a:pt x="101799" y="248379"/>
                    <a:pt x="188186" y="328348"/>
                  </a:cubicBezTo>
                  <a:cubicBezTo>
                    <a:pt x="304351" y="435417"/>
                    <a:pt x="457430" y="492470"/>
                    <a:pt x="608797" y="539444"/>
                  </a:cubicBezTo>
                  <a:cubicBezTo>
                    <a:pt x="620214" y="543152"/>
                    <a:pt x="632106" y="546671"/>
                    <a:pt x="643903" y="550189"/>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1" name="Google Shape;1111;p21"/>
            <p:cNvSpPr/>
            <p:nvPr/>
          </p:nvSpPr>
          <p:spPr>
            <a:xfrm>
              <a:off x="4485480" y="4372656"/>
              <a:ext cx="202456" cy="141776"/>
            </a:xfrm>
            <a:custGeom>
              <a:avLst/>
              <a:gdLst/>
              <a:ahLst/>
              <a:cxnLst/>
              <a:rect l="l" t="t" r="r" b="b"/>
              <a:pathLst>
                <a:path w="202456" h="141776" extrusionOk="0">
                  <a:moveTo>
                    <a:pt x="194750" y="141777"/>
                  </a:moveTo>
                  <a:cubicBezTo>
                    <a:pt x="121074" y="114848"/>
                    <a:pt x="54477" y="71535"/>
                    <a:pt x="0" y="15119"/>
                  </a:cubicBezTo>
                  <a:lnTo>
                    <a:pt x="15698" y="0"/>
                  </a:lnTo>
                  <a:cubicBezTo>
                    <a:pt x="67930" y="54096"/>
                    <a:pt x="131797" y="95583"/>
                    <a:pt x="202457" y="1213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2" name="Google Shape;1112;p21"/>
            <p:cNvSpPr/>
            <p:nvPr/>
          </p:nvSpPr>
          <p:spPr>
            <a:xfrm>
              <a:off x="6999348" y="3510870"/>
              <a:ext cx="1257171" cy="1003371"/>
            </a:xfrm>
            <a:custGeom>
              <a:avLst/>
              <a:gdLst/>
              <a:ahLst/>
              <a:cxnLst/>
              <a:rect l="l" t="t" r="r" b="b"/>
              <a:pathLst>
                <a:path w="1257171" h="1003371" extrusionOk="0">
                  <a:moveTo>
                    <a:pt x="0" y="1003372"/>
                  </a:moveTo>
                  <a:lnTo>
                    <a:pt x="17315" y="0"/>
                  </a:lnTo>
                  <a:lnTo>
                    <a:pt x="64885" y="856"/>
                  </a:lnTo>
                  <a:lnTo>
                    <a:pt x="48426" y="955447"/>
                  </a:lnTo>
                  <a:lnTo>
                    <a:pt x="1256886" y="947175"/>
                  </a:lnTo>
                  <a:lnTo>
                    <a:pt x="1257172" y="994719"/>
                  </a:lnTo>
                  <a:lnTo>
                    <a:pt x="0" y="1003372"/>
                  </a:ln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3" name="Google Shape;1113;p21"/>
            <p:cNvSpPr/>
            <p:nvPr/>
          </p:nvSpPr>
          <p:spPr>
            <a:xfrm>
              <a:off x="7015976" y="3131072"/>
              <a:ext cx="74650" cy="146385"/>
            </a:xfrm>
            <a:custGeom>
              <a:avLst/>
              <a:gdLst/>
              <a:ahLst/>
              <a:cxnLst/>
              <a:rect l="l" t="t" r="r" b="b"/>
              <a:pathLst>
                <a:path w="74650" h="146385" extrusionOk="0">
                  <a:moveTo>
                    <a:pt x="49779" y="1157"/>
                  </a:moveTo>
                  <a:cubicBezTo>
                    <a:pt x="31617" y="-3654"/>
                    <a:pt x="12951" y="6967"/>
                    <a:pt x="7823" y="25024"/>
                  </a:cubicBezTo>
                  <a:cubicBezTo>
                    <a:pt x="1353" y="57164"/>
                    <a:pt x="-7590" y="103663"/>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4" name="Google Shape;1114;p21"/>
            <p:cNvSpPr/>
            <p:nvPr/>
          </p:nvSpPr>
          <p:spPr>
            <a:xfrm>
              <a:off x="7015976" y="5729264"/>
              <a:ext cx="74650" cy="146385"/>
            </a:xfrm>
            <a:custGeom>
              <a:avLst/>
              <a:gdLst/>
              <a:ahLst/>
              <a:cxnLst/>
              <a:rect l="l" t="t" r="r" b="b"/>
              <a:pathLst>
                <a:path w="74650" h="146385" extrusionOk="0">
                  <a:moveTo>
                    <a:pt x="49779" y="1158"/>
                  </a:moveTo>
                  <a:cubicBezTo>
                    <a:pt x="31617" y="-3654"/>
                    <a:pt x="12951" y="6967"/>
                    <a:pt x="7823" y="25024"/>
                  </a:cubicBezTo>
                  <a:cubicBezTo>
                    <a:pt x="1353" y="57164"/>
                    <a:pt x="-7590" y="103662"/>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5" name="Google Shape;1115;p21"/>
            <p:cNvSpPr/>
            <p:nvPr/>
          </p:nvSpPr>
          <p:spPr>
            <a:xfrm>
              <a:off x="8341466" y="4431135"/>
              <a:ext cx="101706" cy="68156"/>
            </a:xfrm>
            <a:custGeom>
              <a:avLst/>
              <a:gdLst/>
              <a:ahLst/>
              <a:cxnLst/>
              <a:rect l="l" t="t" r="r" b="b"/>
              <a:pathLst>
                <a:path w="101706" h="68156" extrusionOk="0">
                  <a:moveTo>
                    <a:pt x="99434" y="17876"/>
                  </a:moveTo>
                  <a:cubicBezTo>
                    <a:pt x="95086" y="7084"/>
                    <a:pt x="84621" y="9"/>
                    <a:pt x="72985" y="0"/>
                  </a:cubicBezTo>
                  <a:cubicBezTo>
                    <a:pt x="64851" y="219"/>
                    <a:pt x="56744" y="1017"/>
                    <a:pt x="48725" y="2377"/>
                  </a:cubicBezTo>
                  <a:cubicBezTo>
                    <a:pt x="56526" y="856"/>
                    <a:pt x="48725" y="1806"/>
                    <a:pt x="46727" y="1902"/>
                  </a:cubicBezTo>
                  <a:lnTo>
                    <a:pt x="45394" y="1902"/>
                  </a:lnTo>
                  <a:lnTo>
                    <a:pt x="42160" y="1141"/>
                  </a:lnTo>
                  <a:cubicBezTo>
                    <a:pt x="24341" y="-3452"/>
                    <a:pt x="6083" y="6894"/>
                    <a:pt x="869" y="24533"/>
                  </a:cubicBezTo>
                  <a:cubicBezTo>
                    <a:pt x="-2936" y="41268"/>
                    <a:pt x="5912" y="62568"/>
                    <a:pt x="24274" y="65801"/>
                  </a:cubicBezTo>
                  <a:cubicBezTo>
                    <a:pt x="48725" y="70745"/>
                    <a:pt x="75649" y="69034"/>
                    <a:pt x="93440" y="49636"/>
                  </a:cubicBezTo>
                  <a:cubicBezTo>
                    <a:pt x="101603" y="41202"/>
                    <a:pt x="103962" y="28707"/>
                    <a:pt x="99434" y="178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6" name="Google Shape;1116;p21"/>
            <p:cNvSpPr/>
            <p:nvPr/>
          </p:nvSpPr>
          <p:spPr>
            <a:xfrm>
              <a:off x="5593429" y="4441768"/>
              <a:ext cx="136137" cy="73115"/>
            </a:xfrm>
            <a:custGeom>
              <a:avLst/>
              <a:gdLst/>
              <a:ahLst/>
              <a:cxnLst/>
              <a:rect l="l" t="t" r="r" b="b"/>
              <a:pathLst>
                <a:path w="136137" h="73115" extrusionOk="0">
                  <a:moveTo>
                    <a:pt x="107267" y="10571"/>
                  </a:moveTo>
                  <a:cubicBezTo>
                    <a:pt x="85708" y="9059"/>
                    <a:pt x="64302" y="5884"/>
                    <a:pt x="43238" y="1062"/>
                  </a:cubicBezTo>
                  <a:cubicBezTo>
                    <a:pt x="-146" y="-9207"/>
                    <a:pt x="-18698" y="58115"/>
                    <a:pt x="24781" y="67624"/>
                  </a:cubicBezTo>
                  <a:cubicBezTo>
                    <a:pt x="54426" y="74946"/>
                    <a:pt x="85423" y="74946"/>
                    <a:pt x="115068" y="67624"/>
                  </a:cubicBezTo>
                  <a:cubicBezTo>
                    <a:pt x="148652" y="59732"/>
                    <a:pt x="139139" y="12949"/>
                    <a:pt x="107267" y="1057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7" name="Google Shape;1117;p21"/>
            <p:cNvSpPr/>
            <p:nvPr/>
          </p:nvSpPr>
          <p:spPr>
            <a:xfrm>
              <a:off x="3934718" y="1685271"/>
              <a:ext cx="501289" cy="506915"/>
            </a:xfrm>
            <a:custGeom>
              <a:avLst/>
              <a:gdLst/>
              <a:ahLst/>
              <a:cxnLst/>
              <a:rect l="l" t="t" r="r" b="b"/>
              <a:pathLst>
                <a:path w="501289" h="506915" extrusionOk="0">
                  <a:moveTo>
                    <a:pt x="9514" y="506916"/>
                  </a:moveTo>
                  <a:lnTo>
                    <a:pt x="0" y="487898"/>
                  </a:lnTo>
                  <a:cubicBezTo>
                    <a:pt x="207882" y="379716"/>
                    <a:pt x="376560" y="209071"/>
                    <a:pt x="482261" y="0"/>
                  </a:cubicBezTo>
                  <a:lnTo>
                    <a:pt x="501289" y="9509"/>
                  </a:lnTo>
                  <a:cubicBezTo>
                    <a:pt x="393525" y="222687"/>
                    <a:pt x="221507" y="396670"/>
                    <a:pt x="9514" y="506916"/>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8" name="Google Shape;1118;p21"/>
            <p:cNvSpPr/>
            <p:nvPr/>
          </p:nvSpPr>
          <p:spPr>
            <a:xfrm>
              <a:off x="3884009" y="1535697"/>
              <a:ext cx="304541" cy="396803"/>
            </a:xfrm>
            <a:custGeom>
              <a:avLst/>
              <a:gdLst/>
              <a:ahLst/>
              <a:cxnLst/>
              <a:rect l="l" t="t" r="r" b="b"/>
              <a:pathLst>
                <a:path w="304541" h="396803" extrusionOk="0">
                  <a:moveTo>
                    <a:pt x="17696" y="396803"/>
                  </a:moveTo>
                  <a:lnTo>
                    <a:pt x="0" y="384062"/>
                  </a:lnTo>
                  <a:cubicBezTo>
                    <a:pt x="93141" y="255122"/>
                    <a:pt x="190279" y="125897"/>
                    <a:pt x="287321" y="0"/>
                  </a:cubicBezTo>
                  <a:lnTo>
                    <a:pt x="304541" y="13312"/>
                  </a:lnTo>
                  <a:cubicBezTo>
                    <a:pt x="207214" y="138924"/>
                    <a:pt x="110742" y="268054"/>
                    <a:pt x="17696" y="39680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19" name="Google Shape;1119;p21"/>
            <p:cNvSpPr/>
            <p:nvPr/>
          </p:nvSpPr>
          <p:spPr>
            <a:xfrm>
              <a:off x="3654057" y="1524666"/>
              <a:ext cx="270100" cy="468119"/>
            </a:xfrm>
            <a:custGeom>
              <a:avLst/>
              <a:gdLst/>
              <a:ahLst/>
              <a:cxnLst/>
              <a:rect l="l" t="t" r="r" b="b"/>
              <a:pathLst>
                <a:path w="270100" h="468119" extrusionOk="0">
                  <a:moveTo>
                    <a:pt x="21502" y="468120"/>
                  </a:moveTo>
                  <a:lnTo>
                    <a:pt x="0" y="464316"/>
                  </a:lnTo>
                  <a:cubicBezTo>
                    <a:pt x="31886" y="285750"/>
                    <a:pt x="121607" y="122607"/>
                    <a:pt x="255354" y="0"/>
                  </a:cubicBezTo>
                  <a:lnTo>
                    <a:pt x="270101" y="16070"/>
                  </a:lnTo>
                  <a:cubicBezTo>
                    <a:pt x="139783" y="135358"/>
                    <a:pt x="52413" y="294222"/>
                    <a:pt x="21502" y="468120"/>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0" name="Google Shape;1120;p21"/>
            <p:cNvSpPr/>
            <p:nvPr/>
          </p:nvSpPr>
          <p:spPr>
            <a:xfrm>
              <a:off x="4788214" y="1525712"/>
              <a:ext cx="60127" cy="182284"/>
            </a:xfrm>
            <a:custGeom>
              <a:avLst/>
              <a:gdLst/>
              <a:ahLst/>
              <a:cxnLst/>
              <a:rect l="l" t="t" r="r" b="b"/>
              <a:pathLst>
                <a:path w="60127" h="182284" extrusionOk="0">
                  <a:moveTo>
                    <a:pt x="19028" y="182284"/>
                  </a:moveTo>
                  <a:lnTo>
                    <a:pt x="0" y="172110"/>
                  </a:lnTo>
                  <a:cubicBezTo>
                    <a:pt x="27695" y="119459"/>
                    <a:pt x="40834" y="60372"/>
                    <a:pt x="38056" y="951"/>
                  </a:cubicBezTo>
                  <a:lnTo>
                    <a:pt x="59748" y="0"/>
                  </a:lnTo>
                  <a:cubicBezTo>
                    <a:pt x="62678" y="63300"/>
                    <a:pt x="48626" y="126239"/>
                    <a:pt x="19028" y="182284"/>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1" name="Google Shape;1121;p21"/>
            <p:cNvSpPr/>
            <p:nvPr/>
          </p:nvSpPr>
          <p:spPr>
            <a:xfrm>
              <a:off x="5054889" y="1464666"/>
              <a:ext cx="38794" cy="261968"/>
            </a:xfrm>
            <a:custGeom>
              <a:avLst/>
              <a:gdLst/>
              <a:ahLst/>
              <a:cxnLst/>
              <a:rect l="l" t="t" r="r" b="b"/>
              <a:pathLst>
                <a:path w="38794" h="261968" extrusionOk="0">
                  <a:moveTo>
                    <a:pt x="32633" y="261968"/>
                  </a:moveTo>
                  <a:lnTo>
                    <a:pt x="11036" y="259211"/>
                  </a:lnTo>
                  <a:cubicBezTo>
                    <a:pt x="21796" y="174316"/>
                    <a:pt x="18067" y="88212"/>
                    <a:pt x="0" y="4564"/>
                  </a:cubicBezTo>
                  <a:lnTo>
                    <a:pt x="21311" y="0"/>
                  </a:lnTo>
                  <a:cubicBezTo>
                    <a:pt x="39854" y="86058"/>
                    <a:pt x="43678" y="174630"/>
                    <a:pt x="32633" y="26196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2" name="Google Shape;1122;p21"/>
            <p:cNvSpPr/>
            <p:nvPr/>
          </p:nvSpPr>
          <p:spPr>
            <a:xfrm>
              <a:off x="5280274" y="1396392"/>
              <a:ext cx="116545" cy="243806"/>
            </a:xfrm>
            <a:custGeom>
              <a:avLst/>
              <a:gdLst/>
              <a:ahLst/>
              <a:cxnLst/>
              <a:rect l="l" t="t" r="r" b="b"/>
              <a:pathLst>
                <a:path w="116545" h="243806" extrusionOk="0">
                  <a:moveTo>
                    <a:pt x="95139" y="243806"/>
                  </a:moveTo>
                  <a:cubicBezTo>
                    <a:pt x="79698" y="160878"/>
                    <a:pt x="47313" y="82024"/>
                    <a:pt x="0" y="12171"/>
                  </a:cubicBezTo>
                  <a:lnTo>
                    <a:pt x="17981" y="0"/>
                  </a:lnTo>
                  <a:cubicBezTo>
                    <a:pt x="67045" y="72423"/>
                    <a:pt x="100600" y="154197"/>
                    <a:pt x="116546" y="24019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3" name="Google Shape;1123;p21"/>
            <p:cNvSpPr/>
            <p:nvPr/>
          </p:nvSpPr>
          <p:spPr>
            <a:xfrm>
              <a:off x="5544667" y="1464000"/>
              <a:ext cx="302638" cy="624159"/>
            </a:xfrm>
            <a:custGeom>
              <a:avLst/>
              <a:gdLst/>
              <a:ahLst/>
              <a:cxnLst/>
              <a:rect l="l" t="t" r="r" b="b"/>
              <a:pathLst>
                <a:path w="302638" h="624159" extrusionOk="0">
                  <a:moveTo>
                    <a:pt x="281708" y="624160"/>
                  </a:moveTo>
                  <a:cubicBezTo>
                    <a:pt x="256020" y="514618"/>
                    <a:pt x="229476" y="401463"/>
                    <a:pt x="186568" y="295725"/>
                  </a:cubicBezTo>
                  <a:cubicBezTo>
                    <a:pt x="138999" y="177815"/>
                    <a:pt x="76112" y="83773"/>
                    <a:pt x="0" y="16260"/>
                  </a:cubicBezTo>
                  <a:lnTo>
                    <a:pt x="14461" y="0"/>
                  </a:lnTo>
                  <a:cubicBezTo>
                    <a:pt x="93141" y="69795"/>
                    <a:pt x="157836" y="166500"/>
                    <a:pt x="206738" y="287547"/>
                  </a:cubicBezTo>
                  <a:cubicBezTo>
                    <a:pt x="250121" y="394807"/>
                    <a:pt x="276856" y="508912"/>
                    <a:pt x="302638" y="619215"/>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4" name="Google Shape;1124;p21"/>
            <p:cNvSpPr/>
            <p:nvPr/>
          </p:nvSpPr>
          <p:spPr>
            <a:xfrm>
              <a:off x="4109109" y="866370"/>
              <a:ext cx="104843" cy="185231"/>
            </a:xfrm>
            <a:custGeom>
              <a:avLst/>
              <a:gdLst/>
              <a:ahLst/>
              <a:cxnLst/>
              <a:rect l="l" t="t" r="r" b="b"/>
              <a:pathLst>
                <a:path w="104843" h="185231" extrusionOk="0">
                  <a:moveTo>
                    <a:pt x="89336" y="185232"/>
                  </a:moveTo>
                  <a:cubicBezTo>
                    <a:pt x="40637" y="135674"/>
                    <a:pt x="9296" y="71692"/>
                    <a:pt x="0" y="2853"/>
                  </a:cubicBezTo>
                  <a:lnTo>
                    <a:pt x="21597" y="0"/>
                  </a:lnTo>
                  <a:cubicBezTo>
                    <a:pt x="30235" y="64147"/>
                    <a:pt x="59444" y="123767"/>
                    <a:pt x="104844" y="16992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5" name="Google Shape;1125;p21"/>
            <p:cNvSpPr/>
            <p:nvPr/>
          </p:nvSpPr>
          <p:spPr>
            <a:xfrm>
              <a:off x="4148972" y="739903"/>
              <a:ext cx="113025" cy="198068"/>
            </a:xfrm>
            <a:custGeom>
              <a:avLst/>
              <a:gdLst/>
              <a:ahLst/>
              <a:cxnLst/>
              <a:rect l="l" t="t" r="r" b="b"/>
              <a:pathLst>
                <a:path w="113025" h="198068" extrusionOk="0">
                  <a:moveTo>
                    <a:pt x="92666" y="198069"/>
                  </a:moveTo>
                  <a:cubicBezTo>
                    <a:pt x="70864" y="132039"/>
                    <a:pt x="39654" y="69493"/>
                    <a:pt x="0" y="12361"/>
                  </a:cubicBezTo>
                  <a:lnTo>
                    <a:pt x="17886" y="0"/>
                  </a:lnTo>
                  <a:cubicBezTo>
                    <a:pt x="58665" y="58921"/>
                    <a:pt x="90709" y="123425"/>
                    <a:pt x="113026" y="19150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6" name="Google Shape;1126;p21"/>
            <p:cNvSpPr/>
            <p:nvPr/>
          </p:nvSpPr>
          <p:spPr>
            <a:xfrm>
              <a:off x="4228414" y="700251"/>
              <a:ext cx="148036" cy="257594"/>
            </a:xfrm>
            <a:custGeom>
              <a:avLst/>
              <a:gdLst/>
              <a:ahLst/>
              <a:cxnLst/>
              <a:rect l="l" t="t" r="r" b="b"/>
              <a:pathLst>
                <a:path w="148036" h="257594" extrusionOk="0">
                  <a:moveTo>
                    <a:pt x="126535" y="257594"/>
                  </a:moveTo>
                  <a:cubicBezTo>
                    <a:pt x="119134" y="163457"/>
                    <a:pt x="73392" y="76484"/>
                    <a:pt x="0" y="17021"/>
                  </a:cubicBezTo>
                  <a:lnTo>
                    <a:pt x="13605" y="0"/>
                  </a:lnTo>
                  <a:cubicBezTo>
                    <a:pt x="91591" y="63374"/>
                    <a:pt x="140178" y="155925"/>
                    <a:pt x="148037" y="25607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7" name="Google Shape;1127;p21"/>
            <p:cNvSpPr/>
            <p:nvPr/>
          </p:nvSpPr>
          <p:spPr>
            <a:xfrm rot="-5329800">
              <a:off x="4147415" y="2366397"/>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8" name="Google Shape;1128;p21"/>
            <p:cNvSpPr/>
            <p:nvPr/>
          </p:nvSpPr>
          <p:spPr>
            <a:xfrm rot="-2518199">
              <a:off x="4177224" y="247074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29" name="Google Shape;1129;p21"/>
            <p:cNvSpPr/>
            <p:nvPr/>
          </p:nvSpPr>
          <p:spPr>
            <a:xfrm rot="-2518199">
              <a:off x="4331760" y="2479973"/>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0" name="Google Shape;1130;p21"/>
            <p:cNvSpPr/>
            <p:nvPr/>
          </p:nvSpPr>
          <p:spPr>
            <a:xfrm rot="-2518199">
              <a:off x="4500483" y="248999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1" name="Google Shape;1131;p21"/>
            <p:cNvSpPr/>
            <p:nvPr/>
          </p:nvSpPr>
          <p:spPr>
            <a:xfrm rot="-2518199">
              <a:off x="4239104" y="256852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2" name="Google Shape;1132;p21"/>
            <p:cNvSpPr/>
            <p:nvPr/>
          </p:nvSpPr>
          <p:spPr>
            <a:xfrm rot="-2518199">
              <a:off x="4413397" y="2578979"/>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3" name="Google Shape;1133;p21"/>
            <p:cNvSpPr/>
            <p:nvPr/>
          </p:nvSpPr>
          <p:spPr>
            <a:xfrm rot="-5329800">
              <a:off x="5449052" y="2366382"/>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4" name="Google Shape;1134;p21"/>
            <p:cNvSpPr/>
            <p:nvPr/>
          </p:nvSpPr>
          <p:spPr>
            <a:xfrm rot="-2518199">
              <a:off x="5478898" y="2470832"/>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5" name="Google Shape;1135;p21"/>
            <p:cNvSpPr/>
            <p:nvPr/>
          </p:nvSpPr>
          <p:spPr>
            <a:xfrm rot="-2518199">
              <a:off x="5633433" y="248006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6" name="Google Shape;1136;p21"/>
            <p:cNvSpPr/>
            <p:nvPr/>
          </p:nvSpPr>
          <p:spPr>
            <a:xfrm rot="-2518199">
              <a:off x="5802132" y="249002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7" name="Google Shape;1137;p21"/>
            <p:cNvSpPr/>
            <p:nvPr/>
          </p:nvSpPr>
          <p:spPr>
            <a:xfrm rot="-2518199">
              <a:off x="5540777" y="256861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38" name="Google Shape;1138;p21"/>
            <p:cNvSpPr/>
            <p:nvPr/>
          </p:nvSpPr>
          <p:spPr>
            <a:xfrm rot="-2518199">
              <a:off x="5715070" y="2579069"/>
              <a:ext cx="40719" cy="38605"/>
            </a:xfrm>
            <a:custGeom>
              <a:avLst/>
              <a:gdLst/>
              <a:ahLst/>
              <a:cxnLst/>
              <a:rect l="l" t="t" r="r" b="b"/>
              <a:pathLst>
                <a:path w="40719" h="38605" extrusionOk="0">
                  <a:moveTo>
                    <a:pt x="40720" y="19303"/>
                  </a:moveTo>
                  <a:cubicBezTo>
                    <a:pt x="40720" y="29964"/>
                    <a:pt x="31604" y="38606"/>
                    <a:pt x="20360" y="38606"/>
                  </a:cubicBezTo>
                  <a:cubicBezTo>
                    <a:pt x="9116" y="38606"/>
                    <a:pt x="0" y="29964"/>
                    <a:pt x="0" y="19303"/>
                  </a:cubicBezTo>
                  <a:cubicBezTo>
                    <a:pt x="0" y="8642"/>
                    <a:pt x="9116"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139" name="Google Shape;1139;p21"/>
          <p:cNvGrpSpPr/>
          <p:nvPr/>
        </p:nvGrpSpPr>
        <p:grpSpPr>
          <a:xfrm>
            <a:off x="4999928" y="5459160"/>
            <a:ext cx="621307" cy="623125"/>
            <a:chOff x="10956988" y="5717984"/>
            <a:chExt cx="621307" cy="623125"/>
          </a:xfrm>
        </p:grpSpPr>
        <p:sp>
          <p:nvSpPr>
            <p:cNvPr id="1140" name="Google Shape;1140;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41" name="Google Shape;1141;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142" name="Google Shape;1142;p21"/>
          <p:cNvGrpSpPr/>
          <p:nvPr/>
        </p:nvGrpSpPr>
        <p:grpSpPr>
          <a:xfrm rot="-2182735">
            <a:off x="681928" y="2021693"/>
            <a:ext cx="621307" cy="623125"/>
            <a:chOff x="10956988" y="5717984"/>
            <a:chExt cx="621307" cy="623125"/>
          </a:xfrm>
        </p:grpSpPr>
        <p:sp>
          <p:nvSpPr>
            <p:cNvPr id="1143" name="Google Shape;1143;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44" name="Google Shape;1144;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145" name="Google Shape;1145;p21"/>
          <p:cNvGrpSpPr/>
          <p:nvPr/>
        </p:nvGrpSpPr>
        <p:grpSpPr>
          <a:xfrm flipH="1">
            <a:off x="744411" y="523582"/>
            <a:ext cx="10712375" cy="5875396"/>
            <a:chOff x="1054479" y="523582"/>
            <a:chExt cx="10712375" cy="5875396"/>
          </a:xfrm>
        </p:grpSpPr>
        <p:sp>
          <p:nvSpPr>
            <p:cNvPr id="1146" name="Google Shape;1146;p21"/>
            <p:cNvSpPr/>
            <p:nvPr/>
          </p:nvSpPr>
          <p:spPr>
            <a:xfrm>
              <a:off x="5869462" y="2223848"/>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47" name="Google Shape;1147;p21"/>
            <p:cNvSpPr/>
            <p:nvPr/>
          </p:nvSpPr>
          <p:spPr>
            <a:xfrm>
              <a:off x="3148580" y="5562715"/>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48" name="Google Shape;1148;p21"/>
            <p:cNvSpPr/>
            <p:nvPr/>
          </p:nvSpPr>
          <p:spPr>
            <a:xfrm>
              <a:off x="105447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49" name="Google Shape;1149;p21"/>
            <p:cNvSpPr/>
            <p:nvPr/>
          </p:nvSpPr>
          <p:spPr>
            <a:xfrm>
              <a:off x="11533167" y="5959629"/>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0" name="Google Shape;1150;p21"/>
            <p:cNvSpPr/>
            <p:nvPr/>
          </p:nvSpPr>
          <p:spPr>
            <a:xfrm>
              <a:off x="1899989"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1" name="Google Shape;1151;p21"/>
            <p:cNvSpPr/>
            <p:nvPr/>
          </p:nvSpPr>
          <p:spPr>
            <a:xfrm>
              <a:off x="8992227"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2" name="Google Shape;1152;p21"/>
            <p:cNvSpPr/>
            <p:nvPr/>
          </p:nvSpPr>
          <p:spPr>
            <a:xfrm>
              <a:off x="2851503"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3" name="Google Shape;1153;p21"/>
            <p:cNvSpPr/>
            <p:nvPr/>
          </p:nvSpPr>
          <p:spPr>
            <a:xfrm>
              <a:off x="6709930" y="52358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4" name="Google Shape;1154;p21"/>
            <p:cNvSpPr/>
            <p:nvPr/>
          </p:nvSpPr>
          <p:spPr>
            <a:xfrm>
              <a:off x="6081784"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5" name="Google Shape;1155;p21"/>
            <p:cNvSpPr/>
            <p:nvPr/>
          </p:nvSpPr>
          <p:spPr>
            <a:xfrm>
              <a:off x="5553340" y="2173409"/>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6" name="Google Shape;1156;p21"/>
            <p:cNvSpPr/>
            <p:nvPr/>
          </p:nvSpPr>
          <p:spPr>
            <a:xfrm>
              <a:off x="6009540" y="2354701"/>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7" name="Google Shape;1157;p21"/>
            <p:cNvSpPr/>
            <p:nvPr/>
          </p:nvSpPr>
          <p:spPr>
            <a:xfrm>
              <a:off x="7699702" y="800211"/>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8" name="Google Shape;1158;p21"/>
            <p:cNvSpPr/>
            <p:nvPr/>
          </p:nvSpPr>
          <p:spPr>
            <a:xfrm>
              <a:off x="4664655"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59" name="Google Shape;1159;p21"/>
            <p:cNvSpPr/>
            <p:nvPr/>
          </p:nvSpPr>
          <p:spPr>
            <a:xfrm>
              <a:off x="3633963" y="590689"/>
              <a:ext cx="499364" cy="526641"/>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99" name="PA_库_矩形 102"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a:spLocks noChangeArrowheads="1"/>
          </p:cNvSpPr>
          <p:nvPr>
            <p:custDataLst>
              <p:tags r:id="rId1"/>
            </p:custDataLst>
          </p:nvPr>
        </p:nvSpPr>
        <p:spPr bwMode="auto">
          <a:xfrm>
            <a:off x="5241948" y="1034415"/>
            <a:ext cx="6058069"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Microsoft YaHei" panose="020B0503020204020204" pitchFamily="34" charset="-122"/>
              </a:defRPr>
            </a:lvl1pPr>
            <a:lvl2pPr marL="742950" indent="-285750">
              <a:defRPr sz="1300">
                <a:solidFill>
                  <a:schemeClr val="tx1"/>
                </a:solidFill>
                <a:latin typeface="Calibri Light" panose="020F0302020204030204" pitchFamily="34" charset="0"/>
                <a:ea typeface="Microsoft YaHei" panose="020B0503020204020204" pitchFamily="34" charset="-122"/>
              </a:defRPr>
            </a:lvl2pPr>
            <a:lvl3pPr marL="1143000" indent="-228600">
              <a:defRPr sz="1300">
                <a:solidFill>
                  <a:schemeClr val="tx1"/>
                </a:solidFill>
                <a:latin typeface="Calibri Light" panose="020F0302020204030204" pitchFamily="34" charset="0"/>
                <a:ea typeface="Microsoft YaHei" panose="020B0503020204020204" pitchFamily="34" charset="-122"/>
              </a:defRPr>
            </a:lvl3pPr>
            <a:lvl4pPr marL="1600200" indent="-228600">
              <a:defRPr sz="1300">
                <a:solidFill>
                  <a:schemeClr val="tx1"/>
                </a:solidFill>
                <a:latin typeface="Calibri Light" panose="020F0302020204030204" pitchFamily="34" charset="0"/>
                <a:ea typeface="Microsoft YaHei" panose="020B0503020204020204" pitchFamily="34" charset="-122"/>
              </a:defRPr>
            </a:lvl4pPr>
            <a:lvl5pPr marL="2057400" indent="-228600">
              <a:defRPr sz="1300">
                <a:solidFill>
                  <a:schemeClr val="tx1"/>
                </a:solidFill>
                <a:latin typeface="Calibri Light" panose="020F0302020204030204" pitchFamily="34" charset="0"/>
                <a:ea typeface="Microsoft YaHei"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Microsoft YaHei"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Microsoft YaHei"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Microsoft YaHei"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Microsoft YaHei" panose="020B0503020204020204" pitchFamily="34" charset="-122"/>
              </a:defRPr>
            </a:lvl9pPr>
          </a:lstStyle>
          <a:p>
            <a:pPr algn="ctr" defTabSz="914400" fontAlgn="base">
              <a:spcBef>
                <a:spcPct val="0"/>
              </a:spcBef>
              <a:spcAft>
                <a:spcPct val="0"/>
              </a:spcAft>
            </a:pPr>
            <a:r>
              <a:rPr lang="en-US" altLang="zh-CN" sz="16600" b="1" dirty="0">
                <a:solidFill>
                  <a:schemeClr val="accent1">
                    <a:lumMod val="50000"/>
                  </a:schemeClr>
                </a:solidFill>
                <a:latin typeface="+mn-lt"/>
                <a:ea typeface="+mj-ea"/>
                <a:sym typeface="Microsoft YaHei" panose="020B0503020204020204" pitchFamily="34" charset="-122"/>
              </a:rPr>
              <a:t>II. </a:t>
            </a:r>
            <a:endParaRPr lang="en-US" altLang="zh-CN" sz="16600" b="1" dirty="0">
              <a:solidFill>
                <a:schemeClr val="accent1">
                  <a:lumMod val="50000"/>
                </a:schemeClr>
              </a:solidFill>
              <a:latin typeface="+mn-lt"/>
              <a:ea typeface="+mj-ea"/>
              <a:sym typeface="Microsoft YaHei" panose="020B0503020204020204" pitchFamily="34" charset="-122"/>
            </a:endParaRPr>
          </a:p>
          <a:p>
            <a:pPr algn="ctr" defTabSz="914400" fontAlgn="base">
              <a:spcBef>
                <a:spcPct val="0"/>
              </a:spcBef>
              <a:spcAft>
                <a:spcPct val="0"/>
              </a:spcAft>
            </a:pPr>
            <a:r>
              <a:rPr lang="en-US" altLang="zh-CN" sz="9600" b="1" spc="300" dirty="0">
                <a:solidFill>
                  <a:schemeClr val="accent1">
                    <a:lumMod val="50000"/>
                  </a:schemeClr>
                </a:solidFill>
                <a:latin typeface="+mn-lt"/>
                <a:ea typeface="inpin heiti" panose="00000500000000000000" pitchFamily="2" charset="-122"/>
                <a:cs typeface="Arial" panose="020B0604020202020204" pitchFamily="34" charset="0"/>
                <a:sym typeface="inpin heiti" panose="00000500000000000000" pitchFamily="2" charset="-122"/>
              </a:rPr>
              <a:t>PHÂN TỬ</a:t>
            </a:r>
            <a:endParaRPr lang="zh-CN" altLang="en-US" sz="8800" b="1" spc="300" dirty="0">
              <a:solidFill>
                <a:schemeClr val="accent1">
                  <a:lumMod val="50000"/>
                </a:schemeClr>
              </a:solidFill>
              <a:latin typeface="+mn-lt"/>
              <a:ea typeface="inpin heiti" panose="00000500000000000000" pitchFamily="2" charset="-122"/>
              <a:cs typeface="Arial" panose="020B0604020202020204" pitchFamily="34" charset="0"/>
              <a:sym typeface="inpin heiti" panose="00000500000000000000"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Group 4"/>
          <p:cNvGrpSpPr/>
          <p:nvPr/>
        </p:nvGrpSpPr>
        <p:grpSpPr>
          <a:xfrm>
            <a:off x="269401" y="188055"/>
            <a:ext cx="3416335" cy="758035"/>
            <a:chOff x="269401" y="188055"/>
            <a:chExt cx="3416335" cy="758035"/>
          </a:xfrm>
        </p:grpSpPr>
        <p:sp>
          <p:nvSpPr>
            <p:cNvPr id="6" name="Google Shape;1993;p32"/>
            <p:cNvSpPr/>
            <p:nvPr/>
          </p:nvSpPr>
          <p:spPr>
            <a:xfrm rot="10800000">
              <a:off x="363771" y="188055"/>
              <a:ext cx="3167220" cy="758035"/>
            </a:xfrm>
            <a:prstGeom prst="rect">
              <a:avLst/>
            </a:prstGeom>
            <a:solidFill>
              <a:schemeClr val="lt1"/>
            </a:solidFill>
            <a:ln w="19050" cap="flat" cmpd="sng">
              <a:solidFill>
                <a:srgbClr val="04C2D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panose="020F0502020204030204"/>
                <a:cs typeface="Calibri" panose="020F0502020204030204"/>
                <a:sym typeface="Calibri" panose="020F0502020204030204"/>
              </a:endParaRPr>
            </a:p>
          </p:txBody>
        </p:sp>
        <p:sp>
          <p:nvSpPr>
            <p:cNvPr id="7" name="Google Shape;2005;p32"/>
            <p:cNvSpPr/>
            <p:nvPr/>
          </p:nvSpPr>
          <p:spPr>
            <a:xfrm>
              <a:off x="269401" y="305207"/>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04C4E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04C2DF"/>
                  </a:solidFill>
                  <a:latin typeface="+mn-lt"/>
                  <a:ea typeface="Paytone One"/>
                  <a:cs typeface="Paytone One"/>
                  <a:sym typeface="Paytone One"/>
                </a:rPr>
                <a:t>1</a:t>
              </a:r>
              <a:endParaRPr b="1">
                <a:latin typeface="+mn-lt"/>
              </a:endParaRPr>
            </a:p>
          </p:txBody>
        </p:sp>
        <p:sp>
          <p:nvSpPr>
            <p:cNvPr id="8" name="TextBox 7"/>
            <p:cNvSpPr txBox="1"/>
            <p:nvPr/>
          </p:nvSpPr>
          <p:spPr>
            <a:xfrm>
              <a:off x="1150034" y="274685"/>
              <a:ext cx="2535702" cy="584775"/>
            </a:xfrm>
            <a:prstGeom prst="rect">
              <a:avLst/>
            </a:prstGeom>
            <a:noFill/>
          </p:spPr>
          <p:txBody>
            <a:bodyPr wrap="square">
              <a:spAutoFit/>
            </a:bodyPr>
            <a:lstStyle/>
            <a:p>
              <a:r>
                <a:rPr lang="vi-VN" altLang="zh-CN" sz="3200" b="1" spc="300" dirty="0">
                  <a:solidFill>
                    <a:schemeClr val="accent2"/>
                  </a:solidFill>
                  <a:latin typeface="+mn-lt"/>
                  <a:ea typeface="inpin heiti" panose="00000500000000000000" pitchFamily="2" charset="-122"/>
                  <a:cs typeface="Arial" panose="020B0604020202020204" pitchFamily="34" charset="0"/>
                  <a:sym typeface="inpin heiti" panose="00000500000000000000" pitchFamily="2" charset="-122"/>
                </a:rPr>
                <a:t>Khái niệm</a:t>
              </a:r>
              <a:endParaRPr lang="vi-VN" sz="3200" b="1" dirty="0">
                <a:solidFill>
                  <a:schemeClr val="accent2"/>
                </a:solidFill>
                <a:latin typeface="+mn-lt"/>
              </a:endParaRPr>
            </a:p>
          </p:txBody>
        </p:sp>
      </p:grpSp>
      <p:grpSp>
        <p:nvGrpSpPr>
          <p:cNvPr id="9" name="Group 8"/>
          <p:cNvGrpSpPr/>
          <p:nvPr/>
        </p:nvGrpSpPr>
        <p:grpSpPr>
          <a:xfrm>
            <a:off x="9303490" y="948482"/>
            <a:ext cx="1802145" cy="935959"/>
            <a:chOff x="8029575" y="2414587"/>
            <a:chExt cx="1452562" cy="757238"/>
          </a:xfrm>
          <a:solidFill>
            <a:schemeClr val="accent5">
              <a:lumMod val="60000"/>
              <a:lumOff val="40000"/>
            </a:schemeClr>
          </a:solidFill>
        </p:grpSpPr>
        <p:sp>
          <p:nvSpPr>
            <p:cNvPr id="10" name="Flowchart: Connector 9"/>
            <p:cNvSpPr/>
            <p:nvPr/>
          </p:nvSpPr>
          <p:spPr>
            <a:xfrm>
              <a:off x="8029575" y="2414588"/>
              <a:ext cx="800100" cy="757237"/>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endParaRPr lang="vi-VN" sz="2000" b="1" dirty="0"/>
            </a:p>
          </p:txBody>
        </p:sp>
        <p:sp>
          <p:nvSpPr>
            <p:cNvPr id="11" name="Flowchart: Connector 10"/>
            <p:cNvSpPr/>
            <p:nvPr/>
          </p:nvSpPr>
          <p:spPr>
            <a:xfrm>
              <a:off x="8682037" y="2414587"/>
              <a:ext cx="800100" cy="757237"/>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endParaRPr lang="vi-VN" sz="2000" b="1" dirty="0"/>
            </a:p>
          </p:txBody>
        </p:sp>
      </p:grpSp>
      <p:grpSp>
        <p:nvGrpSpPr>
          <p:cNvPr id="12" name="Group 11"/>
          <p:cNvGrpSpPr/>
          <p:nvPr/>
        </p:nvGrpSpPr>
        <p:grpSpPr>
          <a:xfrm>
            <a:off x="5945754" y="2675738"/>
            <a:ext cx="2415202" cy="2169117"/>
            <a:chOff x="7130303" y="2845672"/>
            <a:chExt cx="2415202" cy="2169117"/>
          </a:xfrm>
        </p:grpSpPr>
        <p:sp>
          <p:nvSpPr>
            <p:cNvPr id="13" name="Flowchart: Connector 12"/>
            <p:cNvSpPr/>
            <p:nvPr/>
          </p:nvSpPr>
          <p:spPr>
            <a:xfrm>
              <a:off x="8741869" y="3324998"/>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endParaRPr lang="vi-VN" sz="2000" b="1" dirty="0"/>
            </a:p>
          </p:txBody>
        </p:sp>
        <p:grpSp>
          <p:nvGrpSpPr>
            <p:cNvPr id="14" name="Group 13"/>
            <p:cNvGrpSpPr/>
            <p:nvPr/>
          </p:nvGrpSpPr>
          <p:grpSpPr>
            <a:xfrm>
              <a:off x="7130303" y="3367563"/>
              <a:ext cx="1847190" cy="1204339"/>
              <a:chOff x="8140168" y="2122976"/>
              <a:chExt cx="1839062" cy="1243442"/>
            </a:xfrm>
          </p:grpSpPr>
          <p:sp>
            <p:nvSpPr>
              <p:cNvPr id="17" name="Flowchart: Connector 16"/>
              <p:cNvSpPr/>
              <p:nvPr/>
            </p:nvSpPr>
            <p:spPr>
              <a:xfrm>
                <a:off x="8140168" y="248482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endParaRPr lang="vi-VN" sz="2000" b="1" dirty="0"/>
              </a:p>
            </p:txBody>
          </p:sp>
          <p:sp>
            <p:nvSpPr>
              <p:cNvPr id="18" name="Flowchart: Connector 17"/>
              <p:cNvSpPr/>
              <p:nvPr/>
            </p:nvSpPr>
            <p:spPr>
              <a:xfrm>
                <a:off x="8715548" y="2122976"/>
                <a:ext cx="1263682" cy="1243442"/>
              </a:xfrm>
              <a:prstGeom prst="flowChartConnector">
                <a:avLst/>
              </a:prstGeom>
              <a:solidFill>
                <a:schemeClr val="bg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endParaRPr lang="vi-VN" sz="2000" b="1" dirty="0"/>
              </a:p>
            </p:txBody>
          </p:sp>
        </p:grpSp>
        <p:sp>
          <p:nvSpPr>
            <p:cNvPr id="15" name="Flowchart: Connector 14"/>
            <p:cNvSpPr/>
            <p:nvPr/>
          </p:nvSpPr>
          <p:spPr>
            <a:xfrm>
              <a:off x="8141170" y="4281365"/>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endParaRPr lang="vi-VN" sz="2000" b="1" dirty="0"/>
            </a:p>
          </p:txBody>
        </p:sp>
        <p:sp>
          <p:nvSpPr>
            <p:cNvPr id="16" name="Flowchart: Connector 15"/>
            <p:cNvSpPr/>
            <p:nvPr/>
          </p:nvSpPr>
          <p:spPr>
            <a:xfrm>
              <a:off x="7861875" y="2845672"/>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endParaRPr lang="vi-VN" sz="2000" b="1" dirty="0"/>
            </a:p>
          </p:txBody>
        </p:sp>
      </p:grpSp>
      <p:grpSp>
        <p:nvGrpSpPr>
          <p:cNvPr id="19" name="Group 18"/>
          <p:cNvGrpSpPr/>
          <p:nvPr/>
        </p:nvGrpSpPr>
        <p:grpSpPr>
          <a:xfrm>
            <a:off x="9073010" y="5055030"/>
            <a:ext cx="2220810" cy="1365540"/>
            <a:chOff x="7130303" y="3085915"/>
            <a:chExt cx="2220810" cy="1365540"/>
          </a:xfrm>
        </p:grpSpPr>
        <p:sp>
          <p:nvSpPr>
            <p:cNvPr id="20" name="Flowchart: Connector 19"/>
            <p:cNvSpPr/>
            <p:nvPr/>
          </p:nvSpPr>
          <p:spPr>
            <a:xfrm>
              <a:off x="8547477" y="3695074"/>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endParaRPr lang="vi-VN" sz="2000" b="1" dirty="0">
                <a:latin typeface="Arial" panose="020B0604020202020204" pitchFamily="34" charset="0"/>
                <a:cs typeface="Arial" panose="020B0604020202020204" pitchFamily="34" charset="0"/>
              </a:endParaRPr>
            </a:p>
          </p:txBody>
        </p:sp>
        <p:grpSp>
          <p:nvGrpSpPr>
            <p:cNvPr id="21" name="Group 20"/>
            <p:cNvGrpSpPr/>
            <p:nvPr/>
          </p:nvGrpSpPr>
          <p:grpSpPr>
            <a:xfrm>
              <a:off x="7130303" y="3085915"/>
              <a:ext cx="1660493" cy="1365540"/>
              <a:chOff x="8140168" y="1832183"/>
              <a:chExt cx="1653187" cy="1409877"/>
            </a:xfrm>
          </p:grpSpPr>
          <p:sp>
            <p:nvSpPr>
              <p:cNvPr id="22" name="Flowchart: Connector 21"/>
              <p:cNvSpPr/>
              <p:nvPr/>
            </p:nvSpPr>
            <p:spPr>
              <a:xfrm>
                <a:off x="8140168" y="248482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endParaRPr lang="vi-VN" sz="2000" b="1" dirty="0">
                  <a:latin typeface="Arial" panose="020B0604020202020204" pitchFamily="34" charset="0"/>
                  <a:cs typeface="Arial" panose="020B0604020202020204" pitchFamily="34" charset="0"/>
                </a:endParaRPr>
              </a:p>
            </p:txBody>
          </p:sp>
          <p:sp>
            <p:nvSpPr>
              <p:cNvPr id="23" name="Flowchart: Connector 22"/>
              <p:cNvSpPr/>
              <p:nvPr/>
            </p:nvSpPr>
            <p:spPr>
              <a:xfrm>
                <a:off x="8715551" y="1832183"/>
                <a:ext cx="1077804" cy="1112194"/>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endParaRPr lang="vi-VN" sz="2000" b="1" dirty="0">
                  <a:latin typeface="Arial" panose="020B0604020202020204" pitchFamily="34" charset="0"/>
                  <a:cs typeface="Arial" panose="020B0604020202020204" pitchFamily="34" charset="0"/>
                </a:endParaRPr>
              </a:p>
            </p:txBody>
          </p:sp>
        </p:grpSp>
      </p:grpSp>
      <p:sp>
        <p:nvSpPr>
          <p:cNvPr id="24" name="矩形 19"/>
          <p:cNvSpPr/>
          <p:nvPr/>
        </p:nvSpPr>
        <p:spPr>
          <a:xfrm>
            <a:off x="363771" y="1220593"/>
            <a:ext cx="1227683" cy="523212"/>
          </a:xfrm>
          <a:prstGeom prst="rect">
            <a:avLst/>
          </a:prstGeom>
        </p:spPr>
        <p:style>
          <a:lnRef idx="2">
            <a:schemeClr val="accent2"/>
          </a:lnRef>
          <a:fillRef idx="1">
            <a:schemeClr val="lt1"/>
          </a:fillRef>
          <a:effectRef idx="0">
            <a:schemeClr val="accent2"/>
          </a:effectRef>
          <a:fontRef idx="minor">
            <a:schemeClr val="dk1"/>
          </a:fontRef>
        </p:style>
        <p:txBody>
          <a:bodyPr wrap="square" lIns="91431" tIns="45716" rIns="91431" bIns="45716">
            <a:spAutoFit/>
          </a:bodyPr>
          <a:lstStyle/>
          <a:p>
            <a:pPr algn="just"/>
            <a:r>
              <a:rPr lang="vi-VN" sz="2800" b="1" dirty="0">
                <a:solidFill>
                  <a:srgbClr val="7030A0"/>
                </a:solidFill>
                <a:cs typeface="Times New Roman" panose="02020603050405020304" pitchFamily="18" charset="0"/>
              </a:rPr>
              <a:t>Ví dụ:</a:t>
            </a:r>
            <a:endParaRPr lang="zh-CN" altLang="en-US" sz="2800" spc="300" dirty="0">
              <a:solidFill>
                <a:srgbClr val="7030A0"/>
              </a:solidFill>
              <a:ea typeface="inpin heiti" panose="00000500000000000000" pitchFamily="2" charset="-122"/>
              <a:cs typeface="Times New Roman" panose="02020603050405020304" pitchFamily="18" charset="0"/>
              <a:sym typeface="inpin heiti" panose="00000500000000000000" pitchFamily="2" charset="-122"/>
            </a:endParaRPr>
          </a:p>
        </p:txBody>
      </p:sp>
      <p:sp>
        <p:nvSpPr>
          <p:cNvPr id="25" name="Flowchart: Connector 24"/>
          <p:cNvSpPr/>
          <p:nvPr/>
        </p:nvSpPr>
        <p:spPr>
          <a:xfrm>
            <a:off x="4922227" y="1027963"/>
            <a:ext cx="992657" cy="935958"/>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endParaRPr lang="vi-VN" sz="2000" b="1" dirty="0"/>
          </a:p>
        </p:txBody>
      </p:sp>
      <p:sp>
        <p:nvSpPr>
          <p:cNvPr id="26" name="Flowchart: Connector 25"/>
          <p:cNvSpPr/>
          <p:nvPr/>
        </p:nvSpPr>
        <p:spPr>
          <a:xfrm>
            <a:off x="6716703" y="1027963"/>
            <a:ext cx="992657" cy="935958"/>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endParaRPr lang="vi-VN" sz="2000" b="1" dirty="0"/>
          </a:p>
        </p:txBody>
      </p:sp>
      <p:sp>
        <p:nvSpPr>
          <p:cNvPr id="29" name="Flowchart: Connector 28"/>
          <p:cNvSpPr/>
          <p:nvPr/>
        </p:nvSpPr>
        <p:spPr>
          <a:xfrm>
            <a:off x="3635984" y="2450519"/>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endParaRPr lang="vi-VN" sz="2000" b="1" dirty="0"/>
          </a:p>
        </p:txBody>
      </p:sp>
      <p:sp>
        <p:nvSpPr>
          <p:cNvPr id="30" name="Flowchart: Connector 29"/>
          <p:cNvSpPr/>
          <p:nvPr/>
        </p:nvSpPr>
        <p:spPr>
          <a:xfrm>
            <a:off x="927560" y="2532909"/>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endParaRPr lang="vi-VN" sz="2000" b="1" dirty="0"/>
          </a:p>
        </p:txBody>
      </p:sp>
      <p:sp>
        <p:nvSpPr>
          <p:cNvPr id="31" name="Flowchart: Connector 30"/>
          <p:cNvSpPr/>
          <p:nvPr/>
        </p:nvSpPr>
        <p:spPr>
          <a:xfrm>
            <a:off x="2021610" y="3054297"/>
            <a:ext cx="1269267" cy="1204339"/>
          </a:xfrm>
          <a:prstGeom prst="flowChartConnector">
            <a:avLst/>
          </a:prstGeom>
          <a:solidFill>
            <a:schemeClr val="bg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endParaRPr lang="vi-VN" sz="2000" b="1" dirty="0"/>
          </a:p>
        </p:txBody>
      </p:sp>
      <p:sp>
        <p:nvSpPr>
          <p:cNvPr id="32" name="Flowchart: Connector 31"/>
          <p:cNvSpPr/>
          <p:nvPr/>
        </p:nvSpPr>
        <p:spPr>
          <a:xfrm>
            <a:off x="3624820" y="4111431"/>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endParaRPr lang="vi-VN" sz="2000" b="1" dirty="0"/>
          </a:p>
        </p:txBody>
      </p:sp>
      <p:sp>
        <p:nvSpPr>
          <p:cNvPr id="33" name="Flowchart: Connector 32"/>
          <p:cNvSpPr/>
          <p:nvPr/>
        </p:nvSpPr>
        <p:spPr>
          <a:xfrm>
            <a:off x="969943" y="4154433"/>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endParaRPr lang="vi-VN" sz="2000" b="1" dirty="0"/>
          </a:p>
        </p:txBody>
      </p:sp>
      <p:sp>
        <p:nvSpPr>
          <p:cNvPr id="34" name="Flowchart: Connector 33"/>
          <p:cNvSpPr/>
          <p:nvPr/>
        </p:nvSpPr>
        <p:spPr>
          <a:xfrm>
            <a:off x="6816100" y="5574656"/>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endParaRPr lang="vi-VN" sz="2000" b="1" dirty="0">
              <a:latin typeface="Arial" panose="020B0604020202020204" pitchFamily="34" charset="0"/>
              <a:cs typeface="Arial" panose="020B0604020202020204" pitchFamily="34" charset="0"/>
            </a:endParaRPr>
          </a:p>
        </p:txBody>
      </p:sp>
      <p:sp>
        <p:nvSpPr>
          <p:cNvPr id="35" name="Flowchart: Connector 34"/>
          <p:cNvSpPr/>
          <p:nvPr/>
        </p:nvSpPr>
        <p:spPr>
          <a:xfrm>
            <a:off x="3742631" y="5581199"/>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endParaRPr lang="vi-VN" sz="2000" b="1" dirty="0">
              <a:latin typeface="Arial" panose="020B0604020202020204" pitchFamily="34" charset="0"/>
              <a:cs typeface="Arial" panose="020B0604020202020204" pitchFamily="34" charset="0"/>
            </a:endParaRPr>
          </a:p>
        </p:txBody>
      </p:sp>
      <p:sp>
        <p:nvSpPr>
          <p:cNvPr id="36" name="Flowchart: Connector 35"/>
          <p:cNvSpPr/>
          <p:nvPr/>
        </p:nvSpPr>
        <p:spPr>
          <a:xfrm>
            <a:off x="5121677" y="5409302"/>
            <a:ext cx="1082567" cy="107721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endParaRPr lang="vi-VN" sz="2000" b="1" dirty="0">
              <a:latin typeface="Arial" panose="020B0604020202020204" pitchFamily="34" charset="0"/>
              <a:cs typeface="Arial" panose="020B0604020202020204" pitchFamily="34" charset="0"/>
            </a:endParaRPr>
          </a:p>
        </p:txBody>
      </p:sp>
      <p:sp>
        <p:nvSpPr>
          <p:cNvPr id="2" name="Plus Sign 1"/>
          <p:cNvSpPr/>
          <p:nvPr/>
        </p:nvSpPr>
        <p:spPr>
          <a:xfrm>
            <a:off x="6088504" y="1226879"/>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7" name="Plus Sign 36"/>
          <p:cNvSpPr/>
          <p:nvPr/>
        </p:nvSpPr>
        <p:spPr>
          <a:xfrm>
            <a:off x="4578003" y="5752088"/>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8" name="Plus Sign 37"/>
          <p:cNvSpPr/>
          <p:nvPr/>
        </p:nvSpPr>
        <p:spPr>
          <a:xfrm>
            <a:off x="6254456" y="5717694"/>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9" name="Plus Sign 38"/>
          <p:cNvSpPr/>
          <p:nvPr/>
        </p:nvSpPr>
        <p:spPr>
          <a:xfrm>
            <a:off x="1675039" y="2906149"/>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0" name="Plus Sign 39"/>
          <p:cNvSpPr/>
          <p:nvPr/>
        </p:nvSpPr>
        <p:spPr>
          <a:xfrm>
            <a:off x="3249050" y="2853170"/>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1" name="Plus Sign 40"/>
          <p:cNvSpPr/>
          <p:nvPr/>
        </p:nvSpPr>
        <p:spPr>
          <a:xfrm>
            <a:off x="3253103" y="3723377"/>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2" name="Plus Sign 41"/>
          <p:cNvSpPr/>
          <p:nvPr/>
        </p:nvSpPr>
        <p:spPr>
          <a:xfrm>
            <a:off x="1716321" y="3920043"/>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43" name="Graphic 42" descr="Line arrow Slight curv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936525" y="979970"/>
            <a:ext cx="1164646" cy="1164646"/>
          </a:xfrm>
          <a:prstGeom prst="rect">
            <a:avLst/>
          </a:prstGeom>
        </p:spPr>
      </p:pic>
      <p:pic>
        <p:nvPicPr>
          <p:cNvPr id="44" name="Graphic 43" descr="Line arrow Slight curv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524231" y="3160728"/>
            <a:ext cx="1164646" cy="1164646"/>
          </a:xfrm>
          <a:prstGeom prst="rect">
            <a:avLst/>
          </a:prstGeom>
        </p:spPr>
      </p:pic>
      <p:pic>
        <p:nvPicPr>
          <p:cNvPr id="45" name="Graphic 44" descr="Line arrow Slight curv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746094" y="5420123"/>
            <a:ext cx="1164646" cy="116464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barn(inVertical)">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arn(inVertical)">
                                      <p:cBhvr>
                                        <p:cTn id="41" dur="500"/>
                                        <p:tgtEl>
                                          <p:spTgt spid="3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arn(inVertical)">
                                      <p:cBhvr>
                                        <p:cTn id="50" dur="500"/>
                                        <p:tgtEl>
                                          <p:spTgt spid="32"/>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barn(inVertical)">
                                      <p:cBhvr>
                                        <p:cTn id="53" dur="500"/>
                                        <p:tgtEl>
                                          <p:spTgt spid="4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barn(inVertical)">
                                      <p:cBhvr>
                                        <p:cTn id="56" dur="500"/>
                                        <p:tgtEl>
                                          <p:spTgt spid="40"/>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arn(inVertic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par>
                                <p:cTn id="68" presetID="16" presetClass="entr" presetSubtype="21"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inVertical)">
                                      <p:cBhvr>
                                        <p:cTn id="75" dur="500"/>
                                        <p:tgtEl>
                                          <p:spTgt spid="35"/>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barn(inVertical)">
                                      <p:cBhvr>
                                        <p:cTn id="78" dur="500"/>
                                        <p:tgtEl>
                                          <p:spTgt spid="37"/>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barn(inVertical)">
                                      <p:cBhvr>
                                        <p:cTn id="81" dur="500"/>
                                        <p:tgtEl>
                                          <p:spTgt spid="36"/>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barn(inVertical)">
                                      <p:cBhvr>
                                        <p:cTn id="84" dur="500"/>
                                        <p:tgtEl>
                                          <p:spTgt spid="38"/>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barn(inVertical)">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500"/>
                                        <p:tgtEl>
                                          <p:spTgt spid="19"/>
                                        </p:tgtEl>
                                      </p:cBhvr>
                                    </p:animEffect>
                                  </p:childTnLst>
                                </p:cTn>
                              </p:par>
                              <p:par>
                                <p:cTn id="93" presetID="16" presetClass="entr" presetSubtype="21"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barn(inVertical)">
                                      <p:cBhvr>
                                        <p:cTn id="9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9" grpId="0" animBg="1"/>
      <p:bldP spid="30" grpId="0" animBg="1"/>
      <p:bldP spid="31" grpId="0" animBg="1"/>
      <p:bldP spid="32" grpId="0" animBg="1"/>
      <p:bldP spid="33" grpId="0" animBg="1"/>
      <p:bldP spid="34" grpId="0" animBg="1"/>
      <p:bldP spid="35" grpId="0" animBg="1"/>
      <p:bldP spid="36" grpId="0" animBg="1"/>
      <p:bldP spid="2" grpId="0" animBg="1"/>
      <p:bldP spid="37" grpId="0" animBg="1"/>
      <p:bldP spid="38" grpId="0" animBg="1"/>
      <p:bldP spid="39" grpId="0" animBg="1"/>
      <p:bldP spid="40" grpId="0" animBg="1"/>
      <p:bldP spid="41" grpId="0" animBg="1"/>
      <p:bldP spid="42" grpId="0" animBg="1"/>
    </p:bldLst>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heme/theme1.xml><?xml version="1.0" encoding="utf-8"?>
<a:theme xmlns:a="http://schemas.openxmlformats.org/drawingml/2006/main" name="Tema de Office">
  <a:themeElements>
    <a:clrScheme name="Personalizados 19">
      <a:dk1>
        <a:srgbClr val="1A122F"/>
      </a:dk1>
      <a:lt1>
        <a:srgbClr val="FFFFFF"/>
      </a:lt1>
      <a:dk2>
        <a:srgbClr val="553396"/>
      </a:dk2>
      <a:lt2>
        <a:srgbClr val="E9DCFE"/>
      </a:lt2>
      <a:accent1>
        <a:srgbClr val="F7678D"/>
      </a:accent1>
      <a:accent2>
        <a:srgbClr val="00C2DE"/>
      </a:accent2>
      <a:accent3>
        <a:srgbClr val="C49FFF"/>
      </a:accent3>
      <a:accent4>
        <a:srgbClr val="FFB84E"/>
      </a:accent4>
      <a:accent5>
        <a:srgbClr val="CFBDFE"/>
      </a:accent5>
      <a:accent6>
        <a:srgbClr val="55339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1551</Words>
  <Application>WPS Presentation</Application>
  <PresentationFormat>Widescreen</PresentationFormat>
  <Paragraphs>159</Paragraphs>
  <Slides>14</Slides>
  <Notes>25</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14</vt:i4>
      </vt:variant>
    </vt:vector>
  </HeadingPairs>
  <TitlesOfParts>
    <vt:vector size="38" baseType="lpstr">
      <vt:lpstr>Arial</vt:lpstr>
      <vt:lpstr>SimSun</vt:lpstr>
      <vt:lpstr>Wingdings</vt:lpstr>
      <vt:lpstr>Arial</vt:lpstr>
      <vt:lpstr>Calibri</vt:lpstr>
      <vt:lpstr>Open Sans</vt:lpstr>
      <vt:lpstr>Times New Roman</vt:lpstr>
      <vt:lpstr>Montserrat</vt:lpstr>
      <vt:lpstr>OpenSans</vt:lpstr>
      <vt:lpstr>#9Slide03 NettoOTLight</vt:lpstr>
      <vt:lpstr>Calibri Light</vt:lpstr>
      <vt:lpstr>Microsoft YaHei</vt:lpstr>
      <vt:lpstr>inpin heiti</vt:lpstr>
      <vt:lpstr>Paytone One</vt:lpstr>
      <vt:lpstr>Cambria</vt:lpstr>
      <vt:lpstr>Arial Unicode MS</vt:lpstr>
      <vt:lpstr>Tahoma</vt:lpstr>
      <vt:lpstr>Cambria Math</vt:lpstr>
      <vt:lpstr>Calibri</vt:lpstr>
      <vt:lpstr>Roboto Bold</vt:lpstr>
      <vt:lpstr>#9Slide03 Roboto Bold</vt:lpstr>
      <vt:lpstr>Verdana</vt:lpstr>
      <vt:lpstr>Times New Roman</vt:lpstr>
      <vt:lpstr>Tema de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Phương Thúy Ngô</cp:lastModifiedBy>
  <cp:revision>45</cp:revision>
  <dcterms:created xsi:type="dcterms:W3CDTF">2025-02-11T03:33:23Z</dcterms:created>
  <dcterms:modified xsi:type="dcterms:W3CDTF">2025-02-11T03:34:58Z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0A7D762083394120A811B2A5B51B26D6_12</vt:lpwstr>
  </property>
  <property fmtid="{D5CDD505-2E9C-101B-9397-08002B2CF9AE}" pid="3" name="KSOProductBuildVer">
    <vt:lpwstr>1033-12.2.0.19805</vt:lpwstr>
  </property>
</Properties>
</file>