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6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3" r:id="rId4"/>
    <p:sldMasterId id="2147483685" r:id="rId5"/>
    <p:sldMasterId id="2147483697" r:id="rId6"/>
    <p:sldMasterId id="2147483717" r:id="rId7"/>
  </p:sldMasterIdLst>
  <p:notesMasterIdLst>
    <p:notesMasterId r:id="rId11"/>
  </p:notesMasterIdLst>
  <p:sldIdLst>
    <p:sldId id="257" r:id="rId8"/>
    <p:sldId id="259" r:id="rId9"/>
    <p:sldId id="258" r:id="rId10"/>
    <p:sldId id="260" r:id="rId12"/>
    <p:sldId id="270" r:id="rId13"/>
    <p:sldId id="274" r:id="rId14"/>
    <p:sldId id="279" r:id="rId15"/>
    <p:sldId id="296" r:id="rId16"/>
    <p:sldId id="420" r:id="rId17"/>
    <p:sldId id="419" r:id="rId18"/>
    <p:sldId id="297" r:id="rId19"/>
    <p:sldId id="299" r:id="rId20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16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8" Type="http://schemas.openxmlformats.org/officeDocument/2006/relationships/slide" Target="slides/slide1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4" Type="http://schemas.openxmlformats.org/officeDocument/2006/relationships/tags" Target="tags/tag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2.xml"/><Relationship Id="rId2" Type="http://schemas.openxmlformats.org/officeDocument/2006/relationships/theme" Target="theme/theme1.xml"/><Relationship Id="rId19" Type="http://schemas.openxmlformats.org/officeDocument/2006/relationships/slide" Target="slides/slide11.xml"/><Relationship Id="rId18" Type="http://schemas.openxmlformats.org/officeDocument/2006/relationships/slide" Target="slides/slide10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F96816-7B82-4E5B-97C3-4CA7B9853F88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2DAF8-48C5-4B46-9869-E1F2BF51B10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 i="0" dirty="0">
                <a:solidFill>
                  <a:srgbClr val="333333"/>
                </a:solidFill>
                <a:effectLst/>
                <a:latin typeface="OpenSans"/>
              </a:rPr>
              <a:t>Nguyên tử của các nguyên tố khác có xu hướng tham gia liên kết hóa học để đạt được lớp electron ngoài cùng giống khí hiếm bằng cách </a:t>
            </a:r>
            <a:r>
              <a:rPr lang="vi-VN" b="1" i="0" dirty="0">
                <a:solidFill>
                  <a:srgbClr val="333333"/>
                </a:solidFill>
                <a:effectLst/>
                <a:latin typeface="OpenSansBold"/>
              </a:rPr>
              <a:t>nhường, nhận</a:t>
            </a:r>
            <a:r>
              <a:rPr lang="vi-VN" b="0" i="0" dirty="0">
                <a:solidFill>
                  <a:srgbClr val="333333"/>
                </a:solidFill>
                <a:effectLst/>
                <a:latin typeface="OpenSans"/>
              </a:rPr>
              <a:t> hay </a:t>
            </a:r>
            <a:r>
              <a:rPr lang="vi-VN" b="1" i="0" dirty="0">
                <a:solidFill>
                  <a:srgbClr val="333333"/>
                </a:solidFill>
                <a:effectLst/>
                <a:latin typeface="OpenSansBold"/>
              </a:rPr>
              <a:t>dùng chung các electron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29C2B6-85A0-4D48-BC35-95414C329F7A}" type="slidenum">
              <a:rPr lang="vi-VN" smtClean="0"/>
            </a:fld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99F26-C849-4AE2-AE6A-B9FA0E2C85F3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7005-6817-45AB-B5BA-FDAC4715BFDF}" type="slidenum">
              <a:rPr lang="en-US" smtClean="0"/>
            </a:fld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354239" y="506392"/>
            <a:ext cx="2961778" cy="584995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D157871-B6A5-40F4-8F90-907C47F8A0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68437CD-B12E-4A11-AC90-0D01EBB1A9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D157871-B6A5-40F4-8F90-907C47F8A0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68437CD-B12E-4A11-AC90-0D01EBB1A9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D157871-B6A5-40F4-8F90-907C47F8A0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68437CD-B12E-4A11-AC90-0D01EBB1A9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D157871-B6A5-40F4-8F90-907C47F8A0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68437CD-B12E-4A11-AC90-0D01EBB1A9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D157871-B6A5-40F4-8F90-907C47F8A0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68437CD-B12E-4A11-AC90-0D01EBB1A9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D157871-B6A5-40F4-8F90-907C47F8A0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68437CD-B12E-4A11-AC90-0D01EBB1A9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D157871-B6A5-40F4-8F90-907C47F8A0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68437CD-B12E-4A11-AC90-0D01EBB1A9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D157871-B6A5-40F4-8F90-907C47F8A0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68437CD-B12E-4A11-AC90-0D01EBB1A9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D157871-B6A5-40F4-8F90-907C47F8A0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68437CD-B12E-4A11-AC90-0D01EBB1A9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D157871-B6A5-40F4-8F90-907C47F8A0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68437CD-B12E-4A11-AC90-0D01EBB1A9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D157871-B6A5-40F4-8F90-907C47F8A0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68437CD-B12E-4A11-AC90-0D01EBB1A9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BF5F9">
                    <a:shade val="90000"/>
                  </a:srgbClr>
                </a:solidFill>
                <a:effectLst/>
                <a:uLnTx/>
                <a:uFillTx/>
                <a:latin typeface="Constantia" panose="02030602050306030303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 panose="02030602050306030303"/>
              <a:ea typeface="+mn-ea"/>
              <a:cs typeface="+mn-cs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 panose="02030602050306030303"/>
              <a:ea typeface="+mn-ea"/>
              <a:cs typeface="+mn-cs"/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BF5F9">
                    <a:shade val="90000"/>
                  </a:srgbClr>
                </a:solidFill>
                <a:effectLst/>
                <a:uLnTx/>
                <a:uFillTx/>
                <a:latin typeface="Constantia" panose="02030602050306030303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 panose="02030602050306030303"/>
              <a:ea typeface="+mn-ea"/>
              <a:cs typeface="+mn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 panose="02030602050306030303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 panose="020306020503060303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 panose="020306020503060303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 panose="02030602050306030303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 panose="02030602050306030303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BF5F9">
                    <a:shade val="90000"/>
                  </a:srgbClr>
                </a:solidFill>
                <a:effectLst/>
                <a:uLnTx/>
                <a:uFillTx/>
                <a:latin typeface="Constantia" panose="02030602050306030303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 panose="020306020503060303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 panose="020306020503060303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BF5F9">
                    <a:shade val="90000"/>
                  </a:srgbClr>
                </a:solidFill>
                <a:effectLst/>
                <a:uLnTx/>
                <a:uFillTx/>
                <a:latin typeface="Constantia" panose="02030602050306030303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 panose="02030602050306030303"/>
              <a:ea typeface="+mn-ea"/>
              <a:cs typeface="+mn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 panose="02030602050306030303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 panose="020306020503060303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 panose="020306020503060303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 panose="02030602050306030303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 panose="02030602050306030303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  <a:endParaRPr kumimoji="0"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 panose="02030602050306030303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 panose="02030602050306030303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 panose="02030602050306030303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 panose="02030602050306030303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 panose="02030602050306030303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 panose="02030602050306030303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 panose="02030602050306030303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 panose="02030602050306030303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 panose="02030602050306030303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 panose="02030602050306030303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 panose="02030602050306030303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 panose="02030602050306030303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 panose="02030602050306030303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 panose="02030602050306030303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 panose="02030602050306030303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 panose="02030602050306030303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 panose="020306020503060303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 panose="020306020503060303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 panose="02030602050306030303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 panose="02030602050306030303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 panose="02030602050306030303"/>
              <a:ea typeface="+mn-ea"/>
              <a:cs typeface="+mn-cs"/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 panose="02030602050306030303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 panose="02030602050306030303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 panose="020306020503060303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 panose="020306020503060303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 panose="02030602050306030303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 panose="02030602050306030303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/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 panose="02030602050306030303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 panose="020306020503060303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 panose="020306020503060303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 panose="02030602050306030303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 panose="02030602050306030303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 panose="02030602050306030303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 panose="020306020503060303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 panose="020306020503060303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 panose="02030602050306030303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 panose="02030602050306030303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10"/>
            <a:ext cx="3886200" cy="10001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1"/>
            <a:ext cx="20193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1"/>
            <a:ext cx="20193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1" y="1023409"/>
            <a:ext cx="2020094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1449917"/>
            <a:ext cx="2020094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033"/>
            <a:ext cx="1504157" cy="77470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6" y="182035"/>
            <a:ext cx="2555875" cy="3902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6735"/>
            <a:ext cx="1504157" cy="3127375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01"/>
            <a:ext cx="2743200" cy="3778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26"/>
            <a:ext cx="2743200" cy="536575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093"/>
            <a:ext cx="10287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093"/>
            <a:ext cx="30099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99F26-C849-4AE2-AE6A-B9FA0E2C85F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7005-6817-45AB-B5BA-FDAC4715BF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99F26-C849-4AE2-AE6A-B9FA0E2C85F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7005-6817-45AB-B5BA-FDAC4715BF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99F26-C849-4AE2-AE6A-B9FA0E2C85F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7005-6817-45AB-B5BA-FDAC4715BF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99F26-C849-4AE2-AE6A-B9FA0E2C85F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7005-6817-45AB-B5BA-FDAC4715BF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99F26-C849-4AE2-AE6A-B9FA0E2C85F3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7005-6817-45AB-B5BA-FDAC4715BF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99F26-C849-4AE2-AE6A-B9FA0E2C85F3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7005-6817-45AB-B5BA-FDAC4715BF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99F26-C849-4AE2-AE6A-B9FA0E2C85F3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7005-6817-45AB-B5BA-FDAC4715BF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852234" y="3322639"/>
            <a:ext cx="3984585" cy="3228975"/>
          </a:xfrm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99F26-C849-4AE2-AE6A-B9FA0E2C85F3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7005-6817-45AB-B5BA-FDAC4715BF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174457" y="382589"/>
            <a:ext cx="3637360" cy="4791075"/>
          </a:xfrm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99F26-C849-4AE2-AE6A-B9FA0E2C85F3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7005-6817-45AB-B5BA-FDAC4715BF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322094" y="479425"/>
            <a:ext cx="3368279" cy="589915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99F26-C849-4AE2-AE6A-B9FA0E2C85F3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7005-6817-45AB-B5BA-FDAC4715BF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99F26-C849-4AE2-AE6A-B9FA0E2C85F3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7005-6817-45AB-B5BA-FDAC4715BFDF}" type="slidenum">
              <a:rPr lang="en-US" smtClean="0"/>
            </a:fld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9144000" cy="68580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99F26-C849-4AE2-AE6A-B9FA0E2C85F3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7005-6817-45AB-B5BA-FDAC4715BFDF}" type="slidenum">
              <a:rPr lang="en-US" smtClean="0"/>
            </a:fld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354239" y="506392"/>
            <a:ext cx="2961778" cy="584995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99F26-C849-4AE2-AE6A-B9FA0E2C85F3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7005-6817-45AB-B5BA-FDAC4715BFDF}" type="slidenum">
              <a:rPr lang="en-US" smtClean="0"/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" y="278157"/>
            <a:ext cx="4719473" cy="6301684"/>
          </a:xfrm>
          <a:custGeom>
            <a:avLst/>
            <a:gdLst>
              <a:gd name="connsiteX0" fmla="*/ 0 w 6292631"/>
              <a:gd name="connsiteY0" fmla="*/ 0 h 6301684"/>
              <a:gd name="connsiteX1" fmla="*/ 544346 w 6292631"/>
              <a:gd name="connsiteY1" fmla="*/ 11521 h 6301684"/>
              <a:gd name="connsiteX2" fmla="*/ 4068012 w 6292631"/>
              <a:gd name="connsiteY2" fmla="*/ 746909 h 6301684"/>
              <a:gd name="connsiteX3" fmla="*/ 3904630 w 6292631"/>
              <a:gd name="connsiteY3" fmla="*/ 5623313 h 6301684"/>
              <a:gd name="connsiteX4" fmla="*/ 439072 w 6292631"/>
              <a:gd name="connsiteY4" fmla="*/ 6295816 h 6301684"/>
              <a:gd name="connsiteX5" fmla="*/ 0 w 6292631"/>
              <a:gd name="connsiteY5" fmla="*/ 6301684 h 6301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2631" h="6301684">
                <a:moveTo>
                  <a:pt x="0" y="0"/>
                </a:moveTo>
                <a:lnTo>
                  <a:pt x="544346" y="11521"/>
                </a:lnTo>
                <a:cubicBezTo>
                  <a:pt x="1837997" y="67772"/>
                  <a:pt x="3070381" y="323488"/>
                  <a:pt x="4068012" y="746909"/>
                </a:cubicBezTo>
                <a:cubicBezTo>
                  <a:pt x="7099654" y="2033616"/>
                  <a:pt x="7020762" y="4388284"/>
                  <a:pt x="3904630" y="5623313"/>
                </a:cubicBezTo>
                <a:cubicBezTo>
                  <a:pt x="2907728" y="6018418"/>
                  <a:pt x="1698867" y="6251689"/>
                  <a:pt x="439072" y="6295816"/>
                </a:cubicBezTo>
                <a:lnTo>
                  <a:pt x="0" y="630168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99F26-C849-4AE2-AE6A-B9FA0E2C85F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7005-6817-45AB-B5BA-FDAC4715BF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99F26-C849-4AE2-AE6A-B9FA0E2C85F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7005-6817-45AB-B5BA-FDAC4715BF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99F26-C849-4AE2-AE6A-B9FA0E2C85F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7005-6817-45AB-B5BA-FDAC4715BF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99F26-C849-4AE2-AE6A-B9FA0E2C85F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7005-6817-45AB-B5BA-FDAC4715BF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D02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cxnSp>
        <p:nvCxnSpPr>
          <p:cNvPr id="29" name="直接连接符 28"/>
          <p:cNvCxnSpPr/>
          <p:nvPr userDrawn="1"/>
        </p:nvCxnSpPr>
        <p:spPr>
          <a:xfrm flipV="1">
            <a:off x="271463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 userDrawn="1"/>
        </p:nvCxnSpPr>
        <p:spPr>
          <a:xfrm flipV="1">
            <a:off x="652463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 userDrawn="1"/>
        </p:nvCxnSpPr>
        <p:spPr>
          <a:xfrm flipV="1">
            <a:off x="1033463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 userDrawn="1"/>
        </p:nvCxnSpPr>
        <p:spPr>
          <a:xfrm flipV="1">
            <a:off x="1414463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 userDrawn="1"/>
        </p:nvCxnSpPr>
        <p:spPr>
          <a:xfrm flipV="1">
            <a:off x="1795463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 userDrawn="1"/>
        </p:nvCxnSpPr>
        <p:spPr>
          <a:xfrm flipV="1">
            <a:off x="2176463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 userDrawn="1"/>
        </p:nvCxnSpPr>
        <p:spPr>
          <a:xfrm flipV="1">
            <a:off x="2557463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 userDrawn="1"/>
        </p:nvCxnSpPr>
        <p:spPr>
          <a:xfrm flipV="1">
            <a:off x="2938463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 userDrawn="1"/>
        </p:nvCxnSpPr>
        <p:spPr>
          <a:xfrm flipV="1">
            <a:off x="3319463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 userDrawn="1"/>
        </p:nvCxnSpPr>
        <p:spPr>
          <a:xfrm flipV="1">
            <a:off x="3700463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 userDrawn="1"/>
        </p:nvCxnSpPr>
        <p:spPr>
          <a:xfrm flipV="1">
            <a:off x="4081463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 userDrawn="1"/>
        </p:nvCxnSpPr>
        <p:spPr>
          <a:xfrm flipV="1">
            <a:off x="4462463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 userDrawn="1"/>
        </p:nvCxnSpPr>
        <p:spPr>
          <a:xfrm flipV="1">
            <a:off x="4843463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 userDrawn="1"/>
        </p:nvCxnSpPr>
        <p:spPr>
          <a:xfrm flipV="1">
            <a:off x="5224463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 userDrawn="1"/>
        </p:nvCxnSpPr>
        <p:spPr>
          <a:xfrm flipV="1">
            <a:off x="5605463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 userDrawn="1"/>
        </p:nvCxnSpPr>
        <p:spPr>
          <a:xfrm flipV="1">
            <a:off x="5986463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 userDrawn="1"/>
        </p:nvCxnSpPr>
        <p:spPr>
          <a:xfrm flipV="1">
            <a:off x="6367463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 userDrawn="1"/>
        </p:nvCxnSpPr>
        <p:spPr>
          <a:xfrm flipV="1">
            <a:off x="6748463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 userDrawn="1"/>
        </p:nvCxnSpPr>
        <p:spPr>
          <a:xfrm flipV="1">
            <a:off x="7129463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 userDrawn="1"/>
        </p:nvCxnSpPr>
        <p:spPr>
          <a:xfrm flipV="1">
            <a:off x="7510463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 userDrawn="1"/>
        </p:nvCxnSpPr>
        <p:spPr>
          <a:xfrm flipV="1">
            <a:off x="7891463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 userDrawn="1"/>
        </p:nvCxnSpPr>
        <p:spPr>
          <a:xfrm flipV="1">
            <a:off x="8272463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 userDrawn="1"/>
        </p:nvCxnSpPr>
        <p:spPr>
          <a:xfrm flipV="1">
            <a:off x="8653463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 userDrawn="1"/>
        </p:nvCxnSpPr>
        <p:spPr>
          <a:xfrm flipV="1">
            <a:off x="9034463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 userDrawn="1"/>
        </p:nvCxnSpPr>
        <p:spPr>
          <a:xfrm>
            <a:off x="0" y="429987"/>
            <a:ext cx="9144000" cy="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 userDrawn="1"/>
        </p:nvCxnSpPr>
        <p:spPr>
          <a:xfrm>
            <a:off x="0" y="937985"/>
            <a:ext cx="9144000" cy="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 userDrawn="1"/>
        </p:nvCxnSpPr>
        <p:spPr>
          <a:xfrm>
            <a:off x="0" y="1445987"/>
            <a:ext cx="9144000" cy="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 userDrawn="1"/>
        </p:nvCxnSpPr>
        <p:spPr>
          <a:xfrm>
            <a:off x="0" y="1953987"/>
            <a:ext cx="9144000" cy="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 userDrawn="1"/>
        </p:nvCxnSpPr>
        <p:spPr>
          <a:xfrm>
            <a:off x="0" y="2461987"/>
            <a:ext cx="9144000" cy="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 userDrawn="1"/>
        </p:nvCxnSpPr>
        <p:spPr>
          <a:xfrm>
            <a:off x="0" y="2969987"/>
            <a:ext cx="9144000" cy="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 userDrawn="1"/>
        </p:nvCxnSpPr>
        <p:spPr>
          <a:xfrm>
            <a:off x="0" y="3477987"/>
            <a:ext cx="9144000" cy="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 userDrawn="1"/>
        </p:nvCxnSpPr>
        <p:spPr>
          <a:xfrm>
            <a:off x="0" y="3985987"/>
            <a:ext cx="9144000" cy="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 userDrawn="1"/>
        </p:nvCxnSpPr>
        <p:spPr>
          <a:xfrm>
            <a:off x="0" y="4493987"/>
            <a:ext cx="9144000" cy="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 userDrawn="1"/>
        </p:nvCxnSpPr>
        <p:spPr>
          <a:xfrm>
            <a:off x="0" y="5001987"/>
            <a:ext cx="9144000" cy="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 userDrawn="1"/>
        </p:nvCxnSpPr>
        <p:spPr>
          <a:xfrm>
            <a:off x="0" y="5509987"/>
            <a:ext cx="9144000" cy="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 userDrawn="1"/>
        </p:nvCxnSpPr>
        <p:spPr>
          <a:xfrm>
            <a:off x="0" y="6017987"/>
            <a:ext cx="9144000" cy="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 userDrawn="1"/>
        </p:nvCxnSpPr>
        <p:spPr>
          <a:xfrm>
            <a:off x="0" y="6525987"/>
            <a:ext cx="9144000" cy="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矩形 65"/>
          <p:cNvSpPr/>
          <p:nvPr userDrawn="1"/>
        </p:nvSpPr>
        <p:spPr>
          <a:xfrm>
            <a:off x="271465" y="276228"/>
            <a:ext cx="8601073" cy="6305549"/>
          </a:xfrm>
          <a:prstGeom prst="rect">
            <a:avLst/>
          </a:prstGeom>
          <a:solidFill>
            <a:srgbClr val="FFF0E5"/>
          </a:solidFill>
          <a:ln>
            <a:solidFill>
              <a:srgbClr val="FA6D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pic>
        <p:nvPicPr>
          <p:cNvPr id="71" name="图片 70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600836" y="440423"/>
            <a:ext cx="732791" cy="10055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s">
  <p:cSld name="pictures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>
            <a:spLocks noGrp="1"/>
          </p:cNvSpPr>
          <p:nvPr>
            <p:ph type="pic" idx="2"/>
          </p:nvPr>
        </p:nvSpPr>
        <p:spPr>
          <a:xfrm>
            <a:off x="926607" y="2208886"/>
            <a:ext cx="1001700" cy="133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Char char="•"/>
              <a:defRPr sz="9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15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2" name="Google Shape;12;p2"/>
          <p:cNvSpPr>
            <a:spLocks noGrp="1"/>
          </p:cNvSpPr>
          <p:nvPr>
            <p:ph type="pic" idx="3"/>
          </p:nvPr>
        </p:nvSpPr>
        <p:spPr>
          <a:xfrm>
            <a:off x="3385451" y="2208886"/>
            <a:ext cx="1001700" cy="133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Char char="•"/>
              <a:defRPr sz="9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15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3" name="Google Shape;13;p2"/>
          <p:cNvSpPr>
            <a:spLocks noGrp="1"/>
          </p:cNvSpPr>
          <p:nvPr>
            <p:ph type="pic" idx="4"/>
          </p:nvPr>
        </p:nvSpPr>
        <p:spPr>
          <a:xfrm>
            <a:off x="5877748" y="2208886"/>
            <a:ext cx="1001700" cy="133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Char char="•"/>
              <a:defRPr sz="9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15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4" name="Google Shape;14;p2"/>
          <p:cNvSpPr>
            <a:spLocks noGrp="1"/>
          </p:cNvSpPr>
          <p:nvPr>
            <p:ph type="pic" idx="5"/>
          </p:nvPr>
        </p:nvSpPr>
        <p:spPr>
          <a:xfrm>
            <a:off x="926607" y="4149198"/>
            <a:ext cx="1001700" cy="133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Char char="•"/>
              <a:defRPr sz="9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15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5" name="Google Shape;15;p2"/>
          <p:cNvSpPr>
            <a:spLocks noGrp="1"/>
          </p:cNvSpPr>
          <p:nvPr>
            <p:ph type="pic" idx="6"/>
          </p:nvPr>
        </p:nvSpPr>
        <p:spPr>
          <a:xfrm>
            <a:off x="3385451" y="4149198"/>
            <a:ext cx="1001700" cy="133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Char char="•"/>
              <a:defRPr sz="9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15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6" name="Google Shape;16;p2"/>
          <p:cNvSpPr>
            <a:spLocks noGrp="1"/>
          </p:cNvSpPr>
          <p:nvPr>
            <p:ph type="pic" idx="7"/>
          </p:nvPr>
        </p:nvSpPr>
        <p:spPr>
          <a:xfrm>
            <a:off x="5877748" y="4149198"/>
            <a:ext cx="1001700" cy="133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Char char="•"/>
              <a:defRPr sz="9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15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A32827-9DB0-4184-9EB5-7C2FC973FCD5}" type="slidenum">
              <a:rPr lang="en-US" altLang="vi-VN"/>
            </a:fld>
            <a:endParaRPr lang="en-US" altLang="vi-VN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0508FE-FD15-4FF7-A43D-CBC7EBD9C042}" type="slidenum">
              <a:rPr lang="en-US" altLang="vi-VN"/>
            </a:fld>
            <a:endParaRPr lang="en-US" altLang="vi-VN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8BC202-C1EB-4628-8BE5-0466FE6432B2}" type="slidenum">
              <a:rPr lang="en-US" altLang="vi-VN"/>
            </a:fld>
            <a:endParaRPr lang="en-US" altLang="vi-VN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293215-2DBB-440A-A42A-C15428CF79C3}" type="slidenum">
              <a:rPr lang="en-US" altLang="vi-VN"/>
            </a:fld>
            <a:endParaRPr lang="en-US" altLang="vi-VN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D9937B-B7F1-4AC7-A6D0-EB249B3A9AD7}" type="slidenum">
              <a:rPr lang="en-US" altLang="vi-VN"/>
            </a:fld>
            <a:endParaRPr lang="en-US" altLang="vi-VN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19D23C-05DE-4FC1-9C0A-110758DE907B}" type="slidenum">
              <a:rPr lang="en-US" altLang="vi-VN"/>
            </a:fld>
            <a:endParaRPr lang="en-US" altLang="vi-VN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C8040A-EEA8-424F-8690-C4403137C312}" type="slidenum">
              <a:rPr lang="en-US" altLang="vi-VN"/>
            </a:fld>
            <a:endParaRPr lang="en-US" altLang="vi-VN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B9E1AB-B533-4A6A-9946-954E33B60A69}" type="slidenum">
              <a:rPr lang="en-US" altLang="vi-VN"/>
            </a:fld>
            <a:endParaRPr lang="en-US" altLang="vi-VN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5A17A8-2EBC-42EB-B43D-A048A46EEC61}" type="slidenum">
              <a:rPr lang="en-US" altLang="vi-VN"/>
            </a:fld>
            <a:endParaRPr lang="en-US" altLang="vi-VN"/>
          </a:p>
        </p:txBody>
      </p:sp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34F08C-A844-492F-9378-5DADCF504362}" type="slidenum">
              <a:rPr lang="en-US" altLang="vi-VN"/>
            </a:fld>
            <a:endParaRPr lang="en-US" altLang="vi-VN"/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E12D93-4C06-4033-95AA-DF15446D3527}" type="slidenum">
              <a:rPr lang="en-US" altLang="vi-VN"/>
            </a:fld>
            <a:endParaRPr lang="en-US" altLang="vi-VN"/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76DC20-A4F2-4039-A828-D08B87FC8B7F}" type="slidenum">
              <a:rPr lang="en-US" altLang="vi-VN"/>
            </a:fld>
            <a:endParaRPr lang="en-US" altLang="vi-VN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s">
  <p:cSld name="pictures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>
            <a:spLocks noGrp="1"/>
          </p:cNvSpPr>
          <p:nvPr>
            <p:ph type="pic" idx="2"/>
          </p:nvPr>
        </p:nvSpPr>
        <p:spPr>
          <a:xfrm>
            <a:off x="926607" y="2208886"/>
            <a:ext cx="1001700" cy="133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Char char="•"/>
              <a:defRPr sz="9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15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2" name="Google Shape;12;p2"/>
          <p:cNvSpPr>
            <a:spLocks noGrp="1"/>
          </p:cNvSpPr>
          <p:nvPr>
            <p:ph type="pic" idx="3"/>
          </p:nvPr>
        </p:nvSpPr>
        <p:spPr>
          <a:xfrm>
            <a:off x="3385451" y="2208886"/>
            <a:ext cx="1001700" cy="133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Char char="•"/>
              <a:defRPr sz="9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15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3" name="Google Shape;13;p2"/>
          <p:cNvSpPr>
            <a:spLocks noGrp="1"/>
          </p:cNvSpPr>
          <p:nvPr>
            <p:ph type="pic" idx="4"/>
          </p:nvPr>
        </p:nvSpPr>
        <p:spPr>
          <a:xfrm>
            <a:off x="5877748" y="2208886"/>
            <a:ext cx="1001700" cy="133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Char char="•"/>
              <a:defRPr sz="9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15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4" name="Google Shape;14;p2"/>
          <p:cNvSpPr>
            <a:spLocks noGrp="1"/>
          </p:cNvSpPr>
          <p:nvPr>
            <p:ph type="pic" idx="5"/>
          </p:nvPr>
        </p:nvSpPr>
        <p:spPr>
          <a:xfrm>
            <a:off x="926607" y="4149198"/>
            <a:ext cx="1001700" cy="133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Char char="•"/>
              <a:defRPr sz="9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15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5" name="Google Shape;15;p2"/>
          <p:cNvSpPr>
            <a:spLocks noGrp="1"/>
          </p:cNvSpPr>
          <p:nvPr>
            <p:ph type="pic" idx="6"/>
          </p:nvPr>
        </p:nvSpPr>
        <p:spPr>
          <a:xfrm>
            <a:off x="3385451" y="4149198"/>
            <a:ext cx="1001700" cy="133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Char char="•"/>
              <a:defRPr sz="9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15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6" name="Google Shape;16;p2"/>
          <p:cNvSpPr>
            <a:spLocks noGrp="1"/>
          </p:cNvSpPr>
          <p:nvPr>
            <p:ph type="pic" idx="7"/>
          </p:nvPr>
        </p:nvSpPr>
        <p:spPr>
          <a:xfrm>
            <a:off x="5877748" y="4149198"/>
            <a:ext cx="1001700" cy="133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Char char="•"/>
              <a:defRPr sz="9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15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8.xml"/><Relationship Id="rId20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64.xml"/><Relationship Id="rId18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6.xml"/><Relationship Id="rId14" Type="http://schemas.openxmlformats.org/officeDocument/2006/relationships/theme" Target="../theme/theme6.xml"/><Relationship Id="rId13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4.xml"/><Relationship Id="rId1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9D157871-B6A5-40F4-8F90-907C47F8A0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468437CD-B12E-4A11-AC90-0D01EBB1A9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spd="slow">
    <p:randomBar dir="vert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  <a:endParaRPr kumimoji="0" lang="en-US"/>
          </a:p>
          <a:p>
            <a:pPr lvl="1" eaLnBrk="1" latinLnBrk="0" hangingPunct="1"/>
            <a:r>
              <a:rPr kumimoji="0" lang="en-US"/>
              <a:t>Second level</a:t>
            </a:r>
            <a:endParaRPr kumimoji="0" lang="en-US"/>
          </a:p>
          <a:p>
            <a:pPr lvl="2" eaLnBrk="1" latinLnBrk="0" hangingPunct="1"/>
            <a:r>
              <a:rPr kumimoji="0" lang="en-US"/>
              <a:t>Third level</a:t>
            </a:r>
            <a:endParaRPr kumimoji="0" lang="en-US"/>
          </a:p>
          <a:p>
            <a:pPr lvl="3" eaLnBrk="1" latinLnBrk="0" hangingPunct="1"/>
            <a:r>
              <a:rPr kumimoji="0" lang="en-US"/>
              <a:t>Fourth level</a:t>
            </a:r>
            <a:endParaRPr kumimoji="0" lang="en-US"/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 panose="02030602050306030303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 panose="02030602050306030303"/>
              <a:ea typeface="+mn-ea"/>
              <a:cs typeface="+mn-cs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 panose="02030602050306030303"/>
              <a:ea typeface="+mn-ea"/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 panose="02030602050306030303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 panose="02030602050306030303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/>
                <a:ea typeface="+mn-ea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 panose="05020102010507070707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7015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 panose="05020102010507070707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7015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 panose="05020102010507070707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185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185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18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 panose="05020102010507070707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 panose="05020102010507070707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1"/>
            <a:ext cx="41148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68"/>
            <a:ext cx="1066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68"/>
            <a:ext cx="1447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68"/>
            <a:ext cx="1066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 spd="slow">
    <p:randomBar dir="vert"/>
  </p:transition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99F26-C849-4AE2-AE6A-B9FA0E2C85F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D7005-6817-45AB-B5BA-FDAC4715BFD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5" r:id="rId18"/>
    <p:sldLayoutId id="2147483716" r:id="rId1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vi-VN"/>
              <a:t>Click to edit Master title style</a:t>
            </a:r>
            <a:endParaRPr lang="en-US" altLang="vi-VN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vi-VN"/>
              <a:t>Click to edit Master text styles</a:t>
            </a:r>
            <a:endParaRPr lang="en-US" altLang="vi-VN"/>
          </a:p>
          <a:p>
            <a:pPr lvl="1"/>
            <a:r>
              <a:rPr lang="en-US" altLang="vi-VN"/>
              <a:t>Second level</a:t>
            </a:r>
            <a:endParaRPr lang="en-US" altLang="vi-VN"/>
          </a:p>
          <a:p>
            <a:pPr lvl="2"/>
            <a:r>
              <a:rPr lang="en-US" altLang="vi-VN"/>
              <a:t>Third level</a:t>
            </a:r>
            <a:endParaRPr lang="en-US" altLang="vi-VN"/>
          </a:p>
          <a:p>
            <a:pPr lvl="3"/>
            <a:r>
              <a:rPr lang="en-US" altLang="vi-VN"/>
              <a:t>Fourth level</a:t>
            </a:r>
            <a:endParaRPr lang="en-US" altLang="vi-VN"/>
          </a:p>
          <a:p>
            <a:pPr lvl="4"/>
            <a:r>
              <a:rPr lang="en-US" altLang="vi-VN"/>
              <a:t>Fifth level</a:t>
            </a:r>
            <a:endParaRPr lang="en-US" altLang="vi-VN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effectLst/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effectLst/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fld id="{35EAFF09-B26A-4B6F-A388-EA0F2AB09E23}" type="slidenum">
              <a:rPr lang="en-US" altLang="vi-VN"/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2" Type="http://schemas.openxmlformats.org/officeDocument/2006/relationships/image" Target="../media/image16.svg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8.xml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7" Type="http://schemas.openxmlformats.org/officeDocument/2006/relationships/image" Target="../media/image13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2" Type="http://schemas.openxmlformats.org/officeDocument/2006/relationships/image" Target="../media/image16.svg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1.xml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aptop888\Desktop\tong-hop-nhung-mau-hinh-nen-xin-chao-welcome-mo-dau-tren-slide-thuyet-trinh-1485015261-4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4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77877" y="275880"/>
            <a:ext cx="1460035" cy="1450113"/>
            <a:chOff x="546281" y="2083653"/>
            <a:chExt cx="1946713" cy="1933484"/>
          </a:xfrm>
        </p:grpSpPr>
        <p:grpSp>
          <p:nvGrpSpPr>
            <p:cNvPr id="3" name="Group 2"/>
            <p:cNvGrpSpPr/>
            <p:nvPr/>
          </p:nvGrpSpPr>
          <p:grpSpPr>
            <a:xfrm>
              <a:off x="546281" y="2083653"/>
              <a:ext cx="1946713" cy="1933484"/>
              <a:chOff x="7411117" y="1476024"/>
              <a:chExt cx="1946713" cy="1933484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7632316" y="1476024"/>
                <a:ext cx="1511581" cy="1743158"/>
                <a:chOff x="5411388" y="3305589"/>
                <a:chExt cx="1511581" cy="1743158"/>
              </a:xfrm>
            </p:grpSpPr>
            <p:grpSp>
              <p:nvGrpSpPr>
                <p:cNvPr id="14" name="Group 13"/>
                <p:cNvGrpSpPr/>
                <p:nvPr/>
              </p:nvGrpSpPr>
              <p:grpSpPr>
                <a:xfrm>
                  <a:off x="5411388" y="3718379"/>
                  <a:ext cx="1361559" cy="1330368"/>
                  <a:chOff x="3188509" y="2250955"/>
                  <a:chExt cx="1361559" cy="1330368"/>
                </a:xfrm>
              </p:grpSpPr>
              <p:sp>
                <p:nvSpPr>
                  <p:cNvPr id="17" name="Flowchart: Connector 16"/>
                  <p:cNvSpPr/>
                  <p:nvPr/>
                </p:nvSpPr>
                <p:spPr>
                  <a:xfrm>
                    <a:off x="3557100" y="2456709"/>
                    <a:ext cx="803636" cy="733424"/>
                  </a:xfrm>
                  <a:prstGeom prst="flowChartConnector">
                    <a:avLst/>
                  </a:prstGeom>
                  <a:solidFill>
                    <a:srgbClr val="FF0000"/>
                  </a:solidFill>
                  <a:ln>
                    <a:solidFill>
                      <a:srgbClr val="FFC300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vi-VN" sz="1050" b="1" dirty="0"/>
                      <a:t>+ 11</a:t>
                    </a:r>
                    <a:endParaRPr lang="vi-VN" sz="1050" b="1" dirty="0"/>
                  </a:p>
                </p:txBody>
              </p:sp>
              <p:sp>
                <p:nvSpPr>
                  <p:cNvPr id="18" name="Flowchart: Connector 17"/>
                  <p:cNvSpPr/>
                  <p:nvPr/>
                </p:nvSpPr>
                <p:spPr>
                  <a:xfrm>
                    <a:off x="3375538" y="2250955"/>
                    <a:ext cx="1174530" cy="1145402"/>
                  </a:xfrm>
                  <a:prstGeom prst="flowChartConnector">
                    <a:avLst/>
                  </a:prstGeom>
                  <a:noFill/>
                  <a:ln w="28575">
                    <a:solidFill>
                      <a:srgbClr val="378DED"/>
                    </a:solidFill>
                  </a:ln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vi-VN" sz="1500" b="1" dirty="0"/>
                  </a:p>
                </p:txBody>
              </p:sp>
              <p:sp>
                <p:nvSpPr>
                  <p:cNvPr id="19" name="Flowchart: Connector 18"/>
                  <p:cNvSpPr/>
                  <p:nvPr/>
                </p:nvSpPr>
                <p:spPr>
                  <a:xfrm>
                    <a:off x="4244243" y="3442853"/>
                    <a:ext cx="112981" cy="138470"/>
                  </a:xfrm>
                  <a:prstGeom prst="flowChartConnector">
                    <a:avLst/>
                  </a:prstGeom>
                  <a:solidFill>
                    <a:srgbClr val="378DED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vi-VN" sz="1200"/>
                  </a:p>
                </p:txBody>
              </p:sp>
              <p:sp>
                <p:nvSpPr>
                  <p:cNvPr id="20" name="Flowchart: Connector 19"/>
                  <p:cNvSpPr/>
                  <p:nvPr/>
                </p:nvSpPr>
                <p:spPr>
                  <a:xfrm>
                    <a:off x="3188509" y="3082945"/>
                    <a:ext cx="112981" cy="138470"/>
                  </a:xfrm>
                  <a:prstGeom prst="flowChartConnector">
                    <a:avLst/>
                  </a:prstGeom>
                  <a:solidFill>
                    <a:srgbClr val="378DED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vi-VN" sz="1200" dirty="0"/>
                  </a:p>
                </p:txBody>
              </p:sp>
            </p:grpSp>
            <p:sp>
              <p:nvSpPr>
                <p:cNvPr id="15" name="Flowchart: Connector 14"/>
                <p:cNvSpPr/>
                <p:nvPr/>
              </p:nvSpPr>
              <p:spPr>
                <a:xfrm>
                  <a:off x="5411388" y="3532943"/>
                  <a:ext cx="1511581" cy="1515804"/>
                </a:xfrm>
                <a:prstGeom prst="flowChartConnector">
                  <a:avLst/>
                </a:prstGeom>
                <a:noFill/>
                <a:ln w="28575">
                  <a:solidFill>
                    <a:srgbClr val="378DED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vi-VN" sz="1500" b="1" dirty="0"/>
                </a:p>
              </p:txBody>
            </p:sp>
            <p:sp>
              <p:nvSpPr>
                <p:cNvPr id="16" name="Flowchart: Connector 15"/>
                <p:cNvSpPr/>
                <p:nvPr/>
              </p:nvSpPr>
              <p:spPr>
                <a:xfrm>
                  <a:off x="6107056" y="3305589"/>
                  <a:ext cx="112981" cy="138470"/>
                </a:xfrm>
                <a:prstGeom prst="flowChartConnector">
                  <a:avLst/>
                </a:prstGeom>
                <a:solidFill>
                  <a:srgbClr val="378DED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 sz="1200" dirty="0"/>
                </a:p>
              </p:txBody>
            </p:sp>
          </p:grpSp>
          <p:sp>
            <p:nvSpPr>
              <p:cNvPr id="7" name="Flowchart: Connector 6"/>
              <p:cNvSpPr/>
              <p:nvPr/>
            </p:nvSpPr>
            <p:spPr>
              <a:xfrm>
                <a:off x="7411117" y="1547500"/>
                <a:ext cx="1946713" cy="1862008"/>
              </a:xfrm>
              <a:prstGeom prst="flowChartConnector">
                <a:avLst/>
              </a:prstGeom>
              <a:noFill/>
              <a:ln w="28575">
                <a:solidFill>
                  <a:srgbClr val="378DED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 sz="1500" b="1" dirty="0"/>
              </a:p>
            </p:txBody>
          </p:sp>
          <p:sp>
            <p:nvSpPr>
              <p:cNvPr id="8" name="Flowchart: Connector 7"/>
              <p:cNvSpPr/>
              <p:nvPr/>
            </p:nvSpPr>
            <p:spPr>
              <a:xfrm>
                <a:off x="7614447" y="2122073"/>
                <a:ext cx="112981" cy="138470"/>
              </a:xfrm>
              <a:prstGeom prst="flowChartConnector">
                <a:avLst/>
              </a:prstGeom>
              <a:solidFill>
                <a:srgbClr val="378DE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200" dirty="0"/>
              </a:p>
            </p:txBody>
          </p:sp>
          <p:sp>
            <p:nvSpPr>
              <p:cNvPr id="9" name="Flowchart: Connector 8"/>
              <p:cNvSpPr/>
              <p:nvPr/>
            </p:nvSpPr>
            <p:spPr>
              <a:xfrm>
                <a:off x="7978366" y="1748186"/>
                <a:ext cx="112981" cy="138470"/>
              </a:xfrm>
              <a:prstGeom prst="flowChartConnector">
                <a:avLst/>
              </a:prstGeom>
              <a:solidFill>
                <a:srgbClr val="378DE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200"/>
              </a:p>
            </p:txBody>
          </p:sp>
          <p:sp>
            <p:nvSpPr>
              <p:cNvPr id="10" name="Flowchart: Connector 9"/>
              <p:cNvSpPr/>
              <p:nvPr/>
            </p:nvSpPr>
            <p:spPr>
              <a:xfrm>
                <a:off x="8993875" y="2748473"/>
                <a:ext cx="112981" cy="138470"/>
              </a:xfrm>
              <a:prstGeom prst="flowChartConnector">
                <a:avLst/>
              </a:prstGeom>
              <a:solidFill>
                <a:srgbClr val="378DE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200" dirty="0"/>
              </a:p>
            </p:txBody>
          </p:sp>
          <p:sp>
            <p:nvSpPr>
              <p:cNvPr id="11" name="Flowchart: Connector 10"/>
              <p:cNvSpPr/>
              <p:nvPr/>
            </p:nvSpPr>
            <p:spPr>
              <a:xfrm>
                <a:off x="9070569" y="2191308"/>
                <a:ext cx="112981" cy="138470"/>
              </a:xfrm>
              <a:prstGeom prst="flowChartConnector">
                <a:avLst/>
              </a:prstGeom>
              <a:solidFill>
                <a:srgbClr val="378DE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200"/>
              </a:p>
            </p:txBody>
          </p:sp>
          <p:sp>
            <p:nvSpPr>
              <p:cNvPr id="12" name="Flowchart: Connector 11"/>
              <p:cNvSpPr/>
              <p:nvPr/>
            </p:nvSpPr>
            <p:spPr>
              <a:xfrm>
                <a:off x="8734158" y="1767318"/>
                <a:ext cx="112981" cy="138470"/>
              </a:xfrm>
              <a:prstGeom prst="flowChartConnector">
                <a:avLst/>
              </a:prstGeom>
              <a:solidFill>
                <a:srgbClr val="378DE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200"/>
              </a:p>
            </p:txBody>
          </p:sp>
          <p:sp>
            <p:nvSpPr>
              <p:cNvPr id="13" name="Flowchart: Connector 12"/>
              <p:cNvSpPr/>
              <p:nvPr/>
            </p:nvSpPr>
            <p:spPr>
              <a:xfrm>
                <a:off x="8345186" y="2981299"/>
                <a:ext cx="112981" cy="138470"/>
              </a:xfrm>
              <a:prstGeom prst="flowChartConnector">
                <a:avLst/>
              </a:prstGeom>
              <a:solidFill>
                <a:srgbClr val="378DE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200"/>
              </a:p>
            </p:txBody>
          </p:sp>
        </p:grpSp>
        <p:sp>
          <p:nvSpPr>
            <p:cNvPr id="4" name="Flowchart: Connector 3"/>
            <p:cNvSpPr/>
            <p:nvPr/>
          </p:nvSpPr>
          <p:spPr>
            <a:xfrm>
              <a:off x="1507977" y="2445358"/>
              <a:ext cx="112981" cy="138470"/>
            </a:xfrm>
            <a:prstGeom prst="flowChartConnector">
              <a:avLst/>
            </a:prstGeom>
            <a:solidFill>
              <a:srgbClr val="378DE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200"/>
            </a:p>
          </p:txBody>
        </p:sp>
        <p:sp>
          <p:nvSpPr>
            <p:cNvPr id="5" name="Flowchart: Connector 4"/>
            <p:cNvSpPr/>
            <p:nvPr/>
          </p:nvSpPr>
          <p:spPr>
            <a:xfrm>
              <a:off x="1124409" y="3760378"/>
              <a:ext cx="112981" cy="138470"/>
            </a:xfrm>
            <a:prstGeom prst="flowChartConnector">
              <a:avLst/>
            </a:prstGeom>
            <a:solidFill>
              <a:srgbClr val="378DE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200"/>
            </a:p>
          </p:txBody>
        </p:sp>
      </p:grpSp>
      <p:sp>
        <p:nvSpPr>
          <p:cNvPr id="21" name="Arrow: Right 20"/>
          <p:cNvSpPr/>
          <p:nvPr/>
        </p:nvSpPr>
        <p:spPr>
          <a:xfrm>
            <a:off x="3877460" y="906544"/>
            <a:ext cx="1053548" cy="250631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1059743" y="1876834"/>
            <a:ext cx="557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i="1" dirty="0">
                <a:solidFill>
                  <a:srgbClr val="7030A0"/>
                </a:solidFill>
              </a:rPr>
              <a:t>Na</a:t>
            </a:r>
            <a:endParaRPr lang="vi-VN" i="1" dirty="0">
              <a:solidFill>
                <a:srgbClr val="7030A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50126" y="2116401"/>
            <a:ext cx="8017141" cy="4253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</a:pPr>
            <a:r>
              <a:rPr lang="vi-VN" i="1" dirty="0">
                <a:solidFill>
                  <a:srgbClr val="378DED"/>
                </a:solidFill>
                <a:ea typeface="Times New Roman" panose="02020603050405020304" pitchFamily="18" charset="0"/>
              </a:rPr>
              <a:t>Hình 6.2. Sơ đồ mô tả sự hình thành liên kết ion </a:t>
            </a:r>
            <a:r>
              <a:rPr lang="vi-VN" altLang="zh-CN" i="1" dirty="0">
                <a:solidFill>
                  <a:srgbClr val="378DED"/>
                </a:solidFill>
                <a:ea typeface="汉标中黑体" panose="02010601030101010101" charset="-122"/>
                <a:cs typeface="Times New Roman" panose="02020603050405020304" pitchFamily="18" charset="0"/>
                <a:sym typeface="+mn-lt"/>
              </a:rPr>
              <a:t>trong phân tử NaCl</a:t>
            </a:r>
            <a:endParaRPr lang="vi-VN" i="1" dirty="0">
              <a:solidFill>
                <a:srgbClr val="378DED"/>
              </a:solidFill>
              <a:ea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47134" y="1876834"/>
            <a:ext cx="561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i="1" dirty="0">
                <a:solidFill>
                  <a:srgbClr val="7030A0"/>
                </a:solidFill>
              </a:rPr>
              <a:t>Cl</a:t>
            </a:r>
            <a:endParaRPr lang="vi-VN" i="1" dirty="0">
              <a:solidFill>
                <a:srgbClr val="7030A0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300733" y="270262"/>
            <a:ext cx="1514332" cy="1502102"/>
            <a:chOff x="2930086" y="520846"/>
            <a:chExt cx="2019109" cy="2002802"/>
          </a:xfrm>
        </p:grpSpPr>
        <p:grpSp>
          <p:nvGrpSpPr>
            <p:cNvPr id="26" name="Group 25"/>
            <p:cNvGrpSpPr/>
            <p:nvPr/>
          </p:nvGrpSpPr>
          <p:grpSpPr>
            <a:xfrm>
              <a:off x="2971891" y="520846"/>
              <a:ext cx="1946713" cy="1933567"/>
              <a:chOff x="7411118" y="1488255"/>
              <a:chExt cx="1946713" cy="1933567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7632316" y="1488255"/>
                <a:ext cx="1511581" cy="1730927"/>
                <a:chOff x="5411388" y="3317820"/>
                <a:chExt cx="1511581" cy="1730927"/>
              </a:xfrm>
            </p:grpSpPr>
            <p:grpSp>
              <p:nvGrpSpPr>
                <p:cNvPr id="43" name="Group 42"/>
                <p:cNvGrpSpPr/>
                <p:nvPr/>
              </p:nvGrpSpPr>
              <p:grpSpPr>
                <a:xfrm>
                  <a:off x="5411388" y="3718379"/>
                  <a:ext cx="1361559" cy="1330368"/>
                  <a:chOff x="3188509" y="2250955"/>
                  <a:chExt cx="1361559" cy="1330368"/>
                </a:xfrm>
              </p:grpSpPr>
              <p:sp>
                <p:nvSpPr>
                  <p:cNvPr id="46" name="Flowchart: Connector 45"/>
                  <p:cNvSpPr/>
                  <p:nvPr/>
                </p:nvSpPr>
                <p:spPr>
                  <a:xfrm>
                    <a:off x="3557100" y="2456709"/>
                    <a:ext cx="803636" cy="733424"/>
                  </a:xfrm>
                  <a:prstGeom prst="flowChartConnector">
                    <a:avLst/>
                  </a:prstGeom>
                  <a:solidFill>
                    <a:srgbClr val="FF0000"/>
                  </a:solidFill>
                  <a:ln>
                    <a:solidFill>
                      <a:srgbClr val="FFC300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vi-VN" sz="1050" b="1" dirty="0"/>
                      <a:t>+ 17</a:t>
                    </a:r>
                    <a:endParaRPr lang="vi-VN" sz="1050" b="1" dirty="0"/>
                  </a:p>
                </p:txBody>
              </p:sp>
              <p:sp>
                <p:nvSpPr>
                  <p:cNvPr id="47" name="Flowchart: Connector 46"/>
                  <p:cNvSpPr/>
                  <p:nvPr/>
                </p:nvSpPr>
                <p:spPr>
                  <a:xfrm>
                    <a:off x="3375538" y="2250955"/>
                    <a:ext cx="1174530" cy="1145402"/>
                  </a:xfrm>
                  <a:prstGeom prst="flowChartConnector">
                    <a:avLst/>
                  </a:prstGeom>
                  <a:noFill/>
                  <a:ln w="28575">
                    <a:solidFill>
                      <a:srgbClr val="378DED"/>
                    </a:solidFill>
                  </a:ln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vi-VN" sz="1500" b="1" dirty="0"/>
                  </a:p>
                </p:txBody>
              </p:sp>
              <p:sp>
                <p:nvSpPr>
                  <p:cNvPr id="48" name="Flowchart: Connector 47"/>
                  <p:cNvSpPr/>
                  <p:nvPr/>
                </p:nvSpPr>
                <p:spPr>
                  <a:xfrm>
                    <a:off x="4244243" y="3442853"/>
                    <a:ext cx="112981" cy="138470"/>
                  </a:xfrm>
                  <a:prstGeom prst="flowChartConnector">
                    <a:avLst/>
                  </a:prstGeom>
                  <a:solidFill>
                    <a:srgbClr val="378DED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vi-VN" sz="1200"/>
                  </a:p>
                </p:txBody>
              </p:sp>
              <p:sp>
                <p:nvSpPr>
                  <p:cNvPr id="49" name="Flowchart: Connector 48"/>
                  <p:cNvSpPr/>
                  <p:nvPr/>
                </p:nvSpPr>
                <p:spPr>
                  <a:xfrm>
                    <a:off x="3188509" y="3082945"/>
                    <a:ext cx="112981" cy="138470"/>
                  </a:xfrm>
                  <a:prstGeom prst="flowChartConnector">
                    <a:avLst/>
                  </a:prstGeom>
                  <a:solidFill>
                    <a:srgbClr val="378DED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vi-VN" sz="1200" dirty="0"/>
                  </a:p>
                </p:txBody>
              </p:sp>
            </p:grpSp>
            <p:sp>
              <p:nvSpPr>
                <p:cNvPr id="44" name="Flowchart: Connector 43"/>
                <p:cNvSpPr/>
                <p:nvPr/>
              </p:nvSpPr>
              <p:spPr>
                <a:xfrm>
                  <a:off x="5411388" y="3532943"/>
                  <a:ext cx="1511581" cy="1515804"/>
                </a:xfrm>
                <a:prstGeom prst="flowChartConnector">
                  <a:avLst/>
                </a:prstGeom>
                <a:noFill/>
                <a:ln w="28575">
                  <a:solidFill>
                    <a:srgbClr val="378DED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vi-VN" sz="1500" b="1" dirty="0"/>
                </a:p>
              </p:txBody>
            </p:sp>
            <p:sp>
              <p:nvSpPr>
                <p:cNvPr id="45" name="Flowchart: Connector 44"/>
                <p:cNvSpPr/>
                <p:nvPr/>
              </p:nvSpPr>
              <p:spPr>
                <a:xfrm>
                  <a:off x="6231067" y="3317820"/>
                  <a:ext cx="112981" cy="138470"/>
                </a:xfrm>
                <a:prstGeom prst="flowChartConnector">
                  <a:avLst/>
                </a:prstGeom>
                <a:solidFill>
                  <a:srgbClr val="378DED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 sz="1200" dirty="0"/>
                </a:p>
              </p:txBody>
            </p:sp>
          </p:grpSp>
          <p:sp>
            <p:nvSpPr>
              <p:cNvPr id="36" name="Flowchart: Connector 35"/>
              <p:cNvSpPr/>
              <p:nvPr/>
            </p:nvSpPr>
            <p:spPr>
              <a:xfrm>
                <a:off x="7411118" y="1559814"/>
                <a:ext cx="1946713" cy="1862008"/>
              </a:xfrm>
              <a:prstGeom prst="flowChartConnector">
                <a:avLst/>
              </a:prstGeom>
              <a:noFill/>
              <a:ln w="28575">
                <a:solidFill>
                  <a:srgbClr val="378DED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 sz="1500" b="1" dirty="0"/>
              </a:p>
            </p:txBody>
          </p:sp>
          <p:sp>
            <p:nvSpPr>
              <p:cNvPr id="37" name="Flowchart: Connector 36"/>
              <p:cNvSpPr/>
              <p:nvPr/>
            </p:nvSpPr>
            <p:spPr>
              <a:xfrm>
                <a:off x="7614447" y="2122073"/>
                <a:ext cx="112981" cy="138470"/>
              </a:xfrm>
              <a:prstGeom prst="flowChartConnector">
                <a:avLst/>
              </a:prstGeom>
              <a:solidFill>
                <a:srgbClr val="378DE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200" dirty="0"/>
              </a:p>
            </p:txBody>
          </p:sp>
          <p:sp>
            <p:nvSpPr>
              <p:cNvPr id="38" name="Flowchart: Connector 37"/>
              <p:cNvSpPr/>
              <p:nvPr/>
            </p:nvSpPr>
            <p:spPr>
              <a:xfrm>
                <a:off x="7978366" y="1748186"/>
                <a:ext cx="112981" cy="138470"/>
              </a:xfrm>
              <a:prstGeom prst="flowChartConnector">
                <a:avLst/>
              </a:prstGeom>
              <a:solidFill>
                <a:srgbClr val="378DE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200"/>
              </a:p>
            </p:txBody>
          </p:sp>
          <p:sp>
            <p:nvSpPr>
              <p:cNvPr id="39" name="Flowchart: Connector 38"/>
              <p:cNvSpPr/>
              <p:nvPr/>
            </p:nvSpPr>
            <p:spPr>
              <a:xfrm>
                <a:off x="8993875" y="2748473"/>
                <a:ext cx="112981" cy="138470"/>
              </a:xfrm>
              <a:prstGeom prst="flowChartConnector">
                <a:avLst/>
              </a:prstGeom>
              <a:solidFill>
                <a:srgbClr val="378DE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200" dirty="0"/>
              </a:p>
            </p:txBody>
          </p:sp>
          <p:sp>
            <p:nvSpPr>
              <p:cNvPr id="40" name="Flowchart: Connector 39"/>
              <p:cNvSpPr/>
              <p:nvPr/>
            </p:nvSpPr>
            <p:spPr>
              <a:xfrm>
                <a:off x="9070569" y="2191308"/>
                <a:ext cx="112981" cy="138470"/>
              </a:xfrm>
              <a:prstGeom prst="flowChartConnector">
                <a:avLst/>
              </a:prstGeom>
              <a:solidFill>
                <a:srgbClr val="378DE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200"/>
              </a:p>
            </p:txBody>
          </p:sp>
          <p:sp>
            <p:nvSpPr>
              <p:cNvPr id="41" name="Flowchart: Connector 40"/>
              <p:cNvSpPr/>
              <p:nvPr/>
            </p:nvSpPr>
            <p:spPr>
              <a:xfrm>
                <a:off x="8734158" y="1767318"/>
                <a:ext cx="112981" cy="138470"/>
              </a:xfrm>
              <a:prstGeom prst="flowChartConnector">
                <a:avLst/>
              </a:prstGeom>
              <a:solidFill>
                <a:srgbClr val="378DE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200"/>
              </a:p>
            </p:txBody>
          </p:sp>
          <p:sp>
            <p:nvSpPr>
              <p:cNvPr id="42" name="Flowchart: Connector 41"/>
              <p:cNvSpPr/>
              <p:nvPr/>
            </p:nvSpPr>
            <p:spPr>
              <a:xfrm>
                <a:off x="8345186" y="2981299"/>
                <a:ext cx="112981" cy="138470"/>
              </a:xfrm>
              <a:prstGeom prst="flowChartConnector">
                <a:avLst/>
              </a:prstGeom>
              <a:solidFill>
                <a:srgbClr val="378DE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200"/>
              </a:p>
            </p:txBody>
          </p:sp>
        </p:grpSp>
        <p:sp>
          <p:nvSpPr>
            <p:cNvPr id="27" name="Flowchart: Connector 26"/>
            <p:cNvSpPr/>
            <p:nvPr/>
          </p:nvSpPr>
          <p:spPr>
            <a:xfrm>
              <a:off x="3945248" y="819071"/>
              <a:ext cx="112981" cy="138470"/>
            </a:xfrm>
            <a:prstGeom prst="flowChartConnector">
              <a:avLst/>
            </a:prstGeom>
            <a:solidFill>
              <a:srgbClr val="378DE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200"/>
            </a:p>
          </p:txBody>
        </p:sp>
        <p:sp>
          <p:nvSpPr>
            <p:cNvPr id="28" name="Flowchart: Connector 27"/>
            <p:cNvSpPr/>
            <p:nvPr/>
          </p:nvSpPr>
          <p:spPr>
            <a:xfrm>
              <a:off x="3561680" y="2134091"/>
              <a:ext cx="112981" cy="138470"/>
            </a:xfrm>
            <a:prstGeom prst="flowChartConnector">
              <a:avLst/>
            </a:prstGeom>
            <a:solidFill>
              <a:srgbClr val="378DE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200"/>
            </a:p>
          </p:txBody>
        </p:sp>
        <p:sp>
          <p:nvSpPr>
            <p:cNvPr id="29" name="Flowchart: Connector 28"/>
            <p:cNvSpPr/>
            <p:nvPr/>
          </p:nvSpPr>
          <p:spPr>
            <a:xfrm>
              <a:off x="4584308" y="819071"/>
              <a:ext cx="112981" cy="138470"/>
            </a:xfrm>
            <a:prstGeom prst="flowChartConnector">
              <a:avLst/>
            </a:prstGeom>
            <a:solidFill>
              <a:srgbClr val="378DE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200" dirty="0"/>
            </a:p>
          </p:txBody>
        </p:sp>
        <p:sp>
          <p:nvSpPr>
            <p:cNvPr id="30" name="Flowchart: Connector 29"/>
            <p:cNvSpPr/>
            <p:nvPr/>
          </p:nvSpPr>
          <p:spPr>
            <a:xfrm>
              <a:off x="2930086" y="1227579"/>
              <a:ext cx="112981" cy="138470"/>
            </a:xfrm>
            <a:prstGeom prst="flowChartConnector">
              <a:avLst/>
            </a:prstGeom>
            <a:solidFill>
              <a:srgbClr val="378DE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200" dirty="0"/>
            </a:p>
          </p:txBody>
        </p:sp>
        <p:sp>
          <p:nvSpPr>
            <p:cNvPr id="31" name="Flowchart: Connector 30"/>
            <p:cNvSpPr/>
            <p:nvPr/>
          </p:nvSpPr>
          <p:spPr>
            <a:xfrm>
              <a:off x="3088571" y="2052760"/>
              <a:ext cx="112981" cy="138470"/>
            </a:xfrm>
            <a:prstGeom prst="flowChartConnector">
              <a:avLst/>
            </a:prstGeom>
            <a:solidFill>
              <a:srgbClr val="378DE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200" dirty="0"/>
            </a:p>
          </p:txBody>
        </p:sp>
        <p:sp>
          <p:nvSpPr>
            <p:cNvPr id="32" name="Flowchart: Connector 31"/>
            <p:cNvSpPr/>
            <p:nvPr/>
          </p:nvSpPr>
          <p:spPr>
            <a:xfrm>
              <a:off x="3699555" y="2385178"/>
              <a:ext cx="112981" cy="138470"/>
            </a:xfrm>
            <a:prstGeom prst="flowChartConnector">
              <a:avLst/>
            </a:prstGeom>
            <a:solidFill>
              <a:srgbClr val="378DE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200" dirty="0"/>
            </a:p>
          </p:txBody>
        </p:sp>
        <p:sp>
          <p:nvSpPr>
            <p:cNvPr id="33" name="Flowchart: Connector 32"/>
            <p:cNvSpPr/>
            <p:nvPr/>
          </p:nvSpPr>
          <p:spPr>
            <a:xfrm>
              <a:off x="4546960" y="2145578"/>
              <a:ext cx="112981" cy="138470"/>
            </a:xfrm>
            <a:prstGeom prst="flowChartConnector">
              <a:avLst/>
            </a:prstGeom>
            <a:solidFill>
              <a:srgbClr val="378DE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200" dirty="0"/>
            </a:p>
          </p:txBody>
        </p:sp>
        <p:sp>
          <p:nvSpPr>
            <p:cNvPr id="34" name="Flowchart: Connector 33"/>
            <p:cNvSpPr/>
            <p:nvPr/>
          </p:nvSpPr>
          <p:spPr>
            <a:xfrm>
              <a:off x="4836214" y="1504922"/>
              <a:ext cx="112981" cy="138470"/>
            </a:xfrm>
            <a:prstGeom prst="flowChartConnector">
              <a:avLst/>
            </a:prstGeom>
            <a:solidFill>
              <a:srgbClr val="378DE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200" dirty="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843268" y="270262"/>
            <a:ext cx="1993161" cy="1502102"/>
            <a:chOff x="5762555" y="3201622"/>
            <a:chExt cx="2657548" cy="2002802"/>
          </a:xfrm>
        </p:grpSpPr>
        <p:grpSp>
          <p:nvGrpSpPr>
            <p:cNvPr id="51" name="Group 50"/>
            <p:cNvGrpSpPr/>
            <p:nvPr/>
          </p:nvGrpSpPr>
          <p:grpSpPr>
            <a:xfrm>
              <a:off x="5906420" y="3201622"/>
              <a:ext cx="2019109" cy="2002802"/>
              <a:chOff x="5906420" y="3201622"/>
              <a:chExt cx="2019109" cy="2002802"/>
            </a:xfrm>
          </p:grpSpPr>
          <p:grpSp>
            <p:nvGrpSpPr>
              <p:cNvPr id="55" name="Group 54"/>
              <p:cNvGrpSpPr/>
              <p:nvPr/>
            </p:nvGrpSpPr>
            <p:grpSpPr>
              <a:xfrm>
                <a:off x="5906420" y="3201622"/>
                <a:ext cx="2019109" cy="2002802"/>
                <a:chOff x="2930086" y="520846"/>
                <a:chExt cx="2019109" cy="2002802"/>
              </a:xfrm>
            </p:grpSpPr>
            <p:grpSp>
              <p:nvGrpSpPr>
                <p:cNvPr id="57" name="Group 56"/>
                <p:cNvGrpSpPr/>
                <p:nvPr/>
              </p:nvGrpSpPr>
              <p:grpSpPr>
                <a:xfrm>
                  <a:off x="2971891" y="520846"/>
                  <a:ext cx="1946713" cy="1933567"/>
                  <a:chOff x="7411118" y="1488255"/>
                  <a:chExt cx="1946713" cy="1933567"/>
                </a:xfrm>
              </p:grpSpPr>
              <p:grpSp>
                <p:nvGrpSpPr>
                  <p:cNvPr id="66" name="Group 65"/>
                  <p:cNvGrpSpPr/>
                  <p:nvPr/>
                </p:nvGrpSpPr>
                <p:grpSpPr>
                  <a:xfrm>
                    <a:off x="7632316" y="1488255"/>
                    <a:ext cx="1511581" cy="1730927"/>
                    <a:chOff x="5411388" y="3317820"/>
                    <a:chExt cx="1511581" cy="1730927"/>
                  </a:xfrm>
                </p:grpSpPr>
                <p:grpSp>
                  <p:nvGrpSpPr>
                    <p:cNvPr id="74" name="Group 73"/>
                    <p:cNvGrpSpPr/>
                    <p:nvPr/>
                  </p:nvGrpSpPr>
                  <p:grpSpPr>
                    <a:xfrm>
                      <a:off x="5411388" y="3718379"/>
                      <a:ext cx="1361559" cy="1330368"/>
                      <a:chOff x="3188509" y="2250955"/>
                      <a:chExt cx="1361559" cy="1330368"/>
                    </a:xfrm>
                  </p:grpSpPr>
                  <p:sp>
                    <p:nvSpPr>
                      <p:cNvPr id="77" name="Flowchart: Connector 76"/>
                      <p:cNvSpPr/>
                      <p:nvPr/>
                    </p:nvSpPr>
                    <p:spPr>
                      <a:xfrm>
                        <a:off x="3557100" y="2456709"/>
                        <a:ext cx="803636" cy="733424"/>
                      </a:xfrm>
                      <a:prstGeom prst="flowChartConnector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C300"/>
                        </a:solidFill>
                      </a:ln>
                    </p:spPr>
                    <p:style>
                      <a:lnRef idx="2">
                        <a:schemeClr val="accent2"/>
                      </a:lnRef>
                      <a:fillRef idx="1">
                        <a:schemeClr val="lt1"/>
                      </a:fillRef>
                      <a:effectRef idx="0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vi-VN" sz="1050" b="1" dirty="0"/>
                          <a:t>+ 17</a:t>
                        </a:r>
                        <a:endParaRPr lang="vi-VN" sz="1050" b="1" dirty="0"/>
                      </a:p>
                    </p:txBody>
                  </p:sp>
                  <p:sp>
                    <p:nvSpPr>
                      <p:cNvPr id="78" name="Flowchart: Connector 77"/>
                      <p:cNvSpPr/>
                      <p:nvPr/>
                    </p:nvSpPr>
                    <p:spPr>
                      <a:xfrm>
                        <a:off x="3375538" y="2250955"/>
                        <a:ext cx="1174530" cy="1145402"/>
                      </a:xfrm>
                      <a:prstGeom prst="flowChartConnector">
                        <a:avLst/>
                      </a:prstGeom>
                      <a:noFill/>
                      <a:ln w="28575">
                        <a:solidFill>
                          <a:srgbClr val="378DED"/>
                        </a:solidFill>
                      </a:ln>
                    </p:spPr>
                    <p:style>
                      <a:lnRef idx="1">
                        <a:schemeClr val="accent3"/>
                      </a:lnRef>
                      <a:fillRef idx="2">
                        <a:schemeClr val="accent3"/>
                      </a:fillRef>
                      <a:effectRef idx="1">
                        <a:schemeClr val="accent3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vi-VN" sz="1500" b="1" dirty="0"/>
                      </a:p>
                    </p:txBody>
                  </p:sp>
                  <p:sp>
                    <p:nvSpPr>
                      <p:cNvPr id="79" name="Flowchart: Connector 78"/>
                      <p:cNvSpPr/>
                      <p:nvPr/>
                    </p:nvSpPr>
                    <p:spPr>
                      <a:xfrm>
                        <a:off x="4244243" y="3442853"/>
                        <a:ext cx="112981" cy="138470"/>
                      </a:xfrm>
                      <a:prstGeom prst="flowChartConnector">
                        <a:avLst/>
                      </a:prstGeom>
                      <a:solidFill>
                        <a:srgbClr val="378DED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vi-VN" sz="1200"/>
                      </a:p>
                    </p:txBody>
                  </p:sp>
                  <p:sp>
                    <p:nvSpPr>
                      <p:cNvPr id="80" name="Flowchart: Connector 79"/>
                      <p:cNvSpPr/>
                      <p:nvPr/>
                    </p:nvSpPr>
                    <p:spPr>
                      <a:xfrm>
                        <a:off x="3188509" y="3082945"/>
                        <a:ext cx="112981" cy="138470"/>
                      </a:xfrm>
                      <a:prstGeom prst="flowChartConnector">
                        <a:avLst/>
                      </a:prstGeom>
                      <a:solidFill>
                        <a:srgbClr val="378DED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vi-VN" sz="1200" dirty="0"/>
                      </a:p>
                    </p:txBody>
                  </p:sp>
                </p:grpSp>
                <p:sp>
                  <p:nvSpPr>
                    <p:cNvPr id="75" name="Flowchart: Connector 74"/>
                    <p:cNvSpPr/>
                    <p:nvPr/>
                  </p:nvSpPr>
                  <p:spPr>
                    <a:xfrm>
                      <a:off x="5411388" y="3532943"/>
                      <a:ext cx="1511581" cy="1515804"/>
                    </a:xfrm>
                    <a:prstGeom prst="flowChartConnector">
                      <a:avLst/>
                    </a:prstGeom>
                    <a:noFill/>
                    <a:ln w="28575">
                      <a:solidFill>
                        <a:srgbClr val="378DED"/>
                      </a:solidFill>
                    </a:ln>
                  </p:spPr>
                  <p:style>
                    <a:lnRef idx="1">
                      <a:schemeClr val="accent3"/>
                    </a:lnRef>
                    <a:fillRef idx="2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vi-VN" sz="1500" b="1" dirty="0"/>
                    </a:p>
                  </p:txBody>
                </p:sp>
                <p:sp>
                  <p:nvSpPr>
                    <p:cNvPr id="76" name="Flowchart: Connector 75"/>
                    <p:cNvSpPr/>
                    <p:nvPr/>
                  </p:nvSpPr>
                  <p:spPr>
                    <a:xfrm>
                      <a:off x="6231067" y="3317820"/>
                      <a:ext cx="112981" cy="138470"/>
                    </a:xfrm>
                    <a:prstGeom prst="flowChartConnector">
                      <a:avLst/>
                    </a:prstGeom>
                    <a:solidFill>
                      <a:srgbClr val="378DED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vi-VN" sz="1200" dirty="0"/>
                    </a:p>
                  </p:txBody>
                </p:sp>
              </p:grpSp>
              <p:sp>
                <p:nvSpPr>
                  <p:cNvPr id="67" name="Flowchart: Connector 66"/>
                  <p:cNvSpPr/>
                  <p:nvPr/>
                </p:nvSpPr>
                <p:spPr>
                  <a:xfrm>
                    <a:off x="7411118" y="1559814"/>
                    <a:ext cx="1946713" cy="1862008"/>
                  </a:xfrm>
                  <a:prstGeom prst="flowChartConnector">
                    <a:avLst/>
                  </a:prstGeom>
                  <a:noFill/>
                  <a:ln w="28575">
                    <a:solidFill>
                      <a:srgbClr val="378DED"/>
                    </a:solidFill>
                  </a:ln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vi-VN" sz="1500" b="1" dirty="0"/>
                  </a:p>
                </p:txBody>
              </p:sp>
              <p:sp>
                <p:nvSpPr>
                  <p:cNvPr id="68" name="Flowchart: Connector 67"/>
                  <p:cNvSpPr/>
                  <p:nvPr/>
                </p:nvSpPr>
                <p:spPr>
                  <a:xfrm>
                    <a:off x="7614447" y="2122073"/>
                    <a:ext cx="112981" cy="138470"/>
                  </a:xfrm>
                  <a:prstGeom prst="flowChartConnector">
                    <a:avLst/>
                  </a:prstGeom>
                  <a:solidFill>
                    <a:srgbClr val="378DED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vi-VN" sz="1200" dirty="0"/>
                  </a:p>
                </p:txBody>
              </p:sp>
              <p:sp>
                <p:nvSpPr>
                  <p:cNvPr id="69" name="Flowchart: Connector 68"/>
                  <p:cNvSpPr/>
                  <p:nvPr/>
                </p:nvSpPr>
                <p:spPr>
                  <a:xfrm>
                    <a:off x="7978366" y="1748186"/>
                    <a:ext cx="112981" cy="138470"/>
                  </a:xfrm>
                  <a:prstGeom prst="flowChartConnector">
                    <a:avLst/>
                  </a:prstGeom>
                  <a:solidFill>
                    <a:srgbClr val="378DED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vi-VN" sz="1200"/>
                  </a:p>
                </p:txBody>
              </p:sp>
              <p:sp>
                <p:nvSpPr>
                  <p:cNvPr id="70" name="Flowchart: Connector 69"/>
                  <p:cNvSpPr/>
                  <p:nvPr/>
                </p:nvSpPr>
                <p:spPr>
                  <a:xfrm>
                    <a:off x="8993875" y="2748473"/>
                    <a:ext cx="112981" cy="138470"/>
                  </a:xfrm>
                  <a:prstGeom prst="flowChartConnector">
                    <a:avLst/>
                  </a:prstGeom>
                  <a:solidFill>
                    <a:srgbClr val="378DED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vi-VN" sz="1200" dirty="0"/>
                  </a:p>
                </p:txBody>
              </p:sp>
              <p:sp>
                <p:nvSpPr>
                  <p:cNvPr id="71" name="Flowchart: Connector 70"/>
                  <p:cNvSpPr/>
                  <p:nvPr/>
                </p:nvSpPr>
                <p:spPr>
                  <a:xfrm>
                    <a:off x="9070569" y="2191308"/>
                    <a:ext cx="112981" cy="138470"/>
                  </a:xfrm>
                  <a:prstGeom prst="flowChartConnector">
                    <a:avLst/>
                  </a:prstGeom>
                  <a:solidFill>
                    <a:srgbClr val="378DED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vi-VN" sz="1200"/>
                  </a:p>
                </p:txBody>
              </p:sp>
              <p:sp>
                <p:nvSpPr>
                  <p:cNvPr id="72" name="Flowchart: Connector 71"/>
                  <p:cNvSpPr/>
                  <p:nvPr/>
                </p:nvSpPr>
                <p:spPr>
                  <a:xfrm>
                    <a:off x="8734158" y="1767318"/>
                    <a:ext cx="112981" cy="138470"/>
                  </a:xfrm>
                  <a:prstGeom prst="flowChartConnector">
                    <a:avLst/>
                  </a:prstGeom>
                  <a:solidFill>
                    <a:srgbClr val="378DED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vi-VN" sz="1200"/>
                  </a:p>
                </p:txBody>
              </p:sp>
              <p:sp>
                <p:nvSpPr>
                  <p:cNvPr id="73" name="Flowchart: Connector 72"/>
                  <p:cNvSpPr/>
                  <p:nvPr/>
                </p:nvSpPr>
                <p:spPr>
                  <a:xfrm>
                    <a:off x="8345186" y="2981299"/>
                    <a:ext cx="112981" cy="138470"/>
                  </a:xfrm>
                  <a:prstGeom prst="flowChartConnector">
                    <a:avLst/>
                  </a:prstGeom>
                  <a:solidFill>
                    <a:srgbClr val="378DED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vi-VN" sz="1200"/>
                  </a:p>
                </p:txBody>
              </p:sp>
            </p:grpSp>
            <p:sp>
              <p:nvSpPr>
                <p:cNvPr id="58" name="Flowchart: Connector 57"/>
                <p:cNvSpPr/>
                <p:nvPr/>
              </p:nvSpPr>
              <p:spPr>
                <a:xfrm>
                  <a:off x="3945248" y="819071"/>
                  <a:ext cx="112981" cy="138470"/>
                </a:xfrm>
                <a:prstGeom prst="flowChartConnector">
                  <a:avLst/>
                </a:prstGeom>
                <a:solidFill>
                  <a:srgbClr val="378DED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 sz="1200"/>
                </a:p>
              </p:txBody>
            </p:sp>
            <p:sp>
              <p:nvSpPr>
                <p:cNvPr id="59" name="Flowchart: Connector 58"/>
                <p:cNvSpPr/>
                <p:nvPr/>
              </p:nvSpPr>
              <p:spPr>
                <a:xfrm>
                  <a:off x="3561680" y="2134091"/>
                  <a:ext cx="112981" cy="138470"/>
                </a:xfrm>
                <a:prstGeom prst="flowChartConnector">
                  <a:avLst/>
                </a:prstGeom>
                <a:solidFill>
                  <a:srgbClr val="378DED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 sz="1200"/>
                </a:p>
              </p:txBody>
            </p:sp>
            <p:sp>
              <p:nvSpPr>
                <p:cNvPr id="60" name="Flowchart: Connector 59"/>
                <p:cNvSpPr/>
                <p:nvPr/>
              </p:nvSpPr>
              <p:spPr>
                <a:xfrm>
                  <a:off x="4584308" y="819071"/>
                  <a:ext cx="112981" cy="138470"/>
                </a:xfrm>
                <a:prstGeom prst="flowChartConnector">
                  <a:avLst/>
                </a:prstGeom>
                <a:solidFill>
                  <a:srgbClr val="378DED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 sz="1200" dirty="0"/>
                </a:p>
              </p:txBody>
            </p:sp>
            <p:sp>
              <p:nvSpPr>
                <p:cNvPr id="61" name="Flowchart: Connector 60"/>
                <p:cNvSpPr/>
                <p:nvPr/>
              </p:nvSpPr>
              <p:spPr>
                <a:xfrm>
                  <a:off x="2930086" y="1227579"/>
                  <a:ext cx="112981" cy="138470"/>
                </a:xfrm>
                <a:prstGeom prst="flowChartConnector">
                  <a:avLst/>
                </a:prstGeom>
                <a:solidFill>
                  <a:srgbClr val="378DED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 sz="1200" dirty="0"/>
                </a:p>
              </p:txBody>
            </p:sp>
            <p:sp>
              <p:nvSpPr>
                <p:cNvPr id="62" name="Flowchart: Connector 61"/>
                <p:cNvSpPr/>
                <p:nvPr/>
              </p:nvSpPr>
              <p:spPr>
                <a:xfrm>
                  <a:off x="3088571" y="2052760"/>
                  <a:ext cx="112981" cy="138470"/>
                </a:xfrm>
                <a:prstGeom prst="flowChartConnector">
                  <a:avLst/>
                </a:prstGeom>
                <a:solidFill>
                  <a:srgbClr val="378DED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 sz="1200" dirty="0"/>
                </a:p>
              </p:txBody>
            </p:sp>
            <p:sp>
              <p:nvSpPr>
                <p:cNvPr id="63" name="Flowchart: Connector 62"/>
                <p:cNvSpPr/>
                <p:nvPr/>
              </p:nvSpPr>
              <p:spPr>
                <a:xfrm>
                  <a:off x="3699555" y="2385178"/>
                  <a:ext cx="112981" cy="138470"/>
                </a:xfrm>
                <a:prstGeom prst="flowChartConnector">
                  <a:avLst/>
                </a:prstGeom>
                <a:solidFill>
                  <a:srgbClr val="378DED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 sz="1200" dirty="0"/>
                </a:p>
              </p:txBody>
            </p:sp>
            <p:sp>
              <p:nvSpPr>
                <p:cNvPr id="64" name="Flowchart: Connector 63"/>
                <p:cNvSpPr/>
                <p:nvPr/>
              </p:nvSpPr>
              <p:spPr>
                <a:xfrm>
                  <a:off x="4546960" y="2145578"/>
                  <a:ext cx="112981" cy="138470"/>
                </a:xfrm>
                <a:prstGeom prst="flowChartConnector">
                  <a:avLst/>
                </a:prstGeom>
                <a:solidFill>
                  <a:srgbClr val="378DED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 sz="1200" dirty="0"/>
                </a:p>
              </p:txBody>
            </p:sp>
            <p:sp>
              <p:nvSpPr>
                <p:cNvPr id="65" name="Flowchart: Connector 64"/>
                <p:cNvSpPr/>
                <p:nvPr/>
              </p:nvSpPr>
              <p:spPr>
                <a:xfrm>
                  <a:off x="4836214" y="1504922"/>
                  <a:ext cx="112981" cy="138470"/>
                </a:xfrm>
                <a:prstGeom prst="flowChartConnector">
                  <a:avLst/>
                </a:prstGeom>
                <a:solidFill>
                  <a:srgbClr val="378DED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 sz="1200" dirty="0"/>
                </a:p>
              </p:txBody>
            </p:sp>
          </p:grpSp>
          <p:sp>
            <p:nvSpPr>
              <p:cNvPr id="56" name="Flowchart: Connector 55"/>
              <p:cNvSpPr/>
              <p:nvPr/>
            </p:nvSpPr>
            <p:spPr>
              <a:xfrm>
                <a:off x="6265260" y="3347510"/>
                <a:ext cx="112981" cy="138470"/>
              </a:xfrm>
              <a:prstGeom prst="flowChartConnector">
                <a:avLst/>
              </a:prstGeom>
              <a:solidFill>
                <a:srgbClr val="378DE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200"/>
              </a:p>
            </p:txBody>
          </p:sp>
        </p:grpSp>
        <p:sp>
          <p:nvSpPr>
            <p:cNvPr id="52" name="Left Bracket 51"/>
            <p:cNvSpPr/>
            <p:nvPr/>
          </p:nvSpPr>
          <p:spPr>
            <a:xfrm>
              <a:off x="5762555" y="3332711"/>
              <a:ext cx="171185" cy="1788923"/>
            </a:xfrm>
            <a:prstGeom prst="leftBracket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 sz="1200"/>
            </a:p>
          </p:txBody>
        </p:sp>
        <p:sp>
          <p:nvSpPr>
            <p:cNvPr id="53" name="Right Bracket 52"/>
            <p:cNvSpPr/>
            <p:nvPr/>
          </p:nvSpPr>
          <p:spPr>
            <a:xfrm>
              <a:off x="7876102" y="3278126"/>
              <a:ext cx="154415" cy="1862007"/>
            </a:xfrm>
            <a:prstGeom prst="rightBracket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 sz="1200"/>
            </a:p>
          </p:txBody>
        </p:sp>
        <p:sp>
          <p:nvSpPr>
            <p:cNvPr id="54" name="Minus Sign 53"/>
            <p:cNvSpPr/>
            <p:nvPr/>
          </p:nvSpPr>
          <p:spPr>
            <a:xfrm>
              <a:off x="8192132" y="3249382"/>
              <a:ext cx="227971" cy="330214"/>
            </a:xfrm>
            <a:prstGeom prst="mathMin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200"/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5353104" y="1874896"/>
            <a:ext cx="690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i="1" dirty="0">
                <a:solidFill>
                  <a:srgbClr val="7030A0"/>
                </a:solidFill>
              </a:rPr>
              <a:t>Na</a:t>
            </a:r>
            <a:r>
              <a:rPr lang="vi-VN" i="1" baseline="30000" dirty="0">
                <a:solidFill>
                  <a:srgbClr val="7030A0"/>
                </a:solidFill>
              </a:rPr>
              <a:t>+</a:t>
            </a:r>
            <a:endParaRPr lang="vi-VN" i="1" dirty="0">
              <a:solidFill>
                <a:srgbClr val="7030A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7657031" y="1874896"/>
            <a:ext cx="561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i="1" dirty="0">
                <a:solidFill>
                  <a:srgbClr val="7030A0"/>
                </a:solidFill>
              </a:rPr>
              <a:t>Cl</a:t>
            </a:r>
            <a:r>
              <a:rPr lang="vi-VN" i="1" baseline="30000" dirty="0">
                <a:solidFill>
                  <a:srgbClr val="7030A0"/>
                </a:solidFill>
              </a:rPr>
              <a:t>-</a:t>
            </a:r>
            <a:endParaRPr lang="vi-VN" i="1" dirty="0">
              <a:solidFill>
                <a:srgbClr val="7030A0"/>
              </a:solidFill>
            </a:endParaRPr>
          </a:p>
        </p:txBody>
      </p:sp>
      <p:cxnSp>
        <p:nvCxnSpPr>
          <p:cNvPr id="83" name="Connector: Curved 82"/>
          <p:cNvCxnSpPr>
            <a:stCxn id="7" idx="0"/>
          </p:cNvCxnSpPr>
          <p:nvPr/>
        </p:nvCxnSpPr>
        <p:spPr>
          <a:xfrm rot="16200000" flipH="1">
            <a:off x="1905464" y="-268083"/>
            <a:ext cx="142808" cy="1337948"/>
          </a:xfrm>
          <a:prstGeom prst="curvedConnector4">
            <a:avLst>
              <a:gd name="adj1" fmla="val -120056"/>
              <a:gd name="adj2" fmla="val 77281"/>
            </a:avLst>
          </a:prstGeom>
          <a:ln w="28575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84" name="Group 83"/>
          <p:cNvGrpSpPr/>
          <p:nvPr/>
        </p:nvGrpSpPr>
        <p:grpSpPr>
          <a:xfrm>
            <a:off x="5024807" y="313738"/>
            <a:ext cx="1698536" cy="1375037"/>
            <a:chOff x="6475520" y="2134130"/>
            <a:chExt cx="2264715" cy="1833383"/>
          </a:xfrm>
        </p:grpSpPr>
        <p:sp>
          <p:nvSpPr>
            <p:cNvPr id="85" name="Flowchart: Connector 84"/>
            <p:cNvSpPr/>
            <p:nvPr/>
          </p:nvSpPr>
          <p:spPr>
            <a:xfrm>
              <a:off x="7072727" y="3715937"/>
              <a:ext cx="112981" cy="138470"/>
            </a:xfrm>
            <a:prstGeom prst="flowChartConnector">
              <a:avLst/>
            </a:prstGeom>
            <a:solidFill>
              <a:srgbClr val="378DE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200"/>
            </a:p>
          </p:txBody>
        </p:sp>
        <p:grpSp>
          <p:nvGrpSpPr>
            <p:cNvPr id="86" name="Group 85"/>
            <p:cNvGrpSpPr/>
            <p:nvPr/>
          </p:nvGrpSpPr>
          <p:grpSpPr>
            <a:xfrm>
              <a:off x="6475520" y="2134130"/>
              <a:ext cx="2264715" cy="1833383"/>
              <a:chOff x="6475520" y="2134130"/>
              <a:chExt cx="2264715" cy="1833383"/>
            </a:xfrm>
          </p:grpSpPr>
          <p:grpSp>
            <p:nvGrpSpPr>
              <p:cNvPr id="87" name="Group 86"/>
              <p:cNvGrpSpPr/>
              <p:nvPr/>
            </p:nvGrpSpPr>
            <p:grpSpPr>
              <a:xfrm>
                <a:off x="6475520" y="2134130"/>
                <a:ext cx="2264715" cy="1833383"/>
                <a:chOff x="6930442" y="4004013"/>
                <a:chExt cx="2264715" cy="1833383"/>
              </a:xfrm>
            </p:grpSpPr>
            <p:grpSp>
              <p:nvGrpSpPr>
                <p:cNvPr id="89" name="Group 88"/>
                <p:cNvGrpSpPr/>
                <p:nvPr/>
              </p:nvGrpSpPr>
              <p:grpSpPr>
                <a:xfrm>
                  <a:off x="6930442" y="4073450"/>
                  <a:ext cx="1895547" cy="1763946"/>
                  <a:chOff x="6930442" y="4073450"/>
                  <a:chExt cx="1895547" cy="1763946"/>
                </a:xfrm>
              </p:grpSpPr>
              <p:grpSp>
                <p:nvGrpSpPr>
                  <p:cNvPr id="91" name="Group 90"/>
                  <p:cNvGrpSpPr/>
                  <p:nvPr/>
                </p:nvGrpSpPr>
                <p:grpSpPr>
                  <a:xfrm>
                    <a:off x="7144248" y="4179598"/>
                    <a:ext cx="1569103" cy="1550865"/>
                    <a:chOff x="7614447" y="1668317"/>
                    <a:chExt cx="1569103" cy="1550865"/>
                  </a:xfrm>
                </p:grpSpPr>
                <p:grpSp>
                  <p:nvGrpSpPr>
                    <p:cNvPr id="94" name="Group 93"/>
                    <p:cNvGrpSpPr/>
                    <p:nvPr/>
                  </p:nvGrpSpPr>
                  <p:grpSpPr>
                    <a:xfrm>
                      <a:off x="7632316" y="1703378"/>
                      <a:ext cx="1511581" cy="1515804"/>
                      <a:chOff x="5411388" y="3532943"/>
                      <a:chExt cx="1511581" cy="1515804"/>
                    </a:xfrm>
                  </p:grpSpPr>
                  <p:grpSp>
                    <p:nvGrpSpPr>
                      <p:cNvPr id="101" name="Group 100"/>
                      <p:cNvGrpSpPr/>
                      <p:nvPr/>
                    </p:nvGrpSpPr>
                    <p:grpSpPr>
                      <a:xfrm>
                        <a:off x="5411388" y="3718379"/>
                        <a:ext cx="1361559" cy="1330368"/>
                        <a:chOff x="3188509" y="2250955"/>
                        <a:chExt cx="1361559" cy="1330368"/>
                      </a:xfrm>
                    </p:grpSpPr>
                    <p:sp>
                      <p:nvSpPr>
                        <p:cNvPr id="103" name="Flowchart: Connector 102"/>
                        <p:cNvSpPr/>
                        <p:nvPr/>
                      </p:nvSpPr>
                      <p:spPr>
                        <a:xfrm>
                          <a:off x="3557100" y="2456709"/>
                          <a:ext cx="803636" cy="733424"/>
                        </a:xfrm>
                        <a:prstGeom prst="flowChartConnector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rgbClr val="FFC300"/>
                          </a:solidFill>
                        </a:ln>
                      </p:spPr>
                      <p:style>
                        <a:lnRef idx="2">
                          <a:schemeClr val="accent2"/>
                        </a:lnRef>
                        <a:fillRef idx="1">
                          <a:schemeClr val="lt1"/>
                        </a:fillRef>
                        <a:effectRef idx="0">
                          <a:schemeClr val="accent2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vi-VN" sz="1050" b="1" dirty="0"/>
                            <a:t>+ 11</a:t>
                          </a:r>
                          <a:endParaRPr lang="vi-VN" sz="1050" b="1" dirty="0"/>
                        </a:p>
                      </p:txBody>
                    </p:sp>
                    <p:sp>
                      <p:nvSpPr>
                        <p:cNvPr id="104" name="Flowchart: Connector 103"/>
                        <p:cNvSpPr/>
                        <p:nvPr/>
                      </p:nvSpPr>
                      <p:spPr>
                        <a:xfrm>
                          <a:off x="3375538" y="2250955"/>
                          <a:ext cx="1174530" cy="1145402"/>
                        </a:xfrm>
                        <a:prstGeom prst="flowChartConnector">
                          <a:avLst/>
                        </a:prstGeom>
                        <a:noFill/>
                        <a:ln w="28575">
                          <a:solidFill>
                            <a:srgbClr val="378DED"/>
                          </a:solidFill>
                        </a:ln>
                      </p:spPr>
                      <p:style>
                        <a:lnRef idx="1">
                          <a:schemeClr val="accent3"/>
                        </a:lnRef>
                        <a:fillRef idx="2">
                          <a:schemeClr val="accent3"/>
                        </a:fillRef>
                        <a:effectRef idx="1">
                          <a:schemeClr val="accent3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vi-VN" sz="1500" b="1" dirty="0"/>
                        </a:p>
                      </p:txBody>
                    </p:sp>
                    <p:sp>
                      <p:nvSpPr>
                        <p:cNvPr id="105" name="Flowchart: Connector 104"/>
                        <p:cNvSpPr/>
                        <p:nvPr/>
                      </p:nvSpPr>
                      <p:spPr>
                        <a:xfrm>
                          <a:off x="4244243" y="3442853"/>
                          <a:ext cx="112981" cy="138470"/>
                        </a:xfrm>
                        <a:prstGeom prst="flowChartConnector">
                          <a:avLst/>
                        </a:prstGeom>
                        <a:solidFill>
                          <a:srgbClr val="378DED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vi-VN" sz="1200"/>
                        </a:p>
                      </p:txBody>
                    </p:sp>
                    <p:sp>
                      <p:nvSpPr>
                        <p:cNvPr id="106" name="Flowchart: Connector 105"/>
                        <p:cNvSpPr/>
                        <p:nvPr/>
                      </p:nvSpPr>
                      <p:spPr>
                        <a:xfrm>
                          <a:off x="3188509" y="3082945"/>
                          <a:ext cx="112981" cy="138470"/>
                        </a:xfrm>
                        <a:prstGeom prst="flowChartConnector">
                          <a:avLst/>
                        </a:prstGeom>
                        <a:solidFill>
                          <a:srgbClr val="378DED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vi-VN" sz="1200" dirty="0"/>
                        </a:p>
                      </p:txBody>
                    </p:sp>
                  </p:grpSp>
                  <p:sp>
                    <p:nvSpPr>
                      <p:cNvPr id="102" name="Flowchart: Connector 101"/>
                      <p:cNvSpPr/>
                      <p:nvPr/>
                    </p:nvSpPr>
                    <p:spPr>
                      <a:xfrm>
                        <a:off x="5411388" y="3532943"/>
                        <a:ext cx="1511581" cy="1515804"/>
                      </a:xfrm>
                      <a:prstGeom prst="flowChartConnector">
                        <a:avLst/>
                      </a:prstGeom>
                      <a:noFill/>
                      <a:ln w="28575">
                        <a:solidFill>
                          <a:srgbClr val="378DED"/>
                        </a:solidFill>
                      </a:ln>
                    </p:spPr>
                    <p:style>
                      <a:lnRef idx="1">
                        <a:schemeClr val="accent3"/>
                      </a:lnRef>
                      <a:fillRef idx="2">
                        <a:schemeClr val="accent3"/>
                      </a:fillRef>
                      <a:effectRef idx="1">
                        <a:schemeClr val="accent3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vi-VN" sz="1500" b="1" dirty="0"/>
                      </a:p>
                    </p:txBody>
                  </p:sp>
                </p:grpSp>
                <p:sp>
                  <p:nvSpPr>
                    <p:cNvPr id="95" name="Flowchart: Connector 94"/>
                    <p:cNvSpPr/>
                    <p:nvPr/>
                  </p:nvSpPr>
                  <p:spPr>
                    <a:xfrm>
                      <a:off x="7614447" y="2122073"/>
                      <a:ext cx="112981" cy="138470"/>
                    </a:xfrm>
                    <a:prstGeom prst="flowChartConnector">
                      <a:avLst/>
                    </a:prstGeom>
                    <a:solidFill>
                      <a:srgbClr val="378DED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vi-VN" sz="1200" dirty="0"/>
                    </a:p>
                  </p:txBody>
                </p:sp>
                <p:sp>
                  <p:nvSpPr>
                    <p:cNvPr id="96" name="Flowchart: Connector 95"/>
                    <p:cNvSpPr/>
                    <p:nvPr/>
                  </p:nvSpPr>
                  <p:spPr>
                    <a:xfrm>
                      <a:off x="8013766" y="1668317"/>
                      <a:ext cx="112981" cy="138470"/>
                    </a:xfrm>
                    <a:prstGeom prst="flowChartConnector">
                      <a:avLst/>
                    </a:prstGeom>
                    <a:solidFill>
                      <a:srgbClr val="378DED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vi-VN" sz="1200"/>
                    </a:p>
                  </p:txBody>
                </p:sp>
                <p:sp>
                  <p:nvSpPr>
                    <p:cNvPr id="97" name="Flowchart: Connector 96"/>
                    <p:cNvSpPr/>
                    <p:nvPr/>
                  </p:nvSpPr>
                  <p:spPr>
                    <a:xfrm>
                      <a:off x="8993875" y="2748473"/>
                      <a:ext cx="112981" cy="138470"/>
                    </a:xfrm>
                    <a:prstGeom prst="flowChartConnector">
                      <a:avLst/>
                    </a:prstGeom>
                    <a:solidFill>
                      <a:srgbClr val="378DED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vi-VN" sz="1200" dirty="0"/>
                    </a:p>
                  </p:txBody>
                </p:sp>
                <p:sp>
                  <p:nvSpPr>
                    <p:cNvPr id="98" name="Flowchart: Connector 97"/>
                    <p:cNvSpPr/>
                    <p:nvPr/>
                  </p:nvSpPr>
                  <p:spPr>
                    <a:xfrm>
                      <a:off x="9070569" y="2191308"/>
                      <a:ext cx="112981" cy="138470"/>
                    </a:xfrm>
                    <a:prstGeom prst="flowChartConnector">
                      <a:avLst/>
                    </a:prstGeom>
                    <a:solidFill>
                      <a:srgbClr val="378DED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vi-VN" sz="1200"/>
                    </a:p>
                  </p:txBody>
                </p:sp>
                <p:sp>
                  <p:nvSpPr>
                    <p:cNvPr id="99" name="Flowchart: Connector 98"/>
                    <p:cNvSpPr/>
                    <p:nvPr/>
                  </p:nvSpPr>
                  <p:spPr>
                    <a:xfrm>
                      <a:off x="8719911" y="1714932"/>
                      <a:ext cx="112981" cy="138470"/>
                    </a:xfrm>
                    <a:prstGeom prst="flowChartConnector">
                      <a:avLst/>
                    </a:prstGeom>
                    <a:solidFill>
                      <a:srgbClr val="378DED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vi-VN" sz="1200"/>
                    </a:p>
                  </p:txBody>
                </p:sp>
                <p:sp>
                  <p:nvSpPr>
                    <p:cNvPr id="100" name="Flowchart: Connector 99"/>
                    <p:cNvSpPr/>
                    <p:nvPr/>
                  </p:nvSpPr>
                  <p:spPr>
                    <a:xfrm>
                      <a:off x="8345186" y="2981299"/>
                      <a:ext cx="112981" cy="138470"/>
                    </a:xfrm>
                    <a:prstGeom prst="flowChartConnector">
                      <a:avLst/>
                    </a:prstGeom>
                    <a:solidFill>
                      <a:srgbClr val="378DED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vi-VN" sz="1200"/>
                    </a:p>
                  </p:txBody>
                </p:sp>
              </p:grpSp>
              <p:sp>
                <p:nvSpPr>
                  <p:cNvPr id="92" name="Left Bracket 91"/>
                  <p:cNvSpPr/>
                  <p:nvPr/>
                </p:nvSpPr>
                <p:spPr>
                  <a:xfrm>
                    <a:off x="6930442" y="4100092"/>
                    <a:ext cx="196307" cy="1694711"/>
                  </a:xfrm>
                  <a:prstGeom prst="leftBracket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vi-VN" sz="1200"/>
                  </a:p>
                </p:txBody>
              </p:sp>
              <p:sp>
                <p:nvSpPr>
                  <p:cNvPr id="93" name="Right Bracket 92"/>
                  <p:cNvSpPr/>
                  <p:nvPr/>
                </p:nvSpPr>
                <p:spPr>
                  <a:xfrm>
                    <a:off x="8648913" y="4073450"/>
                    <a:ext cx="177076" cy="1763946"/>
                  </a:xfrm>
                  <a:prstGeom prst="rightBracket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vi-VN" sz="1200"/>
                  </a:p>
                </p:txBody>
              </p:sp>
            </p:grpSp>
            <p:sp>
              <p:nvSpPr>
                <p:cNvPr id="90" name="Plus Sign 89"/>
                <p:cNvSpPr/>
                <p:nvPr/>
              </p:nvSpPr>
              <p:spPr>
                <a:xfrm>
                  <a:off x="8889543" y="4004013"/>
                  <a:ext cx="305614" cy="325416"/>
                </a:xfrm>
                <a:prstGeom prst="mathPlus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 sz="1200"/>
                </a:p>
              </p:txBody>
            </p:sp>
          </p:grpSp>
          <p:sp>
            <p:nvSpPr>
              <p:cNvPr id="88" name="Flowchart: Connector 87"/>
              <p:cNvSpPr/>
              <p:nvPr/>
            </p:nvSpPr>
            <p:spPr>
              <a:xfrm>
                <a:off x="7414879" y="2463296"/>
                <a:ext cx="112981" cy="138470"/>
              </a:xfrm>
              <a:prstGeom prst="flowChartConnector">
                <a:avLst/>
              </a:prstGeom>
              <a:solidFill>
                <a:srgbClr val="378DE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200"/>
              </a:p>
            </p:txBody>
          </p:sp>
        </p:grpSp>
      </p:grpSp>
      <p:sp>
        <p:nvSpPr>
          <p:cNvPr id="112" name="AutoShape 2"/>
          <p:cNvSpPr>
            <a:spLocks noChangeShapeType="1"/>
          </p:cNvSpPr>
          <p:nvPr/>
        </p:nvSpPr>
        <p:spPr bwMode="auto">
          <a:xfrm flipH="1">
            <a:off x="1088050" y="3488232"/>
            <a:ext cx="1" cy="7343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13" name="Rectangle 3"/>
          <p:cNvSpPr>
            <a:spLocks noChangeArrowheads="1"/>
          </p:cNvSpPr>
          <p:nvPr/>
        </p:nvSpPr>
        <p:spPr bwMode="auto">
          <a:xfrm>
            <a:off x="383165" y="2672387"/>
            <a:ext cx="14927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2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" name="Rectangle 4"/>
          <p:cNvSpPr>
            <a:spLocks noChangeArrowheads="1"/>
          </p:cNvSpPr>
          <p:nvPr/>
        </p:nvSpPr>
        <p:spPr bwMode="auto">
          <a:xfrm>
            <a:off x="65747" y="4594046"/>
            <a:ext cx="891652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2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Liên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2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kết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ion </a:t>
            </a:r>
            <a:r>
              <a:rPr kumimoji="0" lang="en-US" altLang="en-US" sz="2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2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liên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2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kết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2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2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hình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2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thành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2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bởi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2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lực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2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hút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2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tĩnh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2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điện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2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giữa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2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các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ion </a:t>
            </a:r>
            <a:r>
              <a:rPr kumimoji="0" lang="en-US" altLang="en-US" sz="2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mang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2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điện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2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tích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2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trái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2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dấu</a:t>
            </a:r>
            <a:endParaRPr kumimoji="0" lang="en-US" altLang="en-US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cxnSp>
        <p:nvCxnSpPr>
          <p:cNvPr id="117" name="Straight Arrow Connector 116"/>
          <p:cNvCxnSpPr/>
          <p:nvPr/>
        </p:nvCxnSpPr>
        <p:spPr bwMode="auto">
          <a:xfrm>
            <a:off x="3151717" y="3488232"/>
            <a:ext cx="0" cy="7343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8" name="Rectangle 117"/>
          <p:cNvSpPr/>
          <p:nvPr/>
        </p:nvSpPr>
        <p:spPr bwMode="auto">
          <a:xfrm>
            <a:off x="0" y="2656858"/>
            <a:ext cx="9144000" cy="420114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20" name="Rectangle 4"/>
          <p:cNvSpPr>
            <a:spLocks noChangeArrowheads="1"/>
          </p:cNvSpPr>
          <p:nvPr/>
        </p:nvSpPr>
        <p:spPr bwMode="auto">
          <a:xfrm>
            <a:off x="295150" y="3116718"/>
            <a:ext cx="660309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Kim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+       Phi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nhường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                                  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ion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ion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LK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ion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23" name="Rectangle 4"/>
          <p:cNvSpPr>
            <a:spLocks noChangeArrowheads="1"/>
          </p:cNvSpPr>
          <p:nvPr/>
        </p:nvSpPr>
        <p:spPr bwMode="auto">
          <a:xfrm>
            <a:off x="113736" y="5525441"/>
            <a:ext cx="891652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ion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grpSp>
        <p:nvGrpSpPr>
          <p:cNvPr id="107" name="Group 106"/>
          <p:cNvGrpSpPr/>
          <p:nvPr/>
        </p:nvGrpSpPr>
        <p:grpSpPr>
          <a:xfrm>
            <a:off x="2299598" y="270262"/>
            <a:ext cx="1514332" cy="1502102"/>
            <a:chOff x="2930086" y="520846"/>
            <a:chExt cx="2019109" cy="2002802"/>
          </a:xfrm>
        </p:grpSpPr>
        <p:grpSp>
          <p:nvGrpSpPr>
            <p:cNvPr id="108" name="Group 107"/>
            <p:cNvGrpSpPr/>
            <p:nvPr/>
          </p:nvGrpSpPr>
          <p:grpSpPr>
            <a:xfrm>
              <a:off x="2971891" y="520846"/>
              <a:ext cx="1946713" cy="1933567"/>
              <a:chOff x="7411118" y="1488255"/>
              <a:chExt cx="1946713" cy="1933567"/>
            </a:xfrm>
          </p:grpSpPr>
          <p:grpSp>
            <p:nvGrpSpPr>
              <p:cNvPr id="124" name="Group 123"/>
              <p:cNvGrpSpPr/>
              <p:nvPr/>
            </p:nvGrpSpPr>
            <p:grpSpPr>
              <a:xfrm>
                <a:off x="7632316" y="1488255"/>
                <a:ext cx="1511581" cy="1730927"/>
                <a:chOff x="5411388" y="3317820"/>
                <a:chExt cx="1511581" cy="1730927"/>
              </a:xfrm>
            </p:grpSpPr>
            <p:grpSp>
              <p:nvGrpSpPr>
                <p:cNvPr id="132" name="Group 131"/>
                <p:cNvGrpSpPr/>
                <p:nvPr/>
              </p:nvGrpSpPr>
              <p:grpSpPr>
                <a:xfrm>
                  <a:off x="5411388" y="3718379"/>
                  <a:ext cx="1361559" cy="1330368"/>
                  <a:chOff x="3188509" y="2250955"/>
                  <a:chExt cx="1361559" cy="1330368"/>
                </a:xfrm>
              </p:grpSpPr>
              <p:sp>
                <p:nvSpPr>
                  <p:cNvPr id="135" name="Flowchart: Connector 134"/>
                  <p:cNvSpPr/>
                  <p:nvPr/>
                </p:nvSpPr>
                <p:spPr>
                  <a:xfrm>
                    <a:off x="3557100" y="2456709"/>
                    <a:ext cx="803636" cy="733424"/>
                  </a:xfrm>
                  <a:prstGeom prst="flowChartConnector">
                    <a:avLst/>
                  </a:prstGeom>
                  <a:solidFill>
                    <a:srgbClr val="FF0000"/>
                  </a:solidFill>
                  <a:ln>
                    <a:solidFill>
                      <a:srgbClr val="FFC300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vi-VN" sz="1050" b="1" dirty="0"/>
                      <a:t>+ 17</a:t>
                    </a:r>
                    <a:endParaRPr lang="vi-VN" sz="1050" b="1" dirty="0"/>
                  </a:p>
                </p:txBody>
              </p:sp>
              <p:sp>
                <p:nvSpPr>
                  <p:cNvPr id="136" name="Flowchart: Connector 135"/>
                  <p:cNvSpPr/>
                  <p:nvPr/>
                </p:nvSpPr>
                <p:spPr>
                  <a:xfrm>
                    <a:off x="3375538" y="2250955"/>
                    <a:ext cx="1174530" cy="1145402"/>
                  </a:xfrm>
                  <a:prstGeom prst="flowChartConnector">
                    <a:avLst/>
                  </a:prstGeom>
                  <a:noFill/>
                  <a:ln w="28575">
                    <a:solidFill>
                      <a:srgbClr val="378DED"/>
                    </a:solidFill>
                  </a:ln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vi-VN" sz="1500" b="1" dirty="0"/>
                  </a:p>
                </p:txBody>
              </p:sp>
              <p:sp>
                <p:nvSpPr>
                  <p:cNvPr id="137" name="Flowchart: Connector 136"/>
                  <p:cNvSpPr/>
                  <p:nvPr/>
                </p:nvSpPr>
                <p:spPr>
                  <a:xfrm>
                    <a:off x="4244243" y="3442853"/>
                    <a:ext cx="112981" cy="138470"/>
                  </a:xfrm>
                  <a:prstGeom prst="flowChartConnector">
                    <a:avLst/>
                  </a:prstGeom>
                  <a:solidFill>
                    <a:srgbClr val="378DED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vi-VN" sz="1200"/>
                  </a:p>
                </p:txBody>
              </p:sp>
              <p:sp>
                <p:nvSpPr>
                  <p:cNvPr id="138" name="Flowchart: Connector 137"/>
                  <p:cNvSpPr/>
                  <p:nvPr/>
                </p:nvSpPr>
                <p:spPr>
                  <a:xfrm>
                    <a:off x="3188509" y="3082945"/>
                    <a:ext cx="112981" cy="138470"/>
                  </a:xfrm>
                  <a:prstGeom prst="flowChartConnector">
                    <a:avLst/>
                  </a:prstGeom>
                  <a:solidFill>
                    <a:srgbClr val="378DED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vi-VN" sz="1200" dirty="0"/>
                  </a:p>
                </p:txBody>
              </p:sp>
            </p:grpSp>
            <p:sp>
              <p:nvSpPr>
                <p:cNvPr id="133" name="Flowchart: Connector 132"/>
                <p:cNvSpPr/>
                <p:nvPr/>
              </p:nvSpPr>
              <p:spPr>
                <a:xfrm>
                  <a:off x="5411388" y="3532943"/>
                  <a:ext cx="1511581" cy="1515804"/>
                </a:xfrm>
                <a:prstGeom prst="flowChartConnector">
                  <a:avLst/>
                </a:prstGeom>
                <a:noFill/>
                <a:ln w="28575">
                  <a:solidFill>
                    <a:srgbClr val="378DED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vi-VN" sz="1500" b="1" dirty="0"/>
                </a:p>
              </p:txBody>
            </p:sp>
            <p:sp>
              <p:nvSpPr>
                <p:cNvPr id="134" name="Flowchart: Connector 133"/>
                <p:cNvSpPr/>
                <p:nvPr/>
              </p:nvSpPr>
              <p:spPr>
                <a:xfrm>
                  <a:off x="6231067" y="3317820"/>
                  <a:ext cx="112981" cy="138470"/>
                </a:xfrm>
                <a:prstGeom prst="flowChartConnector">
                  <a:avLst/>
                </a:prstGeom>
                <a:solidFill>
                  <a:srgbClr val="378DED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 sz="1200" dirty="0"/>
                </a:p>
              </p:txBody>
            </p:sp>
          </p:grpSp>
          <p:sp>
            <p:nvSpPr>
              <p:cNvPr id="125" name="Flowchart: Connector 124"/>
              <p:cNvSpPr/>
              <p:nvPr/>
            </p:nvSpPr>
            <p:spPr>
              <a:xfrm>
                <a:off x="7411118" y="1559814"/>
                <a:ext cx="1946713" cy="1862008"/>
              </a:xfrm>
              <a:prstGeom prst="flowChartConnector">
                <a:avLst/>
              </a:prstGeom>
              <a:noFill/>
              <a:ln w="28575">
                <a:solidFill>
                  <a:srgbClr val="378DED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 sz="1500" b="1" dirty="0"/>
              </a:p>
            </p:txBody>
          </p:sp>
          <p:sp>
            <p:nvSpPr>
              <p:cNvPr id="126" name="Flowchart: Connector 125"/>
              <p:cNvSpPr/>
              <p:nvPr/>
            </p:nvSpPr>
            <p:spPr>
              <a:xfrm>
                <a:off x="7614447" y="2122073"/>
                <a:ext cx="112981" cy="138470"/>
              </a:xfrm>
              <a:prstGeom prst="flowChartConnector">
                <a:avLst/>
              </a:prstGeom>
              <a:solidFill>
                <a:srgbClr val="378DE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200" dirty="0"/>
              </a:p>
            </p:txBody>
          </p:sp>
          <p:sp>
            <p:nvSpPr>
              <p:cNvPr id="127" name="Flowchart: Connector 126"/>
              <p:cNvSpPr/>
              <p:nvPr/>
            </p:nvSpPr>
            <p:spPr>
              <a:xfrm>
                <a:off x="7978366" y="1748186"/>
                <a:ext cx="112981" cy="138470"/>
              </a:xfrm>
              <a:prstGeom prst="flowChartConnector">
                <a:avLst/>
              </a:prstGeom>
              <a:solidFill>
                <a:srgbClr val="378DE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200"/>
              </a:p>
            </p:txBody>
          </p:sp>
          <p:sp>
            <p:nvSpPr>
              <p:cNvPr id="128" name="Flowchart: Connector 127"/>
              <p:cNvSpPr/>
              <p:nvPr/>
            </p:nvSpPr>
            <p:spPr>
              <a:xfrm>
                <a:off x="8993875" y="2748473"/>
                <a:ext cx="112981" cy="138470"/>
              </a:xfrm>
              <a:prstGeom prst="flowChartConnector">
                <a:avLst/>
              </a:prstGeom>
              <a:solidFill>
                <a:srgbClr val="378DE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200" dirty="0"/>
              </a:p>
            </p:txBody>
          </p:sp>
          <p:sp>
            <p:nvSpPr>
              <p:cNvPr id="129" name="Flowchart: Connector 128"/>
              <p:cNvSpPr/>
              <p:nvPr/>
            </p:nvSpPr>
            <p:spPr>
              <a:xfrm>
                <a:off x="9070569" y="2191308"/>
                <a:ext cx="112981" cy="138470"/>
              </a:xfrm>
              <a:prstGeom prst="flowChartConnector">
                <a:avLst/>
              </a:prstGeom>
              <a:solidFill>
                <a:srgbClr val="378DE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200"/>
              </a:p>
            </p:txBody>
          </p:sp>
          <p:sp>
            <p:nvSpPr>
              <p:cNvPr id="130" name="Flowchart: Connector 129"/>
              <p:cNvSpPr/>
              <p:nvPr/>
            </p:nvSpPr>
            <p:spPr>
              <a:xfrm>
                <a:off x="8734158" y="1767318"/>
                <a:ext cx="112981" cy="138470"/>
              </a:xfrm>
              <a:prstGeom prst="flowChartConnector">
                <a:avLst/>
              </a:prstGeom>
              <a:solidFill>
                <a:srgbClr val="378DE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200"/>
              </a:p>
            </p:txBody>
          </p:sp>
          <p:sp>
            <p:nvSpPr>
              <p:cNvPr id="131" name="Flowchart: Connector 130"/>
              <p:cNvSpPr/>
              <p:nvPr/>
            </p:nvSpPr>
            <p:spPr>
              <a:xfrm>
                <a:off x="8345186" y="2981299"/>
                <a:ext cx="112981" cy="138470"/>
              </a:xfrm>
              <a:prstGeom prst="flowChartConnector">
                <a:avLst/>
              </a:prstGeom>
              <a:solidFill>
                <a:srgbClr val="378DE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200"/>
              </a:p>
            </p:txBody>
          </p:sp>
        </p:grpSp>
        <p:sp>
          <p:nvSpPr>
            <p:cNvPr id="109" name="Flowchart: Connector 108"/>
            <p:cNvSpPr/>
            <p:nvPr/>
          </p:nvSpPr>
          <p:spPr>
            <a:xfrm>
              <a:off x="3945248" y="819071"/>
              <a:ext cx="112981" cy="138470"/>
            </a:xfrm>
            <a:prstGeom prst="flowChartConnector">
              <a:avLst/>
            </a:prstGeom>
            <a:solidFill>
              <a:srgbClr val="378DE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200"/>
            </a:p>
          </p:txBody>
        </p:sp>
        <p:sp>
          <p:nvSpPr>
            <p:cNvPr id="110" name="Flowchart: Connector 109"/>
            <p:cNvSpPr/>
            <p:nvPr/>
          </p:nvSpPr>
          <p:spPr>
            <a:xfrm>
              <a:off x="3561680" y="2134091"/>
              <a:ext cx="112981" cy="138470"/>
            </a:xfrm>
            <a:prstGeom prst="flowChartConnector">
              <a:avLst/>
            </a:prstGeom>
            <a:solidFill>
              <a:srgbClr val="378DE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200"/>
            </a:p>
          </p:txBody>
        </p:sp>
        <p:sp>
          <p:nvSpPr>
            <p:cNvPr id="111" name="Flowchart: Connector 110"/>
            <p:cNvSpPr/>
            <p:nvPr/>
          </p:nvSpPr>
          <p:spPr>
            <a:xfrm>
              <a:off x="4584308" y="819071"/>
              <a:ext cx="112981" cy="138470"/>
            </a:xfrm>
            <a:prstGeom prst="flowChartConnector">
              <a:avLst/>
            </a:prstGeom>
            <a:solidFill>
              <a:srgbClr val="378DE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200" dirty="0"/>
            </a:p>
          </p:txBody>
        </p:sp>
        <p:sp>
          <p:nvSpPr>
            <p:cNvPr id="114" name="Flowchart: Connector 113"/>
            <p:cNvSpPr/>
            <p:nvPr/>
          </p:nvSpPr>
          <p:spPr>
            <a:xfrm>
              <a:off x="2930086" y="1227579"/>
              <a:ext cx="112981" cy="138470"/>
            </a:xfrm>
            <a:prstGeom prst="flowChartConnector">
              <a:avLst/>
            </a:prstGeom>
            <a:solidFill>
              <a:srgbClr val="378DE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200" dirty="0"/>
            </a:p>
          </p:txBody>
        </p:sp>
        <p:sp>
          <p:nvSpPr>
            <p:cNvPr id="116" name="Flowchart: Connector 115"/>
            <p:cNvSpPr/>
            <p:nvPr/>
          </p:nvSpPr>
          <p:spPr>
            <a:xfrm>
              <a:off x="3088571" y="2052760"/>
              <a:ext cx="112981" cy="138470"/>
            </a:xfrm>
            <a:prstGeom prst="flowChartConnector">
              <a:avLst/>
            </a:prstGeom>
            <a:solidFill>
              <a:srgbClr val="378DE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200" dirty="0"/>
            </a:p>
          </p:txBody>
        </p:sp>
        <p:sp>
          <p:nvSpPr>
            <p:cNvPr id="119" name="Flowchart: Connector 118"/>
            <p:cNvSpPr/>
            <p:nvPr/>
          </p:nvSpPr>
          <p:spPr>
            <a:xfrm>
              <a:off x="3699555" y="2385178"/>
              <a:ext cx="112981" cy="138470"/>
            </a:xfrm>
            <a:prstGeom prst="flowChartConnector">
              <a:avLst/>
            </a:prstGeom>
            <a:solidFill>
              <a:srgbClr val="378DE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200" dirty="0"/>
            </a:p>
          </p:txBody>
        </p:sp>
        <p:sp>
          <p:nvSpPr>
            <p:cNvPr id="121" name="Flowchart: Connector 120"/>
            <p:cNvSpPr/>
            <p:nvPr/>
          </p:nvSpPr>
          <p:spPr>
            <a:xfrm>
              <a:off x="4546960" y="2145578"/>
              <a:ext cx="112981" cy="138470"/>
            </a:xfrm>
            <a:prstGeom prst="flowChartConnector">
              <a:avLst/>
            </a:prstGeom>
            <a:solidFill>
              <a:srgbClr val="378DE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200" dirty="0"/>
            </a:p>
          </p:txBody>
        </p:sp>
        <p:sp>
          <p:nvSpPr>
            <p:cNvPr id="122" name="Flowchart: Connector 121"/>
            <p:cNvSpPr/>
            <p:nvPr/>
          </p:nvSpPr>
          <p:spPr>
            <a:xfrm>
              <a:off x="4836214" y="1504922"/>
              <a:ext cx="112981" cy="138470"/>
            </a:xfrm>
            <a:prstGeom prst="flowChartConnector">
              <a:avLst/>
            </a:prstGeom>
            <a:solidFill>
              <a:srgbClr val="378DE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200" dirty="0"/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6842133" y="270262"/>
            <a:ext cx="1993161" cy="1502102"/>
            <a:chOff x="5762555" y="3201622"/>
            <a:chExt cx="2657548" cy="2002802"/>
          </a:xfrm>
        </p:grpSpPr>
        <p:grpSp>
          <p:nvGrpSpPr>
            <p:cNvPr id="140" name="Group 139"/>
            <p:cNvGrpSpPr/>
            <p:nvPr/>
          </p:nvGrpSpPr>
          <p:grpSpPr>
            <a:xfrm>
              <a:off x="5906420" y="3201622"/>
              <a:ext cx="2019109" cy="2002802"/>
              <a:chOff x="5906420" y="3201622"/>
              <a:chExt cx="2019109" cy="2002802"/>
            </a:xfrm>
          </p:grpSpPr>
          <p:grpSp>
            <p:nvGrpSpPr>
              <p:cNvPr id="144" name="Group 143"/>
              <p:cNvGrpSpPr/>
              <p:nvPr/>
            </p:nvGrpSpPr>
            <p:grpSpPr>
              <a:xfrm>
                <a:off x="5906420" y="3201622"/>
                <a:ext cx="2019109" cy="2002802"/>
                <a:chOff x="2930086" y="520846"/>
                <a:chExt cx="2019109" cy="2002802"/>
              </a:xfrm>
            </p:grpSpPr>
            <p:grpSp>
              <p:nvGrpSpPr>
                <p:cNvPr id="146" name="Group 145"/>
                <p:cNvGrpSpPr/>
                <p:nvPr/>
              </p:nvGrpSpPr>
              <p:grpSpPr>
                <a:xfrm>
                  <a:off x="2971891" y="520846"/>
                  <a:ext cx="1946713" cy="1933567"/>
                  <a:chOff x="7411118" y="1488255"/>
                  <a:chExt cx="1946713" cy="1933567"/>
                </a:xfrm>
              </p:grpSpPr>
              <p:grpSp>
                <p:nvGrpSpPr>
                  <p:cNvPr id="155" name="Group 154"/>
                  <p:cNvGrpSpPr/>
                  <p:nvPr/>
                </p:nvGrpSpPr>
                <p:grpSpPr>
                  <a:xfrm>
                    <a:off x="7632316" y="1488255"/>
                    <a:ext cx="1511581" cy="1730927"/>
                    <a:chOff x="5411388" y="3317820"/>
                    <a:chExt cx="1511581" cy="1730927"/>
                  </a:xfrm>
                </p:grpSpPr>
                <p:grpSp>
                  <p:nvGrpSpPr>
                    <p:cNvPr id="163" name="Group 162"/>
                    <p:cNvGrpSpPr/>
                    <p:nvPr/>
                  </p:nvGrpSpPr>
                  <p:grpSpPr>
                    <a:xfrm>
                      <a:off x="5411388" y="3718379"/>
                      <a:ext cx="1361559" cy="1330368"/>
                      <a:chOff x="3188509" y="2250955"/>
                      <a:chExt cx="1361559" cy="1330368"/>
                    </a:xfrm>
                  </p:grpSpPr>
                  <p:sp>
                    <p:nvSpPr>
                      <p:cNvPr id="166" name="Flowchart: Connector 165"/>
                      <p:cNvSpPr/>
                      <p:nvPr/>
                    </p:nvSpPr>
                    <p:spPr>
                      <a:xfrm>
                        <a:off x="3557100" y="2456709"/>
                        <a:ext cx="803636" cy="733424"/>
                      </a:xfrm>
                      <a:prstGeom prst="flowChartConnector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C300"/>
                        </a:solidFill>
                      </a:ln>
                    </p:spPr>
                    <p:style>
                      <a:lnRef idx="2">
                        <a:schemeClr val="accent2"/>
                      </a:lnRef>
                      <a:fillRef idx="1">
                        <a:schemeClr val="lt1"/>
                      </a:fillRef>
                      <a:effectRef idx="0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vi-VN" sz="1050" b="1" dirty="0"/>
                          <a:t>+ 17</a:t>
                        </a:r>
                        <a:endParaRPr lang="vi-VN" sz="1050" b="1" dirty="0"/>
                      </a:p>
                    </p:txBody>
                  </p:sp>
                  <p:sp>
                    <p:nvSpPr>
                      <p:cNvPr id="167" name="Flowchart: Connector 166"/>
                      <p:cNvSpPr/>
                      <p:nvPr/>
                    </p:nvSpPr>
                    <p:spPr>
                      <a:xfrm>
                        <a:off x="3375538" y="2250955"/>
                        <a:ext cx="1174530" cy="1145402"/>
                      </a:xfrm>
                      <a:prstGeom prst="flowChartConnector">
                        <a:avLst/>
                      </a:prstGeom>
                      <a:noFill/>
                      <a:ln w="28575">
                        <a:solidFill>
                          <a:srgbClr val="378DED"/>
                        </a:solidFill>
                      </a:ln>
                    </p:spPr>
                    <p:style>
                      <a:lnRef idx="1">
                        <a:schemeClr val="accent3"/>
                      </a:lnRef>
                      <a:fillRef idx="2">
                        <a:schemeClr val="accent3"/>
                      </a:fillRef>
                      <a:effectRef idx="1">
                        <a:schemeClr val="accent3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vi-VN" sz="1500" b="1" dirty="0"/>
                      </a:p>
                    </p:txBody>
                  </p:sp>
                  <p:sp>
                    <p:nvSpPr>
                      <p:cNvPr id="168" name="Flowchart: Connector 167"/>
                      <p:cNvSpPr/>
                      <p:nvPr/>
                    </p:nvSpPr>
                    <p:spPr>
                      <a:xfrm>
                        <a:off x="4244243" y="3442853"/>
                        <a:ext cx="112981" cy="138470"/>
                      </a:xfrm>
                      <a:prstGeom prst="flowChartConnector">
                        <a:avLst/>
                      </a:prstGeom>
                      <a:solidFill>
                        <a:srgbClr val="378DED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vi-VN" sz="1200"/>
                      </a:p>
                    </p:txBody>
                  </p:sp>
                  <p:sp>
                    <p:nvSpPr>
                      <p:cNvPr id="169" name="Flowchart: Connector 168"/>
                      <p:cNvSpPr/>
                      <p:nvPr/>
                    </p:nvSpPr>
                    <p:spPr>
                      <a:xfrm>
                        <a:off x="3188509" y="3082945"/>
                        <a:ext cx="112981" cy="138470"/>
                      </a:xfrm>
                      <a:prstGeom prst="flowChartConnector">
                        <a:avLst/>
                      </a:prstGeom>
                      <a:solidFill>
                        <a:srgbClr val="378DED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vi-VN" sz="1200" dirty="0"/>
                      </a:p>
                    </p:txBody>
                  </p:sp>
                </p:grpSp>
                <p:sp>
                  <p:nvSpPr>
                    <p:cNvPr id="164" name="Flowchart: Connector 163"/>
                    <p:cNvSpPr/>
                    <p:nvPr/>
                  </p:nvSpPr>
                  <p:spPr>
                    <a:xfrm>
                      <a:off x="5411388" y="3532943"/>
                      <a:ext cx="1511581" cy="1515804"/>
                    </a:xfrm>
                    <a:prstGeom prst="flowChartConnector">
                      <a:avLst/>
                    </a:prstGeom>
                    <a:noFill/>
                    <a:ln w="28575">
                      <a:solidFill>
                        <a:srgbClr val="378DED"/>
                      </a:solidFill>
                    </a:ln>
                  </p:spPr>
                  <p:style>
                    <a:lnRef idx="1">
                      <a:schemeClr val="accent3"/>
                    </a:lnRef>
                    <a:fillRef idx="2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vi-VN" sz="1500" b="1" dirty="0"/>
                    </a:p>
                  </p:txBody>
                </p:sp>
                <p:sp>
                  <p:nvSpPr>
                    <p:cNvPr id="165" name="Flowchart: Connector 164"/>
                    <p:cNvSpPr/>
                    <p:nvPr/>
                  </p:nvSpPr>
                  <p:spPr>
                    <a:xfrm>
                      <a:off x="6231067" y="3317820"/>
                      <a:ext cx="112981" cy="138470"/>
                    </a:xfrm>
                    <a:prstGeom prst="flowChartConnector">
                      <a:avLst/>
                    </a:prstGeom>
                    <a:solidFill>
                      <a:srgbClr val="378DED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vi-VN" sz="1200" dirty="0"/>
                    </a:p>
                  </p:txBody>
                </p:sp>
              </p:grpSp>
              <p:sp>
                <p:nvSpPr>
                  <p:cNvPr id="156" name="Flowchart: Connector 155"/>
                  <p:cNvSpPr/>
                  <p:nvPr/>
                </p:nvSpPr>
                <p:spPr>
                  <a:xfrm>
                    <a:off x="7411118" y="1559814"/>
                    <a:ext cx="1946713" cy="1862008"/>
                  </a:xfrm>
                  <a:prstGeom prst="flowChartConnector">
                    <a:avLst/>
                  </a:prstGeom>
                  <a:noFill/>
                  <a:ln w="28575">
                    <a:solidFill>
                      <a:srgbClr val="378DED"/>
                    </a:solidFill>
                  </a:ln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vi-VN" sz="1500" b="1" dirty="0"/>
                  </a:p>
                </p:txBody>
              </p:sp>
              <p:sp>
                <p:nvSpPr>
                  <p:cNvPr id="157" name="Flowchart: Connector 156"/>
                  <p:cNvSpPr/>
                  <p:nvPr/>
                </p:nvSpPr>
                <p:spPr>
                  <a:xfrm>
                    <a:off x="7614447" y="2122073"/>
                    <a:ext cx="112981" cy="138470"/>
                  </a:xfrm>
                  <a:prstGeom prst="flowChartConnector">
                    <a:avLst/>
                  </a:prstGeom>
                  <a:solidFill>
                    <a:srgbClr val="378DED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vi-VN" sz="1200" dirty="0"/>
                  </a:p>
                </p:txBody>
              </p:sp>
              <p:sp>
                <p:nvSpPr>
                  <p:cNvPr id="158" name="Flowchart: Connector 157"/>
                  <p:cNvSpPr/>
                  <p:nvPr/>
                </p:nvSpPr>
                <p:spPr>
                  <a:xfrm>
                    <a:off x="7978366" y="1748186"/>
                    <a:ext cx="112981" cy="138470"/>
                  </a:xfrm>
                  <a:prstGeom prst="flowChartConnector">
                    <a:avLst/>
                  </a:prstGeom>
                  <a:solidFill>
                    <a:srgbClr val="378DED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vi-VN" sz="1200"/>
                  </a:p>
                </p:txBody>
              </p:sp>
              <p:sp>
                <p:nvSpPr>
                  <p:cNvPr id="159" name="Flowchart: Connector 158"/>
                  <p:cNvSpPr/>
                  <p:nvPr/>
                </p:nvSpPr>
                <p:spPr>
                  <a:xfrm>
                    <a:off x="8993875" y="2748473"/>
                    <a:ext cx="112981" cy="138470"/>
                  </a:xfrm>
                  <a:prstGeom prst="flowChartConnector">
                    <a:avLst/>
                  </a:prstGeom>
                  <a:solidFill>
                    <a:srgbClr val="378DED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vi-VN" sz="1200" dirty="0"/>
                  </a:p>
                </p:txBody>
              </p:sp>
              <p:sp>
                <p:nvSpPr>
                  <p:cNvPr id="160" name="Flowchart: Connector 159"/>
                  <p:cNvSpPr/>
                  <p:nvPr/>
                </p:nvSpPr>
                <p:spPr>
                  <a:xfrm>
                    <a:off x="9070569" y="2191308"/>
                    <a:ext cx="112981" cy="138470"/>
                  </a:xfrm>
                  <a:prstGeom prst="flowChartConnector">
                    <a:avLst/>
                  </a:prstGeom>
                  <a:solidFill>
                    <a:srgbClr val="378DED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vi-VN" sz="1200"/>
                  </a:p>
                </p:txBody>
              </p:sp>
              <p:sp>
                <p:nvSpPr>
                  <p:cNvPr id="161" name="Flowchart: Connector 160"/>
                  <p:cNvSpPr/>
                  <p:nvPr/>
                </p:nvSpPr>
                <p:spPr>
                  <a:xfrm>
                    <a:off x="8734158" y="1767318"/>
                    <a:ext cx="112981" cy="138470"/>
                  </a:xfrm>
                  <a:prstGeom prst="flowChartConnector">
                    <a:avLst/>
                  </a:prstGeom>
                  <a:solidFill>
                    <a:srgbClr val="378DED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vi-VN" sz="1200"/>
                  </a:p>
                </p:txBody>
              </p:sp>
              <p:sp>
                <p:nvSpPr>
                  <p:cNvPr id="162" name="Flowchart: Connector 161"/>
                  <p:cNvSpPr/>
                  <p:nvPr/>
                </p:nvSpPr>
                <p:spPr>
                  <a:xfrm>
                    <a:off x="8345186" y="2981299"/>
                    <a:ext cx="112981" cy="138470"/>
                  </a:xfrm>
                  <a:prstGeom prst="flowChartConnector">
                    <a:avLst/>
                  </a:prstGeom>
                  <a:solidFill>
                    <a:srgbClr val="378DED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vi-VN" sz="1200"/>
                  </a:p>
                </p:txBody>
              </p:sp>
            </p:grpSp>
            <p:sp>
              <p:nvSpPr>
                <p:cNvPr id="147" name="Flowchart: Connector 146"/>
                <p:cNvSpPr/>
                <p:nvPr/>
              </p:nvSpPr>
              <p:spPr>
                <a:xfrm>
                  <a:off x="3945248" y="819071"/>
                  <a:ext cx="112981" cy="138470"/>
                </a:xfrm>
                <a:prstGeom prst="flowChartConnector">
                  <a:avLst/>
                </a:prstGeom>
                <a:solidFill>
                  <a:srgbClr val="378DED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 sz="1200"/>
                </a:p>
              </p:txBody>
            </p:sp>
            <p:sp>
              <p:nvSpPr>
                <p:cNvPr id="148" name="Flowchart: Connector 147"/>
                <p:cNvSpPr/>
                <p:nvPr/>
              </p:nvSpPr>
              <p:spPr>
                <a:xfrm>
                  <a:off x="3561680" y="2134091"/>
                  <a:ext cx="112981" cy="138470"/>
                </a:xfrm>
                <a:prstGeom prst="flowChartConnector">
                  <a:avLst/>
                </a:prstGeom>
                <a:solidFill>
                  <a:srgbClr val="378DED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 sz="1200"/>
                </a:p>
              </p:txBody>
            </p:sp>
            <p:sp>
              <p:nvSpPr>
                <p:cNvPr id="149" name="Flowchart: Connector 148"/>
                <p:cNvSpPr/>
                <p:nvPr/>
              </p:nvSpPr>
              <p:spPr>
                <a:xfrm>
                  <a:off x="4584308" y="819071"/>
                  <a:ext cx="112981" cy="138470"/>
                </a:xfrm>
                <a:prstGeom prst="flowChartConnector">
                  <a:avLst/>
                </a:prstGeom>
                <a:solidFill>
                  <a:srgbClr val="378DED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 sz="1200" dirty="0"/>
                </a:p>
              </p:txBody>
            </p:sp>
            <p:sp>
              <p:nvSpPr>
                <p:cNvPr id="150" name="Flowchart: Connector 149"/>
                <p:cNvSpPr/>
                <p:nvPr/>
              </p:nvSpPr>
              <p:spPr>
                <a:xfrm>
                  <a:off x="2930086" y="1227579"/>
                  <a:ext cx="112981" cy="138470"/>
                </a:xfrm>
                <a:prstGeom prst="flowChartConnector">
                  <a:avLst/>
                </a:prstGeom>
                <a:solidFill>
                  <a:srgbClr val="378DED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 sz="1200" dirty="0"/>
                </a:p>
              </p:txBody>
            </p:sp>
            <p:sp>
              <p:nvSpPr>
                <p:cNvPr id="151" name="Flowchart: Connector 150"/>
                <p:cNvSpPr/>
                <p:nvPr/>
              </p:nvSpPr>
              <p:spPr>
                <a:xfrm>
                  <a:off x="3088571" y="2052760"/>
                  <a:ext cx="112981" cy="138470"/>
                </a:xfrm>
                <a:prstGeom prst="flowChartConnector">
                  <a:avLst/>
                </a:prstGeom>
                <a:solidFill>
                  <a:srgbClr val="378DED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 sz="1200" dirty="0"/>
                </a:p>
              </p:txBody>
            </p:sp>
            <p:sp>
              <p:nvSpPr>
                <p:cNvPr id="152" name="Flowchart: Connector 151"/>
                <p:cNvSpPr/>
                <p:nvPr/>
              </p:nvSpPr>
              <p:spPr>
                <a:xfrm>
                  <a:off x="3699555" y="2385178"/>
                  <a:ext cx="112981" cy="138470"/>
                </a:xfrm>
                <a:prstGeom prst="flowChartConnector">
                  <a:avLst/>
                </a:prstGeom>
                <a:solidFill>
                  <a:srgbClr val="378DED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 sz="1200" dirty="0"/>
                </a:p>
              </p:txBody>
            </p:sp>
            <p:sp>
              <p:nvSpPr>
                <p:cNvPr id="153" name="Flowchart: Connector 152"/>
                <p:cNvSpPr/>
                <p:nvPr/>
              </p:nvSpPr>
              <p:spPr>
                <a:xfrm>
                  <a:off x="4546960" y="2145578"/>
                  <a:ext cx="112981" cy="138470"/>
                </a:xfrm>
                <a:prstGeom prst="flowChartConnector">
                  <a:avLst/>
                </a:prstGeom>
                <a:solidFill>
                  <a:srgbClr val="378DED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 sz="1200" dirty="0"/>
                </a:p>
              </p:txBody>
            </p:sp>
            <p:sp>
              <p:nvSpPr>
                <p:cNvPr id="154" name="Flowchart: Connector 153"/>
                <p:cNvSpPr/>
                <p:nvPr/>
              </p:nvSpPr>
              <p:spPr>
                <a:xfrm>
                  <a:off x="4836214" y="1504922"/>
                  <a:ext cx="112981" cy="138470"/>
                </a:xfrm>
                <a:prstGeom prst="flowChartConnector">
                  <a:avLst/>
                </a:prstGeom>
                <a:solidFill>
                  <a:srgbClr val="378DED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 sz="1200" dirty="0"/>
                </a:p>
              </p:txBody>
            </p:sp>
          </p:grpSp>
          <p:sp>
            <p:nvSpPr>
              <p:cNvPr id="145" name="Flowchart: Connector 144"/>
              <p:cNvSpPr/>
              <p:nvPr/>
            </p:nvSpPr>
            <p:spPr>
              <a:xfrm>
                <a:off x="6265260" y="3347510"/>
                <a:ext cx="112981" cy="138470"/>
              </a:xfrm>
              <a:prstGeom prst="flowChartConnector">
                <a:avLst/>
              </a:prstGeom>
              <a:solidFill>
                <a:srgbClr val="378DE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200"/>
              </a:p>
            </p:txBody>
          </p:sp>
        </p:grpSp>
        <p:sp>
          <p:nvSpPr>
            <p:cNvPr id="141" name="Left Bracket 140"/>
            <p:cNvSpPr/>
            <p:nvPr/>
          </p:nvSpPr>
          <p:spPr>
            <a:xfrm>
              <a:off x="5762555" y="3332711"/>
              <a:ext cx="171185" cy="1788923"/>
            </a:xfrm>
            <a:prstGeom prst="leftBracket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 sz="1200"/>
            </a:p>
          </p:txBody>
        </p:sp>
        <p:sp>
          <p:nvSpPr>
            <p:cNvPr id="142" name="Right Bracket 141"/>
            <p:cNvSpPr/>
            <p:nvPr/>
          </p:nvSpPr>
          <p:spPr>
            <a:xfrm>
              <a:off x="7876102" y="3278126"/>
              <a:ext cx="154415" cy="1862007"/>
            </a:xfrm>
            <a:prstGeom prst="rightBracket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 sz="1200"/>
            </a:p>
          </p:txBody>
        </p:sp>
        <p:sp>
          <p:nvSpPr>
            <p:cNvPr id="143" name="Minus Sign 142"/>
            <p:cNvSpPr/>
            <p:nvPr/>
          </p:nvSpPr>
          <p:spPr>
            <a:xfrm>
              <a:off x="8192132" y="3249382"/>
              <a:ext cx="227971" cy="330214"/>
            </a:xfrm>
            <a:prstGeom prst="mathMin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20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15" grpId="0"/>
      <p:bldP spid="120" grpId="0"/>
      <p:bldP spid="1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2"/>
          <p:cNvGrpSpPr/>
          <p:nvPr/>
        </p:nvGrpSpPr>
        <p:grpSpPr>
          <a:xfrm>
            <a:off x="1787705" y="1862476"/>
            <a:ext cx="7353919" cy="4136482"/>
            <a:chOff x="3795375" y="2134115"/>
            <a:chExt cx="8394579" cy="4721839"/>
          </a:xfrm>
        </p:grpSpPr>
        <p:sp>
          <p:nvSpPr>
            <p:cNvPr id="6" name="Freeform: Shape 5"/>
            <p:cNvSpPr/>
            <p:nvPr/>
          </p:nvSpPr>
          <p:spPr>
            <a:xfrm>
              <a:off x="3795375" y="2134115"/>
              <a:ext cx="8394579" cy="4721839"/>
            </a:xfrm>
            <a:custGeom>
              <a:avLst/>
              <a:gdLst>
                <a:gd name="connsiteX0" fmla="*/ 8396087 w 8394578"/>
                <a:gd name="connsiteY0" fmla="*/ 253 h 4721838"/>
                <a:gd name="connsiteX1" fmla="*/ 8396087 w 8394578"/>
                <a:gd name="connsiteY1" fmla="*/ 4722989 h 4721838"/>
                <a:gd name="connsiteX2" fmla="*/ 253 w 8394578"/>
                <a:gd name="connsiteY2" fmla="*/ 4722989 h 4721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94578" h="4721838">
                  <a:moveTo>
                    <a:pt x="8396087" y="253"/>
                  </a:moveTo>
                  <a:lnTo>
                    <a:pt x="8396087" y="4722989"/>
                  </a:lnTo>
                  <a:lnTo>
                    <a:pt x="253" y="4722989"/>
                  </a:lnTo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 w="17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7" name="Freeform: Shape 6"/>
            <p:cNvSpPr/>
            <p:nvPr/>
          </p:nvSpPr>
          <p:spPr>
            <a:xfrm>
              <a:off x="5606622" y="3014086"/>
              <a:ext cx="6395015" cy="3281794"/>
            </a:xfrm>
            <a:custGeom>
              <a:avLst/>
              <a:gdLst>
                <a:gd name="connsiteX0" fmla="*/ 4961159 w 6395015"/>
                <a:gd name="connsiteY0" fmla="*/ 670616 h 3281794"/>
                <a:gd name="connsiteX1" fmla="*/ 4210650 w 6395015"/>
                <a:gd name="connsiteY1" fmla="*/ 19458 h 3281794"/>
                <a:gd name="connsiteX2" fmla="*/ 3751019 w 6395015"/>
                <a:gd name="connsiteY2" fmla="*/ 174760 h 3281794"/>
                <a:gd name="connsiteX3" fmla="*/ 2963927 w 6395015"/>
                <a:gd name="connsiteY3" fmla="*/ 1345 h 3281794"/>
                <a:gd name="connsiteX4" fmla="*/ 1184764 w 6395015"/>
                <a:gd name="connsiteY4" fmla="*/ 1298461 h 3281794"/>
                <a:gd name="connsiteX5" fmla="*/ 1050264 w 6395015"/>
                <a:gd name="connsiteY5" fmla="*/ 1281603 h 3281794"/>
                <a:gd name="connsiteX6" fmla="*/ 508320 w 6395015"/>
                <a:gd name="connsiteY6" fmla="*/ 1823548 h 3281794"/>
                <a:gd name="connsiteX7" fmla="*/ 525356 w 6395015"/>
                <a:gd name="connsiteY7" fmla="*/ 1958765 h 3281794"/>
                <a:gd name="connsiteX8" fmla="*/ 1345 w 6395015"/>
                <a:gd name="connsiteY8" fmla="*/ 2800375 h 3281794"/>
                <a:gd name="connsiteX9" fmla="*/ 133693 w 6395015"/>
                <a:gd name="connsiteY9" fmla="*/ 3280808 h 3281794"/>
                <a:gd name="connsiteX10" fmla="*/ 5951436 w 6395015"/>
                <a:gd name="connsiteY10" fmla="*/ 3280808 h 3281794"/>
                <a:gd name="connsiteX11" fmla="*/ 6393850 w 6395015"/>
                <a:gd name="connsiteY11" fmla="*/ 2202479 h 3281794"/>
                <a:gd name="connsiteX12" fmla="*/ 4961159 w 6395015"/>
                <a:gd name="connsiteY12" fmla="*/ 670616 h 3281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95015" h="3281794">
                  <a:moveTo>
                    <a:pt x="4961159" y="670616"/>
                  </a:moveTo>
                  <a:cubicBezTo>
                    <a:pt x="4909152" y="302625"/>
                    <a:pt x="4592988" y="19458"/>
                    <a:pt x="4210650" y="19458"/>
                  </a:cubicBezTo>
                  <a:cubicBezTo>
                    <a:pt x="4037773" y="19458"/>
                    <a:pt x="3878525" y="77382"/>
                    <a:pt x="3751019" y="174760"/>
                  </a:cubicBezTo>
                  <a:cubicBezTo>
                    <a:pt x="3511789" y="63394"/>
                    <a:pt x="3245121" y="1345"/>
                    <a:pt x="2963927" y="1345"/>
                  </a:cubicBezTo>
                  <a:cubicBezTo>
                    <a:pt x="2131284" y="1345"/>
                    <a:pt x="1425967" y="545979"/>
                    <a:pt x="1184764" y="1298461"/>
                  </a:cubicBezTo>
                  <a:cubicBezTo>
                    <a:pt x="1141724" y="1287522"/>
                    <a:pt x="1096711" y="1281603"/>
                    <a:pt x="1050264" y="1281603"/>
                  </a:cubicBezTo>
                  <a:cubicBezTo>
                    <a:pt x="750957" y="1281603"/>
                    <a:pt x="508320" y="1524241"/>
                    <a:pt x="508320" y="1823548"/>
                  </a:cubicBezTo>
                  <a:cubicBezTo>
                    <a:pt x="508320" y="1870175"/>
                    <a:pt x="514237" y="1915546"/>
                    <a:pt x="525356" y="1958765"/>
                  </a:cubicBezTo>
                  <a:cubicBezTo>
                    <a:pt x="214931" y="2111557"/>
                    <a:pt x="1345" y="2430949"/>
                    <a:pt x="1345" y="2800375"/>
                  </a:cubicBezTo>
                  <a:cubicBezTo>
                    <a:pt x="1345" y="2975942"/>
                    <a:pt x="49586" y="3140390"/>
                    <a:pt x="133693" y="3280808"/>
                  </a:cubicBezTo>
                  <a:lnTo>
                    <a:pt x="5951436" y="3280808"/>
                  </a:lnTo>
                  <a:cubicBezTo>
                    <a:pt x="6224918" y="3003559"/>
                    <a:pt x="6393850" y="2622835"/>
                    <a:pt x="6393850" y="2202479"/>
                  </a:cubicBezTo>
                  <a:cubicBezTo>
                    <a:pt x="6393671" y="1389024"/>
                    <a:pt x="5761163" y="723519"/>
                    <a:pt x="4961159" y="670616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6200000" scaled="1"/>
              <a:tileRect/>
            </a:gradFill>
            <a:ln w="9525" cap="flat">
              <a:noFill/>
              <a:prstDash val="solid"/>
              <a:miter/>
            </a:ln>
            <a:effectLst>
              <a:outerShdw blurRad="50800" dist="38100" dir="16200000" rotWithShape="0">
                <a:prstClr val="black">
                  <a:alpha val="29000"/>
                </a:prstClr>
              </a:outerShdw>
            </a:effectLst>
          </p:spPr>
          <p:txBody>
            <a:bodyPr rtlCol="0" anchor="ctr"/>
            <a:lstStyle/>
            <a:p>
              <a:pPr defTabSz="685800"/>
              <a:endParaRPr lang="en-US" sz="1350" dirty="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8" name="Freeform: Shape 7"/>
            <p:cNvSpPr/>
            <p:nvPr/>
          </p:nvSpPr>
          <p:spPr>
            <a:xfrm>
              <a:off x="9497611" y="4492687"/>
              <a:ext cx="975572" cy="369426"/>
            </a:xfrm>
            <a:custGeom>
              <a:avLst/>
              <a:gdLst>
                <a:gd name="connsiteX0" fmla="*/ 488593 w 975571"/>
                <a:gd name="connsiteY0" fmla="*/ 1345 h 369426"/>
                <a:gd name="connsiteX1" fmla="*/ 1345 w 975571"/>
                <a:gd name="connsiteY1" fmla="*/ 368619 h 369426"/>
                <a:gd name="connsiteX2" fmla="*/ 975840 w 975571"/>
                <a:gd name="connsiteY2" fmla="*/ 368619 h 369426"/>
                <a:gd name="connsiteX3" fmla="*/ 488593 w 975571"/>
                <a:gd name="connsiteY3" fmla="*/ 1345 h 36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5571" h="369426">
                  <a:moveTo>
                    <a:pt x="488593" y="1345"/>
                  </a:moveTo>
                  <a:cubicBezTo>
                    <a:pt x="257074" y="1345"/>
                    <a:pt x="61960" y="156647"/>
                    <a:pt x="1345" y="368619"/>
                  </a:cubicBezTo>
                  <a:lnTo>
                    <a:pt x="975840" y="368619"/>
                  </a:lnTo>
                  <a:cubicBezTo>
                    <a:pt x="915226" y="156647"/>
                    <a:pt x="720112" y="1345"/>
                    <a:pt x="488593" y="1345"/>
                  </a:cubicBezTo>
                  <a:close/>
                </a:path>
              </a:pathLst>
            </a:custGeom>
            <a:solidFill>
              <a:srgbClr val="918C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9" name="Freeform: Shape 8"/>
            <p:cNvSpPr/>
            <p:nvPr/>
          </p:nvSpPr>
          <p:spPr>
            <a:xfrm>
              <a:off x="10826827" y="4492687"/>
              <a:ext cx="975572" cy="369426"/>
            </a:xfrm>
            <a:custGeom>
              <a:avLst/>
              <a:gdLst>
                <a:gd name="connsiteX0" fmla="*/ 488593 w 975571"/>
                <a:gd name="connsiteY0" fmla="*/ 1345 h 369426"/>
                <a:gd name="connsiteX1" fmla="*/ 1345 w 975571"/>
                <a:gd name="connsiteY1" fmla="*/ 368619 h 369426"/>
                <a:gd name="connsiteX2" fmla="*/ 975840 w 975571"/>
                <a:gd name="connsiteY2" fmla="*/ 368619 h 369426"/>
                <a:gd name="connsiteX3" fmla="*/ 488593 w 975571"/>
                <a:gd name="connsiteY3" fmla="*/ 1345 h 36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5571" h="369426">
                  <a:moveTo>
                    <a:pt x="488593" y="1345"/>
                  </a:moveTo>
                  <a:cubicBezTo>
                    <a:pt x="257074" y="1345"/>
                    <a:pt x="61960" y="156647"/>
                    <a:pt x="1345" y="368619"/>
                  </a:cubicBezTo>
                  <a:lnTo>
                    <a:pt x="975840" y="368619"/>
                  </a:lnTo>
                  <a:cubicBezTo>
                    <a:pt x="915226" y="156647"/>
                    <a:pt x="719933" y="1345"/>
                    <a:pt x="488593" y="1345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0" name="Freeform: Shape 9"/>
            <p:cNvSpPr/>
            <p:nvPr/>
          </p:nvSpPr>
          <p:spPr>
            <a:xfrm>
              <a:off x="9984679" y="4335412"/>
              <a:ext cx="1393418" cy="527239"/>
            </a:xfrm>
            <a:custGeom>
              <a:avLst/>
              <a:gdLst>
                <a:gd name="connsiteX0" fmla="*/ 697337 w 1393417"/>
                <a:gd name="connsiteY0" fmla="*/ 1345 h 527239"/>
                <a:gd name="connsiteX1" fmla="*/ 1345 w 1393417"/>
                <a:gd name="connsiteY1" fmla="*/ 526073 h 527239"/>
                <a:gd name="connsiteX2" fmla="*/ 1393149 w 1393417"/>
                <a:gd name="connsiteY2" fmla="*/ 526073 h 527239"/>
                <a:gd name="connsiteX3" fmla="*/ 697337 w 1393417"/>
                <a:gd name="connsiteY3" fmla="*/ 1345 h 527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3417" h="527239">
                  <a:moveTo>
                    <a:pt x="697337" y="1345"/>
                  </a:moveTo>
                  <a:cubicBezTo>
                    <a:pt x="366647" y="1345"/>
                    <a:pt x="87784" y="223180"/>
                    <a:pt x="1345" y="526073"/>
                  </a:cubicBezTo>
                  <a:lnTo>
                    <a:pt x="1393149" y="526073"/>
                  </a:lnTo>
                  <a:cubicBezTo>
                    <a:pt x="1306889" y="223001"/>
                    <a:pt x="1028027" y="1345"/>
                    <a:pt x="697337" y="1345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1" name="Freeform: Shape 10"/>
            <p:cNvSpPr/>
            <p:nvPr/>
          </p:nvSpPr>
          <p:spPr>
            <a:xfrm>
              <a:off x="7364445" y="2548358"/>
              <a:ext cx="661739" cy="819552"/>
            </a:xfrm>
            <a:custGeom>
              <a:avLst/>
              <a:gdLst>
                <a:gd name="connsiteX0" fmla="*/ 394801 w 661738"/>
                <a:gd name="connsiteY0" fmla="*/ 260661 h 819551"/>
                <a:gd name="connsiteX1" fmla="*/ 319303 w 661738"/>
                <a:gd name="connsiteY1" fmla="*/ 207757 h 819551"/>
                <a:gd name="connsiteX2" fmla="*/ 202018 w 661738"/>
                <a:gd name="connsiteY2" fmla="*/ 284333 h 819551"/>
                <a:gd name="connsiteX3" fmla="*/ 1345 w 661738"/>
                <a:gd name="connsiteY3" fmla="*/ 183906 h 819551"/>
                <a:gd name="connsiteX4" fmla="*/ 353017 w 661738"/>
                <a:gd name="connsiteY4" fmla="*/ 1345 h 819551"/>
                <a:gd name="connsiteX5" fmla="*/ 661829 w 661738"/>
                <a:gd name="connsiteY5" fmla="*/ 216724 h 819551"/>
                <a:gd name="connsiteX6" fmla="*/ 481419 w 661738"/>
                <a:gd name="connsiteY6" fmla="*/ 506526 h 819551"/>
                <a:gd name="connsiteX7" fmla="*/ 249183 w 661738"/>
                <a:gd name="connsiteY7" fmla="*/ 506526 h 819551"/>
                <a:gd name="connsiteX8" fmla="*/ 394801 w 661738"/>
                <a:gd name="connsiteY8" fmla="*/ 260661 h 819551"/>
                <a:gd name="connsiteX9" fmla="*/ 216545 w 661738"/>
                <a:gd name="connsiteY9" fmla="*/ 684425 h 819551"/>
                <a:gd name="connsiteX10" fmla="*/ 365391 w 661738"/>
                <a:gd name="connsiteY10" fmla="*/ 551359 h 819551"/>
                <a:gd name="connsiteX11" fmla="*/ 514237 w 661738"/>
                <a:gd name="connsiteY11" fmla="*/ 684425 h 819551"/>
                <a:gd name="connsiteX12" fmla="*/ 365391 w 661738"/>
                <a:gd name="connsiteY12" fmla="*/ 819642 h 819551"/>
                <a:gd name="connsiteX13" fmla="*/ 216545 w 661738"/>
                <a:gd name="connsiteY13" fmla="*/ 684425 h 819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1738" h="819551">
                  <a:moveTo>
                    <a:pt x="394801" y="260661"/>
                  </a:moveTo>
                  <a:cubicBezTo>
                    <a:pt x="394801" y="225691"/>
                    <a:pt x="360908" y="207757"/>
                    <a:pt x="319303" y="207757"/>
                  </a:cubicBezTo>
                  <a:cubicBezTo>
                    <a:pt x="270883" y="207757"/>
                    <a:pt x="225690" y="236989"/>
                    <a:pt x="202018" y="284333"/>
                  </a:cubicBezTo>
                  <a:lnTo>
                    <a:pt x="1345" y="183906"/>
                  </a:lnTo>
                  <a:cubicBezTo>
                    <a:pt x="58911" y="75768"/>
                    <a:pt x="172787" y="1345"/>
                    <a:pt x="353017" y="1345"/>
                  </a:cubicBezTo>
                  <a:cubicBezTo>
                    <a:pt x="530019" y="1345"/>
                    <a:pt x="661829" y="75768"/>
                    <a:pt x="661829" y="216724"/>
                  </a:cubicBezTo>
                  <a:cubicBezTo>
                    <a:pt x="661829" y="389242"/>
                    <a:pt x="481419" y="419729"/>
                    <a:pt x="481419" y="506526"/>
                  </a:cubicBezTo>
                  <a:lnTo>
                    <a:pt x="249183" y="506526"/>
                  </a:lnTo>
                  <a:cubicBezTo>
                    <a:pt x="249363" y="370054"/>
                    <a:pt x="394801" y="329345"/>
                    <a:pt x="394801" y="260661"/>
                  </a:cubicBezTo>
                  <a:close/>
                  <a:moveTo>
                    <a:pt x="216545" y="684425"/>
                  </a:moveTo>
                  <a:cubicBezTo>
                    <a:pt x="216545" y="608925"/>
                    <a:pt x="277338" y="551359"/>
                    <a:pt x="365391" y="551359"/>
                  </a:cubicBezTo>
                  <a:cubicBezTo>
                    <a:pt x="453264" y="551359"/>
                    <a:pt x="514237" y="608925"/>
                    <a:pt x="514237" y="684425"/>
                  </a:cubicBezTo>
                  <a:cubicBezTo>
                    <a:pt x="514237" y="758848"/>
                    <a:pt x="453443" y="819642"/>
                    <a:pt x="365391" y="819642"/>
                  </a:cubicBezTo>
                  <a:cubicBezTo>
                    <a:pt x="277518" y="819821"/>
                    <a:pt x="216545" y="758848"/>
                    <a:pt x="216545" y="684425"/>
                  </a:cubicBezTo>
                  <a:close/>
                </a:path>
              </a:pathLst>
            </a:custGeom>
            <a:solidFill>
              <a:srgbClr val="53508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2" name="Freeform: Shape 11"/>
            <p:cNvSpPr/>
            <p:nvPr/>
          </p:nvSpPr>
          <p:spPr>
            <a:xfrm>
              <a:off x="6272486" y="4607101"/>
              <a:ext cx="541586" cy="1063445"/>
            </a:xfrm>
            <a:custGeom>
              <a:avLst/>
              <a:gdLst>
                <a:gd name="connsiteX0" fmla="*/ 540779 w 541585"/>
                <a:gd name="connsiteY0" fmla="*/ 1345 h 1063444"/>
                <a:gd name="connsiteX1" fmla="*/ 540779 w 541585"/>
                <a:gd name="connsiteY1" fmla="*/ 1062279 h 1063444"/>
                <a:gd name="connsiteX2" fmla="*/ 183189 w 541585"/>
                <a:gd name="connsiteY2" fmla="*/ 1062279 h 1063444"/>
                <a:gd name="connsiteX3" fmla="*/ 183189 w 541585"/>
                <a:gd name="connsiteY3" fmla="*/ 271241 h 1063444"/>
                <a:gd name="connsiteX4" fmla="*/ 1345 w 541585"/>
                <a:gd name="connsiteY4" fmla="*/ 271241 h 1063444"/>
                <a:gd name="connsiteX5" fmla="*/ 1345 w 541585"/>
                <a:gd name="connsiteY5" fmla="*/ 1524 h 1063444"/>
                <a:gd name="connsiteX6" fmla="*/ 540779 w 541585"/>
                <a:gd name="connsiteY6" fmla="*/ 1524 h 1063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1585" h="1063444">
                  <a:moveTo>
                    <a:pt x="540779" y="1345"/>
                  </a:moveTo>
                  <a:lnTo>
                    <a:pt x="540779" y="1062279"/>
                  </a:lnTo>
                  <a:lnTo>
                    <a:pt x="183189" y="1062279"/>
                  </a:lnTo>
                  <a:lnTo>
                    <a:pt x="183189" y="271241"/>
                  </a:lnTo>
                  <a:lnTo>
                    <a:pt x="1345" y="271241"/>
                  </a:lnTo>
                  <a:lnTo>
                    <a:pt x="1345" y="1524"/>
                  </a:lnTo>
                  <a:lnTo>
                    <a:pt x="540779" y="1524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3" name="Freeform: Shape 12"/>
            <p:cNvSpPr/>
            <p:nvPr/>
          </p:nvSpPr>
          <p:spPr>
            <a:xfrm>
              <a:off x="7259535" y="3108236"/>
              <a:ext cx="3211854" cy="2498109"/>
            </a:xfrm>
            <a:custGeom>
              <a:avLst/>
              <a:gdLst>
                <a:gd name="connsiteX0" fmla="*/ 2364775 w 3211854"/>
                <a:gd name="connsiteY0" fmla="*/ 1404626 h 2498109"/>
                <a:gd name="connsiteX1" fmla="*/ 1564232 w 3211854"/>
                <a:gd name="connsiteY1" fmla="*/ 1345 h 2498109"/>
                <a:gd name="connsiteX2" fmla="*/ 1524779 w 3211854"/>
                <a:gd name="connsiteY2" fmla="*/ 1345 h 2498109"/>
                <a:gd name="connsiteX3" fmla="*/ 724236 w 3211854"/>
                <a:gd name="connsiteY3" fmla="*/ 1404626 h 2498109"/>
                <a:gd name="connsiteX4" fmla="*/ 1345 w 3211854"/>
                <a:gd name="connsiteY4" fmla="*/ 2296449 h 2498109"/>
                <a:gd name="connsiteX5" fmla="*/ 1345 w 3211854"/>
                <a:gd name="connsiteY5" fmla="*/ 2497123 h 2498109"/>
                <a:gd name="connsiteX6" fmla="*/ 3211944 w 3211854"/>
                <a:gd name="connsiteY6" fmla="*/ 2497123 h 2498109"/>
                <a:gd name="connsiteX7" fmla="*/ 3211944 w 3211854"/>
                <a:gd name="connsiteY7" fmla="*/ 2300753 h 2498109"/>
                <a:gd name="connsiteX8" fmla="*/ 2364775 w 3211854"/>
                <a:gd name="connsiteY8" fmla="*/ 1404626 h 2498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11854" h="2498109">
                  <a:moveTo>
                    <a:pt x="2364775" y="1404626"/>
                  </a:moveTo>
                  <a:cubicBezTo>
                    <a:pt x="2194588" y="424212"/>
                    <a:pt x="1893667" y="24479"/>
                    <a:pt x="1564232" y="1345"/>
                  </a:cubicBezTo>
                  <a:lnTo>
                    <a:pt x="1524779" y="1345"/>
                  </a:lnTo>
                  <a:cubicBezTo>
                    <a:pt x="1195344" y="24479"/>
                    <a:pt x="894423" y="424212"/>
                    <a:pt x="724236" y="1404626"/>
                  </a:cubicBezTo>
                  <a:cubicBezTo>
                    <a:pt x="599959" y="2120703"/>
                    <a:pt x="205247" y="2268832"/>
                    <a:pt x="1345" y="2296449"/>
                  </a:cubicBezTo>
                  <a:lnTo>
                    <a:pt x="1345" y="2497123"/>
                  </a:lnTo>
                  <a:lnTo>
                    <a:pt x="3211944" y="2497123"/>
                  </a:lnTo>
                  <a:lnTo>
                    <a:pt x="3211944" y="2300753"/>
                  </a:lnTo>
                  <a:cubicBezTo>
                    <a:pt x="3211944" y="2300753"/>
                    <a:pt x="2534962" y="2385219"/>
                    <a:pt x="2364775" y="1404626"/>
                  </a:cubicBezTo>
                  <a:close/>
                </a:path>
              </a:pathLst>
            </a:custGeom>
            <a:solidFill>
              <a:srgbClr val="AEAA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4" name="Freeform: Shape 13"/>
            <p:cNvSpPr/>
            <p:nvPr/>
          </p:nvSpPr>
          <p:spPr>
            <a:xfrm>
              <a:off x="7133105" y="3097297"/>
              <a:ext cx="3340974" cy="2338503"/>
            </a:xfrm>
            <a:custGeom>
              <a:avLst/>
              <a:gdLst>
                <a:gd name="connsiteX0" fmla="*/ 3297307 w 3340974"/>
                <a:gd name="connsiteY0" fmla="*/ 2338951 h 2338502"/>
                <a:gd name="connsiteX1" fmla="*/ 2970203 w 3340974"/>
                <a:gd name="connsiteY1" fmla="*/ 2254485 h 2338502"/>
                <a:gd name="connsiteX2" fmla="*/ 2680401 w 3340974"/>
                <a:gd name="connsiteY2" fmla="*/ 1986562 h 2338502"/>
                <a:gd name="connsiteX3" fmla="*/ 2473451 w 3340974"/>
                <a:gd name="connsiteY3" fmla="*/ 1425967 h 2338502"/>
                <a:gd name="connsiteX4" fmla="*/ 2135229 w 3340974"/>
                <a:gd name="connsiteY4" fmla="*/ 371668 h 2338502"/>
                <a:gd name="connsiteX5" fmla="*/ 1690124 w 3340974"/>
                <a:gd name="connsiteY5" fmla="*/ 37750 h 2338502"/>
                <a:gd name="connsiteX6" fmla="*/ 1652106 w 3340974"/>
                <a:gd name="connsiteY6" fmla="*/ 37750 h 2338502"/>
                <a:gd name="connsiteX7" fmla="*/ 1207001 w 3340974"/>
                <a:gd name="connsiteY7" fmla="*/ 371668 h 2338502"/>
                <a:gd name="connsiteX8" fmla="*/ 868779 w 3340974"/>
                <a:gd name="connsiteY8" fmla="*/ 1425967 h 2338502"/>
                <a:gd name="connsiteX9" fmla="*/ 661829 w 3340974"/>
                <a:gd name="connsiteY9" fmla="*/ 1986562 h 2338502"/>
                <a:gd name="connsiteX10" fmla="*/ 372026 w 3340974"/>
                <a:gd name="connsiteY10" fmla="*/ 2254485 h 2338502"/>
                <a:gd name="connsiteX11" fmla="*/ 1345 w 3340974"/>
                <a:gd name="connsiteY11" fmla="*/ 2336799 h 2338502"/>
                <a:gd name="connsiteX12" fmla="*/ 5828 w 3340974"/>
                <a:gd name="connsiteY12" fmla="*/ 2300574 h 2338502"/>
                <a:gd name="connsiteX13" fmla="*/ 356603 w 3340974"/>
                <a:gd name="connsiteY13" fmla="*/ 2221309 h 2338502"/>
                <a:gd name="connsiteX14" fmla="*/ 832912 w 3340974"/>
                <a:gd name="connsiteY14" fmla="*/ 1419511 h 2338502"/>
                <a:gd name="connsiteX15" fmla="*/ 1649954 w 3340974"/>
                <a:gd name="connsiteY15" fmla="*/ 1345 h 2338502"/>
                <a:gd name="connsiteX16" fmla="*/ 1651209 w 3340974"/>
                <a:gd name="connsiteY16" fmla="*/ 1345 h 2338502"/>
                <a:gd name="connsiteX17" fmla="*/ 1691917 w 3340974"/>
                <a:gd name="connsiteY17" fmla="*/ 1345 h 2338502"/>
                <a:gd name="connsiteX18" fmla="*/ 2509138 w 3340974"/>
                <a:gd name="connsiteY18" fmla="*/ 1419690 h 2338502"/>
                <a:gd name="connsiteX19" fmla="*/ 2987240 w 3340974"/>
                <a:gd name="connsiteY19" fmla="*/ 2222385 h 2338502"/>
                <a:gd name="connsiteX20" fmla="*/ 3336222 w 3340974"/>
                <a:gd name="connsiteY20" fmla="*/ 2300753 h 2338502"/>
                <a:gd name="connsiteX21" fmla="*/ 3340705 w 3340974"/>
                <a:gd name="connsiteY21" fmla="*/ 2336978 h 2338502"/>
                <a:gd name="connsiteX22" fmla="*/ 3297307 w 3340974"/>
                <a:gd name="connsiteY22" fmla="*/ 2338951 h 233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340974" h="2338502">
                  <a:moveTo>
                    <a:pt x="3297307" y="2338951"/>
                  </a:moveTo>
                  <a:cubicBezTo>
                    <a:pt x="3233643" y="2338951"/>
                    <a:pt x="3107752" y="2327832"/>
                    <a:pt x="2970203" y="2254485"/>
                  </a:cubicBezTo>
                  <a:cubicBezTo>
                    <a:pt x="2856865" y="2194229"/>
                    <a:pt x="2759487" y="2104025"/>
                    <a:pt x="2680401" y="1986562"/>
                  </a:cubicBezTo>
                  <a:cubicBezTo>
                    <a:pt x="2582306" y="1840764"/>
                    <a:pt x="2512545" y="1652105"/>
                    <a:pt x="2473451" y="1425967"/>
                  </a:cubicBezTo>
                  <a:cubicBezTo>
                    <a:pt x="2392930" y="961853"/>
                    <a:pt x="2279054" y="607132"/>
                    <a:pt x="2135229" y="371668"/>
                  </a:cubicBezTo>
                  <a:cubicBezTo>
                    <a:pt x="2007185" y="162027"/>
                    <a:pt x="1857442" y="49765"/>
                    <a:pt x="1690124" y="37750"/>
                  </a:cubicBezTo>
                  <a:lnTo>
                    <a:pt x="1652106" y="37750"/>
                  </a:lnTo>
                  <a:cubicBezTo>
                    <a:pt x="1484788" y="49765"/>
                    <a:pt x="1335045" y="162207"/>
                    <a:pt x="1207001" y="371668"/>
                  </a:cubicBezTo>
                  <a:cubicBezTo>
                    <a:pt x="1063176" y="607132"/>
                    <a:pt x="949479" y="961673"/>
                    <a:pt x="868779" y="1425967"/>
                  </a:cubicBezTo>
                  <a:cubicBezTo>
                    <a:pt x="829505" y="1652105"/>
                    <a:pt x="759924" y="1840764"/>
                    <a:pt x="661829" y="1986562"/>
                  </a:cubicBezTo>
                  <a:cubicBezTo>
                    <a:pt x="582743" y="2104025"/>
                    <a:pt x="485365" y="2194229"/>
                    <a:pt x="372026" y="2254485"/>
                  </a:cubicBezTo>
                  <a:cubicBezTo>
                    <a:pt x="178705" y="2357422"/>
                    <a:pt x="8518" y="2337696"/>
                    <a:pt x="1345" y="2336799"/>
                  </a:cubicBezTo>
                  <a:lnTo>
                    <a:pt x="5828" y="2300574"/>
                  </a:lnTo>
                  <a:cubicBezTo>
                    <a:pt x="7442" y="2300753"/>
                    <a:pt x="173146" y="2319583"/>
                    <a:pt x="356603" y="2221309"/>
                  </a:cubicBezTo>
                  <a:cubicBezTo>
                    <a:pt x="599779" y="2090934"/>
                    <a:pt x="764407" y="1813685"/>
                    <a:pt x="832912" y="1419511"/>
                  </a:cubicBezTo>
                  <a:cubicBezTo>
                    <a:pt x="1030358" y="281105"/>
                    <a:pt x="1386155" y="19816"/>
                    <a:pt x="1649954" y="1345"/>
                  </a:cubicBezTo>
                  <a:lnTo>
                    <a:pt x="1651209" y="1345"/>
                  </a:lnTo>
                  <a:lnTo>
                    <a:pt x="1691917" y="1345"/>
                  </a:lnTo>
                  <a:cubicBezTo>
                    <a:pt x="1955537" y="19996"/>
                    <a:pt x="2311513" y="281105"/>
                    <a:pt x="2509138" y="1419690"/>
                  </a:cubicBezTo>
                  <a:cubicBezTo>
                    <a:pt x="2577823" y="1814761"/>
                    <a:pt x="2742988" y="2092368"/>
                    <a:pt x="2987240" y="2222385"/>
                  </a:cubicBezTo>
                  <a:cubicBezTo>
                    <a:pt x="3170518" y="2319942"/>
                    <a:pt x="3334608" y="2300933"/>
                    <a:pt x="3336222" y="2300753"/>
                  </a:cubicBezTo>
                  <a:lnTo>
                    <a:pt x="3340705" y="2336978"/>
                  </a:lnTo>
                  <a:cubicBezTo>
                    <a:pt x="3338553" y="2337158"/>
                    <a:pt x="3322951" y="2338951"/>
                    <a:pt x="3297307" y="2338951"/>
                  </a:cubicBezTo>
                  <a:close/>
                </a:path>
              </a:pathLst>
            </a:custGeom>
            <a:solidFill>
              <a:srgbClr val="FFCD9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5" name="Freeform: Shape 14"/>
            <p:cNvSpPr/>
            <p:nvPr/>
          </p:nvSpPr>
          <p:spPr>
            <a:xfrm>
              <a:off x="6991970" y="5548600"/>
              <a:ext cx="3622527" cy="229546"/>
            </a:xfrm>
            <a:custGeom>
              <a:avLst/>
              <a:gdLst>
                <a:gd name="connsiteX0" fmla="*/ 3509278 w 3622527"/>
                <a:gd name="connsiteY0" fmla="*/ 228381 h 229546"/>
                <a:gd name="connsiteX1" fmla="*/ 114863 w 3622527"/>
                <a:gd name="connsiteY1" fmla="*/ 228381 h 229546"/>
                <a:gd name="connsiteX2" fmla="*/ 1345 w 3622527"/>
                <a:gd name="connsiteY2" fmla="*/ 114863 h 229546"/>
                <a:gd name="connsiteX3" fmla="*/ 1345 w 3622527"/>
                <a:gd name="connsiteY3" fmla="*/ 114863 h 229546"/>
                <a:gd name="connsiteX4" fmla="*/ 114863 w 3622527"/>
                <a:gd name="connsiteY4" fmla="*/ 1345 h 229546"/>
                <a:gd name="connsiteX5" fmla="*/ 3509278 w 3622527"/>
                <a:gd name="connsiteY5" fmla="*/ 1345 h 229546"/>
                <a:gd name="connsiteX6" fmla="*/ 3622796 w 3622527"/>
                <a:gd name="connsiteY6" fmla="*/ 114863 h 229546"/>
                <a:gd name="connsiteX7" fmla="*/ 3622796 w 3622527"/>
                <a:gd name="connsiteY7" fmla="*/ 114863 h 229546"/>
                <a:gd name="connsiteX8" fmla="*/ 3509278 w 3622527"/>
                <a:gd name="connsiteY8" fmla="*/ 228381 h 22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22527" h="229546">
                  <a:moveTo>
                    <a:pt x="3509278" y="228381"/>
                  </a:moveTo>
                  <a:lnTo>
                    <a:pt x="114863" y="228381"/>
                  </a:lnTo>
                  <a:cubicBezTo>
                    <a:pt x="52096" y="228381"/>
                    <a:pt x="1345" y="177450"/>
                    <a:pt x="1345" y="114863"/>
                  </a:cubicBezTo>
                  <a:lnTo>
                    <a:pt x="1345" y="114863"/>
                  </a:lnTo>
                  <a:cubicBezTo>
                    <a:pt x="1345" y="52096"/>
                    <a:pt x="52276" y="1345"/>
                    <a:pt x="114863" y="1345"/>
                  </a:cubicBezTo>
                  <a:lnTo>
                    <a:pt x="3509278" y="1345"/>
                  </a:lnTo>
                  <a:cubicBezTo>
                    <a:pt x="3572045" y="1345"/>
                    <a:pt x="3622796" y="52276"/>
                    <a:pt x="3622796" y="114863"/>
                  </a:cubicBezTo>
                  <a:lnTo>
                    <a:pt x="3622796" y="114863"/>
                  </a:lnTo>
                  <a:cubicBezTo>
                    <a:pt x="3622796" y="177450"/>
                    <a:pt x="3572045" y="228381"/>
                    <a:pt x="3509278" y="228381"/>
                  </a:cubicBezTo>
                  <a:close/>
                </a:path>
              </a:pathLst>
            </a:custGeom>
            <a:solidFill>
              <a:srgbClr val="3B38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6" name="Freeform: Shape 15"/>
            <p:cNvSpPr/>
            <p:nvPr/>
          </p:nvSpPr>
          <p:spPr>
            <a:xfrm>
              <a:off x="9626551" y="3561052"/>
              <a:ext cx="975572" cy="369426"/>
            </a:xfrm>
            <a:custGeom>
              <a:avLst/>
              <a:gdLst>
                <a:gd name="connsiteX0" fmla="*/ 488593 w 975571"/>
                <a:gd name="connsiteY0" fmla="*/ 1345 h 369426"/>
                <a:gd name="connsiteX1" fmla="*/ 1345 w 975571"/>
                <a:gd name="connsiteY1" fmla="*/ 368619 h 369426"/>
                <a:gd name="connsiteX2" fmla="*/ 975841 w 975571"/>
                <a:gd name="connsiteY2" fmla="*/ 368619 h 369426"/>
                <a:gd name="connsiteX3" fmla="*/ 488593 w 975571"/>
                <a:gd name="connsiteY3" fmla="*/ 1345 h 36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5571" h="369426">
                  <a:moveTo>
                    <a:pt x="488593" y="1345"/>
                  </a:moveTo>
                  <a:cubicBezTo>
                    <a:pt x="257074" y="1345"/>
                    <a:pt x="61960" y="156647"/>
                    <a:pt x="1345" y="368619"/>
                  </a:cubicBezTo>
                  <a:lnTo>
                    <a:pt x="975841" y="368619"/>
                  </a:lnTo>
                  <a:cubicBezTo>
                    <a:pt x="915226" y="156647"/>
                    <a:pt x="720112" y="1345"/>
                    <a:pt x="488593" y="1345"/>
                  </a:cubicBezTo>
                  <a:close/>
                </a:path>
              </a:pathLst>
            </a:custGeom>
            <a:solidFill>
              <a:srgbClr val="53508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7" name="Freeform: Shape 16"/>
            <p:cNvSpPr/>
            <p:nvPr/>
          </p:nvSpPr>
          <p:spPr>
            <a:xfrm>
              <a:off x="10955768" y="3561052"/>
              <a:ext cx="975572" cy="369426"/>
            </a:xfrm>
            <a:custGeom>
              <a:avLst/>
              <a:gdLst>
                <a:gd name="connsiteX0" fmla="*/ 488593 w 975571"/>
                <a:gd name="connsiteY0" fmla="*/ 1345 h 369426"/>
                <a:gd name="connsiteX1" fmla="*/ 1345 w 975571"/>
                <a:gd name="connsiteY1" fmla="*/ 368619 h 369426"/>
                <a:gd name="connsiteX2" fmla="*/ 975840 w 975571"/>
                <a:gd name="connsiteY2" fmla="*/ 368619 h 369426"/>
                <a:gd name="connsiteX3" fmla="*/ 488593 w 975571"/>
                <a:gd name="connsiteY3" fmla="*/ 1345 h 36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5571" h="369426">
                  <a:moveTo>
                    <a:pt x="488593" y="1345"/>
                  </a:moveTo>
                  <a:cubicBezTo>
                    <a:pt x="257074" y="1345"/>
                    <a:pt x="61960" y="156647"/>
                    <a:pt x="1345" y="368619"/>
                  </a:cubicBezTo>
                  <a:lnTo>
                    <a:pt x="975840" y="368619"/>
                  </a:lnTo>
                  <a:cubicBezTo>
                    <a:pt x="915226" y="156647"/>
                    <a:pt x="719933" y="1345"/>
                    <a:pt x="488593" y="1345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8" name="Freeform: Shape 17"/>
            <p:cNvSpPr/>
            <p:nvPr/>
          </p:nvSpPr>
          <p:spPr>
            <a:xfrm>
              <a:off x="10113799" y="3403777"/>
              <a:ext cx="1393418" cy="527239"/>
            </a:xfrm>
            <a:custGeom>
              <a:avLst/>
              <a:gdLst>
                <a:gd name="connsiteX0" fmla="*/ 697337 w 1393417"/>
                <a:gd name="connsiteY0" fmla="*/ 1345 h 527239"/>
                <a:gd name="connsiteX1" fmla="*/ 1345 w 1393417"/>
                <a:gd name="connsiteY1" fmla="*/ 526074 h 527239"/>
                <a:gd name="connsiteX2" fmla="*/ 1393149 w 1393417"/>
                <a:gd name="connsiteY2" fmla="*/ 526074 h 527239"/>
                <a:gd name="connsiteX3" fmla="*/ 697337 w 1393417"/>
                <a:gd name="connsiteY3" fmla="*/ 1345 h 527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3417" h="527239">
                  <a:moveTo>
                    <a:pt x="697337" y="1345"/>
                  </a:moveTo>
                  <a:cubicBezTo>
                    <a:pt x="366647" y="1345"/>
                    <a:pt x="87784" y="223180"/>
                    <a:pt x="1345" y="526074"/>
                  </a:cubicBezTo>
                  <a:lnTo>
                    <a:pt x="1393149" y="526074"/>
                  </a:lnTo>
                  <a:cubicBezTo>
                    <a:pt x="1306710" y="223001"/>
                    <a:pt x="1027847" y="1345"/>
                    <a:pt x="697337" y="1345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9" name="Freeform: Shape 18"/>
            <p:cNvSpPr/>
            <p:nvPr/>
          </p:nvSpPr>
          <p:spPr>
            <a:xfrm>
              <a:off x="7247211" y="2938099"/>
              <a:ext cx="26900" cy="2623642"/>
            </a:xfrm>
            <a:custGeom>
              <a:avLst/>
              <a:gdLst>
                <a:gd name="connsiteX0" fmla="*/ 13669 w 26899"/>
                <a:gd name="connsiteY0" fmla="*/ 13669 h 2623642"/>
                <a:gd name="connsiteX1" fmla="*/ 13669 w 26899"/>
                <a:gd name="connsiteY1" fmla="*/ 2611667 h 262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899" h="2623642">
                  <a:moveTo>
                    <a:pt x="13669" y="13669"/>
                  </a:moveTo>
                  <a:lnTo>
                    <a:pt x="13669" y="2611667"/>
                  </a:lnTo>
                </a:path>
              </a:pathLst>
            </a:custGeom>
            <a:ln w="96802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20" name="Freeform: Shape 19"/>
            <p:cNvSpPr/>
            <p:nvPr/>
          </p:nvSpPr>
          <p:spPr>
            <a:xfrm>
              <a:off x="7093164" y="5536096"/>
              <a:ext cx="3428847" cy="26900"/>
            </a:xfrm>
            <a:custGeom>
              <a:avLst/>
              <a:gdLst>
                <a:gd name="connsiteX0" fmla="*/ 13669 w 3428847"/>
                <a:gd name="connsiteY0" fmla="*/ 13669 h 26899"/>
                <a:gd name="connsiteX1" fmla="*/ 3416155 w 3428847"/>
                <a:gd name="connsiteY1" fmla="*/ 13669 h 26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28847" h="26899">
                  <a:moveTo>
                    <a:pt x="13669" y="13669"/>
                  </a:moveTo>
                  <a:lnTo>
                    <a:pt x="3416155" y="13669"/>
                  </a:lnTo>
                </a:path>
              </a:pathLst>
            </a:custGeom>
            <a:ln w="96802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21" name="Freeform: Shape 20"/>
            <p:cNvSpPr/>
            <p:nvPr/>
          </p:nvSpPr>
          <p:spPr>
            <a:xfrm>
              <a:off x="9713937" y="3555901"/>
              <a:ext cx="859005" cy="859005"/>
            </a:xfrm>
            <a:custGeom>
              <a:avLst/>
              <a:gdLst>
                <a:gd name="connsiteX0" fmla="*/ 845416 w 859005"/>
                <a:gd name="connsiteY0" fmla="*/ 429542 h 859005"/>
                <a:gd name="connsiteX1" fmla="*/ 429543 w 859005"/>
                <a:gd name="connsiteY1" fmla="*/ 845416 h 859005"/>
                <a:gd name="connsiteX2" fmla="*/ 13670 w 859005"/>
                <a:gd name="connsiteY2" fmla="*/ 429542 h 859005"/>
                <a:gd name="connsiteX3" fmla="*/ 429543 w 859005"/>
                <a:gd name="connsiteY3" fmla="*/ 13669 h 859005"/>
                <a:gd name="connsiteX4" fmla="*/ 845416 w 859005"/>
                <a:gd name="connsiteY4" fmla="*/ 429542 h 859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9005" h="859005">
                  <a:moveTo>
                    <a:pt x="845416" y="429542"/>
                  </a:moveTo>
                  <a:cubicBezTo>
                    <a:pt x="845416" y="659223"/>
                    <a:pt x="659223" y="845416"/>
                    <a:pt x="429543" y="845416"/>
                  </a:cubicBezTo>
                  <a:cubicBezTo>
                    <a:pt x="199862" y="845416"/>
                    <a:pt x="13670" y="659223"/>
                    <a:pt x="13670" y="429542"/>
                  </a:cubicBezTo>
                  <a:cubicBezTo>
                    <a:pt x="13670" y="199862"/>
                    <a:pt x="199862" y="13669"/>
                    <a:pt x="429543" y="13669"/>
                  </a:cubicBezTo>
                  <a:cubicBezTo>
                    <a:pt x="659223" y="13669"/>
                    <a:pt x="845416" y="199862"/>
                    <a:pt x="845416" y="429542"/>
                  </a:cubicBezTo>
                  <a:close/>
                </a:path>
              </a:pathLst>
            </a:custGeom>
            <a:noFill/>
            <a:ln w="96802" cap="flat">
              <a:solidFill>
                <a:srgbClr val="FFCD91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22" name="Freeform: Shape 21"/>
            <p:cNvSpPr/>
            <p:nvPr/>
          </p:nvSpPr>
          <p:spPr>
            <a:xfrm>
              <a:off x="9713937" y="3784013"/>
              <a:ext cx="859005" cy="401706"/>
            </a:xfrm>
            <a:custGeom>
              <a:avLst/>
              <a:gdLst>
                <a:gd name="connsiteX0" fmla="*/ 845416 w 859005"/>
                <a:gd name="connsiteY0" fmla="*/ 201431 h 401705"/>
                <a:gd name="connsiteX1" fmla="*/ 429543 w 859005"/>
                <a:gd name="connsiteY1" fmla="*/ 389192 h 401705"/>
                <a:gd name="connsiteX2" fmla="*/ 13670 w 859005"/>
                <a:gd name="connsiteY2" fmla="*/ 201431 h 401705"/>
                <a:gd name="connsiteX3" fmla="*/ 429543 w 859005"/>
                <a:gd name="connsiteY3" fmla="*/ 13669 h 401705"/>
                <a:gd name="connsiteX4" fmla="*/ 845416 w 859005"/>
                <a:gd name="connsiteY4" fmla="*/ 201431 h 401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9005" h="401705">
                  <a:moveTo>
                    <a:pt x="845416" y="201431"/>
                  </a:moveTo>
                  <a:cubicBezTo>
                    <a:pt x="845416" y="305129"/>
                    <a:pt x="659223" y="389192"/>
                    <a:pt x="429543" y="389192"/>
                  </a:cubicBezTo>
                  <a:cubicBezTo>
                    <a:pt x="199862" y="389192"/>
                    <a:pt x="13670" y="305129"/>
                    <a:pt x="13670" y="201431"/>
                  </a:cubicBezTo>
                  <a:cubicBezTo>
                    <a:pt x="13670" y="97733"/>
                    <a:pt x="199862" y="13669"/>
                    <a:pt x="429543" y="13669"/>
                  </a:cubicBezTo>
                  <a:cubicBezTo>
                    <a:pt x="659223" y="13669"/>
                    <a:pt x="845416" y="97733"/>
                    <a:pt x="845416" y="201431"/>
                  </a:cubicBezTo>
                  <a:close/>
                </a:path>
              </a:pathLst>
            </a:custGeom>
            <a:noFill/>
            <a:ln w="96802" cap="flat">
              <a:solidFill>
                <a:srgbClr val="FFCD91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23" name="Freeform: Shape 22"/>
            <p:cNvSpPr/>
            <p:nvPr/>
          </p:nvSpPr>
          <p:spPr>
            <a:xfrm>
              <a:off x="9942048" y="3555901"/>
              <a:ext cx="401706" cy="859005"/>
            </a:xfrm>
            <a:custGeom>
              <a:avLst/>
              <a:gdLst>
                <a:gd name="connsiteX0" fmla="*/ 389192 w 401705"/>
                <a:gd name="connsiteY0" fmla="*/ 429542 h 859005"/>
                <a:gd name="connsiteX1" fmla="*/ 201431 w 401705"/>
                <a:gd name="connsiteY1" fmla="*/ 845416 h 859005"/>
                <a:gd name="connsiteX2" fmla="*/ 13669 w 401705"/>
                <a:gd name="connsiteY2" fmla="*/ 429542 h 859005"/>
                <a:gd name="connsiteX3" fmla="*/ 201431 w 401705"/>
                <a:gd name="connsiteY3" fmla="*/ 13669 h 859005"/>
                <a:gd name="connsiteX4" fmla="*/ 389192 w 401705"/>
                <a:gd name="connsiteY4" fmla="*/ 429542 h 859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1705" h="859005">
                  <a:moveTo>
                    <a:pt x="389192" y="429542"/>
                  </a:moveTo>
                  <a:cubicBezTo>
                    <a:pt x="389192" y="659223"/>
                    <a:pt x="305129" y="845416"/>
                    <a:pt x="201431" y="845416"/>
                  </a:cubicBezTo>
                  <a:cubicBezTo>
                    <a:pt x="97733" y="845416"/>
                    <a:pt x="13669" y="659223"/>
                    <a:pt x="13669" y="429542"/>
                  </a:cubicBezTo>
                  <a:cubicBezTo>
                    <a:pt x="13669" y="199862"/>
                    <a:pt x="97733" y="13669"/>
                    <a:pt x="201431" y="13669"/>
                  </a:cubicBezTo>
                  <a:cubicBezTo>
                    <a:pt x="305129" y="13669"/>
                    <a:pt x="389192" y="199862"/>
                    <a:pt x="389192" y="429542"/>
                  </a:cubicBezTo>
                  <a:close/>
                </a:path>
              </a:pathLst>
            </a:custGeom>
            <a:noFill/>
            <a:ln w="96802" cap="flat">
              <a:solidFill>
                <a:srgbClr val="FFCD91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24" name="Freeform: Shape 23"/>
            <p:cNvSpPr/>
            <p:nvPr/>
          </p:nvSpPr>
          <p:spPr>
            <a:xfrm>
              <a:off x="9718493" y="3976331"/>
              <a:ext cx="848245" cy="17933"/>
            </a:xfrm>
            <a:custGeom>
              <a:avLst/>
              <a:gdLst>
                <a:gd name="connsiteX0" fmla="*/ 9113 w 848245"/>
                <a:gd name="connsiteY0" fmla="*/ 9113 h 17933"/>
                <a:gd name="connsiteX1" fmla="*/ 840860 w 848245"/>
                <a:gd name="connsiteY1" fmla="*/ 9113 h 1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48245" h="17933">
                  <a:moveTo>
                    <a:pt x="9113" y="9113"/>
                  </a:moveTo>
                  <a:lnTo>
                    <a:pt x="840860" y="9113"/>
                  </a:lnTo>
                </a:path>
              </a:pathLst>
            </a:custGeom>
            <a:ln w="64535" cap="flat">
              <a:solidFill>
                <a:srgbClr val="FFFFFF"/>
              </a:solidFill>
              <a:custDash>
                <a:ds d="1524435" sp="1524435"/>
              </a:custDash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25" name="Freeform: Shape 24"/>
            <p:cNvSpPr/>
            <p:nvPr/>
          </p:nvSpPr>
          <p:spPr>
            <a:xfrm>
              <a:off x="10134366" y="3560457"/>
              <a:ext cx="17933" cy="848245"/>
            </a:xfrm>
            <a:custGeom>
              <a:avLst/>
              <a:gdLst>
                <a:gd name="connsiteX0" fmla="*/ 9113 w 17933"/>
                <a:gd name="connsiteY0" fmla="*/ 840680 h 848245"/>
                <a:gd name="connsiteX1" fmla="*/ 9113 w 17933"/>
                <a:gd name="connsiteY1" fmla="*/ 9113 h 84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848245">
                  <a:moveTo>
                    <a:pt x="9113" y="840680"/>
                  </a:moveTo>
                  <a:lnTo>
                    <a:pt x="9113" y="9113"/>
                  </a:lnTo>
                </a:path>
              </a:pathLst>
            </a:custGeom>
            <a:ln w="64535" cap="flat">
              <a:solidFill>
                <a:srgbClr val="FFFFFF"/>
              </a:solidFill>
              <a:custDash>
                <a:ds d="1524435" sp="1524435"/>
              </a:custDash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26" name="Freeform: Shape 25"/>
            <p:cNvSpPr/>
            <p:nvPr/>
          </p:nvSpPr>
          <p:spPr>
            <a:xfrm>
              <a:off x="8389815" y="3156241"/>
              <a:ext cx="17933" cy="35867"/>
            </a:xfrm>
            <a:custGeom>
              <a:avLst/>
              <a:gdLst>
                <a:gd name="connsiteX0" fmla="*/ 9113 w 17933"/>
                <a:gd name="connsiteY0" fmla="*/ 9113 h 35866"/>
                <a:gd name="connsiteX1" fmla="*/ 9113 w 17933"/>
                <a:gd name="connsiteY1" fmla="*/ 27405 h 35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35866">
                  <a:moveTo>
                    <a:pt x="9113" y="9113"/>
                  </a:moveTo>
                  <a:lnTo>
                    <a:pt x="9113" y="27405"/>
                  </a:lnTo>
                </a:path>
              </a:pathLst>
            </a:custGeom>
            <a:ln w="6453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27" name="Freeform: Shape 26"/>
            <p:cNvSpPr/>
            <p:nvPr/>
          </p:nvSpPr>
          <p:spPr>
            <a:xfrm>
              <a:off x="8389815" y="3210579"/>
              <a:ext cx="17933" cy="2311603"/>
            </a:xfrm>
            <a:custGeom>
              <a:avLst/>
              <a:gdLst>
                <a:gd name="connsiteX0" fmla="*/ 9113 w 17933"/>
                <a:gd name="connsiteY0" fmla="*/ 9113 h 2311602"/>
                <a:gd name="connsiteX1" fmla="*/ 9113 w 17933"/>
                <a:gd name="connsiteY1" fmla="*/ 2302962 h 2311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2311602">
                  <a:moveTo>
                    <a:pt x="9113" y="9113"/>
                  </a:moveTo>
                  <a:lnTo>
                    <a:pt x="9113" y="2302962"/>
                  </a:lnTo>
                </a:path>
              </a:pathLst>
            </a:custGeom>
            <a:ln w="64535" cap="flat">
              <a:solidFill>
                <a:srgbClr val="FFFFFF"/>
              </a:solidFill>
              <a:custDash>
                <a:ds d="1510643" sp="1510643"/>
              </a:custDash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28" name="Freeform: Shape 27"/>
            <p:cNvSpPr/>
            <p:nvPr/>
          </p:nvSpPr>
          <p:spPr>
            <a:xfrm>
              <a:off x="8389815" y="5522361"/>
              <a:ext cx="17933" cy="35867"/>
            </a:xfrm>
            <a:custGeom>
              <a:avLst/>
              <a:gdLst>
                <a:gd name="connsiteX0" fmla="*/ 9113 w 17933"/>
                <a:gd name="connsiteY0" fmla="*/ 9113 h 35866"/>
                <a:gd name="connsiteX1" fmla="*/ 9113 w 17933"/>
                <a:gd name="connsiteY1" fmla="*/ 27405 h 35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35866">
                  <a:moveTo>
                    <a:pt x="9113" y="9113"/>
                  </a:moveTo>
                  <a:lnTo>
                    <a:pt x="9113" y="27405"/>
                  </a:lnTo>
                </a:path>
              </a:pathLst>
            </a:custGeom>
            <a:ln w="6453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29" name="Freeform: Shape 28"/>
            <p:cNvSpPr/>
            <p:nvPr/>
          </p:nvSpPr>
          <p:spPr>
            <a:xfrm>
              <a:off x="9615556" y="4044657"/>
              <a:ext cx="17933" cy="1513571"/>
            </a:xfrm>
            <a:custGeom>
              <a:avLst/>
              <a:gdLst>
                <a:gd name="connsiteX0" fmla="*/ 9113 w 17933"/>
                <a:gd name="connsiteY0" fmla="*/ 9113 h 1513570"/>
                <a:gd name="connsiteX1" fmla="*/ 9113 w 17933"/>
                <a:gd name="connsiteY1" fmla="*/ 1505109 h 1513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513570">
                  <a:moveTo>
                    <a:pt x="9113" y="9113"/>
                  </a:moveTo>
                  <a:lnTo>
                    <a:pt x="9113" y="1505109"/>
                  </a:lnTo>
                </a:path>
              </a:pathLst>
            </a:custGeom>
            <a:ln w="64535" cap="flat">
              <a:solidFill>
                <a:srgbClr val="FFFFFF"/>
              </a:solidFill>
              <a:custDash>
                <a:ds d="1524435" sp="1524435"/>
              </a:custDash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0" name="Freeform: Shape 29"/>
            <p:cNvSpPr/>
            <p:nvPr/>
          </p:nvSpPr>
          <p:spPr>
            <a:xfrm>
              <a:off x="7251767" y="3343465"/>
              <a:ext cx="1154905" cy="17933"/>
            </a:xfrm>
            <a:custGeom>
              <a:avLst/>
              <a:gdLst>
                <a:gd name="connsiteX0" fmla="*/ 1147160 w 1154904"/>
                <a:gd name="connsiteY0" fmla="*/ 9113 h 17933"/>
                <a:gd name="connsiteX1" fmla="*/ 9113 w 1154904"/>
                <a:gd name="connsiteY1" fmla="*/ 9113 h 1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4904" h="17933">
                  <a:moveTo>
                    <a:pt x="1147160" y="9113"/>
                  </a:moveTo>
                  <a:lnTo>
                    <a:pt x="9113" y="9113"/>
                  </a:lnTo>
                </a:path>
              </a:pathLst>
            </a:custGeom>
            <a:ln w="64535" cap="flat">
              <a:solidFill>
                <a:srgbClr val="FFFFFF"/>
              </a:solidFill>
              <a:custDash>
                <a:ds d="1524435" sp="1524435"/>
              </a:custDash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1" name="Freeform: Shape 30"/>
            <p:cNvSpPr/>
            <p:nvPr/>
          </p:nvSpPr>
          <p:spPr>
            <a:xfrm>
              <a:off x="7251767" y="4510923"/>
              <a:ext cx="2381543" cy="17933"/>
            </a:xfrm>
            <a:custGeom>
              <a:avLst/>
              <a:gdLst>
                <a:gd name="connsiteX0" fmla="*/ 2372543 w 2381542"/>
                <a:gd name="connsiteY0" fmla="*/ 9113 h 17933"/>
                <a:gd name="connsiteX1" fmla="*/ 9113 w 2381542"/>
                <a:gd name="connsiteY1" fmla="*/ 9113 h 1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81542" h="17933">
                  <a:moveTo>
                    <a:pt x="2372543" y="9113"/>
                  </a:moveTo>
                  <a:lnTo>
                    <a:pt x="9113" y="9113"/>
                  </a:lnTo>
                </a:path>
              </a:pathLst>
            </a:custGeom>
            <a:ln w="64535" cap="flat">
              <a:solidFill>
                <a:srgbClr val="FFFFFF"/>
              </a:solidFill>
              <a:custDash>
                <a:ds d="1524435" sp="1524435"/>
              </a:custDash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2" name="Freeform: Shape 31"/>
            <p:cNvSpPr/>
            <p:nvPr/>
          </p:nvSpPr>
          <p:spPr>
            <a:xfrm>
              <a:off x="7926833" y="4456820"/>
              <a:ext cx="114773" cy="114773"/>
            </a:xfrm>
            <a:custGeom>
              <a:avLst/>
              <a:gdLst>
                <a:gd name="connsiteX0" fmla="*/ 113966 w 114773"/>
                <a:gd name="connsiteY0" fmla="*/ 57655 h 114773"/>
                <a:gd name="connsiteX1" fmla="*/ 57656 w 114773"/>
                <a:gd name="connsiteY1" fmla="*/ 113966 h 114773"/>
                <a:gd name="connsiteX2" fmla="*/ 1345 w 114773"/>
                <a:gd name="connsiteY2" fmla="*/ 57655 h 114773"/>
                <a:gd name="connsiteX3" fmla="*/ 57656 w 114773"/>
                <a:gd name="connsiteY3" fmla="*/ 1345 h 114773"/>
                <a:gd name="connsiteX4" fmla="*/ 113966 w 114773"/>
                <a:gd name="connsiteY4" fmla="*/ 57655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773" h="114773">
                  <a:moveTo>
                    <a:pt x="113966" y="57655"/>
                  </a:moveTo>
                  <a:cubicBezTo>
                    <a:pt x="113966" y="88755"/>
                    <a:pt x="88755" y="113966"/>
                    <a:pt x="57656" y="113966"/>
                  </a:cubicBezTo>
                  <a:cubicBezTo>
                    <a:pt x="26556" y="113966"/>
                    <a:pt x="1345" y="88755"/>
                    <a:pt x="1345" y="57655"/>
                  </a:cubicBezTo>
                  <a:cubicBezTo>
                    <a:pt x="1345" y="26556"/>
                    <a:pt x="26557" y="1345"/>
                    <a:pt x="57656" y="1345"/>
                  </a:cubicBezTo>
                  <a:cubicBezTo>
                    <a:pt x="88755" y="1345"/>
                    <a:pt x="113966" y="26556"/>
                    <a:pt x="113966" y="5765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3" name="Freeform: Shape 32"/>
            <p:cNvSpPr/>
            <p:nvPr/>
          </p:nvSpPr>
          <p:spPr>
            <a:xfrm>
              <a:off x="9566654" y="4456820"/>
              <a:ext cx="114773" cy="114773"/>
            </a:xfrm>
            <a:custGeom>
              <a:avLst/>
              <a:gdLst>
                <a:gd name="connsiteX0" fmla="*/ 113966 w 114773"/>
                <a:gd name="connsiteY0" fmla="*/ 57655 h 114773"/>
                <a:gd name="connsiteX1" fmla="*/ 57656 w 114773"/>
                <a:gd name="connsiteY1" fmla="*/ 113966 h 114773"/>
                <a:gd name="connsiteX2" fmla="*/ 1346 w 114773"/>
                <a:gd name="connsiteY2" fmla="*/ 57655 h 114773"/>
                <a:gd name="connsiteX3" fmla="*/ 57656 w 114773"/>
                <a:gd name="connsiteY3" fmla="*/ 1345 h 114773"/>
                <a:gd name="connsiteX4" fmla="*/ 113966 w 114773"/>
                <a:gd name="connsiteY4" fmla="*/ 57655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773" h="114773">
                  <a:moveTo>
                    <a:pt x="113966" y="57655"/>
                  </a:moveTo>
                  <a:cubicBezTo>
                    <a:pt x="113966" y="88755"/>
                    <a:pt x="88755" y="113966"/>
                    <a:pt x="57656" y="113966"/>
                  </a:cubicBezTo>
                  <a:cubicBezTo>
                    <a:pt x="26556" y="113966"/>
                    <a:pt x="1346" y="88755"/>
                    <a:pt x="1346" y="57655"/>
                  </a:cubicBezTo>
                  <a:cubicBezTo>
                    <a:pt x="1346" y="26556"/>
                    <a:pt x="26557" y="1345"/>
                    <a:pt x="57656" y="1345"/>
                  </a:cubicBezTo>
                  <a:cubicBezTo>
                    <a:pt x="88755" y="1345"/>
                    <a:pt x="113966" y="26556"/>
                    <a:pt x="113966" y="5765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4" name="Freeform: Shape 33"/>
            <p:cNvSpPr/>
            <p:nvPr/>
          </p:nvSpPr>
          <p:spPr>
            <a:xfrm>
              <a:off x="8341272" y="3305502"/>
              <a:ext cx="114773" cy="114773"/>
            </a:xfrm>
            <a:custGeom>
              <a:avLst/>
              <a:gdLst>
                <a:gd name="connsiteX0" fmla="*/ 113966 w 114773"/>
                <a:gd name="connsiteY0" fmla="*/ 57656 h 114773"/>
                <a:gd name="connsiteX1" fmla="*/ 57656 w 114773"/>
                <a:gd name="connsiteY1" fmla="*/ 113966 h 114773"/>
                <a:gd name="connsiteX2" fmla="*/ 1345 w 114773"/>
                <a:gd name="connsiteY2" fmla="*/ 57656 h 114773"/>
                <a:gd name="connsiteX3" fmla="*/ 57656 w 114773"/>
                <a:gd name="connsiteY3" fmla="*/ 1345 h 114773"/>
                <a:gd name="connsiteX4" fmla="*/ 113966 w 114773"/>
                <a:gd name="connsiteY4" fmla="*/ 57656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773" h="114773">
                  <a:moveTo>
                    <a:pt x="113966" y="57656"/>
                  </a:moveTo>
                  <a:cubicBezTo>
                    <a:pt x="113966" y="88755"/>
                    <a:pt x="88755" y="113966"/>
                    <a:pt x="57656" y="113966"/>
                  </a:cubicBezTo>
                  <a:cubicBezTo>
                    <a:pt x="26556" y="113966"/>
                    <a:pt x="1345" y="88755"/>
                    <a:pt x="1345" y="57656"/>
                  </a:cubicBezTo>
                  <a:cubicBezTo>
                    <a:pt x="1345" y="26556"/>
                    <a:pt x="26557" y="1345"/>
                    <a:pt x="57656" y="1345"/>
                  </a:cubicBezTo>
                  <a:cubicBezTo>
                    <a:pt x="88755" y="1345"/>
                    <a:pt x="113966" y="26556"/>
                    <a:pt x="113966" y="5765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5" name="Freeform: Shape 34"/>
            <p:cNvSpPr/>
            <p:nvPr/>
          </p:nvSpPr>
          <p:spPr>
            <a:xfrm>
              <a:off x="10807997" y="5010780"/>
              <a:ext cx="649186" cy="661739"/>
            </a:xfrm>
            <a:custGeom>
              <a:avLst/>
              <a:gdLst>
                <a:gd name="connsiteX0" fmla="*/ 647661 w 649185"/>
                <a:gd name="connsiteY0" fmla="*/ 548670 h 661738"/>
                <a:gd name="connsiteX1" fmla="*/ 559967 w 649185"/>
                <a:gd name="connsiteY1" fmla="*/ 548670 h 661738"/>
                <a:gd name="connsiteX2" fmla="*/ 559967 w 649185"/>
                <a:gd name="connsiteY2" fmla="*/ 661829 h 661738"/>
                <a:gd name="connsiteX3" fmla="*/ 343871 w 649185"/>
                <a:gd name="connsiteY3" fmla="*/ 661829 h 661738"/>
                <a:gd name="connsiteX4" fmla="*/ 343871 w 649185"/>
                <a:gd name="connsiteY4" fmla="*/ 548670 h 661738"/>
                <a:gd name="connsiteX5" fmla="*/ 1345 w 649185"/>
                <a:gd name="connsiteY5" fmla="*/ 548670 h 661738"/>
                <a:gd name="connsiteX6" fmla="*/ 1345 w 649185"/>
                <a:gd name="connsiteY6" fmla="*/ 407176 h 661738"/>
                <a:gd name="connsiteX7" fmla="*/ 281643 w 649185"/>
                <a:gd name="connsiteY7" fmla="*/ 1345 h 661738"/>
                <a:gd name="connsiteX8" fmla="*/ 510113 w 649185"/>
                <a:gd name="connsiteY8" fmla="*/ 1345 h 661738"/>
                <a:gd name="connsiteX9" fmla="*/ 261019 w 649185"/>
                <a:gd name="connsiteY9" fmla="*/ 375972 h 661738"/>
                <a:gd name="connsiteX10" fmla="*/ 350685 w 649185"/>
                <a:gd name="connsiteY10" fmla="*/ 375972 h 661738"/>
                <a:gd name="connsiteX11" fmla="*/ 350685 w 649185"/>
                <a:gd name="connsiteY11" fmla="*/ 275007 h 661738"/>
                <a:gd name="connsiteX12" fmla="*/ 560147 w 649185"/>
                <a:gd name="connsiteY12" fmla="*/ 275007 h 661738"/>
                <a:gd name="connsiteX13" fmla="*/ 560147 w 649185"/>
                <a:gd name="connsiteY13" fmla="*/ 375972 h 661738"/>
                <a:gd name="connsiteX14" fmla="*/ 647841 w 649185"/>
                <a:gd name="connsiteY14" fmla="*/ 375972 h 661738"/>
                <a:gd name="connsiteX15" fmla="*/ 647841 w 649185"/>
                <a:gd name="connsiteY15" fmla="*/ 548670 h 661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49185" h="661738">
                  <a:moveTo>
                    <a:pt x="647661" y="548670"/>
                  </a:moveTo>
                  <a:lnTo>
                    <a:pt x="559967" y="548670"/>
                  </a:lnTo>
                  <a:lnTo>
                    <a:pt x="559967" y="661829"/>
                  </a:lnTo>
                  <a:lnTo>
                    <a:pt x="343871" y="661829"/>
                  </a:lnTo>
                  <a:lnTo>
                    <a:pt x="343871" y="548670"/>
                  </a:lnTo>
                  <a:lnTo>
                    <a:pt x="1345" y="548670"/>
                  </a:lnTo>
                  <a:lnTo>
                    <a:pt x="1345" y="407176"/>
                  </a:lnTo>
                  <a:lnTo>
                    <a:pt x="281643" y="1345"/>
                  </a:lnTo>
                  <a:lnTo>
                    <a:pt x="510113" y="1345"/>
                  </a:lnTo>
                  <a:lnTo>
                    <a:pt x="261019" y="375972"/>
                  </a:lnTo>
                  <a:lnTo>
                    <a:pt x="350685" y="375972"/>
                  </a:lnTo>
                  <a:lnTo>
                    <a:pt x="350685" y="275007"/>
                  </a:lnTo>
                  <a:lnTo>
                    <a:pt x="560147" y="275007"/>
                  </a:lnTo>
                  <a:lnTo>
                    <a:pt x="560147" y="375972"/>
                  </a:lnTo>
                  <a:lnTo>
                    <a:pt x="647841" y="375972"/>
                  </a:lnTo>
                  <a:lnTo>
                    <a:pt x="647841" y="548670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6" name="Freeform: Shape 35"/>
            <p:cNvSpPr/>
            <p:nvPr/>
          </p:nvSpPr>
          <p:spPr>
            <a:xfrm>
              <a:off x="10697094" y="5068450"/>
              <a:ext cx="84287" cy="78907"/>
            </a:xfrm>
            <a:custGeom>
              <a:avLst/>
              <a:gdLst>
                <a:gd name="connsiteX0" fmla="*/ 82300 w 84286"/>
                <a:gd name="connsiteY0" fmla="*/ 6801 h 78906"/>
                <a:gd name="connsiteX1" fmla="*/ 80865 w 84286"/>
                <a:gd name="connsiteY1" fmla="*/ 5008 h 78906"/>
                <a:gd name="connsiteX2" fmla="*/ 64905 w 84286"/>
                <a:gd name="connsiteY2" fmla="*/ 4290 h 78906"/>
                <a:gd name="connsiteX3" fmla="*/ 5007 w 84286"/>
                <a:gd name="connsiteY3" fmla="*/ 59525 h 78906"/>
                <a:gd name="connsiteX4" fmla="*/ 4290 w 84286"/>
                <a:gd name="connsiteY4" fmla="*/ 75485 h 78906"/>
                <a:gd name="connsiteX5" fmla="*/ 20251 w 84286"/>
                <a:gd name="connsiteY5" fmla="*/ 76203 h 78906"/>
                <a:gd name="connsiteX6" fmla="*/ 80148 w 84286"/>
                <a:gd name="connsiteY6" fmla="*/ 20968 h 78906"/>
                <a:gd name="connsiteX7" fmla="*/ 82300 w 84286"/>
                <a:gd name="connsiteY7" fmla="*/ 6801 h 78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286" h="78906">
                  <a:moveTo>
                    <a:pt x="82300" y="6801"/>
                  </a:moveTo>
                  <a:cubicBezTo>
                    <a:pt x="81941" y="6083"/>
                    <a:pt x="81403" y="5545"/>
                    <a:pt x="80865" y="5008"/>
                  </a:cubicBezTo>
                  <a:cubicBezTo>
                    <a:pt x="76561" y="345"/>
                    <a:pt x="69388" y="165"/>
                    <a:pt x="64905" y="4290"/>
                  </a:cubicBezTo>
                  <a:lnTo>
                    <a:pt x="5007" y="59525"/>
                  </a:lnTo>
                  <a:cubicBezTo>
                    <a:pt x="345" y="63829"/>
                    <a:pt x="165" y="71002"/>
                    <a:pt x="4290" y="75485"/>
                  </a:cubicBezTo>
                  <a:cubicBezTo>
                    <a:pt x="8594" y="80148"/>
                    <a:pt x="15767" y="80327"/>
                    <a:pt x="20251" y="76203"/>
                  </a:cubicBezTo>
                  <a:lnTo>
                    <a:pt x="80148" y="20968"/>
                  </a:lnTo>
                  <a:cubicBezTo>
                    <a:pt x="84452" y="17202"/>
                    <a:pt x="85169" y="11284"/>
                    <a:pt x="82300" y="680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7" name="Freeform: Shape 36"/>
            <p:cNvSpPr/>
            <p:nvPr/>
          </p:nvSpPr>
          <p:spPr>
            <a:xfrm>
              <a:off x="10751902" y="5051231"/>
              <a:ext cx="107600" cy="66353"/>
            </a:xfrm>
            <a:custGeom>
              <a:avLst/>
              <a:gdLst>
                <a:gd name="connsiteX0" fmla="*/ 1489 w 107599"/>
                <a:gd name="connsiteY0" fmla="*/ 26530 h 66353"/>
                <a:gd name="connsiteX1" fmla="*/ 18167 w 107599"/>
                <a:gd name="connsiteY1" fmla="*/ 1603 h 66353"/>
                <a:gd name="connsiteX2" fmla="*/ 107833 w 107599"/>
                <a:gd name="connsiteY2" fmla="*/ 62576 h 66353"/>
                <a:gd name="connsiteX3" fmla="*/ 18167 w 107599"/>
                <a:gd name="connsiteY3" fmla="*/ 37469 h 66353"/>
                <a:gd name="connsiteX4" fmla="*/ 1489 w 107599"/>
                <a:gd name="connsiteY4" fmla="*/ 26530 h 66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599" h="66353">
                  <a:moveTo>
                    <a:pt x="1489" y="26530"/>
                  </a:moveTo>
                  <a:cubicBezTo>
                    <a:pt x="1489" y="26530"/>
                    <a:pt x="11890" y="-1625"/>
                    <a:pt x="18167" y="1603"/>
                  </a:cubicBezTo>
                  <a:cubicBezTo>
                    <a:pt x="24444" y="4831"/>
                    <a:pt x="109985" y="58451"/>
                    <a:pt x="107833" y="62576"/>
                  </a:cubicBezTo>
                  <a:cubicBezTo>
                    <a:pt x="100660" y="76923"/>
                    <a:pt x="23906" y="43387"/>
                    <a:pt x="18167" y="37469"/>
                  </a:cubicBezTo>
                  <a:cubicBezTo>
                    <a:pt x="12249" y="31731"/>
                    <a:pt x="-125" y="30475"/>
                    <a:pt x="1489" y="26530"/>
                  </a:cubicBezTo>
                  <a:close/>
                </a:path>
              </a:pathLst>
            </a:custGeom>
            <a:solidFill>
              <a:srgbClr val="F6A27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8" name="Freeform: Shape 37"/>
            <p:cNvSpPr/>
            <p:nvPr/>
          </p:nvSpPr>
          <p:spPr>
            <a:xfrm>
              <a:off x="9962007" y="4605282"/>
              <a:ext cx="69940" cy="41247"/>
            </a:xfrm>
            <a:custGeom>
              <a:avLst/>
              <a:gdLst>
                <a:gd name="connsiteX0" fmla="*/ 67595 w 69939"/>
                <a:gd name="connsiteY0" fmla="*/ 27016 h 41246"/>
                <a:gd name="connsiteX1" fmla="*/ 3932 w 69939"/>
                <a:gd name="connsiteY1" fmla="*/ 1910 h 41246"/>
                <a:gd name="connsiteX2" fmla="*/ 69747 w 69939"/>
                <a:gd name="connsiteY2" fmla="*/ 41184 h 41246"/>
                <a:gd name="connsiteX3" fmla="*/ 67595 w 69939"/>
                <a:gd name="connsiteY3" fmla="*/ 27016 h 41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939" h="41246">
                  <a:moveTo>
                    <a:pt x="67595" y="27016"/>
                  </a:moveTo>
                  <a:cubicBezTo>
                    <a:pt x="67595" y="27016"/>
                    <a:pt x="17741" y="-3112"/>
                    <a:pt x="3932" y="1910"/>
                  </a:cubicBezTo>
                  <a:cubicBezTo>
                    <a:pt x="-9876" y="6931"/>
                    <a:pt x="34419" y="41184"/>
                    <a:pt x="69747" y="41184"/>
                  </a:cubicBezTo>
                  <a:lnTo>
                    <a:pt x="67595" y="2701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9" name="Freeform: Shape 38"/>
            <p:cNvSpPr/>
            <p:nvPr/>
          </p:nvSpPr>
          <p:spPr>
            <a:xfrm>
              <a:off x="10007455" y="4597689"/>
              <a:ext cx="365839" cy="89667"/>
            </a:xfrm>
            <a:custGeom>
              <a:avLst/>
              <a:gdLst>
                <a:gd name="connsiteX0" fmla="*/ 9953 w 365839"/>
                <a:gd name="connsiteY0" fmla="*/ 26180 h 89666"/>
                <a:gd name="connsiteX1" fmla="*/ 1345 w 365839"/>
                <a:gd name="connsiteY1" fmla="*/ 52363 h 89666"/>
                <a:gd name="connsiteX2" fmla="*/ 349789 w 365839"/>
                <a:gd name="connsiteY2" fmla="*/ 46624 h 89666"/>
                <a:gd name="connsiteX3" fmla="*/ 358935 w 365839"/>
                <a:gd name="connsiteY3" fmla="*/ 13268 h 89666"/>
                <a:gd name="connsiteX4" fmla="*/ 358935 w 365839"/>
                <a:gd name="connsiteY4" fmla="*/ 13268 h 89666"/>
                <a:gd name="connsiteX5" fmla="*/ 322530 w 365839"/>
                <a:gd name="connsiteY5" fmla="*/ 8247 h 89666"/>
                <a:gd name="connsiteX6" fmla="*/ 9953 w 365839"/>
                <a:gd name="connsiteY6" fmla="*/ 26180 h 89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5839" h="89666">
                  <a:moveTo>
                    <a:pt x="9953" y="26180"/>
                  </a:moveTo>
                  <a:cubicBezTo>
                    <a:pt x="6904" y="34967"/>
                    <a:pt x="3855" y="43575"/>
                    <a:pt x="1345" y="52363"/>
                  </a:cubicBezTo>
                  <a:cubicBezTo>
                    <a:pt x="141762" y="98093"/>
                    <a:pt x="214213" y="107956"/>
                    <a:pt x="349789" y="46624"/>
                  </a:cubicBezTo>
                  <a:cubicBezTo>
                    <a:pt x="370592" y="37299"/>
                    <a:pt x="369336" y="28691"/>
                    <a:pt x="358935" y="13268"/>
                  </a:cubicBezTo>
                  <a:cubicBezTo>
                    <a:pt x="361266" y="10399"/>
                    <a:pt x="361445" y="10578"/>
                    <a:pt x="358935" y="13268"/>
                  </a:cubicBezTo>
                  <a:cubicBezTo>
                    <a:pt x="348533" y="-2155"/>
                    <a:pt x="342615" y="-1258"/>
                    <a:pt x="322530" y="8247"/>
                  </a:cubicBezTo>
                  <a:cubicBezTo>
                    <a:pt x="191079" y="69579"/>
                    <a:pt x="149474" y="52183"/>
                    <a:pt x="9953" y="26180"/>
                  </a:cubicBezTo>
                  <a:close/>
                </a:path>
              </a:pathLst>
            </a:custGeom>
            <a:solidFill>
              <a:srgbClr val="ED814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40" name="Freeform: Shape 39"/>
            <p:cNvSpPr/>
            <p:nvPr/>
          </p:nvSpPr>
          <p:spPr>
            <a:xfrm>
              <a:off x="10310653" y="5498333"/>
              <a:ext cx="41247" cy="104013"/>
            </a:xfrm>
            <a:custGeom>
              <a:avLst/>
              <a:gdLst>
                <a:gd name="connsiteX0" fmla="*/ 28836 w 41246"/>
                <a:gd name="connsiteY0" fmla="*/ 103618 h 104013"/>
                <a:gd name="connsiteX1" fmla="*/ 31168 w 41246"/>
                <a:gd name="connsiteY1" fmla="*/ 103439 h 104013"/>
                <a:gd name="connsiteX2" fmla="*/ 39955 w 41246"/>
                <a:gd name="connsiteY2" fmla="*/ 90168 h 104013"/>
                <a:gd name="connsiteX3" fmla="*/ 23636 w 41246"/>
                <a:gd name="connsiteY3" fmla="*/ 10365 h 104013"/>
                <a:gd name="connsiteX4" fmla="*/ 10365 w 41246"/>
                <a:gd name="connsiteY4" fmla="*/ 1578 h 104013"/>
                <a:gd name="connsiteX5" fmla="*/ 1578 w 41246"/>
                <a:gd name="connsiteY5" fmla="*/ 14849 h 104013"/>
                <a:gd name="connsiteX6" fmla="*/ 17897 w 41246"/>
                <a:gd name="connsiteY6" fmla="*/ 94652 h 104013"/>
                <a:gd name="connsiteX7" fmla="*/ 28836 w 41246"/>
                <a:gd name="connsiteY7" fmla="*/ 103618 h 10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246" h="104013">
                  <a:moveTo>
                    <a:pt x="28836" y="103618"/>
                  </a:moveTo>
                  <a:cubicBezTo>
                    <a:pt x="29554" y="103618"/>
                    <a:pt x="30271" y="103618"/>
                    <a:pt x="31168" y="103439"/>
                  </a:cubicBezTo>
                  <a:cubicBezTo>
                    <a:pt x="37265" y="102184"/>
                    <a:pt x="41210" y="96266"/>
                    <a:pt x="39955" y="90168"/>
                  </a:cubicBezTo>
                  <a:lnTo>
                    <a:pt x="23636" y="10365"/>
                  </a:lnTo>
                  <a:cubicBezTo>
                    <a:pt x="22380" y="4268"/>
                    <a:pt x="16463" y="323"/>
                    <a:pt x="10365" y="1578"/>
                  </a:cubicBezTo>
                  <a:cubicBezTo>
                    <a:pt x="4268" y="2833"/>
                    <a:pt x="323" y="8751"/>
                    <a:pt x="1578" y="14849"/>
                  </a:cubicBezTo>
                  <a:lnTo>
                    <a:pt x="17897" y="94652"/>
                  </a:lnTo>
                  <a:cubicBezTo>
                    <a:pt x="18794" y="99852"/>
                    <a:pt x="23456" y="103618"/>
                    <a:pt x="28836" y="10361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41" name="Freeform: Shape 40"/>
            <p:cNvSpPr/>
            <p:nvPr/>
          </p:nvSpPr>
          <p:spPr>
            <a:xfrm>
              <a:off x="10261591" y="4880405"/>
              <a:ext cx="121946" cy="676086"/>
            </a:xfrm>
            <a:custGeom>
              <a:avLst/>
              <a:gdLst>
                <a:gd name="connsiteX0" fmla="*/ 52972 w 121946"/>
                <a:gd name="connsiteY0" fmla="*/ 675099 h 676085"/>
                <a:gd name="connsiteX1" fmla="*/ 89018 w 121946"/>
                <a:gd name="connsiteY1" fmla="*/ 671692 h 676085"/>
                <a:gd name="connsiteX2" fmla="*/ 121836 w 121946"/>
                <a:gd name="connsiteY2" fmla="*/ 43488 h 676085"/>
                <a:gd name="connsiteX3" fmla="*/ 34142 w 121946"/>
                <a:gd name="connsiteY3" fmla="*/ 1345 h 676085"/>
                <a:gd name="connsiteX4" fmla="*/ 52972 w 121946"/>
                <a:gd name="connsiteY4" fmla="*/ 675099 h 676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46" h="676085">
                  <a:moveTo>
                    <a:pt x="52972" y="675099"/>
                  </a:moveTo>
                  <a:cubicBezTo>
                    <a:pt x="64987" y="674741"/>
                    <a:pt x="77002" y="673485"/>
                    <a:pt x="89018" y="671692"/>
                  </a:cubicBezTo>
                  <a:cubicBezTo>
                    <a:pt x="53151" y="479985"/>
                    <a:pt x="26072" y="222642"/>
                    <a:pt x="121836" y="43488"/>
                  </a:cubicBezTo>
                  <a:cubicBezTo>
                    <a:pt x="92784" y="29142"/>
                    <a:pt x="63373" y="15333"/>
                    <a:pt x="34142" y="1345"/>
                  </a:cubicBezTo>
                  <a:cubicBezTo>
                    <a:pt x="-35978" y="157544"/>
                    <a:pt x="23740" y="510113"/>
                    <a:pt x="52972" y="675099"/>
                  </a:cubicBezTo>
                  <a:close/>
                </a:path>
              </a:pathLst>
            </a:custGeom>
            <a:solidFill>
              <a:srgbClr val="1B1C2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42" name="Freeform: Shape 41"/>
            <p:cNvSpPr/>
            <p:nvPr/>
          </p:nvSpPr>
          <p:spPr>
            <a:xfrm>
              <a:off x="10304780" y="4887040"/>
              <a:ext cx="459093" cy="364046"/>
            </a:xfrm>
            <a:custGeom>
              <a:avLst/>
              <a:gdLst>
                <a:gd name="connsiteX0" fmla="*/ 459191 w 459092"/>
                <a:gd name="connsiteY0" fmla="*/ 228381 h 364046"/>
                <a:gd name="connsiteX1" fmla="*/ 431394 w 459092"/>
                <a:gd name="connsiteY1" fmla="*/ 203633 h 364046"/>
                <a:gd name="connsiteX2" fmla="*/ 99270 w 459092"/>
                <a:gd name="connsiteY2" fmla="*/ 21968 h 364046"/>
                <a:gd name="connsiteX3" fmla="*/ 1354 w 459092"/>
                <a:gd name="connsiteY3" fmla="*/ 1345 h 364046"/>
                <a:gd name="connsiteX4" fmla="*/ 459191 w 459092"/>
                <a:gd name="connsiteY4" fmla="*/ 228381 h 36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9092" h="364046">
                  <a:moveTo>
                    <a:pt x="459191" y="228381"/>
                  </a:moveTo>
                  <a:cubicBezTo>
                    <a:pt x="450224" y="219773"/>
                    <a:pt x="440899" y="211703"/>
                    <a:pt x="431394" y="203633"/>
                  </a:cubicBezTo>
                  <a:cubicBezTo>
                    <a:pt x="199337" y="428696"/>
                    <a:pt x="56230" y="327911"/>
                    <a:pt x="99270" y="21968"/>
                  </a:cubicBezTo>
                  <a:cubicBezTo>
                    <a:pt x="66631" y="14795"/>
                    <a:pt x="33992" y="8160"/>
                    <a:pt x="1354" y="1345"/>
                  </a:cubicBezTo>
                  <a:cubicBezTo>
                    <a:pt x="-81" y="350865"/>
                    <a:pt x="179790" y="490924"/>
                    <a:pt x="459191" y="228381"/>
                  </a:cubicBezTo>
                  <a:close/>
                </a:path>
              </a:pathLst>
            </a:custGeom>
            <a:solidFill>
              <a:srgbClr val="282A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43" name="Freeform: Shape 42"/>
            <p:cNvSpPr/>
            <p:nvPr/>
          </p:nvSpPr>
          <p:spPr>
            <a:xfrm>
              <a:off x="10294666" y="4467269"/>
              <a:ext cx="57387" cy="52007"/>
            </a:xfrm>
            <a:custGeom>
              <a:avLst/>
              <a:gdLst>
                <a:gd name="connsiteX0" fmla="*/ 11109 w 57386"/>
                <a:gd name="connsiteY0" fmla="*/ 10982 h 52006"/>
                <a:gd name="connsiteX1" fmla="*/ 48231 w 57386"/>
                <a:gd name="connsiteY1" fmla="*/ 4705 h 52006"/>
                <a:gd name="connsiteX2" fmla="*/ 52715 w 57386"/>
                <a:gd name="connsiteY2" fmla="*/ 38599 h 52006"/>
                <a:gd name="connsiteX3" fmla="*/ 8778 w 57386"/>
                <a:gd name="connsiteY3" fmla="*/ 49717 h 52006"/>
                <a:gd name="connsiteX4" fmla="*/ 11109 w 57386"/>
                <a:gd name="connsiteY4" fmla="*/ 10982 h 52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386" h="52006">
                  <a:moveTo>
                    <a:pt x="11109" y="10982"/>
                  </a:moveTo>
                  <a:cubicBezTo>
                    <a:pt x="20435" y="1836"/>
                    <a:pt x="37292" y="-1930"/>
                    <a:pt x="48231" y="4705"/>
                  </a:cubicBezTo>
                  <a:cubicBezTo>
                    <a:pt x="59171" y="11340"/>
                    <a:pt x="59529" y="27660"/>
                    <a:pt x="52715" y="38599"/>
                  </a:cubicBezTo>
                  <a:cubicBezTo>
                    <a:pt x="45900" y="49717"/>
                    <a:pt x="19718" y="56353"/>
                    <a:pt x="8778" y="49717"/>
                  </a:cubicBezTo>
                  <a:cubicBezTo>
                    <a:pt x="-2161" y="43082"/>
                    <a:pt x="-726" y="22638"/>
                    <a:pt x="11109" y="10982"/>
                  </a:cubicBezTo>
                  <a:close/>
                </a:path>
              </a:pathLst>
            </a:custGeom>
            <a:solidFill>
              <a:srgbClr val="4221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44" name="Freeform: Shape 43"/>
            <p:cNvSpPr/>
            <p:nvPr/>
          </p:nvSpPr>
          <p:spPr>
            <a:xfrm>
              <a:off x="10455070" y="4456938"/>
              <a:ext cx="111186" cy="116566"/>
            </a:xfrm>
            <a:custGeom>
              <a:avLst/>
              <a:gdLst>
                <a:gd name="connsiteX0" fmla="*/ 6366 w 111186"/>
                <a:gd name="connsiteY0" fmla="*/ 41756 h 116566"/>
                <a:gd name="connsiteX1" fmla="*/ 72540 w 111186"/>
                <a:gd name="connsiteY1" fmla="*/ 1765 h 116566"/>
                <a:gd name="connsiteX2" fmla="*/ 110380 w 111186"/>
                <a:gd name="connsiteY2" fmla="*/ 60048 h 116566"/>
                <a:gd name="connsiteX3" fmla="*/ 32370 w 111186"/>
                <a:gd name="connsiteY3" fmla="*/ 115821 h 116566"/>
                <a:gd name="connsiteX4" fmla="*/ 6366 w 111186"/>
                <a:gd name="connsiteY4" fmla="*/ 41756 h 11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186" h="116566">
                  <a:moveTo>
                    <a:pt x="6366" y="41756"/>
                  </a:moveTo>
                  <a:cubicBezTo>
                    <a:pt x="16409" y="18084"/>
                    <a:pt x="45820" y="-1822"/>
                    <a:pt x="72540" y="1765"/>
                  </a:cubicBezTo>
                  <a:cubicBezTo>
                    <a:pt x="99082" y="5352"/>
                    <a:pt x="113787" y="34583"/>
                    <a:pt x="110380" y="60048"/>
                  </a:cubicBezTo>
                  <a:cubicBezTo>
                    <a:pt x="106972" y="85334"/>
                    <a:pt x="72540" y="118331"/>
                    <a:pt x="32370" y="115821"/>
                  </a:cubicBezTo>
                  <a:cubicBezTo>
                    <a:pt x="5649" y="114207"/>
                    <a:pt x="-6187" y="71705"/>
                    <a:pt x="6366" y="41756"/>
                  </a:cubicBezTo>
                  <a:close/>
                </a:path>
              </a:pathLst>
            </a:custGeom>
            <a:solidFill>
              <a:srgbClr val="4221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45" name="Freeform: Shape 44"/>
            <p:cNvSpPr/>
            <p:nvPr/>
          </p:nvSpPr>
          <p:spPr>
            <a:xfrm>
              <a:off x="10434489" y="4458481"/>
              <a:ext cx="78907" cy="86080"/>
            </a:xfrm>
            <a:custGeom>
              <a:avLst/>
              <a:gdLst>
                <a:gd name="connsiteX0" fmla="*/ 4711 w 78906"/>
                <a:gd name="connsiteY0" fmla="*/ 31785 h 86079"/>
                <a:gd name="connsiteX1" fmla="*/ 52054 w 78906"/>
                <a:gd name="connsiteY1" fmla="*/ 1658 h 86079"/>
                <a:gd name="connsiteX2" fmla="*/ 78775 w 78906"/>
                <a:gd name="connsiteY2" fmla="*/ 45056 h 86079"/>
                <a:gd name="connsiteX3" fmla="*/ 24975 w 78906"/>
                <a:gd name="connsiteY3" fmla="*/ 85765 h 86079"/>
                <a:gd name="connsiteX4" fmla="*/ 4711 w 78906"/>
                <a:gd name="connsiteY4" fmla="*/ 31785 h 86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906" h="86079">
                  <a:moveTo>
                    <a:pt x="4711" y="31785"/>
                  </a:moveTo>
                  <a:cubicBezTo>
                    <a:pt x="11884" y="14032"/>
                    <a:pt x="33045" y="-1032"/>
                    <a:pt x="52054" y="1658"/>
                  </a:cubicBezTo>
                  <a:cubicBezTo>
                    <a:pt x="71064" y="4168"/>
                    <a:pt x="81286" y="26047"/>
                    <a:pt x="78775" y="45056"/>
                  </a:cubicBezTo>
                  <a:cubicBezTo>
                    <a:pt x="76264" y="64065"/>
                    <a:pt x="43984" y="88275"/>
                    <a:pt x="24975" y="85765"/>
                  </a:cubicBezTo>
                  <a:cubicBezTo>
                    <a:pt x="5966" y="83254"/>
                    <a:pt x="-4436" y="54202"/>
                    <a:pt x="4711" y="31785"/>
                  </a:cubicBezTo>
                  <a:close/>
                </a:path>
              </a:pathLst>
            </a:custGeom>
            <a:solidFill>
              <a:srgbClr val="4221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46" name="Freeform: Shape 45"/>
            <p:cNvSpPr/>
            <p:nvPr/>
          </p:nvSpPr>
          <p:spPr>
            <a:xfrm>
              <a:off x="10348791" y="4471167"/>
              <a:ext cx="190093" cy="102220"/>
            </a:xfrm>
            <a:custGeom>
              <a:avLst/>
              <a:gdLst>
                <a:gd name="connsiteX0" fmla="*/ 3073 w 190093"/>
                <a:gd name="connsiteY0" fmla="*/ 1345 h 102219"/>
                <a:gd name="connsiteX1" fmla="*/ 64584 w 190093"/>
                <a:gd name="connsiteY1" fmla="*/ 11388 h 102219"/>
                <a:gd name="connsiteX2" fmla="*/ 122151 w 190093"/>
                <a:gd name="connsiteY2" fmla="*/ 10850 h 102219"/>
                <a:gd name="connsiteX3" fmla="*/ 181330 w 190093"/>
                <a:gd name="connsiteY3" fmla="*/ 14257 h 102219"/>
                <a:gd name="connsiteX4" fmla="*/ 124661 w 190093"/>
                <a:gd name="connsiteY4" fmla="*/ 99978 h 102219"/>
                <a:gd name="connsiteX5" fmla="*/ 63688 w 190093"/>
                <a:gd name="connsiteY5" fmla="*/ 85452 h 102219"/>
                <a:gd name="connsiteX6" fmla="*/ 14371 w 190093"/>
                <a:gd name="connsiteY6" fmla="*/ 81327 h 102219"/>
                <a:gd name="connsiteX7" fmla="*/ 3073 w 190093"/>
                <a:gd name="connsiteY7" fmla="*/ 1345 h 102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093" h="102219">
                  <a:moveTo>
                    <a:pt x="3073" y="1345"/>
                  </a:moveTo>
                  <a:cubicBezTo>
                    <a:pt x="3073" y="1345"/>
                    <a:pt x="43423" y="19278"/>
                    <a:pt x="64584" y="11388"/>
                  </a:cubicBezTo>
                  <a:cubicBezTo>
                    <a:pt x="85925" y="3676"/>
                    <a:pt x="96326" y="-3138"/>
                    <a:pt x="122151" y="10850"/>
                  </a:cubicBezTo>
                  <a:cubicBezTo>
                    <a:pt x="147974" y="25017"/>
                    <a:pt x="159631" y="-8160"/>
                    <a:pt x="181330" y="14257"/>
                  </a:cubicBezTo>
                  <a:cubicBezTo>
                    <a:pt x="203029" y="36494"/>
                    <a:pt x="177026" y="113428"/>
                    <a:pt x="124661" y="99978"/>
                  </a:cubicBezTo>
                  <a:cubicBezTo>
                    <a:pt x="81442" y="88859"/>
                    <a:pt x="90050" y="76665"/>
                    <a:pt x="63688" y="85452"/>
                  </a:cubicBezTo>
                  <a:cubicBezTo>
                    <a:pt x="53286" y="88859"/>
                    <a:pt x="33739" y="91908"/>
                    <a:pt x="14371" y="81327"/>
                  </a:cubicBezTo>
                  <a:cubicBezTo>
                    <a:pt x="-5176" y="70926"/>
                    <a:pt x="3073" y="1345"/>
                    <a:pt x="3073" y="1345"/>
                  </a:cubicBezTo>
                  <a:close/>
                </a:path>
              </a:pathLst>
            </a:custGeom>
            <a:solidFill>
              <a:srgbClr val="4221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47" name="Freeform: Shape 46"/>
            <p:cNvSpPr/>
            <p:nvPr/>
          </p:nvSpPr>
          <p:spPr>
            <a:xfrm>
              <a:off x="10314648" y="4471080"/>
              <a:ext cx="80700" cy="114773"/>
            </a:xfrm>
            <a:custGeom>
              <a:avLst/>
              <a:gdLst>
                <a:gd name="connsiteX0" fmla="*/ 77386 w 80699"/>
                <a:gd name="connsiteY0" fmla="*/ 43576 h 114773"/>
                <a:gd name="connsiteX1" fmla="*/ 48693 w 80699"/>
                <a:gd name="connsiteY1" fmla="*/ 114412 h 114773"/>
                <a:gd name="connsiteX2" fmla="*/ 3860 w 80699"/>
                <a:gd name="connsiteY2" fmla="*/ 61509 h 114773"/>
                <a:gd name="connsiteX3" fmla="*/ 28428 w 80699"/>
                <a:gd name="connsiteY3" fmla="*/ 2329 h 114773"/>
                <a:gd name="connsiteX4" fmla="*/ 77386 w 80699"/>
                <a:gd name="connsiteY4" fmla="*/ 43576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699" h="114773">
                  <a:moveTo>
                    <a:pt x="77386" y="43576"/>
                  </a:moveTo>
                  <a:cubicBezTo>
                    <a:pt x="85456" y="76752"/>
                    <a:pt x="68958" y="109391"/>
                    <a:pt x="48693" y="114412"/>
                  </a:cubicBezTo>
                  <a:cubicBezTo>
                    <a:pt x="28428" y="119434"/>
                    <a:pt x="11930" y="94865"/>
                    <a:pt x="3860" y="61509"/>
                  </a:cubicBezTo>
                  <a:cubicBezTo>
                    <a:pt x="-4210" y="28332"/>
                    <a:pt x="7984" y="7350"/>
                    <a:pt x="28428" y="2329"/>
                  </a:cubicBezTo>
                  <a:cubicBezTo>
                    <a:pt x="48693" y="-2513"/>
                    <a:pt x="69316" y="10399"/>
                    <a:pt x="77386" y="435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48" name="Freeform: Shape 47"/>
            <p:cNvSpPr/>
            <p:nvPr/>
          </p:nvSpPr>
          <p:spPr>
            <a:xfrm>
              <a:off x="10388453" y="4512030"/>
              <a:ext cx="21520" cy="32280"/>
            </a:xfrm>
            <a:custGeom>
              <a:avLst/>
              <a:gdLst>
                <a:gd name="connsiteX0" fmla="*/ 21335 w 21519"/>
                <a:gd name="connsiteY0" fmla="*/ 10516 h 32279"/>
                <a:gd name="connsiteX1" fmla="*/ 12369 w 21519"/>
                <a:gd name="connsiteY1" fmla="*/ 31498 h 32279"/>
                <a:gd name="connsiteX2" fmla="*/ 1967 w 21519"/>
                <a:gd name="connsiteY2" fmla="*/ 19124 h 32279"/>
                <a:gd name="connsiteX3" fmla="*/ 8423 w 21519"/>
                <a:gd name="connsiteY3" fmla="*/ 1729 h 32279"/>
                <a:gd name="connsiteX4" fmla="*/ 21335 w 21519"/>
                <a:gd name="connsiteY4" fmla="*/ 10516 h 32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19" h="32279">
                  <a:moveTo>
                    <a:pt x="21335" y="10516"/>
                  </a:moveTo>
                  <a:cubicBezTo>
                    <a:pt x="23308" y="18228"/>
                    <a:pt x="17928" y="30064"/>
                    <a:pt x="12369" y="31498"/>
                  </a:cubicBezTo>
                  <a:cubicBezTo>
                    <a:pt x="6810" y="32933"/>
                    <a:pt x="3761" y="27015"/>
                    <a:pt x="1967" y="19124"/>
                  </a:cubicBezTo>
                  <a:cubicBezTo>
                    <a:pt x="-5" y="11413"/>
                    <a:pt x="2864" y="2984"/>
                    <a:pt x="8423" y="1729"/>
                  </a:cubicBezTo>
                  <a:cubicBezTo>
                    <a:pt x="13983" y="294"/>
                    <a:pt x="19363" y="2805"/>
                    <a:pt x="21335" y="1051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49" name="Freeform: Shape 48"/>
            <p:cNvSpPr/>
            <p:nvPr/>
          </p:nvSpPr>
          <p:spPr>
            <a:xfrm>
              <a:off x="10309449" y="4467206"/>
              <a:ext cx="93253" cy="57387"/>
            </a:xfrm>
            <a:custGeom>
              <a:avLst/>
              <a:gdLst>
                <a:gd name="connsiteX0" fmla="*/ 82227 w 93253"/>
                <a:gd name="connsiteY0" fmla="*/ 25213 h 57386"/>
                <a:gd name="connsiteX1" fmla="*/ 51382 w 93253"/>
                <a:gd name="connsiteY1" fmla="*/ 2079 h 57386"/>
                <a:gd name="connsiteX2" fmla="*/ 1348 w 93253"/>
                <a:gd name="connsiteY2" fmla="*/ 38842 h 57386"/>
                <a:gd name="connsiteX3" fmla="*/ 30041 w 93253"/>
                <a:gd name="connsiteY3" fmla="*/ 56058 h 57386"/>
                <a:gd name="connsiteX4" fmla="*/ 64115 w 93253"/>
                <a:gd name="connsiteY4" fmla="*/ 47629 h 57386"/>
                <a:gd name="connsiteX5" fmla="*/ 91911 w 93253"/>
                <a:gd name="connsiteY5" fmla="*/ 45298 h 57386"/>
                <a:gd name="connsiteX6" fmla="*/ 82227 w 93253"/>
                <a:gd name="connsiteY6" fmla="*/ 25213 h 57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253" h="57386">
                  <a:moveTo>
                    <a:pt x="82227" y="25213"/>
                  </a:moveTo>
                  <a:cubicBezTo>
                    <a:pt x="82227" y="25213"/>
                    <a:pt x="70033" y="5665"/>
                    <a:pt x="51382" y="2079"/>
                  </a:cubicBezTo>
                  <a:cubicBezTo>
                    <a:pt x="32731" y="-1508"/>
                    <a:pt x="989" y="7638"/>
                    <a:pt x="1348" y="38842"/>
                  </a:cubicBezTo>
                  <a:cubicBezTo>
                    <a:pt x="1348" y="38842"/>
                    <a:pt x="3500" y="60900"/>
                    <a:pt x="30041" y="56058"/>
                  </a:cubicBezTo>
                  <a:cubicBezTo>
                    <a:pt x="56583" y="51037"/>
                    <a:pt x="47616" y="39200"/>
                    <a:pt x="64115" y="47629"/>
                  </a:cubicBezTo>
                  <a:cubicBezTo>
                    <a:pt x="80613" y="56237"/>
                    <a:pt x="88683" y="43325"/>
                    <a:pt x="91911" y="45298"/>
                  </a:cubicBezTo>
                  <a:lnTo>
                    <a:pt x="82227" y="25213"/>
                  </a:lnTo>
                  <a:close/>
                </a:path>
              </a:pathLst>
            </a:custGeom>
            <a:solidFill>
              <a:srgbClr val="4221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50" name="Freeform: Shape 49"/>
            <p:cNvSpPr/>
            <p:nvPr/>
          </p:nvSpPr>
          <p:spPr>
            <a:xfrm>
              <a:off x="10272703" y="4585940"/>
              <a:ext cx="148846" cy="374806"/>
            </a:xfrm>
            <a:custGeom>
              <a:avLst/>
              <a:gdLst>
                <a:gd name="connsiteX0" fmla="*/ 1510 w 148846"/>
                <a:gd name="connsiteY0" fmla="*/ 373999 h 374806"/>
                <a:gd name="connsiteX1" fmla="*/ 76292 w 148846"/>
                <a:gd name="connsiteY1" fmla="*/ 356962 h 374806"/>
                <a:gd name="connsiteX2" fmla="*/ 138341 w 148846"/>
                <a:gd name="connsiteY2" fmla="*/ 342616 h 374806"/>
                <a:gd name="connsiteX3" fmla="*/ 143721 w 148846"/>
                <a:gd name="connsiteY3" fmla="*/ 60166 h 374806"/>
                <a:gd name="connsiteX4" fmla="*/ 106240 w 148846"/>
                <a:gd name="connsiteY4" fmla="*/ 1345 h 374806"/>
                <a:gd name="connsiteX5" fmla="*/ 79699 w 148846"/>
                <a:gd name="connsiteY5" fmla="*/ 13719 h 374806"/>
                <a:gd name="connsiteX6" fmla="*/ 39528 w 148846"/>
                <a:gd name="connsiteY6" fmla="*/ 76485 h 374806"/>
                <a:gd name="connsiteX7" fmla="*/ 24285 w 148846"/>
                <a:gd name="connsiteY7" fmla="*/ 147501 h 374806"/>
                <a:gd name="connsiteX8" fmla="*/ 1510 w 148846"/>
                <a:gd name="connsiteY8" fmla="*/ 373999 h 37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846" h="374806">
                  <a:moveTo>
                    <a:pt x="1510" y="373999"/>
                  </a:moveTo>
                  <a:cubicBezTo>
                    <a:pt x="22671" y="374537"/>
                    <a:pt x="50288" y="370054"/>
                    <a:pt x="76292" y="356962"/>
                  </a:cubicBezTo>
                  <a:cubicBezTo>
                    <a:pt x="96377" y="346920"/>
                    <a:pt x="119332" y="343333"/>
                    <a:pt x="138341" y="342616"/>
                  </a:cubicBezTo>
                  <a:cubicBezTo>
                    <a:pt x="143183" y="274111"/>
                    <a:pt x="154481" y="93522"/>
                    <a:pt x="143721" y="60166"/>
                  </a:cubicBezTo>
                  <a:cubicBezTo>
                    <a:pt x="130271" y="18920"/>
                    <a:pt x="106240" y="1345"/>
                    <a:pt x="106240" y="1345"/>
                  </a:cubicBezTo>
                  <a:cubicBezTo>
                    <a:pt x="106240" y="1345"/>
                    <a:pt x="90997" y="14795"/>
                    <a:pt x="79699" y="13719"/>
                  </a:cubicBezTo>
                  <a:cubicBezTo>
                    <a:pt x="68401" y="12643"/>
                    <a:pt x="55130" y="51558"/>
                    <a:pt x="39528" y="76485"/>
                  </a:cubicBezTo>
                  <a:cubicBezTo>
                    <a:pt x="23926" y="101233"/>
                    <a:pt x="11014" y="109483"/>
                    <a:pt x="24285" y="147501"/>
                  </a:cubicBezTo>
                  <a:cubicBezTo>
                    <a:pt x="30024" y="163641"/>
                    <a:pt x="-1180" y="350148"/>
                    <a:pt x="1510" y="373999"/>
                  </a:cubicBezTo>
                  <a:close/>
                </a:path>
              </a:pathLst>
            </a:custGeom>
            <a:solidFill>
              <a:srgbClr val="F6A27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51" name="Freeform: Shape 50"/>
            <p:cNvSpPr/>
            <p:nvPr/>
          </p:nvSpPr>
          <p:spPr>
            <a:xfrm>
              <a:off x="10353001" y="4538417"/>
              <a:ext cx="41247" cy="77113"/>
            </a:xfrm>
            <a:custGeom>
              <a:avLst/>
              <a:gdLst>
                <a:gd name="connsiteX0" fmla="*/ 40110 w 41246"/>
                <a:gd name="connsiteY0" fmla="*/ 4752 h 77113"/>
                <a:gd name="connsiteX1" fmla="*/ 4243 w 41246"/>
                <a:gd name="connsiteY1" fmla="*/ 1345 h 77113"/>
                <a:gd name="connsiteX2" fmla="*/ 1912 w 41246"/>
                <a:gd name="connsiteY2" fmla="*/ 70568 h 77113"/>
                <a:gd name="connsiteX3" fmla="*/ 21818 w 41246"/>
                <a:gd name="connsiteY3" fmla="*/ 76127 h 77113"/>
                <a:gd name="connsiteX4" fmla="*/ 37061 w 41246"/>
                <a:gd name="connsiteY4" fmla="*/ 63753 h 77113"/>
                <a:gd name="connsiteX5" fmla="*/ 37061 w 41246"/>
                <a:gd name="connsiteY5" fmla="*/ 63753 h 77113"/>
                <a:gd name="connsiteX6" fmla="*/ 40110 w 41246"/>
                <a:gd name="connsiteY6" fmla="*/ 4752 h 77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246" h="77113">
                  <a:moveTo>
                    <a:pt x="40110" y="4752"/>
                  </a:moveTo>
                  <a:lnTo>
                    <a:pt x="4243" y="1345"/>
                  </a:lnTo>
                  <a:cubicBezTo>
                    <a:pt x="3705" y="6187"/>
                    <a:pt x="-61" y="52993"/>
                    <a:pt x="1912" y="70568"/>
                  </a:cubicBezTo>
                  <a:cubicBezTo>
                    <a:pt x="3167" y="75947"/>
                    <a:pt x="12134" y="78458"/>
                    <a:pt x="21818" y="76127"/>
                  </a:cubicBezTo>
                  <a:cubicBezTo>
                    <a:pt x="30605" y="73975"/>
                    <a:pt x="36882" y="68774"/>
                    <a:pt x="37061" y="63753"/>
                  </a:cubicBezTo>
                  <a:lnTo>
                    <a:pt x="37061" y="63753"/>
                  </a:lnTo>
                  <a:cubicBezTo>
                    <a:pt x="35985" y="52993"/>
                    <a:pt x="38496" y="21968"/>
                    <a:pt x="40110" y="475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52" name="Freeform: Shape 51"/>
            <p:cNvSpPr/>
            <p:nvPr/>
          </p:nvSpPr>
          <p:spPr>
            <a:xfrm>
              <a:off x="10243781" y="5583941"/>
              <a:ext cx="112980" cy="35867"/>
            </a:xfrm>
            <a:custGeom>
              <a:avLst/>
              <a:gdLst>
                <a:gd name="connsiteX0" fmla="*/ 109876 w 112979"/>
                <a:gd name="connsiteY0" fmla="*/ 2946 h 35866"/>
                <a:gd name="connsiteX1" fmla="*/ 109876 w 112979"/>
                <a:gd name="connsiteY1" fmla="*/ 32895 h 35866"/>
                <a:gd name="connsiteX2" fmla="*/ 1380 w 112979"/>
                <a:gd name="connsiteY2" fmla="*/ 31998 h 35866"/>
                <a:gd name="connsiteX3" fmla="*/ 89971 w 112979"/>
                <a:gd name="connsiteY3" fmla="*/ 2946 h 35866"/>
                <a:gd name="connsiteX4" fmla="*/ 109876 w 112979"/>
                <a:gd name="connsiteY4" fmla="*/ 2946 h 35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79" h="35866">
                  <a:moveTo>
                    <a:pt x="109876" y="2946"/>
                  </a:moveTo>
                  <a:cubicBezTo>
                    <a:pt x="109876" y="2946"/>
                    <a:pt x="116871" y="31998"/>
                    <a:pt x="109876" y="32895"/>
                  </a:cubicBezTo>
                  <a:cubicBezTo>
                    <a:pt x="102883" y="33791"/>
                    <a:pt x="2097" y="36840"/>
                    <a:pt x="1380" y="31998"/>
                  </a:cubicBezTo>
                  <a:cubicBezTo>
                    <a:pt x="-593" y="16037"/>
                    <a:pt x="81721" y="1332"/>
                    <a:pt x="89971" y="2946"/>
                  </a:cubicBezTo>
                  <a:cubicBezTo>
                    <a:pt x="98220" y="4560"/>
                    <a:pt x="108980" y="-1358"/>
                    <a:pt x="109876" y="2946"/>
                  </a:cubicBezTo>
                  <a:close/>
                </a:path>
              </a:pathLst>
            </a:custGeom>
            <a:solidFill>
              <a:srgbClr val="F6A27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53" name="Freeform: Shape 52"/>
            <p:cNvSpPr/>
            <p:nvPr/>
          </p:nvSpPr>
          <p:spPr>
            <a:xfrm>
              <a:off x="10076340" y="4717918"/>
              <a:ext cx="68147" cy="52007"/>
            </a:xfrm>
            <a:custGeom>
              <a:avLst/>
              <a:gdLst>
                <a:gd name="connsiteX0" fmla="*/ 67139 w 68146"/>
                <a:gd name="connsiteY0" fmla="*/ 37044 h 52006"/>
                <a:gd name="connsiteX1" fmla="*/ 4552 w 68146"/>
                <a:gd name="connsiteY1" fmla="*/ 1536 h 52006"/>
                <a:gd name="connsiteX2" fmla="*/ 67139 w 68146"/>
                <a:gd name="connsiteY2" fmla="*/ 52108 h 52006"/>
                <a:gd name="connsiteX3" fmla="*/ 67139 w 68146"/>
                <a:gd name="connsiteY3" fmla="*/ 37044 h 52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146" h="52006">
                  <a:moveTo>
                    <a:pt x="67139" y="37044"/>
                  </a:moveTo>
                  <a:cubicBezTo>
                    <a:pt x="67139" y="37044"/>
                    <a:pt x="19795" y="-1692"/>
                    <a:pt x="4552" y="1536"/>
                  </a:cubicBezTo>
                  <a:cubicBezTo>
                    <a:pt x="-10512" y="4764"/>
                    <a:pt x="30376" y="46728"/>
                    <a:pt x="67139" y="52108"/>
                  </a:cubicBezTo>
                  <a:lnTo>
                    <a:pt x="67139" y="370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54" name="Freeform: Shape 53"/>
            <p:cNvSpPr/>
            <p:nvPr/>
          </p:nvSpPr>
          <p:spPr>
            <a:xfrm>
              <a:off x="10125097" y="4641892"/>
              <a:ext cx="295899" cy="179333"/>
            </a:xfrm>
            <a:custGeom>
              <a:avLst/>
              <a:gdLst>
                <a:gd name="connsiteX0" fmla="*/ 13360 w 295899"/>
                <a:gd name="connsiteY0" fmla="*/ 107331 h 179333"/>
                <a:gd name="connsiteX1" fmla="*/ 1345 w 295899"/>
                <a:gd name="connsiteY1" fmla="*/ 132079 h 179333"/>
                <a:gd name="connsiteX2" fmla="*/ 294375 w 295899"/>
                <a:gd name="connsiteY2" fmla="*/ 32908 h 179333"/>
                <a:gd name="connsiteX3" fmla="*/ 276442 w 295899"/>
                <a:gd name="connsiteY3" fmla="*/ 1345 h 179333"/>
                <a:gd name="connsiteX4" fmla="*/ 247749 w 295899"/>
                <a:gd name="connsiteY4" fmla="*/ 26452 h 179333"/>
                <a:gd name="connsiteX5" fmla="*/ 13360 w 295899"/>
                <a:gd name="connsiteY5" fmla="*/ 107331 h 179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5899" h="179333">
                  <a:moveTo>
                    <a:pt x="13360" y="107331"/>
                  </a:moveTo>
                  <a:cubicBezTo>
                    <a:pt x="9415" y="115760"/>
                    <a:pt x="5290" y="124547"/>
                    <a:pt x="1345" y="132079"/>
                  </a:cubicBezTo>
                  <a:cubicBezTo>
                    <a:pt x="148936" y="200405"/>
                    <a:pt x="257433" y="214213"/>
                    <a:pt x="294375" y="32908"/>
                  </a:cubicBezTo>
                  <a:cubicBezTo>
                    <a:pt x="299934" y="5111"/>
                    <a:pt x="288099" y="10132"/>
                    <a:pt x="276442" y="1345"/>
                  </a:cubicBezTo>
                  <a:cubicBezTo>
                    <a:pt x="256356" y="4752"/>
                    <a:pt x="251335" y="628"/>
                    <a:pt x="247749" y="26452"/>
                  </a:cubicBezTo>
                  <a:cubicBezTo>
                    <a:pt x="224077" y="195921"/>
                    <a:pt x="141046" y="143556"/>
                    <a:pt x="13360" y="107331"/>
                  </a:cubicBezTo>
                  <a:close/>
                </a:path>
              </a:pathLst>
            </a:custGeom>
            <a:solidFill>
              <a:srgbClr val="ED814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55" name="Freeform: Shape 54"/>
            <p:cNvSpPr/>
            <p:nvPr/>
          </p:nvSpPr>
          <p:spPr>
            <a:xfrm>
              <a:off x="7481093" y="4763024"/>
              <a:ext cx="43040" cy="109393"/>
            </a:xfrm>
            <a:custGeom>
              <a:avLst/>
              <a:gdLst>
                <a:gd name="connsiteX0" fmla="*/ 13278 w 43039"/>
                <a:gd name="connsiteY0" fmla="*/ 109759 h 109393"/>
                <a:gd name="connsiteX1" fmla="*/ 10947 w 43039"/>
                <a:gd name="connsiteY1" fmla="*/ 109580 h 109393"/>
                <a:gd name="connsiteX2" fmla="*/ 1621 w 43039"/>
                <a:gd name="connsiteY2" fmla="*/ 95413 h 109393"/>
                <a:gd name="connsiteX3" fmla="*/ 18838 w 43039"/>
                <a:gd name="connsiteY3" fmla="*/ 10947 h 109393"/>
                <a:gd name="connsiteX4" fmla="*/ 33005 w 43039"/>
                <a:gd name="connsiteY4" fmla="*/ 1621 h 109393"/>
                <a:gd name="connsiteX5" fmla="*/ 42330 w 43039"/>
                <a:gd name="connsiteY5" fmla="*/ 15789 h 109393"/>
                <a:gd name="connsiteX6" fmla="*/ 25114 w 43039"/>
                <a:gd name="connsiteY6" fmla="*/ 100255 h 109393"/>
                <a:gd name="connsiteX7" fmla="*/ 13278 w 43039"/>
                <a:gd name="connsiteY7" fmla="*/ 109759 h 109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039" h="109393">
                  <a:moveTo>
                    <a:pt x="13278" y="109759"/>
                  </a:moveTo>
                  <a:cubicBezTo>
                    <a:pt x="12561" y="109759"/>
                    <a:pt x="11664" y="109759"/>
                    <a:pt x="10947" y="109580"/>
                  </a:cubicBezTo>
                  <a:cubicBezTo>
                    <a:pt x="4491" y="108325"/>
                    <a:pt x="187" y="101869"/>
                    <a:pt x="1621" y="95413"/>
                  </a:cubicBezTo>
                  <a:lnTo>
                    <a:pt x="18838" y="10947"/>
                  </a:lnTo>
                  <a:cubicBezTo>
                    <a:pt x="20093" y="4491"/>
                    <a:pt x="26549" y="187"/>
                    <a:pt x="33005" y="1621"/>
                  </a:cubicBezTo>
                  <a:cubicBezTo>
                    <a:pt x="39461" y="2877"/>
                    <a:pt x="43765" y="9333"/>
                    <a:pt x="42330" y="15789"/>
                  </a:cubicBezTo>
                  <a:lnTo>
                    <a:pt x="25114" y="100255"/>
                  </a:lnTo>
                  <a:cubicBezTo>
                    <a:pt x="23859" y="105814"/>
                    <a:pt x="18838" y="109759"/>
                    <a:pt x="13278" y="10975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56" name="Freeform: Shape 55"/>
            <p:cNvSpPr/>
            <p:nvPr/>
          </p:nvSpPr>
          <p:spPr>
            <a:xfrm>
              <a:off x="7474695" y="4853828"/>
              <a:ext cx="120153" cy="37660"/>
            </a:xfrm>
            <a:custGeom>
              <a:avLst/>
              <a:gdLst>
                <a:gd name="connsiteX0" fmla="*/ 4613 w 120153"/>
                <a:gd name="connsiteY0" fmla="*/ 2994 h 37659"/>
                <a:gd name="connsiteX1" fmla="*/ 4613 w 120153"/>
                <a:gd name="connsiteY1" fmla="*/ 34736 h 37659"/>
                <a:gd name="connsiteX2" fmla="*/ 119565 w 120153"/>
                <a:gd name="connsiteY2" fmla="*/ 33840 h 37659"/>
                <a:gd name="connsiteX3" fmla="*/ 25774 w 120153"/>
                <a:gd name="connsiteY3" fmla="*/ 2994 h 37659"/>
                <a:gd name="connsiteX4" fmla="*/ 4613 w 120153"/>
                <a:gd name="connsiteY4" fmla="*/ 2994 h 37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153" h="37659">
                  <a:moveTo>
                    <a:pt x="4613" y="2994"/>
                  </a:moveTo>
                  <a:cubicBezTo>
                    <a:pt x="4613" y="2994"/>
                    <a:pt x="-2740" y="33840"/>
                    <a:pt x="4613" y="34736"/>
                  </a:cubicBezTo>
                  <a:cubicBezTo>
                    <a:pt x="11965" y="35633"/>
                    <a:pt x="118848" y="38861"/>
                    <a:pt x="119565" y="33840"/>
                  </a:cubicBezTo>
                  <a:cubicBezTo>
                    <a:pt x="121717" y="16982"/>
                    <a:pt x="34382" y="1201"/>
                    <a:pt x="25774" y="2994"/>
                  </a:cubicBezTo>
                  <a:cubicBezTo>
                    <a:pt x="17166" y="4788"/>
                    <a:pt x="5510" y="-1489"/>
                    <a:pt x="4613" y="2994"/>
                  </a:cubicBezTo>
                  <a:close/>
                </a:path>
              </a:pathLst>
            </a:custGeom>
            <a:solidFill>
              <a:srgbClr val="F6A27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57" name="Freeform: Shape 56"/>
            <p:cNvSpPr/>
            <p:nvPr/>
          </p:nvSpPr>
          <p:spPr>
            <a:xfrm>
              <a:off x="7833150" y="3672905"/>
              <a:ext cx="46627" cy="71733"/>
            </a:xfrm>
            <a:custGeom>
              <a:avLst/>
              <a:gdLst>
                <a:gd name="connsiteX0" fmla="*/ 31903 w 46626"/>
                <a:gd name="connsiteY0" fmla="*/ 70259 h 71733"/>
                <a:gd name="connsiteX1" fmla="*/ 1775 w 46626"/>
                <a:gd name="connsiteY1" fmla="*/ 4265 h 71733"/>
                <a:gd name="connsiteX2" fmla="*/ 46967 w 46626"/>
                <a:gd name="connsiteY2" fmla="*/ 71694 h 71733"/>
                <a:gd name="connsiteX3" fmla="*/ 31903 w 46626"/>
                <a:gd name="connsiteY3" fmla="*/ 70259 h 7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626" h="71733">
                  <a:moveTo>
                    <a:pt x="31903" y="70259"/>
                  </a:moveTo>
                  <a:cubicBezTo>
                    <a:pt x="31903" y="70259"/>
                    <a:pt x="-2887" y="19149"/>
                    <a:pt x="1775" y="4265"/>
                  </a:cubicBezTo>
                  <a:cubicBezTo>
                    <a:pt x="6438" y="-10620"/>
                    <a:pt x="44994" y="34393"/>
                    <a:pt x="46967" y="71694"/>
                  </a:cubicBezTo>
                  <a:lnTo>
                    <a:pt x="31903" y="7025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58" name="Freeform: Shape 57"/>
            <p:cNvSpPr/>
            <p:nvPr/>
          </p:nvSpPr>
          <p:spPr>
            <a:xfrm>
              <a:off x="7655512" y="3733570"/>
              <a:ext cx="251066" cy="222373"/>
            </a:xfrm>
            <a:custGeom>
              <a:avLst/>
              <a:gdLst>
                <a:gd name="connsiteX0" fmla="*/ 202547 w 251066"/>
                <a:gd name="connsiteY0" fmla="*/ 12464 h 222372"/>
                <a:gd name="connsiteX1" fmla="*/ 231061 w 251066"/>
                <a:gd name="connsiteY1" fmla="*/ 1345 h 222372"/>
                <a:gd name="connsiteX2" fmla="*/ 15503 w 251066"/>
                <a:gd name="connsiteY2" fmla="*/ 145887 h 222372"/>
                <a:gd name="connsiteX3" fmla="*/ 19448 w 251066"/>
                <a:gd name="connsiteY3" fmla="*/ 110200 h 222372"/>
                <a:gd name="connsiteX4" fmla="*/ 19448 w 251066"/>
                <a:gd name="connsiteY4" fmla="*/ 110200 h 222372"/>
                <a:gd name="connsiteX5" fmla="*/ 59439 w 251066"/>
                <a:gd name="connsiteY5" fmla="*/ 118270 h 222372"/>
                <a:gd name="connsiteX6" fmla="*/ 202547 w 251066"/>
                <a:gd name="connsiteY6" fmla="*/ 12464 h 222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066" h="222372">
                  <a:moveTo>
                    <a:pt x="202547" y="12464"/>
                  </a:moveTo>
                  <a:cubicBezTo>
                    <a:pt x="200216" y="4035"/>
                    <a:pt x="225322" y="2600"/>
                    <a:pt x="231061" y="1345"/>
                  </a:cubicBezTo>
                  <a:cubicBezTo>
                    <a:pt x="300463" y="218517"/>
                    <a:pt x="182641" y="293479"/>
                    <a:pt x="15503" y="145887"/>
                  </a:cubicBezTo>
                  <a:cubicBezTo>
                    <a:pt x="-9963" y="123291"/>
                    <a:pt x="3666" y="123112"/>
                    <a:pt x="19448" y="110200"/>
                  </a:cubicBezTo>
                  <a:cubicBezTo>
                    <a:pt x="16758" y="106076"/>
                    <a:pt x="16758" y="106076"/>
                    <a:pt x="19448" y="110200"/>
                  </a:cubicBezTo>
                  <a:cubicBezTo>
                    <a:pt x="35229" y="97288"/>
                    <a:pt x="39174" y="98723"/>
                    <a:pt x="59439" y="118270"/>
                  </a:cubicBezTo>
                  <a:cubicBezTo>
                    <a:pt x="193042" y="246673"/>
                    <a:pt x="247559" y="172787"/>
                    <a:pt x="202547" y="12464"/>
                  </a:cubicBezTo>
                  <a:close/>
                </a:path>
              </a:pathLst>
            </a:custGeom>
            <a:solidFill>
              <a:srgbClr val="ED814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59" name="Freeform: Shape 58"/>
            <p:cNvSpPr/>
            <p:nvPr/>
          </p:nvSpPr>
          <p:spPr>
            <a:xfrm>
              <a:off x="7699042" y="4762903"/>
              <a:ext cx="41247" cy="111186"/>
            </a:xfrm>
            <a:custGeom>
              <a:avLst/>
              <a:gdLst>
                <a:gd name="connsiteX0" fmla="*/ 33843 w 41246"/>
                <a:gd name="connsiteY0" fmla="*/ 109163 h 111186"/>
                <a:gd name="connsiteX1" fmla="*/ 31511 w 41246"/>
                <a:gd name="connsiteY1" fmla="*/ 109880 h 111186"/>
                <a:gd name="connsiteX2" fmla="*/ 17523 w 41246"/>
                <a:gd name="connsiteY2" fmla="*/ 100375 h 111186"/>
                <a:gd name="connsiteX3" fmla="*/ 1563 w 41246"/>
                <a:gd name="connsiteY3" fmla="*/ 15551 h 111186"/>
                <a:gd name="connsiteX4" fmla="*/ 11067 w 41246"/>
                <a:gd name="connsiteY4" fmla="*/ 1563 h 111186"/>
                <a:gd name="connsiteX5" fmla="*/ 25056 w 41246"/>
                <a:gd name="connsiteY5" fmla="*/ 11067 h 111186"/>
                <a:gd name="connsiteX6" fmla="*/ 41016 w 41246"/>
                <a:gd name="connsiteY6" fmla="*/ 95892 h 111186"/>
                <a:gd name="connsiteX7" fmla="*/ 33843 w 41246"/>
                <a:gd name="connsiteY7" fmla="*/ 109163 h 111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246" h="111186">
                  <a:moveTo>
                    <a:pt x="33843" y="109163"/>
                  </a:moveTo>
                  <a:cubicBezTo>
                    <a:pt x="33126" y="109521"/>
                    <a:pt x="32408" y="109701"/>
                    <a:pt x="31511" y="109880"/>
                  </a:cubicBezTo>
                  <a:cubicBezTo>
                    <a:pt x="25056" y="111135"/>
                    <a:pt x="18779" y="106831"/>
                    <a:pt x="17523" y="100375"/>
                  </a:cubicBezTo>
                  <a:lnTo>
                    <a:pt x="1563" y="15551"/>
                  </a:lnTo>
                  <a:cubicBezTo>
                    <a:pt x="308" y="9095"/>
                    <a:pt x="4611" y="2818"/>
                    <a:pt x="11067" y="1563"/>
                  </a:cubicBezTo>
                  <a:cubicBezTo>
                    <a:pt x="17523" y="307"/>
                    <a:pt x="23800" y="4612"/>
                    <a:pt x="25056" y="11067"/>
                  </a:cubicBezTo>
                  <a:lnTo>
                    <a:pt x="41016" y="95892"/>
                  </a:lnTo>
                  <a:cubicBezTo>
                    <a:pt x="42092" y="101451"/>
                    <a:pt x="39043" y="107011"/>
                    <a:pt x="33843" y="1091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60" name="Freeform: Shape 59"/>
            <p:cNvSpPr/>
            <p:nvPr/>
          </p:nvSpPr>
          <p:spPr>
            <a:xfrm>
              <a:off x="7649046" y="4117702"/>
              <a:ext cx="111186" cy="706572"/>
            </a:xfrm>
            <a:custGeom>
              <a:avLst/>
              <a:gdLst>
                <a:gd name="connsiteX0" fmla="*/ 87604 w 111186"/>
                <a:gd name="connsiteY0" fmla="*/ 693391 h 706572"/>
                <a:gd name="connsiteX1" fmla="*/ 50662 w 111186"/>
                <a:gd name="connsiteY1" fmla="*/ 706662 h 706572"/>
                <a:gd name="connsiteX2" fmla="*/ 1345 w 111186"/>
                <a:gd name="connsiteY2" fmla="*/ 23403 h 706572"/>
                <a:gd name="connsiteX3" fmla="*/ 101951 w 111186"/>
                <a:gd name="connsiteY3" fmla="*/ 1345 h 706572"/>
                <a:gd name="connsiteX4" fmla="*/ 87604 w 111186"/>
                <a:gd name="connsiteY4" fmla="*/ 693391 h 706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186" h="706572">
                  <a:moveTo>
                    <a:pt x="87604" y="693391"/>
                  </a:moveTo>
                  <a:cubicBezTo>
                    <a:pt x="75589" y="698413"/>
                    <a:pt x="63215" y="702717"/>
                    <a:pt x="50662" y="706662"/>
                  </a:cubicBezTo>
                  <a:cubicBezTo>
                    <a:pt x="24300" y="497560"/>
                    <a:pt x="51917" y="210627"/>
                    <a:pt x="1345" y="23403"/>
                  </a:cubicBezTo>
                  <a:cubicBezTo>
                    <a:pt x="34880" y="15692"/>
                    <a:pt x="68236" y="8160"/>
                    <a:pt x="101951" y="1345"/>
                  </a:cubicBezTo>
                  <a:cubicBezTo>
                    <a:pt x="139431" y="216724"/>
                    <a:pt x="51379" y="446629"/>
                    <a:pt x="87604" y="693391"/>
                  </a:cubicBezTo>
                  <a:close/>
                </a:path>
              </a:pathLst>
            </a:custGeom>
            <a:solidFill>
              <a:srgbClr val="292B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61" name="Freeform: Shape 60"/>
            <p:cNvSpPr/>
            <p:nvPr/>
          </p:nvSpPr>
          <p:spPr>
            <a:xfrm>
              <a:off x="7482984" y="4104790"/>
              <a:ext cx="254653" cy="710159"/>
            </a:xfrm>
            <a:custGeom>
              <a:avLst/>
              <a:gdLst>
                <a:gd name="connsiteX0" fmla="*/ 41874 w 254652"/>
                <a:gd name="connsiteY0" fmla="*/ 708993 h 710158"/>
                <a:gd name="connsiteX1" fmla="*/ 1345 w 254652"/>
                <a:gd name="connsiteY1" fmla="*/ 708276 h 710158"/>
                <a:gd name="connsiteX2" fmla="*/ 151447 w 254652"/>
                <a:gd name="connsiteY2" fmla="*/ 1345 h 710158"/>
                <a:gd name="connsiteX3" fmla="*/ 253846 w 254652"/>
                <a:gd name="connsiteY3" fmla="*/ 15871 h 710158"/>
                <a:gd name="connsiteX4" fmla="*/ 41874 w 254652"/>
                <a:gd name="connsiteY4" fmla="*/ 708993 h 710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652" h="710158">
                  <a:moveTo>
                    <a:pt x="41874" y="708993"/>
                  </a:moveTo>
                  <a:cubicBezTo>
                    <a:pt x="28424" y="709172"/>
                    <a:pt x="14974" y="709172"/>
                    <a:pt x="1345" y="708276"/>
                  </a:cubicBezTo>
                  <a:cubicBezTo>
                    <a:pt x="51738" y="509216"/>
                    <a:pt x="132796" y="198791"/>
                    <a:pt x="151447" y="1345"/>
                  </a:cubicBezTo>
                  <a:cubicBezTo>
                    <a:pt x="185699" y="5649"/>
                    <a:pt x="219773" y="10312"/>
                    <a:pt x="253846" y="15871"/>
                  </a:cubicBezTo>
                  <a:cubicBezTo>
                    <a:pt x="192156" y="264965"/>
                    <a:pt x="84018" y="444656"/>
                    <a:pt x="41874" y="708993"/>
                  </a:cubicBezTo>
                  <a:close/>
                </a:path>
              </a:pathLst>
            </a:custGeom>
            <a:solidFill>
              <a:srgbClr val="3B3E5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62" name="Freeform: Shape 61"/>
            <p:cNvSpPr/>
            <p:nvPr/>
          </p:nvSpPr>
          <p:spPr>
            <a:xfrm>
              <a:off x="7704241" y="4853828"/>
              <a:ext cx="120153" cy="37660"/>
            </a:xfrm>
            <a:custGeom>
              <a:avLst/>
              <a:gdLst>
                <a:gd name="connsiteX0" fmla="*/ 4613 w 120153"/>
                <a:gd name="connsiteY0" fmla="*/ 2994 h 37659"/>
                <a:gd name="connsiteX1" fmla="*/ 4613 w 120153"/>
                <a:gd name="connsiteY1" fmla="*/ 34736 h 37659"/>
                <a:gd name="connsiteX2" fmla="*/ 119565 w 120153"/>
                <a:gd name="connsiteY2" fmla="*/ 33840 h 37659"/>
                <a:gd name="connsiteX3" fmla="*/ 25774 w 120153"/>
                <a:gd name="connsiteY3" fmla="*/ 2994 h 37659"/>
                <a:gd name="connsiteX4" fmla="*/ 4613 w 120153"/>
                <a:gd name="connsiteY4" fmla="*/ 2994 h 37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153" h="37659">
                  <a:moveTo>
                    <a:pt x="4613" y="2994"/>
                  </a:moveTo>
                  <a:cubicBezTo>
                    <a:pt x="4613" y="2994"/>
                    <a:pt x="-2740" y="33840"/>
                    <a:pt x="4613" y="34736"/>
                  </a:cubicBezTo>
                  <a:cubicBezTo>
                    <a:pt x="11965" y="35633"/>
                    <a:pt x="118848" y="38861"/>
                    <a:pt x="119565" y="33840"/>
                  </a:cubicBezTo>
                  <a:cubicBezTo>
                    <a:pt x="121717" y="16982"/>
                    <a:pt x="34382" y="1201"/>
                    <a:pt x="25774" y="2994"/>
                  </a:cubicBezTo>
                  <a:cubicBezTo>
                    <a:pt x="17166" y="4788"/>
                    <a:pt x="5510" y="-1489"/>
                    <a:pt x="4613" y="2994"/>
                  </a:cubicBezTo>
                  <a:close/>
                </a:path>
              </a:pathLst>
            </a:custGeom>
            <a:solidFill>
              <a:srgbClr val="F6A27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63" name="Freeform: Shape 62"/>
            <p:cNvSpPr/>
            <p:nvPr/>
          </p:nvSpPr>
          <p:spPr>
            <a:xfrm>
              <a:off x="7594760" y="3815708"/>
              <a:ext cx="168573" cy="373013"/>
            </a:xfrm>
            <a:custGeom>
              <a:avLst/>
              <a:gdLst>
                <a:gd name="connsiteX0" fmla="*/ 28552 w 168573"/>
                <a:gd name="connsiteY0" fmla="*/ 327728 h 373012"/>
                <a:gd name="connsiteX1" fmla="*/ 106024 w 168573"/>
                <a:gd name="connsiteY1" fmla="*/ 345840 h 373012"/>
                <a:gd name="connsiteX2" fmla="*/ 168611 w 168573"/>
                <a:gd name="connsiteY2" fmla="*/ 372920 h 373012"/>
                <a:gd name="connsiteX3" fmla="*/ 124854 w 168573"/>
                <a:gd name="connsiteY3" fmla="*/ 59984 h 373012"/>
                <a:gd name="connsiteX4" fmla="*/ 68723 w 168573"/>
                <a:gd name="connsiteY4" fmla="*/ 2418 h 373012"/>
                <a:gd name="connsiteX5" fmla="*/ 2011 w 168573"/>
                <a:gd name="connsiteY5" fmla="*/ 60342 h 373012"/>
                <a:gd name="connsiteX6" fmla="*/ 14565 w 168573"/>
                <a:gd name="connsiteY6" fmla="*/ 97464 h 373012"/>
                <a:gd name="connsiteX7" fmla="*/ 28552 w 168573"/>
                <a:gd name="connsiteY7" fmla="*/ 327728 h 373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8573" h="373012">
                  <a:moveTo>
                    <a:pt x="28552" y="327728"/>
                  </a:moveTo>
                  <a:cubicBezTo>
                    <a:pt x="57066" y="328625"/>
                    <a:pt x="78407" y="335977"/>
                    <a:pt x="106024" y="345840"/>
                  </a:cubicBezTo>
                  <a:cubicBezTo>
                    <a:pt x="124854" y="352476"/>
                    <a:pt x="150678" y="364670"/>
                    <a:pt x="168611" y="372920"/>
                  </a:cubicBezTo>
                  <a:cubicBezTo>
                    <a:pt x="164845" y="236806"/>
                    <a:pt x="166459" y="177267"/>
                    <a:pt x="124854" y="59984"/>
                  </a:cubicBezTo>
                  <a:cubicBezTo>
                    <a:pt x="104052" y="1521"/>
                    <a:pt x="70875" y="2776"/>
                    <a:pt x="68723" y="2418"/>
                  </a:cubicBezTo>
                  <a:cubicBezTo>
                    <a:pt x="30525" y="-3859"/>
                    <a:pt x="-3907" y="17661"/>
                    <a:pt x="2011" y="60342"/>
                  </a:cubicBezTo>
                  <a:cubicBezTo>
                    <a:pt x="3984" y="74689"/>
                    <a:pt x="7212" y="78634"/>
                    <a:pt x="14565" y="97464"/>
                  </a:cubicBezTo>
                  <a:cubicBezTo>
                    <a:pt x="49893" y="186772"/>
                    <a:pt x="36264" y="235371"/>
                    <a:pt x="28552" y="327728"/>
                  </a:cubicBezTo>
                  <a:close/>
                </a:path>
              </a:pathLst>
            </a:custGeom>
            <a:solidFill>
              <a:srgbClr val="F6A27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64" name="Freeform: Shape 63"/>
            <p:cNvSpPr/>
            <p:nvPr/>
          </p:nvSpPr>
          <p:spPr>
            <a:xfrm>
              <a:off x="7575151" y="4203064"/>
              <a:ext cx="44833" cy="78907"/>
            </a:xfrm>
            <a:custGeom>
              <a:avLst/>
              <a:gdLst>
                <a:gd name="connsiteX0" fmla="*/ 17137 w 44833"/>
                <a:gd name="connsiteY0" fmla="*/ 3855 h 78906"/>
                <a:gd name="connsiteX1" fmla="*/ 43499 w 44833"/>
                <a:gd name="connsiteY1" fmla="*/ 75409 h 78906"/>
                <a:gd name="connsiteX2" fmla="*/ 1355 w 44833"/>
                <a:gd name="connsiteY2" fmla="*/ 1345 h 78906"/>
                <a:gd name="connsiteX3" fmla="*/ 17137 w 44833"/>
                <a:gd name="connsiteY3" fmla="*/ 3855 h 78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33" h="78906">
                  <a:moveTo>
                    <a:pt x="17137" y="3855"/>
                  </a:moveTo>
                  <a:cubicBezTo>
                    <a:pt x="17137" y="3855"/>
                    <a:pt x="49417" y="60166"/>
                    <a:pt x="43499" y="75409"/>
                  </a:cubicBezTo>
                  <a:cubicBezTo>
                    <a:pt x="37580" y="90653"/>
                    <a:pt x="638" y="40439"/>
                    <a:pt x="1355" y="1345"/>
                  </a:cubicBezTo>
                  <a:lnTo>
                    <a:pt x="17137" y="385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65" name="Freeform: Shape 64"/>
            <p:cNvSpPr/>
            <p:nvPr/>
          </p:nvSpPr>
          <p:spPr>
            <a:xfrm>
              <a:off x="7532042" y="3829858"/>
              <a:ext cx="109393" cy="390946"/>
            </a:xfrm>
            <a:custGeom>
              <a:avLst/>
              <a:gdLst>
                <a:gd name="connsiteX0" fmla="*/ 66523 w 109393"/>
                <a:gd name="connsiteY0" fmla="*/ 381187 h 390946"/>
                <a:gd name="connsiteX1" fmla="*/ 38546 w 109393"/>
                <a:gd name="connsiteY1" fmla="*/ 391050 h 390946"/>
                <a:gd name="connsiteX2" fmla="*/ 61680 w 109393"/>
                <a:gd name="connsiteY2" fmla="*/ 20189 h 390946"/>
                <a:gd name="connsiteX3" fmla="*/ 102927 w 109393"/>
                <a:gd name="connsiteY3" fmla="*/ 11581 h 390946"/>
                <a:gd name="connsiteX4" fmla="*/ 98085 w 109393"/>
                <a:gd name="connsiteY4" fmla="*/ 55159 h 390946"/>
                <a:gd name="connsiteX5" fmla="*/ 66523 w 109393"/>
                <a:gd name="connsiteY5" fmla="*/ 381187 h 390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9393" h="390946">
                  <a:moveTo>
                    <a:pt x="66523" y="381187"/>
                  </a:moveTo>
                  <a:cubicBezTo>
                    <a:pt x="57018" y="384773"/>
                    <a:pt x="47872" y="387822"/>
                    <a:pt x="38546" y="391050"/>
                  </a:cubicBezTo>
                  <a:cubicBezTo>
                    <a:pt x="-14715" y="264620"/>
                    <a:pt x="-13998" y="135859"/>
                    <a:pt x="61680" y="20189"/>
                  </a:cubicBezTo>
                  <a:cubicBezTo>
                    <a:pt x="73337" y="2435"/>
                    <a:pt x="85353" y="-7249"/>
                    <a:pt x="102927" y="11581"/>
                  </a:cubicBezTo>
                  <a:cubicBezTo>
                    <a:pt x="112073" y="21265"/>
                    <a:pt x="111176" y="37046"/>
                    <a:pt x="98085" y="55159"/>
                  </a:cubicBezTo>
                  <a:cubicBezTo>
                    <a:pt x="12543" y="172981"/>
                    <a:pt x="34422" y="245611"/>
                    <a:pt x="66523" y="381187"/>
                  </a:cubicBezTo>
                  <a:close/>
                </a:path>
              </a:pathLst>
            </a:custGeom>
            <a:solidFill>
              <a:srgbClr val="ED814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66" name="Freeform: Shape 65"/>
            <p:cNvSpPr/>
            <p:nvPr/>
          </p:nvSpPr>
          <p:spPr>
            <a:xfrm>
              <a:off x="7603865" y="3683264"/>
              <a:ext cx="93253" cy="114773"/>
            </a:xfrm>
            <a:custGeom>
              <a:avLst/>
              <a:gdLst>
                <a:gd name="connsiteX0" fmla="*/ 7790 w 93253"/>
                <a:gd name="connsiteY0" fmla="*/ 69764 h 114773"/>
                <a:gd name="connsiteX1" fmla="*/ 76474 w 93253"/>
                <a:gd name="connsiteY1" fmla="*/ 112804 h 114773"/>
                <a:gd name="connsiteX2" fmla="*/ 82213 w 93253"/>
                <a:gd name="connsiteY2" fmla="*/ 39636 h 114773"/>
                <a:gd name="connsiteX3" fmla="*/ 24468 w 93253"/>
                <a:gd name="connsiteY3" fmla="*/ 4128 h 114773"/>
                <a:gd name="connsiteX4" fmla="*/ 7790 w 93253"/>
                <a:gd name="connsiteY4" fmla="*/ 69764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53" h="114773">
                  <a:moveTo>
                    <a:pt x="7790" y="69764"/>
                  </a:moveTo>
                  <a:cubicBezTo>
                    <a:pt x="21419" y="103299"/>
                    <a:pt x="56031" y="121053"/>
                    <a:pt x="76474" y="112804"/>
                  </a:cubicBezTo>
                  <a:cubicBezTo>
                    <a:pt x="97098" y="104375"/>
                    <a:pt x="95842" y="73171"/>
                    <a:pt x="82213" y="39636"/>
                  </a:cubicBezTo>
                  <a:cubicBezTo>
                    <a:pt x="68584" y="6101"/>
                    <a:pt x="44912" y="-4301"/>
                    <a:pt x="24468" y="4128"/>
                  </a:cubicBezTo>
                  <a:cubicBezTo>
                    <a:pt x="3665" y="12377"/>
                    <a:pt x="-6019" y="36229"/>
                    <a:pt x="7790" y="697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67" name="Freeform: Shape 66"/>
            <p:cNvSpPr/>
            <p:nvPr/>
          </p:nvSpPr>
          <p:spPr>
            <a:xfrm>
              <a:off x="7596622" y="3677512"/>
              <a:ext cx="82493" cy="80700"/>
            </a:xfrm>
            <a:custGeom>
              <a:avLst/>
              <a:gdLst>
                <a:gd name="connsiteX0" fmla="*/ 1404 w 82493"/>
                <a:gd name="connsiteY0" fmla="*/ 56148 h 80699"/>
                <a:gd name="connsiteX1" fmla="*/ 13419 w 82493"/>
                <a:gd name="connsiteY1" fmla="*/ 17054 h 80699"/>
                <a:gd name="connsiteX2" fmla="*/ 79235 w 82493"/>
                <a:gd name="connsiteY2" fmla="*/ 17412 h 80699"/>
                <a:gd name="connsiteX3" fmla="*/ 65246 w 82493"/>
                <a:gd name="connsiteY3" fmla="*/ 50051 h 80699"/>
                <a:gd name="connsiteX4" fmla="*/ 30815 w 82493"/>
                <a:gd name="connsiteY4" fmla="*/ 64039 h 80699"/>
                <a:gd name="connsiteX5" fmla="*/ 5529 w 82493"/>
                <a:gd name="connsiteY5" fmla="*/ 79462 h 80699"/>
                <a:gd name="connsiteX6" fmla="*/ 1404 w 82493"/>
                <a:gd name="connsiteY6" fmla="*/ 56148 h 80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493" h="80699">
                  <a:moveTo>
                    <a:pt x="1404" y="56148"/>
                  </a:moveTo>
                  <a:cubicBezTo>
                    <a:pt x="1404" y="56148"/>
                    <a:pt x="-210" y="31759"/>
                    <a:pt x="13419" y="17054"/>
                  </a:cubicBezTo>
                  <a:cubicBezTo>
                    <a:pt x="27049" y="2348"/>
                    <a:pt x="60046" y="-9488"/>
                    <a:pt x="79235" y="17412"/>
                  </a:cubicBezTo>
                  <a:cubicBezTo>
                    <a:pt x="79235" y="17412"/>
                    <a:pt x="91071" y="37856"/>
                    <a:pt x="65246" y="50051"/>
                  </a:cubicBezTo>
                  <a:cubicBezTo>
                    <a:pt x="39423" y="62246"/>
                    <a:pt x="39602" y="46464"/>
                    <a:pt x="30815" y="64039"/>
                  </a:cubicBezTo>
                  <a:cubicBezTo>
                    <a:pt x="22028" y="81614"/>
                    <a:pt x="6963" y="75516"/>
                    <a:pt x="5529" y="79462"/>
                  </a:cubicBezTo>
                  <a:lnTo>
                    <a:pt x="1404" y="56148"/>
                  </a:lnTo>
                  <a:close/>
                </a:path>
              </a:pathLst>
            </a:custGeom>
            <a:solidFill>
              <a:srgbClr val="4221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68" name="Freeform: Shape 67"/>
            <p:cNvSpPr/>
            <p:nvPr/>
          </p:nvSpPr>
          <p:spPr>
            <a:xfrm>
              <a:off x="7616049" y="3749172"/>
              <a:ext cx="43040" cy="82493"/>
            </a:xfrm>
            <a:custGeom>
              <a:avLst/>
              <a:gdLst>
                <a:gd name="connsiteX0" fmla="*/ 1345 w 43039"/>
                <a:gd name="connsiteY0" fmla="*/ 5111 h 82493"/>
                <a:gd name="connsiteX1" fmla="*/ 39184 w 43039"/>
                <a:gd name="connsiteY1" fmla="*/ 1345 h 82493"/>
                <a:gd name="connsiteX2" fmla="*/ 41695 w 43039"/>
                <a:gd name="connsiteY2" fmla="*/ 74692 h 82493"/>
                <a:gd name="connsiteX3" fmla="*/ 20534 w 43039"/>
                <a:gd name="connsiteY3" fmla="*/ 80610 h 82493"/>
                <a:gd name="connsiteX4" fmla="*/ 4394 w 43039"/>
                <a:gd name="connsiteY4" fmla="*/ 67519 h 82493"/>
                <a:gd name="connsiteX5" fmla="*/ 4394 w 43039"/>
                <a:gd name="connsiteY5" fmla="*/ 67519 h 82493"/>
                <a:gd name="connsiteX6" fmla="*/ 1345 w 43039"/>
                <a:gd name="connsiteY6" fmla="*/ 5111 h 82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039" h="82493">
                  <a:moveTo>
                    <a:pt x="1345" y="5111"/>
                  </a:moveTo>
                  <a:lnTo>
                    <a:pt x="39184" y="1345"/>
                  </a:lnTo>
                  <a:cubicBezTo>
                    <a:pt x="39722" y="6546"/>
                    <a:pt x="43667" y="56042"/>
                    <a:pt x="41695" y="74692"/>
                  </a:cubicBezTo>
                  <a:cubicBezTo>
                    <a:pt x="40260" y="80431"/>
                    <a:pt x="30755" y="83121"/>
                    <a:pt x="20534" y="80610"/>
                  </a:cubicBezTo>
                  <a:cubicBezTo>
                    <a:pt x="11387" y="78458"/>
                    <a:pt x="4573" y="72720"/>
                    <a:pt x="4394" y="67519"/>
                  </a:cubicBezTo>
                  <a:lnTo>
                    <a:pt x="4394" y="67519"/>
                  </a:lnTo>
                  <a:cubicBezTo>
                    <a:pt x="5649" y="56221"/>
                    <a:pt x="3138" y="23224"/>
                    <a:pt x="1345" y="511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69" name="Freeform: Shape 68"/>
            <p:cNvSpPr/>
            <p:nvPr/>
          </p:nvSpPr>
          <p:spPr>
            <a:xfrm>
              <a:off x="7598591" y="3753287"/>
              <a:ext cx="26900" cy="30487"/>
            </a:xfrm>
            <a:custGeom>
              <a:avLst/>
              <a:gdLst>
                <a:gd name="connsiteX0" fmla="*/ 2663 w 26899"/>
                <a:gd name="connsiteY0" fmla="*/ 17495 h 30486"/>
                <a:gd name="connsiteX1" fmla="*/ 23286 w 26899"/>
                <a:gd name="connsiteY1" fmla="*/ 29869 h 30486"/>
                <a:gd name="connsiteX2" fmla="*/ 24542 w 26899"/>
                <a:gd name="connsiteY2" fmla="*/ 12832 h 30486"/>
                <a:gd name="connsiteX3" fmla="*/ 8043 w 26899"/>
                <a:gd name="connsiteY3" fmla="*/ 1893 h 30486"/>
                <a:gd name="connsiteX4" fmla="*/ 2663 w 26899"/>
                <a:gd name="connsiteY4" fmla="*/ 17495 h 30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99" h="30486">
                  <a:moveTo>
                    <a:pt x="2663" y="17495"/>
                  </a:moveTo>
                  <a:cubicBezTo>
                    <a:pt x="5891" y="25386"/>
                    <a:pt x="17727" y="32200"/>
                    <a:pt x="23286" y="29869"/>
                  </a:cubicBezTo>
                  <a:cubicBezTo>
                    <a:pt x="29025" y="27538"/>
                    <a:pt x="27770" y="20723"/>
                    <a:pt x="24542" y="12832"/>
                  </a:cubicBezTo>
                  <a:cubicBezTo>
                    <a:pt x="21313" y="4942"/>
                    <a:pt x="13782" y="-438"/>
                    <a:pt x="8043" y="1893"/>
                  </a:cubicBezTo>
                  <a:cubicBezTo>
                    <a:pt x="2483" y="4224"/>
                    <a:pt x="-565" y="9604"/>
                    <a:pt x="2663" y="1749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70" name="Freeform: Shape 69"/>
            <p:cNvSpPr/>
            <p:nvPr/>
          </p:nvSpPr>
          <p:spPr>
            <a:xfrm>
              <a:off x="7668049" y="3778540"/>
              <a:ext cx="28693" cy="23313"/>
            </a:xfrm>
            <a:custGeom>
              <a:avLst/>
              <a:gdLst>
                <a:gd name="connsiteX0" fmla="*/ 24127 w 28693"/>
                <a:gd name="connsiteY0" fmla="*/ 2106 h 23313"/>
                <a:gd name="connsiteX1" fmla="*/ 24127 w 28693"/>
                <a:gd name="connsiteY1" fmla="*/ 18425 h 23313"/>
                <a:gd name="connsiteX2" fmla="*/ 1352 w 28693"/>
                <a:gd name="connsiteY2" fmla="*/ 14659 h 23313"/>
                <a:gd name="connsiteX3" fmla="*/ 12470 w 28693"/>
                <a:gd name="connsiteY3" fmla="*/ 8741 h 23313"/>
                <a:gd name="connsiteX4" fmla="*/ 24127 w 28693"/>
                <a:gd name="connsiteY4" fmla="*/ 2106 h 23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93" h="23313">
                  <a:moveTo>
                    <a:pt x="24127" y="2106"/>
                  </a:moveTo>
                  <a:cubicBezTo>
                    <a:pt x="24127" y="2106"/>
                    <a:pt x="32735" y="9279"/>
                    <a:pt x="24127" y="18425"/>
                  </a:cubicBezTo>
                  <a:cubicBezTo>
                    <a:pt x="15519" y="27392"/>
                    <a:pt x="993" y="20577"/>
                    <a:pt x="1352" y="14659"/>
                  </a:cubicBezTo>
                  <a:cubicBezTo>
                    <a:pt x="1710" y="8741"/>
                    <a:pt x="9062" y="12148"/>
                    <a:pt x="12470" y="8741"/>
                  </a:cubicBezTo>
                  <a:cubicBezTo>
                    <a:pt x="16057" y="5154"/>
                    <a:pt x="21975" y="-764"/>
                    <a:pt x="24127" y="2106"/>
                  </a:cubicBezTo>
                  <a:close/>
                </a:path>
              </a:pathLst>
            </a:custGeom>
            <a:solidFill>
              <a:srgbClr val="4221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71" name="Freeform: Shape 70"/>
            <p:cNvSpPr/>
            <p:nvPr/>
          </p:nvSpPr>
          <p:spPr>
            <a:xfrm>
              <a:off x="8501403" y="4779427"/>
              <a:ext cx="19727" cy="767545"/>
            </a:xfrm>
            <a:custGeom>
              <a:avLst/>
              <a:gdLst>
                <a:gd name="connsiteX0" fmla="*/ 9967 w 19726"/>
                <a:gd name="connsiteY0" fmla="*/ 9967 h 767545"/>
                <a:gd name="connsiteX1" fmla="*/ 9967 w 19726"/>
                <a:gd name="connsiteY1" fmla="*/ 757965 h 76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726" h="767545">
                  <a:moveTo>
                    <a:pt x="9967" y="9967"/>
                  </a:moveTo>
                  <a:lnTo>
                    <a:pt x="9967" y="757965"/>
                  </a:lnTo>
                </a:path>
              </a:pathLst>
            </a:custGeom>
            <a:ln w="70581" cap="flat">
              <a:solidFill>
                <a:srgbClr val="8682E3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72" name="Freeform: Shape 71"/>
            <p:cNvSpPr/>
            <p:nvPr/>
          </p:nvSpPr>
          <p:spPr>
            <a:xfrm>
              <a:off x="8554126" y="4779427"/>
              <a:ext cx="19727" cy="767545"/>
            </a:xfrm>
            <a:custGeom>
              <a:avLst/>
              <a:gdLst>
                <a:gd name="connsiteX0" fmla="*/ 9967 w 19726"/>
                <a:gd name="connsiteY0" fmla="*/ 9967 h 767545"/>
                <a:gd name="connsiteX1" fmla="*/ 9967 w 19726"/>
                <a:gd name="connsiteY1" fmla="*/ 757965 h 76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726" h="767545">
                  <a:moveTo>
                    <a:pt x="9967" y="9967"/>
                  </a:moveTo>
                  <a:lnTo>
                    <a:pt x="9967" y="757965"/>
                  </a:lnTo>
                </a:path>
              </a:pathLst>
            </a:custGeom>
            <a:ln w="70581" cap="flat">
              <a:solidFill>
                <a:srgbClr val="8682E3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73" name="Freeform: Shape 72"/>
            <p:cNvSpPr/>
            <p:nvPr/>
          </p:nvSpPr>
          <p:spPr>
            <a:xfrm>
              <a:off x="8606850" y="4779427"/>
              <a:ext cx="19727" cy="767545"/>
            </a:xfrm>
            <a:custGeom>
              <a:avLst/>
              <a:gdLst>
                <a:gd name="connsiteX0" fmla="*/ 9966 w 19726"/>
                <a:gd name="connsiteY0" fmla="*/ 9967 h 767545"/>
                <a:gd name="connsiteX1" fmla="*/ 9966 w 19726"/>
                <a:gd name="connsiteY1" fmla="*/ 757965 h 76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726" h="767545">
                  <a:moveTo>
                    <a:pt x="9966" y="9967"/>
                  </a:moveTo>
                  <a:lnTo>
                    <a:pt x="9966" y="757965"/>
                  </a:lnTo>
                </a:path>
              </a:pathLst>
            </a:custGeom>
            <a:ln w="70581" cap="flat">
              <a:solidFill>
                <a:srgbClr val="8682E3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74" name="Freeform: Shape 73"/>
            <p:cNvSpPr/>
            <p:nvPr/>
          </p:nvSpPr>
          <p:spPr>
            <a:xfrm>
              <a:off x="8659395" y="4779427"/>
              <a:ext cx="19727" cy="767545"/>
            </a:xfrm>
            <a:custGeom>
              <a:avLst/>
              <a:gdLst>
                <a:gd name="connsiteX0" fmla="*/ 9966 w 19726"/>
                <a:gd name="connsiteY0" fmla="*/ 9967 h 767545"/>
                <a:gd name="connsiteX1" fmla="*/ 9966 w 19726"/>
                <a:gd name="connsiteY1" fmla="*/ 757965 h 76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726" h="767545">
                  <a:moveTo>
                    <a:pt x="9966" y="9967"/>
                  </a:moveTo>
                  <a:lnTo>
                    <a:pt x="9966" y="757965"/>
                  </a:lnTo>
                </a:path>
              </a:pathLst>
            </a:custGeom>
            <a:ln w="70581" cap="flat">
              <a:solidFill>
                <a:srgbClr val="8682E3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75" name="Freeform: Shape 74"/>
            <p:cNvSpPr/>
            <p:nvPr/>
          </p:nvSpPr>
          <p:spPr>
            <a:xfrm>
              <a:off x="8712119" y="4779427"/>
              <a:ext cx="19727" cy="767545"/>
            </a:xfrm>
            <a:custGeom>
              <a:avLst/>
              <a:gdLst>
                <a:gd name="connsiteX0" fmla="*/ 9967 w 19726"/>
                <a:gd name="connsiteY0" fmla="*/ 9967 h 767545"/>
                <a:gd name="connsiteX1" fmla="*/ 9967 w 19726"/>
                <a:gd name="connsiteY1" fmla="*/ 757965 h 76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726" h="767545">
                  <a:moveTo>
                    <a:pt x="9967" y="9967"/>
                  </a:moveTo>
                  <a:lnTo>
                    <a:pt x="9967" y="757965"/>
                  </a:lnTo>
                </a:path>
              </a:pathLst>
            </a:custGeom>
            <a:ln w="70581" cap="flat">
              <a:solidFill>
                <a:srgbClr val="8682E3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76" name="Freeform: Shape 75"/>
            <p:cNvSpPr/>
            <p:nvPr/>
          </p:nvSpPr>
          <p:spPr>
            <a:xfrm>
              <a:off x="8764843" y="4779427"/>
              <a:ext cx="19727" cy="767545"/>
            </a:xfrm>
            <a:custGeom>
              <a:avLst/>
              <a:gdLst>
                <a:gd name="connsiteX0" fmla="*/ 9967 w 19726"/>
                <a:gd name="connsiteY0" fmla="*/ 9967 h 767545"/>
                <a:gd name="connsiteX1" fmla="*/ 9967 w 19726"/>
                <a:gd name="connsiteY1" fmla="*/ 757965 h 76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726" h="767545">
                  <a:moveTo>
                    <a:pt x="9967" y="9967"/>
                  </a:moveTo>
                  <a:lnTo>
                    <a:pt x="9967" y="757965"/>
                  </a:lnTo>
                </a:path>
              </a:pathLst>
            </a:custGeom>
            <a:ln w="70581" cap="flat">
              <a:solidFill>
                <a:srgbClr val="8682E3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77" name="Freeform: Shape 76"/>
            <p:cNvSpPr/>
            <p:nvPr/>
          </p:nvSpPr>
          <p:spPr>
            <a:xfrm>
              <a:off x="8817567" y="4779427"/>
              <a:ext cx="19727" cy="767545"/>
            </a:xfrm>
            <a:custGeom>
              <a:avLst/>
              <a:gdLst>
                <a:gd name="connsiteX0" fmla="*/ 9966 w 19726"/>
                <a:gd name="connsiteY0" fmla="*/ 9967 h 767545"/>
                <a:gd name="connsiteX1" fmla="*/ 9966 w 19726"/>
                <a:gd name="connsiteY1" fmla="*/ 757965 h 76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726" h="767545">
                  <a:moveTo>
                    <a:pt x="9966" y="9967"/>
                  </a:moveTo>
                  <a:lnTo>
                    <a:pt x="9966" y="757965"/>
                  </a:lnTo>
                </a:path>
              </a:pathLst>
            </a:custGeom>
            <a:ln w="70581" cap="flat">
              <a:solidFill>
                <a:srgbClr val="8682E3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78" name="Freeform: Shape 77"/>
            <p:cNvSpPr/>
            <p:nvPr/>
          </p:nvSpPr>
          <p:spPr>
            <a:xfrm>
              <a:off x="8870291" y="4779427"/>
              <a:ext cx="19727" cy="767545"/>
            </a:xfrm>
            <a:custGeom>
              <a:avLst/>
              <a:gdLst>
                <a:gd name="connsiteX0" fmla="*/ 9967 w 19726"/>
                <a:gd name="connsiteY0" fmla="*/ 9967 h 767545"/>
                <a:gd name="connsiteX1" fmla="*/ 9967 w 19726"/>
                <a:gd name="connsiteY1" fmla="*/ 757965 h 76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726" h="767545">
                  <a:moveTo>
                    <a:pt x="9967" y="9967"/>
                  </a:moveTo>
                  <a:lnTo>
                    <a:pt x="9967" y="757965"/>
                  </a:lnTo>
                </a:path>
              </a:pathLst>
            </a:custGeom>
            <a:ln w="70581" cap="flat">
              <a:solidFill>
                <a:srgbClr val="8682E3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79" name="Freeform: Shape 78"/>
            <p:cNvSpPr/>
            <p:nvPr/>
          </p:nvSpPr>
          <p:spPr>
            <a:xfrm>
              <a:off x="8923014" y="4779427"/>
              <a:ext cx="19727" cy="767545"/>
            </a:xfrm>
            <a:custGeom>
              <a:avLst/>
              <a:gdLst>
                <a:gd name="connsiteX0" fmla="*/ 9966 w 19726"/>
                <a:gd name="connsiteY0" fmla="*/ 9967 h 767545"/>
                <a:gd name="connsiteX1" fmla="*/ 9966 w 19726"/>
                <a:gd name="connsiteY1" fmla="*/ 757965 h 76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726" h="767545">
                  <a:moveTo>
                    <a:pt x="9966" y="9967"/>
                  </a:moveTo>
                  <a:lnTo>
                    <a:pt x="9966" y="757965"/>
                  </a:lnTo>
                </a:path>
              </a:pathLst>
            </a:custGeom>
            <a:ln w="70581" cap="flat">
              <a:solidFill>
                <a:srgbClr val="8682E3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80" name="Freeform: Shape 79"/>
            <p:cNvSpPr/>
            <p:nvPr/>
          </p:nvSpPr>
          <p:spPr>
            <a:xfrm>
              <a:off x="8975559" y="4779427"/>
              <a:ext cx="19727" cy="767545"/>
            </a:xfrm>
            <a:custGeom>
              <a:avLst/>
              <a:gdLst>
                <a:gd name="connsiteX0" fmla="*/ 9967 w 19726"/>
                <a:gd name="connsiteY0" fmla="*/ 9967 h 767545"/>
                <a:gd name="connsiteX1" fmla="*/ 9967 w 19726"/>
                <a:gd name="connsiteY1" fmla="*/ 757965 h 76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726" h="767545">
                  <a:moveTo>
                    <a:pt x="9967" y="9967"/>
                  </a:moveTo>
                  <a:lnTo>
                    <a:pt x="9967" y="757965"/>
                  </a:lnTo>
                </a:path>
              </a:pathLst>
            </a:custGeom>
            <a:ln w="70581" cap="flat">
              <a:solidFill>
                <a:srgbClr val="8682E3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81" name="Freeform: Shape 80"/>
            <p:cNvSpPr/>
            <p:nvPr/>
          </p:nvSpPr>
          <p:spPr>
            <a:xfrm>
              <a:off x="9028283" y="4779427"/>
              <a:ext cx="19727" cy="767545"/>
            </a:xfrm>
            <a:custGeom>
              <a:avLst/>
              <a:gdLst>
                <a:gd name="connsiteX0" fmla="*/ 9966 w 19726"/>
                <a:gd name="connsiteY0" fmla="*/ 9967 h 767545"/>
                <a:gd name="connsiteX1" fmla="*/ 9966 w 19726"/>
                <a:gd name="connsiteY1" fmla="*/ 757965 h 76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726" h="767545">
                  <a:moveTo>
                    <a:pt x="9966" y="9967"/>
                  </a:moveTo>
                  <a:lnTo>
                    <a:pt x="9966" y="757965"/>
                  </a:lnTo>
                </a:path>
              </a:pathLst>
            </a:custGeom>
            <a:ln w="70581" cap="flat">
              <a:solidFill>
                <a:srgbClr val="8682E3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82" name="Freeform: Shape 81"/>
            <p:cNvSpPr/>
            <p:nvPr/>
          </p:nvSpPr>
          <p:spPr>
            <a:xfrm>
              <a:off x="9081007" y="4779427"/>
              <a:ext cx="19727" cy="767545"/>
            </a:xfrm>
            <a:custGeom>
              <a:avLst/>
              <a:gdLst>
                <a:gd name="connsiteX0" fmla="*/ 9967 w 19726"/>
                <a:gd name="connsiteY0" fmla="*/ 9967 h 767545"/>
                <a:gd name="connsiteX1" fmla="*/ 9967 w 19726"/>
                <a:gd name="connsiteY1" fmla="*/ 757965 h 76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726" h="767545">
                  <a:moveTo>
                    <a:pt x="9967" y="9967"/>
                  </a:moveTo>
                  <a:lnTo>
                    <a:pt x="9967" y="757965"/>
                  </a:lnTo>
                </a:path>
              </a:pathLst>
            </a:custGeom>
            <a:ln w="70581" cap="flat">
              <a:solidFill>
                <a:srgbClr val="8682E3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83" name="Freeform: Shape 82"/>
            <p:cNvSpPr/>
            <p:nvPr/>
          </p:nvSpPr>
          <p:spPr>
            <a:xfrm>
              <a:off x="8921035" y="4445253"/>
              <a:ext cx="1300164" cy="1172838"/>
            </a:xfrm>
            <a:custGeom>
              <a:avLst/>
              <a:gdLst>
                <a:gd name="connsiteX0" fmla="*/ 809082 w 1300164"/>
                <a:gd name="connsiteY0" fmla="*/ 1058424 h 1172838"/>
                <a:gd name="connsiteX1" fmla="*/ 186079 w 1300164"/>
                <a:gd name="connsiteY1" fmla="*/ 1012515 h 1172838"/>
                <a:gd name="connsiteX2" fmla="*/ 195584 w 1300164"/>
                <a:gd name="connsiteY2" fmla="*/ 211614 h 1172838"/>
                <a:gd name="connsiteX3" fmla="*/ 1109464 w 1300164"/>
                <a:gd name="connsiteY3" fmla="*/ 211614 h 1172838"/>
                <a:gd name="connsiteX4" fmla="*/ 1300275 w 1300164"/>
                <a:gd name="connsiteY4" fmla="*/ 531902 h 1172838"/>
                <a:gd name="connsiteX5" fmla="*/ 1005810 w 1300164"/>
                <a:gd name="connsiteY5" fmla="*/ 626052 h 1172838"/>
                <a:gd name="connsiteX6" fmla="*/ 899824 w 1300164"/>
                <a:gd name="connsiteY6" fmla="*/ 432911 h 1172838"/>
                <a:gd name="connsiteX7" fmla="*/ 580611 w 1300164"/>
                <a:gd name="connsiteY7" fmla="*/ 393995 h 1172838"/>
                <a:gd name="connsiteX8" fmla="*/ 790252 w 1300164"/>
                <a:gd name="connsiteY8" fmla="*/ 511817 h 1172838"/>
                <a:gd name="connsiteX9" fmla="*/ 809082 w 1300164"/>
                <a:gd name="connsiteY9" fmla="*/ 1058424 h 1172838"/>
                <a:gd name="connsiteX10" fmla="*/ 527529 w 1300164"/>
                <a:gd name="connsiteY10" fmla="*/ 802875 h 1172838"/>
                <a:gd name="connsiteX11" fmla="*/ 527529 w 1300164"/>
                <a:gd name="connsiteY11" fmla="*/ 633226 h 1172838"/>
                <a:gd name="connsiteX12" fmla="*/ 357880 w 1300164"/>
                <a:gd name="connsiteY12" fmla="*/ 633226 h 1172838"/>
                <a:gd name="connsiteX13" fmla="*/ 359135 w 1300164"/>
                <a:gd name="connsiteY13" fmla="*/ 801619 h 1172838"/>
                <a:gd name="connsiteX14" fmla="*/ 527529 w 1300164"/>
                <a:gd name="connsiteY14" fmla="*/ 802875 h 117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00164" h="1172838">
                  <a:moveTo>
                    <a:pt x="809082" y="1058424"/>
                  </a:moveTo>
                  <a:cubicBezTo>
                    <a:pt x="632439" y="1235067"/>
                    <a:pt x="372227" y="1198483"/>
                    <a:pt x="186079" y="1012515"/>
                  </a:cubicBezTo>
                  <a:cubicBezTo>
                    <a:pt x="-49386" y="777051"/>
                    <a:pt x="-74134" y="481331"/>
                    <a:pt x="195584" y="211614"/>
                  </a:cubicBezTo>
                  <a:cubicBezTo>
                    <a:pt x="484130" y="-76933"/>
                    <a:pt x="837416" y="-60434"/>
                    <a:pt x="1109464" y="211614"/>
                  </a:cubicBezTo>
                  <a:cubicBezTo>
                    <a:pt x="1207201" y="309350"/>
                    <a:pt x="1279114" y="428248"/>
                    <a:pt x="1300275" y="531902"/>
                  </a:cubicBezTo>
                  <a:lnTo>
                    <a:pt x="1005810" y="626052"/>
                  </a:lnTo>
                  <a:cubicBezTo>
                    <a:pt x="991643" y="543559"/>
                    <a:pt x="951651" y="484738"/>
                    <a:pt x="899824" y="432911"/>
                  </a:cubicBezTo>
                  <a:cubicBezTo>
                    <a:pt x="805674" y="338761"/>
                    <a:pt x="691439" y="321007"/>
                    <a:pt x="580611" y="393995"/>
                  </a:cubicBezTo>
                  <a:cubicBezTo>
                    <a:pt x="651268" y="405831"/>
                    <a:pt x="720850" y="442236"/>
                    <a:pt x="790252" y="511817"/>
                  </a:cubicBezTo>
                  <a:cubicBezTo>
                    <a:pt x="940891" y="662636"/>
                    <a:pt x="970481" y="897025"/>
                    <a:pt x="809082" y="1058424"/>
                  </a:cubicBezTo>
                  <a:close/>
                  <a:moveTo>
                    <a:pt x="527529" y="802875"/>
                  </a:moveTo>
                  <a:cubicBezTo>
                    <a:pt x="579356" y="751047"/>
                    <a:pt x="577025" y="682722"/>
                    <a:pt x="527529" y="633226"/>
                  </a:cubicBezTo>
                  <a:cubicBezTo>
                    <a:pt x="478033" y="583730"/>
                    <a:pt x="409707" y="581398"/>
                    <a:pt x="357880" y="633226"/>
                  </a:cubicBezTo>
                  <a:cubicBezTo>
                    <a:pt x="306052" y="685053"/>
                    <a:pt x="309639" y="752123"/>
                    <a:pt x="359135" y="801619"/>
                  </a:cubicBezTo>
                  <a:cubicBezTo>
                    <a:pt x="408631" y="851115"/>
                    <a:pt x="475702" y="854702"/>
                    <a:pt x="527529" y="80287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84" name="Freeform: Shape 83"/>
            <p:cNvSpPr/>
            <p:nvPr/>
          </p:nvSpPr>
          <p:spPr>
            <a:xfrm>
              <a:off x="8659946" y="2868109"/>
              <a:ext cx="491372" cy="959432"/>
            </a:xfrm>
            <a:custGeom>
              <a:avLst/>
              <a:gdLst>
                <a:gd name="connsiteX0" fmla="*/ 1345 w 491372"/>
                <a:gd name="connsiteY0" fmla="*/ 959342 h 959431"/>
                <a:gd name="connsiteX1" fmla="*/ 491104 w 491372"/>
                <a:gd name="connsiteY1" fmla="*/ 959342 h 959431"/>
                <a:gd name="connsiteX2" fmla="*/ 491104 w 491372"/>
                <a:gd name="connsiteY2" fmla="*/ 1345 h 959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1372" h="959431">
                  <a:moveTo>
                    <a:pt x="1345" y="959342"/>
                  </a:moveTo>
                  <a:lnTo>
                    <a:pt x="491104" y="959342"/>
                  </a:lnTo>
                  <a:lnTo>
                    <a:pt x="491104" y="1345"/>
                  </a:lnTo>
                  <a:close/>
                </a:path>
              </a:pathLst>
            </a:custGeom>
            <a:solidFill>
              <a:srgbClr val="FFE0B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85" name="Freeform: Shape 84"/>
            <p:cNvSpPr/>
            <p:nvPr/>
          </p:nvSpPr>
          <p:spPr>
            <a:xfrm>
              <a:off x="9149705" y="2868109"/>
              <a:ext cx="491372" cy="959432"/>
            </a:xfrm>
            <a:custGeom>
              <a:avLst/>
              <a:gdLst>
                <a:gd name="connsiteX0" fmla="*/ 1345 w 491372"/>
                <a:gd name="connsiteY0" fmla="*/ 1345 h 959431"/>
                <a:gd name="connsiteX1" fmla="*/ 1345 w 491372"/>
                <a:gd name="connsiteY1" fmla="*/ 959342 h 959431"/>
                <a:gd name="connsiteX2" fmla="*/ 491283 w 491372"/>
                <a:gd name="connsiteY2" fmla="*/ 959342 h 959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1372" h="959431">
                  <a:moveTo>
                    <a:pt x="1345" y="1345"/>
                  </a:moveTo>
                  <a:lnTo>
                    <a:pt x="1345" y="959342"/>
                  </a:lnTo>
                  <a:lnTo>
                    <a:pt x="491283" y="959342"/>
                  </a:lnTo>
                  <a:close/>
                </a:path>
              </a:pathLst>
            </a:custGeom>
            <a:solidFill>
              <a:srgbClr val="FFCD9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86" name="Freeform: Shape 85"/>
            <p:cNvSpPr/>
            <p:nvPr/>
          </p:nvSpPr>
          <p:spPr>
            <a:xfrm>
              <a:off x="9149705" y="3742537"/>
              <a:ext cx="86080" cy="86080"/>
            </a:xfrm>
            <a:custGeom>
              <a:avLst/>
              <a:gdLst>
                <a:gd name="connsiteX0" fmla="*/ 1345 w 86079"/>
                <a:gd name="connsiteY0" fmla="*/ 1345 h 86079"/>
                <a:gd name="connsiteX1" fmla="*/ 84914 w 86079"/>
                <a:gd name="connsiteY1" fmla="*/ 1345 h 86079"/>
                <a:gd name="connsiteX2" fmla="*/ 84914 w 86079"/>
                <a:gd name="connsiteY2" fmla="*/ 84914 h 86079"/>
                <a:gd name="connsiteX3" fmla="*/ 1345 w 86079"/>
                <a:gd name="connsiteY3" fmla="*/ 84914 h 86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79" h="86079">
                  <a:moveTo>
                    <a:pt x="1345" y="1345"/>
                  </a:moveTo>
                  <a:lnTo>
                    <a:pt x="84914" y="1345"/>
                  </a:lnTo>
                  <a:lnTo>
                    <a:pt x="84914" y="84914"/>
                  </a:lnTo>
                  <a:lnTo>
                    <a:pt x="1345" y="84914"/>
                  </a:lnTo>
                  <a:close/>
                </a:path>
              </a:pathLst>
            </a:custGeom>
            <a:solidFill>
              <a:srgbClr val="FFB96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87" name="Freeform: Shape 86"/>
            <p:cNvSpPr/>
            <p:nvPr/>
          </p:nvSpPr>
          <p:spPr>
            <a:xfrm>
              <a:off x="9141937" y="2860341"/>
              <a:ext cx="17933" cy="975572"/>
            </a:xfrm>
            <a:custGeom>
              <a:avLst/>
              <a:gdLst>
                <a:gd name="connsiteX0" fmla="*/ 9113 w 17933"/>
                <a:gd name="connsiteY0" fmla="*/ 9113 h 975571"/>
                <a:gd name="connsiteX1" fmla="*/ 9113 w 17933"/>
                <a:gd name="connsiteY1" fmla="*/ 967110 h 975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975571">
                  <a:moveTo>
                    <a:pt x="9113" y="9113"/>
                  </a:moveTo>
                  <a:lnTo>
                    <a:pt x="9113" y="967110"/>
                  </a:lnTo>
                </a:path>
              </a:pathLst>
            </a:custGeom>
            <a:ln w="64535" cap="flat">
              <a:solidFill>
                <a:srgbClr val="FFFFFF"/>
              </a:solidFill>
              <a:custDash>
                <a:ds d="1524435" sp="1524435"/>
              </a:custDash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88" name="Freeform: Shape 87"/>
            <p:cNvSpPr/>
            <p:nvPr/>
          </p:nvSpPr>
          <p:spPr>
            <a:xfrm>
              <a:off x="7367852" y="5341112"/>
              <a:ext cx="222373" cy="197266"/>
            </a:xfrm>
            <a:custGeom>
              <a:avLst/>
              <a:gdLst>
                <a:gd name="connsiteX0" fmla="*/ 76844 w 222372"/>
                <a:gd name="connsiteY0" fmla="*/ 1345 h 197266"/>
                <a:gd name="connsiteX1" fmla="*/ 1345 w 222372"/>
                <a:gd name="connsiteY1" fmla="*/ 165614 h 197266"/>
                <a:gd name="connsiteX2" fmla="*/ 73616 w 222372"/>
                <a:gd name="connsiteY2" fmla="*/ 196459 h 197266"/>
                <a:gd name="connsiteX3" fmla="*/ 222104 w 222372"/>
                <a:gd name="connsiteY3" fmla="*/ 47972 h 197266"/>
                <a:gd name="connsiteX4" fmla="*/ 76844 w 222372"/>
                <a:gd name="connsiteY4" fmla="*/ 1345 h 19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372" h="197266">
                  <a:moveTo>
                    <a:pt x="76844" y="1345"/>
                  </a:moveTo>
                  <a:lnTo>
                    <a:pt x="1345" y="165614"/>
                  </a:lnTo>
                  <a:cubicBezTo>
                    <a:pt x="23044" y="177809"/>
                    <a:pt x="47613" y="188031"/>
                    <a:pt x="73616" y="196459"/>
                  </a:cubicBezTo>
                  <a:lnTo>
                    <a:pt x="222104" y="47972"/>
                  </a:lnTo>
                  <a:cubicBezTo>
                    <a:pt x="174581" y="43309"/>
                    <a:pt x="123291" y="28245"/>
                    <a:pt x="76844" y="1345"/>
                  </a:cubicBezTo>
                  <a:close/>
                </a:path>
              </a:pathLst>
            </a:custGeom>
            <a:solidFill>
              <a:srgbClr val="ED814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89" name="Freeform: Shape 88"/>
            <p:cNvSpPr/>
            <p:nvPr/>
          </p:nvSpPr>
          <p:spPr>
            <a:xfrm>
              <a:off x="7440303" y="5153350"/>
              <a:ext cx="491372" cy="412466"/>
            </a:xfrm>
            <a:custGeom>
              <a:avLst/>
              <a:gdLst>
                <a:gd name="connsiteX0" fmla="*/ 384042 w 491372"/>
                <a:gd name="connsiteY0" fmla="*/ 1345 h 412465"/>
                <a:gd name="connsiteX1" fmla="*/ 238602 w 491372"/>
                <a:gd name="connsiteY1" fmla="*/ 146784 h 412465"/>
                <a:gd name="connsiteX2" fmla="*/ 267834 w 491372"/>
                <a:gd name="connsiteY2" fmla="*/ 185161 h 412465"/>
                <a:gd name="connsiteX3" fmla="*/ 181037 w 491372"/>
                <a:gd name="connsiteY3" fmla="*/ 236989 h 412465"/>
                <a:gd name="connsiteX4" fmla="*/ 149833 w 491372"/>
                <a:gd name="connsiteY4" fmla="*/ 235375 h 412465"/>
                <a:gd name="connsiteX5" fmla="*/ 1345 w 491372"/>
                <a:gd name="connsiteY5" fmla="*/ 383862 h 412465"/>
                <a:gd name="connsiteX6" fmla="*/ 189645 w 491372"/>
                <a:gd name="connsiteY6" fmla="*/ 412376 h 412465"/>
                <a:gd name="connsiteX7" fmla="*/ 491642 w 491372"/>
                <a:gd name="connsiteY7" fmla="*/ 180140 h 412465"/>
                <a:gd name="connsiteX8" fmla="*/ 384042 w 491372"/>
                <a:gd name="connsiteY8" fmla="*/ 1345 h 412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1372" h="412465">
                  <a:moveTo>
                    <a:pt x="384042" y="1345"/>
                  </a:moveTo>
                  <a:lnTo>
                    <a:pt x="238602" y="146784"/>
                  </a:lnTo>
                  <a:cubicBezTo>
                    <a:pt x="260840" y="155034"/>
                    <a:pt x="267834" y="168484"/>
                    <a:pt x="267834" y="185161"/>
                  </a:cubicBezTo>
                  <a:cubicBezTo>
                    <a:pt x="267834" y="219055"/>
                    <a:pt x="231071" y="236989"/>
                    <a:pt x="181037" y="236989"/>
                  </a:cubicBezTo>
                  <a:cubicBezTo>
                    <a:pt x="170815" y="236989"/>
                    <a:pt x="160414" y="236451"/>
                    <a:pt x="149833" y="235375"/>
                  </a:cubicBezTo>
                  <a:lnTo>
                    <a:pt x="1345" y="383862"/>
                  </a:lnTo>
                  <a:cubicBezTo>
                    <a:pt x="59987" y="402872"/>
                    <a:pt x="126878" y="412376"/>
                    <a:pt x="189645" y="412376"/>
                  </a:cubicBezTo>
                  <a:cubicBezTo>
                    <a:pt x="401078" y="412376"/>
                    <a:pt x="491642" y="298141"/>
                    <a:pt x="491642" y="180140"/>
                  </a:cubicBezTo>
                  <a:cubicBezTo>
                    <a:pt x="491462" y="104461"/>
                    <a:pt x="459900" y="38288"/>
                    <a:pt x="384042" y="1345"/>
                  </a:cubicBezTo>
                  <a:close/>
                </a:path>
              </a:pathLst>
            </a:custGeom>
            <a:solidFill>
              <a:srgbClr val="ED6B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90" name="Freeform: Shape 89"/>
            <p:cNvSpPr/>
            <p:nvPr/>
          </p:nvSpPr>
          <p:spPr>
            <a:xfrm>
              <a:off x="7415196" y="4889013"/>
              <a:ext cx="473439" cy="412466"/>
            </a:xfrm>
            <a:custGeom>
              <a:avLst/>
              <a:gdLst>
                <a:gd name="connsiteX0" fmla="*/ 246672 w 473439"/>
                <a:gd name="connsiteY0" fmla="*/ 234478 h 412465"/>
                <a:gd name="connsiteX1" fmla="*/ 212779 w 473439"/>
                <a:gd name="connsiteY1" fmla="*/ 234478 h 412465"/>
                <a:gd name="connsiteX2" fmla="*/ 217442 w 473439"/>
                <a:gd name="connsiteY2" fmla="*/ 169380 h 412465"/>
                <a:gd name="connsiteX3" fmla="*/ 473170 w 473439"/>
                <a:gd name="connsiteY3" fmla="*/ 169380 h 412465"/>
                <a:gd name="connsiteX4" fmla="*/ 473170 w 473439"/>
                <a:gd name="connsiteY4" fmla="*/ 1345 h 412465"/>
                <a:gd name="connsiteX5" fmla="*/ 34342 w 473439"/>
                <a:gd name="connsiteY5" fmla="*/ 1345 h 412465"/>
                <a:gd name="connsiteX6" fmla="*/ 1345 w 473439"/>
                <a:gd name="connsiteY6" fmla="*/ 402513 h 412465"/>
                <a:gd name="connsiteX7" fmla="*/ 192873 w 473439"/>
                <a:gd name="connsiteY7" fmla="*/ 402513 h 412465"/>
                <a:gd name="connsiteX8" fmla="*/ 263709 w 473439"/>
                <a:gd name="connsiteY8" fmla="*/ 411300 h 412465"/>
                <a:gd name="connsiteX9" fmla="*/ 409148 w 473439"/>
                <a:gd name="connsiteY9" fmla="*/ 265861 h 412465"/>
                <a:gd name="connsiteX10" fmla="*/ 246672 w 473439"/>
                <a:gd name="connsiteY10" fmla="*/ 234478 h 412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3439" h="412465">
                  <a:moveTo>
                    <a:pt x="246672" y="234478"/>
                  </a:moveTo>
                  <a:lnTo>
                    <a:pt x="212779" y="234478"/>
                  </a:lnTo>
                  <a:lnTo>
                    <a:pt x="217442" y="169380"/>
                  </a:lnTo>
                  <a:lnTo>
                    <a:pt x="473170" y="169380"/>
                  </a:lnTo>
                  <a:lnTo>
                    <a:pt x="473170" y="1345"/>
                  </a:lnTo>
                  <a:lnTo>
                    <a:pt x="34342" y="1345"/>
                  </a:lnTo>
                  <a:lnTo>
                    <a:pt x="1345" y="402513"/>
                  </a:lnTo>
                  <a:lnTo>
                    <a:pt x="192873" y="402513"/>
                  </a:lnTo>
                  <a:cubicBezTo>
                    <a:pt x="225691" y="402513"/>
                    <a:pt x="248287" y="405741"/>
                    <a:pt x="263709" y="411300"/>
                  </a:cubicBezTo>
                  <a:lnTo>
                    <a:pt x="409148" y="265861"/>
                  </a:lnTo>
                  <a:cubicBezTo>
                    <a:pt x="368440" y="245955"/>
                    <a:pt x="314819" y="234478"/>
                    <a:pt x="246672" y="234478"/>
                  </a:cubicBezTo>
                  <a:close/>
                </a:path>
              </a:pathLst>
            </a:custGeom>
            <a:solidFill>
              <a:srgbClr val="ED814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91" name="Freeform: Shape 90"/>
            <p:cNvSpPr/>
            <p:nvPr/>
          </p:nvSpPr>
          <p:spPr>
            <a:xfrm>
              <a:off x="8264141" y="5445984"/>
              <a:ext cx="32280" cy="91460"/>
            </a:xfrm>
            <a:custGeom>
              <a:avLst/>
              <a:gdLst>
                <a:gd name="connsiteX0" fmla="*/ 13199 w 32279"/>
                <a:gd name="connsiteY0" fmla="*/ 91586 h 91459"/>
                <a:gd name="connsiteX1" fmla="*/ 13199 w 32279"/>
                <a:gd name="connsiteY1" fmla="*/ 91586 h 91459"/>
                <a:gd name="connsiteX2" fmla="*/ 26649 w 32279"/>
                <a:gd name="connsiteY2" fmla="*/ 79751 h 91459"/>
                <a:gd name="connsiteX3" fmla="*/ 30952 w 32279"/>
                <a:gd name="connsiteY3" fmla="*/ 14832 h 91459"/>
                <a:gd name="connsiteX4" fmla="*/ 19116 w 32279"/>
                <a:gd name="connsiteY4" fmla="*/ 1382 h 91459"/>
                <a:gd name="connsiteX5" fmla="*/ 19116 w 32279"/>
                <a:gd name="connsiteY5" fmla="*/ 1382 h 91459"/>
                <a:gd name="connsiteX6" fmla="*/ 5666 w 32279"/>
                <a:gd name="connsiteY6" fmla="*/ 13218 h 91459"/>
                <a:gd name="connsiteX7" fmla="*/ 1362 w 32279"/>
                <a:gd name="connsiteY7" fmla="*/ 78137 h 91459"/>
                <a:gd name="connsiteX8" fmla="*/ 13199 w 32279"/>
                <a:gd name="connsiteY8" fmla="*/ 91586 h 91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279" h="91459">
                  <a:moveTo>
                    <a:pt x="13199" y="91586"/>
                  </a:moveTo>
                  <a:lnTo>
                    <a:pt x="13199" y="91586"/>
                  </a:lnTo>
                  <a:cubicBezTo>
                    <a:pt x="20192" y="92125"/>
                    <a:pt x="26111" y="86745"/>
                    <a:pt x="26649" y="79751"/>
                  </a:cubicBezTo>
                  <a:lnTo>
                    <a:pt x="30952" y="14832"/>
                  </a:lnTo>
                  <a:cubicBezTo>
                    <a:pt x="31491" y="7838"/>
                    <a:pt x="26111" y="1920"/>
                    <a:pt x="19116" y="1382"/>
                  </a:cubicBezTo>
                  <a:lnTo>
                    <a:pt x="19116" y="1382"/>
                  </a:lnTo>
                  <a:cubicBezTo>
                    <a:pt x="12122" y="844"/>
                    <a:pt x="6204" y="6224"/>
                    <a:pt x="5666" y="13218"/>
                  </a:cubicBezTo>
                  <a:lnTo>
                    <a:pt x="1362" y="78137"/>
                  </a:lnTo>
                  <a:cubicBezTo>
                    <a:pt x="1004" y="85131"/>
                    <a:pt x="6204" y="91228"/>
                    <a:pt x="13199" y="91586"/>
                  </a:cubicBezTo>
                  <a:close/>
                </a:path>
              </a:pathLst>
            </a:custGeom>
            <a:solidFill>
              <a:srgbClr val="ED6B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92" name="Freeform: Shape 91"/>
            <p:cNvSpPr/>
            <p:nvPr/>
          </p:nvSpPr>
          <p:spPr>
            <a:xfrm>
              <a:off x="8213407" y="4091878"/>
              <a:ext cx="186506" cy="1393418"/>
            </a:xfrm>
            <a:custGeom>
              <a:avLst/>
              <a:gdLst>
                <a:gd name="connsiteX0" fmla="*/ 1345 w 186506"/>
                <a:gd name="connsiteY0" fmla="*/ 1243585 h 1393417"/>
                <a:gd name="connsiteX1" fmla="*/ 42233 w 186506"/>
                <a:gd name="connsiteY1" fmla="*/ 1390279 h 1393417"/>
                <a:gd name="connsiteX2" fmla="*/ 92626 w 186506"/>
                <a:gd name="connsiteY2" fmla="*/ 1393687 h 1393417"/>
                <a:gd name="connsiteX3" fmla="*/ 185699 w 186506"/>
                <a:gd name="connsiteY3" fmla="*/ 8160 h 1393417"/>
                <a:gd name="connsiteX4" fmla="*/ 84914 w 186506"/>
                <a:gd name="connsiteY4" fmla="*/ 1345 h 1393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506" h="1393417">
                  <a:moveTo>
                    <a:pt x="1345" y="1243585"/>
                  </a:moveTo>
                  <a:lnTo>
                    <a:pt x="42233" y="1390279"/>
                  </a:lnTo>
                  <a:lnTo>
                    <a:pt x="92626" y="1393687"/>
                  </a:lnTo>
                  <a:lnTo>
                    <a:pt x="185699" y="8160"/>
                  </a:lnTo>
                  <a:lnTo>
                    <a:pt x="84914" y="1345"/>
                  </a:lnTo>
                  <a:close/>
                </a:path>
              </a:pathLst>
            </a:custGeom>
            <a:solidFill>
              <a:srgbClr val="3B38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93" name="Freeform: Shape 92"/>
            <p:cNvSpPr/>
            <p:nvPr/>
          </p:nvSpPr>
          <p:spPr>
            <a:xfrm>
              <a:off x="8353825" y="3587952"/>
              <a:ext cx="84287" cy="279760"/>
            </a:xfrm>
            <a:custGeom>
              <a:avLst/>
              <a:gdLst>
                <a:gd name="connsiteX0" fmla="*/ 1345 w 84286"/>
                <a:gd name="connsiteY0" fmla="*/ 1345 h 279759"/>
                <a:gd name="connsiteX1" fmla="*/ 83480 w 84286"/>
                <a:gd name="connsiteY1" fmla="*/ 1345 h 279759"/>
                <a:gd name="connsiteX2" fmla="*/ 83480 w 84286"/>
                <a:gd name="connsiteY2" fmla="*/ 278594 h 279759"/>
                <a:gd name="connsiteX3" fmla="*/ 1345 w 84286"/>
                <a:gd name="connsiteY3" fmla="*/ 278594 h 279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286" h="279759">
                  <a:moveTo>
                    <a:pt x="1345" y="1345"/>
                  </a:moveTo>
                  <a:lnTo>
                    <a:pt x="83480" y="1345"/>
                  </a:lnTo>
                  <a:lnTo>
                    <a:pt x="83480" y="278594"/>
                  </a:lnTo>
                  <a:lnTo>
                    <a:pt x="1345" y="278594"/>
                  </a:lnTo>
                  <a:close/>
                </a:path>
              </a:pathLst>
            </a:custGeom>
            <a:solidFill>
              <a:srgbClr val="3B38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94" name="Freeform: Shape 93"/>
            <p:cNvSpPr/>
            <p:nvPr/>
          </p:nvSpPr>
          <p:spPr>
            <a:xfrm>
              <a:off x="8494026" y="5445984"/>
              <a:ext cx="32280" cy="91460"/>
            </a:xfrm>
            <a:custGeom>
              <a:avLst/>
              <a:gdLst>
                <a:gd name="connsiteX0" fmla="*/ 19136 w 32279"/>
                <a:gd name="connsiteY0" fmla="*/ 91586 h 91459"/>
                <a:gd name="connsiteX1" fmla="*/ 19136 w 32279"/>
                <a:gd name="connsiteY1" fmla="*/ 91586 h 91459"/>
                <a:gd name="connsiteX2" fmla="*/ 5686 w 32279"/>
                <a:gd name="connsiteY2" fmla="*/ 79751 h 91459"/>
                <a:gd name="connsiteX3" fmla="*/ 1382 w 32279"/>
                <a:gd name="connsiteY3" fmla="*/ 14832 h 91459"/>
                <a:gd name="connsiteX4" fmla="*/ 13218 w 32279"/>
                <a:gd name="connsiteY4" fmla="*/ 1382 h 91459"/>
                <a:gd name="connsiteX5" fmla="*/ 13218 w 32279"/>
                <a:gd name="connsiteY5" fmla="*/ 1382 h 91459"/>
                <a:gd name="connsiteX6" fmla="*/ 26668 w 32279"/>
                <a:gd name="connsiteY6" fmla="*/ 13218 h 91459"/>
                <a:gd name="connsiteX7" fmla="*/ 30972 w 32279"/>
                <a:gd name="connsiteY7" fmla="*/ 78137 h 91459"/>
                <a:gd name="connsiteX8" fmla="*/ 19136 w 32279"/>
                <a:gd name="connsiteY8" fmla="*/ 91586 h 91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279" h="91459">
                  <a:moveTo>
                    <a:pt x="19136" y="91586"/>
                  </a:moveTo>
                  <a:lnTo>
                    <a:pt x="19136" y="91586"/>
                  </a:lnTo>
                  <a:cubicBezTo>
                    <a:pt x="12142" y="92125"/>
                    <a:pt x="6224" y="86745"/>
                    <a:pt x="5686" y="79751"/>
                  </a:cubicBezTo>
                  <a:lnTo>
                    <a:pt x="1382" y="14832"/>
                  </a:lnTo>
                  <a:cubicBezTo>
                    <a:pt x="844" y="7838"/>
                    <a:pt x="6224" y="1920"/>
                    <a:pt x="13218" y="1382"/>
                  </a:cubicBezTo>
                  <a:lnTo>
                    <a:pt x="13218" y="1382"/>
                  </a:lnTo>
                  <a:cubicBezTo>
                    <a:pt x="20212" y="844"/>
                    <a:pt x="26130" y="6224"/>
                    <a:pt x="26668" y="13218"/>
                  </a:cubicBezTo>
                  <a:lnTo>
                    <a:pt x="30972" y="78137"/>
                  </a:lnTo>
                  <a:cubicBezTo>
                    <a:pt x="31331" y="85131"/>
                    <a:pt x="26130" y="91228"/>
                    <a:pt x="19136" y="91586"/>
                  </a:cubicBezTo>
                  <a:close/>
                </a:path>
              </a:pathLst>
            </a:custGeom>
            <a:solidFill>
              <a:srgbClr val="ED6B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95" name="Freeform: Shape 94"/>
            <p:cNvSpPr/>
            <p:nvPr/>
          </p:nvSpPr>
          <p:spPr>
            <a:xfrm>
              <a:off x="8389871" y="4091878"/>
              <a:ext cx="186506" cy="1393418"/>
            </a:xfrm>
            <a:custGeom>
              <a:avLst/>
              <a:gdLst>
                <a:gd name="connsiteX0" fmla="*/ 185879 w 186506"/>
                <a:gd name="connsiteY0" fmla="*/ 1243585 h 1393417"/>
                <a:gd name="connsiteX1" fmla="*/ 144990 w 186506"/>
                <a:gd name="connsiteY1" fmla="*/ 1390279 h 1393417"/>
                <a:gd name="connsiteX2" fmla="*/ 94598 w 186506"/>
                <a:gd name="connsiteY2" fmla="*/ 1393687 h 1393417"/>
                <a:gd name="connsiteX3" fmla="*/ 1345 w 186506"/>
                <a:gd name="connsiteY3" fmla="*/ 8160 h 1393417"/>
                <a:gd name="connsiteX4" fmla="*/ 102309 w 186506"/>
                <a:gd name="connsiteY4" fmla="*/ 1345 h 1393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506" h="1393417">
                  <a:moveTo>
                    <a:pt x="185879" y="1243585"/>
                  </a:moveTo>
                  <a:lnTo>
                    <a:pt x="144990" y="1390279"/>
                  </a:lnTo>
                  <a:lnTo>
                    <a:pt x="94598" y="1393687"/>
                  </a:lnTo>
                  <a:lnTo>
                    <a:pt x="1345" y="8160"/>
                  </a:lnTo>
                  <a:lnTo>
                    <a:pt x="102309" y="1345"/>
                  </a:lnTo>
                  <a:close/>
                </a:path>
              </a:pathLst>
            </a:custGeom>
            <a:solidFill>
              <a:srgbClr val="3B38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96" name="Freeform: Shape 95"/>
            <p:cNvSpPr/>
            <p:nvPr/>
          </p:nvSpPr>
          <p:spPr>
            <a:xfrm>
              <a:off x="8277429" y="3854441"/>
              <a:ext cx="236720" cy="374806"/>
            </a:xfrm>
            <a:custGeom>
              <a:avLst/>
              <a:gdLst>
                <a:gd name="connsiteX0" fmla="*/ 236271 w 236719"/>
                <a:gd name="connsiteY0" fmla="*/ 374537 h 374806"/>
                <a:gd name="connsiteX1" fmla="*/ 1345 w 236719"/>
                <a:gd name="connsiteY1" fmla="*/ 374537 h 374806"/>
                <a:gd name="connsiteX2" fmla="*/ 1345 w 236719"/>
                <a:gd name="connsiteY2" fmla="*/ 53710 h 374806"/>
                <a:gd name="connsiteX3" fmla="*/ 53711 w 236719"/>
                <a:gd name="connsiteY3" fmla="*/ 1345 h 374806"/>
                <a:gd name="connsiteX4" fmla="*/ 183906 w 236719"/>
                <a:gd name="connsiteY4" fmla="*/ 1345 h 374806"/>
                <a:gd name="connsiteX5" fmla="*/ 236271 w 236719"/>
                <a:gd name="connsiteY5" fmla="*/ 53710 h 374806"/>
                <a:gd name="connsiteX6" fmla="*/ 236271 w 236719"/>
                <a:gd name="connsiteY6" fmla="*/ 374537 h 37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719" h="374806">
                  <a:moveTo>
                    <a:pt x="236271" y="374537"/>
                  </a:moveTo>
                  <a:lnTo>
                    <a:pt x="1345" y="374537"/>
                  </a:lnTo>
                  <a:lnTo>
                    <a:pt x="1345" y="53710"/>
                  </a:lnTo>
                  <a:cubicBezTo>
                    <a:pt x="1345" y="24838"/>
                    <a:pt x="24838" y="1345"/>
                    <a:pt x="53711" y="1345"/>
                  </a:cubicBezTo>
                  <a:lnTo>
                    <a:pt x="183906" y="1345"/>
                  </a:lnTo>
                  <a:cubicBezTo>
                    <a:pt x="212779" y="1345"/>
                    <a:pt x="236271" y="24838"/>
                    <a:pt x="236271" y="53710"/>
                  </a:cubicBezTo>
                  <a:lnTo>
                    <a:pt x="236271" y="374537"/>
                  </a:lnTo>
                  <a:close/>
                </a:path>
              </a:pathLst>
            </a:custGeom>
            <a:solidFill>
              <a:srgbClr val="4B478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97" name="Freeform: Shape 96"/>
            <p:cNvSpPr/>
            <p:nvPr/>
          </p:nvSpPr>
          <p:spPr>
            <a:xfrm>
              <a:off x="8325849" y="4024628"/>
              <a:ext cx="139880" cy="139880"/>
            </a:xfrm>
            <a:custGeom>
              <a:avLst/>
              <a:gdLst>
                <a:gd name="connsiteX0" fmla="*/ 139431 w 139879"/>
                <a:gd name="connsiteY0" fmla="*/ 70388 h 139879"/>
                <a:gd name="connsiteX1" fmla="*/ 70388 w 139879"/>
                <a:gd name="connsiteY1" fmla="*/ 139432 h 139879"/>
                <a:gd name="connsiteX2" fmla="*/ 1345 w 139879"/>
                <a:gd name="connsiteY2" fmla="*/ 70388 h 139879"/>
                <a:gd name="connsiteX3" fmla="*/ 70388 w 139879"/>
                <a:gd name="connsiteY3" fmla="*/ 1345 h 139879"/>
                <a:gd name="connsiteX4" fmla="*/ 139431 w 139879"/>
                <a:gd name="connsiteY4" fmla="*/ 70388 h 139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879" h="139879">
                  <a:moveTo>
                    <a:pt x="139431" y="70388"/>
                  </a:moveTo>
                  <a:cubicBezTo>
                    <a:pt x="139431" y="108520"/>
                    <a:pt x="108520" y="139432"/>
                    <a:pt x="70388" y="139432"/>
                  </a:cubicBezTo>
                  <a:cubicBezTo>
                    <a:pt x="32257" y="139432"/>
                    <a:pt x="1345" y="108520"/>
                    <a:pt x="1345" y="70388"/>
                  </a:cubicBezTo>
                  <a:cubicBezTo>
                    <a:pt x="1345" y="32257"/>
                    <a:pt x="32257" y="1345"/>
                    <a:pt x="70388" y="1345"/>
                  </a:cubicBezTo>
                  <a:cubicBezTo>
                    <a:pt x="108520" y="1345"/>
                    <a:pt x="139431" y="32257"/>
                    <a:pt x="139431" y="70388"/>
                  </a:cubicBezTo>
                  <a:close/>
                </a:path>
              </a:pathLst>
            </a:custGeom>
            <a:solidFill>
              <a:srgbClr val="FFCD9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98" name="Freeform: Shape 97"/>
            <p:cNvSpPr/>
            <p:nvPr/>
          </p:nvSpPr>
          <p:spPr>
            <a:xfrm>
              <a:off x="8364944" y="4063722"/>
              <a:ext cx="60973" cy="60973"/>
            </a:xfrm>
            <a:custGeom>
              <a:avLst/>
              <a:gdLst>
                <a:gd name="connsiteX0" fmla="*/ 61242 w 60973"/>
                <a:gd name="connsiteY0" fmla="*/ 31294 h 60973"/>
                <a:gd name="connsiteX1" fmla="*/ 31294 w 60973"/>
                <a:gd name="connsiteY1" fmla="*/ 61242 h 60973"/>
                <a:gd name="connsiteX2" fmla="*/ 1345 w 60973"/>
                <a:gd name="connsiteY2" fmla="*/ 31294 h 60973"/>
                <a:gd name="connsiteX3" fmla="*/ 31294 w 60973"/>
                <a:gd name="connsiteY3" fmla="*/ 1345 h 60973"/>
                <a:gd name="connsiteX4" fmla="*/ 61242 w 60973"/>
                <a:gd name="connsiteY4" fmla="*/ 31294 h 60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73" h="60973">
                  <a:moveTo>
                    <a:pt x="61242" y="31294"/>
                  </a:moveTo>
                  <a:cubicBezTo>
                    <a:pt x="61242" y="47834"/>
                    <a:pt x="47834" y="61242"/>
                    <a:pt x="31294" y="61242"/>
                  </a:cubicBezTo>
                  <a:cubicBezTo>
                    <a:pt x="14754" y="61242"/>
                    <a:pt x="1345" y="47834"/>
                    <a:pt x="1345" y="31294"/>
                  </a:cubicBezTo>
                  <a:cubicBezTo>
                    <a:pt x="1345" y="14754"/>
                    <a:pt x="14754" y="1345"/>
                    <a:pt x="31294" y="1345"/>
                  </a:cubicBezTo>
                  <a:cubicBezTo>
                    <a:pt x="47834" y="1345"/>
                    <a:pt x="61242" y="14754"/>
                    <a:pt x="61242" y="31294"/>
                  </a:cubicBezTo>
                  <a:close/>
                </a:path>
              </a:pathLst>
            </a:custGeom>
            <a:solidFill>
              <a:srgbClr val="ED6B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99" name="Freeform: Shape 98"/>
            <p:cNvSpPr/>
            <p:nvPr/>
          </p:nvSpPr>
          <p:spPr>
            <a:xfrm>
              <a:off x="8737598" y="3531283"/>
              <a:ext cx="104013" cy="523652"/>
            </a:xfrm>
            <a:custGeom>
              <a:avLst/>
              <a:gdLst>
                <a:gd name="connsiteX0" fmla="*/ 103027 w 104013"/>
                <a:gd name="connsiteY0" fmla="*/ 522666 h 523652"/>
                <a:gd name="connsiteX1" fmla="*/ 60525 w 104013"/>
                <a:gd name="connsiteY1" fmla="*/ 522666 h 523652"/>
                <a:gd name="connsiteX2" fmla="*/ 60525 w 104013"/>
                <a:gd name="connsiteY2" fmla="*/ 43847 h 523652"/>
                <a:gd name="connsiteX3" fmla="*/ 1345 w 104013"/>
                <a:gd name="connsiteY3" fmla="*/ 43847 h 523652"/>
                <a:gd name="connsiteX4" fmla="*/ 1345 w 104013"/>
                <a:gd name="connsiteY4" fmla="*/ 1345 h 523652"/>
                <a:gd name="connsiteX5" fmla="*/ 103027 w 104013"/>
                <a:gd name="connsiteY5" fmla="*/ 1345 h 523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013" h="523652">
                  <a:moveTo>
                    <a:pt x="103027" y="522666"/>
                  </a:moveTo>
                  <a:lnTo>
                    <a:pt x="60525" y="522666"/>
                  </a:lnTo>
                  <a:lnTo>
                    <a:pt x="60525" y="43847"/>
                  </a:lnTo>
                  <a:lnTo>
                    <a:pt x="1345" y="43847"/>
                  </a:lnTo>
                  <a:lnTo>
                    <a:pt x="1345" y="1345"/>
                  </a:lnTo>
                  <a:lnTo>
                    <a:pt x="103027" y="1345"/>
                  </a:lnTo>
                  <a:close/>
                </a:path>
              </a:pathLst>
            </a:custGeom>
            <a:solidFill>
              <a:srgbClr val="3B3E5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00" name="Freeform: Shape 99"/>
            <p:cNvSpPr/>
            <p:nvPr/>
          </p:nvSpPr>
          <p:spPr>
            <a:xfrm>
              <a:off x="8668554" y="3361454"/>
              <a:ext cx="80700" cy="105806"/>
            </a:xfrm>
            <a:custGeom>
              <a:avLst/>
              <a:gdLst>
                <a:gd name="connsiteX0" fmla="*/ 1345 w 80699"/>
                <a:gd name="connsiteY0" fmla="*/ 1345 h 105806"/>
                <a:gd name="connsiteX1" fmla="*/ 80969 w 80699"/>
                <a:gd name="connsiteY1" fmla="*/ 1345 h 105806"/>
                <a:gd name="connsiteX2" fmla="*/ 80969 w 80699"/>
                <a:gd name="connsiteY2" fmla="*/ 104999 h 105806"/>
                <a:gd name="connsiteX3" fmla="*/ 1345 w 80699"/>
                <a:gd name="connsiteY3" fmla="*/ 104999 h 105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699" h="105806">
                  <a:moveTo>
                    <a:pt x="1345" y="1345"/>
                  </a:moveTo>
                  <a:lnTo>
                    <a:pt x="80969" y="1345"/>
                  </a:lnTo>
                  <a:lnTo>
                    <a:pt x="80969" y="104999"/>
                  </a:lnTo>
                  <a:lnTo>
                    <a:pt x="1345" y="104999"/>
                  </a:lnTo>
                  <a:close/>
                </a:path>
              </a:pathLst>
            </a:custGeom>
            <a:solidFill>
              <a:srgbClr val="3B3E5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01" name="Freeform: Shape 100"/>
            <p:cNvSpPr/>
            <p:nvPr/>
          </p:nvSpPr>
          <p:spPr>
            <a:xfrm>
              <a:off x="8697606" y="5456602"/>
              <a:ext cx="23313" cy="80700"/>
            </a:xfrm>
            <a:custGeom>
              <a:avLst/>
              <a:gdLst>
                <a:gd name="connsiteX0" fmla="*/ 12105 w 23313"/>
                <a:gd name="connsiteY0" fmla="*/ 1345 h 80699"/>
                <a:gd name="connsiteX1" fmla="*/ 12105 w 23313"/>
                <a:gd name="connsiteY1" fmla="*/ 1345 h 80699"/>
                <a:gd name="connsiteX2" fmla="*/ 22865 w 23313"/>
                <a:gd name="connsiteY2" fmla="*/ 12105 h 80699"/>
                <a:gd name="connsiteX3" fmla="*/ 22865 w 23313"/>
                <a:gd name="connsiteY3" fmla="*/ 70209 h 80699"/>
                <a:gd name="connsiteX4" fmla="*/ 12105 w 23313"/>
                <a:gd name="connsiteY4" fmla="*/ 80969 h 80699"/>
                <a:gd name="connsiteX5" fmla="*/ 12105 w 23313"/>
                <a:gd name="connsiteY5" fmla="*/ 80969 h 80699"/>
                <a:gd name="connsiteX6" fmla="*/ 1345 w 23313"/>
                <a:gd name="connsiteY6" fmla="*/ 70209 h 80699"/>
                <a:gd name="connsiteX7" fmla="*/ 1345 w 23313"/>
                <a:gd name="connsiteY7" fmla="*/ 12105 h 80699"/>
                <a:gd name="connsiteX8" fmla="*/ 12105 w 23313"/>
                <a:gd name="connsiteY8" fmla="*/ 1345 h 80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313" h="80699">
                  <a:moveTo>
                    <a:pt x="12105" y="1345"/>
                  </a:moveTo>
                  <a:lnTo>
                    <a:pt x="12105" y="1345"/>
                  </a:lnTo>
                  <a:cubicBezTo>
                    <a:pt x="18023" y="1345"/>
                    <a:pt x="22865" y="6187"/>
                    <a:pt x="22865" y="12105"/>
                  </a:cubicBezTo>
                  <a:lnTo>
                    <a:pt x="22865" y="70209"/>
                  </a:lnTo>
                  <a:cubicBezTo>
                    <a:pt x="22865" y="76127"/>
                    <a:pt x="18023" y="80969"/>
                    <a:pt x="12105" y="80969"/>
                  </a:cubicBezTo>
                  <a:lnTo>
                    <a:pt x="12105" y="80969"/>
                  </a:lnTo>
                  <a:cubicBezTo>
                    <a:pt x="6187" y="80969"/>
                    <a:pt x="1345" y="76127"/>
                    <a:pt x="1345" y="70209"/>
                  </a:cubicBezTo>
                  <a:lnTo>
                    <a:pt x="1345" y="12105"/>
                  </a:lnTo>
                  <a:cubicBezTo>
                    <a:pt x="1345" y="6187"/>
                    <a:pt x="6187" y="1345"/>
                    <a:pt x="12105" y="1345"/>
                  </a:cubicBezTo>
                  <a:close/>
                </a:path>
              </a:pathLst>
            </a:custGeom>
            <a:solidFill>
              <a:srgbClr val="3B38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02" name="Freeform: Shape 101"/>
            <p:cNvSpPr/>
            <p:nvPr/>
          </p:nvSpPr>
          <p:spPr>
            <a:xfrm>
              <a:off x="8654566" y="5410513"/>
              <a:ext cx="109393" cy="82493"/>
            </a:xfrm>
            <a:custGeom>
              <a:avLst/>
              <a:gdLst>
                <a:gd name="connsiteX0" fmla="*/ 38646 w 109393"/>
                <a:gd name="connsiteY0" fmla="*/ 81686 h 82493"/>
                <a:gd name="connsiteX1" fmla="*/ 71643 w 109393"/>
                <a:gd name="connsiteY1" fmla="*/ 81686 h 82493"/>
                <a:gd name="connsiteX2" fmla="*/ 109124 w 109393"/>
                <a:gd name="connsiteY2" fmla="*/ 1345 h 82493"/>
                <a:gd name="connsiteX3" fmla="*/ 1345 w 109393"/>
                <a:gd name="connsiteY3" fmla="*/ 1345 h 82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93" h="82493">
                  <a:moveTo>
                    <a:pt x="38646" y="81686"/>
                  </a:moveTo>
                  <a:lnTo>
                    <a:pt x="71643" y="81686"/>
                  </a:lnTo>
                  <a:lnTo>
                    <a:pt x="109124" y="1345"/>
                  </a:lnTo>
                  <a:lnTo>
                    <a:pt x="1345" y="1345"/>
                  </a:lnTo>
                  <a:close/>
                </a:path>
              </a:pathLst>
            </a:custGeom>
            <a:solidFill>
              <a:srgbClr val="ED8E5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03" name="Freeform: Shape 102"/>
            <p:cNvSpPr/>
            <p:nvPr/>
          </p:nvSpPr>
          <p:spPr>
            <a:xfrm>
              <a:off x="8654567" y="3446279"/>
              <a:ext cx="109393" cy="1965490"/>
            </a:xfrm>
            <a:custGeom>
              <a:avLst/>
              <a:gdLst>
                <a:gd name="connsiteX0" fmla="*/ 1345 w 109393"/>
                <a:gd name="connsiteY0" fmla="*/ 1345 h 1965490"/>
                <a:gd name="connsiteX1" fmla="*/ 109124 w 109393"/>
                <a:gd name="connsiteY1" fmla="*/ 1345 h 1965490"/>
                <a:gd name="connsiteX2" fmla="*/ 109124 w 109393"/>
                <a:gd name="connsiteY2" fmla="*/ 1965580 h 1965490"/>
                <a:gd name="connsiteX3" fmla="*/ 1345 w 109393"/>
                <a:gd name="connsiteY3" fmla="*/ 1965580 h 196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93" h="1965490">
                  <a:moveTo>
                    <a:pt x="1345" y="1345"/>
                  </a:moveTo>
                  <a:lnTo>
                    <a:pt x="109124" y="1345"/>
                  </a:lnTo>
                  <a:lnTo>
                    <a:pt x="109124" y="1965580"/>
                  </a:lnTo>
                  <a:lnTo>
                    <a:pt x="1345" y="1965580"/>
                  </a:lnTo>
                  <a:close/>
                </a:path>
              </a:pathLst>
            </a:custGeom>
            <a:solidFill>
              <a:srgbClr val="ED6B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04" name="Freeform: Shape 103"/>
            <p:cNvSpPr/>
            <p:nvPr/>
          </p:nvSpPr>
          <p:spPr>
            <a:xfrm>
              <a:off x="9516272" y="2875113"/>
              <a:ext cx="661739" cy="579246"/>
            </a:xfrm>
            <a:custGeom>
              <a:avLst/>
              <a:gdLst>
                <a:gd name="connsiteX0" fmla="*/ 482844 w 661738"/>
                <a:gd name="connsiteY0" fmla="*/ 27338 h 579245"/>
                <a:gd name="connsiteX1" fmla="*/ 179233 w 661738"/>
                <a:gd name="connsiteY1" fmla="*/ 27338 h 579245"/>
                <a:gd name="connsiteX2" fmla="*/ 27338 w 661738"/>
                <a:gd name="connsiteY2" fmla="*/ 290240 h 579245"/>
                <a:gd name="connsiteX3" fmla="*/ 179233 w 661738"/>
                <a:gd name="connsiteY3" fmla="*/ 553322 h 579245"/>
                <a:gd name="connsiteX4" fmla="*/ 482844 w 661738"/>
                <a:gd name="connsiteY4" fmla="*/ 553322 h 579245"/>
                <a:gd name="connsiteX5" fmla="*/ 634739 w 661738"/>
                <a:gd name="connsiteY5" fmla="*/ 290240 h 57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738" h="579245">
                  <a:moveTo>
                    <a:pt x="482844" y="27338"/>
                  </a:moveTo>
                  <a:lnTo>
                    <a:pt x="179233" y="27338"/>
                  </a:lnTo>
                  <a:lnTo>
                    <a:pt x="27338" y="290240"/>
                  </a:lnTo>
                  <a:lnTo>
                    <a:pt x="179233" y="553322"/>
                  </a:lnTo>
                  <a:lnTo>
                    <a:pt x="482844" y="553322"/>
                  </a:lnTo>
                  <a:lnTo>
                    <a:pt x="634739" y="290240"/>
                  </a:lnTo>
                  <a:close/>
                </a:path>
              </a:pathLst>
            </a:custGeom>
            <a:noFill/>
            <a:ln w="193603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05" name="Freeform: Shape 104"/>
            <p:cNvSpPr/>
            <p:nvPr/>
          </p:nvSpPr>
          <p:spPr>
            <a:xfrm>
              <a:off x="8905935" y="3979559"/>
              <a:ext cx="416053" cy="416053"/>
            </a:xfrm>
            <a:custGeom>
              <a:avLst/>
              <a:gdLst>
                <a:gd name="connsiteX0" fmla="*/ 9113 w 416052"/>
                <a:gd name="connsiteY0" fmla="*/ 407053 h 416052"/>
                <a:gd name="connsiteX1" fmla="*/ 407053 w 416052"/>
                <a:gd name="connsiteY1" fmla="*/ 9113 h 41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052" h="416052">
                  <a:moveTo>
                    <a:pt x="9113" y="407053"/>
                  </a:moveTo>
                  <a:lnTo>
                    <a:pt x="407053" y="9113"/>
                  </a:lnTo>
                </a:path>
              </a:pathLst>
            </a:custGeom>
            <a:ln w="64535" cap="flat">
              <a:solidFill>
                <a:srgbClr val="FFFFFF"/>
              </a:solidFill>
              <a:custDash>
                <a:ds d="1524435" sp="1524435"/>
              </a:custDash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06" name="Freeform: Shape 105"/>
            <p:cNvSpPr/>
            <p:nvPr/>
          </p:nvSpPr>
          <p:spPr>
            <a:xfrm>
              <a:off x="8931042" y="4004665"/>
              <a:ext cx="17933" cy="365839"/>
            </a:xfrm>
            <a:custGeom>
              <a:avLst/>
              <a:gdLst>
                <a:gd name="connsiteX0" fmla="*/ 9113 w 17933"/>
                <a:gd name="connsiteY0" fmla="*/ 356840 h 365839"/>
                <a:gd name="connsiteX1" fmla="*/ 9113 w 17933"/>
                <a:gd name="connsiteY1" fmla="*/ 9113 h 365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365839">
                  <a:moveTo>
                    <a:pt x="9113" y="356840"/>
                  </a:moveTo>
                  <a:lnTo>
                    <a:pt x="9113" y="911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07" name="Freeform: Shape 106"/>
            <p:cNvSpPr/>
            <p:nvPr/>
          </p:nvSpPr>
          <p:spPr>
            <a:xfrm>
              <a:off x="8912806" y="3958813"/>
              <a:ext cx="53800" cy="64560"/>
            </a:xfrm>
            <a:custGeom>
              <a:avLst/>
              <a:gdLst>
                <a:gd name="connsiteX0" fmla="*/ 27348 w 53799"/>
                <a:gd name="connsiteY0" fmla="*/ 1345 h 64559"/>
                <a:gd name="connsiteX1" fmla="*/ 1345 w 53799"/>
                <a:gd name="connsiteY1" fmla="*/ 64829 h 64559"/>
                <a:gd name="connsiteX2" fmla="*/ 53352 w 53799"/>
                <a:gd name="connsiteY2" fmla="*/ 64829 h 64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799" h="64559">
                  <a:moveTo>
                    <a:pt x="27348" y="1345"/>
                  </a:moveTo>
                  <a:lnTo>
                    <a:pt x="1345" y="64829"/>
                  </a:lnTo>
                  <a:lnTo>
                    <a:pt x="53352" y="64829"/>
                  </a:lnTo>
                  <a:close/>
                </a:path>
              </a:pathLst>
            </a:custGeom>
            <a:solidFill>
              <a:srgbClr val="ED6B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08" name="Freeform: Shape 107"/>
            <p:cNvSpPr/>
            <p:nvPr/>
          </p:nvSpPr>
          <p:spPr>
            <a:xfrm>
              <a:off x="8931042" y="4352392"/>
              <a:ext cx="365839" cy="17933"/>
            </a:xfrm>
            <a:custGeom>
              <a:avLst/>
              <a:gdLst>
                <a:gd name="connsiteX0" fmla="*/ 9113 w 365839"/>
                <a:gd name="connsiteY0" fmla="*/ 9113 h 17933"/>
                <a:gd name="connsiteX1" fmla="*/ 356840 w 365839"/>
                <a:gd name="connsiteY1" fmla="*/ 9113 h 1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5839" h="17933">
                  <a:moveTo>
                    <a:pt x="9113" y="9113"/>
                  </a:moveTo>
                  <a:lnTo>
                    <a:pt x="356840" y="911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09" name="Freeform: Shape 108"/>
            <p:cNvSpPr/>
            <p:nvPr/>
          </p:nvSpPr>
          <p:spPr>
            <a:xfrm>
              <a:off x="9276673" y="4334157"/>
              <a:ext cx="66353" cy="53800"/>
            </a:xfrm>
            <a:custGeom>
              <a:avLst/>
              <a:gdLst>
                <a:gd name="connsiteX0" fmla="*/ 65008 w 66353"/>
                <a:gd name="connsiteY0" fmla="*/ 27348 h 53799"/>
                <a:gd name="connsiteX1" fmla="*/ 1345 w 66353"/>
                <a:gd name="connsiteY1" fmla="*/ 1345 h 53799"/>
                <a:gd name="connsiteX2" fmla="*/ 1345 w 66353"/>
                <a:gd name="connsiteY2" fmla="*/ 53352 h 53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353" h="53799">
                  <a:moveTo>
                    <a:pt x="65008" y="27348"/>
                  </a:moveTo>
                  <a:lnTo>
                    <a:pt x="1345" y="1345"/>
                  </a:lnTo>
                  <a:lnTo>
                    <a:pt x="1345" y="53352"/>
                  </a:lnTo>
                  <a:close/>
                </a:path>
              </a:pathLst>
            </a:custGeom>
            <a:solidFill>
              <a:srgbClr val="ED6B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10" name="Freeform: Shape 109"/>
            <p:cNvSpPr/>
            <p:nvPr/>
          </p:nvSpPr>
          <p:spPr>
            <a:xfrm>
              <a:off x="8923745" y="4345096"/>
              <a:ext cx="32280" cy="32280"/>
            </a:xfrm>
            <a:custGeom>
              <a:avLst/>
              <a:gdLst>
                <a:gd name="connsiteX0" fmla="*/ 31473 w 32279"/>
                <a:gd name="connsiteY0" fmla="*/ 16409 h 32279"/>
                <a:gd name="connsiteX1" fmla="*/ 16409 w 32279"/>
                <a:gd name="connsiteY1" fmla="*/ 31473 h 32279"/>
                <a:gd name="connsiteX2" fmla="*/ 1346 w 32279"/>
                <a:gd name="connsiteY2" fmla="*/ 16409 h 32279"/>
                <a:gd name="connsiteX3" fmla="*/ 16409 w 32279"/>
                <a:gd name="connsiteY3" fmla="*/ 1345 h 32279"/>
                <a:gd name="connsiteX4" fmla="*/ 31473 w 32279"/>
                <a:gd name="connsiteY4" fmla="*/ 16409 h 32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279" h="32279">
                  <a:moveTo>
                    <a:pt x="31473" y="16409"/>
                  </a:moveTo>
                  <a:cubicBezTo>
                    <a:pt x="31473" y="24729"/>
                    <a:pt x="24729" y="31473"/>
                    <a:pt x="16409" y="31473"/>
                  </a:cubicBezTo>
                  <a:cubicBezTo>
                    <a:pt x="8090" y="31473"/>
                    <a:pt x="1346" y="24729"/>
                    <a:pt x="1346" y="16409"/>
                  </a:cubicBezTo>
                  <a:cubicBezTo>
                    <a:pt x="1346" y="8089"/>
                    <a:pt x="8090" y="1345"/>
                    <a:pt x="16409" y="1345"/>
                  </a:cubicBezTo>
                  <a:cubicBezTo>
                    <a:pt x="24729" y="1345"/>
                    <a:pt x="31473" y="8089"/>
                    <a:pt x="31473" y="16409"/>
                  </a:cubicBezTo>
                  <a:close/>
                </a:path>
              </a:pathLst>
            </a:custGeom>
            <a:solidFill>
              <a:srgbClr val="ED6B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11" name="Freeform: Shape 110"/>
            <p:cNvSpPr/>
            <p:nvPr/>
          </p:nvSpPr>
          <p:spPr>
            <a:xfrm>
              <a:off x="9514233" y="3232816"/>
              <a:ext cx="373013" cy="373013"/>
            </a:xfrm>
            <a:custGeom>
              <a:avLst/>
              <a:gdLst>
                <a:gd name="connsiteX0" fmla="*/ 364551 w 373012"/>
                <a:gd name="connsiteY0" fmla="*/ 186832 h 373012"/>
                <a:gd name="connsiteX1" fmla="*/ 186832 w 373012"/>
                <a:gd name="connsiteY1" fmla="*/ 364551 h 373012"/>
                <a:gd name="connsiteX2" fmla="*/ 9113 w 373012"/>
                <a:gd name="connsiteY2" fmla="*/ 186832 h 373012"/>
                <a:gd name="connsiteX3" fmla="*/ 186832 w 373012"/>
                <a:gd name="connsiteY3" fmla="*/ 9113 h 373012"/>
                <a:gd name="connsiteX4" fmla="*/ 364551 w 373012"/>
                <a:gd name="connsiteY4" fmla="*/ 186832 h 373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012" h="373012">
                  <a:moveTo>
                    <a:pt x="364551" y="186832"/>
                  </a:moveTo>
                  <a:cubicBezTo>
                    <a:pt x="364551" y="284983"/>
                    <a:pt x="284983" y="364551"/>
                    <a:pt x="186832" y="364551"/>
                  </a:cubicBezTo>
                  <a:cubicBezTo>
                    <a:pt x="88680" y="364551"/>
                    <a:pt x="9113" y="284983"/>
                    <a:pt x="9113" y="186832"/>
                  </a:cubicBezTo>
                  <a:cubicBezTo>
                    <a:pt x="9113" y="88680"/>
                    <a:pt x="88680" y="9113"/>
                    <a:pt x="186832" y="9113"/>
                  </a:cubicBezTo>
                  <a:cubicBezTo>
                    <a:pt x="284983" y="9113"/>
                    <a:pt x="364551" y="88680"/>
                    <a:pt x="364551" y="186832"/>
                  </a:cubicBezTo>
                  <a:close/>
                </a:path>
              </a:pathLst>
            </a:custGeom>
            <a:noFill/>
            <a:ln w="64535" cap="flat">
              <a:solidFill>
                <a:srgbClr val="FFFFFF"/>
              </a:solidFill>
              <a:custDash>
                <a:ds d="1524435" sp="1524435"/>
              </a:custDash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12" name="Freeform: Shape 111"/>
            <p:cNvSpPr/>
            <p:nvPr/>
          </p:nvSpPr>
          <p:spPr>
            <a:xfrm>
              <a:off x="5919559" y="5680230"/>
              <a:ext cx="3323041" cy="285140"/>
            </a:xfrm>
            <a:custGeom>
              <a:avLst/>
              <a:gdLst>
                <a:gd name="connsiteX0" fmla="*/ 1345 w 3323040"/>
                <a:gd name="connsiteY0" fmla="*/ 1345 h 285139"/>
                <a:gd name="connsiteX1" fmla="*/ 1345 w 3323040"/>
                <a:gd name="connsiteY1" fmla="*/ 284871 h 285139"/>
                <a:gd name="connsiteX2" fmla="*/ 3322055 w 3323040"/>
                <a:gd name="connsiteY2" fmla="*/ 284871 h 285139"/>
                <a:gd name="connsiteX3" fmla="*/ 3322055 w 3323040"/>
                <a:gd name="connsiteY3" fmla="*/ 1345 h 285139"/>
                <a:gd name="connsiteX4" fmla="*/ 1345 w 3323040"/>
                <a:gd name="connsiteY4" fmla="*/ 1345 h 285139"/>
                <a:gd name="connsiteX5" fmla="*/ 3208357 w 3323040"/>
                <a:gd name="connsiteY5" fmla="*/ 171173 h 285139"/>
                <a:gd name="connsiteX6" fmla="*/ 3180202 w 3323040"/>
                <a:gd name="connsiteY6" fmla="*/ 143018 h 285139"/>
                <a:gd name="connsiteX7" fmla="*/ 3208357 w 3323040"/>
                <a:gd name="connsiteY7" fmla="*/ 114863 h 285139"/>
                <a:gd name="connsiteX8" fmla="*/ 3236513 w 3323040"/>
                <a:gd name="connsiteY8" fmla="*/ 143018 h 285139"/>
                <a:gd name="connsiteX9" fmla="*/ 3208357 w 3323040"/>
                <a:gd name="connsiteY9" fmla="*/ 171173 h 28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23040" h="285139">
                  <a:moveTo>
                    <a:pt x="1345" y="1345"/>
                  </a:moveTo>
                  <a:lnTo>
                    <a:pt x="1345" y="284871"/>
                  </a:lnTo>
                  <a:lnTo>
                    <a:pt x="3322055" y="284871"/>
                  </a:lnTo>
                  <a:lnTo>
                    <a:pt x="3322055" y="1345"/>
                  </a:lnTo>
                  <a:lnTo>
                    <a:pt x="1345" y="1345"/>
                  </a:lnTo>
                  <a:close/>
                  <a:moveTo>
                    <a:pt x="3208357" y="171173"/>
                  </a:moveTo>
                  <a:cubicBezTo>
                    <a:pt x="3192756" y="171173"/>
                    <a:pt x="3180202" y="158620"/>
                    <a:pt x="3180202" y="143018"/>
                  </a:cubicBezTo>
                  <a:cubicBezTo>
                    <a:pt x="3180202" y="127416"/>
                    <a:pt x="3192756" y="114863"/>
                    <a:pt x="3208357" y="114863"/>
                  </a:cubicBezTo>
                  <a:cubicBezTo>
                    <a:pt x="3223960" y="114863"/>
                    <a:pt x="3236513" y="127416"/>
                    <a:pt x="3236513" y="143018"/>
                  </a:cubicBezTo>
                  <a:cubicBezTo>
                    <a:pt x="3236513" y="158620"/>
                    <a:pt x="3223780" y="171173"/>
                    <a:pt x="3208357" y="171173"/>
                  </a:cubicBezTo>
                  <a:close/>
                </a:path>
              </a:pathLst>
            </a:custGeom>
            <a:solidFill>
              <a:srgbClr val="FFCD9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13" name="Freeform: Shape 112"/>
            <p:cNvSpPr/>
            <p:nvPr/>
          </p:nvSpPr>
          <p:spPr>
            <a:xfrm>
              <a:off x="9889812" y="5765234"/>
              <a:ext cx="529032" cy="200853"/>
            </a:xfrm>
            <a:custGeom>
              <a:avLst/>
              <a:gdLst>
                <a:gd name="connsiteX0" fmla="*/ 264606 w 529032"/>
                <a:gd name="connsiteY0" fmla="*/ 1345 h 200852"/>
                <a:gd name="connsiteX1" fmla="*/ 1345 w 529032"/>
                <a:gd name="connsiteY1" fmla="*/ 199867 h 200852"/>
                <a:gd name="connsiteX2" fmla="*/ 527867 w 529032"/>
                <a:gd name="connsiteY2" fmla="*/ 199867 h 200852"/>
                <a:gd name="connsiteX3" fmla="*/ 264606 w 529032"/>
                <a:gd name="connsiteY3" fmla="*/ 1345 h 20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9032" h="200852">
                  <a:moveTo>
                    <a:pt x="264606" y="1345"/>
                  </a:moveTo>
                  <a:cubicBezTo>
                    <a:pt x="139611" y="1345"/>
                    <a:pt x="33984" y="85273"/>
                    <a:pt x="1345" y="199867"/>
                  </a:cubicBezTo>
                  <a:lnTo>
                    <a:pt x="527867" y="199867"/>
                  </a:lnTo>
                  <a:cubicBezTo>
                    <a:pt x="495228" y="85273"/>
                    <a:pt x="389781" y="1345"/>
                    <a:pt x="264606" y="1345"/>
                  </a:cubicBezTo>
                  <a:close/>
                </a:path>
              </a:pathLst>
            </a:custGeom>
            <a:solidFill>
              <a:srgbClr val="F6A27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14" name="Freeform: Shape 113"/>
            <p:cNvSpPr/>
            <p:nvPr/>
          </p:nvSpPr>
          <p:spPr>
            <a:xfrm>
              <a:off x="10608041" y="5765234"/>
              <a:ext cx="529032" cy="200853"/>
            </a:xfrm>
            <a:custGeom>
              <a:avLst/>
              <a:gdLst>
                <a:gd name="connsiteX0" fmla="*/ 264606 w 529032"/>
                <a:gd name="connsiteY0" fmla="*/ 1345 h 200852"/>
                <a:gd name="connsiteX1" fmla="*/ 1345 w 529032"/>
                <a:gd name="connsiteY1" fmla="*/ 199867 h 200852"/>
                <a:gd name="connsiteX2" fmla="*/ 527867 w 529032"/>
                <a:gd name="connsiteY2" fmla="*/ 199867 h 200852"/>
                <a:gd name="connsiteX3" fmla="*/ 264606 w 529032"/>
                <a:gd name="connsiteY3" fmla="*/ 1345 h 20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9032" h="200852">
                  <a:moveTo>
                    <a:pt x="264606" y="1345"/>
                  </a:moveTo>
                  <a:cubicBezTo>
                    <a:pt x="139611" y="1345"/>
                    <a:pt x="33984" y="85273"/>
                    <a:pt x="1345" y="199867"/>
                  </a:cubicBezTo>
                  <a:lnTo>
                    <a:pt x="527867" y="199867"/>
                  </a:lnTo>
                  <a:cubicBezTo>
                    <a:pt x="495228" y="85273"/>
                    <a:pt x="389781" y="1345"/>
                    <a:pt x="264606" y="1345"/>
                  </a:cubicBezTo>
                  <a:close/>
                </a:path>
              </a:pathLst>
            </a:custGeom>
            <a:solidFill>
              <a:srgbClr val="F6A27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15" name="Freeform: Shape 114"/>
            <p:cNvSpPr/>
            <p:nvPr/>
          </p:nvSpPr>
          <p:spPr>
            <a:xfrm>
              <a:off x="10153073" y="5680230"/>
              <a:ext cx="753199" cy="285140"/>
            </a:xfrm>
            <a:custGeom>
              <a:avLst/>
              <a:gdLst>
                <a:gd name="connsiteX0" fmla="*/ 377406 w 753198"/>
                <a:gd name="connsiteY0" fmla="*/ 1345 h 285139"/>
                <a:gd name="connsiteX1" fmla="*/ 1345 w 753198"/>
                <a:gd name="connsiteY1" fmla="*/ 284871 h 285139"/>
                <a:gd name="connsiteX2" fmla="*/ 753468 w 753198"/>
                <a:gd name="connsiteY2" fmla="*/ 284871 h 285139"/>
                <a:gd name="connsiteX3" fmla="*/ 377406 w 753198"/>
                <a:gd name="connsiteY3" fmla="*/ 1345 h 28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3198" h="285139">
                  <a:moveTo>
                    <a:pt x="377406" y="1345"/>
                  </a:moveTo>
                  <a:cubicBezTo>
                    <a:pt x="198790" y="1345"/>
                    <a:pt x="48151" y="121140"/>
                    <a:pt x="1345" y="284871"/>
                  </a:cubicBezTo>
                  <a:lnTo>
                    <a:pt x="753468" y="284871"/>
                  </a:lnTo>
                  <a:cubicBezTo>
                    <a:pt x="706841" y="121140"/>
                    <a:pt x="556022" y="1345"/>
                    <a:pt x="377406" y="1345"/>
                  </a:cubicBezTo>
                  <a:close/>
                </a:path>
              </a:pathLst>
            </a:custGeom>
            <a:solidFill>
              <a:srgbClr val="F6A27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16" name="Freeform: Shape 115"/>
            <p:cNvSpPr/>
            <p:nvPr/>
          </p:nvSpPr>
          <p:spPr>
            <a:xfrm>
              <a:off x="8976413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17" name="Freeform: Shape 116"/>
            <p:cNvSpPr/>
            <p:nvPr/>
          </p:nvSpPr>
          <p:spPr>
            <a:xfrm>
              <a:off x="8896610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18" name="Freeform: Shape 117"/>
            <p:cNvSpPr/>
            <p:nvPr/>
          </p:nvSpPr>
          <p:spPr>
            <a:xfrm>
              <a:off x="8816806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19" name="Freeform: Shape 118"/>
            <p:cNvSpPr/>
            <p:nvPr/>
          </p:nvSpPr>
          <p:spPr>
            <a:xfrm>
              <a:off x="8737003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20" name="Freeform: Shape 119"/>
            <p:cNvSpPr/>
            <p:nvPr/>
          </p:nvSpPr>
          <p:spPr>
            <a:xfrm>
              <a:off x="8657200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21" name="Freeform: Shape 120"/>
            <p:cNvSpPr/>
            <p:nvPr/>
          </p:nvSpPr>
          <p:spPr>
            <a:xfrm>
              <a:off x="8577397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22" name="Freeform: Shape 121"/>
            <p:cNvSpPr/>
            <p:nvPr/>
          </p:nvSpPr>
          <p:spPr>
            <a:xfrm>
              <a:off x="8497594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23" name="Freeform: Shape 122"/>
            <p:cNvSpPr/>
            <p:nvPr/>
          </p:nvSpPr>
          <p:spPr>
            <a:xfrm>
              <a:off x="8417611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24" name="Freeform: Shape 123"/>
            <p:cNvSpPr/>
            <p:nvPr/>
          </p:nvSpPr>
          <p:spPr>
            <a:xfrm>
              <a:off x="8337808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25" name="Freeform: Shape 124"/>
            <p:cNvSpPr/>
            <p:nvPr/>
          </p:nvSpPr>
          <p:spPr>
            <a:xfrm>
              <a:off x="8258005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26" name="Freeform: Shape 125"/>
            <p:cNvSpPr/>
            <p:nvPr/>
          </p:nvSpPr>
          <p:spPr>
            <a:xfrm>
              <a:off x="8178202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27" name="Freeform: Shape 126"/>
            <p:cNvSpPr/>
            <p:nvPr/>
          </p:nvSpPr>
          <p:spPr>
            <a:xfrm>
              <a:off x="8098398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28" name="Freeform: Shape 127"/>
            <p:cNvSpPr/>
            <p:nvPr/>
          </p:nvSpPr>
          <p:spPr>
            <a:xfrm>
              <a:off x="8018595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29" name="Freeform: Shape 128"/>
            <p:cNvSpPr/>
            <p:nvPr/>
          </p:nvSpPr>
          <p:spPr>
            <a:xfrm>
              <a:off x="7938792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30" name="Freeform: Shape 129"/>
            <p:cNvSpPr/>
            <p:nvPr/>
          </p:nvSpPr>
          <p:spPr>
            <a:xfrm>
              <a:off x="7858809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31" name="Freeform: Shape 130"/>
            <p:cNvSpPr/>
            <p:nvPr/>
          </p:nvSpPr>
          <p:spPr>
            <a:xfrm>
              <a:off x="7779006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32" name="Freeform: Shape 131"/>
            <p:cNvSpPr/>
            <p:nvPr/>
          </p:nvSpPr>
          <p:spPr>
            <a:xfrm>
              <a:off x="7699203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33" name="Freeform: Shape 132"/>
            <p:cNvSpPr/>
            <p:nvPr/>
          </p:nvSpPr>
          <p:spPr>
            <a:xfrm>
              <a:off x="7619400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34" name="Freeform: Shape 133"/>
            <p:cNvSpPr/>
            <p:nvPr/>
          </p:nvSpPr>
          <p:spPr>
            <a:xfrm>
              <a:off x="7539597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35" name="Freeform: Shape 134"/>
            <p:cNvSpPr/>
            <p:nvPr/>
          </p:nvSpPr>
          <p:spPr>
            <a:xfrm>
              <a:off x="7459793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36" name="Freeform: Shape 135"/>
            <p:cNvSpPr/>
            <p:nvPr/>
          </p:nvSpPr>
          <p:spPr>
            <a:xfrm>
              <a:off x="7379990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37" name="Freeform: Shape 136"/>
            <p:cNvSpPr/>
            <p:nvPr/>
          </p:nvSpPr>
          <p:spPr>
            <a:xfrm>
              <a:off x="7300008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38" name="Freeform: Shape 137"/>
            <p:cNvSpPr/>
            <p:nvPr/>
          </p:nvSpPr>
          <p:spPr>
            <a:xfrm>
              <a:off x="7220205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39" name="Freeform: Shape 138"/>
            <p:cNvSpPr/>
            <p:nvPr/>
          </p:nvSpPr>
          <p:spPr>
            <a:xfrm>
              <a:off x="7140401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40" name="Freeform: Shape 139"/>
            <p:cNvSpPr/>
            <p:nvPr/>
          </p:nvSpPr>
          <p:spPr>
            <a:xfrm>
              <a:off x="7060598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41" name="Freeform: Shape 140"/>
            <p:cNvSpPr/>
            <p:nvPr/>
          </p:nvSpPr>
          <p:spPr>
            <a:xfrm>
              <a:off x="6980795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42" name="Freeform: Shape 141"/>
            <p:cNvSpPr/>
            <p:nvPr/>
          </p:nvSpPr>
          <p:spPr>
            <a:xfrm>
              <a:off x="6900992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43" name="Freeform: Shape 142"/>
            <p:cNvSpPr/>
            <p:nvPr/>
          </p:nvSpPr>
          <p:spPr>
            <a:xfrm>
              <a:off x="6821189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44" name="Freeform: Shape 143"/>
            <p:cNvSpPr/>
            <p:nvPr/>
          </p:nvSpPr>
          <p:spPr>
            <a:xfrm>
              <a:off x="6741206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45" name="Freeform: Shape 144"/>
            <p:cNvSpPr/>
            <p:nvPr/>
          </p:nvSpPr>
          <p:spPr>
            <a:xfrm>
              <a:off x="6661403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46" name="Freeform: Shape 145"/>
            <p:cNvSpPr/>
            <p:nvPr/>
          </p:nvSpPr>
          <p:spPr>
            <a:xfrm>
              <a:off x="6581600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47" name="Freeform: Shape 146"/>
            <p:cNvSpPr/>
            <p:nvPr/>
          </p:nvSpPr>
          <p:spPr>
            <a:xfrm>
              <a:off x="6501796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48" name="Freeform: Shape 147"/>
            <p:cNvSpPr/>
            <p:nvPr/>
          </p:nvSpPr>
          <p:spPr>
            <a:xfrm>
              <a:off x="6421993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49" name="Freeform: Shape 148"/>
            <p:cNvSpPr/>
            <p:nvPr/>
          </p:nvSpPr>
          <p:spPr>
            <a:xfrm>
              <a:off x="6342190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50" name="Freeform: Shape 149"/>
            <p:cNvSpPr/>
            <p:nvPr/>
          </p:nvSpPr>
          <p:spPr>
            <a:xfrm>
              <a:off x="6262387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51" name="Freeform: Shape 150"/>
            <p:cNvSpPr/>
            <p:nvPr/>
          </p:nvSpPr>
          <p:spPr>
            <a:xfrm>
              <a:off x="6182404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52" name="Freeform: Shape 151"/>
            <p:cNvSpPr/>
            <p:nvPr/>
          </p:nvSpPr>
          <p:spPr>
            <a:xfrm>
              <a:off x="6102601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53" name="Freeform: Shape 152"/>
            <p:cNvSpPr/>
            <p:nvPr/>
          </p:nvSpPr>
          <p:spPr>
            <a:xfrm>
              <a:off x="6022798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54" name="Freeform: Shape 153"/>
            <p:cNvSpPr/>
            <p:nvPr/>
          </p:nvSpPr>
          <p:spPr>
            <a:xfrm>
              <a:off x="7759157" y="3427090"/>
              <a:ext cx="543379" cy="270793"/>
            </a:xfrm>
            <a:custGeom>
              <a:avLst/>
              <a:gdLst>
                <a:gd name="connsiteX0" fmla="*/ 1345 w 543379"/>
                <a:gd name="connsiteY0" fmla="*/ 1345 h 270792"/>
                <a:gd name="connsiteX1" fmla="*/ 543110 w 543379"/>
                <a:gd name="connsiteY1" fmla="*/ 1345 h 270792"/>
                <a:gd name="connsiteX2" fmla="*/ 543110 w 543379"/>
                <a:gd name="connsiteY2" fmla="*/ 271062 h 270792"/>
                <a:gd name="connsiteX3" fmla="*/ 1345 w 543379"/>
                <a:gd name="connsiteY3" fmla="*/ 271062 h 270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3379" h="270792">
                  <a:moveTo>
                    <a:pt x="1345" y="1345"/>
                  </a:moveTo>
                  <a:lnTo>
                    <a:pt x="543110" y="1345"/>
                  </a:lnTo>
                  <a:lnTo>
                    <a:pt x="543110" y="271062"/>
                  </a:lnTo>
                  <a:lnTo>
                    <a:pt x="1345" y="27106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55" name="Freeform: Shape 154"/>
            <p:cNvSpPr/>
            <p:nvPr/>
          </p:nvSpPr>
          <p:spPr>
            <a:xfrm>
              <a:off x="7809191" y="3499720"/>
              <a:ext cx="46627" cy="121946"/>
            </a:xfrm>
            <a:custGeom>
              <a:avLst/>
              <a:gdLst>
                <a:gd name="connsiteX0" fmla="*/ 1345 w 46626"/>
                <a:gd name="connsiteY0" fmla="*/ 61422 h 121946"/>
                <a:gd name="connsiteX1" fmla="*/ 18382 w 46626"/>
                <a:gd name="connsiteY1" fmla="*/ 1345 h 121946"/>
                <a:gd name="connsiteX2" fmla="*/ 46178 w 46626"/>
                <a:gd name="connsiteY2" fmla="*/ 1345 h 121946"/>
                <a:gd name="connsiteX3" fmla="*/ 29680 w 46626"/>
                <a:gd name="connsiteY3" fmla="*/ 61422 h 121946"/>
                <a:gd name="connsiteX4" fmla="*/ 46178 w 46626"/>
                <a:gd name="connsiteY4" fmla="*/ 121498 h 121946"/>
                <a:gd name="connsiteX5" fmla="*/ 18382 w 46626"/>
                <a:gd name="connsiteY5" fmla="*/ 121498 h 121946"/>
                <a:gd name="connsiteX6" fmla="*/ 1345 w 46626"/>
                <a:gd name="connsiteY6" fmla="*/ 61422 h 121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626" h="121946">
                  <a:moveTo>
                    <a:pt x="1345" y="61422"/>
                  </a:moveTo>
                  <a:cubicBezTo>
                    <a:pt x="1345" y="37929"/>
                    <a:pt x="7442" y="16768"/>
                    <a:pt x="18382" y="1345"/>
                  </a:cubicBezTo>
                  <a:lnTo>
                    <a:pt x="46178" y="1345"/>
                  </a:lnTo>
                  <a:cubicBezTo>
                    <a:pt x="34701" y="21968"/>
                    <a:pt x="29680" y="40798"/>
                    <a:pt x="29680" y="61422"/>
                  </a:cubicBezTo>
                  <a:cubicBezTo>
                    <a:pt x="29680" y="82045"/>
                    <a:pt x="34522" y="101054"/>
                    <a:pt x="46178" y="121498"/>
                  </a:cubicBezTo>
                  <a:lnTo>
                    <a:pt x="18382" y="121498"/>
                  </a:lnTo>
                  <a:cubicBezTo>
                    <a:pt x="7263" y="106076"/>
                    <a:pt x="1345" y="84914"/>
                    <a:pt x="1345" y="61422"/>
                  </a:cubicBezTo>
                  <a:close/>
                </a:path>
              </a:pathLst>
            </a:custGeom>
            <a:solidFill>
              <a:srgbClr val="3B3E5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56" name="Freeform: Shape 155"/>
            <p:cNvSpPr/>
            <p:nvPr/>
          </p:nvSpPr>
          <p:spPr>
            <a:xfrm>
              <a:off x="7855279" y="3523392"/>
              <a:ext cx="75320" cy="75320"/>
            </a:xfrm>
            <a:custGeom>
              <a:avLst/>
              <a:gdLst>
                <a:gd name="connsiteX0" fmla="*/ 74154 w 75319"/>
                <a:gd name="connsiteY0" fmla="*/ 35060 h 75319"/>
                <a:gd name="connsiteX1" fmla="*/ 74154 w 75319"/>
                <a:gd name="connsiteY1" fmla="*/ 72899 h 75319"/>
                <a:gd name="connsiteX2" fmla="*/ 47254 w 75319"/>
                <a:gd name="connsiteY2" fmla="*/ 72899 h 75319"/>
                <a:gd name="connsiteX3" fmla="*/ 47254 w 75319"/>
                <a:gd name="connsiteY3" fmla="*/ 63574 h 75319"/>
                <a:gd name="connsiteX4" fmla="*/ 27348 w 75319"/>
                <a:gd name="connsiteY4" fmla="*/ 74154 h 75319"/>
                <a:gd name="connsiteX5" fmla="*/ 1345 w 75319"/>
                <a:gd name="connsiteY5" fmla="*/ 52276 h 75319"/>
                <a:gd name="connsiteX6" fmla="*/ 33445 w 75319"/>
                <a:gd name="connsiteY6" fmla="*/ 31114 h 75319"/>
                <a:gd name="connsiteX7" fmla="*/ 45102 w 75319"/>
                <a:gd name="connsiteY7" fmla="*/ 31114 h 75319"/>
                <a:gd name="connsiteX8" fmla="*/ 31832 w 75319"/>
                <a:gd name="connsiteY8" fmla="*/ 22865 h 75319"/>
                <a:gd name="connsiteX9" fmla="*/ 13898 w 75319"/>
                <a:gd name="connsiteY9" fmla="*/ 28424 h 75319"/>
                <a:gd name="connsiteX10" fmla="*/ 4573 w 75319"/>
                <a:gd name="connsiteY10" fmla="*/ 9236 h 75319"/>
                <a:gd name="connsiteX11" fmla="*/ 36135 w 75319"/>
                <a:gd name="connsiteY11" fmla="*/ 1345 h 75319"/>
                <a:gd name="connsiteX12" fmla="*/ 74154 w 75319"/>
                <a:gd name="connsiteY12" fmla="*/ 35060 h 75319"/>
                <a:gd name="connsiteX13" fmla="*/ 45102 w 75319"/>
                <a:gd name="connsiteY13" fmla="*/ 50124 h 75319"/>
                <a:gd name="connsiteX14" fmla="*/ 45102 w 75319"/>
                <a:gd name="connsiteY14" fmla="*/ 45282 h 75319"/>
                <a:gd name="connsiteX15" fmla="*/ 37929 w 75319"/>
                <a:gd name="connsiteY15" fmla="*/ 45282 h 75319"/>
                <a:gd name="connsiteX16" fmla="*/ 29142 w 75319"/>
                <a:gd name="connsiteY16" fmla="*/ 51200 h 75319"/>
                <a:gd name="connsiteX17" fmla="*/ 36135 w 75319"/>
                <a:gd name="connsiteY17" fmla="*/ 56938 h 75319"/>
                <a:gd name="connsiteX18" fmla="*/ 45102 w 75319"/>
                <a:gd name="connsiteY18" fmla="*/ 50124 h 75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5319" h="75319">
                  <a:moveTo>
                    <a:pt x="74154" y="35060"/>
                  </a:moveTo>
                  <a:lnTo>
                    <a:pt x="74154" y="72899"/>
                  </a:lnTo>
                  <a:lnTo>
                    <a:pt x="47254" y="72899"/>
                  </a:lnTo>
                  <a:lnTo>
                    <a:pt x="47254" y="63574"/>
                  </a:lnTo>
                  <a:cubicBezTo>
                    <a:pt x="43847" y="70568"/>
                    <a:pt x="37212" y="74154"/>
                    <a:pt x="27348" y="74154"/>
                  </a:cubicBezTo>
                  <a:cubicBezTo>
                    <a:pt x="10132" y="74154"/>
                    <a:pt x="1345" y="64470"/>
                    <a:pt x="1345" y="52276"/>
                  </a:cubicBezTo>
                  <a:cubicBezTo>
                    <a:pt x="1345" y="38646"/>
                    <a:pt x="11567" y="31114"/>
                    <a:pt x="33445" y="31114"/>
                  </a:cubicBezTo>
                  <a:lnTo>
                    <a:pt x="45102" y="31114"/>
                  </a:lnTo>
                  <a:cubicBezTo>
                    <a:pt x="44205" y="25734"/>
                    <a:pt x="40081" y="22865"/>
                    <a:pt x="31832" y="22865"/>
                  </a:cubicBezTo>
                  <a:cubicBezTo>
                    <a:pt x="25555" y="22865"/>
                    <a:pt x="18382" y="24838"/>
                    <a:pt x="13898" y="28424"/>
                  </a:cubicBezTo>
                  <a:lnTo>
                    <a:pt x="4573" y="9236"/>
                  </a:lnTo>
                  <a:cubicBezTo>
                    <a:pt x="12822" y="4035"/>
                    <a:pt x="25196" y="1345"/>
                    <a:pt x="36135" y="1345"/>
                  </a:cubicBezTo>
                  <a:cubicBezTo>
                    <a:pt x="60166" y="1345"/>
                    <a:pt x="74154" y="11746"/>
                    <a:pt x="74154" y="35060"/>
                  </a:cubicBezTo>
                  <a:close/>
                  <a:moveTo>
                    <a:pt x="45102" y="50124"/>
                  </a:moveTo>
                  <a:lnTo>
                    <a:pt x="45102" y="45282"/>
                  </a:lnTo>
                  <a:lnTo>
                    <a:pt x="37929" y="45282"/>
                  </a:lnTo>
                  <a:cubicBezTo>
                    <a:pt x="31832" y="45282"/>
                    <a:pt x="29142" y="47254"/>
                    <a:pt x="29142" y="51200"/>
                  </a:cubicBezTo>
                  <a:cubicBezTo>
                    <a:pt x="29142" y="54428"/>
                    <a:pt x="31652" y="56938"/>
                    <a:pt x="36135" y="56938"/>
                  </a:cubicBezTo>
                  <a:cubicBezTo>
                    <a:pt x="39902" y="56759"/>
                    <a:pt x="43488" y="54607"/>
                    <a:pt x="45102" y="50124"/>
                  </a:cubicBezTo>
                  <a:close/>
                </a:path>
              </a:pathLst>
            </a:custGeom>
            <a:solidFill>
              <a:srgbClr val="3B3E5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57" name="Freeform: Shape 156"/>
            <p:cNvSpPr/>
            <p:nvPr/>
          </p:nvSpPr>
          <p:spPr>
            <a:xfrm>
              <a:off x="7939924" y="3546885"/>
              <a:ext cx="41247" cy="23313"/>
            </a:xfrm>
            <a:custGeom>
              <a:avLst/>
              <a:gdLst>
                <a:gd name="connsiteX0" fmla="*/ 1345 w 41246"/>
                <a:gd name="connsiteY0" fmla="*/ 1345 h 23313"/>
                <a:gd name="connsiteX1" fmla="*/ 39902 w 41246"/>
                <a:gd name="connsiteY1" fmla="*/ 1345 h 23313"/>
                <a:gd name="connsiteX2" fmla="*/ 39902 w 41246"/>
                <a:gd name="connsiteY2" fmla="*/ 23224 h 23313"/>
                <a:gd name="connsiteX3" fmla="*/ 1345 w 41246"/>
                <a:gd name="connsiteY3" fmla="*/ 23224 h 23313"/>
                <a:gd name="connsiteX4" fmla="*/ 1345 w 41246"/>
                <a:gd name="connsiteY4" fmla="*/ 1345 h 23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246" h="23313">
                  <a:moveTo>
                    <a:pt x="1345" y="1345"/>
                  </a:moveTo>
                  <a:lnTo>
                    <a:pt x="39902" y="1345"/>
                  </a:lnTo>
                  <a:lnTo>
                    <a:pt x="39902" y="23224"/>
                  </a:lnTo>
                  <a:lnTo>
                    <a:pt x="1345" y="23224"/>
                  </a:lnTo>
                  <a:lnTo>
                    <a:pt x="1345" y="1345"/>
                  </a:lnTo>
                  <a:close/>
                </a:path>
              </a:pathLst>
            </a:custGeom>
            <a:solidFill>
              <a:srgbClr val="3B3E5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58" name="Freeform: Shape 157"/>
            <p:cNvSpPr/>
            <p:nvPr/>
          </p:nvSpPr>
          <p:spPr>
            <a:xfrm>
              <a:off x="7990676" y="3499541"/>
              <a:ext cx="82493" cy="98633"/>
            </a:xfrm>
            <a:custGeom>
              <a:avLst/>
              <a:gdLst>
                <a:gd name="connsiteX0" fmla="*/ 82224 w 82493"/>
                <a:gd name="connsiteY0" fmla="*/ 61601 h 98633"/>
                <a:gd name="connsiteX1" fmla="*/ 48330 w 82493"/>
                <a:gd name="connsiteY1" fmla="*/ 98185 h 98633"/>
                <a:gd name="connsiteX2" fmla="*/ 29142 w 82493"/>
                <a:gd name="connsiteY2" fmla="*/ 91191 h 98633"/>
                <a:gd name="connsiteX3" fmla="*/ 29142 w 82493"/>
                <a:gd name="connsiteY3" fmla="*/ 96929 h 98633"/>
                <a:gd name="connsiteX4" fmla="*/ 1345 w 82493"/>
                <a:gd name="connsiteY4" fmla="*/ 96929 h 98633"/>
                <a:gd name="connsiteX5" fmla="*/ 1345 w 82493"/>
                <a:gd name="connsiteY5" fmla="*/ 1345 h 98633"/>
                <a:gd name="connsiteX6" fmla="*/ 30397 w 82493"/>
                <a:gd name="connsiteY6" fmla="*/ 1345 h 98633"/>
                <a:gd name="connsiteX7" fmla="*/ 30397 w 82493"/>
                <a:gd name="connsiteY7" fmla="*/ 31114 h 98633"/>
                <a:gd name="connsiteX8" fmla="*/ 48330 w 82493"/>
                <a:gd name="connsiteY8" fmla="*/ 25017 h 98633"/>
                <a:gd name="connsiteX9" fmla="*/ 82224 w 82493"/>
                <a:gd name="connsiteY9" fmla="*/ 61601 h 98633"/>
                <a:gd name="connsiteX10" fmla="*/ 52813 w 82493"/>
                <a:gd name="connsiteY10" fmla="*/ 61601 h 98633"/>
                <a:gd name="connsiteX11" fmla="*/ 41336 w 82493"/>
                <a:gd name="connsiteY11" fmla="*/ 47792 h 98633"/>
                <a:gd name="connsiteX12" fmla="*/ 29859 w 82493"/>
                <a:gd name="connsiteY12" fmla="*/ 61601 h 98633"/>
                <a:gd name="connsiteX13" fmla="*/ 41336 w 82493"/>
                <a:gd name="connsiteY13" fmla="*/ 75410 h 98633"/>
                <a:gd name="connsiteX14" fmla="*/ 52813 w 82493"/>
                <a:gd name="connsiteY14" fmla="*/ 61601 h 9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2493" h="98633">
                  <a:moveTo>
                    <a:pt x="82224" y="61601"/>
                  </a:moveTo>
                  <a:cubicBezTo>
                    <a:pt x="82224" y="84197"/>
                    <a:pt x="66622" y="98185"/>
                    <a:pt x="48330" y="98185"/>
                  </a:cubicBezTo>
                  <a:cubicBezTo>
                    <a:pt x="39543" y="98185"/>
                    <a:pt x="33266" y="95854"/>
                    <a:pt x="29142" y="91191"/>
                  </a:cubicBezTo>
                  <a:lnTo>
                    <a:pt x="29142" y="96929"/>
                  </a:lnTo>
                  <a:lnTo>
                    <a:pt x="1345" y="96929"/>
                  </a:lnTo>
                  <a:lnTo>
                    <a:pt x="1345" y="1345"/>
                  </a:lnTo>
                  <a:lnTo>
                    <a:pt x="30397" y="1345"/>
                  </a:lnTo>
                  <a:lnTo>
                    <a:pt x="30397" y="31114"/>
                  </a:lnTo>
                  <a:cubicBezTo>
                    <a:pt x="34701" y="26990"/>
                    <a:pt x="40619" y="25017"/>
                    <a:pt x="48330" y="25017"/>
                  </a:cubicBezTo>
                  <a:cubicBezTo>
                    <a:pt x="66622" y="25196"/>
                    <a:pt x="82224" y="39005"/>
                    <a:pt x="82224" y="61601"/>
                  </a:cubicBezTo>
                  <a:close/>
                  <a:moveTo>
                    <a:pt x="52813" y="61601"/>
                  </a:moveTo>
                  <a:cubicBezTo>
                    <a:pt x="52813" y="52455"/>
                    <a:pt x="47792" y="47792"/>
                    <a:pt x="41336" y="47792"/>
                  </a:cubicBezTo>
                  <a:cubicBezTo>
                    <a:pt x="34880" y="47792"/>
                    <a:pt x="29859" y="52455"/>
                    <a:pt x="29859" y="61601"/>
                  </a:cubicBezTo>
                  <a:cubicBezTo>
                    <a:pt x="29859" y="70747"/>
                    <a:pt x="34880" y="75410"/>
                    <a:pt x="41336" y="75410"/>
                  </a:cubicBezTo>
                  <a:cubicBezTo>
                    <a:pt x="47792" y="75410"/>
                    <a:pt x="52813" y="70747"/>
                    <a:pt x="52813" y="61601"/>
                  </a:cubicBezTo>
                  <a:close/>
                </a:path>
              </a:pathLst>
            </a:custGeom>
            <a:solidFill>
              <a:srgbClr val="3B3E5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59" name="Freeform: Shape 158"/>
            <p:cNvSpPr/>
            <p:nvPr/>
          </p:nvSpPr>
          <p:spPr>
            <a:xfrm>
              <a:off x="8072272" y="3499720"/>
              <a:ext cx="46627" cy="121946"/>
            </a:xfrm>
            <a:custGeom>
              <a:avLst/>
              <a:gdLst>
                <a:gd name="connsiteX0" fmla="*/ 1345 w 46626"/>
                <a:gd name="connsiteY0" fmla="*/ 121498 h 121946"/>
                <a:gd name="connsiteX1" fmla="*/ 17844 w 46626"/>
                <a:gd name="connsiteY1" fmla="*/ 61422 h 121946"/>
                <a:gd name="connsiteX2" fmla="*/ 1345 w 46626"/>
                <a:gd name="connsiteY2" fmla="*/ 1345 h 121946"/>
                <a:gd name="connsiteX3" fmla="*/ 29142 w 46626"/>
                <a:gd name="connsiteY3" fmla="*/ 1345 h 121946"/>
                <a:gd name="connsiteX4" fmla="*/ 46178 w 46626"/>
                <a:gd name="connsiteY4" fmla="*/ 61422 h 121946"/>
                <a:gd name="connsiteX5" fmla="*/ 29142 w 46626"/>
                <a:gd name="connsiteY5" fmla="*/ 121498 h 121946"/>
                <a:gd name="connsiteX6" fmla="*/ 1345 w 46626"/>
                <a:gd name="connsiteY6" fmla="*/ 121498 h 121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626" h="121946">
                  <a:moveTo>
                    <a:pt x="1345" y="121498"/>
                  </a:moveTo>
                  <a:cubicBezTo>
                    <a:pt x="12822" y="100875"/>
                    <a:pt x="17844" y="82045"/>
                    <a:pt x="17844" y="61422"/>
                  </a:cubicBezTo>
                  <a:cubicBezTo>
                    <a:pt x="17844" y="40798"/>
                    <a:pt x="13002" y="21789"/>
                    <a:pt x="1345" y="1345"/>
                  </a:cubicBezTo>
                  <a:lnTo>
                    <a:pt x="29142" y="1345"/>
                  </a:lnTo>
                  <a:cubicBezTo>
                    <a:pt x="40260" y="16768"/>
                    <a:pt x="46178" y="37929"/>
                    <a:pt x="46178" y="61422"/>
                  </a:cubicBezTo>
                  <a:cubicBezTo>
                    <a:pt x="46178" y="84914"/>
                    <a:pt x="40081" y="106076"/>
                    <a:pt x="29142" y="121498"/>
                  </a:cubicBezTo>
                  <a:lnTo>
                    <a:pt x="1345" y="121498"/>
                  </a:lnTo>
                  <a:close/>
                </a:path>
              </a:pathLst>
            </a:custGeom>
            <a:solidFill>
              <a:srgbClr val="3B3E5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60" name="Freeform: Shape 159"/>
            <p:cNvSpPr/>
            <p:nvPr/>
          </p:nvSpPr>
          <p:spPr>
            <a:xfrm>
              <a:off x="8124279" y="3505100"/>
              <a:ext cx="53800" cy="55593"/>
            </a:xfrm>
            <a:custGeom>
              <a:avLst/>
              <a:gdLst>
                <a:gd name="connsiteX0" fmla="*/ 53531 w 53799"/>
                <a:gd name="connsiteY0" fmla="*/ 37391 h 55593"/>
                <a:gd name="connsiteX1" fmla="*/ 26272 w 53799"/>
                <a:gd name="connsiteY1" fmla="*/ 55862 h 55593"/>
                <a:gd name="connsiteX2" fmla="*/ 1345 w 53799"/>
                <a:gd name="connsiteY2" fmla="*/ 50482 h 55593"/>
                <a:gd name="connsiteX3" fmla="*/ 7980 w 53799"/>
                <a:gd name="connsiteY3" fmla="*/ 36494 h 55593"/>
                <a:gd name="connsiteX4" fmla="*/ 25734 w 53799"/>
                <a:gd name="connsiteY4" fmla="*/ 40978 h 55593"/>
                <a:gd name="connsiteX5" fmla="*/ 33266 w 53799"/>
                <a:gd name="connsiteY5" fmla="*/ 37391 h 55593"/>
                <a:gd name="connsiteX6" fmla="*/ 27169 w 53799"/>
                <a:gd name="connsiteY6" fmla="*/ 34342 h 55593"/>
                <a:gd name="connsiteX7" fmla="*/ 17844 w 53799"/>
                <a:gd name="connsiteY7" fmla="*/ 34342 h 55593"/>
                <a:gd name="connsiteX8" fmla="*/ 17844 w 53799"/>
                <a:gd name="connsiteY8" fmla="*/ 22686 h 55593"/>
                <a:gd name="connsiteX9" fmla="*/ 25914 w 53799"/>
                <a:gd name="connsiteY9" fmla="*/ 15692 h 55593"/>
                <a:gd name="connsiteX10" fmla="*/ 4394 w 53799"/>
                <a:gd name="connsiteY10" fmla="*/ 15692 h 55593"/>
                <a:gd name="connsiteX11" fmla="*/ 4394 w 53799"/>
                <a:gd name="connsiteY11" fmla="*/ 1345 h 55593"/>
                <a:gd name="connsiteX12" fmla="*/ 50482 w 53799"/>
                <a:gd name="connsiteY12" fmla="*/ 1345 h 55593"/>
                <a:gd name="connsiteX13" fmla="*/ 50482 w 53799"/>
                <a:gd name="connsiteY13" fmla="*/ 13002 h 55593"/>
                <a:gd name="connsiteX14" fmla="*/ 39902 w 53799"/>
                <a:gd name="connsiteY14" fmla="*/ 22148 h 55593"/>
                <a:gd name="connsiteX15" fmla="*/ 53531 w 53799"/>
                <a:gd name="connsiteY15" fmla="*/ 37391 h 55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3799" h="55593">
                  <a:moveTo>
                    <a:pt x="53531" y="37391"/>
                  </a:moveTo>
                  <a:cubicBezTo>
                    <a:pt x="53531" y="46537"/>
                    <a:pt x="45640" y="55862"/>
                    <a:pt x="26272" y="55862"/>
                  </a:cubicBezTo>
                  <a:cubicBezTo>
                    <a:pt x="16947" y="55862"/>
                    <a:pt x="7263" y="53890"/>
                    <a:pt x="1345" y="50482"/>
                  </a:cubicBezTo>
                  <a:lnTo>
                    <a:pt x="7980" y="36494"/>
                  </a:lnTo>
                  <a:cubicBezTo>
                    <a:pt x="13540" y="39364"/>
                    <a:pt x="20354" y="40978"/>
                    <a:pt x="25734" y="40978"/>
                  </a:cubicBezTo>
                  <a:cubicBezTo>
                    <a:pt x="30755" y="40978"/>
                    <a:pt x="33266" y="39902"/>
                    <a:pt x="33266" y="37391"/>
                  </a:cubicBezTo>
                  <a:cubicBezTo>
                    <a:pt x="33266" y="35418"/>
                    <a:pt x="31652" y="34342"/>
                    <a:pt x="27169" y="34342"/>
                  </a:cubicBezTo>
                  <a:lnTo>
                    <a:pt x="17844" y="34342"/>
                  </a:lnTo>
                  <a:lnTo>
                    <a:pt x="17844" y="22686"/>
                  </a:lnTo>
                  <a:lnTo>
                    <a:pt x="25914" y="15692"/>
                  </a:lnTo>
                  <a:lnTo>
                    <a:pt x="4394" y="15692"/>
                  </a:lnTo>
                  <a:lnTo>
                    <a:pt x="4394" y="1345"/>
                  </a:lnTo>
                  <a:lnTo>
                    <a:pt x="50482" y="1345"/>
                  </a:lnTo>
                  <a:lnTo>
                    <a:pt x="50482" y="13002"/>
                  </a:lnTo>
                  <a:lnTo>
                    <a:pt x="39902" y="22148"/>
                  </a:lnTo>
                  <a:cubicBezTo>
                    <a:pt x="48868" y="24120"/>
                    <a:pt x="53531" y="29859"/>
                    <a:pt x="53531" y="37391"/>
                  </a:cubicBezTo>
                  <a:close/>
                </a:path>
              </a:pathLst>
            </a:custGeom>
            <a:solidFill>
              <a:srgbClr val="3B3E5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61" name="Freeform: Shape 160"/>
            <p:cNvSpPr/>
            <p:nvPr/>
          </p:nvSpPr>
          <p:spPr>
            <a:xfrm>
              <a:off x="8185611" y="3522316"/>
              <a:ext cx="68147" cy="57387"/>
            </a:xfrm>
            <a:custGeom>
              <a:avLst/>
              <a:gdLst>
                <a:gd name="connsiteX0" fmla="*/ 1345 w 68146"/>
                <a:gd name="connsiteY0" fmla="*/ 1345 h 57386"/>
                <a:gd name="connsiteX1" fmla="*/ 66802 w 68146"/>
                <a:gd name="connsiteY1" fmla="*/ 1345 h 57386"/>
                <a:gd name="connsiteX2" fmla="*/ 66802 w 68146"/>
                <a:gd name="connsiteY2" fmla="*/ 23224 h 57386"/>
                <a:gd name="connsiteX3" fmla="*/ 1345 w 68146"/>
                <a:gd name="connsiteY3" fmla="*/ 23224 h 57386"/>
                <a:gd name="connsiteX4" fmla="*/ 1345 w 68146"/>
                <a:gd name="connsiteY4" fmla="*/ 1345 h 57386"/>
                <a:gd name="connsiteX5" fmla="*/ 1345 w 68146"/>
                <a:gd name="connsiteY5" fmla="*/ 34880 h 57386"/>
                <a:gd name="connsiteX6" fmla="*/ 66802 w 68146"/>
                <a:gd name="connsiteY6" fmla="*/ 34880 h 57386"/>
                <a:gd name="connsiteX7" fmla="*/ 66802 w 68146"/>
                <a:gd name="connsiteY7" fmla="*/ 56759 h 57386"/>
                <a:gd name="connsiteX8" fmla="*/ 1345 w 68146"/>
                <a:gd name="connsiteY8" fmla="*/ 56759 h 57386"/>
                <a:gd name="connsiteX9" fmla="*/ 1345 w 68146"/>
                <a:gd name="connsiteY9" fmla="*/ 34880 h 57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146" h="57386">
                  <a:moveTo>
                    <a:pt x="1345" y="1345"/>
                  </a:moveTo>
                  <a:lnTo>
                    <a:pt x="66802" y="1345"/>
                  </a:lnTo>
                  <a:lnTo>
                    <a:pt x="66802" y="23224"/>
                  </a:lnTo>
                  <a:lnTo>
                    <a:pt x="1345" y="23224"/>
                  </a:lnTo>
                  <a:lnTo>
                    <a:pt x="1345" y="1345"/>
                  </a:lnTo>
                  <a:close/>
                  <a:moveTo>
                    <a:pt x="1345" y="34880"/>
                  </a:moveTo>
                  <a:lnTo>
                    <a:pt x="66802" y="34880"/>
                  </a:lnTo>
                  <a:lnTo>
                    <a:pt x="66802" y="56759"/>
                  </a:lnTo>
                  <a:lnTo>
                    <a:pt x="1345" y="56759"/>
                  </a:lnTo>
                  <a:lnTo>
                    <a:pt x="1345" y="34880"/>
                  </a:lnTo>
                  <a:close/>
                </a:path>
              </a:pathLst>
            </a:custGeom>
            <a:solidFill>
              <a:srgbClr val="3B3E5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62" name="Freeform: Shape 161"/>
            <p:cNvSpPr/>
            <p:nvPr/>
          </p:nvSpPr>
          <p:spPr>
            <a:xfrm>
              <a:off x="5624914" y="4101382"/>
              <a:ext cx="609732" cy="231340"/>
            </a:xfrm>
            <a:custGeom>
              <a:avLst/>
              <a:gdLst>
                <a:gd name="connsiteX0" fmla="*/ 305135 w 609732"/>
                <a:gd name="connsiteY0" fmla="*/ 1345 h 231339"/>
                <a:gd name="connsiteX1" fmla="*/ 1345 w 609732"/>
                <a:gd name="connsiteY1" fmla="*/ 230353 h 231339"/>
                <a:gd name="connsiteX2" fmla="*/ 608925 w 609732"/>
                <a:gd name="connsiteY2" fmla="*/ 230353 h 231339"/>
                <a:gd name="connsiteX3" fmla="*/ 305135 w 609732"/>
                <a:gd name="connsiteY3" fmla="*/ 1345 h 231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9732" h="231339">
                  <a:moveTo>
                    <a:pt x="305135" y="1345"/>
                  </a:moveTo>
                  <a:cubicBezTo>
                    <a:pt x="160772" y="1345"/>
                    <a:pt x="39005" y="98185"/>
                    <a:pt x="1345" y="230353"/>
                  </a:cubicBezTo>
                  <a:lnTo>
                    <a:pt x="608925" y="230353"/>
                  </a:lnTo>
                  <a:cubicBezTo>
                    <a:pt x="571086" y="98006"/>
                    <a:pt x="449498" y="1345"/>
                    <a:pt x="305135" y="1345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63" name="Freeform: Shape 162"/>
            <p:cNvSpPr/>
            <p:nvPr/>
          </p:nvSpPr>
          <p:spPr>
            <a:xfrm>
              <a:off x="5660927" y="5165550"/>
              <a:ext cx="609732" cy="231340"/>
            </a:xfrm>
            <a:custGeom>
              <a:avLst/>
              <a:gdLst>
                <a:gd name="connsiteX0" fmla="*/ 305135 w 609732"/>
                <a:gd name="connsiteY0" fmla="*/ 1345 h 231339"/>
                <a:gd name="connsiteX1" fmla="*/ 1345 w 609732"/>
                <a:gd name="connsiteY1" fmla="*/ 230353 h 231339"/>
                <a:gd name="connsiteX2" fmla="*/ 608925 w 609732"/>
                <a:gd name="connsiteY2" fmla="*/ 230353 h 231339"/>
                <a:gd name="connsiteX3" fmla="*/ 305135 w 609732"/>
                <a:gd name="connsiteY3" fmla="*/ 1345 h 231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9732" h="231339">
                  <a:moveTo>
                    <a:pt x="305135" y="1345"/>
                  </a:moveTo>
                  <a:cubicBezTo>
                    <a:pt x="160772" y="1345"/>
                    <a:pt x="39005" y="98185"/>
                    <a:pt x="1345" y="230353"/>
                  </a:cubicBezTo>
                  <a:lnTo>
                    <a:pt x="608925" y="230353"/>
                  </a:lnTo>
                  <a:cubicBezTo>
                    <a:pt x="571265" y="98006"/>
                    <a:pt x="449498" y="1345"/>
                    <a:pt x="305135" y="134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64" name="Freeform: Shape 163"/>
            <p:cNvSpPr/>
            <p:nvPr/>
          </p:nvSpPr>
          <p:spPr>
            <a:xfrm>
              <a:off x="5136021" y="5067277"/>
              <a:ext cx="869765" cy="328179"/>
            </a:xfrm>
            <a:custGeom>
              <a:avLst/>
              <a:gdLst>
                <a:gd name="connsiteX0" fmla="*/ 435331 w 869765"/>
                <a:gd name="connsiteY0" fmla="*/ 1345 h 328179"/>
                <a:gd name="connsiteX1" fmla="*/ 1345 w 869765"/>
                <a:gd name="connsiteY1" fmla="*/ 328448 h 328179"/>
                <a:gd name="connsiteX2" fmla="*/ 869317 w 869765"/>
                <a:gd name="connsiteY2" fmla="*/ 328448 h 328179"/>
                <a:gd name="connsiteX3" fmla="*/ 435331 w 869765"/>
                <a:gd name="connsiteY3" fmla="*/ 1345 h 32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9765" h="328179">
                  <a:moveTo>
                    <a:pt x="435331" y="1345"/>
                  </a:moveTo>
                  <a:cubicBezTo>
                    <a:pt x="229098" y="1345"/>
                    <a:pt x="55324" y="139611"/>
                    <a:pt x="1345" y="328448"/>
                  </a:cubicBezTo>
                  <a:lnTo>
                    <a:pt x="869317" y="328448"/>
                  </a:lnTo>
                  <a:cubicBezTo>
                    <a:pt x="815338" y="139790"/>
                    <a:pt x="641385" y="1345"/>
                    <a:pt x="435331" y="134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65" name="Freeform: Shape 164"/>
            <p:cNvSpPr/>
            <p:nvPr/>
          </p:nvSpPr>
          <p:spPr>
            <a:xfrm>
              <a:off x="10751866" y="3878292"/>
              <a:ext cx="373013" cy="141673"/>
            </a:xfrm>
            <a:custGeom>
              <a:avLst/>
              <a:gdLst>
                <a:gd name="connsiteX0" fmla="*/ 187313 w 373012"/>
                <a:gd name="connsiteY0" fmla="*/ 1345 h 141673"/>
                <a:gd name="connsiteX1" fmla="*/ 1345 w 373012"/>
                <a:gd name="connsiteY1" fmla="*/ 141404 h 141673"/>
                <a:gd name="connsiteX2" fmla="*/ 373102 w 373012"/>
                <a:gd name="connsiteY2" fmla="*/ 141404 h 141673"/>
                <a:gd name="connsiteX3" fmla="*/ 187313 w 373012"/>
                <a:gd name="connsiteY3" fmla="*/ 1345 h 141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3012" h="141673">
                  <a:moveTo>
                    <a:pt x="187313" y="1345"/>
                  </a:moveTo>
                  <a:cubicBezTo>
                    <a:pt x="99081" y="1345"/>
                    <a:pt x="24479" y="60525"/>
                    <a:pt x="1345" y="141404"/>
                  </a:cubicBezTo>
                  <a:lnTo>
                    <a:pt x="373102" y="141404"/>
                  </a:lnTo>
                  <a:cubicBezTo>
                    <a:pt x="349969" y="60525"/>
                    <a:pt x="275545" y="1345"/>
                    <a:pt x="187313" y="1345"/>
                  </a:cubicBezTo>
                  <a:close/>
                </a:path>
              </a:pathLst>
            </a:custGeom>
            <a:solidFill>
              <a:srgbClr val="E4E3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66" name="Freeform: Shape 165"/>
            <p:cNvSpPr/>
            <p:nvPr/>
          </p:nvSpPr>
          <p:spPr>
            <a:xfrm>
              <a:off x="11259020" y="3878292"/>
              <a:ext cx="373013" cy="141673"/>
            </a:xfrm>
            <a:custGeom>
              <a:avLst/>
              <a:gdLst>
                <a:gd name="connsiteX0" fmla="*/ 187134 w 373012"/>
                <a:gd name="connsiteY0" fmla="*/ 1345 h 141673"/>
                <a:gd name="connsiteX1" fmla="*/ 1345 w 373012"/>
                <a:gd name="connsiteY1" fmla="*/ 141404 h 141673"/>
                <a:gd name="connsiteX2" fmla="*/ 373102 w 373012"/>
                <a:gd name="connsiteY2" fmla="*/ 141404 h 141673"/>
                <a:gd name="connsiteX3" fmla="*/ 187134 w 373012"/>
                <a:gd name="connsiteY3" fmla="*/ 1345 h 141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3012" h="141673">
                  <a:moveTo>
                    <a:pt x="187134" y="1345"/>
                  </a:moveTo>
                  <a:cubicBezTo>
                    <a:pt x="98902" y="1345"/>
                    <a:pt x="24299" y="60525"/>
                    <a:pt x="1345" y="141404"/>
                  </a:cubicBezTo>
                  <a:lnTo>
                    <a:pt x="373102" y="141404"/>
                  </a:lnTo>
                  <a:cubicBezTo>
                    <a:pt x="349968" y="60525"/>
                    <a:pt x="275545" y="1345"/>
                    <a:pt x="187134" y="1345"/>
                  </a:cubicBezTo>
                  <a:close/>
                </a:path>
              </a:pathLst>
            </a:custGeom>
            <a:solidFill>
              <a:srgbClr val="E4E3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67" name="Freeform: Shape 166"/>
            <p:cNvSpPr/>
            <p:nvPr/>
          </p:nvSpPr>
          <p:spPr>
            <a:xfrm>
              <a:off x="10937655" y="3818216"/>
              <a:ext cx="532619" cy="202646"/>
            </a:xfrm>
            <a:custGeom>
              <a:avLst/>
              <a:gdLst>
                <a:gd name="connsiteX0" fmla="*/ 266937 w 532619"/>
                <a:gd name="connsiteY0" fmla="*/ 1345 h 202646"/>
                <a:gd name="connsiteX1" fmla="*/ 1345 w 532619"/>
                <a:gd name="connsiteY1" fmla="*/ 201481 h 202646"/>
                <a:gd name="connsiteX2" fmla="*/ 532350 w 532619"/>
                <a:gd name="connsiteY2" fmla="*/ 201481 h 202646"/>
                <a:gd name="connsiteX3" fmla="*/ 266937 w 532619"/>
                <a:gd name="connsiteY3" fmla="*/ 1345 h 202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2619" h="202646">
                  <a:moveTo>
                    <a:pt x="266937" y="1345"/>
                  </a:moveTo>
                  <a:cubicBezTo>
                    <a:pt x="140866" y="1345"/>
                    <a:pt x="34342" y="85990"/>
                    <a:pt x="1345" y="201481"/>
                  </a:cubicBezTo>
                  <a:lnTo>
                    <a:pt x="532350" y="201481"/>
                  </a:lnTo>
                  <a:cubicBezTo>
                    <a:pt x="499532" y="85990"/>
                    <a:pt x="393009" y="1345"/>
                    <a:pt x="266937" y="1345"/>
                  </a:cubicBezTo>
                  <a:close/>
                </a:path>
              </a:pathLst>
            </a:custGeom>
            <a:solidFill>
              <a:srgbClr val="E4E3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68" name="Freeform: Shape 167"/>
            <p:cNvSpPr/>
            <p:nvPr/>
          </p:nvSpPr>
          <p:spPr>
            <a:xfrm>
              <a:off x="7955168" y="4853864"/>
              <a:ext cx="129120" cy="129120"/>
            </a:xfrm>
            <a:custGeom>
              <a:avLst/>
              <a:gdLst>
                <a:gd name="connsiteX0" fmla="*/ 1345 w 129119"/>
                <a:gd name="connsiteY0" fmla="*/ 65367 h 129119"/>
                <a:gd name="connsiteX1" fmla="*/ 65367 w 129119"/>
                <a:gd name="connsiteY1" fmla="*/ 1345 h 129119"/>
                <a:gd name="connsiteX2" fmla="*/ 129389 w 129119"/>
                <a:gd name="connsiteY2" fmla="*/ 65367 h 129119"/>
                <a:gd name="connsiteX3" fmla="*/ 65367 w 129119"/>
                <a:gd name="connsiteY3" fmla="*/ 129389 h 129119"/>
                <a:gd name="connsiteX4" fmla="*/ 1345 w 129119"/>
                <a:gd name="connsiteY4" fmla="*/ 65367 h 129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119" h="129119">
                  <a:moveTo>
                    <a:pt x="1345" y="65367"/>
                  </a:moveTo>
                  <a:cubicBezTo>
                    <a:pt x="36674" y="65367"/>
                    <a:pt x="65367" y="36674"/>
                    <a:pt x="65367" y="1345"/>
                  </a:cubicBezTo>
                  <a:cubicBezTo>
                    <a:pt x="65367" y="36674"/>
                    <a:pt x="94060" y="65367"/>
                    <a:pt x="129389" y="65367"/>
                  </a:cubicBezTo>
                  <a:cubicBezTo>
                    <a:pt x="94060" y="65367"/>
                    <a:pt x="65367" y="94060"/>
                    <a:pt x="65367" y="129389"/>
                  </a:cubicBezTo>
                  <a:cubicBezTo>
                    <a:pt x="65367" y="93881"/>
                    <a:pt x="36853" y="65367"/>
                    <a:pt x="1345" y="6536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69" name="Freeform: Shape 168"/>
            <p:cNvSpPr/>
            <p:nvPr/>
          </p:nvSpPr>
          <p:spPr>
            <a:xfrm>
              <a:off x="6924541" y="4533575"/>
              <a:ext cx="129120" cy="129120"/>
            </a:xfrm>
            <a:custGeom>
              <a:avLst/>
              <a:gdLst>
                <a:gd name="connsiteX0" fmla="*/ 1345 w 129119"/>
                <a:gd name="connsiteY0" fmla="*/ 65367 h 129119"/>
                <a:gd name="connsiteX1" fmla="*/ 65367 w 129119"/>
                <a:gd name="connsiteY1" fmla="*/ 1345 h 129119"/>
                <a:gd name="connsiteX2" fmla="*/ 129389 w 129119"/>
                <a:gd name="connsiteY2" fmla="*/ 65367 h 129119"/>
                <a:gd name="connsiteX3" fmla="*/ 65367 w 129119"/>
                <a:gd name="connsiteY3" fmla="*/ 129389 h 129119"/>
                <a:gd name="connsiteX4" fmla="*/ 1345 w 129119"/>
                <a:gd name="connsiteY4" fmla="*/ 65367 h 129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119" h="129119">
                  <a:moveTo>
                    <a:pt x="1345" y="65367"/>
                  </a:moveTo>
                  <a:cubicBezTo>
                    <a:pt x="36674" y="65367"/>
                    <a:pt x="65367" y="36674"/>
                    <a:pt x="65367" y="1345"/>
                  </a:cubicBezTo>
                  <a:cubicBezTo>
                    <a:pt x="65367" y="36674"/>
                    <a:pt x="94060" y="65367"/>
                    <a:pt x="129389" y="65367"/>
                  </a:cubicBezTo>
                  <a:cubicBezTo>
                    <a:pt x="94060" y="65367"/>
                    <a:pt x="65367" y="94060"/>
                    <a:pt x="65367" y="129389"/>
                  </a:cubicBezTo>
                  <a:cubicBezTo>
                    <a:pt x="65367" y="94060"/>
                    <a:pt x="36674" y="65367"/>
                    <a:pt x="1345" y="6536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70" name="Freeform: Shape 169"/>
            <p:cNvSpPr/>
            <p:nvPr/>
          </p:nvSpPr>
          <p:spPr>
            <a:xfrm>
              <a:off x="10687844" y="4463994"/>
              <a:ext cx="129120" cy="129120"/>
            </a:xfrm>
            <a:custGeom>
              <a:avLst/>
              <a:gdLst>
                <a:gd name="connsiteX0" fmla="*/ 1345 w 129119"/>
                <a:gd name="connsiteY0" fmla="*/ 65367 h 129119"/>
                <a:gd name="connsiteX1" fmla="*/ 65367 w 129119"/>
                <a:gd name="connsiteY1" fmla="*/ 1345 h 129119"/>
                <a:gd name="connsiteX2" fmla="*/ 129389 w 129119"/>
                <a:gd name="connsiteY2" fmla="*/ 65367 h 129119"/>
                <a:gd name="connsiteX3" fmla="*/ 65367 w 129119"/>
                <a:gd name="connsiteY3" fmla="*/ 129389 h 129119"/>
                <a:gd name="connsiteX4" fmla="*/ 1345 w 129119"/>
                <a:gd name="connsiteY4" fmla="*/ 65367 h 129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119" h="129119">
                  <a:moveTo>
                    <a:pt x="1345" y="65367"/>
                  </a:moveTo>
                  <a:cubicBezTo>
                    <a:pt x="36674" y="65367"/>
                    <a:pt x="65367" y="36674"/>
                    <a:pt x="65367" y="1345"/>
                  </a:cubicBezTo>
                  <a:cubicBezTo>
                    <a:pt x="65367" y="36674"/>
                    <a:pt x="94060" y="65367"/>
                    <a:pt x="129389" y="65367"/>
                  </a:cubicBezTo>
                  <a:cubicBezTo>
                    <a:pt x="94060" y="65367"/>
                    <a:pt x="65367" y="94060"/>
                    <a:pt x="65367" y="129389"/>
                  </a:cubicBezTo>
                  <a:cubicBezTo>
                    <a:pt x="65367" y="94060"/>
                    <a:pt x="36674" y="65367"/>
                    <a:pt x="1345" y="6536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71" name="Freeform: Shape 170"/>
            <p:cNvSpPr/>
            <p:nvPr/>
          </p:nvSpPr>
          <p:spPr>
            <a:xfrm>
              <a:off x="8030667" y="4743215"/>
              <a:ext cx="86080" cy="86080"/>
            </a:xfrm>
            <a:custGeom>
              <a:avLst/>
              <a:gdLst>
                <a:gd name="connsiteX0" fmla="*/ 1345 w 86079"/>
                <a:gd name="connsiteY0" fmla="*/ 43130 h 86079"/>
                <a:gd name="connsiteX1" fmla="*/ 43130 w 86079"/>
                <a:gd name="connsiteY1" fmla="*/ 1345 h 86079"/>
                <a:gd name="connsiteX2" fmla="*/ 84914 w 86079"/>
                <a:gd name="connsiteY2" fmla="*/ 43130 h 86079"/>
                <a:gd name="connsiteX3" fmla="*/ 43130 w 86079"/>
                <a:gd name="connsiteY3" fmla="*/ 84914 h 86079"/>
                <a:gd name="connsiteX4" fmla="*/ 1345 w 86079"/>
                <a:gd name="connsiteY4" fmla="*/ 43130 h 86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079" h="86079">
                  <a:moveTo>
                    <a:pt x="1345" y="43130"/>
                  </a:moveTo>
                  <a:cubicBezTo>
                    <a:pt x="24300" y="43130"/>
                    <a:pt x="43130" y="24479"/>
                    <a:pt x="43130" y="1345"/>
                  </a:cubicBezTo>
                  <a:cubicBezTo>
                    <a:pt x="43130" y="24300"/>
                    <a:pt x="61780" y="43130"/>
                    <a:pt x="84914" y="43130"/>
                  </a:cubicBezTo>
                  <a:cubicBezTo>
                    <a:pt x="61960" y="43130"/>
                    <a:pt x="43130" y="61780"/>
                    <a:pt x="43130" y="84914"/>
                  </a:cubicBezTo>
                  <a:cubicBezTo>
                    <a:pt x="42950" y="61780"/>
                    <a:pt x="24300" y="43130"/>
                    <a:pt x="1345" y="4313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72" name="Freeform: Shape 171"/>
            <p:cNvSpPr/>
            <p:nvPr/>
          </p:nvSpPr>
          <p:spPr>
            <a:xfrm>
              <a:off x="10816605" y="4563344"/>
              <a:ext cx="86080" cy="86080"/>
            </a:xfrm>
            <a:custGeom>
              <a:avLst/>
              <a:gdLst>
                <a:gd name="connsiteX0" fmla="*/ 1345 w 86079"/>
                <a:gd name="connsiteY0" fmla="*/ 43130 h 86079"/>
                <a:gd name="connsiteX1" fmla="*/ 43130 w 86079"/>
                <a:gd name="connsiteY1" fmla="*/ 1345 h 86079"/>
                <a:gd name="connsiteX2" fmla="*/ 84914 w 86079"/>
                <a:gd name="connsiteY2" fmla="*/ 43130 h 86079"/>
                <a:gd name="connsiteX3" fmla="*/ 43130 w 86079"/>
                <a:gd name="connsiteY3" fmla="*/ 84914 h 86079"/>
                <a:gd name="connsiteX4" fmla="*/ 1345 w 86079"/>
                <a:gd name="connsiteY4" fmla="*/ 43130 h 86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079" h="86079">
                  <a:moveTo>
                    <a:pt x="1345" y="43130"/>
                  </a:moveTo>
                  <a:cubicBezTo>
                    <a:pt x="24300" y="43130"/>
                    <a:pt x="43130" y="24479"/>
                    <a:pt x="43130" y="1345"/>
                  </a:cubicBezTo>
                  <a:cubicBezTo>
                    <a:pt x="43130" y="24300"/>
                    <a:pt x="61780" y="43130"/>
                    <a:pt x="84914" y="43130"/>
                  </a:cubicBezTo>
                  <a:cubicBezTo>
                    <a:pt x="61960" y="43130"/>
                    <a:pt x="43130" y="61780"/>
                    <a:pt x="43130" y="84914"/>
                  </a:cubicBezTo>
                  <a:cubicBezTo>
                    <a:pt x="43130" y="61960"/>
                    <a:pt x="24479" y="43130"/>
                    <a:pt x="1345" y="4313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73" name="Freeform: Shape 172"/>
            <p:cNvSpPr/>
            <p:nvPr/>
          </p:nvSpPr>
          <p:spPr>
            <a:xfrm>
              <a:off x="6218148" y="5052206"/>
              <a:ext cx="86080" cy="86080"/>
            </a:xfrm>
            <a:custGeom>
              <a:avLst/>
              <a:gdLst>
                <a:gd name="connsiteX0" fmla="*/ 1345 w 86079"/>
                <a:gd name="connsiteY0" fmla="*/ 43129 h 86079"/>
                <a:gd name="connsiteX1" fmla="*/ 43130 w 86079"/>
                <a:gd name="connsiteY1" fmla="*/ 1345 h 86079"/>
                <a:gd name="connsiteX2" fmla="*/ 84914 w 86079"/>
                <a:gd name="connsiteY2" fmla="*/ 43129 h 86079"/>
                <a:gd name="connsiteX3" fmla="*/ 43130 w 86079"/>
                <a:gd name="connsiteY3" fmla="*/ 84914 h 86079"/>
                <a:gd name="connsiteX4" fmla="*/ 1345 w 86079"/>
                <a:gd name="connsiteY4" fmla="*/ 43129 h 86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079" h="86079">
                  <a:moveTo>
                    <a:pt x="1345" y="43129"/>
                  </a:moveTo>
                  <a:cubicBezTo>
                    <a:pt x="24300" y="43129"/>
                    <a:pt x="43130" y="24479"/>
                    <a:pt x="43130" y="1345"/>
                  </a:cubicBezTo>
                  <a:cubicBezTo>
                    <a:pt x="43130" y="24299"/>
                    <a:pt x="61780" y="43129"/>
                    <a:pt x="84914" y="43129"/>
                  </a:cubicBezTo>
                  <a:cubicBezTo>
                    <a:pt x="61960" y="43129"/>
                    <a:pt x="43130" y="61780"/>
                    <a:pt x="43130" y="84914"/>
                  </a:cubicBezTo>
                  <a:cubicBezTo>
                    <a:pt x="42950" y="61780"/>
                    <a:pt x="24300" y="43129"/>
                    <a:pt x="1345" y="4312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74" name="Freeform: Shape 173"/>
            <p:cNvSpPr/>
            <p:nvPr/>
          </p:nvSpPr>
          <p:spPr>
            <a:xfrm>
              <a:off x="11373973" y="5065477"/>
              <a:ext cx="86080" cy="86080"/>
            </a:xfrm>
            <a:custGeom>
              <a:avLst/>
              <a:gdLst>
                <a:gd name="connsiteX0" fmla="*/ 1345 w 86079"/>
                <a:gd name="connsiteY0" fmla="*/ 43130 h 86079"/>
                <a:gd name="connsiteX1" fmla="*/ 43129 w 86079"/>
                <a:gd name="connsiteY1" fmla="*/ 1345 h 86079"/>
                <a:gd name="connsiteX2" fmla="*/ 84914 w 86079"/>
                <a:gd name="connsiteY2" fmla="*/ 43130 h 86079"/>
                <a:gd name="connsiteX3" fmla="*/ 43129 w 86079"/>
                <a:gd name="connsiteY3" fmla="*/ 84914 h 86079"/>
                <a:gd name="connsiteX4" fmla="*/ 1345 w 86079"/>
                <a:gd name="connsiteY4" fmla="*/ 43130 h 86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079" h="86079">
                  <a:moveTo>
                    <a:pt x="1345" y="43130"/>
                  </a:moveTo>
                  <a:cubicBezTo>
                    <a:pt x="24299" y="43130"/>
                    <a:pt x="43129" y="24479"/>
                    <a:pt x="43129" y="1345"/>
                  </a:cubicBezTo>
                  <a:cubicBezTo>
                    <a:pt x="43129" y="24300"/>
                    <a:pt x="61780" y="43130"/>
                    <a:pt x="84914" y="43130"/>
                  </a:cubicBezTo>
                  <a:cubicBezTo>
                    <a:pt x="61959" y="43130"/>
                    <a:pt x="43129" y="61780"/>
                    <a:pt x="43129" y="84914"/>
                  </a:cubicBezTo>
                  <a:cubicBezTo>
                    <a:pt x="43129" y="61960"/>
                    <a:pt x="24299" y="43130"/>
                    <a:pt x="1345" y="4313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75" name="Freeform: Shape 174"/>
            <p:cNvSpPr/>
            <p:nvPr/>
          </p:nvSpPr>
          <p:spPr>
            <a:xfrm>
              <a:off x="10571636" y="5307935"/>
              <a:ext cx="86080" cy="86080"/>
            </a:xfrm>
            <a:custGeom>
              <a:avLst/>
              <a:gdLst>
                <a:gd name="connsiteX0" fmla="*/ 1345 w 86079"/>
                <a:gd name="connsiteY0" fmla="*/ 43129 h 86079"/>
                <a:gd name="connsiteX1" fmla="*/ 43130 w 86079"/>
                <a:gd name="connsiteY1" fmla="*/ 1345 h 86079"/>
                <a:gd name="connsiteX2" fmla="*/ 84914 w 86079"/>
                <a:gd name="connsiteY2" fmla="*/ 43129 h 86079"/>
                <a:gd name="connsiteX3" fmla="*/ 43130 w 86079"/>
                <a:gd name="connsiteY3" fmla="*/ 84914 h 86079"/>
                <a:gd name="connsiteX4" fmla="*/ 1345 w 86079"/>
                <a:gd name="connsiteY4" fmla="*/ 43129 h 86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079" h="86079">
                  <a:moveTo>
                    <a:pt x="1345" y="43129"/>
                  </a:moveTo>
                  <a:cubicBezTo>
                    <a:pt x="24300" y="43129"/>
                    <a:pt x="43130" y="24479"/>
                    <a:pt x="43130" y="1345"/>
                  </a:cubicBezTo>
                  <a:cubicBezTo>
                    <a:pt x="43130" y="24299"/>
                    <a:pt x="61780" y="43129"/>
                    <a:pt x="84914" y="43129"/>
                  </a:cubicBezTo>
                  <a:cubicBezTo>
                    <a:pt x="61960" y="43129"/>
                    <a:pt x="43130" y="61780"/>
                    <a:pt x="43130" y="84914"/>
                  </a:cubicBezTo>
                  <a:cubicBezTo>
                    <a:pt x="43130" y="61780"/>
                    <a:pt x="24479" y="43129"/>
                    <a:pt x="1345" y="4312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76" name="Freeform: Shape 175"/>
            <p:cNvSpPr/>
            <p:nvPr/>
          </p:nvSpPr>
          <p:spPr>
            <a:xfrm>
              <a:off x="8150462" y="3198799"/>
              <a:ext cx="86080" cy="86080"/>
            </a:xfrm>
            <a:custGeom>
              <a:avLst/>
              <a:gdLst>
                <a:gd name="connsiteX0" fmla="*/ 1345 w 86079"/>
                <a:gd name="connsiteY0" fmla="*/ 43130 h 86079"/>
                <a:gd name="connsiteX1" fmla="*/ 43129 w 86079"/>
                <a:gd name="connsiteY1" fmla="*/ 1345 h 86079"/>
                <a:gd name="connsiteX2" fmla="*/ 84914 w 86079"/>
                <a:gd name="connsiteY2" fmla="*/ 43130 h 86079"/>
                <a:gd name="connsiteX3" fmla="*/ 43129 w 86079"/>
                <a:gd name="connsiteY3" fmla="*/ 84914 h 86079"/>
                <a:gd name="connsiteX4" fmla="*/ 1345 w 86079"/>
                <a:gd name="connsiteY4" fmla="*/ 43130 h 86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079" h="86079">
                  <a:moveTo>
                    <a:pt x="1345" y="43130"/>
                  </a:moveTo>
                  <a:cubicBezTo>
                    <a:pt x="24299" y="43130"/>
                    <a:pt x="43129" y="24479"/>
                    <a:pt x="43129" y="1345"/>
                  </a:cubicBezTo>
                  <a:cubicBezTo>
                    <a:pt x="43129" y="24300"/>
                    <a:pt x="61780" y="43130"/>
                    <a:pt x="84914" y="43130"/>
                  </a:cubicBezTo>
                  <a:cubicBezTo>
                    <a:pt x="61959" y="43130"/>
                    <a:pt x="43129" y="61780"/>
                    <a:pt x="43129" y="84914"/>
                  </a:cubicBezTo>
                  <a:cubicBezTo>
                    <a:pt x="43129" y="61780"/>
                    <a:pt x="24299" y="43130"/>
                    <a:pt x="1345" y="4313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77" name="Freeform: Shape 176"/>
            <p:cNvSpPr/>
            <p:nvPr/>
          </p:nvSpPr>
          <p:spPr>
            <a:xfrm>
              <a:off x="6895489" y="4421671"/>
              <a:ext cx="86080" cy="86080"/>
            </a:xfrm>
            <a:custGeom>
              <a:avLst/>
              <a:gdLst>
                <a:gd name="connsiteX0" fmla="*/ 1345 w 86079"/>
                <a:gd name="connsiteY0" fmla="*/ 43130 h 86079"/>
                <a:gd name="connsiteX1" fmla="*/ 43129 w 86079"/>
                <a:gd name="connsiteY1" fmla="*/ 1345 h 86079"/>
                <a:gd name="connsiteX2" fmla="*/ 84914 w 86079"/>
                <a:gd name="connsiteY2" fmla="*/ 43130 h 86079"/>
                <a:gd name="connsiteX3" fmla="*/ 43129 w 86079"/>
                <a:gd name="connsiteY3" fmla="*/ 84914 h 86079"/>
                <a:gd name="connsiteX4" fmla="*/ 1345 w 86079"/>
                <a:gd name="connsiteY4" fmla="*/ 43130 h 86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079" h="86079">
                  <a:moveTo>
                    <a:pt x="1345" y="43130"/>
                  </a:moveTo>
                  <a:cubicBezTo>
                    <a:pt x="24299" y="43130"/>
                    <a:pt x="43129" y="24479"/>
                    <a:pt x="43129" y="1345"/>
                  </a:cubicBezTo>
                  <a:cubicBezTo>
                    <a:pt x="43129" y="24300"/>
                    <a:pt x="61780" y="43130"/>
                    <a:pt x="84914" y="43130"/>
                  </a:cubicBezTo>
                  <a:cubicBezTo>
                    <a:pt x="61959" y="43130"/>
                    <a:pt x="43129" y="61780"/>
                    <a:pt x="43129" y="84914"/>
                  </a:cubicBezTo>
                  <a:cubicBezTo>
                    <a:pt x="42950" y="61780"/>
                    <a:pt x="24299" y="43130"/>
                    <a:pt x="1345" y="4313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78" name="Freeform: Shape 177"/>
            <p:cNvSpPr/>
            <p:nvPr/>
          </p:nvSpPr>
          <p:spPr>
            <a:xfrm>
              <a:off x="10111468" y="3371497"/>
              <a:ext cx="86080" cy="86080"/>
            </a:xfrm>
            <a:custGeom>
              <a:avLst/>
              <a:gdLst>
                <a:gd name="connsiteX0" fmla="*/ 1345 w 86079"/>
                <a:gd name="connsiteY0" fmla="*/ 43130 h 86079"/>
                <a:gd name="connsiteX1" fmla="*/ 43129 w 86079"/>
                <a:gd name="connsiteY1" fmla="*/ 1345 h 86079"/>
                <a:gd name="connsiteX2" fmla="*/ 84914 w 86079"/>
                <a:gd name="connsiteY2" fmla="*/ 43130 h 86079"/>
                <a:gd name="connsiteX3" fmla="*/ 43129 w 86079"/>
                <a:gd name="connsiteY3" fmla="*/ 84914 h 86079"/>
                <a:gd name="connsiteX4" fmla="*/ 1345 w 86079"/>
                <a:gd name="connsiteY4" fmla="*/ 43130 h 86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079" h="86079">
                  <a:moveTo>
                    <a:pt x="1345" y="43130"/>
                  </a:moveTo>
                  <a:cubicBezTo>
                    <a:pt x="24299" y="43130"/>
                    <a:pt x="43129" y="24479"/>
                    <a:pt x="43129" y="1345"/>
                  </a:cubicBezTo>
                  <a:cubicBezTo>
                    <a:pt x="43129" y="24300"/>
                    <a:pt x="61780" y="43130"/>
                    <a:pt x="84914" y="43130"/>
                  </a:cubicBezTo>
                  <a:cubicBezTo>
                    <a:pt x="61959" y="43130"/>
                    <a:pt x="43129" y="61780"/>
                    <a:pt x="43129" y="84914"/>
                  </a:cubicBezTo>
                  <a:cubicBezTo>
                    <a:pt x="42950" y="61960"/>
                    <a:pt x="24299" y="43130"/>
                    <a:pt x="1345" y="4313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79" name="Freeform: Shape 178"/>
            <p:cNvSpPr/>
            <p:nvPr/>
          </p:nvSpPr>
          <p:spPr>
            <a:xfrm>
              <a:off x="8212869" y="3075059"/>
              <a:ext cx="130913" cy="130913"/>
            </a:xfrm>
            <a:custGeom>
              <a:avLst/>
              <a:gdLst>
                <a:gd name="connsiteX0" fmla="*/ 1345 w 130913"/>
                <a:gd name="connsiteY0" fmla="*/ 65905 h 130913"/>
                <a:gd name="connsiteX1" fmla="*/ 65905 w 130913"/>
                <a:gd name="connsiteY1" fmla="*/ 1345 h 130913"/>
                <a:gd name="connsiteX2" fmla="*/ 130465 w 130913"/>
                <a:gd name="connsiteY2" fmla="*/ 65905 h 130913"/>
                <a:gd name="connsiteX3" fmla="*/ 65905 w 130913"/>
                <a:gd name="connsiteY3" fmla="*/ 130465 h 130913"/>
                <a:gd name="connsiteX4" fmla="*/ 1345 w 130913"/>
                <a:gd name="connsiteY4" fmla="*/ 65905 h 130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913" h="130913">
                  <a:moveTo>
                    <a:pt x="1345" y="65905"/>
                  </a:moveTo>
                  <a:cubicBezTo>
                    <a:pt x="37033" y="65905"/>
                    <a:pt x="65905" y="37032"/>
                    <a:pt x="65905" y="1345"/>
                  </a:cubicBezTo>
                  <a:cubicBezTo>
                    <a:pt x="65905" y="37032"/>
                    <a:pt x="94778" y="65905"/>
                    <a:pt x="130465" y="65905"/>
                  </a:cubicBezTo>
                  <a:cubicBezTo>
                    <a:pt x="94778" y="65905"/>
                    <a:pt x="65905" y="94778"/>
                    <a:pt x="65905" y="130465"/>
                  </a:cubicBezTo>
                  <a:cubicBezTo>
                    <a:pt x="65905" y="94778"/>
                    <a:pt x="37033" y="65905"/>
                    <a:pt x="1345" y="6590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</p:grpSp>
      <p:pic>
        <p:nvPicPr>
          <p:cNvPr id="185" name="Graphic 184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332449" y="4552733"/>
            <a:ext cx="1021744" cy="1223313"/>
          </a:xfrm>
          <a:prstGeom prst="rect">
            <a:avLst/>
          </a:prstGeom>
        </p:spPr>
      </p:pic>
      <p:grpSp>
        <p:nvGrpSpPr>
          <p:cNvPr id="290" name="Group 289"/>
          <p:cNvGrpSpPr/>
          <p:nvPr/>
        </p:nvGrpSpPr>
        <p:grpSpPr>
          <a:xfrm rot="18259706">
            <a:off x="6300197" y="1823890"/>
            <a:ext cx="649375" cy="460028"/>
            <a:chOff x="7094084" y="1535359"/>
            <a:chExt cx="1391603" cy="985835"/>
          </a:xfrm>
        </p:grpSpPr>
        <p:sp>
          <p:nvSpPr>
            <p:cNvPr id="239" name="Freeform: Shape 238"/>
            <p:cNvSpPr/>
            <p:nvPr/>
          </p:nvSpPr>
          <p:spPr>
            <a:xfrm>
              <a:off x="7114087" y="1540119"/>
              <a:ext cx="1371600" cy="981075"/>
            </a:xfrm>
            <a:custGeom>
              <a:avLst/>
              <a:gdLst>
                <a:gd name="connsiteX0" fmla="*/ 1291114 w 1371600"/>
                <a:gd name="connsiteY0" fmla="*/ 729222 h 981075"/>
                <a:gd name="connsiteX1" fmla="*/ 840581 w 1371600"/>
                <a:gd name="connsiteY1" fmla="*/ 21515 h 981075"/>
                <a:gd name="connsiteX2" fmla="*/ 132874 w 1371600"/>
                <a:gd name="connsiteY2" fmla="*/ 471095 h 981075"/>
                <a:gd name="connsiteX3" fmla="*/ 59531 w 1371600"/>
                <a:gd name="connsiteY3" fmla="*/ 454902 h 981075"/>
                <a:gd name="connsiteX4" fmla="*/ 7144 w 1371600"/>
                <a:gd name="connsiteY4" fmla="*/ 692075 h 981075"/>
                <a:gd name="connsiteX5" fmla="*/ 1312069 w 1371600"/>
                <a:gd name="connsiteY5" fmla="*/ 982587 h 981075"/>
                <a:gd name="connsiteX6" fmla="*/ 1364456 w 1371600"/>
                <a:gd name="connsiteY6" fmla="*/ 746367 h 981075"/>
                <a:gd name="connsiteX7" fmla="*/ 1291114 w 1371600"/>
                <a:gd name="connsiteY7" fmla="*/ 729222 h 981075"/>
                <a:gd name="connsiteX8" fmla="*/ 732949 w 1371600"/>
                <a:gd name="connsiteY8" fmla="*/ 506337 h 981075"/>
                <a:gd name="connsiteX9" fmla="*/ 617696 w 1371600"/>
                <a:gd name="connsiteY9" fmla="*/ 579680 h 981075"/>
                <a:gd name="connsiteX10" fmla="*/ 337661 w 1371600"/>
                <a:gd name="connsiteY10" fmla="*/ 516815 h 981075"/>
                <a:gd name="connsiteX11" fmla="*/ 795814 w 1371600"/>
                <a:gd name="connsiteY11" fmla="*/ 225350 h 981075"/>
                <a:gd name="connsiteX12" fmla="*/ 1087279 w 1371600"/>
                <a:gd name="connsiteY12" fmla="*/ 683502 h 981075"/>
                <a:gd name="connsiteX13" fmla="*/ 806291 w 1371600"/>
                <a:gd name="connsiteY13" fmla="*/ 621590 h 981075"/>
                <a:gd name="connsiteX14" fmla="*/ 732949 w 1371600"/>
                <a:gd name="connsiteY14" fmla="*/ 506337 h 98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600" h="981075">
                  <a:moveTo>
                    <a:pt x="1291114" y="729222"/>
                  </a:moveTo>
                  <a:cubicBezTo>
                    <a:pt x="1362551" y="410135"/>
                    <a:pt x="1160621" y="92000"/>
                    <a:pt x="840581" y="21515"/>
                  </a:cubicBezTo>
                  <a:cubicBezTo>
                    <a:pt x="521494" y="-49923"/>
                    <a:pt x="203359" y="152007"/>
                    <a:pt x="132874" y="471095"/>
                  </a:cubicBezTo>
                  <a:lnTo>
                    <a:pt x="59531" y="454902"/>
                  </a:lnTo>
                  <a:lnTo>
                    <a:pt x="7144" y="692075"/>
                  </a:lnTo>
                  <a:lnTo>
                    <a:pt x="1312069" y="982587"/>
                  </a:lnTo>
                  <a:lnTo>
                    <a:pt x="1364456" y="746367"/>
                  </a:lnTo>
                  <a:lnTo>
                    <a:pt x="1291114" y="729222"/>
                  </a:lnTo>
                  <a:close/>
                  <a:moveTo>
                    <a:pt x="732949" y="506337"/>
                  </a:moveTo>
                  <a:cubicBezTo>
                    <a:pt x="680561" y="494907"/>
                    <a:pt x="629126" y="527292"/>
                    <a:pt x="617696" y="579680"/>
                  </a:cubicBezTo>
                  <a:lnTo>
                    <a:pt x="337661" y="516815"/>
                  </a:lnTo>
                  <a:cubicBezTo>
                    <a:pt x="383381" y="310122"/>
                    <a:pt x="589121" y="179630"/>
                    <a:pt x="795814" y="225350"/>
                  </a:cubicBezTo>
                  <a:cubicBezTo>
                    <a:pt x="1002506" y="271070"/>
                    <a:pt x="1132999" y="476810"/>
                    <a:pt x="1087279" y="683502"/>
                  </a:cubicBezTo>
                  <a:lnTo>
                    <a:pt x="806291" y="621590"/>
                  </a:lnTo>
                  <a:cubicBezTo>
                    <a:pt x="817721" y="569202"/>
                    <a:pt x="785336" y="517767"/>
                    <a:pt x="732949" y="50633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240" name="Freeform: Shape 239"/>
            <p:cNvSpPr/>
            <p:nvPr/>
          </p:nvSpPr>
          <p:spPr>
            <a:xfrm>
              <a:off x="7094084" y="1535359"/>
              <a:ext cx="1371600" cy="981075"/>
            </a:xfrm>
            <a:custGeom>
              <a:avLst/>
              <a:gdLst>
                <a:gd name="connsiteX0" fmla="*/ 1291114 w 1371600"/>
                <a:gd name="connsiteY0" fmla="*/ 730172 h 981075"/>
                <a:gd name="connsiteX1" fmla="*/ 841534 w 1371600"/>
                <a:gd name="connsiteY1" fmla="*/ 21512 h 981075"/>
                <a:gd name="connsiteX2" fmla="*/ 132874 w 1371600"/>
                <a:gd name="connsiteY2" fmla="*/ 472045 h 981075"/>
                <a:gd name="connsiteX3" fmla="*/ 59531 w 1371600"/>
                <a:gd name="connsiteY3" fmla="*/ 455852 h 981075"/>
                <a:gd name="connsiteX4" fmla="*/ 7144 w 1371600"/>
                <a:gd name="connsiteY4" fmla="*/ 692072 h 981075"/>
                <a:gd name="connsiteX5" fmla="*/ 1312069 w 1371600"/>
                <a:gd name="connsiteY5" fmla="*/ 982585 h 981075"/>
                <a:gd name="connsiteX6" fmla="*/ 1364456 w 1371600"/>
                <a:gd name="connsiteY6" fmla="*/ 746365 h 981075"/>
                <a:gd name="connsiteX7" fmla="*/ 1291114 w 1371600"/>
                <a:gd name="connsiteY7" fmla="*/ 730172 h 981075"/>
                <a:gd name="connsiteX8" fmla="*/ 732949 w 1371600"/>
                <a:gd name="connsiteY8" fmla="*/ 506335 h 981075"/>
                <a:gd name="connsiteX9" fmla="*/ 617696 w 1371600"/>
                <a:gd name="connsiteY9" fmla="*/ 579677 h 981075"/>
                <a:gd name="connsiteX10" fmla="*/ 337661 w 1371600"/>
                <a:gd name="connsiteY10" fmla="*/ 517765 h 981075"/>
                <a:gd name="connsiteX11" fmla="*/ 795814 w 1371600"/>
                <a:gd name="connsiteY11" fmla="*/ 226300 h 981075"/>
                <a:gd name="connsiteX12" fmla="*/ 1087279 w 1371600"/>
                <a:gd name="connsiteY12" fmla="*/ 684452 h 981075"/>
                <a:gd name="connsiteX13" fmla="*/ 807244 w 1371600"/>
                <a:gd name="connsiteY13" fmla="*/ 622540 h 981075"/>
                <a:gd name="connsiteX14" fmla="*/ 732949 w 1371600"/>
                <a:gd name="connsiteY14" fmla="*/ 506335 h 98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600" h="981075">
                  <a:moveTo>
                    <a:pt x="1291114" y="730172"/>
                  </a:moveTo>
                  <a:cubicBezTo>
                    <a:pt x="1362551" y="410132"/>
                    <a:pt x="1160621" y="92950"/>
                    <a:pt x="841534" y="21512"/>
                  </a:cubicBezTo>
                  <a:cubicBezTo>
                    <a:pt x="521494" y="-49925"/>
                    <a:pt x="204311" y="152005"/>
                    <a:pt x="132874" y="472045"/>
                  </a:cubicBezTo>
                  <a:lnTo>
                    <a:pt x="59531" y="455852"/>
                  </a:lnTo>
                  <a:lnTo>
                    <a:pt x="7144" y="692072"/>
                  </a:lnTo>
                  <a:lnTo>
                    <a:pt x="1312069" y="982585"/>
                  </a:lnTo>
                  <a:lnTo>
                    <a:pt x="1364456" y="746365"/>
                  </a:lnTo>
                  <a:lnTo>
                    <a:pt x="1291114" y="730172"/>
                  </a:lnTo>
                  <a:close/>
                  <a:moveTo>
                    <a:pt x="732949" y="506335"/>
                  </a:moveTo>
                  <a:cubicBezTo>
                    <a:pt x="680561" y="494905"/>
                    <a:pt x="629126" y="527290"/>
                    <a:pt x="617696" y="579677"/>
                  </a:cubicBezTo>
                  <a:lnTo>
                    <a:pt x="337661" y="517765"/>
                  </a:lnTo>
                  <a:cubicBezTo>
                    <a:pt x="383381" y="311072"/>
                    <a:pt x="589121" y="180580"/>
                    <a:pt x="795814" y="226300"/>
                  </a:cubicBezTo>
                  <a:cubicBezTo>
                    <a:pt x="1002506" y="272020"/>
                    <a:pt x="1132999" y="477760"/>
                    <a:pt x="1087279" y="684452"/>
                  </a:cubicBezTo>
                  <a:lnTo>
                    <a:pt x="807244" y="622540"/>
                  </a:lnTo>
                  <a:cubicBezTo>
                    <a:pt x="818674" y="570152"/>
                    <a:pt x="785336" y="517765"/>
                    <a:pt x="732949" y="50633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 dirty="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241" name="Freeform: Shape 240"/>
            <p:cNvSpPr/>
            <p:nvPr/>
          </p:nvSpPr>
          <p:spPr>
            <a:xfrm>
              <a:off x="8384759" y="2387965"/>
              <a:ext cx="28575" cy="123825"/>
            </a:xfrm>
            <a:custGeom>
              <a:avLst/>
              <a:gdLst>
                <a:gd name="connsiteX0" fmla="*/ 3296 w 28575"/>
                <a:gd name="connsiteY0" fmla="*/ 128074 h 123825"/>
                <a:gd name="connsiteX1" fmla="*/ 30919 w 28575"/>
                <a:gd name="connsiteY1" fmla="*/ 3296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23825">
                  <a:moveTo>
                    <a:pt x="3296" y="128074"/>
                  </a:moveTo>
                  <a:lnTo>
                    <a:pt x="30919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242" name="Freeform: Shape 241"/>
            <p:cNvSpPr/>
            <p:nvPr/>
          </p:nvSpPr>
          <p:spPr>
            <a:xfrm>
              <a:off x="8357137" y="2421303"/>
              <a:ext cx="19050" cy="85725"/>
            </a:xfrm>
            <a:custGeom>
              <a:avLst/>
              <a:gdLst>
                <a:gd name="connsiteX0" fmla="*/ 3296 w 19050"/>
                <a:gd name="connsiteY0" fmla="*/ 89021 h 85725"/>
                <a:gd name="connsiteX1" fmla="*/ 22346 w 19050"/>
                <a:gd name="connsiteY1" fmla="*/ 3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85725">
                  <a:moveTo>
                    <a:pt x="3296" y="89021"/>
                  </a:moveTo>
                  <a:lnTo>
                    <a:pt x="22346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243" name="Freeform: Shape 242"/>
            <p:cNvSpPr/>
            <p:nvPr/>
          </p:nvSpPr>
          <p:spPr>
            <a:xfrm>
              <a:off x="8328562" y="2415588"/>
              <a:ext cx="19050" cy="85725"/>
            </a:xfrm>
            <a:custGeom>
              <a:avLst/>
              <a:gdLst>
                <a:gd name="connsiteX0" fmla="*/ 3296 w 19050"/>
                <a:gd name="connsiteY0" fmla="*/ 88069 h 85725"/>
                <a:gd name="connsiteX1" fmla="*/ 22346 w 19050"/>
                <a:gd name="connsiteY1" fmla="*/ 3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85725">
                  <a:moveTo>
                    <a:pt x="3296" y="88069"/>
                  </a:moveTo>
                  <a:lnTo>
                    <a:pt x="22346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244" name="Freeform: Shape 243"/>
            <p:cNvSpPr/>
            <p:nvPr/>
          </p:nvSpPr>
          <p:spPr>
            <a:xfrm>
              <a:off x="8300939" y="2408920"/>
              <a:ext cx="19050" cy="85725"/>
            </a:xfrm>
            <a:custGeom>
              <a:avLst/>
              <a:gdLst>
                <a:gd name="connsiteX0" fmla="*/ 3296 w 19050"/>
                <a:gd name="connsiteY0" fmla="*/ 89021 h 85725"/>
                <a:gd name="connsiteX1" fmla="*/ 22346 w 19050"/>
                <a:gd name="connsiteY1" fmla="*/ 3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85725">
                  <a:moveTo>
                    <a:pt x="3296" y="89021"/>
                  </a:moveTo>
                  <a:lnTo>
                    <a:pt x="22346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245" name="Freeform: Shape 244"/>
            <p:cNvSpPr/>
            <p:nvPr/>
          </p:nvSpPr>
          <p:spPr>
            <a:xfrm>
              <a:off x="8279032" y="2364153"/>
              <a:ext cx="28575" cy="123825"/>
            </a:xfrm>
            <a:custGeom>
              <a:avLst/>
              <a:gdLst>
                <a:gd name="connsiteX0" fmla="*/ 3296 w 28575"/>
                <a:gd name="connsiteY0" fmla="*/ 128074 h 123825"/>
                <a:gd name="connsiteX1" fmla="*/ 30919 w 28575"/>
                <a:gd name="connsiteY1" fmla="*/ 3296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23825">
                  <a:moveTo>
                    <a:pt x="3296" y="128074"/>
                  </a:moveTo>
                  <a:lnTo>
                    <a:pt x="30919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246" name="Freeform: Shape 245"/>
            <p:cNvSpPr/>
            <p:nvPr/>
          </p:nvSpPr>
          <p:spPr>
            <a:xfrm>
              <a:off x="8251409" y="2398443"/>
              <a:ext cx="19050" cy="85725"/>
            </a:xfrm>
            <a:custGeom>
              <a:avLst/>
              <a:gdLst>
                <a:gd name="connsiteX0" fmla="*/ 3296 w 19050"/>
                <a:gd name="connsiteY0" fmla="*/ 88069 h 85725"/>
                <a:gd name="connsiteX1" fmla="*/ 22346 w 19050"/>
                <a:gd name="connsiteY1" fmla="*/ 3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85725">
                  <a:moveTo>
                    <a:pt x="3296" y="88069"/>
                  </a:moveTo>
                  <a:lnTo>
                    <a:pt x="22346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247" name="Freeform: Shape 246"/>
            <p:cNvSpPr/>
            <p:nvPr/>
          </p:nvSpPr>
          <p:spPr>
            <a:xfrm>
              <a:off x="8222834" y="2391775"/>
              <a:ext cx="19050" cy="85725"/>
            </a:xfrm>
            <a:custGeom>
              <a:avLst/>
              <a:gdLst>
                <a:gd name="connsiteX0" fmla="*/ 3296 w 19050"/>
                <a:gd name="connsiteY0" fmla="*/ 88069 h 85725"/>
                <a:gd name="connsiteX1" fmla="*/ 22346 w 19050"/>
                <a:gd name="connsiteY1" fmla="*/ 3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85725">
                  <a:moveTo>
                    <a:pt x="3296" y="88069"/>
                  </a:moveTo>
                  <a:lnTo>
                    <a:pt x="22346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248" name="Freeform: Shape 247"/>
            <p:cNvSpPr/>
            <p:nvPr/>
          </p:nvSpPr>
          <p:spPr>
            <a:xfrm>
              <a:off x="8195212" y="2386060"/>
              <a:ext cx="19050" cy="85725"/>
            </a:xfrm>
            <a:custGeom>
              <a:avLst/>
              <a:gdLst>
                <a:gd name="connsiteX0" fmla="*/ 3296 w 19050"/>
                <a:gd name="connsiteY0" fmla="*/ 88069 h 85725"/>
                <a:gd name="connsiteX1" fmla="*/ 22346 w 19050"/>
                <a:gd name="connsiteY1" fmla="*/ 3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85725">
                  <a:moveTo>
                    <a:pt x="3296" y="88069"/>
                  </a:moveTo>
                  <a:lnTo>
                    <a:pt x="22346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249" name="Freeform: Shape 248"/>
            <p:cNvSpPr/>
            <p:nvPr/>
          </p:nvSpPr>
          <p:spPr>
            <a:xfrm>
              <a:off x="8173304" y="2341293"/>
              <a:ext cx="28575" cy="123825"/>
            </a:xfrm>
            <a:custGeom>
              <a:avLst/>
              <a:gdLst>
                <a:gd name="connsiteX0" fmla="*/ 3296 w 28575"/>
                <a:gd name="connsiteY0" fmla="*/ 128074 h 123825"/>
                <a:gd name="connsiteX1" fmla="*/ 30919 w 28575"/>
                <a:gd name="connsiteY1" fmla="*/ 3296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23825">
                  <a:moveTo>
                    <a:pt x="3296" y="128074"/>
                  </a:moveTo>
                  <a:lnTo>
                    <a:pt x="30919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250" name="Freeform: Shape 249"/>
            <p:cNvSpPr/>
            <p:nvPr/>
          </p:nvSpPr>
          <p:spPr>
            <a:xfrm>
              <a:off x="8145682" y="2374630"/>
              <a:ext cx="19050" cy="85725"/>
            </a:xfrm>
            <a:custGeom>
              <a:avLst/>
              <a:gdLst>
                <a:gd name="connsiteX0" fmla="*/ 3296 w 19050"/>
                <a:gd name="connsiteY0" fmla="*/ 88069 h 85725"/>
                <a:gd name="connsiteX1" fmla="*/ 22346 w 19050"/>
                <a:gd name="connsiteY1" fmla="*/ 3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85725">
                  <a:moveTo>
                    <a:pt x="3296" y="88069"/>
                  </a:moveTo>
                  <a:lnTo>
                    <a:pt x="22346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251" name="Freeform: Shape 250"/>
            <p:cNvSpPr/>
            <p:nvPr/>
          </p:nvSpPr>
          <p:spPr>
            <a:xfrm>
              <a:off x="8117107" y="2367963"/>
              <a:ext cx="19050" cy="85725"/>
            </a:xfrm>
            <a:custGeom>
              <a:avLst/>
              <a:gdLst>
                <a:gd name="connsiteX0" fmla="*/ 3296 w 19050"/>
                <a:gd name="connsiteY0" fmla="*/ 89021 h 85725"/>
                <a:gd name="connsiteX1" fmla="*/ 22346 w 19050"/>
                <a:gd name="connsiteY1" fmla="*/ 3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85725">
                  <a:moveTo>
                    <a:pt x="3296" y="89021"/>
                  </a:moveTo>
                  <a:lnTo>
                    <a:pt x="22346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252" name="Freeform: Shape 251"/>
            <p:cNvSpPr/>
            <p:nvPr/>
          </p:nvSpPr>
          <p:spPr>
            <a:xfrm>
              <a:off x="8089484" y="2362248"/>
              <a:ext cx="19050" cy="85725"/>
            </a:xfrm>
            <a:custGeom>
              <a:avLst/>
              <a:gdLst>
                <a:gd name="connsiteX0" fmla="*/ 3296 w 19050"/>
                <a:gd name="connsiteY0" fmla="*/ 88069 h 85725"/>
                <a:gd name="connsiteX1" fmla="*/ 22346 w 19050"/>
                <a:gd name="connsiteY1" fmla="*/ 3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85725">
                  <a:moveTo>
                    <a:pt x="3296" y="88069"/>
                  </a:moveTo>
                  <a:lnTo>
                    <a:pt x="22346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253" name="Freeform: Shape 252"/>
            <p:cNvSpPr/>
            <p:nvPr/>
          </p:nvSpPr>
          <p:spPr>
            <a:xfrm>
              <a:off x="8067577" y="2317480"/>
              <a:ext cx="28575" cy="123825"/>
            </a:xfrm>
            <a:custGeom>
              <a:avLst/>
              <a:gdLst>
                <a:gd name="connsiteX0" fmla="*/ 3296 w 28575"/>
                <a:gd name="connsiteY0" fmla="*/ 128074 h 123825"/>
                <a:gd name="connsiteX1" fmla="*/ 30919 w 28575"/>
                <a:gd name="connsiteY1" fmla="*/ 3296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23825">
                  <a:moveTo>
                    <a:pt x="3296" y="128074"/>
                  </a:moveTo>
                  <a:lnTo>
                    <a:pt x="30919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254" name="Freeform: Shape 253"/>
            <p:cNvSpPr/>
            <p:nvPr/>
          </p:nvSpPr>
          <p:spPr>
            <a:xfrm>
              <a:off x="8039954" y="2350818"/>
              <a:ext cx="19050" cy="85725"/>
            </a:xfrm>
            <a:custGeom>
              <a:avLst/>
              <a:gdLst>
                <a:gd name="connsiteX0" fmla="*/ 3296 w 19050"/>
                <a:gd name="connsiteY0" fmla="*/ 88069 h 85725"/>
                <a:gd name="connsiteX1" fmla="*/ 22346 w 19050"/>
                <a:gd name="connsiteY1" fmla="*/ 3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85725">
                  <a:moveTo>
                    <a:pt x="3296" y="88069"/>
                  </a:moveTo>
                  <a:lnTo>
                    <a:pt x="22346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255" name="Freeform: Shape 254"/>
            <p:cNvSpPr/>
            <p:nvPr/>
          </p:nvSpPr>
          <p:spPr>
            <a:xfrm>
              <a:off x="8011379" y="2345103"/>
              <a:ext cx="19050" cy="85725"/>
            </a:xfrm>
            <a:custGeom>
              <a:avLst/>
              <a:gdLst>
                <a:gd name="connsiteX0" fmla="*/ 3296 w 19050"/>
                <a:gd name="connsiteY0" fmla="*/ 88069 h 85725"/>
                <a:gd name="connsiteX1" fmla="*/ 22346 w 19050"/>
                <a:gd name="connsiteY1" fmla="*/ 3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85725">
                  <a:moveTo>
                    <a:pt x="3296" y="88069"/>
                  </a:moveTo>
                  <a:lnTo>
                    <a:pt x="22346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256" name="Freeform: Shape 255"/>
            <p:cNvSpPr/>
            <p:nvPr/>
          </p:nvSpPr>
          <p:spPr>
            <a:xfrm>
              <a:off x="7983757" y="2338435"/>
              <a:ext cx="19050" cy="85725"/>
            </a:xfrm>
            <a:custGeom>
              <a:avLst/>
              <a:gdLst>
                <a:gd name="connsiteX0" fmla="*/ 3296 w 19050"/>
                <a:gd name="connsiteY0" fmla="*/ 88069 h 85725"/>
                <a:gd name="connsiteX1" fmla="*/ 22346 w 19050"/>
                <a:gd name="connsiteY1" fmla="*/ 3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85725">
                  <a:moveTo>
                    <a:pt x="3296" y="88069"/>
                  </a:moveTo>
                  <a:lnTo>
                    <a:pt x="22346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257" name="Freeform: Shape 256"/>
            <p:cNvSpPr/>
            <p:nvPr/>
          </p:nvSpPr>
          <p:spPr>
            <a:xfrm>
              <a:off x="7961849" y="2293668"/>
              <a:ext cx="28575" cy="123825"/>
            </a:xfrm>
            <a:custGeom>
              <a:avLst/>
              <a:gdLst>
                <a:gd name="connsiteX0" fmla="*/ 3296 w 28575"/>
                <a:gd name="connsiteY0" fmla="*/ 128074 h 123825"/>
                <a:gd name="connsiteX1" fmla="*/ 30919 w 28575"/>
                <a:gd name="connsiteY1" fmla="*/ 3296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23825">
                  <a:moveTo>
                    <a:pt x="3296" y="128074"/>
                  </a:moveTo>
                  <a:lnTo>
                    <a:pt x="30919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258" name="Freeform: Shape 257"/>
            <p:cNvSpPr/>
            <p:nvPr/>
          </p:nvSpPr>
          <p:spPr>
            <a:xfrm>
              <a:off x="7934227" y="2327005"/>
              <a:ext cx="19050" cy="85725"/>
            </a:xfrm>
            <a:custGeom>
              <a:avLst/>
              <a:gdLst>
                <a:gd name="connsiteX0" fmla="*/ 3296 w 19050"/>
                <a:gd name="connsiteY0" fmla="*/ 89021 h 85725"/>
                <a:gd name="connsiteX1" fmla="*/ 22346 w 19050"/>
                <a:gd name="connsiteY1" fmla="*/ 3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85725">
                  <a:moveTo>
                    <a:pt x="3296" y="89021"/>
                  </a:moveTo>
                  <a:lnTo>
                    <a:pt x="22346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259" name="Freeform: Shape 258"/>
            <p:cNvSpPr/>
            <p:nvPr/>
          </p:nvSpPr>
          <p:spPr>
            <a:xfrm>
              <a:off x="7905652" y="2321290"/>
              <a:ext cx="19050" cy="85725"/>
            </a:xfrm>
            <a:custGeom>
              <a:avLst/>
              <a:gdLst>
                <a:gd name="connsiteX0" fmla="*/ 3296 w 19050"/>
                <a:gd name="connsiteY0" fmla="*/ 88069 h 85725"/>
                <a:gd name="connsiteX1" fmla="*/ 22346 w 19050"/>
                <a:gd name="connsiteY1" fmla="*/ 3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85725">
                  <a:moveTo>
                    <a:pt x="3296" y="88069"/>
                  </a:moveTo>
                  <a:lnTo>
                    <a:pt x="22346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260" name="Freeform: Shape 259"/>
            <p:cNvSpPr/>
            <p:nvPr/>
          </p:nvSpPr>
          <p:spPr>
            <a:xfrm>
              <a:off x="7878029" y="2314623"/>
              <a:ext cx="19050" cy="85725"/>
            </a:xfrm>
            <a:custGeom>
              <a:avLst/>
              <a:gdLst>
                <a:gd name="connsiteX0" fmla="*/ 3296 w 19050"/>
                <a:gd name="connsiteY0" fmla="*/ 89021 h 85725"/>
                <a:gd name="connsiteX1" fmla="*/ 22346 w 19050"/>
                <a:gd name="connsiteY1" fmla="*/ 3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85725">
                  <a:moveTo>
                    <a:pt x="3296" y="89021"/>
                  </a:moveTo>
                  <a:lnTo>
                    <a:pt x="22346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261" name="Freeform: Shape 260"/>
            <p:cNvSpPr/>
            <p:nvPr/>
          </p:nvSpPr>
          <p:spPr>
            <a:xfrm>
              <a:off x="7856122" y="2270808"/>
              <a:ext cx="28575" cy="123825"/>
            </a:xfrm>
            <a:custGeom>
              <a:avLst/>
              <a:gdLst>
                <a:gd name="connsiteX0" fmla="*/ 3296 w 28575"/>
                <a:gd name="connsiteY0" fmla="*/ 128074 h 123825"/>
                <a:gd name="connsiteX1" fmla="*/ 30919 w 28575"/>
                <a:gd name="connsiteY1" fmla="*/ 3296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23825">
                  <a:moveTo>
                    <a:pt x="3296" y="128074"/>
                  </a:moveTo>
                  <a:lnTo>
                    <a:pt x="30919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262" name="Freeform: Shape 261"/>
            <p:cNvSpPr/>
            <p:nvPr/>
          </p:nvSpPr>
          <p:spPr>
            <a:xfrm>
              <a:off x="7828499" y="2304145"/>
              <a:ext cx="19050" cy="85725"/>
            </a:xfrm>
            <a:custGeom>
              <a:avLst/>
              <a:gdLst>
                <a:gd name="connsiteX0" fmla="*/ 3296 w 19050"/>
                <a:gd name="connsiteY0" fmla="*/ 88069 h 85725"/>
                <a:gd name="connsiteX1" fmla="*/ 22346 w 19050"/>
                <a:gd name="connsiteY1" fmla="*/ 3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85725">
                  <a:moveTo>
                    <a:pt x="3296" y="88069"/>
                  </a:moveTo>
                  <a:lnTo>
                    <a:pt x="22346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263" name="Freeform: Shape 262"/>
            <p:cNvSpPr/>
            <p:nvPr/>
          </p:nvSpPr>
          <p:spPr>
            <a:xfrm>
              <a:off x="7799924" y="2297478"/>
              <a:ext cx="19050" cy="85725"/>
            </a:xfrm>
            <a:custGeom>
              <a:avLst/>
              <a:gdLst>
                <a:gd name="connsiteX0" fmla="*/ 3296 w 19050"/>
                <a:gd name="connsiteY0" fmla="*/ 89021 h 85725"/>
                <a:gd name="connsiteX1" fmla="*/ 22346 w 19050"/>
                <a:gd name="connsiteY1" fmla="*/ 3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85725">
                  <a:moveTo>
                    <a:pt x="3296" y="89021"/>
                  </a:moveTo>
                  <a:lnTo>
                    <a:pt x="22346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264" name="Freeform: Shape 263"/>
            <p:cNvSpPr/>
            <p:nvPr/>
          </p:nvSpPr>
          <p:spPr>
            <a:xfrm>
              <a:off x="7772302" y="2291763"/>
              <a:ext cx="19050" cy="85725"/>
            </a:xfrm>
            <a:custGeom>
              <a:avLst/>
              <a:gdLst>
                <a:gd name="connsiteX0" fmla="*/ 3296 w 19050"/>
                <a:gd name="connsiteY0" fmla="*/ 88069 h 85725"/>
                <a:gd name="connsiteX1" fmla="*/ 22346 w 19050"/>
                <a:gd name="connsiteY1" fmla="*/ 3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85725">
                  <a:moveTo>
                    <a:pt x="3296" y="88069"/>
                  </a:moveTo>
                  <a:lnTo>
                    <a:pt x="22346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265" name="Freeform: Shape 264"/>
            <p:cNvSpPr/>
            <p:nvPr/>
          </p:nvSpPr>
          <p:spPr>
            <a:xfrm>
              <a:off x="7750394" y="2246995"/>
              <a:ext cx="28575" cy="123825"/>
            </a:xfrm>
            <a:custGeom>
              <a:avLst/>
              <a:gdLst>
                <a:gd name="connsiteX0" fmla="*/ 3296 w 28575"/>
                <a:gd name="connsiteY0" fmla="*/ 128074 h 123825"/>
                <a:gd name="connsiteX1" fmla="*/ 30919 w 28575"/>
                <a:gd name="connsiteY1" fmla="*/ 3296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23825">
                  <a:moveTo>
                    <a:pt x="3296" y="128074"/>
                  </a:moveTo>
                  <a:lnTo>
                    <a:pt x="30919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266" name="Freeform: Shape 265"/>
            <p:cNvSpPr/>
            <p:nvPr/>
          </p:nvSpPr>
          <p:spPr>
            <a:xfrm>
              <a:off x="7722772" y="2280333"/>
              <a:ext cx="19050" cy="85725"/>
            </a:xfrm>
            <a:custGeom>
              <a:avLst/>
              <a:gdLst>
                <a:gd name="connsiteX0" fmla="*/ 3296 w 19050"/>
                <a:gd name="connsiteY0" fmla="*/ 88069 h 85725"/>
                <a:gd name="connsiteX1" fmla="*/ 22346 w 19050"/>
                <a:gd name="connsiteY1" fmla="*/ 3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85725">
                  <a:moveTo>
                    <a:pt x="3296" y="88069"/>
                  </a:moveTo>
                  <a:lnTo>
                    <a:pt x="22346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267" name="Freeform: Shape 266"/>
            <p:cNvSpPr/>
            <p:nvPr/>
          </p:nvSpPr>
          <p:spPr>
            <a:xfrm>
              <a:off x="7694197" y="2273665"/>
              <a:ext cx="19050" cy="85725"/>
            </a:xfrm>
            <a:custGeom>
              <a:avLst/>
              <a:gdLst>
                <a:gd name="connsiteX0" fmla="*/ 3296 w 19050"/>
                <a:gd name="connsiteY0" fmla="*/ 89021 h 85725"/>
                <a:gd name="connsiteX1" fmla="*/ 22346 w 19050"/>
                <a:gd name="connsiteY1" fmla="*/ 3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85725">
                  <a:moveTo>
                    <a:pt x="3296" y="89021"/>
                  </a:moveTo>
                  <a:lnTo>
                    <a:pt x="22346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268" name="Freeform: Shape 267"/>
            <p:cNvSpPr/>
            <p:nvPr/>
          </p:nvSpPr>
          <p:spPr>
            <a:xfrm>
              <a:off x="7666574" y="2267950"/>
              <a:ext cx="19050" cy="85725"/>
            </a:xfrm>
            <a:custGeom>
              <a:avLst/>
              <a:gdLst>
                <a:gd name="connsiteX0" fmla="*/ 3296 w 19050"/>
                <a:gd name="connsiteY0" fmla="*/ 88069 h 85725"/>
                <a:gd name="connsiteX1" fmla="*/ 22346 w 19050"/>
                <a:gd name="connsiteY1" fmla="*/ 3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85725">
                  <a:moveTo>
                    <a:pt x="3296" y="88069"/>
                  </a:moveTo>
                  <a:lnTo>
                    <a:pt x="22346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269" name="Freeform: Shape 268"/>
            <p:cNvSpPr/>
            <p:nvPr/>
          </p:nvSpPr>
          <p:spPr>
            <a:xfrm>
              <a:off x="7644667" y="2223183"/>
              <a:ext cx="28575" cy="123825"/>
            </a:xfrm>
            <a:custGeom>
              <a:avLst/>
              <a:gdLst>
                <a:gd name="connsiteX0" fmla="*/ 3296 w 28575"/>
                <a:gd name="connsiteY0" fmla="*/ 128074 h 123825"/>
                <a:gd name="connsiteX1" fmla="*/ 30919 w 28575"/>
                <a:gd name="connsiteY1" fmla="*/ 3296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23825">
                  <a:moveTo>
                    <a:pt x="3296" y="128074"/>
                  </a:moveTo>
                  <a:lnTo>
                    <a:pt x="30919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270" name="Freeform: Shape 269"/>
            <p:cNvSpPr/>
            <p:nvPr/>
          </p:nvSpPr>
          <p:spPr>
            <a:xfrm>
              <a:off x="7617044" y="2256520"/>
              <a:ext cx="19050" cy="85725"/>
            </a:xfrm>
            <a:custGeom>
              <a:avLst/>
              <a:gdLst>
                <a:gd name="connsiteX0" fmla="*/ 3296 w 19050"/>
                <a:gd name="connsiteY0" fmla="*/ 89021 h 85725"/>
                <a:gd name="connsiteX1" fmla="*/ 22346 w 19050"/>
                <a:gd name="connsiteY1" fmla="*/ 3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85725">
                  <a:moveTo>
                    <a:pt x="3296" y="89021"/>
                  </a:moveTo>
                  <a:lnTo>
                    <a:pt x="22346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271" name="Freeform: Shape 270"/>
            <p:cNvSpPr/>
            <p:nvPr/>
          </p:nvSpPr>
          <p:spPr>
            <a:xfrm>
              <a:off x="7589422" y="2250805"/>
              <a:ext cx="19050" cy="85725"/>
            </a:xfrm>
            <a:custGeom>
              <a:avLst/>
              <a:gdLst>
                <a:gd name="connsiteX0" fmla="*/ 3296 w 19050"/>
                <a:gd name="connsiteY0" fmla="*/ 88069 h 85725"/>
                <a:gd name="connsiteX1" fmla="*/ 21394 w 19050"/>
                <a:gd name="connsiteY1" fmla="*/ 3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85725">
                  <a:moveTo>
                    <a:pt x="3296" y="88069"/>
                  </a:moveTo>
                  <a:lnTo>
                    <a:pt x="21394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272" name="Freeform: Shape 271"/>
            <p:cNvSpPr/>
            <p:nvPr/>
          </p:nvSpPr>
          <p:spPr>
            <a:xfrm>
              <a:off x="7560847" y="2244138"/>
              <a:ext cx="19050" cy="85725"/>
            </a:xfrm>
            <a:custGeom>
              <a:avLst/>
              <a:gdLst>
                <a:gd name="connsiteX0" fmla="*/ 3296 w 19050"/>
                <a:gd name="connsiteY0" fmla="*/ 89021 h 85725"/>
                <a:gd name="connsiteX1" fmla="*/ 22346 w 19050"/>
                <a:gd name="connsiteY1" fmla="*/ 3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85725">
                  <a:moveTo>
                    <a:pt x="3296" y="89021"/>
                  </a:moveTo>
                  <a:lnTo>
                    <a:pt x="22346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273" name="Freeform: Shape 272"/>
            <p:cNvSpPr/>
            <p:nvPr/>
          </p:nvSpPr>
          <p:spPr>
            <a:xfrm>
              <a:off x="7538939" y="2199370"/>
              <a:ext cx="28575" cy="123825"/>
            </a:xfrm>
            <a:custGeom>
              <a:avLst/>
              <a:gdLst>
                <a:gd name="connsiteX0" fmla="*/ 3296 w 28575"/>
                <a:gd name="connsiteY0" fmla="*/ 128074 h 123825"/>
                <a:gd name="connsiteX1" fmla="*/ 30919 w 28575"/>
                <a:gd name="connsiteY1" fmla="*/ 3296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23825">
                  <a:moveTo>
                    <a:pt x="3296" y="128074"/>
                  </a:moveTo>
                  <a:lnTo>
                    <a:pt x="30919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274" name="Freeform: Shape 273"/>
            <p:cNvSpPr/>
            <p:nvPr/>
          </p:nvSpPr>
          <p:spPr>
            <a:xfrm>
              <a:off x="7511317" y="2233660"/>
              <a:ext cx="19050" cy="85725"/>
            </a:xfrm>
            <a:custGeom>
              <a:avLst/>
              <a:gdLst>
                <a:gd name="connsiteX0" fmla="*/ 3296 w 19050"/>
                <a:gd name="connsiteY0" fmla="*/ 88069 h 85725"/>
                <a:gd name="connsiteX1" fmla="*/ 22346 w 19050"/>
                <a:gd name="connsiteY1" fmla="*/ 3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85725">
                  <a:moveTo>
                    <a:pt x="3296" y="88069"/>
                  </a:moveTo>
                  <a:lnTo>
                    <a:pt x="22346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275" name="Freeform: Shape 274"/>
            <p:cNvSpPr/>
            <p:nvPr/>
          </p:nvSpPr>
          <p:spPr>
            <a:xfrm>
              <a:off x="7483694" y="2226993"/>
              <a:ext cx="19050" cy="85725"/>
            </a:xfrm>
            <a:custGeom>
              <a:avLst/>
              <a:gdLst>
                <a:gd name="connsiteX0" fmla="*/ 3296 w 19050"/>
                <a:gd name="connsiteY0" fmla="*/ 88069 h 85725"/>
                <a:gd name="connsiteX1" fmla="*/ 21394 w 19050"/>
                <a:gd name="connsiteY1" fmla="*/ 3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85725">
                  <a:moveTo>
                    <a:pt x="3296" y="88069"/>
                  </a:moveTo>
                  <a:lnTo>
                    <a:pt x="21394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276" name="Freeform: Shape 275"/>
            <p:cNvSpPr/>
            <p:nvPr/>
          </p:nvSpPr>
          <p:spPr>
            <a:xfrm>
              <a:off x="7455119" y="2220325"/>
              <a:ext cx="19050" cy="85725"/>
            </a:xfrm>
            <a:custGeom>
              <a:avLst/>
              <a:gdLst>
                <a:gd name="connsiteX0" fmla="*/ 3296 w 19050"/>
                <a:gd name="connsiteY0" fmla="*/ 89021 h 85725"/>
                <a:gd name="connsiteX1" fmla="*/ 22346 w 19050"/>
                <a:gd name="connsiteY1" fmla="*/ 3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85725">
                  <a:moveTo>
                    <a:pt x="3296" y="89021"/>
                  </a:moveTo>
                  <a:lnTo>
                    <a:pt x="22346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277" name="Freeform: Shape 276"/>
            <p:cNvSpPr/>
            <p:nvPr/>
          </p:nvSpPr>
          <p:spPr>
            <a:xfrm>
              <a:off x="7433212" y="2176510"/>
              <a:ext cx="28575" cy="123825"/>
            </a:xfrm>
            <a:custGeom>
              <a:avLst/>
              <a:gdLst>
                <a:gd name="connsiteX0" fmla="*/ 3296 w 28575"/>
                <a:gd name="connsiteY0" fmla="*/ 128074 h 123825"/>
                <a:gd name="connsiteX1" fmla="*/ 31871 w 28575"/>
                <a:gd name="connsiteY1" fmla="*/ 3296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23825">
                  <a:moveTo>
                    <a:pt x="3296" y="128074"/>
                  </a:moveTo>
                  <a:lnTo>
                    <a:pt x="31871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278" name="Freeform: Shape 277"/>
            <p:cNvSpPr/>
            <p:nvPr/>
          </p:nvSpPr>
          <p:spPr>
            <a:xfrm>
              <a:off x="7405589" y="2209848"/>
              <a:ext cx="19050" cy="85725"/>
            </a:xfrm>
            <a:custGeom>
              <a:avLst/>
              <a:gdLst>
                <a:gd name="connsiteX0" fmla="*/ 3296 w 19050"/>
                <a:gd name="connsiteY0" fmla="*/ 88069 h 85725"/>
                <a:gd name="connsiteX1" fmla="*/ 22346 w 19050"/>
                <a:gd name="connsiteY1" fmla="*/ 3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85725">
                  <a:moveTo>
                    <a:pt x="3296" y="88069"/>
                  </a:moveTo>
                  <a:lnTo>
                    <a:pt x="22346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279" name="Freeform: Shape 278"/>
            <p:cNvSpPr/>
            <p:nvPr/>
          </p:nvSpPr>
          <p:spPr>
            <a:xfrm>
              <a:off x="7377967" y="2203180"/>
              <a:ext cx="19050" cy="85725"/>
            </a:xfrm>
            <a:custGeom>
              <a:avLst/>
              <a:gdLst>
                <a:gd name="connsiteX0" fmla="*/ 3296 w 19050"/>
                <a:gd name="connsiteY0" fmla="*/ 89021 h 85725"/>
                <a:gd name="connsiteX1" fmla="*/ 21394 w 19050"/>
                <a:gd name="connsiteY1" fmla="*/ 3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85725">
                  <a:moveTo>
                    <a:pt x="3296" y="89021"/>
                  </a:moveTo>
                  <a:lnTo>
                    <a:pt x="21394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280" name="Freeform: Shape 279"/>
            <p:cNvSpPr/>
            <p:nvPr/>
          </p:nvSpPr>
          <p:spPr>
            <a:xfrm>
              <a:off x="7349392" y="2197465"/>
              <a:ext cx="19050" cy="85725"/>
            </a:xfrm>
            <a:custGeom>
              <a:avLst/>
              <a:gdLst>
                <a:gd name="connsiteX0" fmla="*/ 3296 w 19050"/>
                <a:gd name="connsiteY0" fmla="*/ 88069 h 85725"/>
                <a:gd name="connsiteX1" fmla="*/ 22346 w 19050"/>
                <a:gd name="connsiteY1" fmla="*/ 3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85725">
                  <a:moveTo>
                    <a:pt x="3296" y="88069"/>
                  </a:moveTo>
                  <a:lnTo>
                    <a:pt x="22346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281" name="Freeform: Shape 280"/>
            <p:cNvSpPr/>
            <p:nvPr/>
          </p:nvSpPr>
          <p:spPr>
            <a:xfrm>
              <a:off x="7327484" y="2152698"/>
              <a:ext cx="28575" cy="123825"/>
            </a:xfrm>
            <a:custGeom>
              <a:avLst/>
              <a:gdLst>
                <a:gd name="connsiteX0" fmla="*/ 3296 w 28575"/>
                <a:gd name="connsiteY0" fmla="*/ 128074 h 123825"/>
                <a:gd name="connsiteX1" fmla="*/ 31871 w 28575"/>
                <a:gd name="connsiteY1" fmla="*/ 3296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23825">
                  <a:moveTo>
                    <a:pt x="3296" y="128074"/>
                  </a:moveTo>
                  <a:lnTo>
                    <a:pt x="31871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282" name="Freeform: Shape 281"/>
            <p:cNvSpPr/>
            <p:nvPr/>
          </p:nvSpPr>
          <p:spPr>
            <a:xfrm>
              <a:off x="7299862" y="2186035"/>
              <a:ext cx="19050" cy="85725"/>
            </a:xfrm>
            <a:custGeom>
              <a:avLst/>
              <a:gdLst>
                <a:gd name="connsiteX0" fmla="*/ 3296 w 19050"/>
                <a:gd name="connsiteY0" fmla="*/ 88069 h 85725"/>
                <a:gd name="connsiteX1" fmla="*/ 22346 w 19050"/>
                <a:gd name="connsiteY1" fmla="*/ 3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85725">
                  <a:moveTo>
                    <a:pt x="3296" y="88069"/>
                  </a:moveTo>
                  <a:lnTo>
                    <a:pt x="22346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283" name="Freeform: Shape 282"/>
            <p:cNvSpPr/>
            <p:nvPr/>
          </p:nvSpPr>
          <p:spPr>
            <a:xfrm>
              <a:off x="7272239" y="2180320"/>
              <a:ext cx="19050" cy="85725"/>
            </a:xfrm>
            <a:custGeom>
              <a:avLst/>
              <a:gdLst>
                <a:gd name="connsiteX0" fmla="*/ 3296 w 19050"/>
                <a:gd name="connsiteY0" fmla="*/ 88069 h 85725"/>
                <a:gd name="connsiteX1" fmla="*/ 22346 w 19050"/>
                <a:gd name="connsiteY1" fmla="*/ 3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85725">
                  <a:moveTo>
                    <a:pt x="3296" y="88069"/>
                  </a:moveTo>
                  <a:lnTo>
                    <a:pt x="22346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284" name="Freeform: Shape 283"/>
            <p:cNvSpPr/>
            <p:nvPr/>
          </p:nvSpPr>
          <p:spPr>
            <a:xfrm>
              <a:off x="7243664" y="2173653"/>
              <a:ext cx="19050" cy="85725"/>
            </a:xfrm>
            <a:custGeom>
              <a:avLst/>
              <a:gdLst>
                <a:gd name="connsiteX0" fmla="*/ 3296 w 19050"/>
                <a:gd name="connsiteY0" fmla="*/ 88069 h 85725"/>
                <a:gd name="connsiteX1" fmla="*/ 22346 w 19050"/>
                <a:gd name="connsiteY1" fmla="*/ 3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85725">
                  <a:moveTo>
                    <a:pt x="3296" y="88069"/>
                  </a:moveTo>
                  <a:lnTo>
                    <a:pt x="22346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285" name="Freeform: Shape 284"/>
            <p:cNvSpPr/>
            <p:nvPr/>
          </p:nvSpPr>
          <p:spPr>
            <a:xfrm>
              <a:off x="7221757" y="2128885"/>
              <a:ext cx="28575" cy="123825"/>
            </a:xfrm>
            <a:custGeom>
              <a:avLst/>
              <a:gdLst>
                <a:gd name="connsiteX0" fmla="*/ 3296 w 28575"/>
                <a:gd name="connsiteY0" fmla="*/ 128074 h 123825"/>
                <a:gd name="connsiteX1" fmla="*/ 31871 w 28575"/>
                <a:gd name="connsiteY1" fmla="*/ 3296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23825">
                  <a:moveTo>
                    <a:pt x="3296" y="128074"/>
                  </a:moveTo>
                  <a:lnTo>
                    <a:pt x="31871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286" name="Freeform: Shape 285"/>
            <p:cNvSpPr/>
            <p:nvPr/>
          </p:nvSpPr>
          <p:spPr>
            <a:xfrm>
              <a:off x="7194134" y="2162223"/>
              <a:ext cx="19050" cy="85725"/>
            </a:xfrm>
            <a:custGeom>
              <a:avLst/>
              <a:gdLst>
                <a:gd name="connsiteX0" fmla="*/ 3296 w 19050"/>
                <a:gd name="connsiteY0" fmla="*/ 89021 h 85725"/>
                <a:gd name="connsiteX1" fmla="*/ 22346 w 19050"/>
                <a:gd name="connsiteY1" fmla="*/ 3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85725">
                  <a:moveTo>
                    <a:pt x="3296" y="89021"/>
                  </a:moveTo>
                  <a:lnTo>
                    <a:pt x="22346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287" name="Freeform: Shape 286"/>
            <p:cNvSpPr/>
            <p:nvPr/>
          </p:nvSpPr>
          <p:spPr>
            <a:xfrm>
              <a:off x="7166512" y="2156508"/>
              <a:ext cx="19050" cy="85725"/>
            </a:xfrm>
            <a:custGeom>
              <a:avLst/>
              <a:gdLst>
                <a:gd name="connsiteX0" fmla="*/ 3296 w 19050"/>
                <a:gd name="connsiteY0" fmla="*/ 88069 h 85725"/>
                <a:gd name="connsiteX1" fmla="*/ 22346 w 19050"/>
                <a:gd name="connsiteY1" fmla="*/ 3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85725">
                  <a:moveTo>
                    <a:pt x="3296" y="88069"/>
                  </a:moveTo>
                  <a:lnTo>
                    <a:pt x="22346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288" name="Freeform: Shape 287"/>
            <p:cNvSpPr/>
            <p:nvPr/>
          </p:nvSpPr>
          <p:spPr>
            <a:xfrm>
              <a:off x="7137937" y="2149840"/>
              <a:ext cx="19050" cy="85725"/>
            </a:xfrm>
            <a:custGeom>
              <a:avLst/>
              <a:gdLst>
                <a:gd name="connsiteX0" fmla="*/ 3296 w 19050"/>
                <a:gd name="connsiteY0" fmla="*/ 89021 h 85725"/>
                <a:gd name="connsiteX1" fmla="*/ 22346 w 19050"/>
                <a:gd name="connsiteY1" fmla="*/ 3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85725">
                  <a:moveTo>
                    <a:pt x="3296" y="89021"/>
                  </a:moveTo>
                  <a:lnTo>
                    <a:pt x="22346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289" name="Freeform: Shape 288"/>
            <p:cNvSpPr/>
            <p:nvPr/>
          </p:nvSpPr>
          <p:spPr>
            <a:xfrm>
              <a:off x="7116029" y="2106025"/>
              <a:ext cx="28575" cy="123825"/>
            </a:xfrm>
            <a:custGeom>
              <a:avLst/>
              <a:gdLst>
                <a:gd name="connsiteX0" fmla="*/ 3296 w 28575"/>
                <a:gd name="connsiteY0" fmla="*/ 128074 h 123825"/>
                <a:gd name="connsiteX1" fmla="*/ 31871 w 28575"/>
                <a:gd name="connsiteY1" fmla="*/ 3296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23825">
                  <a:moveTo>
                    <a:pt x="3296" y="128074"/>
                  </a:moveTo>
                  <a:lnTo>
                    <a:pt x="31871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</p:grpSp>
      <p:grpSp>
        <p:nvGrpSpPr>
          <p:cNvPr id="293" name="Graphic 291"/>
          <p:cNvGrpSpPr/>
          <p:nvPr/>
        </p:nvGrpSpPr>
        <p:grpSpPr>
          <a:xfrm rot="4459312">
            <a:off x="7818098" y="838114"/>
            <a:ext cx="587994" cy="1667981"/>
            <a:chOff x="5623831" y="579257"/>
            <a:chExt cx="988874" cy="2805169"/>
          </a:xfrm>
        </p:grpSpPr>
        <p:sp>
          <p:nvSpPr>
            <p:cNvPr id="297" name="Freeform: Shape 296"/>
            <p:cNvSpPr/>
            <p:nvPr/>
          </p:nvSpPr>
          <p:spPr>
            <a:xfrm>
              <a:off x="6148911" y="2711897"/>
              <a:ext cx="161925" cy="38100"/>
            </a:xfrm>
            <a:custGeom>
              <a:avLst/>
              <a:gdLst>
                <a:gd name="connsiteX0" fmla="*/ 4281 w 161925"/>
                <a:gd name="connsiteY0" fmla="*/ 38571 h 38100"/>
                <a:gd name="connsiteX1" fmla="*/ 166206 w 161925"/>
                <a:gd name="connsiteY1" fmla="*/ 428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8571"/>
                  </a:moveTo>
                  <a:lnTo>
                    <a:pt x="166206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298" name="Freeform: Shape 297"/>
            <p:cNvSpPr/>
            <p:nvPr/>
          </p:nvSpPr>
          <p:spPr>
            <a:xfrm>
              <a:off x="6141291" y="2686179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299" name="Freeform: Shape 298"/>
            <p:cNvSpPr/>
            <p:nvPr/>
          </p:nvSpPr>
          <p:spPr>
            <a:xfrm>
              <a:off x="6132718" y="2649984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5723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5723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00" name="Freeform: Shape 299"/>
            <p:cNvSpPr/>
            <p:nvPr/>
          </p:nvSpPr>
          <p:spPr>
            <a:xfrm>
              <a:off x="6125098" y="2613789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5723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5723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01" name="Freeform: Shape 300"/>
            <p:cNvSpPr/>
            <p:nvPr/>
          </p:nvSpPr>
          <p:spPr>
            <a:xfrm>
              <a:off x="6119383" y="2574737"/>
              <a:ext cx="161925" cy="38100"/>
            </a:xfrm>
            <a:custGeom>
              <a:avLst/>
              <a:gdLst>
                <a:gd name="connsiteX0" fmla="*/ 4281 w 161925"/>
                <a:gd name="connsiteY0" fmla="*/ 38571 h 38100"/>
                <a:gd name="connsiteX1" fmla="*/ 167158 w 161925"/>
                <a:gd name="connsiteY1" fmla="*/ 428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8571"/>
                  </a:moveTo>
                  <a:lnTo>
                    <a:pt x="167158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02" name="Freeform: Shape 301"/>
            <p:cNvSpPr/>
            <p:nvPr/>
          </p:nvSpPr>
          <p:spPr>
            <a:xfrm>
              <a:off x="6111763" y="2549019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0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03" name="Freeform: Shape 302"/>
            <p:cNvSpPr/>
            <p:nvPr/>
          </p:nvSpPr>
          <p:spPr>
            <a:xfrm>
              <a:off x="6104143" y="2512824"/>
              <a:ext cx="114300" cy="28575"/>
            </a:xfrm>
            <a:custGeom>
              <a:avLst/>
              <a:gdLst>
                <a:gd name="connsiteX0" fmla="*/ 4281 w 114300"/>
                <a:gd name="connsiteY0" fmla="*/ 27141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7141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04" name="Freeform: Shape 303"/>
            <p:cNvSpPr/>
            <p:nvPr/>
          </p:nvSpPr>
          <p:spPr>
            <a:xfrm>
              <a:off x="6096523" y="2476629"/>
              <a:ext cx="114300" cy="28575"/>
            </a:xfrm>
            <a:custGeom>
              <a:avLst/>
              <a:gdLst>
                <a:gd name="connsiteX0" fmla="*/ 4281 w 114300"/>
                <a:gd name="connsiteY0" fmla="*/ 27141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7141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05" name="Freeform: Shape 304"/>
            <p:cNvSpPr/>
            <p:nvPr/>
          </p:nvSpPr>
          <p:spPr>
            <a:xfrm>
              <a:off x="6089856" y="2436624"/>
              <a:ext cx="161925" cy="38100"/>
            </a:xfrm>
            <a:custGeom>
              <a:avLst/>
              <a:gdLst>
                <a:gd name="connsiteX0" fmla="*/ 4281 w 161925"/>
                <a:gd name="connsiteY0" fmla="*/ 38571 h 38100"/>
                <a:gd name="connsiteX1" fmla="*/ 167158 w 161925"/>
                <a:gd name="connsiteY1" fmla="*/ 428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8571"/>
                  </a:moveTo>
                  <a:lnTo>
                    <a:pt x="167158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06" name="Freeform: Shape 305"/>
            <p:cNvSpPr/>
            <p:nvPr/>
          </p:nvSpPr>
          <p:spPr>
            <a:xfrm>
              <a:off x="6082236" y="2411859"/>
              <a:ext cx="114300" cy="28575"/>
            </a:xfrm>
            <a:custGeom>
              <a:avLst/>
              <a:gdLst>
                <a:gd name="connsiteX0" fmla="*/ 4281 w 114300"/>
                <a:gd name="connsiteY0" fmla="*/ 27140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7140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07" name="Freeform: Shape 306"/>
            <p:cNvSpPr/>
            <p:nvPr/>
          </p:nvSpPr>
          <p:spPr>
            <a:xfrm>
              <a:off x="6074616" y="2374712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08" name="Freeform: Shape 307"/>
            <p:cNvSpPr/>
            <p:nvPr/>
          </p:nvSpPr>
          <p:spPr>
            <a:xfrm>
              <a:off x="6066996" y="2338517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09" name="Freeform: Shape 308"/>
            <p:cNvSpPr/>
            <p:nvPr/>
          </p:nvSpPr>
          <p:spPr>
            <a:xfrm>
              <a:off x="6238446" y="3136712"/>
              <a:ext cx="161925" cy="38100"/>
            </a:xfrm>
            <a:custGeom>
              <a:avLst/>
              <a:gdLst>
                <a:gd name="connsiteX0" fmla="*/ 4281 w 161925"/>
                <a:gd name="connsiteY0" fmla="*/ 38571 h 38100"/>
                <a:gd name="connsiteX1" fmla="*/ 167158 w 161925"/>
                <a:gd name="connsiteY1" fmla="*/ 428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8571"/>
                  </a:moveTo>
                  <a:lnTo>
                    <a:pt x="167158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10" name="Freeform: Shape 309"/>
            <p:cNvSpPr/>
            <p:nvPr/>
          </p:nvSpPr>
          <p:spPr>
            <a:xfrm>
              <a:off x="6230826" y="3110994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5723 w 114300"/>
                <a:gd name="connsiteY1" fmla="*/ 428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5723" y="4280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11" name="Freeform: Shape 310"/>
            <p:cNvSpPr/>
            <p:nvPr/>
          </p:nvSpPr>
          <p:spPr>
            <a:xfrm>
              <a:off x="6223206" y="3074799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12" name="Freeform: Shape 311"/>
            <p:cNvSpPr/>
            <p:nvPr/>
          </p:nvSpPr>
          <p:spPr>
            <a:xfrm>
              <a:off x="6215586" y="3038604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0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13" name="Freeform: Shape 312"/>
            <p:cNvSpPr/>
            <p:nvPr/>
          </p:nvSpPr>
          <p:spPr>
            <a:xfrm>
              <a:off x="6268926" y="3276729"/>
              <a:ext cx="161925" cy="38100"/>
            </a:xfrm>
            <a:custGeom>
              <a:avLst/>
              <a:gdLst>
                <a:gd name="connsiteX0" fmla="*/ 4281 w 161925"/>
                <a:gd name="connsiteY0" fmla="*/ 38570 h 38100"/>
                <a:gd name="connsiteX1" fmla="*/ 166206 w 161925"/>
                <a:gd name="connsiteY1" fmla="*/ 428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8570"/>
                  </a:moveTo>
                  <a:lnTo>
                    <a:pt x="166206" y="4280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14" name="Freeform: Shape 313"/>
            <p:cNvSpPr/>
            <p:nvPr/>
          </p:nvSpPr>
          <p:spPr>
            <a:xfrm>
              <a:off x="6261306" y="3251964"/>
              <a:ext cx="114300" cy="28575"/>
            </a:xfrm>
            <a:custGeom>
              <a:avLst/>
              <a:gdLst>
                <a:gd name="connsiteX0" fmla="*/ 4281 w 114300"/>
                <a:gd name="connsiteY0" fmla="*/ 27141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7141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15" name="Freeform: Shape 314"/>
            <p:cNvSpPr/>
            <p:nvPr/>
          </p:nvSpPr>
          <p:spPr>
            <a:xfrm>
              <a:off x="6253686" y="3214817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0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16" name="Freeform: Shape 315"/>
            <p:cNvSpPr/>
            <p:nvPr/>
          </p:nvSpPr>
          <p:spPr>
            <a:xfrm>
              <a:off x="6245113" y="3178622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5723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5723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17" name="Freeform: Shape 316"/>
            <p:cNvSpPr/>
            <p:nvPr/>
          </p:nvSpPr>
          <p:spPr>
            <a:xfrm>
              <a:off x="6209871" y="2999552"/>
              <a:ext cx="161925" cy="38100"/>
            </a:xfrm>
            <a:custGeom>
              <a:avLst/>
              <a:gdLst>
                <a:gd name="connsiteX0" fmla="*/ 4281 w 161925"/>
                <a:gd name="connsiteY0" fmla="*/ 38570 h 38100"/>
                <a:gd name="connsiteX1" fmla="*/ 166206 w 161925"/>
                <a:gd name="connsiteY1" fmla="*/ 428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8570"/>
                  </a:moveTo>
                  <a:lnTo>
                    <a:pt x="166206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18" name="Freeform: Shape 317"/>
            <p:cNvSpPr/>
            <p:nvPr/>
          </p:nvSpPr>
          <p:spPr>
            <a:xfrm>
              <a:off x="6202251" y="2973834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19" name="Freeform: Shape 318"/>
            <p:cNvSpPr/>
            <p:nvPr/>
          </p:nvSpPr>
          <p:spPr>
            <a:xfrm>
              <a:off x="6194631" y="2937639"/>
              <a:ext cx="114300" cy="28575"/>
            </a:xfrm>
            <a:custGeom>
              <a:avLst/>
              <a:gdLst>
                <a:gd name="connsiteX0" fmla="*/ 4281 w 114300"/>
                <a:gd name="connsiteY0" fmla="*/ 27141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7141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20" name="Freeform: Shape 319"/>
            <p:cNvSpPr/>
            <p:nvPr/>
          </p:nvSpPr>
          <p:spPr>
            <a:xfrm>
              <a:off x="6186058" y="2900492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5723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5723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21" name="Freeform: Shape 320"/>
            <p:cNvSpPr/>
            <p:nvPr/>
          </p:nvSpPr>
          <p:spPr>
            <a:xfrm>
              <a:off x="6180343" y="2861439"/>
              <a:ext cx="161925" cy="38100"/>
            </a:xfrm>
            <a:custGeom>
              <a:avLst/>
              <a:gdLst>
                <a:gd name="connsiteX0" fmla="*/ 4281 w 161925"/>
                <a:gd name="connsiteY0" fmla="*/ 38571 h 38100"/>
                <a:gd name="connsiteX1" fmla="*/ 167158 w 161925"/>
                <a:gd name="connsiteY1" fmla="*/ 428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8571"/>
                  </a:moveTo>
                  <a:lnTo>
                    <a:pt x="167158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22" name="Freeform: Shape 321"/>
            <p:cNvSpPr/>
            <p:nvPr/>
          </p:nvSpPr>
          <p:spPr>
            <a:xfrm>
              <a:off x="6172723" y="2835722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23" name="Freeform: Shape 322"/>
            <p:cNvSpPr/>
            <p:nvPr/>
          </p:nvSpPr>
          <p:spPr>
            <a:xfrm>
              <a:off x="6165103" y="2799527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24" name="Freeform: Shape 323"/>
            <p:cNvSpPr/>
            <p:nvPr/>
          </p:nvSpPr>
          <p:spPr>
            <a:xfrm>
              <a:off x="6157483" y="2763332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0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25" name="Freeform: Shape 324"/>
            <p:cNvSpPr/>
            <p:nvPr/>
          </p:nvSpPr>
          <p:spPr>
            <a:xfrm>
              <a:off x="6061281" y="2299464"/>
              <a:ext cx="161925" cy="38100"/>
            </a:xfrm>
            <a:custGeom>
              <a:avLst/>
              <a:gdLst>
                <a:gd name="connsiteX0" fmla="*/ 4281 w 161925"/>
                <a:gd name="connsiteY0" fmla="*/ 38571 h 38100"/>
                <a:gd name="connsiteX1" fmla="*/ 166206 w 161925"/>
                <a:gd name="connsiteY1" fmla="*/ 428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8571"/>
                  </a:moveTo>
                  <a:lnTo>
                    <a:pt x="166206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26" name="Freeform: Shape 325"/>
            <p:cNvSpPr/>
            <p:nvPr/>
          </p:nvSpPr>
          <p:spPr>
            <a:xfrm>
              <a:off x="6052708" y="2273747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5723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5723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27" name="Freeform: Shape 326"/>
            <p:cNvSpPr/>
            <p:nvPr/>
          </p:nvSpPr>
          <p:spPr>
            <a:xfrm>
              <a:off x="6045088" y="2237552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5723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5723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28" name="Freeform: Shape 327"/>
            <p:cNvSpPr/>
            <p:nvPr/>
          </p:nvSpPr>
          <p:spPr>
            <a:xfrm>
              <a:off x="6037468" y="2201357"/>
              <a:ext cx="114300" cy="28575"/>
            </a:xfrm>
            <a:custGeom>
              <a:avLst/>
              <a:gdLst>
                <a:gd name="connsiteX0" fmla="*/ 4281 w 114300"/>
                <a:gd name="connsiteY0" fmla="*/ 27141 h 28575"/>
                <a:gd name="connsiteX1" fmla="*/ 115723 w 114300"/>
                <a:gd name="connsiteY1" fmla="*/ 428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7141"/>
                  </a:moveTo>
                  <a:lnTo>
                    <a:pt x="115723" y="4280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29" name="Freeform: Shape 328"/>
            <p:cNvSpPr/>
            <p:nvPr/>
          </p:nvSpPr>
          <p:spPr>
            <a:xfrm>
              <a:off x="6031753" y="2161352"/>
              <a:ext cx="161925" cy="38100"/>
            </a:xfrm>
            <a:custGeom>
              <a:avLst/>
              <a:gdLst>
                <a:gd name="connsiteX0" fmla="*/ 4281 w 161925"/>
                <a:gd name="connsiteY0" fmla="*/ 39523 h 38100"/>
                <a:gd name="connsiteX1" fmla="*/ 166206 w 161925"/>
                <a:gd name="connsiteY1" fmla="*/ 428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9523"/>
                  </a:moveTo>
                  <a:lnTo>
                    <a:pt x="166206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30" name="Freeform: Shape 329"/>
            <p:cNvSpPr/>
            <p:nvPr/>
          </p:nvSpPr>
          <p:spPr>
            <a:xfrm>
              <a:off x="6024133" y="2136587"/>
              <a:ext cx="114300" cy="28575"/>
            </a:xfrm>
            <a:custGeom>
              <a:avLst/>
              <a:gdLst>
                <a:gd name="connsiteX0" fmla="*/ 4281 w 114300"/>
                <a:gd name="connsiteY0" fmla="*/ 27141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7141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31" name="Freeform: Shape 330"/>
            <p:cNvSpPr/>
            <p:nvPr/>
          </p:nvSpPr>
          <p:spPr>
            <a:xfrm>
              <a:off x="6016513" y="2099439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32" name="Freeform: Shape 331"/>
            <p:cNvSpPr/>
            <p:nvPr/>
          </p:nvSpPr>
          <p:spPr>
            <a:xfrm>
              <a:off x="6008893" y="2063244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0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33" name="Freeform: Shape 332"/>
            <p:cNvSpPr/>
            <p:nvPr/>
          </p:nvSpPr>
          <p:spPr>
            <a:xfrm>
              <a:off x="6002226" y="2024192"/>
              <a:ext cx="161925" cy="38100"/>
            </a:xfrm>
            <a:custGeom>
              <a:avLst/>
              <a:gdLst>
                <a:gd name="connsiteX0" fmla="*/ 4281 w 161925"/>
                <a:gd name="connsiteY0" fmla="*/ 38570 h 38100"/>
                <a:gd name="connsiteX1" fmla="*/ 167158 w 161925"/>
                <a:gd name="connsiteY1" fmla="*/ 428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8570"/>
                  </a:moveTo>
                  <a:lnTo>
                    <a:pt x="167158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34" name="Freeform: Shape 333"/>
            <p:cNvSpPr/>
            <p:nvPr/>
          </p:nvSpPr>
          <p:spPr>
            <a:xfrm>
              <a:off x="5994606" y="1998474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35" name="Freeform: Shape 334"/>
            <p:cNvSpPr/>
            <p:nvPr/>
          </p:nvSpPr>
          <p:spPr>
            <a:xfrm>
              <a:off x="5986986" y="1962279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36" name="Freeform: Shape 335"/>
            <p:cNvSpPr/>
            <p:nvPr/>
          </p:nvSpPr>
          <p:spPr>
            <a:xfrm>
              <a:off x="5979366" y="1926084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37" name="Freeform: Shape 336"/>
            <p:cNvSpPr/>
            <p:nvPr/>
          </p:nvSpPr>
          <p:spPr>
            <a:xfrm>
              <a:off x="5973651" y="1887032"/>
              <a:ext cx="161925" cy="38100"/>
            </a:xfrm>
            <a:custGeom>
              <a:avLst/>
              <a:gdLst>
                <a:gd name="connsiteX0" fmla="*/ 4281 w 161925"/>
                <a:gd name="connsiteY0" fmla="*/ 38571 h 38100"/>
                <a:gd name="connsiteX1" fmla="*/ 166206 w 161925"/>
                <a:gd name="connsiteY1" fmla="*/ 428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8571"/>
                  </a:moveTo>
                  <a:lnTo>
                    <a:pt x="166206" y="4280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38" name="Freeform: Shape 337"/>
            <p:cNvSpPr/>
            <p:nvPr/>
          </p:nvSpPr>
          <p:spPr>
            <a:xfrm>
              <a:off x="5965078" y="1861314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5723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5723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39" name="Freeform: Shape 338"/>
            <p:cNvSpPr/>
            <p:nvPr/>
          </p:nvSpPr>
          <p:spPr>
            <a:xfrm>
              <a:off x="5957458" y="1825119"/>
              <a:ext cx="114300" cy="28575"/>
            </a:xfrm>
            <a:custGeom>
              <a:avLst/>
              <a:gdLst>
                <a:gd name="connsiteX0" fmla="*/ 4281 w 114300"/>
                <a:gd name="connsiteY0" fmla="*/ 27141 h 28575"/>
                <a:gd name="connsiteX1" fmla="*/ 115723 w 114300"/>
                <a:gd name="connsiteY1" fmla="*/ 428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7141"/>
                  </a:moveTo>
                  <a:lnTo>
                    <a:pt x="115723" y="4280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40" name="Freeform: Shape 339"/>
            <p:cNvSpPr/>
            <p:nvPr/>
          </p:nvSpPr>
          <p:spPr>
            <a:xfrm>
              <a:off x="5949838" y="1787972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41" name="Freeform: Shape 340"/>
            <p:cNvSpPr/>
            <p:nvPr/>
          </p:nvSpPr>
          <p:spPr>
            <a:xfrm>
              <a:off x="5944123" y="1748919"/>
              <a:ext cx="161925" cy="38100"/>
            </a:xfrm>
            <a:custGeom>
              <a:avLst/>
              <a:gdLst>
                <a:gd name="connsiteX0" fmla="*/ 4281 w 161925"/>
                <a:gd name="connsiteY0" fmla="*/ 38571 h 38100"/>
                <a:gd name="connsiteX1" fmla="*/ 166206 w 161925"/>
                <a:gd name="connsiteY1" fmla="*/ 428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8571"/>
                  </a:moveTo>
                  <a:lnTo>
                    <a:pt x="166206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42" name="Freeform: Shape 341"/>
            <p:cNvSpPr/>
            <p:nvPr/>
          </p:nvSpPr>
          <p:spPr>
            <a:xfrm>
              <a:off x="5936503" y="1723202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43" name="Freeform: Shape 342"/>
            <p:cNvSpPr/>
            <p:nvPr/>
          </p:nvSpPr>
          <p:spPr>
            <a:xfrm>
              <a:off x="5928883" y="1687007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44" name="Freeform: Shape 343"/>
            <p:cNvSpPr/>
            <p:nvPr/>
          </p:nvSpPr>
          <p:spPr>
            <a:xfrm>
              <a:off x="5920311" y="1650812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5723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5723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45" name="Freeform: Shape 344"/>
            <p:cNvSpPr/>
            <p:nvPr/>
          </p:nvSpPr>
          <p:spPr>
            <a:xfrm>
              <a:off x="5914596" y="1611759"/>
              <a:ext cx="161925" cy="38100"/>
            </a:xfrm>
            <a:custGeom>
              <a:avLst/>
              <a:gdLst>
                <a:gd name="connsiteX0" fmla="*/ 4281 w 161925"/>
                <a:gd name="connsiteY0" fmla="*/ 38571 h 38100"/>
                <a:gd name="connsiteX1" fmla="*/ 167158 w 161925"/>
                <a:gd name="connsiteY1" fmla="*/ 428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8571"/>
                  </a:moveTo>
                  <a:lnTo>
                    <a:pt x="167158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46" name="Freeform: Shape 345"/>
            <p:cNvSpPr/>
            <p:nvPr/>
          </p:nvSpPr>
          <p:spPr>
            <a:xfrm>
              <a:off x="5906976" y="1586042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47" name="Freeform: Shape 346"/>
            <p:cNvSpPr/>
            <p:nvPr/>
          </p:nvSpPr>
          <p:spPr>
            <a:xfrm>
              <a:off x="5899356" y="1549847"/>
              <a:ext cx="114300" cy="28575"/>
            </a:xfrm>
            <a:custGeom>
              <a:avLst/>
              <a:gdLst>
                <a:gd name="connsiteX0" fmla="*/ 4281 w 114300"/>
                <a:gd name="connsiteY0" fmla="*/ 27141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7141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48" name="Freeform: Shape 347"/>
            <p:cNvSpPr/>
            <p:nvPr/>
          </p:nvSpPr>
          <p:spPr>
            <a:xfrm>
              <a:off x="5891736" y="1513652"/>
              <a:ext cx="114300" cy="28575"/>
            </a:xfrm>
            <a:custGeom>
              <a:avLst/>
              <a:gdLst>
                <a:gd name="connsiteX0" fmla="*/ 4281 w 114300"/>
                <a:gd name="connsiteY0" fmla="*/ 27141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7141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49" name="Freeform: Shape 348"/>
            <p:cNvSpPr/>
            <p:nvPr/>
          </p:nvSpPr>
          <p:spPr>
            <a:xfrm>
              <a:off x="5885068" y="1473647"/>
              <a:ext cx="161925" cy="38100"/>
            </a:xfrm>
            <a:custGeom>
              <a:avLst/>
              <a:gdLst>
                <a:gd name="connsiteX0" fmla="*/ 4281 w 161925"/>
                <a:gd name="connsiteY0" fmla="*/ 39523 h 38100"/>
                <a:gd name="connsiteX1" fmla="*/ 167158 w 161925"/>
                <a:gd name="connsiteY1" fmla="*/ 428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9523"/>
                  </a:moveTo>
                  <a:lnTo>
                    <a:pt x="167158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50" name="Freeform: Shape 349"/>
            <p:cNvSpPr/>
            <p:nvPr/>
          </p:nvSpPr>
          <p:spPr>
            <a:xfrm>
              <a:off x="5877448" y="1448882"/>
              <a:ext cx="114300" cy="28575"/>
            </a:xfrm>
            <a:custGeom>
              <a:avLst/>
              <a:gdLst>
                <a:gd name="connsiteX0" fmla="*/ 4281 w 114300"/>
                <a:gd name="connsiteY0" fmla="*/ 27141 h 28575"/>
                <a:gd name="connsiteX1" fmla="*/ 115723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7141"/>
                  </a:moveTo>
                  <a:lnTo>
                    <a:pt x="115723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51" name="Freeform: Shape 350"/>
            <p:cNvSpPr/>
            <p:nvPr/>
          </p:nvSpPr>
          <p:spPr>
            <a:xfrm>
              <a:off x="5869828" y="1411734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52" name="Freeform: Shape 351"/>
            <p:cNvSpPr/>
            <p:nvPr/>
          </p:nvSpPr>
          <p:spPr>
            <a:xfrm>
              <a:off x="5862208" y="1375539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53" name="Freeform: Shape 352"/>
            <p:cNvSpPr/>
            <p:nvPr/>
          </p:nvSpPr>
          <p:spPr>
            <a:xfrm>
              <a:off x="5856493" y="1336487"/>
              <a:ext cx="161925" cy="38100"/>
            </a:xfrm>
            <a:custGeom>
              <a:avLst/>
              <a:gdLst>
                <a:gd name="connsiteX0" fmla="*/ 4281 w 161925"/>
                <a:gd name="connsiteY0" fmla="*/ 38571 h 38100"/>
                <a:gd name="connsiteX1" fmla="*/ 166206 w 161925"/>
                <a:gd name="connsiteY1" fmla="*/ 428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8571"/>
                  </a:moveTo>
                  <a:lnTo>
                    <a:pt x="166206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54" name="Freeform: Shape 353"/>
            <p:cNvSpPr/>
            <p:nvPr/>
          </p:nvSpPr>
          <p:spPr>
            <a:xfrm>
              <a:off x="5848873" y="1310769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55" name="Freeform: Shape 354"/>
            <p:cNvSpPr/>
            <p:nvPr/>
          </p:nvSpPr>
          <p:spPr>
            <a:xfrm>
              <a:off x="5841253" y="1274574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56" name="Freeform: Shape 355"/>
            <p:cNvSpPr/>
            <p:nvPr/>
          </p:nvSpPr>
          <p:spPr>
            <a:xfrm>
              <a:off x="5832681" y="1238379"/>
              <a:ext cx="114300" cy="28575"/>
            </a:xfrm>
            <a:custGeom>
              <a:avLst/>
              <a:gdLst>
                <a:gd name="connsiteX0" fmla="*/ 4281 w 114300"/>
                <a:gd name="connsiteY0" fmla="*/ 27141 h 28575"/>
                <a:gd name="connsiteX1" fmla="*/ 115723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7141"/>
                  </a:moveTo>
                  <a:lnTo>
                    <a:pt x="115723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57" name="Freeform: Shape 356"/>
            <p:cNvSpPr/>
            <p:nvPr/>
          </p:nvSpPr>
          <p:spPr>
            <a:xfrm>
              <a:off x="5826966" y="1198374"/>
              <a:ext cx="161925" cy="38100"/>
            </a:xfrm>
            <a:custGeom>
              <a:avLst/>
              <a:gdLst>
                <a:gd name="connsiteX0" fmla="*/ 4281 w 161925"/>
                <a:gd name="connsiteY0" fmla="*/ 39523 h 38100"/>
                <a:gd name="connsiteX1" fmla="*/ 167158 w 161925"/>
                <a:gd name="connsiteY1" fmla="*/ 428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9523"/>
                  </a:moveTo>
                  <a:lnTo>
                    <a:pt x="167158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58" name="Freeform: Shape 357"/>
            <p:cNvSpPr/>
            <p:nvPr/>
          </p:nvSpPr>
          <p:spPr>
            <a:xfrm>
              <a:off x="5819346" y="1173609"/>
              <a:ext cx="114300" cy="28575"/>
            </a:xfrm>
            <a:custGeom>
              <a:avLst/>
              <a:gdLst>
                <a:gd name="connsiteX0" fmla="*/ 4281 w 114300"/>
                <a:gd name="connsiteY0" fmla="*/ 27141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7141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59" name="Freeform: Shape 358"/>
            <p:cNvSpPr/>
            <p:nvPr/>
          </p:nvSpPr>
          <p:spPr>
            <a:xfrm>
              <a:off x="5811726" y="1136462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60" name="Freeform: Shape 359"/>
            <p:cNvSpPr/>
            <p:nvPr/>
          </p:nvSpPr>
          <p:spPr>
            <a:xfrm>
              <a:off x="5804106" y="1100267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61" name="Freeform: Shape 360"/>
            <p:cNvSpPr/>
            <p:nvPr/>
          </p:nvSpPr>
          <p:spPr>
            <a:xfrm>
              <a:off x="5797438" y="1061214"/>
              <a:ext cx="161925" cy="38100"/>
            </a:xfrm>
            <a:custGeom>
              <a:avLst/>
              <a:gdLst>
                <a:gd name="connsiteX0" fmla="*/ 4281 w 161925"/>
                <a:gd name="connsiteY0" fmla="*/ 38571 h 38100"/>
                <a:gd name="connsiteX1" fmla="*/ 167158 w 161925"/>
                <a:gd name="connsiteY1" fmla="*/ 428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8571"/>
                  </a:moveTo>
                  <a:lnTo>
                    <a:pt x="167158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62" name="Freeform: Shape 361"/>
            <p:cNvSpPr/>
            <p:nvPr/>
          </p:nvSpPr>
          <p:spPr>
            <a:xfrm>
              <a:off x="5788866" y="1031687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5723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5723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63" name="Freeform: Shape 362"/>
            <p:cNvSpPr/>
            <p:nvPr/>
          </p:nvSpPr>
          <p:spPr>
            <a:xfrm>
              <a:off x="5781246" y="995492"/>
              <a:ext cx="114300" cy="28575"/>
            </a:xfrm>
            <a:custGeom>
              <a:avLst/>
              <a:gdLst>
                <a:gd name="connsiteX0" fmla="*/ 4281 w 114300"/>
                <a:gd name="connsiteY0" fmla="*/ 27141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7141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64" name="Freeform: Shape 363"/>
            <p:cNvSpPr/>
            <p:nvPr/>
          </p:nvSpPr>
          <p:spPr>
            <a:xfrm>
              <a:off x="5773626" y="958344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65" name="Freeform: Shape 364"/>
            <p:cNvSpPr/>
            <p:nvPr/>
          </p:nvSpPr>
          <p:spPr>
            <a:xfrm>
              <a:off x="5767911" y="919292"/>
              <a:ext cx="161925" cy="38100"/>
            </a:xfrm>
            <a:custGeom>
              <a:avLst/>
              <a:gdLst>
                <a:gd name="connsiteX0" fmla="*/ 4281 w 161925"/>
                <a:gd name="connsiteY0" fmla="*/ 38571 h 38100"/>
                <a:gd name="connsiteX1" fmla="*/ 166206 w 161925"/>
                <a:gd name="connsiteY1" fmla="*/ 428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8571"/>
                  </a:moveTo>
                  <a:lnTo>
                    <a:pt x="166206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66" name="Freeform: Shape 365"/>
            <p:cNvSpPr/>
            <p:nvPr/>
          </p:nvSpPr>
          <p:spPr>
            <a:xfrm>
              <a:off x="5760291" y="893574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67" name="Freeform: Shape 366"/>
            <p:cNvSpPr/>
            <p:nvPr/>
          </p:nvSpPr>
          <p:spPr>
            <a:xfrm>
              <a:off x="5751718" y="857379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5723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5723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68" name="Freeform: Shape 367"/>
            <p:cNvSpPr/>
            <p:nvPr/>
          </p:nvSpPr>
          <p:spPr>
            <a:xfrm>
              <a:off x="5744098" y="821184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5723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5723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69" name="Freeform: Shape 368"/>
            <p:cNvSpPr/>
            <p:nvPr/>
          </p:nvSpPr>
          <p:spPr>
            <a:xfrm>
              <a:off x="5738383" y="782132"/>
              <a:ext cx="161925" cy="38100"/>
            </a:xfrm>
            <a:custGeom>
              <a:avLst/>
              <a:gdLst>
                <a:gd name="connsiteX0" fmla="*/ 4281 w 161925"/>
                <a:gd name="connsiteY0" fmla="*/ 38571 h 38100"/>
                <a:gd name="connsiteX1" fmla="*/ 167158 w 161925"/>
                <a:gd name="connsiteY1" fmla="*/ 428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8571"/>
                  </a:moveTo>
                  <a:lnTo>
                    <a:pt x="167158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70" name="Freeform: Shape 369"/>
            <p:cNvSpPr/>
            <p:nvPr/>
          </p:nvSpPr>
          <p:spPr>
            <a:xfrm>
              <a:off x="5730763" y="756414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71" name="Freeform: Shape 370"/>
            <p:cNvSpPr/>
            <p:nvPr/>
          </p:nvSpPr>
          <p:spPr>
            <a:xfrm>
              <a:off x="5723143" y="720219"/>
              <a:ext cx="114300" cy="28575"/>
            </a:xfrm>
            <a:custGeom>
              <a:avLst/>
              <a:gdLst>
                <a:gd name="connsiteX0" fmla="*/ 4281 w 114300"/>
                <a:gd name="connsiteY0" fmla="*/ 27141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7141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72" name="Freeform: Shape 371"/>
            <p:cNvSpPr/>
            <p:nvPr/>
          </p:nvSpPr>
          <p:spPr>
            <a:xfrm>
              <a:off x="5715523" y="684024"/>
              <a:ext cx="114300" cy="28575"/>
            </a:xfrm>
            <a:custGeom>
              <a:avLst/>
              <a:gdLst>
                <a:gd name="connsiteX0" fmla="*/ 4281 w 114300"/>
                <a:gd name="connsiteY0" fmla="*/ 27141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7141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73" name="Freeform: Shape 372"/>
            <p:cNvSpPr/>
            <p:nvPr/>
          </p:nvSpPr>
          <p:spPr>
            <a:xfrm>
              <a:off x="5650680" y="579257"/>
              <a:ext cx="962025" cy="2800350"/>
            </a:xfrm>
            <a:custGeom>
              <a:avLst/>
              <a:gdLst>
                <a:gd name="connsiteX0" fmla="*/ 8473 w 962025"/>
                <a:gd name="connsiteY0" fmla="*/ 87089 h 2800350"/>
                <a:gd name="connsiteX1" fmla="*/ 378372 w 962025"/>
                <a:gd name="connsiteY1" fmla="*/ 8473 h 2800350"/>
                <a:gd name="connsiteX2" fmla="*/ 954030 w 962025"/>
                <a:gd name="connsiteY2" fmla="*/ 2717029 h 2800350"/>
                <a:gd name="connsiteX3" fmla="*/ 584131 w 962025"/>
                <a:gd name="connsiteY3" fmla="*/ 2795644 h 2800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2025" h="2800350">
                  <a:moveTo>
                    <a:pt x="8473" y="87089"/>
                  </a:moveTo>
                  <a:lnTo>
                    <a:pt x="378372" y="8473"/>
                  </a:lnTo>
                  <a:lnTo>
                    <a:pt x="954030" y="2717029"/>
                  </a:lnTo>
                  <a:lnTo>
                    <a:pt x="584131" y="279564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74" name="Freeform: Shape 373"/>
            <p:cNvSpPr/>
            <p:nvPr/>
          </p:nvSpPr>
          <p:spPr>
            <a:xfrm>
              <a:off x="5623831" y="584076"/>
              <a:ext cx="962025" cy="2800350"/>
            </a:xfrm>
            <a:custGeom>
              <a:avLst/>
              <a:gdLst>
                <a:gd name="connsiteX0" fmla="*/ 8473 w 962025"/>
                <a:gd name="connsiteY0" fmla="*/ 87089 h 2800350"/>
                <a:gd name="connsiteX1" fmla="*/ 378372 w 962025"/>
                <a:gd name="connsiteY1" fmla="*/ 8473 h 2800350"/>
                <a:gd name="connsiteX2" fmla="*/ 954030 w 962025"/>
                <a:gd name="connsiteY2" fmla="*/ 2717029 h 2800350"/>
                <a:gd name="connsiteX3" fmla="*/ 584131 w 962025"/>
                <a:gd name="connsiteY3" fmla="*/ 2795644 h 2800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2025" h="2800350">
                  <a:moveTo>
                    <a:pt x="8473" y="87089"/>
                  </a:moveTo>
                  <a:lnTo>
                    <a:pt x="378372" y="8473"/>
                  </a:lnTo>
                  <a:lnTo>
                    <a:pt x="954030" y="2717029"/>
                  </a:lnTo>
                  <a:lnTo>
                    <a:pt x="584131" y="279564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75" name="Freeform: Shape 374"/>
            <p:cNvSpPr/>
            <p:nvPr/>
          </p:nvSpPr>
          <p:spPr>
            <a:xfrm>
              <a:off x="5624033" y="655812"/>
              <a:ext cx="619125" cy="2724150"/>
            </a:xfrm>
            <a:custGeom>
              <a:avLst/>
              <a:gdLst>
                <a:gd name="connsiteX0" fmla="*/ 8473 w 619125"/>
                <a:gd name="connsiteY0" fmla="*/ 15998 h 2724150"/>
                <a:gd name="connsiteX1" fmla="*/ 43879 w 619125"/>
                <a:gd name="connsiteY1" fmla="*/ 8473 h 2724150"/>
                <a:gd name="connsiteX2" fmla="*/ 619537 w 619125"/>
                <a:gd name="connsiteY2" fmla="*/ 2717028 h 2724150"/>
                <a:gd name="connsiteX3" fmla="*/ 584131 w 619125"/>
                <a:gd name="connsiteY3" fmla="*/ 2724553 h 2724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9125" h="2724150">
                  <a:moveTo>
                    <a:pt x="8473" y="15998"/>
                  </a:moveTo>
                  <a:lnTo>
                    <a:pt x="43879" y="8473"/>
                  </a:lnTo>
                  <a:lnTo>
                    <a:pt x="619537" y="2717028"/>
                  </a:lnTo>
                  <a:lnTo>
                    <a:pt x="584131" y="2724553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76" name="Freeform: Shape 375"/>
            <p:cNvSpPr/>
            <p:nvPr/>
          </p:nvSpPr>
          <p:spPr>
            <a:xfrm>
              <a:off x="6129861" y="2692847"/>
              <a:ext cx="161925" cy="38100"/>
            </a:xfrm>
            <a:custGeom>
              <a:avLst/>
              <a:gdLst>
                <a:gd name="connsiteX0" fmla="*/ 4281 w 161925"/>
                <a:gd name="connsiteY0" fmla="*/ 38571 h 38100"/>
                <a:gd name="connsiteX1" fmla="*/ 166206 w 161925"/>
                <a:gd name="connsiteY1" fmla="*/ 428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8571"/>
                  </a:moveTo>
                  <a:lnTo>
                    <a:pt x="166206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77" name="Freeform: Shape 376"/>
            <p:cNvSpPr/>
            <p:nvPr/>
          </p:nvSpPr>
          <p:spPr>
            <a:xfrm>
              <a:off x="6122241" y="2667129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78" name="Freeform: Shape 377"/>
            <p:cNvSpPr/>
            <p:nvPr/>
          </p:nvSpPr>
          <p:spPr>
            <a:xfrm>
              <a:off x="6113668" y="2630934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5723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5723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79" name="Freeform: Shape 378"/>
            <p:cNvSpPr/>
            <p:nvPr/>
          </p:nvSpPr>
          <p:spPr>
            <a:xfrm>
              <a:off x="6106048" y="2594739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5723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5723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80" name="Freeform: Shape 379"/>
            <p:cNvSpPr/>
            <p:nvPr/>
          </p:nvSpPr>
          <p:spPr>
            <a:xfrm>
              <a:off x="6100333" y="2555687"/>
              <a:ext cx="161925" cy="38100"/>
            </a:xfrm>
            <a:custGeom>
              <a:avLst/>
              <a:gdLst>
                <a:gd name="connsiteX0" fmla="*/ 4281 w 161925"/>
                <a:gd name="connsiteY0" fmla="*/ 38571 h 38100"/>
                <a:gd name="connsiteX1" fmla="*/ 167158 w 161925"/>
                <a:gd name="connsiteY1" fmla="*/ 428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8571"/>
                  </a:moveTo>
                  <a:lnTo>
                    <a:pt x="167158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81" name="Freeform: Shape 380"/>
            <p:cNvSpPr/>
            <p:nvPr/>
          </p:nvSpPr>
          <p:spPr>
            <a:xfrm>
              <a:off x="6092713" y="2529969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0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82" name="Freeform: Shape 381"/>
            <p:cNvSpPr/>
            <p:nvPr/>
          </p:nvSpPr>
          <p:spPr>
            <a:xfrm>
              <a:off x="6085093" y="2493774"/>
              <a:ext cx="114300" cy="28575"/>
            </a:xfrm>
            <a:custGeom>
              <a:avLst/>
              <a:gdLst>
                <a:gd name="connsiteX0" fmla="*/ 4281 w 114300"/>
                <a:gd name="connsiteY0" fmla="*/ 27141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7141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83" name="Freeform: Shape 382"/>
            <p:cNvSpPr/>
            <p:nvPr/>
          </p:nvSpPr>
          <p:spPr>
            <a:xfrm>
              <a:off x="6077473" y="2457579"/>
              <a:ext cx="114300" cy="28575"/>
            </a:xfrm>
            <a:custGeom>
              <a:avLst/>
              <a:gdLst>
                <a:gd name="connsiteX0" fmla="*/ 4281 w 114300"/>
                <a:gd name="connsiteY0" fmla="*/ 27141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7141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84" name="Freeform: Shape 383"/>
            <p:cNvSpPr/>
            <p:nvPr/>
          </p:nvSpPr>
          <p:spPr>
            <a:xfrm>
              <a:off x="6070806" y="2417574"/>
              <a:ext cx="161925" cy="38100"/>
            </a:xfrm>
            <a:custGeom>
              <a:avLst/>
              <a:gdLst>
                <a:gd name="connsiteX0" fmla="*/ 4281 w 161925"/>
                <a:gd name="connsiteY0" fmla="*/ 38571 h 38100"/>
                <a:gd name="connsiteX1" fmla="*/ 167158 w 161925"/>
                <a:gd name="connsiteY1" fmla="*/ 428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8571"/>
                  </a:moveTo>
                  <a:lnTo>
                    <a:pt x="167158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85" name="Freeform: Shape 384"/>
            <p:cNvSpPr/>
            <p:nvPr/>
          </p:nvSpPr>
          <p:spPr>
            <a:xfrm>
              <a:off x="6063186" y="2392809"/>
              <a:ext cx="114300" cy="28575"/>
            </a:xfrm>
            <a:custGeom>
              <a:avLst/>
              <a:gdLst>
                <a:gd name="connsiteX0" fmla="*/ 4281 w 114300"/>
                <a:gd name="connsiteY0" fmla="*/ 27140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7140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86" name="Freeform: Shape 385"/>
            <p:cNvSpPr/>
            <p:nvPr/>
          </p:nvSpPr>
          <p:spPr>
            <a:xfrm>
              <a:off x="6055566" y="2355662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87" name="Freeform: Shape 386"/>
            <p:cNvSpPr/>
            <p:nvPr/>
          </p:nvSpPr>
          <p:spPr>
            <a:xfrm>
              <a:off x="6047946" y="2319467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88" name="Freeform: Shape 387"/>
            <p:cNvSpPr/>
            <p:nvPr/>
          </p:nvSpPr>
          <p:spPr>
            <a:xfrm>
              <a:off x="6219396" y="3117662"/>
              <a:ext cx="161925" cy="38100"/>
            </a:xfrm>
            <a:custGeom>
              <a:avLst/>
              <a:gdLst>
                <a:gd name="connsiteX0" fmla="*/ 4281 w 161925"/>
                <a:gd name="connsiteY0" fmla="*/ 38571 h 38100"/>
                <a:gd name="connsiteX1" fmla="*/ 167158 w 161925"/>
                <a:gd name="connsiteY1" fmla="*/ 428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8571"/>
                  </a:moveTo>
                  <a:lnTo>
                    <a:pt x="167158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89" name="Freeform: Shape 388"/>
            <p:cNvSpPr/>
            <p:nvPr/>
          </p:nvSpPr>
          <p:spPr>
            <a:xfrm>
              <a:off x="6211776" y="3091944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5723 w 114300"/>
                <a:gd name="connsiteY1" fmla="*/ 428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5723" y="4280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90" name="Freeform: Shape 389"/>
            <p:cNvSpPr/>
            <p:nvPr/>
          </p:nvSpPr>
          <p:spPr>
            <a:xfrm>
              <a:off x="6204156" y="3055749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91" name="Freeform: Shape 390"/>
            <p:cNvSpPr/>
            <p:nvPr/>
          </p:nvSpPr>
          <p:spPr>
            <a:xfrm>
              <a:off x="6196536" y="3019554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92" name="Freeform: Shape 391"/>
            <p:cNvSpPr/>
            <p:nvPr/>
          </p:nvSpPr>
          <p:spPr>
            <a:xfrm>
              <a:off x="6249876" y="3257679"/>
              <a:ext cx="161925" cy="38100"/>
            </a:xfrm>
            <a:custGeom>
              <a:avLst/>
              <a:gdLst>
                <a:gd name="connsiteX0" fmla="*/ 4281 w 161925"/>
                <a:gd name="connsiteY0" fmla="*/ 38570 h 38100"/>
                <a:gd name="connsiteX1" fmla="*/ 166206 w 161925"/>
                <a:gd name="connsiteY1" fmla="*/ 428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8570"/>
                  </a:moveTo>
                  <a:lnTo>
                    <a:pt x="166206" y="4280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93" name="Freeform: Shape 392"/>
            <p:cNvSpPr/>
            <p:nvPr/>
          </p:nvSpPr>
          <p:spPr>
            <a:xfrm>
              <a:off x="6242256" y="3232914"/>
              <a:ext cx="114300" cy="28575"/>
            </a:xfrm>
            <a:custGeom>
              <a:avLst/>
              <a:gdLst>
                <a:gd name="connsiteX0" fmla="*/ 4281 w 114300"/>
                <a:gd name="connsiteY0" fmla="*/ 27141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7141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94" name="Freeform: Shape 393"/>
            <p:cNvSpPr/>
            <p:nvPr/>
          </p:nvSpPr>
          <p:spPr>
            <a:xfrm>
              <a:off x="6234636" y="3195767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0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95" name="Freeform: Shape 394"/>
            <p:cNvSpPr/>
            <p:nvPr/>
          </p:nvSpPr>
          <p:spPr>
            <a:xfrm>
              <a:off x="6226063" y="3159572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5723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5723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96" name="Freeform: Shape 395"/>
            <p:cNvSpPr/>
            <p:nvPr/>
          </p:nvSpPr>
          <p:spPr>
            <a:xfrm>
              <a:off x="6190821" y="2980502"/>
              <a:ext cx="161925" cy="38100"/>
            </a:xfrm>
            <a:custGeom>
              <a:avLst/>
              <a:gdLst>
                <a:gd name="connsiteX0" fmla="*/ 4281 w 161925"/>
                <a:gd name="connsiteY0" fmla="*/ 38571 h 38100"/>
                <a:gd name="connsiteX1" fmla="*/ 166206 w 161925"/>
                <a:gd name="connsiteY1" fmla="*/ 428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8571"/>
                  </a:moveTo>
                  <a:lnTo>
                    <a:pt x="166206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97" name="Freeform: Shape 396"/>
            <p:cNvSpPr/>
            <p:nvPr/>
          </p:nvSpPr>
          <p:spPr>
            <a:xfrm>
              <a:off x="6183201" y="2954784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98" name="Freeform: Shape 397"/>
            <p:cNvSpPr/>
            <p:nvPr/>
          </p:nvSpPr>
          <p:spPr>
            <a:xfrm>
              <a:off x="6175581" y="2918589"/>
              <a:ext cx="114300" cy="28575"/>
            </a:xfrm>
            <a:custGeom>
              <a:avLst/>
              <a:gdLst>
                <a:gd name="connsiteX0" fmla="*/ 4281 w 114300"/>
                <a:gd name="connsiteY0" fmla="*/ 27141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7141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99" name="Freeform: Shape 398"/>
            <p:cNvSpPr/>
            <p:nvPr/>
          </p:nvSpPr>
          <p:spPr>
            <a:xfrm>
              <a:off x="6167008" y="2881442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5723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5723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400" name="Freeform: Shape 399"/>
            <p:cNvSpPr/>
            <p:nvPr/>
          </p:nvSpPr>
          <p:spPr>
            <a:xfrm>
              <a:off x="6161293" y="2842389"/>
              <a:ext cx="161925" cy="38100"/>
            </a:xfrm>
            <a:custGeom>
              <a:avLst/>
              <a:gdLst>
                <a:gd name="connsiteX0" fmla="*/ 4281 w 161925"/>
                <a:gd name="connsiteY0" fmla="*/ 38571 h 38100"/>
                <a:gd name="connsiteX1" fmla="*/ 167158 w 161925"/>
                <a:gd name="connsiteY1" fmla="*/ 428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8571"/>
                  </a:moveTo>
                  <a:lnTo>
                    <a:pt x="167158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401" name="Freeform: Shape 400"/>
            <p:cNvSpPr/>
            <p:nvPr/>
          </p:nvSpPr>
          <p:spPr>
            <a:xfrm>
              <a:off x="6153673" y="2816672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402" name="Freeform: Shape 401"/>
            <p:cNvSpPr/>
            <p:nvPr/>
          </p:nvSpPr>
          <p:spPr>
            <a:xfrm>
              <a:off x="6146053" y="2780477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403" name="Freeform: Shape 402"/>
            <p:cNvSpPr/>
            <p:nvPr/>
          </p:nvSpPr>
          <p:spPr>
            <a:xfrm>
              <a:off x="6138433" y="2744282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0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404" name="Freeform: Shape 403"/>
            <p:cNvSpPr/>
            <p:nvPr/>
          </p:nvSpPr>
          <p:spPr>
            <a:xfrm>
              <a:off x="6042231" y="2280414"/>
              <a:ext cx="161925" cy="38100"/>
            </a:xfrm>
            <a:custGeom>
              <a:avLst/>
              <a:gdLst>
                <a:gd name="connsiteX0" fmla="*/ 4281 w 161925"/>
                <a:gd name="connsiteY0" fmla="*/ 38571 h 38100"/>
                <a:gd name="connsiteX1" fmla="*/ 166206 w 161925"/>
                <a:gd name="connsiteY1" fmla="*/ 428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8571"/>
                  </a:moveTo>
                  <a:lnTo>
                    <a:pt x="166206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405" name="Freeform: Shape 404"/>
            <p:cNvSpPr/>
            <p:nvPr/>
          </p:nvSpPr>
          <p:spPr>
            <a:xfrm>
              <a:off x="6033658" y="2254697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5723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5723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406" name="Freeform: Shape 405"/>
            <p:cNvSpPr/>
            <p:nvPr/>
          </p:nvSpPr>
          <p:spPr>
            <a:xfrm>
              <a:off x="6026038" y="2218502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5723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5723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407" name="Freeform: Shape 406"/>
            <p:cNvSpPr/>
            <p:nvPr/>
          </p:nvSpPr>
          <p:spPr>
            <a:xfrm>
              <a:off x="6018418" y="2182307"/>
              <a:ext cx="114300" cy="28575"/>
            </a:xfrm>
            <a:custGeom>
              <a:avLst/>
              <a:gdLst>
                <a:gd name="connsiteX0" fmla="*/ 4281 w 114300"/>
                <a:gd name="connsiteY0" fmla="*/ 27141 h 28575"/>
                <a:gd name="connsiteX1" fmla="*/ 115723 w 114300"/>
                <a:gd name="connsiteY1" fmla="*/ 428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7141"/>
                  </a:moveTo>
                  <a:lnTo>
                    <a:pt x="115723" y="4280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408" name="Freeform: Shape 407"/>
            <p:cNvSpPr/>
            <p:nvPr/>
          </p:nvSpPr>
          <p:spPr>
            <a:xfrm>
              <a:off x="6012703" y="2142302"/>
              <a:ext cx="161925" cy="38100"/>
            </a:xfrm>
            <a:custGeom>
              <a:avLst/>
              <a:gdLst>
                <a:gd name="connsiteX0" fmla="*/ 4281 w 161925"/>
                <a:gd name="connsiteY0" fmla="*/ 39523 h 38100"/>
                <a:gd name="connsiteX1" fmla="*/ 166206 w 161925"/>
                <a:gd name="connsiteY1" fmla="*/ 428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9523"/>
                  </a:moveTo>
                  <a:lnTo>
                    <a:pt x="166206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409" name="Freeform: Shape 408"/>
            <p:cNvSpPr/>
            <p:nvPr/>
          </p:nvSpPr>
          <p:spPr>
            <a:xfrm>
              <a:off x="6005083" y="2117537"/>
              <a:ext cx="114300" cy="28575"/>
            </a:xfrm>
            <a:custGeom>
              <a:avLst/>
              <a:gdLst>
                <a:gd name="connsiteX0" fmla="*/ 4281 w 114300"/>
                <a:gd name="connsiteY0" fmla="*/ 27141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7141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410" name="Freeform: Shape 409"/>
            <p:cNvSpPr/>
            <p:nvPr/>
          </p:nvSpPr>
          <p:spPr>
            <a:xfrm>
              <a:off x="5997463" y="2080389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411" name="Freeform: Shape 410"/>
            <p:cNvSpPr/>
            <p:nvPr/>
          </p:nvSpPr>
          <p:spPr>
            <a:xfrm>
              <a:off x="5989843" y="2044194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0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412" name="Freeform: Shape 411"/>
            <p:cNvSpPr/>
            <p:nvPr/>
          </p:nvSpPr>
          <p:spPr>
            <a:xfrm>
              <a:off x="5983176" y="2005142"/>
              <a:ext cx="161925" cy="38100"/>
            </a:xfrm>
            <a:custGeom>
              <a:avLst/>
              <a:gdLst>
                <a:gd name="connsiteX0" fmla="*/ 4281 w 161925"/>
                <a:gd name="connsiteY0" fmla="*/ 38570 h 38100"/>
                <a:gd name="connsiteX1" fmla="*/ 167158 w 161925"/>
                <a:gd name="connsiteY1" fmla="*/ 428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8570"/>
                  </a:moveTo>
                  <a:lnTo>
                    <a:pt x="167158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413" name="Freeform: Shape 412"/>
            <p:cNvSpPr/>
            <p:nvPr/>
          </p:nvSpPr>
          <p:spPr>
            <a:xfrm>
              <a:off x="5975556" y="1979424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414" name="Freeform: Shape 413"/>
            <p:cNvSpPr/>
            <p:nvPr/>
          </p:nvSpPr>
          <p:spPr>
            <a:xfrm>
              <a:off x="5967936" y="1943229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415" name="Freeform: Shape 414"/>
            <p:cNvSpPr/>
            <p:nvPr/>
          </p:nvSpPr>
          <p:spPr>
            <a:xfrm>
              <a:off x="5960316" y="1907034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416" name="Freeform: Shape 415"/>
            <p:cNvSpPr/>
            <p:nvPr/>
          </p:nvSpPr>
          <p:spPr>
            <a:xfrm>
              <a:off x="5954601" y="1867982"/>
              <a:ext cx="161925" cy="38100"/>
            </a:xfrm>
            <a:custGeom>
              <a:avLst/>
              <a:gdLst>
                <a:gd name="connsiteX0" fmla="*/ 4281 w 161925"/>
                <a:gd name="connsiteY0" fmla="*/ 38571 h 38100"/>
                <a:gd name="connsiteX1" fmla="*/ 166206 w 161925"/>
                <a:gd name="connsiteY1" fmla="*/ 428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8571"/>
                  </a:moveTo>
                  <a:lnTo>
                    <a:pt x="166206" y="4280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417" name="Freeform: Shape 416"/>
            <p:cNvSpPr/>
            <p:nvPr/>
          </p:nvSpPr>
          <p:spPr>
            <a:xfrm>
              <a:off x="5946028" y="1842264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5723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5723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418" name="Freeform: Shape 417"/>
            <p:cNvSpPr/>
            <p:nvPr/>
          </p:nvSpPr>
          <p:spPr>
            <a:xfrm>
              <a:off x="5938408" y="1806069"/>
              <a:ext cx="114300" cy="28575"/>
            </a:xfrm>
            <a:custGeom>
              <a:avLst/>
              <a:gdLst>
                <a:gd name="connsiteX0" fmla="*/ 4281 w 114300"/>
                <a:gd name="connsiteY0" fmla="*/ 27141 h 28575"/>
                <a:gd name="connsiteX1" fmla="*/ 115723 w 114300"/>
                <a:gd name="connsiteY1" fmla="*/ 428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7141"/>
                  </a:moveTo>
                  <a:lnTo>
                    <a:pt x="115723" y="4280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419" name="Freeform: Shape 418"/>
            <p:cNvSpPr/>
            <p:nvPr/>
          </p:nvSpPr>
          <p:spPr>
            <a:xfrm>
              <a:off x="5930788" y="1768922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420" name="Freeform: Shape 419"/>
            <p:cNvSpPr/>
            <p:nvPr/>
          </p:nvSpPr>
          <p:spPr>
            <a:xfrm>
              <a:off x="5925073" y="1729869"/>
              <a:ext cx="161925" cy="38100"/>
            </a:xfrm>
            <a:custGeom>
              <a:avLst/>
              <a:gdLst>
                <a:gd name="connsiteX0" fmla="*/ 4281 w 161925"/>
                <a:gd name="connsiteY0" fmla="*/ 38571 h 38100"/>
                <a:gd name="connsiteX1" fmla="*/ 166206 w 161925"/>
                <a:gd name="connsiteY1" fmla="*/ 428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8571"/>
                  </a:moveTo>
                  <a:lnTo>
                    <a:pt x="166206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421" name="Freeform: Shape 420"/>
            <p:cNvSpPr/>
            <p:nvPr/>
          </p:nvSpPr>
          <p:spPr>
            <a:xfrm>
              <a:off x="5917453" y="1704152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422" name="Freeform: Shape 421"/>
            <p:cNvSpPr/>
            <p:nvPr/>
          </p:nvSpPr>
          <p:spPr>
            <a:xfrm>
              <a:off x="5909833" y="1667957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423" name="Freeform: Shape 422"/>
            <p:cNvSpPr/>
            <p:nvPr/>
          </p:nvSpPr>
          <p:spPr>
            <a:xfrm>
              <a:off x="5901261" y="1631762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5723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5723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424" name="Freeform: Shape 423"/>
            <p:cNvSpPr/>
            <p:nvPr/>
          </p:nvSpPr>
          <p:spPr>
            <a:xfrm>
              <a:off x="5895546" y="1592709"/>
              <a:ext cx="161925" cy="38100"/>
            </a:xfrm>
            <a:custGeom>
              <a:avLst/>
              <a:gdLst>
                <a:gd name="connsiteX0" fmla="*/ 4281 w 161925"/>
                <a:gd name="connsiteY0" fmla="*/ 38571 h 38100"/>
                <a:gd name="connsiteX1" fmla="*/ 167158 w 161925"/>
                <a:gd name="connsiteY1" fmla="*/ 428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8571"/>
                  </a:moveTo>
                  <a:lnTo>
                    <a:pt x="167158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425" name="Freeform: Shape 424"/>
            <p:cNvSpPr/>
            <p:nvPr/>
          </p:nvSpPr>
          <p:spPr>
            <a:xfrm>
              <a:off x="5887926" y="1566992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426" name="Freeform: Shape 425"/>
            <p:cNvSpPr/>
            <p:nvPr/>
          </p:nvSpPr>
          <p:spPr>
            <a:xfrm>
              <a:off x="5880306" y="1530797"/>
              <a:ext cx="114300" cy="28575"/>
            </a:xfrm>
            <a:custGeom>
              <a:avLst/>
              <a:gdLst>
                <a:gd name="connsiteX0" fmla="*/ 4281 w 114300"/>
                <a:gd name="connsiteY0" fmla="*/ 27141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7141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427" name="Freeform: Shape 426"/>
            <p:cNvSpPr/>
            <p:nvPr/>
          </p:nvSpPr>
          <p:spPr>
            <a:xfrm>
              <a:off x="5872686" y="1494602"/>
              <a:ext cx="114300" cy="28575"/>
            </a:xfrm>
            <a:custGeom>
              <a:avLst/>
              <a:gdLst>
                <a:gd name="connsiteX0" fmla="*/ 4281 w 114300"/>
                <a:gd name="connsiteY0" fmla="*/ 27141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7141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428" name="Freeform: Shape 427"/>
            <p:cNvSpPr/>
            <p:nvPr/>
          </p:nvSpPr>
          <p:spPr>
            <a:xfrm>
              <a:off x="5866018" y="1454597"/>
              <a:ext cx="161925" cy="38100"/>
            </a:xfrm>
            <a:custGeom>
              <a:avLst/>
              <a:gdLst>
                <a:gd name="connsiteX0" fmla="*/ 4281 w 161925"/>
                <a:gd name="connsiteY0" fmla="*/ 39523 h 38100"/>
                <a:gd name="connsiteX1" fmla="*/ 167158 w 161925"/>
                <a:gd name="connsiteY1" fmla="*/ 428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9523"/>
                  </a:moveTo>
                  <a:lnTo>
                    <a:pt x="167158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429" name="Freeform: Shape 428"/>
            <p:cNvSpPr/>
            <p:nvPr/>
          </p:nvSpPr>
          <p:spPr>
            <a:xfrm>
              <a:off x="5858398" y="1429832"/>
              <a:ext cx="114300" cy="28575"/>
            </a:xfrm>
            <a:custGeom>
              <a:avLst/>
              <a:gdLst>
                <a:gd name="connsiteX0" fmla="*/ 4281 w 114300"/>
                <a:gd name="connsiteY0" fmla="*/ 27141 h 28575"/>
                <a:gd name="connsiteX1" fmla="*/ 115723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7141"/>
                  </a:moveTo>
                  <a:lnTo>
                    <a:pt x="115723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430" name="Freeform: Shape 429"/>
            <p:cNvSpPr/>
            <p:nvPr/>
          </p:nvSpPr>
          <p:spPr>
            <a:xfrm>
              <a:off x="5850778" y="1392684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431" name="Freeform: Shape 430"/>
            <p:cNvSpPr/>
            <p:nvPr/>
          </p:nvSpPr>
          <p:spPr>
            <a:xfrm>
              <a:off x="5843158" y="1356489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432" name="Freeform: Shape 431"/>
            <p:cNvSpPr/>
            <p:nvPr/>
          </p:nvSpPr>
          <p:spPr>
            <a:xfrm>
              <a:off x="5837443" y="1317437"/>
              <a:ext cx="161925" cy="38100"/>
            </a:xfrm>
            <a:custGeom>
              <a:avLst/>
              <a:gdLst>
                <a:gd name="connsiteX0" fmla="*/ 4281 w 161925"/>
                <a:gd name="connsiteY0" fmla="*/ 38571 h 38100"/>
                <a:gd name="connsiteX1" fmla="*/ 166206 w 161925"/>
                <a:gd name="connsiteY1" fmla="*/ 428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8571"/>
                  </a:moveTo>
                  <a:lnTo>
                    <a:pt x="166206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433" name="Freeform: Shape 432"/>
            <p:cNvSpPr/>
            <p:nvPr/>
          </p:nvSpPr>
          <p:spPr>
            <a:xfrm>
              <a:off x="5829823" y="1291719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434" name="Freeform: Shape 433"/>
            <p:cNvSpPr/>
            <p:nvPr/>
          </p:nvSpPr>
          <p:spPr>
            <a:xfrm>
              <a:off x="5822203" y="1255524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435" name="Freeform: Shape 434"/>
            <p:cNvSpPr/>
            <p:nvPr/>
          </p:nvSpPr>
          <p:spPr>
            <a:xfrm>
              <a:off x="5813631" y="1219329"/>
              <a:ext cx="114300" cy="28575"/>
            </a:xfrm>
            <a:custGeom>
              <a:avLst/>
              <a:gdLst>
                <a:gd name="connsiteX0" fmla="*/ 4281 w 114300"/>
                <a:gd name="connsiteY0" fmla="*/ 27141 h 28575"/>
                <a:gd name="connsiteX1" fmla="*/ 115723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7141"/>
                  </a:moveTo>
                  <a:lnTo>
                    <a:pt x="115723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436" name="Freeform: Shape 435"/>
            <p:cNvSpPr/>
            <p:nvPr/>
          </p:nvSpPr>
          <p:spPr>
            <a:xfrm>
              <a:off x="5807916" y="1179324"/>
              <a:ext cx="161925" cy="38100"/>
            </a:xfrm>
            <a:custGeom>
              <a:avLst/>
              <a:gdLst>
                <a:gd name="connsiteX0" fmla="*/ 4281 w 161925"/>
                <a:gd name="connsiteY0" fmla="*/ 39523 h 38100"/>
                <a:gd name="connsiteX1" fmla="*/ 167158 w 161925"/>
                <a:gd name="connsiteY1" fmla="*/ 428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9523"/>
                  </a:moveTo>
                  <a:lnTo>
                    <a:pt x="167158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437" name="Freeform: Shape 436"/>
            <p:cNvSpPr/>
            <p:nvPr/>
          </p:nvSpPr>
          <p:spPr>
            <a:xfrm>
              <a:off x="5800296" y="1154559"/>
              <a:ext cx="114300" cy="28575"/>
            </a:xfrm>
            <a:custGeom>
              <a:avLst/>
              <a:gdLst>
                <a:gd name="connsiteX0" fmla="*/ 4281 w 114300"/>
                <a:gd name="connsiteY0" fmla="*/ 27141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7141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438" name="Freeform: Shape 437"/>
            <p:cNvSpPr/>
            <p:nvPr/>
          </p:nvSpPr>
          <p:spPr>
            <a:xfrm>
              <a:off x="5792676" y="1117412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439" name="Freeform: Shape 438"/>
            <p:cNvSpPr/>
            <p:nvPr/>
          </p:nvSpPr>
          <p:spPr>
            <a:xfrm>
              <a:off x="5785056" y="1081217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440" name="Freeform: Shape 439"/>
            <p:cNvSpPr/>
            <p:nvPr/>
          </p:nvSpPr>
          <p:spPr>
            <a:xfrm>
              <a:off x="5778388" y="1042164"/>
              <a:ext cx="161925" cy="38100"/>
            </a:xfrm>
            <a:custGeom>
              <a:avLst/>
              <a:gdLst>
                <a:gd name="connsiteX0" fmla="*/ 4281 w 161925"/>
                <a:gd name="connsiteY0" fmla="*/ 38571 h 38100"/>
                <a:gd name="connsiteX1" fmla="*/ 167158 w 161925"/>
                <a:gd name="connsiteY1" fmla="*/ 428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8571"/>
                  </a:moveTo>
                  <a:lnTo>
                    <a:pt x="167158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441" name="Freeform: Shape 440"/>
            <p:cNvSpPr/>
            <p:nvPr/>
          </p:nvSpPr>
          <p:spPr>
            <a:xfrm>
              <a:off x="5769816" y="1012637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5723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5723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442" name="Freeform: Shape 441"/>
            <p:cNvSpPr/>
            <p:nvPr/>
          </p:nvSpPr>
          <p:spPr>
            <a:xfrm>
              <a:off x="5762196" y="976442"/>
              <a:ext cx="114300" cy="28575"/>
            </a:xfrm>
            <a:custGeom>
              <a:avLst/>
              <a:gdLst>
                <a:gd name="connsiteX0" fmla="*/ 4281 w 114300"/>
                <a:gd name="connsiteY0" fmla="*/ 27141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7141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443" name="Freeform: Shape 442"/>
            <p:cNvSpPr/>
            <p:nvPr/>
          </p:nvSpPr>
          <p:spPr>
            <a:xfrm>
              <a:off x="5754576" y="939294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444" name="Freeform: Shape 443"/>
            <p:cNvSpPr/>
            <p:nvPr/>
          </p:nvSpPr>
          <p:spPr>
            <a:xfrm>
              <a:off x="5748861" y="900242"/>
              <a:ext cx="161925" cy="38100"/>
            </a:xfrm>
            <a:custGeom>
              <a:avLst/>
              <a:gdLst>
                <a:gd name="connsiteX0" fmla="*/ 4281 w 161925"/>
                <a:gd name="connsiteY0" fmla="*/ 38571 h 38100"/>
                <a:gd name="connsiteX1" fmla="*/ 166206 w 161925"/>
                <a:gd name="connsiteY1" fmla="*/ 428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8571"/>
                  </a:moveTo>
                  <a:lnTo>
                    <a:pt x="166206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445" name="Freeform: Shape 444"/>
            <p:cNvSpPr/>
            <p:nvPr/>
          </p:nvSpPr>
          <p:spPr>
            <a:xfrm>
              <a:off x="5741241" y="874524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446" name="Freeform: Shape 445"/>
            <p:cNvSpPr/>
            <p:nvPr/>
          </p:nvSpPr>
          <p:spPr>
            <a:xfrm>
              <a:off x="5732668" y="838329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5723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5723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447" name="Freeform: Shape 446"/>
            <p:cNvSpPr/>
            <p:nvPr/>
          </p:nvSpPr>
          <p:spPr>
            <a:xfrm>
              <a:off x="5725048" y="802134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5723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5723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448" name="Freeform: Shape 447"/>
            <p:cNvSpPr/>
            <p:nvPr/>
          </p:nvSpPr>
          <p:spPr>
            <a:xfrm>
              <a:off x="5719333" y="763082"/>
              <a:ext cx="161925" cy="38100"/>
            </a:xfrm>
            <a:custGeom>
              <a:avLst/>
              <a:gdLst>
                <a:gd name="connsiteX0" fmla="*/ 4281 w 161925"/>
                <a:gd name="connsiteY0" fmla="*/ 38571 h 38100"/>
                <a:gd name="connsiteX1" fmla="*/ 167158 w 161925"/>
                <a:gd name="connsiteY1" fmla="*/ 428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8571"/>
                  </a:moveTo>
                  <a:lnTo>
                    <a:pt x="167158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449" name="Freeform: Shape 448"/>
            <p:cNvSpPr/>
            <p:nvPr/>
          </p:nvSpPr>
          <p:spPr>
            <a:xfrm>
              <a:off x="5711713" y="737364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450" name="Freeform: Shape 449"/>
            <p:cNvSpPr/>
            <p:nvPr/>
          </p:nvSpPr>
          <p:spPr>
            <a:xfrm>
              <a:off x="5704093" y="701169"/>
              <a:ext cx="114300" cy="28575"/>
            </a:xfrm>
            <a:custGeom>
              <a:avLst/>
              <a:gdLst>
                <a:gd name="connsiteX0" fmla="*/ 4281 w 114300"/>
                <a:gd name="connsiteY0" fmla="*/ 27141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7141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451" name="Freeform: Shape 450"/>
            <p:cNvSpPr/>
            <p:nvPr/>
          </p:nvSpPr>
          <p:spPr>
            <a:xfrm>
              <a:off x="5696473" y="664974"/>
              <a:ext cx="114300" cy="28575"/>
            </a:xfrm>
            <a:custGeom>
              <a:avLst/>
              <a:gdLst>
                <a:gd name="connsiteX0" fmla="*/ 4281 w 114300"/>
                <a:gd name="connsiteY0" fmla="*/ 27141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7141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</p:grpSp>
      <p:sp>
        <p:nvSpPr>
          <p:cNvPr id="452" name="文本框 16"/>
          <p:cNvSpPr txBox="1"/>
          <p:nvPr/>
        </p:nvSpPr>
        <p:spPr>
          <a:xfrm>
            <a:off x="67967" y="827840"/>
            <a:ext cx="372143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altLang="zh-CN" sz="10350" b="1" dirty="0">
                <a:solidFill>
                  <a:srgbClr val="FF9900"/>
                </a:solidFill>
                <a:latin typeface="Arial" panose="020B0604020202020204" pitchFamily="34" charset="0"/>
                <a:ea typeface="汉标中黑体" panose="02010601030101010101" charset="-122"/>
                <a:cs typeface="Arial" panose="020B0604020202020204" pitchFamily="34" charset="0"/>
                <a:sym typeface="字心坊童梦奇缘W" panose="020B0A04020202020204" pitchFamily="34" charset="-122"/>
              </a:rPr>
              <a:t>III. </a:t>
            </a:r>
            <a:endParaRPr lang="en-US" altLang="zh-CN" sz="10350" b="1" dirty="0">
              <a:solidFill>
                <a:srgbClr val="FF9900"/>
              </a:solidFill>
              <a:latin typeface="Arial" panose="020B0604020202020204" pitchFamily="34" charset="0"/>
              <a:ea typeface="汉标中黑体" panose="02010601030101010101" charset="-122"/>
              <a:cs typeface="Arial" panose="020B0604020202020204" pitchFamily="34" charset="0"/>
              <a:sym typeface="字心坊童梦奇缘W" panose="020B0A04020202020204" pitchFamily="34" charset="-122"/>
            </a:endParaRPr>
          </a:p>
          <a:p>
            <a:pPr algn="ctr" defTabSz="685800"/>
            <a:r>
              <a:rPr lang="en-US" altLang="zh-CN" sz="4950" b="1" dirty="0">
                <a:solidFill>
                  <a:srgbClr val="FF9900"/>
                </a:solidFill>
                <a:latin typeface="Arial" panose="020B0604020202020204" pitchFamily="34" charset="0"/>
                <a:ea typeface="汉标中黑体" panose="02010601030101010101" charset="-122"/>
                <a:cs typeface="Arial" panose="020B0604020202020204" pitchFamily="34" charset="0"/>
                <a:sym typeface="字心坊童梦奇缘W" panose="020B0A04020202020204" pitchFamily="34" charset="-122"/>
              </a:rPr>
              <a:t>LIÊN KẾT CỘNG HÓA TRỊ</a:t>
            </a:r>
            <a:endParaRPr lang="zh-CN" altLang="en-US" sz="2700" b="1" dirty="0">
              <a:solidFill>
                <a:srgbClr val="FF9900"/>
              </a:solidFill>
              <a:latin typeface="Arial" panose="020B0604020202020204" pitchFamily="34" charset="0"/>
              <a:ea typeface="汉标中黑体" panose="02010601030101010101" charset="-122"/>
              <a:cs typeface="Arial" panose="020B0604020202020204" pitchFamily="34" charset="0"/>
              <a:sym typeface="字心坊童梦奇缘W" panose="020B0A04020202020204" pitchFamily="3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-1" y="1806174"/>
            <a:ext cx="9144000" cy="3245653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10000">
                <a:schemeClr val="accent1"/>
              </a:gs>
            </a:gsLst>
            <a:lin ang="0" scaled="1"/>
            <a:tileRect/>
          </a:gradFill>
          <a:ln>
            <a:noFill/>
          </a:ln>
          <a:effectLst>
            <a:outerShdw blurRad="254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4" name="Freeform: Shape 23"/>
          <p:cNvSpPr/>
          <p:nvPr/>
        </p:nvSpPr>
        <p:spPr>
          <a:xfrm rot="16200000">
            <a:off x="-3694" y="860945"/>
            <a:ext cx="5143499" cy="5136108"/>
          </a:xfrm>
          <a:custGeom>
            <a:avLst/>
            <a:gdLst>
              <a:gd name="connsiteX0" fmla="*/ 5124965 w 5124965"/>
              <a:gd name="connsiteY0" fmla="*/ 0 h 5343867"/>
              <a:gd name="connsiteX1" fmla="*/ 5115595 w 5124965"/>
              <a:gd name="connsiteY1" fmla="*/ 462273 h 5343867"/>
              <a:gd name="connsiteX2" fmla="*/ 4517527 w 5124965"/>
              <a:gd name="connsiteY2" fmla="*/ 3454662 h 5343867"/>
              <a:gd name="connsiteX3" fmla="*/ 551698 w 5124965"/>
              <a:gd name="connsiteY3" fmla="*/ 3315914 h 5343867"/>
              <a:gd name="connsiteX4" fmla="*/ 4772 w 5124965"/>
              <a:gd name="connsiteY4" fmla="*/ 372872 h 5343867"/>
              <a:gd name="connsiteX5" fmla="*/ 0 w 5124965"/>
              <a:gd name="connsiteY5" fmla="*/ 0 h 5343867"/>
              <a:gd name="connsiteX6" fmla="*/ 5124965 w 5124965"/>
              <a:gd name="connsiteY6" fmla="*/ 0 h 5343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24965" h="5343867">
                <a:moveTo>
                  <a:pt x="5124965" y="0"/>
                </a:moveTo>
                <a:lnTo>
                  <a:pt x="5115595" y="462273"/>
                </a:lnTo>
                <a:cubicBezTo>
                  <a:pt x="5069848" y="1560875"/>
                  <a:pt x="4861882" y="2607448"/>
                  <a:pt x="4517527" y="3454662"/>
                </a:cubicBezTo>
                <a:cubicBezTo>
                  <a:pt x="3471088" y="6029212"/>
                  <a:pt x="1556109" y="5962215"/>
                  <a:pt x="551698" y="3315914"/>
                </a:cubicBezTo>
                <a:cubicBezTo>
                  <a:pt x="230371" y="2469319"/>
                  <a:pt x="40659" y="1442723"/>
                  <a:pt x="4772" y="372872"/>
                </a:cubicBezTo>
                <a:lnTo>
                  <a:pt x="0" y="0"/>
                </a:lnTo>
                <a:lnTo>
                  <a:pt x="512496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495300" dist="152400" algn="l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7" name="Freeform: Shape 26"/>
          <p:cNvSpPr/>
          <p:nvPr/>
        </p:nvSpPr>
        <p:spPr>
          <a:xfrm rot="16200000">
            <a:off x="-3395" y="1132325"/>
            <a:ext cx="4726263" cy="4719473"/>
          </a:xfrm>
          <a:custGeom>
            <a:avLst/>
            <a:gdLst>
              <a:gd name="connsiteX0" fmla="*/ 5124965 w 5124965"/>
              <a:gd name="connsiteY0" fmla="*/ 0 h 5343867"/>
              <a:gd name="connsiteX1" fmla="*/ 5115595 w 5124965"/>
              <a:gd name="connsiteY1" fmla="*/ 462273 h 5343867"/>
              <a:gd name="connsiteX2" fmla="*/ 4517527 w 5124965"/>
              <a:gd name="connsiteY2" fmla="*/ 3454662 h 5343867"/>
              <a:gd name="connsiteX3" fmla="*/ 551698 w 5124965"/>
              <a:gd name="connsiteY3" fmla="*/ 3315914 h 5343867"/>
              <a:gd name="connsiteX4" fmla="*/ 4772 w 5124965"/>
              <a:gd name="connsiteY4" fmla="*/ 372872 h 5343867"/>
              <a:gd name="connsiteX5" fmla="*/ 0 w 5124965"/>
              <a:gd name="connsiteY5" fmla="*/ 0 h 5343867"/>
              <a:gd name="connsiteX6" fmla="*/ 5124965 w 5124965"/>
              <a:gd name="connsiteY6" fmla="*/ 0 h 5343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24965" h="5343867">
                <a:moveTo>
                  <a:pt x="5124965" y="0"/>
                </a:moveTo>
                <a:lnTo>
                  <a:pt x="5115595" y="462273"/>
                </a:lnTo>
                <a:cubicBezTo>
                  <a:pt x="5069848" y="1560875"/>
                  <a:pt x="4861882" y="2607448"/>
                  <a:pt x="4517527" y="3454662"/>
                </a:cubicBezTo>
                <a:cubicBezTo>
                  <a:pt x="3471088" y="6029212"/>
                  <a:pt x="1556109" y="5962215"/>
                  <a:pt x="551698" y="3315914"/>
                </a:cubicBezTo>
                <a:cubicBezTo>
                  <a:pt x="230371" y="2469319"/>
                  <a:pt x="40659" y="1442723"/>
                  <a:pt x="4772" y="372872"/>
                </a:cubicBezTo>
                <a:lnTo>
                  <a:pt x="0" y="0"/>
                </a:lnTo>
                <a:lnTo>
                  <a:pt x="512496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grpSp>
        <p:nvGrpSpPr>
          <p:cNvPr id="11" name="组合 22"/>
          <p:cNvGrpSpPr/>
          <p:nvPr/>
        </p:nvGrpSpPr>
        <p:grpSpPr>
          <a:xfrm>
            <a:off x="1511300" y="1172557"/>
            <a:ext cx="7579280" cy="4168975"/>
            <a:chOff x="-3265189" y="2479749"/>
            <a:chExt cx="11273549" cy="9938381"/>
          </a:xfrm>
        </p:grpSpPr>
        <p:sp>
          <p:nvSpPr>
            <p:cNvPr id="12" name="矩形: 剪去对角 23"/>
            <p:cNvSpPr/>
            <p:nvPr/>
          </p:nvSpPr>
          <p:spPr>
            <a:xfrm>
              <a:off x="-3216373" y="2622930"/>
              <a:ext cx="11224733" cy="1837825"/>
            </a:xfrm>
            <a:prstGeom prst="snip2DiagRect">
              <a:avLst>
                <a:gd name="adj1" fmla="val 0"/>
                <a:gd name="adj2" fmla="val 10271"/>
              </a:avLst>
            </a:prstGeom>
            <a:solidFill>
              <a:schemeClr val="bg1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200" dirty="0">
                <a:solidFill>
                  <a:srgbClr val="FFFFFF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3" name="文本框 24"/>
            <p:cNvSpPr txBox="1"/>
            <p:nvPr/>
          </p:nvSpPr>
          <p:spPr>
            <a:xfrm>
              <a:off x="-3181459" y="2479749"/>
              <a:ext cx="11088633" cy="1981006"/>
            </a:xfrm>
            <a:prstGeom prst="rect">
              <a:avLst/>
            </a:prstGeom>
            <a:noFill/>
            <a:ln w="38100">
              <a:noFill/>
              <a:prstDash val="dash"/>
            </a:ln>
          </p:spPr>
          <p:txBody>
            <a:bodyPr wrap="square">
              <a:spAutoFit/>
            </a:bodyPr>
            <a:lstStyle/>
            <a:p>
              <a:pPr marL="66675" defTabSz="685800">
                <a:spcBef>
                  <a:spcPts val="450"/>
                </a:spcBef>
                <a:spcAft>
                  <a:spcPts val="300"/>
                </a:spcAft>
              </a:pPr>
              <a:r>
                <a:rPr lang="vi-VN" sz="2400" dirty="0">
                  <a:solidFill>
                    <a:srgbClr val="666668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- Liên kết cộng hoá trị được tạo nên do sự dùng chung một hay nhiều cặp electron.</a:t>
              </a:r>
              <a:endParaRPr lang="vi-VN" sz="2400" dirty="0">
                <a:solidFill>
                  <a:srgbClr val="666668"/>
                </a:solidFill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  <p:sp>
          <p:nvSpPr>
            <p:cNvPr id="2" name="矩形: 剪去对角 23"/>
            <p:cNvSpPr/>
            <p:nvPr/>
          </p:nvSpPr>
          <p:spPr>
            <a:xfrm>
              <a:off x="-3216378" y="6414360"/>
              <a:ext cx="11224734" cy="2287753"/>
            </a:xfrm>
            <a:prstGeom prst="snip2DiagRect">
              <a:avLst>
                <a:gd name="adj1" fmla="val 0"/>
                <a:gd name="adj2" fmla="val 10271"/>
              </a:avLst>
            </a:prstGeom>
            <a:solidFill>
              <a:schemeClr val="bg1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200" dirty="0">
                <a:solidFill>
                  <a:srgbClr val="FFFFFF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" name="文本框 24"/>
            <p:cNvSpPr txBox="1"/>
            <p:nvPr/>
          </p:nvSpPr>
          <p:spPr>
            <a:xfrm>
              <a:off x="-3164006" y="6600196"/>
              <a:ext cx="11071180" cy="1981006"/>
            </a:xfrm>
            <a:prstGeom prst="rect">
              <a:avLst/>
            </a:prstGeom>
            <a:noFill/>
            <a:ln w="38100">
              <a:noFill/>
              <a:prstDash val="dash"/>
            </a:ln>
          </p:spPr>
          <p:txBody>
            <a:bodyPr wrap="square">
              <a:spAutoFit/>
            </a:bodyPr>
            <a:lstStyle/>
            <a:p>
              <a:pPr marL="66675" defTabSz="685800">
                <a:spcBef>
                  <a:spcPts val="450"/>
                </a:spcBef>
                <a:spcAft>
                  <a:spcPts val="300"/>
                </a:spcAft>
              </a:pPr>
              <a:r>
                <a:rPr lang="en-US" sz="2400" dirty="0">
                  <a:solidFill>
                    <a:srgbClr val="666668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- </a:t>
              </a:r>
              <a:r>
                <a:rPr lang="en-US" sz="2400" dirty="0" err="1">
                  <a:solidFill>
                    <a:srgbClr val="666668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Thường</a:t>
              </a:r>
              <a:r>
                <a:rPr lang="en-US" sz="2400" dirty="0">
                  <a:solidFill>
                    <a:srgbClr val="666668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666668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gặp</a:t>
              </a:r>
              <a:r>
                <a:rPr lang="en-US" sz="2400" dirty="0">
                  <a:solidFill>
                    <a:srgbClr val="666668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666668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trong</a:t>
              </a:r>
              <a:r>
                <a:rPr lang="en-US" sz="2400" dirty="0">
                  <a:solidFill>
                    <a:srgbClr val="666668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666668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nhiều</a:t>
              </a:r>
              <a:r>
                <a:rPr lang="en-US" sz="2400" dirty="0">
                  <a:solidFill>
                    <a:srgbClr val="666668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666668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phân</a:t>
              </a:r>
              <a:r>
                <a:rPr lang="en-US" sz="2400" dirty="0">
                  <a:solidFill>
                    <a:srgbClr val="666668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666668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tử</a:t>
              </a:r>
              <a:r>
                <a:rPr lang="en-US" sz="2400" dirty="0">
                  <a:solidFill>
                    <a:srgbClr val="666668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666668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hình</a:t>
              </a:r>
              <a:r>
                <a:rPr lang="en-US" sz="2400" dirty="0">
                  <a:solidFill>
                    <a:srgbClr val="666668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666668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thành</a:t>
              </a:r>
              <a:r>
                <a:rPr lang="en-US" sz="2400" dirty="0">
                  <a:solidFill>
                    <a:srgbClr val="666668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666668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giữa</a:t>
              </a:r>
              <a:r>
                <a:rPr lang="en-US" sz="2400" dirty="0">
                  <a:solidFill>
                    <a:srgbClr val="666668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666668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các</a:t>
              </a:r>
              <a:r>
                <a:rPr lang="en-US" sz="2400" dirty="0">
                  <a:solidFill>
                    <a:srgbClr val="666668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666668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nguyên</a:t>
              </a:r>
              <a:r>
                <a:rPr lang="en-US" sz="2400" dirty="0">
                  <a:solidFill>
                    <a:srgbClr val="666668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666668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tử</a:t>
              </a:r>
              <a:r>
                <a:rPr lang="en-US" sz="2400" dirty="0">
                  <a:solidFill>
                    <a:srgbClr val="666668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 phi </a:t>
              </a:r>
              <a:r>
                <a:rPr lang="en-US" sz="2400" dirty="0" err="1">
                  <a:solidFill>
                    <a:srgbClr val="666668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kim</a:t>
              </a:r>
              <a:r>
                <a:rPr lang="en-US" sz="2400" dirty="0">
                  <a:solidFill>
                    <a:srgbClr val="666668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 (N</a:t>
              </a:r>
              <a:r>
                <a:rPr lang="en-US" sz="2400" baseline="-25000" dirty="0">
                  <a:solidFill>
                    <a:srgbClr val="666668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2</a:t>
              </a:r>
              <a:r>
                <a:rPr lang="en-US" sz="2400" dirty="0">
                  <a:solidFill>
                    <a:srgbClr val="666668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; O</a:t>
              </a:r>
              <a:r>
                <a:rPr lang="en-US" sz="2400" baseline="-25000" dirty="0">
                  <a:solidFill>
                    <a:srgbClr val="666668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2; </a:t>
              </a:r>
              <a:r>
                <a:rPr lang="en-US" sz="2400" dirty="0">
                  <a:solidFill>
                    <a:srgbClr val="666668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HCl, NH</a:t>
              </a:r>
              <a:r>
                <a:rPr lang="en-US" sz="2400" baseline="-25000" dirty="0">
                  <a:solidFill>
                    <a:srgbClr val="666668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3, </a:t>
              </a:r>
              <a:r>
                <a:rPr lang="en-US" sz="2400" dirty="0">
                  <a:solidFill>
                    <a:srgbClr val="666668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CO</a:t>
              </a:r>
              <a:r>
                <a:rPr lang="en-US" sz="2400" baseline="-25000" dirty="0">
                  <a:solidFill>
                    <a:srgbClr val="666668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2</a:t>
              </a:r>
              <a:r>
                <a:rPr lang="en-US" sz="2400" dirty="0">
                  <a:solidFill>
                    <a:srgbClr val="666668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…)</a:t>
              </a:r>
              <a:endParaRPr lang="vi-VN" sz="2400" dirty="0">
                <a:solidFill>
                  <a:srgbClr val="666668"/>
                </a:solidFill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  <p:sp>
          <p:nvSpPr>
            <p:cNvPr id="4" name="矩形: 剪去对角 23"/>
            <p:cNvSpPr/>
            <p:nvPr/>
          </p:nvSpPr>
          <p:spPr>
            <a:xfrm>
              <a:off x="-3265189" y="10130377"/>
              <a:ext cx="11172363" cy="2287753"/>
            </a:xfrm>
            <a:prstGeom prst="snip2DiagRect">
              <a:avLst>
                <a:gd name="adj1" fmla="val 0"/>
                <a:gd name="adj2" fmla="val 10271"/>
              </a:avLst>
            </a:prstGeom>
            <a:solidFill>
              <a:schemeClr val="bg1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200" dirty="0">
                <a:solidFill>
                  <a:srgbClr val="FFFFFF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" name="文本框 24"/>
            <p:cNvSpPr txBox="1"/>
            <p:nvPr/>
          </p:nvSpPr>
          <p:spPr>
            <a:xfrm>
              <a:off x="-3164006" y="10280703"/>
              <a:ext cx="11172363" cy="1981006"/>
            </a:xfrm>
            <a:prstGeom prst="rect">
              <a:avLst/>
            </a:prstGeom>
            <a:noFill/>
            <a:ln w="38100">
              <a:noFill/>
              <a:prstDash val="dash"/>
            </a:ln>
          </p:spPr>
          <p:txBody>
            <a:bodyPr wrap="square">
              <a:spAutoFit/>
            </a:bodyPr>
            <a:lstStyle/>
            <a:p>
              <a:pPr marL="66675" defTabSz="685800">
                <a:spcBef>
                  <a:spcPts val="450"/>
                </a:spcBef>
                <a:spcAft>
                  <a:spcPts val="300"/>
                </a:spcAft>
              </a:pPr>
              <a:r>
                <a:rPr lang="en-US" sz="2400" dirty="0">
                  <a:solidFill>
                    <a:srgbClr val="666668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- </a:t>
              </a:r>
              <a:r>
                <a:rPr lang="en-US" sz="2400" dirty="0" err="1">
                  <a:solidFill>
                    <a:srgbClr val="666668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Các</a:t>
              </a:r>
              <a:r>
                <a:rPr lang="en-US" sz="2400" dirty="0">
                  <a:solidFill>
                    <a:srgbClr val="666668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666668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chất</a:t>
              </a:r>
              <a:r>
                <a:rPr lang="en-US" sz="2400" dirty="0">
                  <a:solidFill>
                    <a:srgbClr val="666668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666668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cộng</a:t>
              </a:r>
              <a:r>
                <a:rPr lang="en-US" sz="2400" dirty="0">
                  <a:solidFill>
                    <a:srgbClr val="666668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666668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hóa</a:t>
              </a:r>
              <a:r>
                <a:rPr lang="en-US" sz="2400" dirty="0">
                  <a:solidFill>
                    <a:srgbClr val="666668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666668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trị</a:t>
              </a:r>
              <a:r>
                <a:rPr lang="vi-VN" sz="2400" dirty="0">
                  <a:solidFill>
                    <a:srgbClr val="666668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vi-VN" sz="2400" dirty="0" err="1">
                  <a:solidFill>
                    <a:srgbClr val="666668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có</a:t>
              </a:r>
              <a:r>
                <a:rPr lang="vi-VN" sz="2400" dirty="0">
                  <a:solidFill>
                    <a:srgbClr val="666668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vi-VN" sz="2400" dirty="0" err="1">
                  <a:solidFill>
                    <a:srgbClr val="666668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thể</a:t>
              </a:r>
              <a:r>
                <a:rPr lang="vi-VN" sz="2400" dirty="0">
                  <a:solidFill>
                    <a:srgbClr val="666668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vi-VN" sz="2400" dirty="0" err="1">
                  <a:solidFill>
                    <a:srgbClr val="666668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là</a:t>
              </a:r>
              <a:r>
                <a:rPr lang="vi-VN" sz="2400" dirty="0">
                  <a:solidFill>
                    <a:srgbClr val="666668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vi-VN" sz="2400" dirty="0" err="1">
                  <a:solidFill>
                    <a:srgbClr val="666668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chất</a:t>
              </a:r>
              <a:r>
                <a:rPr lang="vi-VN" sz="2400" dirty="0">
                  <a:solidFill>
                    <a:srgbClr val="666668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vi-VN" sz="2400" dirty="0" err="1">
                  <a:solidFill>
                    <a:srgbClr val="666668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khí</a:t>
              </a:r>
              <a:r>
                <a:rPr lang="vi-VN" sz="2400" dirty="0">
                  <a:solidFill>
                    <a:srgbClr val="666668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vi-VN" sz="2400" dirty="0" err="1">
                  <a:solidFill>
                    <a:srgbClr val="666668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chất</a:t>
              </a:r>
              <a:r>
                <a:rPr lang="vi-VN" sz="2400" dirty="0">
                  <a:solidFill>
                    <a:srgbClr val="666668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vi-VN" sz="2400" dirty="0" err="1">
                  <a:solidFill>
                    <a:srgbClr val="666668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lỏng</a:t>
              </a:r>
              <a:r>
                <a:rPr lang="vi-VN" sz="2400" dirty="0">
                  <a:solidFill>
                    <a:srgbClr val="666668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 hay </a:t>
              </a:r>
              <a:r>
                <a:rPr lang="vi-VN" sz="2400" dirty="0" err="1">
                  <a:solidFill>
                    <a:srgbClr val="666668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chất</a:t>
              </a:r>
              <a:r>
                <a:rPr lang="vi-VN" sz="2400" dirty="0">
                  <a:solidFill>
                    <a:srgbClr val="666668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vi-VN" sz="2400" dirty="0" err="1">
                  <a:solidFill>
                    <a:srgbClr val="666668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rắn</a:t>
              </a:r>
              <a:r>
                <a:rPr lang="vi-VN" sz="2400" dirty="0">
                  <a:solidFill>
                    <a:srgbClr val="666668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;</a:t>
              </a:r>
              <a:r>
                <a:rPr lang="en-US" sz="2400" dirty="0">
                  <a:solidFill>
                    <a:srgbClr val="666668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666668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có</a:t>
              </a:r>
              <a:r>
                <a:rPr lang="en-US" sz="2400" dirty="0">
                  <a:solidFill>
                    <a:srgbClr val="666668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666668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nhiệt</a:t>
              </a:r>
              <a:r>
                <a:rPr lang="en-US" sz="2400" dirty="0">
                  <a:solidFill>
                    <a:srgbClr val="666668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666668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độ</a:t>
              </a:r>
              <a:r>
                <a:rPr lang="en-US" sz="2400" dirty="0">
                  <a:solidFill>
                    <a:srgbClr val="666668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666668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nóng</a:t>
              </a:r>
              <a:r>
                <a:rPr lang="en-US" sz="2400" dirty="0">
                  <a:solidFill>
                    <a:srgbClr val="666668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666668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chảy</a:t>
              </a:r>
              <a:r>
                <a:rPr lang="en-US" sz="2400" dirty="0">
                  <a:solidFill>
                    <a:srgbClr val="666668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666668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và</a:t>
              </a:r>
              <a:r>
                <a:rPr lang="en-US" sz="2400" dirty="0">
                  <a:solidFill>
                    <a:srgbClr val="666668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666668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nhiệt</a:t>
              </a:r>
              <a:r>
                <a:rPr lang="en-US" sz="2400" dirty="0">
                  <a:solidFill>
                    <a:srgbClr val="666668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666668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đôi</a:t>
              </a:r>
              <a:r>
                <a:rPr lang="en-US" sz="2400" dirty="0">
                  <a:solidFill>
                    <a:srgbClr val="666668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666668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thấp</a:t>
              </a:r>
              <a:endParaRPr lang="vi-VN" sz="2400" dirty="0">
                <a:solidFill>
                  <a:srgbClr val="666668"/>
                </a:solidFill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14" name="图片 2" descr="C:\Users\Administrator\Desktop\T\亲子阅读\5caf14e7f1bb8.png5caf14e7f1bb8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1" y="1055826"/>
            <a:ext cx="1969294" cy="1800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634" y="713667"/>
            <a:ext cx="8644732" cy="5430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57250"/>
            <a:ext cx="34290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矩形 6"/>
          <p:cNvSpPr/>
          <p:nvPr/>
        </p:nvSpPr>
        <p:spPr>
          <a:xfrm>
            <a:off x="3562612" y="1600903"/>
            <a:ext cx="5341903" cy="389600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>
                <a:lumMod val="75000"/>
                <a:lumOff val="25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i="1" dirty="0">
                <a:solidFill>
                  <a:srgbClr val="996600"/>
                </a:solidFill>
              </a:rPr>
              <a:t>Trong tự nhiên</a:t>
            </a:r>
            <a:endParaRPr lang="en-US" sz="2400" i="1" dirty="0">
              <a:solidFill>
                <a:srgbClr val="996600"/>
              </a:solidFill>
            </a:endParaRPr>
          </a:p>
          <a:p>
            <a:pPr algn="just"/>
            <a:r>
              <a:rPr lang="vi-VN" sz="2400" i="1" dirty="0">
                <a:solidFill>
                  <a:srgbClr val="996600"/>
                </a:solidFill>
              </a:rPr>
              <a:t> </a:t>
            </a:r>
            <a:r>
              <a:rPr lang="en-US" sz="2400" b="1" i="1" dirty="0">
                <a:solidFill>
                  <a:srgbClr val="FF0000"/>
                </a:solidFill>
              </a:rPr>
              <a:t>C</a:t>
            </a:r>
            <a:r>
              <a:rPr lang="vi-VN" sz="2400" b="1" i="1" dirty="0">
                <a:solidFill>
                  <a:srgbClr val="FF0000"/>
                </a:solidFill>
              </a:rPr>
              <a:t>hỉ có các khí hiếm </a:t>
            </a:r>
            <a:r>
              <a:rPr lang="vi-VN" sz="2400" i="1" dirty="0">
                <a:solidFill>
                  <a:srgbClr val="996600"/>
                </a:solidFill>
              </a:rPr>
              <a:t>tồn tại </a:t>
            </a:r>
            <a:r>
              <a:rPr lang="vi-VN" sz="2400" b="1" i="1" dirty="0">
                <a:solidFill>
                  <a:srgbClr val="FF0000"/>
                </a:solidFill>
              </a:rPr>
              <a:t>ở dạng đơn nguyên tử bền vững</a:t>
            </a:r>
            <a:endParaRPr lang="en-US" sz="2400" b="1" i="1" dirty="0">
              <a:solidFill>
                <a:srgbClr val="FF0000"/>
              </a:solidFill>
            </a:endParaRPr>
          </a:p>
          <a:p>
            <a:pPr algn="just"/>
            <a:endParaRPr lang="en-US" sz="2400" i="1" dirty="0">
              <a:solidFill>
                <a:srgbClr val="996600"/>
              </a:solidFill>
            </a:endParaRPr>
          </a:p>
          <a:p>
            <a:pPr algn="just"/>
            <a:r>
              <a:rPr lang="en-US" sz="2400" i="1" dirty="0">
                <a:solidFill>
                  <a:srgbClr val="996600"/>
                </a:solidFill>
              </a:rPr>
              <a:t>C</a:t>
            </a:r>
            <a:r>
              <a:rPr lang="vi-VN" sz="2400" i="1" dirty="0">
                <a:solidFill>
                  <a:srgbClr val="996600"/>
                </a:solidFill>
              </a:rPr>
              <a:t>òn </a:t>
            </a:r>
            <a:r>
              <a:rPr lang="vi-VN" sz="2400" b="1" i="1" dirty="0">
                <a:solidFill>
                  <a:srgbClr val="FF0000"/>
                </a:solidFill>
              </a:rPr>
              <a:t>nguyên tử của các nguyên tố</a:t>
            </a:r>
            <a:r>
              <a:rPr lang="vi-VN" sz="2400" i="1" dirty="0">
                <a:solidFill>
                  <a:srgbClr val="996600"/>
                </a:solidFill>
              </a:rPr>
              <a:t> khác thường có xu hướng </a:t>
            </a:r>
            <a:r>
              <a:rPr lang="vi-VN" sz="2400" b="1" i="1" dirty="0">
                <a:solidFill>
                  <a:srgbClr val="FF0000"/>
                </a:solidFill>
              </a:rPr>
              <a:t>kết hợp </a:t>
            </a:r>
            <a:r>
              <a:rPr lang="vi-VN" sz="2400" i="1" dirty="0">
                <a:solidFill>
                  <a:srgbClr val="996600"/>
                </a:solidFill>
              </a:rPr>
              <a:t>với nhau </a:t>
            </a:r>
            <a:r>
              <a:rPr lang="vi-VN" sz="2400" b="1" i="1" dirty="0">
                <a:solidFill>
                  <a:srgbClr val="FF0000"/>
                </a:solidFill>
              </a:rPr>
              <a:t>bằng các liên kết hóa học</a:t>
            </a:r>
            <a:r>
              <a:rPr lang="vi-VN" sz="2400" i="1" dirty="0">
                <a:solidFill>
                  <a:srgbClr val="996600"/>
                </a:solidFill>
              </a:rPr>
              <a:t>. </a:t>
            </a:r>
            <a:endParaRPr lang="en-US" sz="2400" i="1" dirty="0">
              <a:solidFill>
                <a:srgbClr val="996600"/>
              </a:solidFill>
            </a:endParaRPr>
          </a:p>
          <a:p>
            <a:pPr algn="just"/>
            <a:endParaRPr lang="en-US" sz="2400" i="1" dirty="0">
              <a:solidFill>
                <a:srgbClr val="996600"/>
              </a:solidFill>
            </a:endParaRPr>
          </a:p>
          <a:p>
            <a:pPr algn="just"/>
            <a:r>
              <a:rPr lang="vi-VN" sz="2400" b="1" i="1" dirty="0">
                <a:solidFill>
                  <a:srgbClr val="FF0000"/>
                </a:solidFill>
              </a:rPr>
              <a:t>Các liên kết hóa học được hình thành như thế nào?</a:t>
            </a:r>
            <a:endParaRPr lang="zh-CN" altLang="en-US" sz="2400" b="1" i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2" name="Flowchart: Connector 21"/>
          <p:cNvSpPr/>
          <p:nvPr/>
        </p:nvSpPr>
        <p:spPr>
          <a:xfrm>
            <a:off x="2573386" y="1838665"/>
            <a:ext cx="855614" cy="804497"/>
          </a:xfrm>
          <a:prstGeom prst="flowChartConnector">
            <a:avLst/>
          </a:prstGeom>
          <a:solidFill>
            <a:srgbClr val="A5CDF7"/>
          </a:solidFill>
          <a:ln>
            <a:solidFill>
              <a:srgbClr val="A5CDF7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500" b="1" dirty="0">
                <a:latin typeface="Arial" panose="020B0604020202020204" pitchFamily="34" charset="0"/>
                <a:cs typeface="Arial" panose="020B0604020202020204" pitchFamily="34" charset="0"/>
              </a:rPr>
              <a:t>Ne </a:t>
            </a:r>
            <a:endParaRPr lang="vi-VN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983234" y="3031209"/>
            <a:ext cx="1386624" cy="738529"/>
            <a:chOff x="8029575" y="2414587"/>
            <a:chExt cx="1452562" cy="757238"/>
          </a:xfrm>
        </p:grpSpPr>
        <p:sp>
          <p:nvSpPr>
            <p:cNvPr id="24" name="Flowchart: Connector 23"/>
            <p:cNvSpPr/>
            <p:nvPr/>
          </p:nvSpPr>
          <p:spPr>
            <a:xfrm>
              <a:off x="8029575" y="2414588"/>
              <a:ext cx="800100" cy="757237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1500" b="1" dirty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endParaRPr lang="vi-VN" sz="1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lowchart: Connector 24"/>
            <p:cNvSpPr/>
            <p:nvPr/>
          </p:nvSpPr>
          <p:spPr>
            <a:xfrm>
              <a:off x="8682037" y="2414587"/>
              <a:ext cx="800100" cy="757237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1500" b="1" dirty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endParaRPr lang="vi-VN" sz="1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842028" y="3705689"/>
            <a:ext cx="1337528" cy="654602"/>
            <a:chOff x="2689538" y="3576246"/>
            <a:chExt cx="1783370" cy="872802"/>
          </a:xfrm>
        </p:grpSpPr>
        <p:sp>
          <p:nvSpPr>
            <p:cNvPr id="27" name="Flowchart: Connector 26"/>
            <p:cNvSpPr/>
            <p:nvPr/>
          </p:nvSpPr>
          <p:spPr>
            <a:xfrm>
              <a:off x="2689538" y="3735272"/>
              <a:ext cx="824749" cy="659182"/>
            </a:xfrm>
            <a:prstGeom prst="flowChartConnector">
              <a:avLst/>
            </a:prstGeom>
            <a:solidFill>
              <a:srgbClr val="FFCCFF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</a:t>
              </a:r>
              <a:r>
                <a:rPr lang="vi-VN" sz="1200" b="1" baseline="30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vi-VN" sz="1200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lowchart: Connector 27"/>
            <p:cNvSpPr/>
            <p:nvPr/>
          </p:nvSpPr>
          <p:spPr>
            <a:xfrm>
              <a:off x="3459698" y="3576246"/>
              <a:ext cx="1013210" cy="872802"/>
            </a:xfrm>
            <a:prstGeom prst="flowChartConnector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15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</a:t>
              </a:r>
              <a:r>
                <a:rPr lang="vi-VN" sz="1500" b="1" baseline="30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vi-VN" sz="1500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Thought Bubble: Cloud 28"/>
          <p:cNvSpPr/>
          <p:nvPr/>
        </p:nvSpPr>
        <p:spPr>
          <a:xfrm>
            <a:off x="133612" y="1600903"/>
            <a:ext cx="2391968" cy="738528"/>
          </a:xfrm>
          <a:prstGeom prst="cloudCallout">
            <a:avLst>
              <a:gd name="adj1" fmla="val 52089"/>
              <a:gd name="adj2" fmla="val 47697"/>
            </a:avLst>
          </a:prstGeom>
          <a:solidFill>
            <a:schemeClr val="bg1"/>
          </a:solidFill>
          <a:ln>
            <a:solidFill>
              <a:srgbClr val="378D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 sao các nguyên tử khác luôn kết hợp với nhau?</a:t>
            </a:r>
            <a:endParaRPr lang="vi-VN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33612" y="4557794"/>
            <a:ext cx="2086593" cy="746678"/>
            <a:chOff x="411650" y="4712386"/>
            <a:chExt cx="2782124" cy="995570"/>
          </a:xfrm>
        </p:grpSpPr>
        <p:sp>
          <p:nvSpPr>
            <p:cNvPr id="31" name="Thought Bubble: Cloud 30"/>
            <p:cNvSpPr/>
            <p:nvPr/>
          </p:nvSpPr>
          <p:spPr>
            <a:xfrm>
              <a:off x="416036" y="4712386"/>
              <a:ext cx="2777737" cy="984704"/>
            </a:xfrm>
            <a:prstGeom prst="cloudCallout">
              <a:avLst>
                <a:gd name="adj1" fmla="val 18890"/>
                <a:gd name="adj2" fmla="val -155520"/>
              </a:avLst>
            </a:prstGeom>
            <a:solidFill>
              <a:schemeClr val="bg1"/>
            </a:solidFill>
            <a:ln>
              <a:solidFill>
                <a:srgbClr val="378DE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hought Bubble: Cloud 31"/>
            <p:cNvSpPr/>
            <p:nvPr/>
          </p:nvSpPr>
          <p:spPr>
            <a:xfrm>
              <a:off x="411650" y="4723252"/>
              <a:ext cx="2782124" cy="984704"/>
            </a:xfrm>
            <a:prstGeom prst="cloudCallout">
              <a:avLst>
                <a:gd name="adj1" fmla="val 37835"/>
                <a:gd name="adj2" fmla="val -81501"/>
              </a:avLst>
            </a:prstGeom>
            <a:solidFill>
              <a:schemeClr val="bg1"/>
            </a:solidFill>
            <a:ln>
              <a:solidFill>
                <a:srgbClr val="378DE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Tại sao khí hiếm như neon chỉ tồn tại độc lập?</a:t>
              </a:r>
              <a:endParaRPr lang="vi-VN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32095" y="2194682"/>
            <a:ext cx="407981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vi-VN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Tiết</a:t>
            </a:r>
            <a:r>
              <a:rPr lang="vi-VN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23 - </a:t>
            </a:r>
            <a:r>
              <a:rPr 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BÀI 5: </a:t>
            </a:r>
            <a:endParaRPr lang="en-US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  <a:p>
            <a:pPr algn="ctr" defTabSz="685800">
              <a:lnSpc>
                <a:spcPct val="150000"/>
              </a:lnSpc>
            </a:pPr>
            <a:r>
              <a:rPr 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GIỚI THIỆU VỀ LIÊN KẾT HOÁ HỌC</a:t>
            </a:r>
            <a:endParaRPr lang="en-US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rcRect b="4375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45862" t="96" r="2411" b="24462"/>
          <a:stretch>
            <a:fillRect/>
          </a:stretch>
        </p:blipFill>
        <p:spPr>
          <a:xfrm>
            <a:off x="7509306" y="1039926"/>
            <a:ext cx="1634695" cy="177023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l="22369" t="30571"/>
          <a:stretch>
            <a:fillRect/>
          </a:stretch>
        </p:blipFill>
        <p:spPr>
          <a:xfrm>
            <a:off x="0" y="857250"/>
            <a:ext cx="1106683" cy="98975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 l="28353" r="1591" b="21281"/>
          <a:stretch>
            <a:fillRect/>
          </a:stretch>
        </p:blipFill>
        <p:spPr>
          <a:xfrm>
            <a:off x="0" y="5117833"/>
            <a:ext cx="1106683" cy="88291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 r="22874" b="11565"/>
          <a:stretch>
            <a:fillRect/>
          </a:stretch>
        </p:blipFill>
        <p:spPr>
          <a:xfrm>
            <a:off x="6392443" y="4324639"/>
            <a:ext cx="2751557" cy="167611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768222" y="1371600"/>
            <a:ext cx="810101" cy="462915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025115" y="1660089"/>
            <a:ext cx="354732" cy="331675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84707" y="2533361"/>
            <a:ext cx="7017774" cy="1732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I. CẤU TRÚC ELECTRON BỀN VỮNG CỦA KHÍ HIẾM.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CC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6613958" y="5379719"/>
            <a:ext cx="354732" cy="331675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680" y="218278"/>
            <a:ext cx="9144000" cy="545014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" y="373625"/>
            <a:ext cx="9144000" cy="1808649"/>
            <a:chOff x="1505527" y="261432"/>
            <a:chExt cx="9273309" cy="2126534"/>
          </a:xfrm>
        </p:grpSpPr>
        <p:sp>
          <p:nvSpPr>
            <p:cNvPr id="15" name="Rectangle: Rounded Corners 14"/>
            <p:cNvSpPr/>
            <p:nvPr/>
          </p:nvSpPr>
          <p:spPr>
            <a:xfrm>
              <a:off x="1505527" y="261432"/>
              <a:ext cx="9273309" cy="2126534"/>
            </a:xfrm>
            <a:prstGeom prst="roundRect">
              <a:avLst/>
            </a:prstGeom>
            <a:solidFill>
              <a:srgbClr val="013999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727200" y="427741"/>
              <a:ext cx="8829962" cy="14112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Nguyên tử của các nguyên tố khác có xu hướng tham gia liên kết hoá học để đạt được lớp electron ngoài cùng giống khí hiếm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gần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nhất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trong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bảng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tuần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hoàn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bằng cách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927768" y="3247457"/>
            <a:ext cx="32918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600" b="1" dirty="0">
                <a:solidFill>
                  <a:srgbClr val="013999"/>
                </a:solidFill>
                <a:latin typeface="Calibri" panose="020F0502020204030204"/>
              </a:rPr>
              <a:t>N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139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hận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139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electron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1399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27768" y="2484100"/>
            <a:ext cx="383190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600" b="1" dirty="0">
                <a:solidFill>
                  <a:srgbClr val="013999"/>
                </a:solidFill>
                <a:latin typeface="Calibri" panose="020F0502020204030204"/>
              </a:rPr>
              <a:t>N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139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hường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139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electron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1399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27768" y="4010814"/>
            <a:ext cx="37478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600" b="1" dirty="0">
                <a:solidFill>
                  <a:srgbClr val="013999"/>
                </a:solidFill>
                <a:latin typeface="Calibri" panose="020F0502020204030204"/>
              </a:rPr>
              <a:t>D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139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ùng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139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139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chung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139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electron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1399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Connector 3"/>
          <p:cNvSpPr/>
          <p:nvPr/>
        </p:nvSpPr>
        <p:spPr>
          <a:xfrm>
            <a:off x="201161" y="2397827"/>
            <a:ext cx="2217684" cy="1295400"/>
          </a:xfrm>
          <a:prstGeom prst="flowChartConnecto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tử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627583" y="3025507"/>
            <a:ext cx="2385854" cy="1197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732685" y="2563842"/>
            <a:ext cx="2858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Nhường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electron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06260" y="3057512"/>
            <a:ext cx="2217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electron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57649" y="2573969"/>
            <a:ext cx="38482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(ion)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239405" y="2280742"/>
            <a:ext cx="3745474" cy="14950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572" y="3773944"/>
            <a:ext cx="2659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Trung</a:t>
            </a:r>
            <a:r>
              <a:rPr lang="en-US" sz="2400" dirty="0"/>
              <a:t> </a:t>
            </a:r>
            <a:r>
              <a:rPr lang="en-US" sz="2400" dirty="0" err="1"/>
              <a:t>hòa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endParaRPr lang="en-US" sz="2400" dirty="0"/>
          </a:p>
          <a:p>
            <a:pPr algn="ctr"/>
            <a:r>
              <a:rPr lang="en-US" sz="2400" dirty="0" err="1"/>
              <a:t>Số</a:t>
            </a:r>
            <a:r>
              <a:rPr lang="en-US" sz="2400" dirty="0"/>
              <a:t> p = </a:t>
            </a:r>
            <a:r>
              <a:rPr lang="en-US" sz="2400" dirty="0" err="1"/>
              <a:t>Số</a:t>
            </a:r>
            <a:r>
              <a:rPr lang="en-US" sz="2400" dirty="0"/>
              <a:t> e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420348" y="3799091"/>
            <a:ext cx="2029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Số</a:t>
            </a:r>
            <a:r>
              <a:rPr lang="en-US" sz="2400" dirty="0"/>
              <a:t> p ≠ </a:t>
            </a:r>
            <a:r>
              <a:rPr lang="en-US" sz="2400" dirty="0" err="1"/>
              <a:t>Số</a:t>
            </a:r>
            <a:r>
              <a:rPr lang="en-US" sz="2400" dirty="0"/>
              <a:t> 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9" grpId="0"/>
      <p:bldP spid="10" grpId="0" animBg="1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2"/>
          <p:cNvGrpSpPr/>
          <p:nvPr/>
        </p:nvGrpSpPr>
        <p:grpSpPr>
          <a:xfrm>
            <a:off x="1787705" y="1862476"/>
            <a:ext cx="7353919" cy="4136482"/>
            <a:chOff x="3795375" y="2134115"/>
            <a:chExt cx="8394579" cy="4721839"/>
          </a:xfrm>
        </p:grpSpPr>
        <p:sp>
          <p:nvSpPr>
            <p:cNvPr id="6" name="Freeform: Shape 5"/>
            <p:cNvSpPr/>
            <p:nvPr/>
          </p:nvSpPr>
          <p:spPr>
            <a:xfrm>
              <a:off x="3795375" y="2134115"/>
              <a:ext cx="8394579" cy="4721839"/>
            </a:xfrm>
            <a:custGeom>
              <a:avLst/>
              <a:gdLst>
                <a:gd name="connsiteX0" fmla="*/ 8396087 w 8394578"/>
                <a:gd name="connsiteY0" fmla="*/ 253 h 4721838"/>
                <a:gd name="connsiteX1" fmla="*/ 8396087 w 8394578"/>
                <a:gd name="connsiteY1" fmla="*/ 4722989 h 4721838"/>
                <a:gd name="connsiteX2" fmla="*/ 253 w 8394578"/>
                <a:gd name="connsiteY2" fmla="*/ 4722989 h 4721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94578" h="4721838">
                  <a:moveTo>
                    <a:pt x="8396087" y="253"/>
                  </a:moveTo>
                  <a:lnTo>
                    <a:pt x="8396087" y="4722989"/>
                  </a:lnTo>
                  <a:lnTo>
                    <a:pt x="253" y="4722989"/>
                  </a:lnTo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 w="17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7" name="Freeform: Shape 6"/>
            <p:cNvSpPr/>
            <p:nvPr/>
          </p:nvSpPr>
          <p:spPr>
            <a:xfrm>
              <a:off x="5606622" y="3014086"/>
              <a:ext cx="6395015" cy="3281794"/>
            </a:xfrm>
            <a:custGeom>
              <a:avLst/>
              <a:gdLst>
                <a:gd name="connsiteX0" fmla="*/ 4961159 w 6395015"/>
                <a:gd name="connsiteY0" fmla="*/ 670616 h 3281794"/>
                <a:gd name="connsiteX1" fmla="*/ 4210650 w 6395015"/>
                <a:gd name="connsiteY1" fmla="*/ 19458 h 3281794"/>
                <a:gd name="connsiteX2" fmla="*/ 3751019 w 6395015"/>
                <a:gd name="connsiteY2" fmla="*/ 174760 h 3281794"/>
                <a:gd name="connsiteX3" fmla="*/ 2963927 w 6395015"/>
                <a:gd name="connsiteY3" fmla="*/ 1345 h 3281794"/>
                <a:gd name="connsiteX4" fmla="*/ 1184764 w 6395015"/>
                <a:gd name="connsiteY4" fmla="*/ 1298461 h 3281794"/>
                <a:gd name="connsiteX5" fmla="*/ 1050264 w 6395015"/>
                <a:gd name="connsiteY5" fmla="*/ 1281603 h 3281794"/>
                <a:gd name="connsiteX6" fmla="*/ 508320 w 6395015"/>
                <a:gd name="connsiteY6" fmla="*/ 1823548 h 3281794"/>
                <a:gd name="connsiteX7" fmla="*/ 525356 w 6395015"/>
                <a:gd name="connsiteY7" fmla="*/ 1958765 h 3281794"/>
                <a:gd name="connsiteX8" fmla="*/ 1345 w 6395015"/>
                <a:gd name="connsiteY8" fmla="*/ 2800375 h 3281794"/>
                <a:gd name="connsiteX9" fmla="*/ 133693 w 6395015"/>
                <a:gd name="connsiteY9" fmla="*/ 3280808 h 3281794"/>
                <a:gd name="connsiteX10" fmla="*/ 5951436 w 6395015"/>
                <a:gd name="connsiteY10" fmla="*/ 3280808 h 3281794"/>
                <a:gd name="connsiteX11" fmla="*/ 6393850 w 6395015"/>
                <a:gd name="connsiteY11" fmla="*/ 2202479 h 3281794"/>
                <a:gd name="connsiteX12" fmla="*/ 4961159 w 6395015"/>
                <a:gd name="connsiteY12" fmla="*/ 670616 h 3281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95015" h="3281794">
                  <a:moveTo>
                    <a:pt x="4961159" y="670616"/>
                  </a:moveTo>
                  <a:cubicBezTo>
                    <a:pt x="4909152" y="302625"/>
                    <a:pt x="4592988" y="19458"/>
                    <a:pt x="4210650" y="19458"/>
                  </a:cubicBezTo>
                  <a:cubicBezTo>
                    <a:pt x="4037773" y="19458"/>
                    <a:pt x="3878525" y="77382"/>
                    <a:pt x="3751019" y="174760"/>
                  </a:cubicBezTo>
                  <a:cubicBezTo>
                    <a:pt x="3511789" y="63394"/>
                    <a:pt x="3245121" y="1345"/>
                    <a:pt x="2963927" y="1345"/>
                  </a:cubicBezTo>
                  <a:cubicBezTo>
                    <a:pt x="2131284" y="1345"/>
                    <a:pt x="1425967" y="545979"/>
                    <a:pt x="1184764" y="1298461"/>
                  </a:cubicBezTo>
                  <a:cubicBezTo>
                    <a:pt x="1141724" y="1287522"/>
                    <a:pt x="1096711" y="1281603"/>
                    <a:pt x="1050264" y="1281603"/>
                  </a:cubicBezTo>
                  <a:cubicBezTo>
                    <a:pt x="750957" y="1281603"/>
                    <a:pt x="508320" y="1524241"/>
                    <a:pt x="508320" y="1823548"/>
                  </a:cubicBezTo>
                  <a:cubicBezTo>
                    <a:pt x="508320" y="1870175"/>
                    <a:pt x="514237" y="1915546"/>
                    <a:pt x="525356" y="1958765"/>
                  </a:cubicBezTo>
                  <a:cubicBezTo>
                    <a:pt x="214931" y="2111557"/>
                    <a:pt x="1345" y="2430949"/>
                    <a:pt x="1345" y="2800375"/>
                  </a:cubicBezTo>
                  <a:cubicBezTo>
                    <a:pt x="1345" y="2975942"/>
                    <a:pt x="49586" y="3140390"/>
                    <a:pt x="133693" y="3280808"/>
                  </a:cubicBezTo>
                  <a:lnTo>
                    <a:pt x="5951436" y="3280808"/>
                  </a:lnTo>
                  <a:cubicBezTo>
                    <a:pt x="6224918" y="3003559"/>
                    <a:pt x="6393850" y="2622835"/>
                    <a:pt x="6393850" y="2202479"/>
                  </a:cubicBezTo>
                  <a:cubicBezTo>
                    <a:pt x="6393671" y="1389024"/>
                    <a:pt x="5761163" y="723519"/>
                    <a:pt x="4961159" y="670616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6200000" scaled="1"/>
              <a:tileRect/>
            </a:gradFill>
            <a:ln w="9525" cap="flat">
              <a:noFill/>
              <a:prstDash val="solid"/>
              <a:miter/>
            </a:ln>
            <a:effectLst>
              <a:outerShdw blurRad="50800" dist="38100" dir="16200000" rotWithShape="0">
                <a:prstClr val="black">
                  <a:alpha val="29000"/>
                </a:prstClr>
              </a:outerShdw>
            </a:effectLst>
          </p:spPr>
          <p:txBody>
            <a:bodyPr rtlCol="0" anchor="ctr"/>
            <a:lstStyle/>
            <a:p>
              <a:pPr defTabSz="685800"/>
              <a:endParaRPr lang="en-US" sz="1350" dirty="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8" name="Freeform: Shape 7"/>
            <p:cNvSpPr/>
            <p:nvPr/>
          </p:nvSpPr>
          <p:spPr>
            <a:xfrm>
              <a:off x="9497611" y="4492687"/>
              <a:ext cx="975572" cy="369426"/>
            </a:xfrm>
            <a:custGeom>
              <a:avLst/>
              <a:gdLst>
                <a:gd name="connsiteX0" fmla="*/ 488593 w 975571"/>
                <a:gd name="connsiteY0" fmla="*/ 1345 h 369426"/>
                <a:gd name="connsiteX1" fmla="*/ 1345 w 975571"/>
                <a:gd name="connsiteY1" fmla="*/ 368619 h 369426"/>
                <a:gd name="connsiteX2" fmla="*/ 975840 w 975571"/>
                <a:gd name="connsiteY2" fmla="*/ 368619 h 369426"/>
                <a:gd name="connsiteX3" fmla="*/ 488593 w 975571"/>
                <a:gd name="connsiteY3" fmla="*/ 1345 h 36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5571" h="369426">
                  <a:moveTo>
                    <a:pt x="488593" y="1345"/>
                  </a:moveTo>
                  <a:cubicBezTo>
                    <a:pt x="257074" y="1345"/>
                    <a:pt x="61960" y="156647"/>
                    <a:pt x="1345" y="368619"/>
                  </a:cubicBezTo>
                  <a:lnTo>
                    <a:pt x="975840" y="368619"/>
                  </a:lnTo>
                  <a:cubicBezTo>
                    <a:pt x="915226" y="156647"/>
                    <a:pt x="720112" y="1345"/>
                    <a:pt x="488593" y="1345"/>
                  </a:cubicBezTo>
                  <a:close/>
                </a:path>
              </a:pathLst>
            </a:custGeom>
            <a:solidFill>
              <a:srgbClr val="918C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9" name="Freeform: Shape 8"/>
            <p:cNvSpPr/>
            <p:nvPr/>
          </p:nvSpPr>
          <p:spPr>
            <a:xfrm>
              <a:off x="10826827" y="4492687"/>
              <a:ext cx="975572" cy="369426"/>
            </a:xfrm>
            <a:custGeom>
              <a:avLst/>
              <a:gdLst>
                <a:gd name="connsiteX0" fmla="*/ 488593 w 975571"/>
                <a:gd name="connsiteY0" fmla="*/ 1345 h 369426"/>
                <a:gd name="connsiteX1" fmla="*/ 1345 w 975571"/>
                <a:gd name="connsiteY1" fmla="*/ 368619 h 369426"/>
                <a:gd name="connsiteX2" fmla="*/ 975840 w 975571"/>
                <a:gd name="connsiteY2" fmla="*/ 368619 h 369426"/>
                <a:gd name="connsiteX3" fmla="*/ 488593 w 975571"/>
                <a:gd name="connsiteY3" fmla="*/ 1345 h 36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5571" h="369426">
                  <a:moveTo>
                    <a:pt x="488593" y="1345"/>
                  </a:moveTo>
                  <a:cubicBezTo>
                    <a:pt x="257074" y="1345"/>
                    <a:pt x="61960" y="156647"/>
                    <a:pt x="1345" y="368619"/>
                  </a:cubicBezTo>
                  <a:lnTo>
                    <a:pt x="975840" y="368619"/>
                  </a:lnTo>
                  <a:cubicBezTo>
                    <a:pt x="915226" y="156647"/>
                    <a:pt x="719933" y="1345"/>
                    <a:pt x="488593" y="1345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0" name="Freeform: Shape 9"/>
            <p:cNvSpPr/>
            <p:nvPr/>
          </p:nvSpPr>
          <p:spPr>
            <a:xfrm>
              <a:off x="9984679" y="4335412"/>
              <a:ext cx="1393418" cy="527239"/>
            </a:xfrm>
            <a:custGeom>
              <a:avLst/>
              <a:gdLst>
                <a:gd name="connsiteX0" fmla="*/ 697337 w 1393417"/>
                <a:gd name="connsiteY0" fmla="*/ 1345 h 527239"/>
                <a:gd name="connsiteX1" fmla="*/ 1345 w 1393417"/>
                <a:gd name="connsiteY1" fmla="*/ 526073 h 527239"/>
                <a:gd name="connsiteX2" fmla="*/ 1393149 w 1393417"/>
                <a:gd name="connsiteY2" fmla="*/ 526073 h 527239"/>
                <a:gd name="connsiteX3" fmla="*/ 697337 w 1393417"/>
                <a:gd name="connsiteY3" fmla="*/ 1345 h 527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3417" h="527239">
                  <a:moveTo>
                    <a:pt x="697337" y="1345"/>
                  </a:moveTo>
                  <a:cubicBezTo>
                    <a:pt x="366647" y="1345"/>
                    <a:pt x="87784" y="223180"/>
                    <a:pt x="1345" y="526073"/>
                  </a:cubicBezTo>
                  <a:lnTo>
                    <a:pt x="1393149" y="526073"/>
                  </a:lnTo>
                  <a:cubicBezTo>
                    <a:pt x="1306889" y="223001"/>
                    <a:pt x="1028027" y="1345"/>
                    <a:pt x="697337" y="1345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1" name="Freeform: Shape 10"/>
            <p:cNvSpPr/>
            <p:nvPr/>
          </p:nvSpPr>
          <p:spPr>
            <a:xfrm>
              <a:off x="7364445" y="2548358"/>
              <a:ext cx="661739" cy="819552"/>
            </a:xfrm>
            <a:custGeom>
              <a:avLst/>
              <a:gdLst>
                <a:gd name="connsiteX0" fmla="*/ 394801 w 661738"/>
                <a:gd name="connsiteY0" fmla="*/ 260661 h 819551"/>
                <a:gd name="connsiteX1" fmla="*/ 319303 w 661738"/>
                <a:gd name="connsiteY1" fmla="*/ 207757 h 819551"/>
                <a:gd name="connsiteX2" fmla="*/ 202018 w 661738"/>
                <a:gd name="connsiteY2" fmla="*/ 284333 h 819551"/>
                <a:gd name="connsiteX3" fmla="*/ 1345 w 661738"/>
                <a:gd name="connsiteY3" fmla="*/ 183906 h 819551"/>
                <a:gd name="connsiteX4" fmla="*/ 353017 w 661738"/>
                <a:gd name="connsiteY4" fmla="*/ 1345 h 819551"/>
                <a:gd name="connsiteX5" fmla="*/ 661829 w 661738"/>
                <a:gd name="connsiteY5" fmla="*/ 216724 h 819551"/>
                <a:gd name="connsiteX6" fmla="*/ 481419 w 661738"/>
                <a:gd name="connsiteY6" fmla="*/ 506526 h 819551"/>
                <a:gd name="connsiteX7" fmla="*/ 249183 w 661738"/>
                <a:gd name="connsiteY7" fmla="*/ 506526 h 819551"/>
                <a:gd name="connsiteX8" fmla="*/ 394801 w 661738"/>
                <a:gd name="connsiteY8" fmla="*/ 260661 h 819551"/>
                <a:gd name="connsiteX9" fmla="*/ 216545 w 661738"/>
                <a:gd name="connsiteY9" fmla="*/ 684425 h 819551"/>
                <a:gd name="connsiteX10" fmla="*/ 365391 w 661738"/>
                <a:gd name="connsiteY10" fmla="*/ 551359 h 819551"/>
                <a:gd name="connsiteX11" fmla="*/ 514237 w 661738"/>
                <a:gd name="connsiteY11" fmla="*/ 684425 h 819551"/>
                <a:gd name="connsiteX12" fmla="*/ 365391 w 661738"/>
                <a:gd name="connsiteY12" fmla="*/ 819642 h 819551"/>
                <a:gd name="connsiteX13" fmla="*/ 216545 w 661738"/>
                <a:gd name="connsiteY13" fmla="*/ 684425 h 819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1738" h="819551">
                  <a:moveTo>
                    <a:pt x="394801" y="260661"/>
                  </a:moveTo>
                  <a:cubicBezTo>
                    <a:pt x="394801" y="225691"/>
                    <a:pt x="360908" y="207757"/>
                    <a:pt x="319303" y="207757"/>
                  </a:cubicBezTo>
                  <a:cubicBezTo>
                    <a:pt x="270883" y="207757"/>
                    <a:pt x="225690" y="236989"/>
                    <a:pt x="202018" y="284333"/>
                  </a:cubicBezTo>
                  <a:lnTo>
                    <a:pt x="1345" y="183906"/>
                  </a:lnTo>
                  <a:cubicBezTo>
                    <a:pt x="58911" y="75768"/>
                    <a:pt x="172787" y="1345"/>
                    <a:pt x="353017" y="1345"/>
                  </a:cubicBezTo>
                  <a:cubicBezTo>
                    <a:pt x="530019" y="1345"/>
                    <a:pt x="661829" y="75768"/>
                    <a:pt x="661829" y="216724"/>
                  </a:cubicBezTo>
                  <a:cubicBezTo>
                    <a:pt x="661829" y="389242"/>
                    <a:pt x="481419" y="419729"/>
                    <a:pt x="481419" y="506526"/>
                  </a:cubicBezTo>
                  <a:lnTo>
                    <a:pt x="249183" y="506526"/>
                  </a:lnTo>
                  <a:cubicBezTo>
                    <a:pt x="249363" y="370054"/>
                    <a:pt x="394801" y="329345"/>
                    <a:pt x="394801" y="260661"/>
                  </a:cubicBezTo>
                  <a:close/>
                  <a:moveTo>
                    <a:pt x="216545" y="684425"/>
                  </a:moveTo>
                  <a:cubicBezTo>
                    <a:pt x="216545" y="608925"/>
                    <a:pt x="277338" y="551359"/>
                    <a:pt x="365391" y="551359"/>
                  </a:cubicBezTo>
                  <a:cubicBezTo>
                    <a:pt x="453264" y="551359"/>
                    <a:pt x="514237" y="608925"/>
                    <a:pt x="514237" y="684425"/>
                  </a:cubicBezTo>
                  <a:cubicBezTo>
                    <a:pt x="514237" y="758848"/>
                    <a:pt x="453443" y="819642"/>
                    <a:pt x="365391" y="819642"/>
                  </a:cubicBezTo>
                  <a:cubicBezTo>
                    <a:pt x="277518" y="819821"/>
                    <a:pt x="216545" y="758848"/>
                    <a:pt x="216545" y="684425"/>
                  </a:cubicBezTo>
                  <a:close/>
                </a:path>
              </a:pathLst>
            </a:custGeom>
            <a:solidFill>
              <a:srgbClr val="53508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2" name="Freeform: Shape 11"/>
            <p:cNvSpPr/>
            <p:nvPr/>
          </p:nvSpPr>
          <p:spPr>
            <a:xfrm>
              <a:off x="6272486" y="4607101"/>
              <a:ext cx="541586" cy="1063445"/>
            </a:xfrm>
            <a:custGeom>
              <a:avLst/>
              <a:gdLst>
                <a:gd name="connsiteX0" fmla="*/ 540779 w 541585"/>
                <a:gd name="connsiteY0" fmla="*/ 1345 h 1063444"/>
                <a:gd name="connsiteX1" fmla="*/ 540779 w 541585"/>
                <a:gd name="connsiteY1" fmla="*/ 1062279 h 1063444"/>
                <a:gd name="connsiteX2" fmla="*/ 183189 w 541585"/>
                <a:gd name="connsiteY2" fmla="*/ 1062279 h 1063444"/>
                <a:gd name="connsiteX3" fmla="*/ 183189 w 541585"/>
                <a:gd name="connsiteY3" fmla="*/ 271241 h 1063444"/>
                <a:gd name="connsiteX4" fmla="*/ 1345 w 541585"/>
                <a:gd name="connsiteY4" fmla="*/ 271241 h 1063444"/>
                <a:gd name="connsiteX5" fmla="*/ 1345 w 541585"/>
                <a:gd name="connsiteY5" fmla="*/ 1524 h 1063444"/>
                <a:gd name="connsiteX6" fmla="*/ 540779 w 541585"/>
                <a:gd name="connsiteY6" fmla="*/ 1524 h 1063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1585" h="1063444">
                  <a:moveTo>
                    <a:pt x="540779" y="1345"/>
                  </a:moveTo>
                  <a:lnTo>
                    <a:pt x="540779" y="1062279"/>
                  </a:lnTo>
                  <a:lnTo>
                    <a:pt x="183189" y="1062279"/>
                  </a:lnTo>
                  <a:lnTo>
                    <a:pt x="183189" y="271241"/>
                  </a:lnTo>
                  <a:lnTo>
                    <a:pt x="1345" y="271241"/>
                  </a:lnTo>
                  <a:lnTo>
                    <a:pt x="1345" y="1524"/>
                  </a:lnTo>
                  <a:lnTo>
                    <a:pt x="540779" y="1524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3" name="Freeform: Shape 12"/>
            <p:cNvSpPr/>
            <p:nvPr/>
          </p:nvSpPr>
          <p:spPr>
            <a:xfrm>
              <a:off x="7259535" y="3108236"/>
              <a:ext cx="3211854" cy="2498109"/>
            </a:xfrm>
            <a:custGeom>
              <a:avLst/>
              <a:gdLst>
                <a:gd name="connsiteX0" fmla="*/ 2364775 w 3211854"/>
                <a:gd name="connsiteY0" fmla="*/ 1404626 h 2498109"/>
                <a:gd name="connsiteX1" fmla="*/ 1564232 w 3211854"/>
                <a:gd name="connsiteY1" fmla="*/ 1345 h 2498109"/>
                <a:gd name="connsiteX2" fmla="*/ 1524779 w 3211854"/>
                <a:gd name="connsiteY2" fmla="*/ 1345 h 2498109"/>
                <a:gd name="connsiteX3" fmla="*/ 724236 w 3211854"/>
                <a:gd name="connsiteY3" fmla="*/ 1404626 h 2498109"/>
                <a:gd name="connsiteX4" fmla="*/ 1345 w 3211854"/>
                <a:gd name="connsiteY4" fmla="*/ 2296449 h 2498109"/>
                <a:gd name="connsiteX5" fmla="*/ 1345 w 3211854"/>
                <a:gd name="connsiteY5" fmla="*/ 2497123 h 2498109"/>
                <a:gd name="connsiteX6" fmla="*/ 3211944 w 3211854"/>
                <a:gd name="connsiteY6" fmla="*/ 2497123 h 2498109"/>
                <a:gd name="connsiteX7" fmla="*/ 3211944 w 3211854"/>
                <a:gd name="connsiteY7" fmla="*/ 2300753 h 2498109"/>
                <a:gd name="connsiteX8" fmla="*/ 2364775 w 3211854"/>
                <a:gd name="connsiteY8" fmla="*/ 1404626 h 2498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11854" h="2498109">
                  <a:moveTo>
                    <a:pt x="2364775" y="1404626"/>
                  </a:moveTo>
                  <a:cubicBezTo>
                    <a:pt x="2194588" y="424212"/>
                    <a:pt x="1893667" y="24479"/>
                    <a:pt x="1564232" y="1345"/>
                  </a:cubicBezTo>
                  <a:lnTo>
                    <a:pt x="1524779" y="1345"/>
                  </a:lnTo>
                  <a:cubicBezTo>
                    <a:pt x="1195344" y="24479"/>
                    <a:pt x="894423" y="424212"/>
                    <a:pt x="724236" y="1404626"/>
                  </a:cubicBezTo>
                  <a:cubicBezTo>
                    <a:pt x="599959" y="2120703"/>
                    <a:pt x="205247" y="2268832"/>
                    <a:pt x="1345" y="2296449"/>
                  </a:cubicBezTo>
                  <a:lnTo>
                    <a:pt x="1345" y="2497123"/>
                  </a:lnTo>
                  <a:lnTo>
                    <a:pt x="3211944" y="2497123"/>
                  </a:lnTo>
                  <a:lnTo>
                    <a:pt x="3211944" y="2300753"/>
                  </a:lnTo>
                  <a:cubicBezTo>
                    <a:pt x="3211944" y="2300753"/>
                    <a:pt x="2534962" y="2385219"/>
                    <a:pt x="2364775" y="1404626"/>
                  </a:cubicBezTo>
                  <a:close/>
                </a:path>
              </a:pathLst>
            </a:custGeom>
            <a:solidFill>
              <a:srgbClr val="AEAA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4" name="Freeform: Shape 13"/>
            <p:cNvSpPr/>
            <p:nvPr/>
          </p:nvSpPr>
          <p:spPr>
            <a:xfrm>
              <a:off x="7133105" y="3097297"/>
              <a:ext cx="3340974" cy="2338503"/>
            </a:xfrm>
            <a:custGeom>
              <a:avLst/>
              <a:gdLst>
                <a:gd name="connsiteX0" fmla="*/ 3297307 w 3340974"/>
                <a:gd name="connsiteY0" fmla="*/ 2338951 h 2338502"/>
                <a:gd name="connsiteX1" fmla="*/ 2970203 w 3340974"/>
                <a:gd name="connsiteY1" fmla="*/ 2254485 h 2338502"/>
                <a:gd name="connsiteX2" fmla="*/ 2680401 w 3340974"/>
                <a:gd name="connsiteY2" fmla="*/ 1986562 h 2338502"/>
                <a:gd name="connsiteX3" fmla="*/ 2473451 w 3340974"/>
                <a:gd name="connsiteY3" fmla="*/ 1425967 h 2338502"/>
                <a:gd name="connsiteX4" fmla="*/ 2135229 w 3340974"/>
                <a:gd name="connsiteY4" fmla="*/ 371668 h 2338502"/>
                <a:gd name="connsiteX5" fmla="*/ 1690124 w 3340974"/>
                <a:gd name="connsiteY5" fmla="*/ 37750 h 2338502"/>
                <a:gd name="connsiteX6" fmla="*/ 1652106 w 3340974"/>
                <a:gd name="connsiteY6" fmla="*/ 37750 h 2338502"/>
                <a:gd name="connsiteX7" fmla="*/ 1207001 w 3340974"/>
                <a:gd name="connsiteY7" fmla="*/ 371668 h 2338502"/>
                <a:gd name="connsiteX8" fmla="*/ 868779 w 3340974"/>
                <a:gd name="connsiteY8" fmla="*/ 1425967 h 2338502"/>
                <a:gd name="connsiteX9" fmla="*/ 661829 w 3340974"/>
                <a:gd name="connsiteY9" fmla="*/ 1986562 h 2338502"/>
                <a:gd name="connsiteX10" fmla="*/ 372026 w 3340974"/>
                <a:gd name="connsiteY10" fmla="*/ 2254485 h 2338502"/>
                <a:gd name="connsiteX11" fmla="*/ 1345 w 3340974"/>
                <a:gd name="connsiteY11" fmla="*/ 2336799 h 2338502"/>
                <a:gd name="connsiteX12" fmla="*/ 5828 w 3340974"/>
                <a:gd name="connsiteY12" fmla="*/ 2300574 h 2338502"/>
                <a:gd name="connsiteX13" fmla="*/ 356603 w 3340974"/>
                <a:gd name="connsiteY13" fmla="*/ 2221309 h 2338502"/>
                <a:gd name="connsiteX14" fmla="*/ 832912 w 3340974"/>
                <a:gd name="connsiteY14" fmla="*/ 1419511 h 2338502"/>
                <a:gd name="connsiteX15" fmla="*/ 1649954 w 3340974"/>
                <a:gd name="connsiteY15" fmla="*/ 1345 h 2338502"/>
                <a:gd name="connsiteX16" fmla="*/ 1651209 w 3340974"/>
                <a:gd name="connsiteY16" fmla="*/ 1345 h 2338502"/>
                <a:gd name="connsiteX17" fmla="*/ 1691917 w 3340974"/>
                <a:gd name="connsiteY17" fmla="*/ 1345 h 2338502"/>
                <a:gd name="connsiteX18" fmla="*/ 2509138 w 3340974"/>
                <a:gd name="connsiteY18" fmla="*/ 1419690 h 2338502"/>
                <a:gd name="connsiteX19" fmla="*/ 2987240 w 3340974"/>
                <a:gd name="connsiteY19" fmla="*/ 2222385 h 2338502"/>
                <a:gd name="connsiteX20" fmla="*/ 3336222 w 3340974"/>
                <a:gd name="connsiteY20" fmla="*/ 2300753 h 2338502"/>
                <a:gd name="connsiteX21" fmla="*/ 3340705 w 3340974"/>
                <a:gd name="connsiteY21" fmla="*/ 2336978 h 2338502"/>
                <a:gd name="connsiteX22" fmla="*/ 3297307 w 3340974"/>
                <a:gd name="connsiteY22" fmla="*/ 2338951 h 233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340974" h="2338502">
                  <a:moveTo>
                    <a:pt x="3297307" y="2338951"/>
                  </a:moveTo>
                  <a:cubicBezTo>
                    <a:pt x="3233643" y="2338951"/>
                    <a:pt x="3107752" y="2327832"/>
                    <a:pt x="2970203" y="2254485"/>
                  </a:cubicBezTo>
                  <a:cubicBezTo>
                    <a:pt x="2856865" y="2194229"/>
                    <a:pt x="2759487" y="2104025"/>
                    <a:pt x="2680401" y="1986562"/>
                  </a:cubicBezTo>
                  <a:cubicBezTo>
                    <a:pt x="2582306" y="1840764"/>
                    <a:pt x="2512545" y="1652105"/>
                    <a:pt x="2473451" y="1425967"/>
                  </a:cubicBezTo>
                  <a:cubicBezTo>
                    <a:pt x="2392930" y="961853"/>
                    <a:pt x="2279054" y="607132"/>
                    <a:pt x="2135229" y="371668"/>
                  </a:cubicBezTo>
                  <a:cubicBezTo>
                    <a:pt x="2007185" y="162027"/>
                    <a:pt x="1857442" y="49765"/>
                    <a:pt x="1690124" y="37750"/>
                  </a:cubicBezTo>
                  <a:lnTo>
                    <a:pt x="1652106" y="37750"/>
                  </a:lnTo>
                  <a:cubicBezTo>
                    <a:pt x="1484788" y="49765"/>
                    <a:pt x="1335045" y="162207"/>
                    <a:pt x="1207001" y="371668"/>
                  </a:cubicBezTo>
                  <a:cubicBezTo>
                    <a:pt x="1063176" y="607132"/>
                    <a:pt x="949479" y="961673"/>
                    <a:pt x="868779" y="1425967"/>
                  </a:cubicBezTo>
                  <a:cubicBezTo>
                    <a:pt x="829505" y="1652105"/>
                    <a:pt x="759924" y="1840764"/>
                    <a:pt x="661829" y="1986562"/>
                  </a:cubicBezTo>
                  <a:cubicBezTo>
                    <a:pt x="582743" y="2104025"/>
                    <a:pt x="485365" y="2194229"/>
                    <a:pt x="372026" y="2254485"/>
                  </a:cubicBezTo>
                  <a:cubicBezTo>
                    <a:pt x="178705" y="2357422"/>
                    <a:pt x="8518" y="2337696"/>
                    <a:pt x="1345" y="2336799"/>
                  </a:cubicBezTo>
                  <a:lnTo>
                    <a:pt x="5828" y="2300574"/>
                  </a:lnTo>
                  <a:cubicBezTo>
                    <a:pt x="7442" y="2300753"/>
                    <a:pt x="173146" y="2319583"/>
                    <a:pt x="356603" y="2221309"/>
                  </a:cubicBezTo>
                  <a:cubicBezTo>
                    <a:pt x="599779" y="2090934"/>
                    <a:pt x="764407" y="1813685"/>
                    <a:pt x="832912" y="1419511"/>
                  </a:cubicBezTo>
                  <a:cubicBezTo>
                    <a:pt x="1030358" y="281105"/>
                    <a:pt x="1386155" y="19816"/>
                    <a:pt x="1649954" y="1345"/>
                  </a:cubicBezTo>
                  <a:lnTo>
                    <a:pt x="1651209" y="1345"/>
                  </a:lnTo>
                  <a:lnTo>
                    <a:pt x="1691917" y="1345"/>
                  </a:lnTo>
                  <a:cubicBezTo>
                    <a:pt x="1955537" y="19996"/>
                    <a:pt x="2311513" y="281105"/>
                    <a:pt x="2509138" y="1419690"/>
                  </a:cubicBezTo>
                  <a:cubicBezTo>
                    <a:pt x="2577823" y="1814761"/>
                    <a:pt x="2742988" y="2092368"/>
                    <a:pt x="2987240" y="2222385"/>
                  </a:cubicBezTo>
                  <a:cubicBezTo>
                    <a:pt x="3170518" y="2319942"/>
                    <a:pt x="3334608" y="2300933"/>
                    <a:pt x="3336222" y="2300753"/>
                  </a:cubicBezTo>
                  <a:lnTo>
                    <a:pt x="3340705" y="2336978"/>
                  </a:lnTo>
                  <a:cubicBezTo>
                    <a:pt x="3338553" y="2337158"/>
                    <a:pt x="3322951" y="2338951"/>
                    <a:pt x="3297307" y="2338951"/>
                  </a:cubicBezTo>
                  <a:close/>
                </a:path>
              </a:pathLst>
            </a:custGeom>
            <a:solidFill>
              <a:srgbClr val="FFCD9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5" name="Freeform: Shape 14"/>
            <p:cNvSpPr/>
            <p:nvPr/>
          </p:nvSpPr>
          <p:spPr>
            <a:xfrm>
              <a:off x="6991970" y="5548600"/>
              <a:ext cx="3622527" cy="229546"/>
            </a:xfrm>
            <a:custGeom>
              <a:avLst/>
              <a:gdLst>
                <a:gd name="connsiteX0" fmla="*/ 3509278 w 3622527"/>
                <a:gd name="connsiteY0" fmla="*/ 228381 h 229546"/>
                <a:gd name="connsiteX1" fmla="*/ 114863 w 3622527"/>
                <a:gd name="connsiteY1" fmla="*/ 228381 h 229546"/>
                <a:gd name="connsiteX2" fmla="*/ 1345 w 3622527"/>
                <a:gd name="connsiteY2" fmla="*/ 114863 h 229546"/>
                <a:gd name="connsiteX3" fmla="*/ 1345 w 3622527"/>
                <a:gd name="connsiteY3" fmla="*/ 114863 h 229546"/>
                <a:gd name="connsiteX4" fmla="*/ 114863 w 3622527"/>
                <a:gd name="connsiteY4" fmla="*/ 1345 h 229546"/>
                <a:gd name="connsiteX5" fmla="*/ 3509278 w 3622527"/>
                <a:gd name="connsiteY5" fmla="*/ 1345 h 229546"/>
                <a:gd name="connsiteX6" fmla="*/ 3622796 w 3622527"/>
                <a:gd name="connsiteY6" fmla="*/ 114863 h 229546"/>
                <a:gd name="connsiteX7" fmla="*/ 3622796 w 3622527"/>
                <a:gd name="connsiteY7" fmla="*/ 114863 h 229546"/>
                <a:gd name="connsiteX8" fmla="*/ 3509278 w 3622527"/>
                <a:gd name="connsiteY8" fmla="*/ 228381 h 22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22527" h="229546">
                  <a:moveTo>
                    <a:pt x="3509278" y="228381"/>
                  </a:moveTo>
                  <a:lnTo>
                    <a:pt x="114863" y="228381"/>
                  </a:lnTo>
                  <a:cubicBezTo>
                    <a:pt x="52096" y="228381"/>
                    <a:pt x="1345" y="177450"/>
                    <a:pt x="1345" y="114863"/>
                  </a:cubicBezTo>
                  <a:lnTo>
                    <a:pt x="1345" y="114863"/>
                  </a:lnTo>
                  <a:cubicBezTo>
                    <a:pt x="1345" y="52096"/>
                    <a:pt x="52276" y="1345"/>
                    <a:pt x="114863" y="1345"/>
                  </a:cubicBezTo>
                  <a:lnTo>
                    <a:pt x="3509278" y="1345"/>
                  </a:lnTo>
                  <a:cubicBezTo>
                    <a:pt x="3572045" y="1345"/>
                    <a:pt x="3622796" y="52276"/>
                    <a:pt x="3622796" y="114863"/>
                  </a:cubicBezTo>
                  <a:lnTo>
                    <a:pt x="3622796" y="114863"/>
                  </a:lnTo>
                  <a:cubicBezTo>
                    <a:pt x="3622796" y="177450"/>
                    <a:pt x="3572045" y="228381"/>
                    <a:pt x="3509278" y="228381"/>
                  </a:cubicBezTo>
                  <a:close/>
                </a:path>
              </a:pathLst>
            </a:custGeom>
            <a:solidFill>
              <a:srgbClr val="3B38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6" name="Freeform: Shape 15"/>
            <p:cNvSpPr/>
            <p:nvPr/>
          </p:nvSpPr>
          <p:spPr>
            <a:xfrm>
              <a:off x="9626551" y="3561052"/>
              <a:ext cx="975572" cy="369426"/>
            </a:xfrm>
            <a:custGeom>
              <a:avLst/>
              <a:gdLst>
                <a:gd name="connsiteX0" fmla="*/ 488593 w 975571"/>
                <a:gd name="connsiteY0" fmla="*/ 1345 h 369426"/>
                <a:gd name="connsiteX1" fmla="*/ 1345 w 975571"/>
                <a:gd name="connsiteY1" fmla="*/ 368619 h 369426"/>
                <a:gd name="connsiteX2" fmla="*/ 975841 w 975571"/>
                <a:gd name="connsiteY2" fmla="*/ 368619 h 369426"/>
                <a:gd name="connsiteX3" fmla="*/ 488593 w 975571"/>
                <a:gd name="connsiteY3" fmla="*/ 1345 h 36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5571" h="369426">
                  <a:moveTo>
                    <a:pt x="488593" y="1345"/>
                  </a:moveTo>
                  <a:cubicBezTo>
                    <a:pt x="257074" y="1345"/>
                    <a:pt x="61960" y="156647"/>
                    <a:pt x="1345" y="368619"/>
                  </a:cubicBezTo>
                  <a:lnTo>
                    <a:pt x="975841" y="368619"/>
                  </a:lnTo>
                  <a:cubicBezTo>
                    <a:pt x="915226" y="156647"/>
                    <a:pt x="720112" y="1345"/>
                    <a:pt x="488593" y="1345"/>
                  </a:cubicBezTo>
                  <a:close/>
                </a:path>
              </a:pathLst>
            </a:custGeom>
            <a:solidFill>
              <a:srgbClr val="53508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7" name="Freeform: Shape 16"/>
            <p:cNvSpPr/>
            <p:nvPr/>
          </p:nvSpPr>
          <p:spPr>
            <a:xfrm>
              <a:off x="10955768" y="3561052"/>
              <a:ext cx="975572" cy="369426"/>
            </a:xfrm>
            <a:custGeom>
              <a:avLst/>
              <a:gdLst>
                <a:gd name="connsiteX0" fmla="*/ 488593 w 975571"/>
                <a:gd name="connsiteY0" fmla="*/ 1345 h 369426"/>
                <a:gd name="connsiteX1" fmla="*/ 1345 w 975571"/>
                <a:gd name="connsiteY1" fmla="*/ 368619 h 369426"/>
                <a:gd name="connsiteX2" fmla="*/ 975840 w 975571"/>
                <a:gd name="connsiteY2" fmla="*/ 368619 h 369426"/>
                <a:gd name="connsiteX3" fmla="*/ 488593 w 975571"/>
                <a:gd name="connsiteY3" fmla="*/ 1345 h 36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5571" h="369426">
                  <a:moveTo>
                    <a:pt x="488593" y="1345"/>
                  </a:moveTo>
                  <a:cubicBezTo>
                    <a:pt x="257074" y="1345"/>
                    <a:pt x="61960" y="156647"/>
                    <a:pt x="1345" y="368619"/>
                  </a:cubicBezTo>
                  <a:lnTo>
                    <a:pt x="975840" y="368619"/>
                  </a:lnTo>
                  <a:cubicBezTo>
                    <a:pt x="915226" y="156647"/>
                    <a:pt x="719933" y="1345"/>
                    <a:pt x="488593" y="1345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8" name="Freeform: Shape 17"/>
            <p:cNvSpPr/>
            <p:nvPr/>
          </p:nvSpPr>
          <p:spPr>
            <a:xfrm>
              <a:off x="10113799" y="3403777"/>
              <a:ext cx="1393418" cy="527239"/>
            </a:xfrm>
            <a:custGeom>
              <a:avLst/>
              <a:gdLst>
                <a:gd name="connsiteX0" fmla="*/ 697337 w 1393417"/>
                <a:gd name="connsiteY0" fmla="*/ 1345 h 527239"/>
                <a:gd name="connsiteX1" fmla="*/ 1345 w 1393417"/>
                <a:gd name="connsiteY1" fmla="*/ 526074 h 527239"/>
                <a:gd name="connsiteX2" fmla="*/ 1393149 w 1393417"/>
                <a:gd name="connsiteY2" fmla="*/ 526074 h 527239"/>
                <a:gd name="connsiteX3" fmla="*/ 697337 w 1393417"/>
                <a:gd name="connsiteY3" fmla="*/ 1345 h 527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3417" h="527239">
                  <a:moveTo>
                    <a:pt x="697337" y="1345"/>
                  </a:moveTo>
                  <a:cubicBezTo>
                    <a:pt x="366647" y="1345"/>
                    <a:pt x="87784" y="223180"/>
                    <a:pt x="1345" y="526074"/>
                  </a:cubicBezTo>
                  <a:lnTo>
                    <a:pt x="1393149" y="526074"/>
                  </a:lnTo>
                  <a:cubicBezTo>
                    <a:pt x="1306710" y="223001"/>
                    <a:pt x="1027847" y="1345"/>
                    <a:pt x="697337" y="1345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9" name="Freeform: Shape 18"/>
            <p:cNvSpPr/>
            <p:nvPr/>
          </p:nvSpPr>
          <p:spPr>
            <a:xfrm>
              <a:off x="7247211" y="2938099"/>
              <a:ext cx="26900" cy="2623642"/>
            </a:xfrm>
            <a:custGeom>
              <a:avLst/>
              <a:gdLst>
                <a:gd name="connsiteX0" fmla="*/ 13669 w 26899"/>
                <a:gd name="connsiteY0" fmla="*/ 13669 h 2623642"/>
                <a:gd name="connsiteX1" fmla="*/ 13669 w 26899"/>
                <a:gd name="connsiteY1" fmla="*/ 2611667 h 262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899" h="2623642">
                  <a:moveTo>
                    <a:pt x="13669" y="13669"/>
                  </a:moveTo>
                  <a:lnTo>
                    <a:pt x="13669" y="2611667"/>
                  </a:lnTo>
                </a:path>
              </a:pathLst>
            </a:custGeom>
            <a:ln w="96802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20" name="Freeform: Shape 19"/>
            <p:cNvSpPr/>
            <p:nvPr/>
          </p:nvSpPr>
          <p:spPr>
            <a:xfrm>
              <a:off x="7093164" y="5536096"/>
              <a:ext cx="3428847" cy="26900"/>
            </a:xfrm>
            <a:custGeom>
              <a:avLst/>
              <a:gdLst>
                <a:gd name="connsiteX0" fmla="*/ 13669 w 3428847"/>
                <a:gd name="connsiteY0" fmla="*/ 13669 h 26899"/>
                <a:gd name="connsiteX1" fmla="*/ 3416155 w 3428847"/>
                <a:gd name="connsiteY1" fmla="*/ 13669 h 26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28847" h="26899">
                  <a:moveTo>
                    <a:pt x="13669" y="13669"/>
                  </a:moveTo>
                  <a:lnTo>
                    <a:pt x="3416155" y="13669"/>
                  </a:lnTo>
                </a:path>
              </a:pathLst>
            </a:custGeom>
            <a:ln w="96802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21" name="Freeform: Shape 20"/>
            <p:cNvSpPr/>
            <p:nvPr/>
          </p:nvSpPr>
          <p:spPr>
            <a:xfrm>
              <a:off x="9713937" y="3555901"/>
              <a:ext cx="859005" cy="859005"/>
            </a:xfrm>
            <a:custGeom>
              <a:avLst/>
              <a:gdLst>
                <a:gd name="connsiteX0" fmla="*/ 845416 w 859005"/>
                <a:gd name="connsiteY0" fmla="*/ 429542 h 859005"/>
                <a:gd name="connsiteX1" fmla="*/ 429543 w 859005"/>
                <a:gd name="connsiteY1" fmla="*/ 845416 h 859005"/>
                <a:gd name="connsiteX2" fmla="*/ 13670 w 859005"/>
                <a:gd name="connsiteY2" fmla="*/ 429542 h 859005"/>
                <a:gd name="connsiteX3" fmla="*/ 429543 w 859005"/>
                <a:gd name="connsiteY3" fmla="*/ 13669 h 859005"/>
                <a:gd name="connsiteX4" fmla="*/ 845416 w 859005"/>
                <a:gd name="connsiteY4" fmla="*/ 429542 h 859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9005" h="859005">
                  <a:moveTo>
                    <a:pt x="845416" y="429542"/>
                  </a:moveTo>
                  <a:cubicBezTo>
                    <a:pt x="845416" y="659223"/>
                    <a:pt x="659223" y="845416"/>
                    <a:pt x="429543" y="845416"/>
                  </a:cubicBezTo>
                  <a:cubicBezTo>
                    <a:pt x="199862" y="845416"/>
                    <a:pt x="13670" y="659223"/>
                    <a:pt x="13670" y="429542"/>
                  </a:cubicBezTo>
                  <a:cubicBezTo>
                    <a:pt x="13670" y="199862"/>
                    <a:pt x="199862" y="13669"/>
                    <a:pt x="429543" y="13669"/>
                  </a:cubicBezTo>
                  <a:cubicBezTo>
                    <a:pt x="659223" y="13669"/>
                    <a:pt x="845416" y="199862"/>
                    <a:pt x="845416" y="429542"/>
                  </a:cubicBezTo>
                  <a:close/>
                </a:path>
              </a:pathLst>
            </a:custGeom>
            <a:noFill/>
            <a:ln w="96802" cap="flat">
              <a:solidFill>
                <a:srgbClr val="FFCD91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22" name="Freeform: Shape 21"/>
            <p:cNvSpPr/>
            <p:nvPr/>
          </p:nvSpPr>
          <p:spPr>
            <a:xfrm>
              <a:off x="9713937" y="3784013"/>
              <a:ext cx="859005" cy="401706"/>
            </a:xfrm>
            <a:custGeom>
              <a:avLst/>
              <a:gdLst>
                <a:gd name="connsiteX0" fmla="*/ 845416 w 859005"/>
                <a:gd name="connsiteY0" fmla="*/ 201431 h 401705"/>
                <a:gd name="connsiteX1" fmla="*/ 429543 w 859005"/>
                <a:gd name="connsiteY1" fmla="*/ 389192 h 401705"/>
                <a:gd name="connsiteX2" fmla="*/ 13670 w 859005"/>
                <a:gd name="connsiteY2" fmla="*/ 201431 h 401705"/>
                <a:gd name="connsiteX3" fmla="*/ 429543 w 859005"/>
                <a:gd name="connsiteY3" fmla="*/ 13669 h 401705"/>
                <a:gd name="connsiteX4" fmla="*/ 845416 w 859005"/>
                <a:gd name="connsiteY4" fmla="*/ 201431 h 401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9005" h="401705">
                  <a:moveTo>
                    <a:pt x="845416" y="201431"/>
                  </a:moveTo>
                  <a:cubicBezTo>
                    <a:pt x="845416" y="305129"/>
                    <a:pt x="659223" y="389192"/>
                    <a:pt x="429543" y="389192"/>
                  </a:cubicBezTo>
                  <a:cubicBezTo>
                    <a:pt x="199862" y="389192"/>
                    <a:pt x="13670" y="305129"/>
                    <a:pt x="13670" y="201431"/>
                  </a:cubicBezTo>
                  <a:cubicBezTo>
                    <a:pt x="13670" y="97733"/>
                    <a:pt x="199862" y="13669"/>
                    <a:pt x="429543" y="13669"/>
                  </a:cubicBezTo>
                  <a:cubicBezTo>
                    <a:pt x="659223" y="13669"/>
                    <a:pt x="845416" y="97733"/>
                    <a:pt x="845416" y="201431"/>
                  </a:cubicBezTo>
                  <a:close/>
                </a:path>
              </a:pathLst>
            </a:custGeom>
            <a:noFill/>
            <a:ln w="96802" cap="flat">
              <a:solidFill>
                <a:srgbClr val="FFCD91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23" name="Freeform: Shape 22"/>
            <p:cNvSpPr/>
            <p:nvPr/>
          </p:nvSpPr>
          <p:spPr>
            <a:xfrm>
              <a:off x="9942048" y="3555901"/>
              <a:ext cx="401706" cy="859005"/>
            </a:xfrm>
            <a:custGeom>
              <a:avLst/>
              <a:gdLst>
                <a:gd name="connsiteX0" fmla="*/ 389192 w 401705"/>
                <a:gd name="connsiteY0" fmla="*/ 429542 h 859005"/>
                <a:gd name="connsiteX1" fmla="*/ 201431 w 401705"/>
                <a:gd name="connsiteY1" fmla="*/ 845416 h 859005"/>
                <a:gd name="connsiteX2" fmla="*/ 13669 w 401705"/>
                <a:gd name="connsiteY2" fmla="*/ 429542 h 859005"/>
                <a:gd name="connsiteX3" fmla="*/ 201431 w 401705"/>
                <a:gd name="connsiteY3" fmla="*/ 13669 h 859005"/>
                <a:gd name="connsiteX4" fmla="*/ 389192 w 401705"/>
                <a:gd name="connsiteY4" fmla="*/ 429542 h 859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1705" h="859005">
                  <a:moveTo>
                    <a:pt x="389192" y="429542"/>
                  </a:moveTo>
                  <a:cubicBezTo>
                    <a:pt x="389192" y="659223"/>
                    <a:pt x="305129" y="845416"/>
                    <a:pt x="201431" y="845416"/>
                  </a:cubicBezTo>
                  <a:cubicBezTo>
                    <a:pt x="97733" y="845416"/>
                    <a:pt x="13669" y="659223"/>
                    <a:pt x="13669" y="429542"/>
                  </a:cubicBezTo>
                  <a:cubicBezTo>
                    <a:pt x="13669" y="199862"/>
                    <a:pt x="97733" y="13669"/>
                    <a:pt x="201431" y="13669"/>
                  </a:cubicBezTo>
                  <a:cubicBezTo>
                    <a:pt x="305129" y="13669"/>
                    <a:pt x="389192" y="199862"/>
                    <a:pt x="389192" y="429542"/>
                  </a:cubicBezTo>
                  <a:close/>
                </a:path>
              </a:pathLst>
            </a:custGeom>
            <a:noFill/>
            <a:ln w="96802" cap="flat">
              <a:solidFill>
                <a:srgbClr val="FFCD91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24" name="Freeform: Shape 23"/>
            <p:cNvSpPr/>
            <p:nvPr/>
          </p:nvSpPr>
          <p:spPr>
            <a:xfrm>
              <a:off x="9718493" y="3976331"/>
              <a:ext cx="848245" cy="17933"/>
            </a:xfrm>
            <a:custGeom>
              <a:avLst/>
              <a:gdLst>
                <a:gd name="connsiteX0" fmla="*/ 9113 w 848245"/>
                <a:gd name="connsiteY0" fmla="*/ 9113 h 17933"/>
                <a:gd name="connsiteX1" fmla="*/ 840860 w 848245"/>
                <a:gd name="connsiteY1" fmla="*/ 9113 h 1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48245" h="17933">
                  <a:moveTo>
                    <a:pt x="9113" y="9113"/>
                  </a:moveTo>
                  <a:lnTo>
                    <a:pt x="840860" y="9113"/>
                  </a:lnTo>
                </a:path>
              </a:pathLst>
            </a:custGeom>
            <a:ln w="64535" cap="flat">
              <a:solidFill>
                <a:srgbClr val="FFFFFF"/>
              </a:solidFill>
              <a:custDash>
                <a:ds d="1524435" sp="1524435"/>
              </a:custDash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25" name="Freeform: Shape 24"/>
            <p:cNvSpPr/>
            <p:nvPr/>
          </p:nvSpPr>
          <p:spPr>
            <a:xfrm>
              <a:off x="10134366" y="3560457"/>
              <a:ext cx="17933" cy="848245"/>
            </a:xfrm>
            <a:custGeom>
              <a:avLst/>
              <a:gdLst>
                <a:gd name="connsiteX0" fmla="*/ 9113 w 17933"/>
                <a:gd name="connsiteY0" fmla="*/ 840680 h 848245"/>
                <a:gd name="connsiteX1" fmla="*/ 9113 w 17933"/>
                <a:gd name="connsiteY1" fmla="*/ 9113 h 84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848245">
                  <a:moveTo>
                    <a:pt x="9113" y="840680"/>
                  </a:moveTo>
                  <a:lnTo>
                    <a:pt x="9113" y="9113"/>
                  </a:lnTo>
                </a:path>
              </a:pathLst>
            </a:custGeom>
            <a:ln w="64535" cap="flat">
              <a:solidFill>
                <a:srgbClr val="FFFFFF"/>
              </a:solidFill>
              <a:custDash>
                <a:ds d="1524435" sp="1524435"/>
              </a:custDash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26" name="Freeform: Shape 25"/>
            <p:cNvSpPr/>
            <p:nvPr/>
          </p:nvSpPr>
          <p:spPr>
            <a:xfrm>
              <a:off x="8389815" y="3156241"/>
              <a:ext cx="17933" cy="35867"/>
            </a:xfrm>
            <a:custGeom>
              <a:avLst/>
              <a:gdLst>
                <a:gd name="connsiteX0" fmla="*/ 9113 w 17933"/>
                <a:gd name="connsiteY0" fmla="*/ 9113 h 35866"/>
                <a:gd name="connsiteX1" fmla="*/ 9113 w 17933"/>
                <a:gd name="connsiteY1" fmla="*/ 27405 h 35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35866">
                  <a:moveTo>
                    <a:pt x="9113" y="9113"/>
                  </a:moveTo>
                  <a:lnTo>
                    <a:pt x="9113" y="27405"/>
                  </a:lnTo>
                </a:path>
              </a:pathLst>
            </a:custGeom>
            <a:ln w="6453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27" name="Freeform: Shape 26"/>
            <p:cNvSpPr/>
            <p:nvPr/>
          </p:nvSpPr>
          <p:spPr>
            <a:xfrm>
              <a:off x="8389815" y="3210579"/>
              <a:ext cx="17933" cy="2311603"/>
            </a:xfrm>
            <a:custGeom>
              <a:avLst/>
              <a:gdLst>
                <a:gd name="connsiteX0" fmla="*/ 9113 w 17933"/>
                <a:gd name="connsiteY0" fmla="*/ 9113 h 2311602"/>
                <a:gd name="connsiteX1" fmla="*/ 9113 w 17933"/>
                <a:gd name="connsiteY1" fmla="*/ 2302962 h 2311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2311602">
                  <a:moveTo>
                    <a:pt x="9113" y="9113"/>
                  </a:moveTo>
                  <a:lnTo>
                    <a:pt x="9113" y="2302962"/>
                  </a:lnTo>
                </a:path>
              </a:pathLst>
            </a:custGeom>
            <a:ln w="64535" cap="flat">
              <a:solidFill>
                <a:srgbClr val="FFFFFF"/>
              </a:solidFill>
              <a:custDash>
                <a:ds d="1510643" sp="1510643"/>
              </a:custDash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28" name="Freeform: Shape 27"/>
            <p:cNvSpPr/>
            <p:nvPr/>
          </p:nvSpPr>
          <p:spPr>
            <a:xfrm>
              <a:off x="8389815" y="5522361"/>
              <a:ext cx="17933" cy="35867"/>
            </a:xfrm>
            <a:custGeom>
              <a:avLst/>
              <a:gdLst>
                <a:gd name="connsiteX0" fmla="*/ 9113 w 17933"/>
                <a:gd name="connsiteY0" fmla="*/ 9113 h 35866"/>
                <a:gd name="connsiteX1" fmla="*/ 9113 w 17933"/>
                <a:gd name="connsiteY1" fmla="*/ 27405 h 35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35866">
                  <a:moveTo>
                    <a:pt x="9113" y="9113"/>
                  </a:moveTo>
                  <a:lnTo>
                    <a:pt x="9113" y="27405"/>
                  </a:lnTo>
                </a:path>
              </a:pathLst>
            </a:custGeom>
            <a:ln w="6453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29" name="Freeform: Shape 28"/>
            <p:cNvSpPr/>
            <p:nvPr/>
          </p:nvSpPr>
          <p:spPr>
            <a:xfrm>
              <a:off x="9615556" y="4044657"/>
              <a:ext cx="17933" cy="1513571"/>
            </a:xfrm>
            <a:custGeom>
              <a:avLst/>
              <a:gdLst>
                <a:gd name="connsiteX0" fmla="*/ 9113 w 17933"/>
                <a:gd name="connsiteY0" fmla="*/ 9113 h 1513570"/>
                <a:gd name="connsiteX1" fmla="*/ 9113 w 17933"/>
                <a:gd name="connsiteY1" fmla="*/ 1505109 h 1513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513570">
                  <a:moveTo>
                    <a:pt x="9113" y="9113"/>
                  </a:moveTo>
                  <a:lnTo>
                    <a:pt x="9113" y="1505109"/>
                  </a:lnTo>
                </a:path>
              </a:pathLst>
            </a:custGeom>
            <a:ln w="64535" cap="flat">
              <a:solidFill>
                <a:srgbClr val="FFFFFF"/>
              </a:solidFill>
              <a:custDash>
                <a:ds d="1524435" sp="1524435"/>
              </a:custDash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0" name="Freeform: Shape 29"/>
            <p:cNvSpPr/>
            <p:nvPr/>
          </p:nvSpPr>
          <p:spPr>
            <a:xfrm>
              <a:off x="7251767" y="3343465"/>
              <a:ext cx="1154905" cy="17933"/>
            </a:xfrm>
            <a:custGeom>
              <a:avLst/>
              <a:gdLst>
                <a:gd name="connsiteX0" fmla="*/ 1147160 w 1154904"/>
                <a:gd name="connsiteY0" fmla="*/ 9113 h 17933"/>
                <a:gd name="connsiteX1" fmla="*/ 9113 w 1154904"/>
                <a:gd name="connsiteY1" fmla="*/ 9113 h 1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4904" h="17933">
                  <a:moveTo>
                    <a:pt x="1147160" y="9113"/>
                  </a:moveTo>
                  <a:lnTo>
                    <a:pt x="9113" y="9113"/>
                  </a:lnTo>
                </a:path>
              </a:pathLst>
            </a:custGeom>
            <a:ln w="64535" cap="flat">
              <a:solidFill>
                <a:srgbClr val="FFFFFF"/>
              </a:solidFill>
              <a:custDash>
                <a:ds d="1524435" sp="1524435"/>
              </a:custDash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1" name="Freeform: Shape 30"/>
            <p:cNvSpPr/>
            <p:nvPr/>
          </p:nvSpPr>
          <p:spPr>
            <a:xfrm>
              <a:off x="7251767" y="4510923"/>
              <a:ext cx="2381543" cy="17933"/>
            </a:xfrm>
            <a:custGeom>
              <a:avLst/>
              <a:gdLst>
                <a:gd name="connsiteX0" fmla="*/ 2372543 w 2381542"/>
                <a:gd name="connsiteY0" fmla="*/ 9113 h 17933"/>
                <a:gd name="connsiteX1" fmla="*/ 9113 w 2381542"/>
                <a:gd name="connsiteY1" fmla="*/ 9113 h 1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81542" h="17933">
                  <a:moveTo>
                    <a:pt x="2372543" y="9113"/>
                  </a:moveTo>
                  <a:lnTo>
                    <a:pt x="9113" y="9113"/>
                  </a:lnTo>
                </a:path>
              </a:pathLst>
            </a:custGeom>
            <a:ln w="64535" cap="flat">
              <a:solidFill>
                <a:srgbClr val="FFFFFF"/>
              </a:solidFill>
              <a:custDash>
                <a:ds d="1524435" sp="1524435"/>
              </a:custDash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2" name="Freeform: Shape 31"/>
            <p:cNvSpPr/>
            <p:nvPr/>
          </p:nvSpPr>
          <p:spPr>
            <a:xfrm>
              <a:off x="7926833" y="4456820"/>
              <a:ext cx="114773" cy="114773"/>
            </a:xfrm>
            <a:custGeom>
              <a:avLst/>
              <a:gdLst>
                <a:gd name="connsiteX0" fmla="*/ 113966 w 114773"/>
                <a:gd name="connsiteY0" fmla="*/ 57655 h 114773"/>
                <a:gd name="connsiteX1" fmla="*/ 57656 w 114773"/>
                <a:gd name="connsiteY1" fmla="*/ 113966 h 114773"/>
                <a:gd name="connsiteX2" fmla="*/ 1345 w 114773"/>
                <a:gd name="connsiteY2" fmla="*/ 57655 h 114773"/>
                <a:gd name="connsiteX3" fmla="*/ 57656 w 114773"/>
                <a:gd name="connsiteY3" fmla="*/ 1345 h 114773"/>
                <a:gd name="connsiteX4" fmla="*/ 113966 w 114773"/>
                <a:gd name="connsiteY4" fmla="*/ 57655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773" h="114773">
                  <a:moveTo>
                    <a:pt x="113966" y="57655"/>
                  </a:moveTo>
                  <a:cubicBezTo>
                    <a:pt x="113966" y="88755"/>
                    <a:pt x="88755" y="113966"/>
                    <a:pt x="57656" y="113966"/>
                  </a:cubicBezTo>
                  <a:cubicBezTo>
                    <a:pt x="26556" y="113966"/>
                    <a:pt x="1345" y="88755"/>
                    <a:pt x="1345" y="57655"/>
                  </a:cubicBezTo>
                  <a:cubicBezTo>
                    <a:pt x="1345" y="26556"/>
                    <a:pt x="26557" y="1345"/>
                    <a:pt x="57656" y="1345"/>
                  </a:cubicBezTo>
                  <a:cubicBezTo>
                    <a:pt x="88755" y="1345"/>
                    <a:pt x="113966" y="26556"/>
                    <a:pt x="113966" y="5765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3" name="Freeform: Shape 32"/>
            <p:cNvSpPr/>
            <p:nvPr/>
          </p:nvSpPr>
          <p:spPr>
            <a:xfrm>
              <a:off x="9566654" y="4456820"/>
              <a:ext cx="114773" cy="114773"/>
            </a:xfrm>
            <a:custGeom>
              <a:avLst/>
              <a:gdLst>
                <a:gd name="connsiteX0" fmla="*/ 113966 w 114773"/>
                <a:gd name="connsiteY0" fmla="*/ 57655 h 114773"/>
                <a:gd name="connsiteX1" fmla="*/ 57656 w 114773"/>
                <a:gd name="connsiteY1" fmla="*/ 113966 h 114773"/>
                <a:gd name="connsiteX2" fmla="*/ 1346 w 114773"/>
                <a:gd name="connsiteY2" fmla="*/ 57655 h 114773"/>
                <a:gd name="connsiteX3" fmla="*/ 57656 w 114773"/>
                <a:gd name="connsiteY3" fmla="*/ 1345 h 114773"/>
                <a:gd name="connsiteX4" fmla="*/ 113966 w 114773"/>
                <a:gd name="connsiteY4" fmla="*/ 57655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773" h="114773">
                  <a:moveTo>
                    <a:pt x="113966" y="57655"/>
                  </a:moveTo>
                  <a:cubicBezTo>
                    <a:pt x="113966" y="88755"/>
                    <a:pt x="88755" y="113966"/>
                    <a:pt x="57656" y="113966"/>
                  </a:cubicBezTo>
                  <a:cubicBezTo>
                    <a:pt x="26556" y="113966"/>
                    <a:pt x="1346" y="88755"/>
                    <a:pt x="1346" y="57655"/>
                  </a:cubicBezTo>
                  <a:cubicBezTo>
                    <a:pt x="1346" y="26556"/>
                    <a:pt x="26557" y="1345"/>
                    <a:pt x="57656" y="1345"/>
                  </a:cubicBezTo>
                  <a:cubicBezTo>
                    <a:pt x="88755" y="1345"/>
                    <a:pt x="113966" y="26556"/>
                    <a:pt x="113966" y="5765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4" name="Freeform: Shape 33"/>
            <p:cNvSpPr/>
            <p:nvPr/>
          </p:nvSpPr>
          <p:spPr>
            <a:xfrm>
              <a:off x="8341272" y="3305502"/>
              <a:ext cx="114773" cy="114773"/>
            </a:xfrm>
            <a:custGeom>
              <a:avLst/>
              <a:gdLst>
                <a:gd name="connsiteX0" fmla="*/ 113966 w 114773"/>
                <a:gd name="connsiteY0" fmla="*/ 57656 h 114773"/>
                <a:gd name="connsiteX1" fmla="*/ 57656 w 114773"/>
                <a:gd name="connsiteY1" fmla="*/ 113966 h 114773"/>
                <a:gd name="connsiteX2" fmla="*/ 1345 w 114773"/>
                <a:gd name="connsiteY2" fmla="*/ 57656 h 114773"/>
                <a:gd name="connsiteX3" fmla="*/ 57656 w 114773"/>
                <a:gd name="connsiteY3" fmla="*/ 1345 h 114773"/>
                <a:gd name="connsiteX4" fmla="*/ 113966 w 114773"/>
                <a:gd name="connsiteY4" fmla="*/ 57656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773" h="114773">
                  <a:moveTo>
                    <a:pt x="113966" y="57656"/>
                  </a:moveTo>
                  <a:cubicBezTo>
                    <a:pt x="113966" y="88755"/>
                    <a:pt x="88755" y="113966"/>
                    <a:pt x="57656" y="113966"/>
                  </a:cubicBezTo>
                  <a:cubicBezTo>
                    <a:pt x="26556" y="113966"/>
                    <a:pt x="1345" y="88755"/>
                    <a:pt x="1345" y="57656"/>
                  </a:cubicBezTo>
                  <a:cubicBezTo>
                    <a:pt x="1345" y="26556"/>
                    <a:pt x="26557" y="1345"/>
                    <a:pt x="57656" y="1345"/>
                  </a:cubicBezTo>
                  <a:cubicBezTo>
                    <a:pt x="88755" y="1345"/>
                    <a:pt x="113966" y="26556"/>
                    <a:pt x="113966" y="5765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5" name="Freeform: Shape 34"/>
            <p:cNvSpPr/>
            <p:nvPr/>
          </p:nvSpPr>
          <p:spPr>
            <a:xfrm>
              <a:off x="10807997" y="5010780"/>
              <a:ext cx="649186" cy="661739"/>
            </a:xfrm>
            <a:custGeom>
              <a:avLst/>
              <a:gdLst>
                <a:gd name="connsiteX0" fmla="*/ 647661 w 649185"/>
                <a:gd name="connsiteY0" fmla="*/ 548670 h 661738"/>
                <a:gd name="connsiteX1" fmla="*/ 559967 w 649185"/>
                <a:gd name="connsiteY1" fmla="*/ 548670 h 661738"/>
                <a:gd name="connsiteX2" fmla="*/ 559967 w 649185"/>
                <a:gd name="connsiteY2" fmla="*/ 661829 h 661738"/>
                <a:gd name="connsiteX3" fmla="*/ 343871 w 649185"/>
                <a:gd name="connsiteY3" fmla="*/ 661829 h 661738"/>
                <a:gd name="connsiteX4" fmla="*/ 343871 w 649185"/>
                <a:gd name="connsiteY4" fmla="*/ 548670 h 661738"/>
                <a:gd name="connsiteX5" fmla="*/ 1345 w 649185"/>
                <a:gd name="connsiteY5" fmla="*/ 548670 h 661738"/>
                <a:gd name="connsiteX6" fmla="*/ 1345 w 649185"/>
                <a:gd name="connsiteY6" fmla="*/ 407176 h 661738"/>
                <a:gd name="connsiteX7" fmla="*/ 281643 w 649185"/>
                <a:gd name="connsiteY7" fmla="*/ 1345 h 661738"/>
                <a:gd name="connsiteX8" fmla="*/ 510113 w 649185"/>
                <a:gd name="connsiteY8" fmla="*/ 1345 h 661738"/>
                <a:gd name="connsiteX9" fmla="*/ 261019 w 649185"/>
                <a:gd name="connsiteY9" fmla="*/ 375972 h 661738"/>
                <a:gd name="connsiteX10" fmla="*/ 350685 w 649185"/>
                <a:gd name="connsiteY10" fmla="*/ 375972 h 661738"/>
                <a:gd name="connsiteX11" fmla="*/ 350685 w 649185"/>
                <a:gd name="connsiteY11" fmla="*/ 275007 h 661738"/>
                <a:gd name="connsiteX12" fmla="*/ 560147 w 649185"/>
                <a:gd name="connsiteY12" fmla="*/ 275007 h 661738"/>
                <a:gd name="connsiteX13" fmla="*/ 560147 w 649185"/>
                <a:gd name="connsiteY13" fmla="*/ 375972 h 661738"/>
                <a:gd name="connsiteX14" fmla="*/ 647841 w 649185"/>
                <a:gd name="connsiteY14" fmla="*/ 375972 h 661738"/>
                <a:gd name="connsiteX15" fmla="*/ 647841 w 649185"/>
                <a:gd name="connsiteY15" fmla="*/ 548670 h 661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49185" h="661738">
                  <a:moveTo>
                    <a:pt x="647661" y="548670"/>
                  </a:moveTo>
                  <a:lnTo>
                    <a:pt x="559967" y="548670"/>
                  </a:lnTo>
                  <a:lnTo>
                    <a:pt x="559967" y="661829"/>
                  </a:lnTo>
                  <a:lnTo>
                    <a:pt x="343871" y="661829"/>
                  </a:lnTo>
                  <a:lnTo>
                    <a:pt x="343871" y="548670"/>
                  </a:lnTo>
                  <a:lnTo>
                    <a:pt x="1345" y="548670"/>
                  </a:lnTo>
                  <a:lnTo>
                    <a:pt x="1345" y="407176"/>
                  </a:lnTo>
                  <a:lnTo>
                    <a:pt x="281643" y="1345"/>
                  </a:lnTo>
                  <a:lnTo>
                    <a:pt x="510113" y="1345"/>
                  </a:lnTo>
                  <a:lnTo>
                    <a:pt x="261019" y="375972"/>
                  </a:lnTo>
                  <a:lnTo>
                    <a:pt x="350685" y="375972"/>
                  </a:lnTo>
                  <a:lnTo>
                    <a:pt x="350685" y="275007"/>
                  </a:lnTo>
                  <a:lnTo>
                    <a:pt x="560147" y="275007"/>
                  </a:lnTo>
                  <a:lnTo>
                    <a:pt x="560147" y="375972"/>
                  </a:lnTo>
                  <a:lnTo>
                    <a:pt x="647841" y="375972"/>
                  </a:lnTo>
                  <a:lnTo>
                    <a:pt x="647841" y="548670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6" name="Freeform: Shape 35"/>
            <p:cNvSpPr/>
            <p:nvPr/>
          </p:nvSpPr>
          <p:spPr>
            <a:xfrm>
              <a:off x="10697094" y="5068450"/>
              <a:ext cx="84287" cy="78907"/>
            </a:xfrm>
            <a:custGeom>
              <a:avLst/>
              <a:gdLst>
                <a:gd name="connsiteX0" fmla="*/ 82300 w 84286"/>
                <a:gd name="connsiteY0" fmla="*/ 6801 h 78906"/>
                <a:gd name="connsiteX1" fmla="*/ 80865 w 84286"/>
                <a:gd name="connsiteY1" fmla="*/ 5008 h 78906"/>
                <a:gd name="connsiteX2" fmla="*/ 64905 w 84286"/>
                <a:gd name="connsiteY2" fmla="*/ 4290 h 78906"/>
                <a:gd name="connsiteX3" fmla="*/ 5007 w 84286"/>
                <a:gd name="connsiteY3" fmla="*/ 59525 h 78906"/>
                <a:gd name="connsiteX4" fmla="*/ 4290 w 84286"/>
                <a:gd name="connsiteY4" fmla="*/ 75485 h 78906"/>
                <a:gd name="connsiteX5" fmla="*/ 20251 w 84286"/>
                <a:gd name="connsiteY5" fmla="*/ 76203 h 78906"/>
                <a:gd name="connsiteX6" fmla="*/ 80148 w 84286"/>
                <a:gd name="connsiteY6" fmla="*/ 20968 h 78906"/>
                <a:gd name="connsiteX7" fmla="*/ 82300 w 84286"/>
                <a:gd name="connsiteY7" fmla="*/ 6801 h 78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286" h="78906">
                  <a:moveTo>
                    <a:pt x="82300" y="6801"/>
                  </a:moveTo>
                  <a:cubicBezTo>
                    <a:pt x="81941" y="6083"/>
                    <a:pt x="81403" y="5545"/>
                    <a:pt x="80865" y="5008"/>
                  </a:cubicBezTo>
                  <a:cubicBezTo>
                    <a:pt x="76561" y="345"/>
                    <a:pt x="69388" y="165"/>
                    <a:pt x="64905" y="4290"/>
                  </a:cubicBezTo>
                  <a:lnTo>
                    <a:pt x="5007" y="59525"/>
                  </a:lnTo>
                  <a:cubicBezTo>
                    <a:pt x="345" y="63829"/>
                    <a:pt x="165" y="71002"/>
                    <a:pt x="4290" y="75485"/>
                  </a:cubicBezTo>
                  <a:cubicBezTo>
                    <a:pt x="8594" y="80148"/>
                    <a:pt x="15767" y="80327"/>
                    <a:pt x="20251" y="76203"/>
                  </a:cubicBezTo>
                  <a:lnTo>
                    <a:pt x="80148" y="20968"/>
                  </a:lnTo>
                  <a:cubicBezTo>
                    <a:pt x="84452" y="17202"/>
                    <a:pt x="85169" y="11284"/>
                    <a:pt x="82300" y="680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7" name="Freeform: Shape 36"/>
            <p:cNvSpPr/>
            <p:nvPr/>
          </p:nvSpPr>
          <p:spPr>
            <a:xfrm>
              <a:off x="10751902" y="5051231"/>
              <a:ext cx="107600" cy="66353"/>
            </a:xfrm>
            <a:custGeom>
              <a:avLst/>
              <a:gdLst>
                <a:gd name="connsiteX0" fmla="*/ 1489 w 107599"/>
                <a:gd name="connsiteY0" fmla="*/ 26530 h 66353"/>
                <a:gd name="connsiteX1" fmla="*/ 18167 w 107599"/>
                <a:gd name="connsiteY1" fmla="*/ 1603 h 66353"/>
                <a:gd name="connsiteX2" fmla="*/ 107833 w 107599"/>
                <a:gd name="connsiteY2" fmla="*/ 62576 h 66353"/>
                <a:gd name="connsiteX3" fmla="*/ 18167 w 107599"/>
                <a:gd name="connsiteY3" fmla="*/ 37469 h 66353"/>
                <a:gd name="connsiteX4" fmla="*/ 1489 w 107599"/>
                <a:gd name="connsiteY4" fmla="*/ 26530 h 66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599" h="66353">
                  <a:moveTo>
                    <a:pt x="1489" y="26530"/>
                  </a:moveTo>
                  <a:cubicBezTo>
                    <a:pt x="1489" y="26530"/>
                    <a:pt x="11890" y="-1625"/>
                    <a:pt x="18167" y="1603"/>
                  </a:cubicBezTo>
                  <a:cubicBezTo>
                    <a:pt x="24444" y="4831"/>
                    <a:pt x="109985" y="58451"/>
                    <a:pt x="107833" y="62576"/>
                  </a:cubicBezTo>
                  <a:cubicBezTo>
                    <a:pt x="100660" y="76923"/>
                    <a:pt x="23906" y="43387"/>
                    <a:pt x="18167" y="37469"/>
                  </a:cubicBezTo>
                  <a:cubicBezTo>
                    <a:pt x="12249" y="31731"/>
                    <a:pt x="-125" y="30475"/>
                    <a:pt x="1489" y="26530"/>
                  </a:cubicBezTo>
                  <a:close/>
                </a:path>
              </a:pathLst>
            </a:custGeom>
            <a:solidFill>
              <a:srgbClr val="F6A27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8" name="Freeform: Shape 37"/>
            <p:cNvSpPr/>
            <p:nvPr/>
          </p:nvSpPr>
          <p:spPr>
            <a:xfrm>
              <a:off x="9962007" y="4605282"/>
              <a:ext cx="69940" cy="41247"/>
            </a:xfrm>
            <a:custGeom>
              <a:avLst/>
              <a:gdLst>
                <a:gd name="connsiteX0" fmla="*/ 67595 w 69939"/>
                <a:gd name="connsiteY0" fmla="*/ 27016 h 41246"/>
                <a:gd name="connsiteX1" fmla="*/ 3932 w 69939"/>
                <a:gd name="connsiteY1" fmla="*/ 1910 h 41246"/>
                <a:gd name="connsiteX2" fmla="*/ 69747 w 69939"/>
                <a:gd name="connsiteY2" fmla="*/ 41184 h 41246"/>
                <a:gd name="connsiteX3" fmla="*/ 67595 w 69939"/>
                <a:gd name="connsiteY3" fmla="*/ 27016 h 41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939" h="41246">
                  <a:moveTo>
                    <a:pt x="67595" y="27016"/>
                  </a:moveTo>
                  <a:cubicBezTo>
                    <a:pt x="67595" y="27016"/>
                    <a:pt x="17741" y="-3112"/>
                    <a:pt x="3932" y="1910"/>
                  </a:cubicBezTo>
                  <a:cubicBezTo>
                    <a:pt x="-9876" y="6931"/>
                    <a:pt x="34419" y="41184"/>
                    <a:pt x="69747" y="41184"/>
                  </a:cubicBezTo>
                  <a:lnTo>
                    <a:pt x="67595" y="2701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9" name="Freeform: Shape 38"/>
            <p:cNvSpPr/>
            <p:nvPr/>
          </p:nvSpPr>
          <p:spPr>
            <a:xfrm>
              <a:off x="10007455" y="4597689"/>
              <a:ext cx="365839" cy="89667"/>
            </a:xfrm>
            <a:custGeom>
              <a:avLst/>
              <a:gdLst>
                <a:gd name="connsiteX0" fmla="*/ 9953 w 365839"/>
                <a:gd name="connsiteY0" fmla="*/ 26180 h 89666"/>
                <a:gd name="connsiteX1" fmla="*/ 1345 w 365839"/>
                <a:gd name="connsiteY1" fmla="*/ 52363 h 89666"/>
                <a:gd name="connsiteX2" fmla="*/ 349789 w 365839"/>
                <a:gd name="connsiteY2" fmla="*/ 46624 h 89666"/>
                <a:gd name="connsiteX3" fmla="*/ 358935 w 365839"/>
                <a:gd name="connsiteY3" fmla="*/ 13268 h 89666"/>
                <a:gd name="connsiteX4" fmla="*/ 358935 w 365839"/>
                <a:gd name="connsiteY4" fmla="*/ 13268 h 89666"/>
                <a:gd name="connsiteX5" fmla="*/ 322530 w 365839"/>
                <a:gd name="connsiteY5" fmla="*/ 8247 h 89666"/>
                <a:gd name="connsiteX6" fmla="*/ 9953 w 365839"/>
                <a:gd name="connsiteY6" fmla="*/ 26180 h 89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5839" h="89666">
                  <a:moveTo>
                    <a:pt x="9953" y="26180"/>
                  </a:moveTo>
                  <a:cubicBezTo>
                    <a:pt x="6904" y="34967"/>
                    <a:pt x="3855" y="43575"/>
                    <a:pt x="1345" y="52363"/>
                  </a:cubicBezTo>
                  <a:cubicBezTo>
                    <a:pt x="141762" y="98093"/>
                    <a:pt x="214213" y="107956"/>
                    <a:pt x="349789" y="46624"/>
                  </a:cubicBezTo>
                  <a:cubicBezTo>
                    <a:pt x="370592" y="37299"/>
                    <a:pt x="369336" y="28691"/>
                    <a:pt x="358935" y="13268"/>
                  </a:cubicBezTo>
                  <a:cubicBezTo>
                    <a:pt x="361266" y="10399"/>
                    <a:pt x="361445" y="10578"/>
                    <a:pt x="358935" y="13268"/>
                  </a:cubicBezTo>
                  <a:cubicBezTo>
                    <a:pt x="348533" y="-2155"/>
                    <a:pt x="342615" y="-1258"/>
                    <a:pt x="322530" y="8247"/>
                  </a:cubicBezTo>
                  <a:cubicBezTo>
                    <a:pt x="191079" y="69579"/>
                    <a:pt x="149474" y="52183"/>
                    <a:pt x="9953" y="26180"/>
                  </a:cubicBezTo>
                  <a:close/>
                </a:path>
              </a:pathLst>
            </a:custGeom>
            <a:solidFill>
              <a:srgbClr val="ED814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40" name="Freeform: Shape 39"/>
            <p:cNvSpPr/>
            <p:nvPr/>
          </p:nvSpPr>
          <p:spPr>
            <a:xfrm>
              <a:off x="10310653" y="5498333"/>
              <a:ext cx="41247" cy="104013"/>
            </a:xfrm>
            <a:custGeom>
              <a:avLst/>
              <a:gdLst>
                <a:gd name="connsiteX0" fmla="*/ 28836 w 41246"/>
                <a:gd name="connsiteY0" fmla="*/ 103618 h 104013"/>
                <a:gd name="connsiteX1" fmla="*/ 31168 w 41246"/>
                <a:gd name="connsiteY1" fmla="*/ 103439 h 104013"/>
                <a:gd name="connsiteX2" fmla="*/ 39955 w 41246"/>
                <a:gd name="connsiteY2" fmla="*/ 90168 h 104013"/>
                <a:gd name="connsiteX3" fmla="*/ 23636 w 41246"/>
                <a:gd name="connsiteY3" fmla="*/ 10365 h 104013"/>
                <a:gd name="connsiteX4" fmla="*/ 10365 w 41246"/>
                <a:gd name="connsiteY4" fmla="*/ 1578 h 104013"/>
                <a:gd name="connsiteX5" fmla="*/ 1578 w 41246"/>
                <a:gd name="connsiteY5" fmla="*/ 14849 h 104013"/>
                <a:gd name="connsiteX6" fmla="*/ 17897 w 41246"/>
                <a:gd name="connsiteY6" fmla="*/ 94652 h 104013"/>
                <a:gd name="connsiteX7" fmla="*/ 28836 w 41246"/>
                <a:gd name="connsiteY7" fmla="*/ 103618 h 10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246" h="104013">
                  <a:moveTo>
                    <a:pt x="28836" y="103618"/>
                  </a:moveTo>
                  <a:cubicBezTo>
                    <a:pt x="29554" y="103618"/>
                    <a:pt x="30271" y="103618"/>
                    <a:pt x="31168" y="103439"/>
                  </a:cubicBezTo>
                  <a:cubicBezTo>
                    <a:pt x="37265" y="102184"/>
                    <a:pt x="41210" y="96266"/>
                    <a:pt x="39955" y="90168"/>
                  </a:cubicBezTo>
                  <a:lnTo>
                    <a:pt x="23636" y="10365"/>
                  </a:lnTo>
                  <a:cubicBezTo>
                    <a:pt x="22380" y="4268"/>
                    <a:pt x="16463" y="323"/>
                    <a:pt x="10365" y="1578"/>
                  </a:cubicBezTo>
                  <a:cubicBezTo>
                    <a:pt x="4268" y="2833"/>
                    <a:pt x="323" y="8751"/>
                    <a:pt x="1578" y="14849"/>
                  </a:cubicBezTo>
                  <a:lnTo>
                    <a:pt x="17897" y="94652"/>
                  </a:lnTo>
                  <a:cubicBezTo>
                    <a:pt x="18794" y="99852"/>
                    <a:pt x="23456" y="103618"/>
                    <a:pt x="28836" y="10361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41" name="Freeform: Shape 40"/>
            <p:cNvSpPr/>
            <p:nvPr/>
          </p:nvSpPr>
          <p:spPr>
            <a:xfrm>
              <a:off x="10261591" y="4880405"/>
              <a:ext cx="121946" cy="676086"/>
            </a:xfrm>
            <a:custGeom>
              <a:avLst/>
              <a:gdLst>
                <a:gd name="connsiteX0" fmla="*/ 52972 w 121946"/>
                <a:gd name="connsiteY0" fmla="*/ 675099 h 676085"/>
                <a:gd name="connsiteX1" fmla="*/ 89018 w 121946"/>
                <a:gd name="connsiteY1" fmla="*/ 671692 h 676085"/>
                <a:gd name="connsiteX2" fmla="*/ 121836 w 121946"/>
                <a:gd name="connsiteY2" fmla="*/ 43488 h 676085"/>
                <a:gd name="connsiteX3" fmla="*/ 34142 w 121946"/>
                <a:gd name="connsiteY3" fmla="*/ 1345 h 676085"/>
                <a:gd name="connsiteX4" fmla="*/ 52972 w 121946"/>
                <a:gd name="connsiteY4" fmla="*/ 675099 h 676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46" h="676085">
                  <a:moveTo>
                    <a:pt x="52972" y="675099"/>
                  </a:moveTo>
                  <a:cubicBezTo>
                    <a:pt x="64987" y="674741"/>
                    <a:pt x="77002" y="673485"/>
                    <a:pt x="89018" y="671692"/>
                  </a:cubicBezTo>
                  <a:cubicBezTo>
                    <a:pt x="53151" y="479985"/>
                    <a:pt x="26072" y="222642"/>
                    <a:pt x="121836" y="43488"/>
                  </a:cubicBezTo>
                  <a:cubicBezTo>
                    <a:pt x="92784" y="29142"/>
                    <a:pt x="63373" y="15333"/>
                    <a:pt x="34142" y="1345"/>
                  </a:cubicBezTo>
                  <a:cubicBezTo>
                    <a:pt x="-35978" y="157544"/>
                    <a:pt x="23740" y="510113"/>
                    <a:pt x="52972" y="675099"/>
                  </a:cubicBezTo>
                  <a:close/>
                </a:path>
              </a:pathLst>
            </a:custGeom>
            <a:solidFill>
              <a:srgbClr val="1B1C2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42" name="Freeform: Shape 41"/>
            <p:cNvSpPr/>
            <p:nvPr/>
          </p:nvSpPr>
          <p:spPr>
            <a:xfrm>
              <a:off x="10304780" y="4887040"/>
              <a:ext cx="459093" cy="364046"/>
            </a:xfrm>
            <a:custGeom>
              <a:avLst/>
              <a:gdLst>
                <a:gd name="connsiteX0" fmla="*/ 459191 w 459092"/>
                <a:gd name="connsiteY0" fmla="*/ 228381 h 364046"/>
                <a:gd name="connsiteX1" fmla="*/ 431394 w 459092"/>
                <a:gd name="connsiteY1" fmla="*/ 203633 h 364046"/>
                <a:gd name="connsiteX2" fmla="*/ 99270 w 459092"/>
                <a:gd name="connsiteY2" fmla="*/ 21968 h 364046"/>
                <a:gd name="connsiteX3" fmla="*/ 1354 w 459092"/>
                <a:gd name="connsiteY3" fmla="*/ 1345 h 364046"/>
                <a:gd name="connsiteX4" fmla="*/ 459191 w 459092"/>
                <a:gd name="connsiteY4" fmla="*/ 228381 h 36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9092" h="364046">
                  <a:moveTo>
                    <a:pt x="459191" y="228381"/>
                  </a:moveTo>
                  <a:cubicBezTo>
                    <a:pt x="450224" y="219773"/>
                    <a:pt x="440899" y="211703"/>
                    <a:pt x="431394" y="203633"/>
                  </a:cubicBezTo>
                  <a:cubicBezTo>
                    <a:pt x="199337" y="428696"/>
                    <a:pt x="56230" y="327911"/>
                    <a:pt x="99270" y="21968"/>
                  </a:cubicBezTo>
                  <a:cubicBezTo>
                    <a:pt x="66631" y="14795"/>
                    <a:pt x="33992" y="8160"/>
                    <a:pt x="1354" y="1345"/>
                  </a:cubicBezTo>
                  <a:cubicBezTo>
                    <a:pt x="-81" y="350865"/>
                    <a:pt x="179790" y="490924"/>
                    <a:pt x="459191" y="228381"/>
                  </a:cubicBezTo>
                  <a:close/>
                </a:path>
              </a:pathLst>
            </a:custGeom>
            <a:solidFill>
              <a:srgbClr val="282A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43" name="Freeform: Shape 42"/>
            <p:cNvSpPr/>
            <p:nvPr/>
          </p:nvSpPr>
          <p:spPr>
            <a:xfrm>
              <a:off x="10294666" y="4467269"/>
              <a:ext cx="57387" cy="52007"/>
            </a:xfrm>
            <a:custGeom>
              <a:avLst/>
              <a:gdLst>
                <a:gd name="connsiteX0" fmla="*/ 11109 w 57386"/>
                <a:gd name="connsiteY0" fmla="*/ 10982 h 52006"/>
                <a:gd name="connsiteX1" fmla="*/ 48231 w 57386"/>
                <a:gd name="connsiteY1" fmla="*/ 4705 h 52006"/>
                <a:gd name="connsiteX2" fmla="*/ 52715 w 57386"/>
                <a:gd name="connsiteY2" fmla="*/ 38599 h 52006"/>
                <a:gd name="connsiteX3" fmla="*/ 8778 w 57386"/>
                <a:gd name="connsiteY3" fmla="*/ 49717 h 52006"/>
                <a:gd name="connsiteX4" fmla="*/ 11109 w 57386"/>
                <a:gd name="connsiteY4" fmla="*/ 10982 h 52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386" h="52006">
                  <a:moveTo>
                    <a:pt x="11109" y="10982"/>
                  </a:moveTo>
                  <a:cubicBezTo>
                    <a:pt x="20435" y="1836"/>
                    <a:pt x="37292" y="-1930"/>
                    <a:pt x="48231" y="4705"/>
                  </a:cubicBezTo>
                  <a:cubicBezTo>
                    <a:pt x="59171" y="11340"/>
                    <a:pt x="59529" y="27660"/>
                    <a:pt x="52715" y="38599"/>
                  </a:cubicBezTo>
                  <a:cubicBezTo>
                    <a:pt x="45900" y="49717"/>
                    <a:pt x="19718" y="56353"/>
                    <a:pt x="8778" y="49717"/>
                  </a:cubicBezTo>
                  <a:cubicBezTo>
                    <a:pt x="-2161" y="43082"/>
                    <a:pt x="-726" y="22638"/>
                    <a:pt x="11109" y="10982"/>
                  </a:cubicBezTo>
                  <a:close/>
                </a:path>
              </a:pathLst>
            </a:custGeom>
            <a:solidFill>
              <a:srgbClr val="4221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44" name="Freeform: Shape 43"/>
            <p:cNvSpPr/>
            <p:nvPr/>
          </p:nvSpPr>
          <p:spPr>
            <a:xfrm>
              <a:off x="10455070" y="4456938"/>
              <a:ext cx="111186" cy="116566"/>
            </a:xfrm>
            <a:custGeom>
              <a:avLst/>
              <a:gdLst>
                <a:gd name="connsiteX0" fmla="*/ 6366 w 111186"/>
                <a:gd name="connsiteY0" fmla="*/ 41756 h 116566"/>
                <a:gd name="connsiteX1" fmla="*/ 72540 w 111186"/>
                <a:gd name="connsiteY1" fmla="*/ 1765 h 116566"/>
                <a:gd name="connsiteX2" fmla="*/ 110380 w 111186"/>
                <a:gd name="connsiteY2" fmla="*/ 60048 h 116566"/>
                <a:gd name="connsiteX3" fmla="*/ 32370 w 111186"/>
                <a:gd name="connsiteY3" fmla="*/ 115821 h 116566"/>
                <a:gd name="connsiteX4" fmla="*/ 6366 w 111186"/>
                <a:gd name="connsiteY4" fmla="*/ 41756 h 11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186" h="116566">
                  <a:moveTo>
                    <a:pt x="6366" y="41756"/>
                  </a:moveTo>
                  <a:cubicBezTo>
                    <a:pt x="16409" y="18084"/>
                    <a:pt x="45820" y="-1822"/>
                    <a:pt x="72540" y="1765"/>
                  </a:cubicBezTo>
                  <a:cubicBezTo>
                    <a:pt x="99082" y="5352"/>
                    <a:pt x="113787" y="34583"/>
                    <a:pt x="110380" y="60048"/>
                  </a:cubicBezTo>
                  <a:cubicBezTo>
                    <a:pt x="106972" y="85334"/>
                    <a:pt x="72540" y="118331"/>
                    <a:pt x="32370" y="115821"/>
                  </a:cubicBezTo>
                  <a:cubicBezTo>
                    <a:pt x="5649" y="114207"/>
                    <a:pt x="-6187" y="71705"/>
                    <a:pt x="6366" y="41756"/>
                  </a:cubicBezTo>
                  <a:close/>
                </a:path>
              </a:pathLst>
            </a:custGeom>
            <a:solidFill>
              <a:srgbClr val="4221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45" name="Freeform: Shape 44"/>
            <p:cNvSpPr/>
            <p:nvPr/>
          </p:nvSpPr>
          <p:spPr>
            <a:xfrm>
              <a:off x="10434489" y="4458481"/>
              <a:ext cx="78907" cy="86080"/>
            </a:xfrm>
            <a:custGeom>
              <a:avLst/>
              <a:gdLst>
                <a:gd name="connsiteX0" fmla="*/ 4711 w 78906"/>
                <a:gd name="connsiteY0" fmla="*/ 31785 h 86079"/>
                <a:gd name="connsiteX1" fmla="*/ 52054 w 78906"/>
                <a:gd name="connsiteY1" fmla="*/ 1658 h 86079"/>
                <a:gd name="connsiteX2" fmla="*/ 78775 w 78906"/>
                <a:gd name="connsiteY2" fmla="*/ 45056 h 86079"/>
                <a:gd name="connsiteX3" fmla="*/ 24975 w 78906"/>
                <a:gd name="connsiteY3" fmla="*/ 85765 h 86079"/>
                <a:gd name="connsiteX4" fmla="*/ 4711 w 78906"/>
                <a:gd name="connsiteY4" fmla="*/ 31785 h 86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906" h="86079">
                  <a:moveTo>
                    <a:pt x="4711" y="31785"/>
                  </a:moveTo>
                  <a:cubicBezTo>
                    <a:pt x="11884" y="14032"/>
                    <a:pt x="33045" y="-1032"/>
                    <a:pt x="52054" y="1658"/>
                  </a:cubicBezTo>
                  <a:cubicBezTo>
                    <a:pt x="71064" y="4168"/>
                    <a:pt x="81286" y="26047"/>
                    <a:pt x="78775" y="45056"/>
                  </a:cubicBezTo>
                  <a:cubicBezTo>
                    <a:pt x="76264" y="64065"/>
                    <a:pt x="43984" y="88275"/>
                    <a:pt x="24975" y="85765"/>
                  </a:cubicBezTo>
                  <a:cubicBezTo>
                    <a:pt x="5966" y="83254"/>
                    <a:pt x="-4436" y="54202"/>
                    <a:pt x="4711" y="31785"/>
                  </a:cubicBezTo>
                  <a:close/>
                </a:path>
              </a:pathLst>
            </a:custGeom>
            <a:solidFill>
              <a:srgbClr val="4221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46" name="Freeform: Shape 45"/>
            <p:cNvSpPr/>
            <p:nvPr/>
          </p:nvSpPr>
          <p:spPr>
            <a:xfrm>
              <a:off x="10348791" y="4471167"/>
              <a:ext cx="190093" cy="102220"/>
            </a:xfrm>
            <a:custGeom>
              <a:avLst/>
              <a:gdLst>
                <a:gd name="connsiteX0" fmla="*/ 3073 w 190093"/>
                <a:gd name="connsiteY0" fmla="*/ 1345 h 102219"/>
                <a:gd name="connsiteX1" fmla="*/ 64584 w 190093"/>
                <a:gd name="connsiteY1" fmla="*/ 11388 h 102219"/>
                <a:gd name="connsiteX2" fmla="*/ 122151 w 190093"/>
                <a:gd name="connsiteY2" fmla="*/ 10850 h 102219"/>
                <a:gd name="connsiteX3" fmla="*/ 181330 w 190093"/>
                <a:gd name="connsiteY3" fmla="*/ 14257 h 102219"/>
                <a:gd name="connsiteX4" fmla="*/ 124661 w 190093"/>
                <a:gd name="connsiteY4" fmla="*/ 99978 h 102219"/>
                <a:gd name="connsiteX5" fmla="*/ 63688 w 190093"/>
                <a:gd name="connsiteY5" fmla="*/ 85452 h 102219"/>
                <a:gd name="connsiteX6" fmla="*/ 14371 w 190093"/>
                <a:gd name="connsiteY6" fmla="*/ 81327 h 102219"/>
                <a:gd name="connsiteX7" fmla="*/ 3073 w 190093"/>
                <a:gd name="connsiteY7" fmla="*/ 1345 h 102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093" h="102219">
                  <a:moveTo>
                    <a:pt x="3073" y="1345"/>
                  </a:moveTo>
                  <a:cubicBezTo>
                    <a:pt x="3073" y="1345"/>
                    <a:pt x="43423" y="19278"/>
                    <a:pt x="64584" y="11388"/>
                  </a:cubicBezTo>
                  <a:cubicBezTo>
                    <a:pt x="85925" y="3676"/>
                    <a:pt x="96326" y="-3138"/>
                    <a:pt x="122151" y="10850"/>
                  </a:cubicBezTo>
                  <a:cubicBezTo>
                    <a:pt x="147974" y="25017"/>
                    <a:pt x="159631" y="-8160"/>
                    <a:pt x="181330" y="14257"/>
                  </a:cubicBezTo>
                  <a:cubicBezTo>
                    <a:pt x="203029" y="36494"/>
                    <a:pt x="177026" y="113428"/>
                    <a:pt x="124661" y="99978"/>
                  </a:cubicBezTo>
                  <a:cubicBezTo>
                    <a:pt x="81442" y="88859"/>
                    <a:pt x="90050" y="76665"/>
                    <a:pt x="63688" y="85452"/>
                  </a:cubicBezTo>
                  <a:cubicBezTo>
                    <a:pt x="53286" y="88859"/>
                    <a:pt x="33739" y="91908"/>
                    <a:pt x="14371" y="81327"/>
                  </a:cubicBezTo>
                  <a:cubicBezTo>
                    <a:pt x="-5176" y="70926"/>
                    <a:pt x="3073" y="1345"/>
                    <a:pt x="3073" y="1345"/>
                  </a:cubicBezTo>
                  <a:close/>
                </a:path>
              </a:pathLst>
            </a:custGeom>
            <a:solidFill>
              <a:srgbClr val="4221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47" name="Freeform: Shape 46"/>
            <p:cNvSpPr/>
            <p:nvPr/>
          </p:nvSpPr>
          <p:spPr>
            <a:xfrm>
              <a:off x="10314648" y="4471080"/>
              <a:ext cx="80700" cy="114773"/>
            </a:xfrm>
            <a:custGeom>
              <a:avLst/>
              <a:gdLst>
                <a:gd name="connsiteX0" fmla="*/ 77386 w 80699"/>
                <a:gd name="connsiteY0" fmla="*/ 43576 h 114773"/>
                <a:gd name="connsiteX1" fmla="*/ 48693 w 80699"/>
                <a:gd name="connsiteY1" fmla="*/ 114412 h 114773"/>
                <a:gd name="connsiteX2" fmla="*/ 3860 w 80699"/>
                <a:gd name="connsiteY2" fmla="*/ 61509 h 114773"/>
                <a:gd name="connsiteX3" fmla="*/ 28428 w 80699"/>
                <a:gd name="connsiteY3" fmla="*/ 2329 h 114773"/>
                <a:gd name="connsiteX4" fmla="*/ 77386 w 80699"/>
                <a:gd name="connsiteY4" fmla="*/ 43576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699" h="114773">
                  <a:moveTo>
                    <a:pt x="77386" y="43576"/>
                  </a:moveTo>
                  <a:cubicBezTo>
                    <a:pt x="85456" y="76752"/>
                    <a:pt x="68958" y="109391"/>
                    <a:pt x="48693" y="114412"/>
                  </a:cubicBezTo>
                  <a:cubicBezTo>
                    <a:pt x="28428" y="119434"/>
                    <a:pt x="11930" y="94865"/>
                    <a:pt x="3860" y="61509"/>
                  </a:cubicBezTo>
                  <a:cubicBezTo>
                    <a:pt x="-4210" y="28332"/>
                    <a:pt x="7984" y="7350"/>
                    <a:pt x="28428" y="2329"/>
                  </a:cubicBezTo>
                  <a:cubicBezTo>
                    <a:pt x="48693" y="-2513"/>
                    <a:pt x="69316" y="10399"/>
                    <a:pt x="77386" y="435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48" name="Freeform: Shape 47"/>
            <p:cNvSpPr/>
            <p:nvPr/>
          </p:nvSpPr>
          <p:spPr>
            <a:xfrm>
              <a:off x="10388453" y="4512030"/>
              <a:ext cx="21520" cy="32280"/>
            </a:xfrm>
            <a:custGeom>
              <a:avLst/>
              <a:gdLst>
                <a:gd name="connsiteX0" fmla="*/ 21335 w 21519"/>
                <a:gd name="connsiteY0" fmla="*/ 10516 h 32279"/>
                <a:gd name="connsiteX1" fmla="*/ 12369 w 21519"/>
                <a:gd name="connsiteY1" fmla="*/ 31498 h 32279"/>
                <a:gd name="connsiteX2" fmla="*/ 1967 w 21519"/>
                <a:gd name="connsiteY2" fmla="*/ 19124 h 32279"/>
                <a:gd name="connsiteX3" fmla="*/ 8423 w 21519"/>
                <a:gd name="connsiteY3" fmla="*/ 1729 h 32279"/>
                <a:gd name="connsiteX4" fmla="*/ 21335 w 21519"/>
                <a:gd name="connsiteY4" fmla="*/ 10516 h 32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19" h="32279">
                  <a:moveTo>
                    <a:pt x="21335" y="10516"/>
                  </a:moveTo>
                  <a:cubicBezTo>
                    <a:pt x="23308" y="18228"/>
                    <a:pt x="17928" y="30064"/>
                    <a:pt x="12369" y="31498"/>
                  </a:cubicBezTo>
                  <a:cubicBezTo>
                    <a:pt x="6810" y="32933"/>
                    <a:pt x="3761" y="27015"/>
                    <a:pt x="1967" y="19124"/>
                  </a:cubicBezTo>
                  <a:cubicBezTo>
                    <a:pt x="-5" y="11413"/>
                    <a:pt x="2864" y="2984"/>
                    <a:pt x="8423" y="1729"/>
                  </a:cubicBezTo>
                  <a:cubicBezTo>
                    <a:pt x="13983" y="294"/>
                    <a:pt x="19363" y="2805"/>
                    <a:pt x="21335" y="1051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49" name="Freeform: Shape 48"/>
            <p:cNvSpPr/>
            <p:nvPr/>
          </p:nvSpPr>
          <p:spPr>
            <a:xfrm>
              <a:off x="10309449" y="4467206"/>
              <a:ext cx="93253" cy="57387"/>
            </a:xfrm>
            <a:custGeom>
              <a:avLst/>
              <a:gdLst>
                <a:gd name="connsiteX0" fmla="*/ 82227 w 93253"/>
                <a:gd name="connsiteY0" fmla="*/ 25213 h 57386"/>
                <a:gd name="connsiteX1" fmla="*/ 51382 w 93253"/>
                <a:gd name="connsiteY1" fmla="*/ 2079 h 57386"/>
                <a:gd name="connsiteX2" fmla="*/ 1348 w 93253"/>
                <a:gd name="connsiteY2" fmla="*/ 38842 h 57386"/>
                <a:gd name="connsiteX3" fmla="*/ 30041 w 93253"/>
                <a:gd name="connsiteY3" fmla="*/ 56058 h 57386"/>
                <a:gd name="connsiteX4" fmla="*/ 64115 w 93253"/>
                <a:gd name="connsiteY4" fmla="*/ 47629 h 57386"/>
                <a:gd name="connsiteX5" fmla="*/ 91911 w 93253"/>
                <a:gd name="connsiteY5" fmla="*/ 45298 h 57386"/>
                <a:gd name="connsiteX6" fmla="*/ 82227 w 93253"/>
                <a:gd name="connsiteY6" fmla="*/ 25213 h 57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253" h="57386">
                  <a:moveTo>
                    <a:pt x="82227" y="25213"/>
                  </a:moveTo>
                  <a:cubicBezTo>
                    <a:pt x="82227" y="25213"/>
                    <a:pt x="70033" y="5665"/>
                    <a:pt x="51382" y="2079"/>
                  </a:cubicBezTo>
                  <a:cubicBezTo>
                    <a:pt x="32731" y="-1508"/>
                    <a:pt x="989" y="7638"/>
                    <a:pt x="1348" y="38842"/>
                  </a:cubicBezTo>
                  <a:cubicBezTo>
                    <a:pt x="1348" y="38842"/>
                    <a:pt x="3500" y="60900"/>
                    <a:pt x="30041" y="56058"/>
                  </a:cubicBezTo>
                  <a:cubicBezTo>
                    <a:pt x="56583" y="51037"/>
                    <a:pt x="47616" y="39200"/>
                    <a:pt x="64115" y="47629"/>
                  </a:cubicBezTo>
                  <a:cubicBezTo>
                    <a:pt x="80613" y="56237"/>
                    <a:pt x="88683" y="43325"/>
                    <a:pt x="91911" y="45298"/>
                  </a:cubicBezTo>
                  <a:lnTo>
                    <a:pt x="82227" y="25213"/>
                  </a:lnTo>
                  <a:close/>
                </a:path>
              </a:pathLst>
            </a:custGeom>
            <a:solidFill>
              <a:srgbClr val="4221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50" name="Freeform: Shape 49"/>
            <p:cNvSpPr/>
            <p:nvPr/>
          </p:nvSpPr>
          <p:spPr>
            <a:xfrm>
              <a:off x="10272703" y="4585940"/>
              <a:ext cx="148846" cy="374806"/>
            </a:xfrm>
            <a:custGeom>
              <a:avLst/>
              <a:gdLst>
                <a:gd name="connsiteX0" fmla="*/ 1510 w 148846"/>
                <a:gd name="connsiteY0" fmla="*/ 373999 h 374806"/>
                <a:gd name="connsiteX1" fmla="*/ 76292 w 148846"/>
                <a:gd name="connsiteY1" fmla="*/ 356962 h 374806"/>
                <a:gd name="connsiteX2" fmla="*/ 138341 w 148846"/>
                <a:gd name="connsiteY2" fmla="*/ 342616 h 374806"/>
                <a:gd name="connsiteX3" fmla="*/ 143721 w 148846"/>
                <a:gd name="connsiteY3" fmla="*/ 60166 h 374806"/>
                <a:gd name="connsiteX4" fmla="*/ 106240 w 148846"/>
                <a:gd name="connsiteY4" fmla="*/ 1345 h 374806"/>
                <a:gd name="connsiteX5" fmla="*/ 79699 w 148846"/>
                <a:gd name="connsiteY5" fmla="*/ 13719 h 374806"/>
                <a:gd name="connsiteX6" fmla="*/ 39528 w 148846"/>
                <a:gd name="connsiteY6" fmla="*/ 76485 h 374806"/>
                <a:gd name="connsiteX7" fmla="*/ 24285 w 148846"/>
                <a:gd name="connsiteY7" fmla="*/ 147501 h 374806"/>
                <a:gd name="connsiteX8" fmla="*/ 1510 w 148846"/>
                <a:gd name="connsiteY8" fmla="*/ 373999 h 37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846" h="374806">
                  <a:moveTo>
                    <a:pt x="1510" y="373999"/>
                  </a:moveTo>
                  <a:cubicBezTo>
                    <a:pt x="22671" y="374537"/>
                    <a:pt x="50288" y="370054"/>
                    <a:pt x="76292" y="356962"/>
                  </a:cubicBezTo>
                  <a:cubicBezTo>
                    <a:pt x="96377" y="346920"/>
                    <a:pt x="119332" y="343333"/>
                    <a:pt x="138341" y="342616"/>
                  </a:cubicBezTo>
                  <a:cubicBezTo>
                    <a:pt x="143183" y="274111"/>
                    <a:pt x="154481" y="93522"/>
                    <a:pt x="143721" y="60166"/>
                  </a:cubicBezTo>
                  <a:cubicBezTo>
                    <a:pt x="130271" y="18920"/>
                    <a:pt x="106240" y="1345"/>
                    <a:pt x="106240" y="1345"/>
                  </a:cubicBezTo>
                  <a:cubicBezTo>
                    <a:pt x="106240" y="1345"/>
                    <a:pt x="90997" y="14795"/>
                    <a:pt x="79699" y="13719"/>
                  </a:cubicBezTo>
                  <a:cubicBezTo>
                    <a:pt x="68401" y="12643"/>
                    <a:pt x="55130" y="51558"/>
                    <a:pt x="39528" y="76485"/>
                  </a:cubicBezTo>
                  <a:cubicBezTo>
                    <a:pt x="23926" y="101233"/>
                    <a:pt x="11014" y="109483"/>
                    <a:pt x="24285" y="147501"/>
                  </a:cubicBezTo>
                  <a:cubicBezTo>
                    <a:pt x="30024" y="163641"/>
                    <a:pt x="-1180" y="350148"/>
                    <a:pt x="1510" y="373999"/>
                  </a:cubicBezTo>
                  <a:close/>
                </a:path>
              </a:pathLst>
            </a:custGeom>
            <a:solidFill>
              <a:srgbClr val="F6A27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51" name="Freeform: Shape 50"/>
            <p:cNvSpPr/>
            <p:nvPr/>
          </p:nvSpPr>
          <p:spPr>
            <a:xfrm>
              <a:off x="10353001" y="4538417"/>
              <a:ext cx="41247" cy="77113"/>
            </a:xfrm>
            <a:custGeom>
              <a:avLst/>
              <a:gdLst>
                <a:gd name="connsiteX0" fmla="*/ 40110 w 41246"/>
                <a:gd name="connsiteY0" fmla="*/ 4752 h 77113"/>
                <a:gd name="connsiteX1" fmla="*/ 4243 w 41246"/>
                <a:gd name="connsiteY1" fmla="*/ 1345 h 77113"/>
                <a:gd name="connsiteX2" fmla="*/ 1912 w 41246"/>
                <a:gd name="connsiteY2" fmla="*/ 70568 h 77113"/>
                <a:gd name="connsiteX3" fmla="*/ 21818 w 41246"/>
                <a:gd name="connsiteY3" fmla="*/ 76127 h 77113"/>
                <a:gd name="connsiteX4" fmla="*/ 37061 w 41246"/>
                <a:gd name="connsiteY4" fmla="*/ 63753 h 77113"/>
                <a:gd name="connsiteX5" fmla="*/ 37061 w 41246"/>
                <a:gd name="connsiteY5" fmla="*/ 63753 h 77113"/>
                <a:gd name="connsiteX6" fmla="*/ 40110 w 41246"/>
                <a:gd name="connsiteY6" fmla="*/ 4752 h 77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246" h="77113">
                  <a:moveTo>
                    <a:pt x="40110" y="4752"/>
                  </a:moveTo>
                  <a:lnTo>
                    <a:pt x="4243" y="1345"/>
                  </a:lnTo>
                  <a:cubicBezTo>
                    <a:pt x="3705" y="6187"/>
                    <a:pt x="-61" y="52993"/>
                    <a:pt x="1912" y="70568"/>
                  </a:cubicBezTo>
                  <a:cubicBezTo>
                    <a:pt x="3167" y="75947"/>
                    <a:pt x="12134" y="78458"/>
                    <a:pt x="21818" y="76127"/>
                  </a:cubicBezTo>
                  <a:cubicBezTo>
                    <a:pt x="30605" y="73975"/>
                    <a:pt x="36882" y="68774"/>
                    <a:pt x="37061" y="63753"/>
                  </a:cubicBezTo>
                  <a:lnTo>
                    <a:pt x="37061" y="63753"/>
                  </a:lnTo>
                  <a:cubicBezTo>
                    <a:pt x="35985" y="52993"/>
                    <a:pt x="38496" y="21968"/>
                    <a:pt x="40110" y="475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52" name="Freeform: Shape 51"/>
            <p:cNvSpPr/>
            <p:nvPr/>
          </p:nvSpPr>
          <p:spPr>
            <a:xfrm>
              <a:off x="10243781" y="5583941"/>
              <a:ext cx="112980" cy="35867"/>
            </a:xfrm>
            <a:custGeom>
              <a:avLst/>
              <a:gdLst>
                <a:gd name="connsiteX0" fmla="*/ 109876 w 112979"/>
                <a:gd name="connsiteY0" fmla="*/ 2946 h 35866"/>
                <a:gd name="connsiteX1" fmla="*/ 109876 w 112979"/>
                <a:gd name="connsiteY1" fmla="*/ 32895 h 35866"/>
                <a:gd name="connsiteX2" fmla="*/ 1380 w 112979"/>
                <a:gd name="connsiteY2" fmla="*/ 31998 h 35866"/>
                <a:gd name="connsiteX3" fmla="*/ 89971 w 112979"/>
                <a:gd name="connsiteY3" fmla="*/ 2946 h 35866"/>
                <a:gd name="connsiteX4" fmla="*/ 109876 w 112979"/>
                <a:gd name="connsiteY4" fmla="*/ 2946 h 35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79" h="35866">
                  <a:moveTo>
                    <a:pt x="109876" y="2946"/>
                  </a:moveTo>
                  <a:cubicBezTo>
                    <a:pt x="109876" y="2946"/>
                    <a:pt x="116871" y="31998"/>
                    <a:pt x="109876" y="32895"/>
                  </a:cubicBezTo>
                  <a:cubicBezTo>
                    <a:pt x="102883" y="33791"/>
                    <a:pt x="2097" y="36840"/>
                    <a:pt x="1380" y="31998"/>
                  </a:cubicBezTo>
                  <a:cubicBezTo>
                    <a:pt x="-593" y="16037"/>
                    <a:pt x="81721" y="1332"/>
                    <a:pt x="89971" y="2946"/>
                  </a:cubicBezTo>
                  <a:cubicBezTo>
                    <a:pt x="98220" y="4560"/>
                    <a:pt x="108980" y="-1358"/>
                    <a:pt x="109876" y="2946"/>
                  </a:cubicBezTo>
                  <a:close/>
                </a:path>
              </a:pathLst>
            </a:custGeom>
            <a:solidFill>
              <a:srgbClr val="F6A27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53" name="Freeform: Shape 52"/>
            <p:cNvSpPr/>
            <p:nvPr/>
          </p:nvSpPr>
          <p:spPr>
            <a:xfrm>
              <a:off x="10076340" y="4717918"/>
              <a:ext cx="68147" cy="52007"/>
            </a:xfrm>
            <a:custGeom>
              <a:avLst/>
              <a:gdLst>
                <a:gd name="connsiteX0" fmla="*/ 67139 w 68146"/>
                <a:gd name="connsiteY0" fmla="*/ 37044 h 52006"/>
                <a:gd name="connsiteX1" fmla="*/ 4552 w 68146"/>
                <a:gd name="connsiteY1" fmla="*/ 1536 h 52006"/>
                <a:gd name="connsiteX2" fmla="*/ 67139 w 68146"/>
                <a:gd name="connsiteY2" fmla="*/ 52108 h 52006"/>
                <a:gd name="connsiteX3" fmla="*/ 67139 w 68146"/>
                <a:gd name="connsiteY3" fmla="*/ 37044 h 52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146" h="52006">
                  <a:moveTo>
                    <a:pt x="67139" y="37044"/>
                  </a:moveTo>
                  <a:cubicBezTo>
                    <a:pt x="67139" y="37044"/>
                    <a:pt x="19795" y="-1692"/>
                    <a:pt x="4552" y="1536"/>
                  </a:cubicBezTo>
                  <a:cubicBezTo>
                    <a:pt x="-10512" y="4764"/>
                    <a:pt x="30376" y="46728"/>
                    <a:pt x="67139" y="52108"/>
                  </a:cubicBezTo>
                  <a:lnTo>
                    <a:pt x="67139" y="370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54" name="Freeform: Shape 53"/>
            <p:cNvSpPr/>
            <p:nvPr/>
          </p:nvSpPr>
          <p:spPr>
            <a:xfrm>
              <a:off x="10125097" y="4641892"/>
              <a:ext cx="295899" cy="179333"/>
            </a:xfrm>
            <a:custGeom>
              <a:avLst/>
              <a:gdLst>
                <a:gd name="connsiteX0" fmla="*/ 13360 w 295899"/>
                <a:gd name="connsiteY0" fmla="*/ 107331 h 179333"/>
                <a:gd name="connsiteX1" fmla="*/ 1345 w 295899"/>
                <a:gd name="connsiteY1" fmla="*/ 132079 h 179333"/>
                <a:gd name="connsiteX2" fmla="*/ 294375 w 295899"/>
                <a:gd name="connsiteY2" fmla="*/ 32908 h 179333"/>
                <a:gd name="connsiteX3" fmla="*/ 276442 w 295899"/>
                <a:gd name="connsiteY3" fmla="*/ 1345 h 179333"/>
                <a:gd name="connsiteX4" fmla="*/ 247749 w 295899"/>
                <a:gd name="connsiteY4" fmla="*/ 26452 h 179333"/>
                <a:gd name="connsiteX5" fmla="*/ 13360 w 295899"/>
                <a:gd name="connsiteY5" fmla="*/ 107331 h 179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5899" h="179333">
                  <a:moveTo>
                    <a:pt x="13360" y="107331"/>
                  </a:moveTo>
                  <a:cubicBezTo>
                    <a:pt x="9415" y="115760"/>
                    <a:pt x="5290" y="124547"/>
                    <a:pt x="1345" y="132079"/>
                  </a:cubicBezTo>
                  <a:cubicBezTo>
                    <a:pt x="148936" y="200405"/>
                    <a:pt x="257433" y="214213"/>
                    <a:pt x="294375" y="32908"/>
                  </a:cubicBezTo>
                  <a:cubicBezTo>
                    <a:pt x="299934" y="5111"/>
                    <a:pt x="288099" y="10132"/>
                    <a:pt x="276442" y="1345"/>
                  </a:cubicBezTo>
                  <a:cubicBezTo>
                    <a:pt x="256356" y="4752"/>
                    <a:pt x="251335" y="628"/>
                    <a:pt x="247749" y="26452"/>
                  </a:cubicBezTo>
                  <a:cubicBezTo>
                    <a:pt x="224077" y="195921"/>
                    <a:pt x="141046" y="143556"/>
                    <a:pt x="13360" y="107331"/>
                  </a:cubicBezTo>
                  <a:close/>
                </a:path>
              </a:pathLst>
            </a:custGeom>
            <a:solidFill>
              <a:srgbClr val="ED814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55" name="Freeform: Shape 54"/>
            <p:cNvSpPr/>
            <p:nvPr/>
          </p:nvSpPr>
          <p:spPr>
            <a:xfrm>
              <a:off x="7481093" y="4763024"/>
              <a:ext cx="43040" cy="109393"/>
            </a:xfrm>
            <a:custGeom>
              <a:avLst/>
              <a:gdLst>
                <a:gd name="connsiteX0" fmla="*/ 13278 w 43039"/>
                <a:gd name="connsiteY0" fmla="*/ 109759 h 109393"/>
                <a:gd name="connsiteX1" fmla="*/ 10947 w 43039"/>
                <a:gd name="connsiteY1" fmla="*/ 109580 h 109393"/>
                <a:gd name="connsiteX2" fmla="*/ 1621 w 43039"/>
                <a:gd name="connsiteY2" fmla="*/ 95413 h 109393"/>
                <a:gd name="connsiteX3" fmla="*/ 18838 w 43039"/>
                <a:gd name="connsiteY3" fmla="*/ 10947 h 109393"/>
                <a:gd name="connsiteX4" fmla="*/ 33005 w 43039"/>
                <a:gd name="connsiteY4" fmla="*/ 1621 h 109393"/>
                <a:gd name="connsiteX5" fmla="*/ 42330 w 43039"/>
                <a:gd name="connsiteY5" fmla="*/ 15789 h 109393"/>
                <a:gd name="connsiteX6" fmla="*/ 25114 w 43039"/>
                <a:gd name="connsiteY6" fmla="*/ 100255 h 109393"/>
                <a:gd name="connsiteX7" fmla="*/ 13278 w 43039"/>
                <a:gd name="connsiteY7" fmla="*/ 109759 h 109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039" h="109393">
                  <a:moveTo>
                    <a:pt x="13278" y="109759"/>
                  </a:moveTo>
                  <a:cubicBezTo>
                    <a:pt x="12561" y="109759"/>
                    <a:pt x="11664" y="109759"/>
                    <a:pt x="10947" y="109580"/>
                  </a:cubicBezTo>
                  <a:cubicBezTo>
                    <a:pt x="4491" y="108325"/>
                    <a:pt x="187" y="101869"/>
                    <a:pt x="1621" y="95413"/>
                  </a:cubicBezTo>
                  <a:lnTo>
                    <a:pt x="18838" y="10947"/>
                  </a:lnTo>
                  <a:cubicBezTo>
                    <a:pt x="20093" y="4491"/>
                    <a:pt x="26549" y="187"/>
                    <a:pt x="33005" y="1621"/>
                  </a:cubicBezTo>
                  <a:cubicBezTo>
                    <a:pt x="39461" y="2877"/>
                    <a:pt x="43765" y="9333"/>
                    <a:pt x="42330" y="15789"/>
                  </a:cubicBezTo>
                  <a:lnTo>
                    <a:pt x="25114" y="100255"/>
                  </a:lnTo>
                  <a:cubicBezTo>
                    <a:pt x="23859" y="105814"/>
                    <a:pt x="18838" y="109759"/>
                    <a:pt x="13278" y="10975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56" name="Freeform: Shape 55"/>
            <p:cNvSpPr/>
            <p:nvPr/>
          </p:nvSpPr>
          <p:spPr>
            <a:xfrm>
              <a:off x="7474695" y="4853828"/>
              <a:ext cx="120153" cy="37660"/>
            </a:xfrm>
            <a:custGeom>
              <a:avLst/>
              <a:gdLst>
                <a:gd name="connsiteX0" fmla="*/ 4613 w 120153"/>
                <a:gd name="connsiteY0" fmla="*/ 2994 h 37659"/>
                <a:gd name="connsiteX1" fmla="*/ 4613 w 120153"/>
                <a:gd name="connsiteY1" fmla="*/ 34736 h 37659"/>
                <a:gd name="connsiteX2" fmla="*/ 119565 w 120153"/>
                <a:gd name="connsiteY2" fmla="*/ 33840 h 37659"/>
                <a:gd name="connsiteX3" fmla="*/ 25774 w 120153"/>
                <a:gd name="connsiteY3" fmla="*/ 2994 h 37659"/>
                <a:gd name="connsiteX4" fmla="*/ 4613 w 120153"/>
                <a:gd name="connsiteY4" fmla="*/ 2994 h 37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153" h="37659">
                  <a:moveTo>
                    <a:pt x="4613" y="2994"/>
                  </a:moveTo>
                  <a:cubicBezTo>
                    <a:pt x="4613" y="2994"/>
                    <a:pt x="-2740" y="33840"/>
                    <a:pt x="4613" y="34736"/>
                  </a:cubicBezTo>
                  <a:cubicBezTo>
                    <a:pt x="11965" y="35633"/>
                    <a:pt x="118848" y="38861"/>
                    <a:pt x="119565" y="33840"/>
                  </a:cubicBezTo>
                  <a:cubicBezTo>
                    <a:pt x="121717" y="16982"/>
                    <a:pt x="34382" y="1201"/>
                    <a:pt x="25774" y="2994"/>
                  </a:cubicBezTo>
                  <a:cubicBezTo>
                    <a:pt x="17166" y="4788"/>
                    <a:pt x="5510" y="-1489"/>
                    <a:pt x="4613" y="2994"/>
                  </a:cubicBezTo>
                  <a:close/>
                </a:path>
              </a:pathLst>
            </a:custGeom>
            <a:solidFill>
              <a:srgbClr val="F6A27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57" name="Freeform: Shape 56"/>
            <p:cNvSpPr/>
            <p:nvPr/>
          </p:nvSpPr>
          <p:spPr>
            <a:xfrm>
              <a:off x="7833150" y="3672905"/>
              <a:ext cx="46627" cy="71733"/>
            </a:xfrm>
            <a:custGeom>
              <a:avLst/>
              <a:gdLst>
                <a:gd name="connsiteX0" fmla="*/ 31903 w 46626"/>
                <a:gd name="connsiteY0" fmla="*/ 70259 h 71733"/>
                <a:gd name="connsiteX1" fmla="*/ 1775 w 46626"/>
                <a:gd name="connsiteY1" fmla="*/ 4265 h 71733"/>
                <a:gd name="connsiteX2" fmla="*/ 46967 w 46626"/>
                <a:gd name="connsiteY2" fmla="*/ 71694 h 71733"/>
                <a:gd name="connsiteX3" fmla="*/ 31903 w 46626"/>
                <a:gd name="connsiteY3" fmla="*/ 70259 h 7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626" h="71733">
                  <a:moveTo>
                    <a:pt x="31903" y="70259"/>
                  </a:moveTo>
                  <a:cubicBezTo>
                    <a:pt x="31903" y="70259"/>
                    <a:pt x="-2887" y="19149"/>
                    <a:pt x="1775" y="4265"/>
                  </a:cubicBezTo>
                  <a:cubicBezTo>
                    <a:pt x="6438" y="-10620"/>
                    <a:pt x="44994" y="34393"/>
                    <a:pt x="46967" y="71694"/>
                  </a:cubicBezTo>
                  <a:lnTo>
                    <a:pt x="31903" y="7025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58" name="Freeform: Shape 57"/>
            <p:cNvSpPr/>
            <p:nvPr/>
          </p:nvSpPr>
          <p:spPr>
            <a:xfrm>
              <a:off x="7655512" y="3733570"/>
              <a:ext cx="251066" cy="222373"/>
            </a:xfrm>
            <a:custGeom>
              <a:avLst/>
              <a:gdLst>
                <a:gd name="connsiteX0" fmla="*/ 202547 w 251066"/>
                <a:gd name="connsiteY0" fmla="*/ 12464 h 222372"/>
                <a:gd name="connsiteX1" fmla="*/ 231061 w 251066"/>
                <a:gd name="connsiteY1" fmla="*/ 1345 h 222372"/>
                <a:gd name="connsiteX2" fmla="*/ 15503 w 251066"/>
                <a:gd name="connsiteY2" fmla="*/ 145887 h 222372"/>
                <a:gd name="connsiteX3" fmla="*/ 19448 w 251066"/>
                <a:gd name="connsiteY3" fmla="*/ 110200 h 222372"/>
                <a:gd name="connsiteX4" fmla="*/ 19448 w 251066"/>
                <a:gd name="connsiteY4" fmla="*/ 110200 h 222372"/>
                <a:gd name="connsiteX5" fmla="*/ 59439 w 251066"/>
                <a:gd name="connsiteY5" fmla="*/ 118270 h 222372"/>
                <a:gd name="connsiteX6" fmla="*/ 202547 w 251066"/>
                <a:gd name="connsiteY6" fmla="*/ 12464 h 222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066" h="222372">
                  <a:moveTo>
                    <a:pt x="202547" y="12464"/>
                  </a:moveTo>
                  <a:cubicBezTo>
                    <a:pt x="200216" y="4035"/>
                    <a:pt x="225322" y="2600"/>
                    <a:pt x="231061" y="1345"/>
                  </a:cubicBezTo>
                  <a:cubicBezTo>
                    <a:pt x="300463" y="218517"/>
                    <a:pt x="182641" y="293479"/>
                    <a:pt x="15503" y="145887"/>
                  </a:cubicBezTo>
                  <a:cubicBezTo>
                    <a:pt x="-9963" y="123291"/>
                    <a:pt x="3666" y="123112"/>
                    <a:pt x="19448" y="110200"/>
                  </a:cubicBezTo>
                  <a:cubicBezTo>
                    <a:pt x="16758" y="106076"/>
                    <a:pt x="16758" y="106076"/>
                    <a:pt x="19448" y="110200"/>
                  </a:cubicBezTo>
                  <a:cubicBezTo>
                    <a:pt x="35229" y="97288"/>
                    <a:pt x="39174" y="98723"/>
                    <a:pt x="59439" y="118270"/>
                  </a:cubicBezTo>
                  <a:cubicBezTo>
                    <a:pt x="193042" y="246673"/>
                    <a:pt x="247559" y="172787"/>
                    <a:pt x="202547" y="12464"/>
                  </a:cubicBezTo>
                  <a:close/>
                </a:path>
              </a:pathLst>
            </a:custGeom>
            <a:solidFill>
              <a:srgbClr val="ED814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59" name="Freeform: Shape 58"/>
            <p:cNvSpPr/>
            <p:nvPr/>
          </p:nvSpPr>
          <p:spPr>
            <a:xfrm>
              <a:off x="7699042" y="4762903"/>
              <a:ext cx="41247" cy="111186"/>
            </a:xfrm>
            <a:custGeom>
              <a:avLst/>
              <a:gdLst>
                <a:gd name="connsiteX0" fmla="*/ 33843 w 41246"/>
                <a:gd name="connsiteY0" fmla="*/ 109163 h 111186"/>
                <a:gd name="connsiteX1" fmla="*/ 31511 w 41246"/>
                <a:gd name="connsiteY1" fmla="*/ 109880 h 111186"/>
                <a:gd name="connsiteX2" fmla="*/ 17523 w 41246"/>
                <a:gd name="connsiteY2" fmla="*/ 100375 h 111186"/>
                <a:gd name="connsiteX3" fmla="*/ 1563 w 41246"/>
                <a:gd name="connsiteY3" fmla="*/ 15551 h 111186"/>
                <a:gd name="connsiteX4" fmla="*/ 11067 w 41246"/>
                <a:gd name="connsiteY4" fmla="*/ 1563 h 111186"/>
                <a:gd name="connsiteX5" fmla="*/ 25056 w 41246"/>
                <a:gd name="connsiteY5" fmla="*/ 11067 h 111186"/>
                <a:gd name="connsiteX6" fmla="*/ 41016 w 41246"/>
                <a:gd name="connsiteY6" fmla="*/ 95892 h 111186"/>
                <a:gd name="connsiteX7" fmla="*/ 33843 w 41246"/>
                <a:gd name="connsiteY7" fmla="*/ 109163 h 111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246" h="111186">
                  <a:moveTo>
                    <a:pt x="33843" y="109163"/>
                  </a:moveTo>
                  <a:cubicBezTo>
                    <a:pt x="33126" y="109521"/>
                    <a:pt x="32408" y="109701"/>
                    <a:pt x="31511" y="109880"/>
                  </a:cubicBezTo>
                  <a:cubicBezTo>
                    <a:pt x="25056" y="111135"/>
                    <a:pt x="18779" y="106831"/>
                    <a:pt x="17523" y="100375"/>
                  </a:cubicBezTo>
                  <a:lnTo>
                    <a:pt x="1563" y="15551"/>
                  </a:lnTo>
                  <a:cubicBezTo>
                    <a:pt x="308" y="9095"/>
                    <a:pt x="4611" y="2818"/>
                    <a:pt x="11067" y="1563"/>
                  </a:cubicBezTo>
                  <a:cubicBezTo>
                    <a:pt x="17523" y="307"/>
                    <a:pt x="23800" y="4612"/>
                    <a:pt x="25056" y="11067"/>
                  </a:cubicBezTo>
                  <a:lnTo>
                    <a:pt x="41016" y="95892"/>
                  </a:lnTo>
                  <a:cubicBezTo>
                    <a:pt x="42092" y="101451"/>
                    <a:pt x="39043" y="107011"/>
                    <a:pt x="33843" y="1091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60" name="Freeform: Shape 59"/>
            <p:cNvSpPr/>
            <p:nvPr/>
          </p:nvSpPr>
          <p:spPr>
            <a:xfrm>
              <a:off x="7649046" y="4117702"/>
              <a:ext cx="111186" cy="706572"/>
            </a:xfrm>
            <a:custGeom>
              <a:avLst/>
              <a:gdLst>
                <a:gd name="connsiteX0" fmla="*/ 87604 w 111186"/>
                <a:gd name="connsiteY0" fmla="*/ 693391 h 706572"/>
                <a:gd name="connsiteX1" fmla="*/ 50662 w 111186"/>
                <a:gd name="connsiteY1" fmla="*/ 706662 h 706572"/>
                <a:gd name="connsiteX2" fmla="*/ 1345 w 111186"/>
                <a:gd name="connsiteY2" fmla="*/ 23403 h 706572"/>
                <a:gd name="connsiteX3" fmla="*/ 101951 w 111186"/>
                <a:gd name="connsiteY3" fmla="*/ 1345 h 706572"/>
                <a:gd name="connsiteX4" fmla="*/ 87604 w 111186"/>
                <a:gd name="connsiteY4" fmla="*/ 693391 h 706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186" h="706572">
                  <a:moveTo>
                    <a:pt x="87604" y="693391"/>
                  </a:moveTo>
                  <a:cubicBezTo>
                    <a:pt x="75589" y="698413"/>
                    <a:pt x="63215" y="702717"/>
                    <a:pt x="50662" y="706662"/>
                  </a:cubicBezTo>
                  <a:cubicBezTo>
                    <a:pt x="24300" y="497560"/>
                    <a:pt x="51917" y="210627"/>
                    <a:pt x="1345" y="23403"/>
                  </a:cubicBezTo>
                  <a:cubicBezTo>
                    <a:pt x="34880" y="15692"/>
                    <a:pt x="68236" y="8160"/>
                    <a:pt x="101951" y="1345"/>
                  </a:cubicBezTo>
                  <a:cubicBezTo>
                    <a:pt x="139431" y="216724"/>
                    <a:pt x="51379" y="446629"/>
                    <a:pt x="87604" y="693391"/>
                  </a:cubicBezTo>
                  <a:close/>
                </a:path>
              </a:pathLst>
            </a:custGeom>
            <a:solidFill>
              <a:srgbClr val="292B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61" name="Freeform: Shape 60"/>
            <p:cNvSpPr/>
            <p:nvPr/>
          </p:nvSpPr>
          <p:spPr>
            <a:xfrm>
              <a:off x="7482984" y="4104790"/>
              <a:ext cx="254653" cy="710159"/>
            </a:xfrm>
            <a:custGeom>
              <a:avLst/>
              <a:gdLst>
                <a:gd name="connsiteX0" fmla="*/ 41874 w 254652"/>
                <a:gd name="connsiteY0" fmla="*/ 708993 h 710158"/>
                <a:gd name="connsiteX1" fmla="*/ 1345 w 254652"/>
                <a:gd name="connsiteY1" fmla="*/ 708276 h 710158"/>
                <a:gd name="connsiteX2" fmla="*/ 151447 w 254652"/>
                <a:gd name="connsiteY2" fmla="*/ 1345 h 710158"/>
                <a:gd name="connsiteX3" fmla="*/ 253846 w 254652"/>
                <a:gd name="connsiteY3" fmla="*/ 15871 h 710158"/>
                <a:gd name="connsiteX4" fmla="*/ 41874 w 254652"/>
                <a:gd name="connsiteY4" fmla="*/ 708993 h 710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652" h="710158">
                  <a:moveTo>
                    <a:pt x="41874" y="708993"/>
                  </a:moveTo>
                  <a:cubicBezTo>
                    <a:pt x="28424" y="709172"/>
                    <a:pt x="14974" y="709172"/>
                    <a:pt x="1345" y="708276"/>
                  </a:cubicBezTo>
                  <a:cubicBezTo>
                    <a:pt x="51738" y="509216"/>
                    <a:pt x="132796" y="198791"/>
                    <a:pt x="151447" y="1345"/>
                  </a:cubicBezTo>
                  <a:cubicBezTo>
                    <a:pt x="185699" y="5649"/>
                    <a:pt x="219773" y="10312"/>
                    <a:pt x="253846" y="15871"/>
                  </a:cubicBezTo>
                  <a:cubicBezTo>
                    <a:pt x="192156" y="264965"/>
                    <a:pt x="84018" y="444656"/>
                    <a:pt x="41874" y="708993"/>
                  </a:cubicBezTo>
                  <a:close/>
                </a:path>
              </a:pathLst>
            </a:custGeom>
            <a:solidFill>
              <a:srgbClr val="3B3E5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62" name="Freeform: Shape 61"/>
            <p:cNvSpPr/>
            <p:nvPr/>
          </p:nvSpPr>
          <p:spPr>
            <a:xfrm>
              <a:off x="7704241" y="4853828"/>
              <a:ext cx="120153" cy="37660"/>
            </a:xfrm>
            <a:custGeom>
              <a:avLst/>
              <a:gdLst>
                <a:gd name="connsiteX0" fmla="*/ 4613 w 120153"/>
                <a:gd name="connsiteY0" fmla="*/ 2994 h 37659"/>
                <a:gd name="connsiteX1" fmla="*/ 4613 w 120153"/>
                <a:gd name="connsiteY1" fmla="*/ 34736 h 37659"/>
                <a:gd name="connsiteX2" fmla="*/ 119565 w 120153"/>
                <a:gd name="connsiteY2" fmla="*/ 33840 h 37659"/>
                <a:gd name="connsiteX3" fmla="*/ 25774 w 120153"/>
                <a:gd name="connsiteY3" fmla="*/ 2994 h 37659"/>
                <a:gd name="connsiteX4" fmla="*/ 4613 w 120153"/>
                <a:gd name="connsiteY4" fmla="*/ 2994 h 37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153" h="37659">
                  <a:moveTo>
                    <a:pt x="4613" y="2994"/>
                  </a:moveTo>
                  <a:cubicBezTo>
                    <a:pt x="4613" y="2994"/>
                    <a:pt x="-2740" y="33840"/>
                    <a:pt x="4613" y="34736"/>
                  </a:cubicBezTo>
                  <a:cubicBezTo>
                    <a:pt x="11965" y="35633"/>
                    <a:pt x="118848" y="38861"/>
                    <a:pt x="119565" y="33840"/>
                  </a:cubicBezTo>
                  <a:cubicBezTo>
                    <a:pt x="121717" y="16982"/>
                    <a:pt x="34382" y="1201"/>
                    <a:pt x="25774" y="2994"/>
                  </a:cubicBezTo>
                  <a:cubicBezTo>
                    <a:pt x="17166" y="4788"/>
                    <a:pt x="5510" y="-1489"/>
                    <a:pt x="4613" y="2994"/>
                  </a:cubicBezTo>
                  <a:close/>
                </a:path>
              </a:pathLst>
            </a:custGeom>
            <a:solidFill>
              <a:srgbClr val="F6A27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63" name="Freeform: Shape 62"/>
            <p:cNvSpPr/>
            <p:nvPr/>
          </p:nvSpPr>
          <p:spPr>
            <a:xfrm>
              <a:off x="7594760" y="3815708"/>
              <a:ext cx="168573" cy="373013"/>
            </a:xfrm>
            <a:custGeom>
              <a:avLst/>
              <a:gdLst>
                <a:gd name="connsiteX0" fmla="*/ 28552 w 168573"/>
                <a:gd name="connsiteY0" fmla="*/ 327728 h 373012"/>
                <a:gd name="connsiteX1" fmla="*/ 106024 w 168573"/>
                <a:gd name="connsiteY1" fmla="*/ 345840 h 373012"/>
                <a:gd name="connsiteX2" fmla="*/ 168611 w 168573"/>
                <a:gd name="connsiteY2" fmla="*/ 372920 h 373012"/>
                <a:gd name="connsiteX3" fmla="*/ 124854 w 168573"/>
                <a:gd name="connsiteY3" fmla="*/ 59984 h 373012"/>
                <a:gd name="connsiteX4" fmla="*/ 68723 w 168573"/>
                <a:gd name="connsiteY4" fmla="*/ 2418 h 373012"/>
                <a:gd name="connsiteX5" fmla="*/ 2011 w 168573"/>
                <a:gd name="connsiteY5" fmla="*/ 60342 h 373012"/>
                <a:gd name="connsiteX6" fmla="*/ 14565 w 168573"/>
                <a:gd name="connsiteY6" fmla="*/ 97464 h 373012"/>
                <a:gd name="connsiteX7" fmla="*/ 28552 w 168573"/>
                <a:gd name="connsiteY7" fmla="*/ 327728 h 373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8573" h="373012">
                  <a:moveTo>
                    <a:pt x="28552" y="327728"/>
                  </a:moveTo>
                  <a:cubicBezTo>
                    <a:pt x="57066" y="328625"/>
                    <a:pt x="78407" y="335977"/>
                    <a:pt x="106024" y="345840"/>
                  </a:cubicBezTo>
                  <a:cubicBezTo>
                    <a:pt x="124854" y="352476"/>
                    <a:pt x="150678" y="364670"/>
                    <a:pt x="168611" y="372920"/>
                  </a:cubicBezTo>
                  <a:cubicBezTo>
                    <a:pt x="164845" y="236806"/>
                    <a:pt x="166459" y="177267"/>
                    <a:pt x="124854" y="59984"/>
                  </a:cubicBezTo>
                  <a:cubicBezTo>
                    <a:pt x="104052" y="1521"/>
                    <a:pt x="70875" y="2776"/>
                    <a:pt x="68723" y="2418"/>
                  </a:cubicBezTo>
                  <a:cubicBezTo>
                    <a:pt x="30525" y="-3859"/>
                    <a:pt x="-3907" y="17661"/>
                    <a:pt x="2011" y="60342"/>
                  </a:cubicBezTo>
                  <a:cubicBezTo>
                    <a:pt x="3984" y="74689"/>
                    <a:pt x="7212" y="78634"/>
                    <a:pt x="14565" y="97464"/>
                  </a:cubicBezTo>
                  <a:cubicBezTo>
                    <a:pt x="49893" y="186772"/>
                    <a:pt x="36264" y="235371"/>
                    <a:pt x="28552" y="327728"/>
                  </a:cubicBezTo>
                  <a:close/>
                </a:path>
              </a:pathLst>
            </a:custGeom>
            <a:solidFill>
              <a:srgbClr val="F6A27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64" name="Freeform: Shape 63"/>
            <p:cNvSpPr/>
            <p:nvPr/>
          </p:nvSpPr>
          <p:spPr>
            <a:xfrm>
              <a:off x="7575151" y="4203064"/>
              <a:ext cx="44833" cy="78907"/>
            </a:xfrm>
            <a:custGeom>
              <a:avLst/>
              <a:gdLst>
                <a:gd name="connsiteX0" fmla="*/ 17137 w 44833"/>
                <a:gd name="connsiteY0" fmla="*/ 3855 h 78906"/>
                <a:gd name="connsiteX1" fmla="*/ 43499 w 44833"/>
                <a:gd name="connsiteY1" fmla="*/ 75409 h 78906"/>
                <a:gd name="connsiteX2" fmla="*/ 1355 w 44833"/>
                <a:gd name="connsiteY2" fmla="*/ 1345 h 78906"/>
                <a:gd name="connsiteX3" fmla="*/ 17137 w 44833"/>
                <a:gd name="connsiteY3" fmla="*/ 3855 h 78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33" h="78906">
                  <a:moveTo>
                    <a:pt x="17137" y="3855"/>
                  </a:moveTo>
                  <a:cubicBezTo>
                    <a:pt x="17137" y="3855"/>
                    <a:pt x="49417" y="60166"/>
                    <a:pt x="43499" y="75409"/>
                  </a:cubicBezTo>
                  <a:cubicBezTo>
                    <a:pt x="37580" y="90653"/>
                    <a:pt x="638" y="40439"/>
                    <a:pt x="1355" y="1345"/>
                  </a:cubicBezTo>
                  <a:lnTo>
                    <a:pt x="17137" y="385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65" name="Freeform: Shape 64"/>
            <p:cNvSpPr/>
            <p:nvPr/>
          </p:nvSpPr>
          <p:spPr>
            <a:xfrm>
              <a:off x="7532042" y="3829858"/>
              <a:ext cx="109393" cy="390946"/>
            </a:xfrm>
            <a:custGeom>
              <a:avLst/>
              <a:gdLst>
                <a:gd name="connsiteX0" fmla="*/ 66523 w 109393"/>
                <a:gd name="connsiteY0" fmla="*/ 381187 h 390946"/>
                <a:gd name="connsiteX1" fmla="*/ 38546 w 109393"/>
                <a:gd name="connsiteY1" fmla="*/ 391050 h 390946"/>
                <a:gd name="connsiteX2" fmla="*/ 61680 w 109393"/>
                <a:gd name="connsiteY2" fmla="*/ 20189 h 390946"/>
                <a:gd name="connsiteX3" fmla="*/ 102927 w 109393"/>
                <a:gd name="connsiteY3" fmla="*/ 11581 h 390946"/>
                <a:gd name="connsiteX4" fmla="*/ 98085 w 109393"/>
                <a:gd name="connsiteY4" fmla="*/ 55159 h 390946"/>
                <a:gd name="connsiteX5" fmla="*/ 66523 w 109393"/>
                <a:gd name="connsiteY5" fmla="*/ 381187 h 390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9393" h="390946">
                  <a:moveTo>
                    <a:pt x="66523" y="381187"/>
                  </a:moveTo>
                  <a:cubicBezTo>
                    <a:pt x="57018" y="384773"/>
                    <a:pt x="47872" y="387822"/>
                    <a:pt x="38546" y="391050"/>
                  </a:cubicBezTo>
                  <a:cubicBezTo>
                    <a:pt x="-14715" y="264620"/>
                    <a:pt x="-13998" y="135859"/>
                    <a:pt x="61680" y="20189"/>
                  </a:cubicBezTo>
                  <a:cubicBezTo>
                    <a:pt x="73337" y="2435"/>
                    <a:pt x="85353" y="-7249"/>
                    <a:pt x="102927" y="11581"/>
                  </a:cubicBezTo>
                  <a:cubicBezTo>
                    <a:pt x="112073" y="21265"/>
                    <a:pt x="111176" y="37046"/>
                    <a:pt x="98085" y="55159"/>
                  </a:cubicBezTo>
                  <a:cubicBezTo>
                    <a:pt x="12543" y="172981"/>
                    <a:pt x="34422" y="245611"/>
                    <a:pt x="66523" y="381187"/>
                  </a:cubicBezTo>
                  <a:close/>
                </a:path>
              </a:pathLst>
            </a:custGeom>
            <a:solidFill>
              <a:srgbClr val="ED814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66" name="Freeform: Shape 65"/>
            <p:cNvSpPr/>
            <p:nvPr/>
          </p:nvSpPr>
          <p:spPr>
            <a:xfrm>
              <a:off x="7603865" y="3683264"/>
              <a:ext cx="93253" cy="114773"/>
            </a:xfrm>
            <a:custGeom>
              <a:avLst/>
              <a:gdLst>
                <a:gd name="connsiteX0" fmla="*/ 7790 w 93253"/>
                <a:gd name="connsiteY0" fmla="*/ 69764 h 114773"/>
                <a:gd name="connsiteX1" fmla="*/ 76474 w 93253"/>
                <a:gd name="connsiteY1" fmla="*/ 112804 h 114773"/>
                <a:gd name="connsiteX2" fmla="*/ 82213 w 93253"/>
                <a:gd name="connsiteY2" fmla="*/ 39636 h 114773"/>
                <a:gd name="connsiteX3" fmla="*/ 24468 w 93253"/>
                <a:gd name="connsiteY3" fmla="*/ 4128 h 114773"/>
                <a:gd name="connsiteX4" fmla="*/ 7790 w 93253"/>
                <a:gd name="connsiteY4" fmla="*/ 69764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53" h="114773">
                  <a:moveTo>
                    <a:pt x="7790" y="69764"/>
                  </a:moveTo>
                  <a:cubicBezTo>
                    <a:pt x="21419" y="103299"/>
                    <a:pt x="56031" y="121053"/>
                    <a:pt x="76474" y="112804"/>
                  </a:cubicBezTo>
                  <a:cubicBezTo>
                    <a:pt x="97098" y="104375"/>
                    <a:pt x="95842" y="73171"/>
                    <a:pt x="82213" y="39636"/>
                  </a:cubicBezTo>
                  <a:cubicBezTo>
                    <a:pt x="68584" y="6101"/>
                    <a:pt x="44912" y="-4301"/>
                    <a:pt x="24468" y="4128"/>
                  </a:cubicBezTo>
                  <a:cubicBezTo>
                    <a:pt x="3665" y="12377"/>
                    <a:pt x="-6019" y="36229"/>
                    <a:pt x="7790" y="697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67" name="Freeform: Shape 66"/>
            <p:cNvSpPr/>
            <p:nvPr/>
          </p:nvSpPr>
          <p:spPr>
            <a:xfrm>
              <a:off x="7596622" y="3677512"/>
              <a:ext cx="82493" cy="80700"/>
            </a:xfrm>
            <a:custGeom>
              <a:avLst/>
              <a:gdLst>
                <a:gd name="connsiteX0" fmla="*/ 1404 w 82493"/>
                <a:gd name="connsiteY0" fmla="*/ 56148 h 80699"/>
                <a:gd name="connsiteX1" fmla="*/ 13419 w 82493"/>
                <a:gd name="connsiteY1" fmla="*/ 17054 h 80699"/>
                <a:gd name="connsiteX2" fmla="*/ 79235 w 82493"/>
                <a:gd name="connsiteY2" fmla="*/ 17412 h 80699"/>
                <a:gd name="connsiteX3" fmla="*/ 65246 w 82493"/>
                <a:gd name="connsiteY3" fmla="*/ 50051 h 80699"/>
                <a:gd name="connsiteX4" fmla="*/ 30815 w 82493"/>
                <a:gd name="connsiteY4" fmla="*/ 64039 h 80699"/>
                <a:gd name="connsiteX5" fmla="*/ 5529 w 82493"/>
                <a:gd name="connsiteY5" fmla="*/ 79462 h 80699"/>
                <a:gd name="connsiteX6" fmla="*/ 1404 w 82493"/>
                <a:gd name="connsiteY6" fmla="*/ 56148 h 80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493" h="80699">
                  <a:moveTo>
                    <a:pt x="1404" y="56148"/>
                  </a:moveTo>
                  <a:cubicBezTo>
                    <a:pt x="1404" y="56148"/>
                    <a:pt x="-210" y="31759"/>
                    <a:pt x="13419" y="17054"/>
                  </a:cubicBezTo>
                  <a:cubicBezTo>
                    <a:pt x="27049" y="2348"/>
                    <a:pt x="60046" y="-9488"/>
                    <a:pt x="79235" y="17412"/>
                  </a:cubicBezTo>
                  <a:cubicBezTo>
                    <a:pt x="79235" y="17412"/>
                    <a:pt x="91071" y="37856"/>
                    <a:pt x="65246" y="50051"/>
                  </a:cubicBezTo>
                  <a:cubicBezTo>
                    <a:pt x="39423" y="62246"/>
                    <a:pt x="39602" y="46464"/>
                    <a:pt x="30815" y="64039"/>
                  </a:cubicBezTo>
                  <a:cubicBezTo>
                    <a:pt x="22028" y="81614"/>
                    <a:pt x="6963" y="75516"/>
                    <a:pt x="5529" y="79462"/>
                  </a:cubicBezTo>
                  <a:lnTo>
                    <a:pt x="1404" y="56148"/>
                  </a:lnTo>
                  <a:close/>
                </a:path>
              </a:pathLst>
            </a:custGeom>
            <a:solidFill>
              <a:srgbClr val="4221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68" name="Freeform: Shape 67"/>
            <p:cNvSpPr/>
            <p:nvPr/>
          </p:nvSpPr>
          <p:spPr>
            <a:xfrm>
              <a:off x="7616049" y="3749172"/>
              <a:ext cx="43040" cy="82493"/>
            </a:xfrm>
            <a:custGeom>
              <a:avLst/>
              <a:gdLst>
                <a:gd name="connsiteX0" fmla="*/ 1345 w 43039"/>
                <a:gd name="connsiteY0" fmla="*/ 5111 h 82493"/>
                <a:gd name="connsiteX1" fmla="*/ 39184 w 43039"/>
                <a:gd name="connsiteY1" fmla="*/ 1345 h 82493"/>
                <a:gd name="connsiteX2" fmla="*/ 41695 w 43039"/>
                <a:gd name="connsiteY2" fmla="*/ 74692 h 82493"/>
                <a:gd name="connsiteX3" fmla="*/ 20534 w 43039"/>
                <a:gd name="connsiteY3" fmla="*/ 80610 h 82493"/>
                <a:gd name="connsiteX4" fmla="*/ 4394 w 43039"/>
                <a:gd name="connsiteY4" fmla="*/ 67519 h 82493"/>
                <a:gd name="connsiteX5" fmla="*/ 4394 w 43039"/>
                <a:gd name="connsiteY5" fmla="*/ 67519 h 82493"/>
                <a:gd name="connsiteX6" fmla="*/ 1345 w 43039"/>
                <a:gd name="connsiteY6" fmla="*/ 5111 h 82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039" h="82493">
                  <a:moveTo>
                    <a:pt x="1345" y="5111"/>
                  </a:moveTo>
                  <a:lnTo>
                    <a:pt x="39184" y="1345"/>
                  </a:lnTo>
                  <a:cubicBezTo>
                    <a:pt x="39722" y="6546"/>
                    <a:pt x="43667" y="56042"/>
                    <a:pt x="41695" y="74692"/>
                  </a:cubicBezTo>
                  <a:cubicBezTo>
                    <a:pt x="40260" y="80431"/>
                    <a:pt x="30755" y="83121"/>
                    <a:pt x="20534" y="80610"/>
                  </a:cubicBezTo>
                  <a:cubicBezTo>
                    <a:pt x="11387" y="78458"/>
                    <a:pt x="4573" y="72720"/>
                    <a:pt x="4394" y="67519"/>
                  </a:cubicBezTo>
                  <a:lnTo>
                    <a:pt x="4394" y="67519"/>
                  </a:lnTo>
                  <a:cubicBezTo>
                    <a:pt x="5649" y="56221"/>
                    <a:pt x="3138" y="23224"/>
                    <a:pt x="1345" y="511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69" name="Freeform: Shape 68"/>
            <p:cNvSpPr/>
            <p:nvPr/>
          </p:nvSpPr>
          <p:spPr>
            <a:xfrm>
              <a:off x="7598591" y="3753287"/>
              <a:ext cx="26900" cy="30487"/>
            </a:xfrm>
            <a:custGeom>
              <a:avLst/>
              <a:gdLst>
                <a:gd name="connsiteX0" fmla="*/ 2663 w 26899"/>
                <a:gd name="connsiteY0" fmla="*/ 17495 h 30486"/>
                <a:gd name="connsiteX1" fmla="*/ 23286 w 26899"/>
                <a:gd name="connsiteY1" fmla="*/ 29869 h 30486"/>
                <a:gd name="connsiteX2" fmla="*/ 24542 w 26899"/>
                <a:gd name="connsiteY2" fmla="*/ 12832 h 30486"/>
                <a:gd name="connsiteX3" fmla="*/ 8043 w 26899"/>
                <a:gd name="connsiteY3" fmla="*/ 1893 h 30486"/>
                <a:gd name="connsiteX4" fmla="*/ 2663 w 26899"/>
                <a:gd name="connsiteY4" fmla="*/ 17495 h 30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99" h="30486">
                  <a:moveTo>
                    <a:pt x="2663" y="17495"/>
                  </a:moveTo>
                  <a:cubicBezTo>
                    <a:pt x="5891" y="25386"/>
                    <a:pt x="17727" y="32200"/>
                    <a:pt x="23286" y="29869"/>
                  </a:cubicBezTo>
                  <a:cubicBezTo>
                    <a:pt x="29025" y="27538"/>
                    <a:pt x="27770" y="20723"/>
                    <a:pt x="24542" y="12832"/>
                  </a:cubicBezTo>
                  <a:cubicBezTo>
                    <a:pt x="21313" y="4942"/>
                    <a:pt x="13782" y="-438"/>
                    <a:pt x="8043" y="1893"/>
                  </a:cubicBezTo>
                  <a:cubicBezTo>
                    <a:pt x="2483" y="4224"/>
                    <a:pt x="-565" y="9604"/>
                    <a:pt x="2663" y="1749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70" name="Freeform: Shape 69"/>
            <p:cNvSpPr/>
            <p:nvPr/>
          </p:nvSpPr>
          <p:spPr>
            <a:xfrm>
              <a:off x="7668049" y="3778540"/>
              <a:ext cx="28693" cy="23313"/>
            </a:xfrm>
            <a:custGeom>
              <a:avLst/>
              <a:gdLst>
                <a:gd name="connsiteX0" fmla="*/ 24127 w 28693"/>
                <a:gd name="connsiteY0" fmla="*/ 2106 h 23313"/>
                <a:gd name="connsiteX1" fmla="*/ 24127 w 28693"/>
                <a:gd name="connsiteY1" fmla="*/ 18425 h 23313"/>
                <a:gd name="connsiteX2" fmla="*/ 1352 w 28693"/>
                <a:gd name="connsiteY2" fmla="*/ 14659 h 23313"/>
                <a:gd name="connsiteX3" fmla="*/ 12470 w 28693"/>
                <a:gd name="connsiteY3" fmla="*/ 8741 h 23313"/>
                <a:gd name="connsiteX4" fmla="*/ 24127 w 28693"/>
                <a:gd name="connsiteY4" fmla="*/ 2106 h 23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93" h="23313">
                  <a:moveTo>
                    <a:pt x="24127" y="2106"/>
                  </a:moveTo>
                  <a:cubicBezTo>
                    <a:pt x="24127" y="2106"/>
                    <a:pt x="32735" y="9279"/>
                    <a:pt x="24127" y="18425"/>
                  </a:cubicBezTo>
                  <a:cubicBezTo>
                    <a:pt x="15519" y="27392"/>
                    <a:pt x="993" y="20577"/>
                    <a:pt x="1352" y="14659"/>
                  </a:cubicBezTo>
                  <a:cubicBezTo>
                    <a:pt x="1710" y="8741"/>
                    <a:pt x="9062" y="12148"/>
                    <a:pt x="12470" y="8741"/>
                  </a:cubicBezTo>
                  <a:cubicBezTo>
                    <a:pt x="16057" y="5154"/>
                    <a:pt x="21975" y="-764"/>
                    <a:pt x="24127" y="2106"/>
                  </a:cubicBezTo>
                  <a:close/>
                </a:path>
              </a:pathLst>
            </a:custGeom>
            <a:solidFill>
              <a:srgbClr val="4221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71" name="Freeform: Shape 70"/>
            <p:cNvSpPr/>
            <p:nvPr/>
          </p:nvSpPr>
          <p:spPr>
            <a:xfrm>
              <a:off x="8501403" y="4779427"/>
              <a:ext cx="19727" cy="767545"/>
            </a:xfrm>
            <a:custGeom>
              <a:avLst/>
              <a:gdLst>
                <a:gd name="connsiteX0" fmla="*/ 9967 w 19726"/>
                <a:gd name="connsiteY0" fmla="*/ 9967 h 767545"/>
                <a:gd name="connsiteX1" fmla="*/ 9967 w 19726"/>
                <a:gd name="connsiteY1" fmla="*/ 757965 h 76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726" h="767545">
                  <a:moveTo>
                    <a:pt x="9967" y="9967"/>
                  </a:moveTo>
                  <a:lnTo>
                    <a:pt x="9967" y="757965"/>
                  </a:lnTo>
                </a:path>
              </a:pathLst>
            </a:custGeom>
            <a:ln w="70581" cap="flat">
              <a:solidFill>
                <a:srgbClr val="8682E3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72" name="Freeform: Shape 71"/>
            <p:cNvSpPr/>
            <p:nvPr/>
          </p:nvSpPr>
          <p:spPr>
            <a:xfrm>
              <a:off x="8554126" y="4779427"/>
              <a:ext cx="19727" cy="767545"/>
            </a:xfrm>
            <a:custGeom>
              <a:avLst/>
              <a:gdLst>
                <a:gd name="connsiteX0" fmla="*/ 9967 w 19726"/>
                <a:gd name="connsiteY0" fmla="*/ 9967 h 767545"/>
                <a:gd name="connsiteX1" fmla="*/ 9967 w 19726"/>
                <a:gd name="connsiteY1" fmla="*/ 757965 h 76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726" h="767545">
                  <a:moveTo>
                    <a:pt x="9967" y="9967"/>
                  </a:moveTo>
                  <a:lnTo>
                    <a:pt x="9967" y="757965"/>
                  </a:lnTo>
                </a:path>
              </a:pathLst>
            </a:custGeom>
            <a:ln w="70581" cap="flat">
              <a:solidFill>
                <a:srgbClr val="8682E3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73" name="Freeform: Shape 72"/>
            <p:cNvSpPr/>
            <p:nvPr/>
          </p:nvSpPr>
          <p:spPr>
            <a:xfrm>
              <a:off x="8606850" y="4779427"/>
              <a:ext cx="19727" cy="767545"/>
            </a:xfrm>
            <a:custGeom>
              <a:avLst/>
              <a:gdLst>
                <a:gd name="connsiteX0" fmla="*/ 9966 w 19726"/>
                <a:gd name="connsiteY0" fmla="*/ 9967 h 767545"/>
                <a:gd name="connsiteX1" fmla="*/ 9966 w 19726"/>
                <a:gd name="connsiteY1" fmla="*/ 757965 h 76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726" h="767545">
                  <a:moveTo>
                    <a:pt x="9966" y="9967"/>
                  </a:moveTo>
                  <a:lnTo>
                    <a:pt x="9966" y="757965"/>
                  </a:lnTo>
                </a:path>
              </a:pathLst>
            </a:custGeom>
            <a:ln w="70581" cap="flat">
              <a:solidFill>
                <a:srgbClr val="8682E3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74" name="Freeform: Shape 73"/>
            <p:cNvSpPr/>
            <p:nvPr/>
          </p:nvSpPr>
          <p:spPr>
            <a:xfrm>
              <a:off x="8659395" y="4779427"/>
              <a:ext cx="19727" cy="767545"/>
            </a:xfrm>
            <a:custGeom>
              <a:avLst/>
              <a:gdLst>
                <a:gd name="connsiteX0" fmla="*/ 9966 w 19726"/>
                <a:gd name="connsiteY0" fmla="*/ 9967 h 767545"/>
                <a:gd name="connsiteX1" fmla="*/ 9966 w 19726"/>
                <a:gd name="connsiteY1" fmla="*/ 757965 h 76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726" h="767545">
                  <a:moveTo>
                    <a:pt x="9966" y="9967"/>
                  </a:moveTo>
                  <a:lnTo>
                    <a:pt x="9966" y="757965"/>
                  </a:lnTo>
                </a:path>
              </a:pathLst>
            </a:custGeom>
            <a:ln w="70581" cap="flat">
              <a:solidFill>
                <a:srgbClr val="8682E3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75" name="Freeform: Shape 74"/>
            <p:cNvSpPr/>
            <p:nvPr/>
          </p:nvSpPr>
          <p:spPr>
            <a:xfrm>
              <a:off x="8712119" y="4779427"/>
              <a:ext cx="19727" cy="767545"/>
            </a:xfrm>
            <a:custGeom>
              <a:avLst/>
              <a:gdLst>
                <a:gd name="connsiteX0" fmla="*/ 9967 w 19726"/>
                <a:gd name="connsiteY0" fmla="*/ 9967 h 767545"/>
                <a:gd name="connsiteX1" fmla="*/ 9967 w 19726"/>
                <a:gd name="connsiteY1" fmla="*/ 757965 h 76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726" h="767545">
                  <a:moveTo>
                    <a:pt x="9967" y="9967"/>
                  </a:moveTo>
                  <a:lnTo>
                    <a:pt x="9967" y="757965"/>
                  </a:lnTo>
                </a:path>
              </a:pathLst>
            </a:custGeom>
            <a:ln w="70581" cap="flat">
              <a:solidFill>
                <a:srgbClr val="8682E3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76" name="Freeform: Shape 75"/>
            <p:cNvSpPr/>
            <p:nvPr/>
          </p:nvSpPr>
          <p:spPr>
            <a:xfrm>
              <a:off x="8764843" y="4779427"/>
              <a:ext cx="19727" cy="767545"/>
            </a:xfrm>
            <a:custGeom>
              <a:avLst/>
              <a:gdLst>
                <a:gd name="connsiteX0" fmla="*/ 9967 w 19726"/>
                <a:gd name="connsiteY0" fmla="*/ 9967 h 767545"/>
                <a:gd name="connsiteX1" fmla="*/ 9967 w 19726"/>
                <a:gd name="connsiteY1" fmla="*/ 757965 h 76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726" h="767545">
                  <a:moveTo>
                    <a:pt x="9967" y="9967"/>
                  </a:moveTo>
                  <a:lnTo>
                    <a:pt x="9967" y="757965"/>
                  </a:lnTo>
                </a:path>
              </a:pathLst>
            </a:custGeom>
            <a:ln w="70581" cap="flat">
              <a:solidFill>
                <a:srgbClr val="8682E3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77" name="Freeform: Shape 76"/>
            <p:cNvSpPr/>
            <p:nvPr/>
          </p:nvSpPr>
          <p:spPr>
            <a:xfrm>
              <a:off x="8817567" y="4779427"/>
              <a:ext cx="19727" cy="767545"/>
            </a:xfrm>
            <a:custGeom>
              <a:avLst/>
              <a:gdLst>
                <a:gd name="connsiteX0" fmla="*/ 9966 w 19726"/>
                <a:gd name="connsiteY0" fmla="*/ 9967 h 767545"/>
                <a:gd name="connsiteX1" fmla="*/ 9966 w 19726"/>
                <a:gd name="connsiteY1" fmla="*/ 757965 h 76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726" h="767545">
                  <a:moveTo>
                    <a:pt x="9966" y="9967"/>
                  </a:moveTo>
                  <a:lnTo>
                    <a:pt x="9966" y="757965"/>
                  </a:lnTo>
                </a:path>
              </a:pathLst>
            </a:custGeom>
            <a:ln w="70581" cap="flat">
              <a:solidFill>
                <a:srgbClr val="8682E3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78" name="Freeform: Shape 77"/>
            <p:cNvSpPr/>
            <p:nvPr/>
          </p:nvSpPr>
          <p:spPr>
            <a:xfrm>
              <a:off x="8870291" y="4779427"/>
              <a:ext cx="19727" cy="767545"/>
            </a:xfrm>
            <a:custGeom>
              <a:avLst/>
              <a:gdLst>
                <a:gd name="connsiteX0" fmla="*/ 9967 w 19726"/>
                <a:gd name="connsiteY0" fmla="*/ 9967 h 767545"/>
                <a:gd name="connsiteX1" fmla="*/ 9967 w 19726"/>
                <a:gd name="connsiteY1" fmla="*/ 757965 h 76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726" h="767545">
                  <a:moveTo>
                    <a:pt x="9967" y="9967"/>
                  </a:moveTo>
                  <a:lnTo>
                    <a:pt x="9967" y="757965"/>
                  </a:lnTo>
                </a:path>
              </a:pathLst>
            </a:custGeom>
            <a:ln w="70581" cap="flat">
              <a:solidFill>
                <a:srgbClr val="8682E3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79" name="Freeform: Shape 78"/>
            <p:cNvSpPr/>
            <p:nvPr/>
          </p:nvSpPr>
          <p:spPr>
            <a:xfrm>
              <a:off x="8923014" y="4779427"/>
              <a:ext cx="19727" cy="767545"/>
            </a:xfrm>
            <a:custGeom>
              <a:avLst/>
              <a:gdLst>
                <a:gd name="connsiteX0" fmla="*/ 9966 w 19726"/>
                <a:gd name="connsiteY0" fmla="*/ 9967 h 767545"/>
                <a:gd name="connsiteX1" fmla="*/ 9966 w 19726"/>
                <a:gd name="connsiteY1" fmla="*/ 757965 h 76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726" h="767545">
                  <a:moveTo>
                    <a:pt x="9966" y="9967"/>
                  </a:moveTo>
                  <a:lnTo>
                    <a:pt x="9966" y="757965"/>
                  </a:lnTo>
                </a:path>
              </a:pathLst>
            </a:custGeom>
            <a:ln w="70581" cap="flat">
              <a:solidFill>
                <a:srgbClr val="8682E3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80" name="Freeform: Shape 79"/>
            <p:cNvSpPr/>
            <p:nvPr/>
          </p:nvSpPr>
          <p:spPr>
            <a:xfrm>
              <a:off x="8975559" y="4779427"/>
              <a:ext cx="19727" cy="767545"/>
            </a:xfrm>
            <a:custGeom>
              <a:avLst/>
              <a:gdLst>
                <a:gd name="connsiteX0" fmla="*/ 9967 w 19726"/>
                <a:gd name="connsiteY0" fmla="*/ 9967 h 767545"/>
                <a:gd name="connsiteX1" fmla="*/ 9967 w 19726"/>
                <a:gd name="connsiteY1" fmla="*/ 757965 h 76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726" h="767545">
                  <a:moveTo>
                    <a:pt x="9967" y="9967"/>
                  </a:moveTo>
                  <a:lnTo>
                    <a:pt x="9967" y="757965"/>
                  </a:lnTo>
                </a:path>
              </a:pathLst>
            </a:custGeom>
            <a:ln w="70581" cap="flat">
              <a:solidFill>
                <a:srgbClr val="8682E3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81" name="Freeform: Shape 80"/>
            <p:cNvSpPr/>
            <p:nvPr/>
          </p:nvSpPr>
          <p:spPr>
            <a:xfrm>
              <a:off x="9028283" y="4779427"/>
              <a:ext cx="19727" cy="767545"/>
            </a:xfrm>
            <a:custGeom>
              <a:avLst/>
              <a:gdLst>
                <a:gd name="connsiteX0" fmla="*/ 9966 w 19726"/>
                <a:gd name="connsiteY0" fmla="*/ 9967 h 767545"/>
                <a:gd name="connsiteX1" fmla="*/ 9966 w 19726"/>
                <a:gd name="connsiteY1" fmla="*/ 757965 h 76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726" h="767545">
                  <a:moveTo>
                    <a:pt x="9966" y="9967"/>
                  </a:moveTo>
                  <a:lnTo>
                    <a:pt x="9966" y="757965"/>
                  </a:lnTo>
                </a:path>
              </a:pathLst>
            </a:custGeom>
            <a:ln w="70581" cap="flat">
              <a:solidFill>
                <a:srgbClr val="8682E3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82" name="Freeform: Shape 81"/>
            <p:cNvSpPr/>
            <p:nvPr/>
          </p:nvSpPr>
          <p:spPr>
            <a:xfrm>
              <a:off x="9081007" y="4779427"/>
              <a:ext cx="19727" cy="767545"/>
            </a:xfrm>
            <a:custGeom>
              <a:avLst/>
              <a:gdLst>
                <a:gd name="connsiteX0" fmla="*/ 9967 w 19726"/>
                <a:gd name="connsiteY0" fmla="*/ 9967 h 767545"/>
                <a:gd name="connsiteX1" fmla="*/ 9967 w 19726"/>
                <a:gd name="connsiteY1" fmla="*/ 757965 h 76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726" h="767545">
                  <a:moveTo>
                    <a:pt x="9967" y="9967"/>
                  </a:moveTo>
                  <a:lnTo>
                    <a:pt x="9967" y="757965"/>
                  </a:lnTo>
                </a:path>
              </a:pathLst>
            </a:custGeom>
            <a:ln w="70581" cap="flat">
              <a:solidFill>
                <a:srgbClr val="8682E3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83" name="Freeform: Shape 82"/>
            <p:cNvSpPr/>
            <p:nvPr/>
          </p:nvSpPr>
          <p:spPr>
            <a:xfrm>
              <a:off x="8921035" y="4445253"/>
              <a:ext cx="1300164" cy="1172838"/>
            </a:xfrm>
            <a:custGeom>
              <a:avLst/>
              <a:gdLst>
                <a:gd name="connsiteX0" fmla="*/ 809082 w 1300164"/>
                <a:gd name="connsiteY0" fmla="*/ 1058424 h 1172838"/>
                <a:gd name="connsiteX1" fmla="*/ 186079 w 1300164"/>
                <a:gd name="connsiteY1" fmla="*/ 1012515 h 1172838"/>
                <a:gd name="connsiteX2" fmla="*/ 195584 w 1300164"/>
                <a:gd name="connsiteY2" fmla="*/ 211614 h 1172838"/>
                <a:gd name="connsiteX3" fmla="*/ 1109464 w 1300164"/>
                <a:gd name="connsiteY3" fmla="*/ 211614 h 1172838"/>
                <a:gd name="connsiteX4" fmla="*/ 1300275 w 1300164"/>
                <a:gd name="connsiteY4" fmla="*/ 531902 h 1172838"/>
                <a:gd name="connsiteX5" fmla="*/ 1005810 w 1300164"/>
                <a:gd name="connsiteY5" fmla="*/ 626052 h 1172838"/>
                <a:gd name="connsiteX6" fmla="*/ 899824 w 1300164"/>
                <a:gd name="connsiteY6" fmla="*/ 432911 h 1172838"/>
                <a:gd name="connsiteX7" fmla="*/ 580611 w 1300164"/>
                <a:gd name="connsiteY7" fmla="*/ 393995 h 1172838"/>
                <a:gd name="connsiteX8" fmla="*/ 790252 w 1300164"/>
                <a:gd name="connsiteY8" fmla="*/ 511817 h 1172838"/>
                <a:gd name="connsiteX9" fmla="*/ 809082 w 1300164"/>
                <a:gd name="connsiteY9" fmla="*/ 1058424 h 1172838"/>
                <a:gd name="connsiteX10" fmla="*/ 527529 w 1300164"/>
                <a:gd name="connsiteY10" fmla="*/ 802875 h 1172838"/>
                <a:gd name="connsiteX11" fmla="*/ 527529 w 1300164"/>
                <a:gd name="connsiteY11" fmla="*/ 633226 h 1172838"/>
                <a:gd name="connsiteX12" fmla="*/ 357880 w 1300164"/>
                <a:gd name="connsiteY12" fmla="*/ 633226 h 1172838"/>
                <a:gd name="connsiteX13" fmla="*/ 359135 w 1300164"/>
                <a:gd name="connsiteY13" fmla="*/ 801619 h 1172838"/>
                <a:gd name="connsiteX14" fmla="*/ 527529 w 1300164"/>
                <a:gd name="connsiteY14" fmla="*/ 802875 h 117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00164" h="1172838">
                  <a:moveTo>
                    <a:pt x="809082" y="1058424"/>
                  </a:moveTo>
                  <a:cubicBezTo>
                    <a:pt x="632439" y="1235067"/>
                    <a:pt x="372227" y="1198483"/>
                    <a:pt x="186079" y="1012515"/>
                  </a:cubicBezTo>
                  <a:cubicBezTo>
                    <a:pt x="-49386" y="777051"/>
                    <a:pt x="-74134" y="481331"/>
                    <a:pt x="195584" y="211614"/>
                  </a:cubicBezTo>
                  <a:cubicBezTo>
                    <a:pt x="484130" y="-76933"/>
                    <a:pt x="837416" y="-60434"/>
                    <a:pt x="1109464" y="211614"/>
                  </a:cubicBezTo>
                  <a:cubicBezTo>
                    <a:pt x="1207201" y="309350"/>
                    <a:pt x="1279114" y="428248"/>
                    <a:pt x="1300275" y="531902"/>
                  </a:cubicBezTo>
                  <a:lnTo>
                    <a:pt x="1005810" y="626052"/>
                  </a:lnTo>
                  <a:cubicBezTo>
                    <a:pt x="991643" y="543559"/>
                    <a:pt x="951651" y="484738"/>
                    <a:pt x="899824" y="432911"/>
                  </a:cubicBezTo>
                  <a:cubicBezTo>
                    <a:pt x="805674" y="338761"/>
                    <a:pt x="691439" y="321007"/>
                    <a:pt x="580611" y="393995"/>
                  </a:cubicBezTo>
                  <a:cubicBezTo>
                    <a:pt x="651268" y="405831"/>
                    <a:pt x="720850" y="442236"/>
                    <a:pt x="790252" y="511817"/>
                  </a:cubicBezTo>
                  <a:cubicBezTo>
                    <a:pt x="940891" y="662636"/>
                    <a:pt x="970481" y="897025"/>
                    <a:pt x="809082" y="1058424"/>
                  </a:cubicBezTo>
                  <a:close/>
                  <a:moveTo>
                    <a:pt x="527529" y="802875"/>
                  </a:moveTo>
                  <a:cubicBezTo>
                    <a:pt x="579356" y="751047"/>
                    <a:pt x="577025" y="682722"/>
                    <a:pt x="527529" y="633226"/>
                  </a:cubicBezTo>
                  <a:cubicBezTo>
                    <a:pt x="478033" y="583730"/>
                    <a:pt x="409707" y="581398"/>
                    <a:pt x="357880" y="633226"/>
                  </a:cubicBezTo>
                  <a:cubicBezTo>
                    <a:pt x="306052" y="685053"/>
                    <a:pt x="309639" y="752123"/>
                    <a:pt x="359135" y="801619"/>
                  </a:cubicBezTo>
                  <a:cubicBezTo>
                    <a:pt x="408631" y="851115"/>
                    <a:pt x="475702" y="854702"/>
                    <a:pt x="527529" y="80287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84" name="Freeform: Shape 83"/>
            <p:cNvSpPr/>
            <p:nvPr/>
          </p:nvSpPr>
          <p:spPr>
            <a:xfrm>
              <a:off x="8659946" y="2868109"/>
              <a:ext cx="491372" cy="959432"/>
            </a:xfrm>
            <a:custGeom>
              <a:avLst/>
              <a:gdLst>
                <a:gd name="connsiteX0" fmla="*/ 1345 w 491372"/>
                <a:gd name="connsiteY0" fmla="*/ 959342 h 959431"/>
                <a:gd name="connsiteX1" fmla="*/ 491104 w 491372"/>
                <a:gd name="connsiteY1" fmla="*/ 959342 h 959431"/>
                <a:gd name="connsiteX2" fmla="*/ 491104 w 491372"/>
                <a:gd name="connsiteY2" fmla="*/ 1345 h 959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1372" h="959431">
                  <a:moveTo>
                    <a:pt x="1345" y="959342"/>
                  </a:moveTo>
                  <a:lnTo>
                    <a:pt x="491104" y="959342"/>
                  </a:lnTo>
                  <a:lnTo>
                    <a:pt x="491104" y="1345"/>
                  </a:lnTo>
                  <a:close/>
                </a:path>
              </a:pathLst>
            </a:custGeom>
            <a:solidFill>
              <a:srgbClr val="FFE0B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85" name="Freeform: Shape 84"/>
            <p:cNvSpPr/>
            <p:nvPr/>
          </p:nvSpPr>
          <p:spPr>
            <a:xfrm>
              <a:off x="9149705" y="2868109"/>
              <a:ext cx="491372" cy="959432"/>
            </a:xfrm>
            <a:custGeom>
              <a:avLst/>
              <a:gdLst>
                <a:gd name="connsiteX0" fmla="*/ 1345 w 491372"/>
                <a:gd name="connsiteY0" fmla="*/ 1345 h 959431"/>
                <a:gd name="connsiteX1" fmla="*/ 1345 w 491372"/>
                <a:gd name="connsiteY1" fmla="*/ 959342 h 959431"/>
                <a:gd name="connsiteX2" fmla="*/ 491283 w 491372"/>
                <a:gd name="connsiteY2" fmla="*/ 959342 h 959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1372" h="959431">
                  <a:moveTo>
                    <a:pt x="1345" y="1345"/>
                  </a:moveTo>
                  <a:lnTo>
                    <a:pt x="1345" y="959342"/>
                  </a:lnTo>
                  <a:lnTo>
                    <a:pt x="491283" y="959342"/>
                  </a:lnTo>
                  <a:close/>
                </a:path>
              </a:pathLst>
            </a:custGeom>
            <a:solidFill>
              <a:srgbClr val="FFCD9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86" name="Freeform: Shape 85"/>
            <p:cNvSpPr/>
            <p:nvPr/>
          </p:nvSpPr>
          <p:spPr>
            <a:xfrm>
              <a:off x="9149705" y="3742537"/>
              <a:ext cx="86080" cy="86080"/>
            </a:xfrm>
            <a:custGeom>
              <a:avLst/>
              <a:gdLst>
                <a:gd name="connsiteX0" fmla="*/ 1345 w 86079"/>
                <a:gd name="connsiteY0" fmla="*/ 1345 h 86079"/>
                <a:gd name="connsiteX1" fmla="*/ 84914 w 86079"/>
                <a:gd name="connsiteY1" fmla="*/ 1345 h 86079"/>
                <a:gd name="connsiteX2" fmla="*/ 84914 w 86079"/>
                <a:gd name="connsiteY2" fmla="*/ 84914 h 86079"/>
                <a:gd name="connsiteX3" fmla="*/ 1345 w 86079"/>
                <a:gd name="connsiteY3" fmla="*/ 84914 h 86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79" h="86079">
                  <a:moveTo>
                    <a:pt x="1345" y="1345"/>
                  </a:moveTo>
                  <a:lnTo>
                    <a:pt x="84914" y="1345"/>
                  </a:lnTo>
                  <a:lnTo>
                    <a:pt x="84914" y="84914"/>
                  </a:lnTo>
                  <a:lnTo>
                    <a:pt x="1345" y="84914"/>
                  </a:lnTo>
                  <a:close/>
                </a:path>
              </a:pathLst>
            </a:custGeom>
            <a:solidFill>
              <a:srgbClr val="FFB96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87" name="Freeform: Shape 86"/>
            <p:cNvSpPr/>
            <p:nvPr/>
          </p:nvSpPr>
          <p:spPr>
            <a:xfrm>
              <a:off x="9141937" y="2860341"/>
              <a:ext cx="17933" cy="975572"/>
            </a:xfrm>
            <a:custGeom>
              <a:avLst/>
              <a:gdLst>
                <a:gd name="connsiteX0" fmla="*/ 9113 w 17933"/>
                <a:gd name="connsiteY0" fmla="*/ 9113 h 975571"/>
                <a:gd name="connsiteX1" fmla="*/ 9113 w 17933"/>
                <a:gd name="connsiteY1" fmla="*/ 967110 h 975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975571">
                  <a:moveTo>
                    <a:pt x="9113" y="9113"/>
                  </a:moveTo>
                  <a:lnTo>
                    <a:pt x="9113" y="967110"/>
                  </a:lnTo>
                </a:path>
              </a:pathLst>
            </a:custGeom>
            <a:ln w="64535" cap="flat">
              <a:solidFill>
                <a:srgbClr val="FFFFFF"/>
              </a:solidFill>
              <a:custDash>
                <a:ds d="1524435" sp="1524435"/>
              </a:custDash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88" name="Freeform: Shape 87"/>
            <p:cNvSpPr/>
            <p:nvPr/>
          </p:nvSpPr>
          <p:spPr>
            <a:xfrm>
              <a:off x="7367852" y="5341112"/>
              <a:ext cx="222373" cy="197266"/>
            </a:xfrm>
            <a:custGeom>
              <a:avLst/>
              <a:gdLst>
                <a:gd name="connsiteX0" fmla="*/ 76844 w 222372"/>
                <a:gd name="connsiteY0" fmla="*/ 1345 h 197266"/>
                <a:gd name="connsiteX1" fmla="*/ 1345 w 222372"/>
                <a:gd name="connsiteY1" fmla="*/ 165614 h 197266"/>
                <a:gd name="connsiteX2" fmla="*/ 73616 w 222372"/>
                <a:gd name="connsiteY2" fmla="*/ 196459 h 197266"/>
                <a:gd name="connsiteX3" fmla="*/ 222104 w 222372"/>
                <a:gd name="connsiteY3" fmla="*/ 47972 h 197266"/>
                <a:gd name="connsiteX4" fmla="*/ 76844 w 222372"/>
                <a:gd name="connsiteY4" fmla="*/ 1345 h 19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372" h="197266">
                  <a:moveTo>
                    <a:pt x="76844" y="1345"/>
                  </a:moveTo>
                  <a:lnTo>
                    <a:pt x="1345" y="165614"/>
                  </a:lnTo>
                  <a:cubicBezTo>
                    <a:pt x="23044" y="177809"/>
                    <a:pt x="47613" y="188031"/>
                    <a:pt x="73616" y="196459"/>
                  </a:cubicBezTo>
                  <a:lnTo>
                    <a:pt x="222104" y="47972"/>
                  </a:lnTo>
                  <a:cubicBezTo>
                    <a:pt x="174581" y="43309"/>
                    <a:pt x="123291" y="28245"/>
                    <a:pt x="76844" y="1345"/>
                  </a:cubicBezTo>
                  <a:close/>
                </a:path>
              </a:pathLst>
            </a:custGeom>
            <a:solidFill>
              <a:srgbClr val="ED814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89" name="Freeform: Shape 88"/>
            <p:cNvSpPr/>
            <p:nvPr/>
          </p:nvSpPr>
          <p:spPr>
            <a:xfrm>
              <a:off x="7440303" y="5153350"/>
              <a:ext cx="491372" cy="412466"/>
            </a:xfrm>
            <a:custGeom>
              <a:avLst/>
              <a:gdLst>
                <a:gd name="connsiteX0" fmla="*/ 384042 w 491372"/>
                <a:gd name="connsiteY0" fmla="*/ 1345 h 412465"/>
                <a:gd name="connsiteX1" fmla="*/ 238602 w 491372"/>
                <a:gd name="connsiteY1" fmla="*/ 146784 h 412465"/>
                <a:gd name="connsiteX2" fmla="*/ 267834 w 491372"/>
                <a:gd name="connsiteY2" fmla="*/ 185161 h 412465"/>
                <a:gd name="connsiteX3" fmla="*/ 181037 w 491372"/>
                <a:gd name="connsiteY3" fmla="*/ 236989 h 412465"/>
                <a:gd name="connsiteX4" fmla="*/ 149833 w 491372"/>
                <a:gd name="connsiteY4" fmla="*/ 235375 h 412465"/>
                <a:gd name="connsiteX5" fmla="*/ 1345 w 491372"/>
                <a:gd name="connsiteY5" fmla="*/ 383862 h 412465"/>
                <a:gd name="connsiteX6" fmla="*/ 189645 w 491372"/>
                <a:gd name="connsiteY6" fmla="*/ 412376 h 412465"/>
                <a:gd name="connsiteX7" fmla="*/ 491642 w 491372"/>
                <a:gd name="connsiteY7" fmla="*/ 180140 h 412465"/>
                <a:gd name="connsiteX8" fmla="*/ 384042 w 491372"/>
                <a:gd name="connsiteY8" fmla="*/ 1345 h 412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1372" h="412465">
                  <a:moveTo>
                    <a:pt x="384042" y="1345"/>
                  </a:moveTo>
                  <a:lnTo>
                    <a:pt x="238602" y="146784"/>
                  </a:lnTo>
                  <a:cubicBezTo>
                    <a:pt x="260840" y="155034"/>
                    <a:pt x="267834" y="168484"/>
                    <a:pt x="267834" y="185161"/>
                  </a:cubicBezTo>
                  <a:cubicBezTo>
                    <a:pt x="267834" y="219055"/>
                    <a:pt x="231071" y="236989"/>
                    <a:pt x="181037" y="236989"/>
                  </a:cubicBezTo>
                  <a:cubicBezTo>
                    <a:pt x="170815" y="236989"/>
                    <a:pt x="160414" y="236451"/>
                    <a:pt x="149833" y="235375"/>
                  </a:cubicBezTo>
                  <a:lnTo>
                    <a:pt x="1345" y="383862"/>
                  </a:lnTo>
                  <a:cubicBezTo>
                    <a:pt x="59987" y="402872"/>
                    <a:pt x="126878" y="412376"/>
                    <a:pt x="189645" y="412376"/>
                  </a:cubicBezTo>
                  <a:cubicBezTo>
                    <a:pt x="401078" y="412376"/>
                    <a:pt x="491642" y="298141"/>
                    <a:pt x="491642" y="180140"/>
                  </a:cubicBezTo>
                  <a:cubicBezTo>
                    <a:pt x="491462" y="104461"/>
                    <a:pt x="459900" y="38288"/>
                    <a:pt x="384042" y="1345"/>
                  </a:cubicBezTo>
                  <a:close/>
                </a:path>
              </a:pathLst>
            </a:custGeom>
            <a:solidFill>
              <a:srgbClr val="ED6B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90" name="Freeform: Shape 89"/>
            <p:cNvSpPr/>
            <p:nvPr/>
          </p:nvSpPr>
          <p:spPr>
            <a:xfrm>
              <a:off x="7415196" y="4889013"/>
              <a:ext cx="473439" cy="412466"/>
            </a:xfrm>
            <a:custGeom>
              <a:avLst/>
              <a:gdLst>
                <a:gd name="connsiteX0" fmla="*/ 246672 w 473439"/>
                <a:gd name="connsiteY0" fmla="*/ 234478 h 412465"/>
                <a:gd name="connsiteX1" fmla="*/ 212779 w 473439"/>
                <a:gd name="connsiteY1" fmla="*/ 234478 h 412465"/>
                <a:gd name="connsiteX2" fmla="*/ 217442 w 473439"/>
                <a:gd name="connsiteY2" fmla="*/ 169380 h 412465"/>
                <a:gd name="connsiteX3" fmla="*/ 473170 w 473439"/>
                <a:gd name="connsiteY3" fmla="*/ 169380 h 412465"/>
                <a:gd name="connsiteX4" fmla="*/ 473170 w 473439"/>
                <a:gd name="connsiteY4" fmla="*/ 1345 h 412465"/>
                <a:gd name="connsiteX5" fmla="*/ 34342 w 473439"/>
                <a:gd name="connsiteY5" fmla="*/ 1345 h 412465"/>
                <a:gd name="connsiteX6" fmla="*/ 1345 w 473439"/>
                <a:gd name="connsiteY6" fmla="*/ 402513 h 412465"/>
                <a:gd name="connsiteX7" fmla="*/ 192873 w 473439"/>
                <a:gd name="connsiteY7" fmla="*/ 402513 h 412465"/>
                <a:gd name="connsiteX8" fmla="*/ 263709 w 473439"/>
                <a:gd name="connsiteY8" fmla="*/ 411300 h 412465"/>
                <a:gd name="connsiteX9" fmla="*/ 409148 w 473439"/>
                <a:gd name="connsiteY9" fmla="*/ 265861 h 412465"/>
                <a:gd name="connsiteX10" fmla="*/ 246672 w 473439"/>
                <a:gd name="connsiteY10" fmla="*/ 234478 h 412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3439" h="412465">
                  <a:moveTo>
                    <a:pt x="246672" y="234478"/>
                  </a:moveTo>
                  <a:lnTo>
                    <a:pt x="212779" y="234478"/>
                  </a:lnTo>
                  <a:lnTo>
                    <a:pt x="217442" y="169380"/>
                  </a:lnTo>
                  <a:lnTo>
                    <a:pt x="473170" y="169380"/>
                  </a:lnTo>
                  <a:lnTo>
                    <a:pt x="473170" y="1345"/>
                  </a:lnTo>
                  <a:lnTo>
                    <a:pt x="34342" y="1345"/>
                  </a:lnTo>
                  <a:lnTo>
                    <a:pt x="1345" y="402513"/>
                  </a:lnTo>
                  <a:lnTo>
                    <a:pt x="192873" y="402513"/>
                  </a:lnTo>
                  <a:cubicBezTo>
                    <a:pt x="225691" y="402513"/>
                    <a:pt x="248287" y="405741"/>
                    <a:pt x="263709" y="411300"/>
                  </a:cubicBezTo>
                  <a:lnTo>
                    <a:pt x="409148" y="265861"/>
                  </a:lnTo>
                  <a:cubicBezTo>
                    <a:pt x="368440" y="245955"/>
                    <a:pt x="314819" y="234478"/>
                    <a:pt x="246672" y="234478"/>
                  </a:cubicBezTo>
                  <a:close/>
                </a:path>
              </a:pathLst>
            </a:custGeom>
            <a:solidFill>
              <a:srgbClr val="ED814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91" name="Freeform: Shape 90"/>
            <p:cNvSpPr/>
            <p:nvPr/>
          </p:nvSpPr>
          <p:spPr>
            <a:xfrm>
              <a:off x="8264141" y="5445984"/>
              <a:ext cx="32280" cy="91460"/>
            </a:xfrm>
            <a:custGeom>
              <a:avLst/>
              <a:gdLst>
                <a:gd name="connsiteX0" fmla="*/ 13199 w 32279"/>
                <a:gd name="connsiteY0" fmla="*/ 91586 h 91459"/>
                <a:gd name="connsiteX1" fmla="*/ 13199 w 32279"/>
                <a:gd name="connsiteY1" fmla="*/ 91586 h 91459"/>
                <a:gd name="connsiteX2" fmla="*/ 26649 w 32279"/>
                <a:gd name="connsiteY2" fmla="*/ 79751 h 91459"/>
                <a:gd name="connsiteX3" fmla="*/ 30952 w 32279"/>
                <a:gd name="connsiteY3" fmla="*/ 14832 h 91459"/>
                <a:gd name="connsiteX4" fmla="*/ 19116 w 32279"/>
                <a:gd name="connsiteY4" fmla="*/ 1382 h 91459"/>
                <a:gd name="connsiteX5" fmla="*/ 19116 w 32279"/>
                <a:gd name="connsiteY5" fmla="*/ 1382 h 91459"/>
                <a:gd name="connsiteX6" fmla="*/ 5666 w 32279"/>
                <a:gd name="connsiteY6" fmla="*/ 13218 h 91459"/>
                <a:gd name="connsiteX7" fmla="*/ 1362 w 32279"/>
                <a:gd name="connsiteY7" fmla="*/ 78137 h 91459"/>
                <a:gd name="connsiteX8" fmla="*/ 13199 w 32279"/>
                <a:gd name="connsiteY8" fmla="*/ 91586 h 91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279" h="91459">
                  <a:moveTo>
                    <a:pt x="13199" y="91586"/>
                  </a:moveTo>
                  <a:lnTo>
                    <a:pt x="13199" y="91586"/>
                  </a:lnTo>
                  <a:cubicBezTo>
                    <a:pt x="20192" y="92125"/>
                    <a:pt x="26111" y="86745"/>
                    <a:pt x="26649" y="79751"/>
                  </a:cubicBezTo>
                  <a:lnTo>
                    <a:pt x="30952" y="14832"/>
                  </a:lnTo>
                  <a:cubicBezTo>
                    <a:pt x="31491" y="7838"/>
                    <a:pt x="26111" y="1920"/>
                    <a:pt x="19116" y="1382"/>
                  </a:cubicBezTo>
                  <a:lnTo>
                    <a:pt x="19116" y="1382"/>
                  </a:lnTo>
                  <a:cubicBezTo>
                    <a:pt x="12122" y="844"/>
                    <a:pt x="6204" y="6224"/>
                    <a:pt x="5666" y="13218"/>
                  </a:cubicBezTo>
                  <a:lnTo>
                    <a:pt x="1362" y="78137"/>
                  </a:lnTo>
                  <a:cubicBezTo>
                    <a:pt x="1004" y="85131"/>
                    <a:pt x="6204" y="91228"/>
                    <a:pt x="13199" y="91586"/>
                  </a:cubicBezTo>
                  <a:close/>
                </a:path>
              </a:pathLst>
            </a:custGeom>
            <a:solidFill>
              <a:srgbClr val="ED6B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92" name="Freeform: Shape 91"/>
            <p:cNvSpPr/>
            <p:nvPr/>
          </p:nvSpPr>
          <p:spPr>
            <a:xfrm>
              <a:off x="8213407" y="4091878"/>
              <a:ext cx="186506" cy="1393418"/>
            </a:xfrm>
            <a:custGeom>
              <a:avLst/>
              <a:gdLst>
                <a:gd name="connsiteX0" fmla="*/ 1345 w 186506"/>
                <a:gd name="connsiteY0" fmla="*/ 1243585 h 1393417"/>
                <a:gd name="connsiteX1" fmla="*/ 42233 w 186506"/>
                <a:gd name="connsiteY1" fmla="*/ 1390279 h 1393417"/>
                <a:gd name="connsiteX2" fmla="*/ 92626 w 186506"/>
                <a:gd name="connsiteY2" fmla="*/ 1393687 h 1393417"/>
                <a:gd name="connsiteX3" fmla="*/ 185699 w 186506"/>
                <a:gd name="connsiteY3" fmla="*/ 8160 h 1393417"/>
                <a:gd name="connsiteX4" fmla="*/ 84914 w 186506"/>
                <a:gd name="connsiteY4" fmla="*/ 1345 h 1393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506" h="1393417">
                  <a:moveTo>
                    <a:pt x="1345" y="1243585"/>
                  </a:moveTo>
                  <a:lnTo>
                    <a:pt x="42233" y="1390279"/>
                  </a:lnTo>
                  <a:lnTo>
                    <a:pt x="92626" y="1393687"/>
                  </a:lnTo>
                  <a:lnTo>
                    <a:pt x="185699" y="8160"/>
                  </a:lnTo>
                  <a:lnTo>
                    <a:pt x="84914" y="1345"/>
                  </a:lnTo>
                  <a:close/>
                </a:path>
              </a:pathLst>
            </a:custGeom>
            <a:solidFill>
              <a:srgbClr val="3B38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93" name="Freeform: Shape 92"/>
            <p:cNvSpPr/>
            <p:nvPr/>
          </p:nvSpPr>
          <p:spPr>
            <a:xfrm>
              <a:off x="8353825" y="3587952"/>
              <a:ext cx="84287" cy="279760"/>
            </a:xfrm>
            <a:custGeom>
              <a:avLst/>
              <a:gdLst>
                <a:gd name="connsiteX0" fmla="*/ 1345 w 84286"/>
                <a:gd name="connsiteY0" fmla="*/ 1345 h 279759"/>
                <a:gd name="connsiteX1" fmla="*/ 83480 w 84286"/>
                <a:gd name="connsiteY1" fmla="*/ 1345 h 279759"/>
                <a:gd name="connsiteX2" fmla="*/ 83480 w 84286"/>
                <a:gd name="connsiteY2" fmla="*/ 278594 h 279759"/>
                <a:gd name="connsiteX3" fmla="*/ 1345 w 84286"/>
                <a:gd name="connsiteY3" fmla="*/ 278594 h 279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286" h="279759">
                  <a:moveTo>
                    <a:pt x="1345" y="1345"/>
                  </a:moveTo>
                  <a:lnTo>
                    <a:pt x="83480" y="1345"/>
                  </a:lnTo>
                  <a:lnTo>
                    <a:pt x="83480" y="278594"/>
                  </a:lnTo>
                  <a:lnTo>
                    <a:pt x="1345" y="278594"/>
                  </a:lnTo>
                  <a:close/>
                </a:path>
              </a:pathLst>
            </a:custGeom>
            <a:solidFill>
              <a:srgbClr val="3B38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94" name="Freeform: Shape 93"/>
            <p:cNvSpPr/>
            <p:nvPr/>
          </p:nvSpPr>
          <p:spPr>
            <a:xfrm>
              <a:off x="8494026" y="5445984"/>
              <a:ext cx="32280" cy="91460"/>
            </a:xfrm>
            <a:custGeom>
              <a:avLst/>
              <a:gdLst>
                <a:gd name="connsiteX0" fmla="*/ 19136 w 32279"/>
                <a:gd name="connsiteY0" fmla="*/ 91586 h 91459"/>
                <a:gd name="connsiteX1" fmla="*/ 19136 w 32279"/>
                <a:gd name="connsiteY1" fmla="*/ 91586 h 91459"/>
                <a:gd name="connsiteX2" fmla="*/ 5686 w 32279"/>
                <a:gd name="connsiteY2" fmla="*/ 79751 h 91459"/>
                <a:gd name="connsiteX3" fmla="*/ 1382 w 32279"/>
                <a:gd name="connsiteY3" fmla="*/ 14832 h 91459"/>
                <a:gd name="connsiteX4" fmla="*/ 13218 w 32279"/>
                <a:gd name="connsiteY4" fmla="*/ 1382 h 91459"/>
                <a:gd name="connsiteX5" fmla="*/ 13218 w 32279"/>
                <a:gd name="connsiteY5" fmla="*/ 1382 h 91459"/>
                <a:gd name="connsiteX6" fmla="*/ 26668 w 32279"/>
                <a:gd name="connsiteY6" fmla="*/ 13218 h 91459"/>
                <a:gd name="connsiteX7" fmla="*/ 30972 w 32279"/>
                <a:gd name="connsiteY7" fmla="*/ 78137 h 91459"/>
                <a:gd name="connsiteX8" fmla="*/ 19136 w 32279"/>
                <a:gd name="connsiteY8" fmla="*/ 91586 h 91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279" h="91459">
                  <a:moveTo>
                    <a:pt x="19136" y="91586"/>
                  </a:moveTo>
                  <a:lnTo>
                    <a:pt x="19136" y="91586"/>
                  </a:lnTo>
                  <a:cubicBezTo>
                    <a:pt x="12142" y="92125"/>
                    <a:pt x="6224" y="86745"/>
                    <a:pt x="5686" y="79751"/>
                  </a:cubicBezTo>
                  <a:lnTo>
                    <a:pt x="1382" y="14832"/>
                  </a:lnTo>
                  <a:cubicBezTo>
                    <a:pt x="844" y="7838"/>
                    <a:pt x="6224" y="1920"/>
                    <a:pt x="13218" y="1382"/>
                  </a:cubicBezTo>
                  <a:lnTo>
                    <a:pt x="13218" y="1382"/>
                  </a:lnTo>
                  <a:cubicBezTo>
                    <a:pt x="20212" y="844"/>
                    <a:pt x="26130" y="6224"/>
                    <a:pt x="26668" y="13218"/>
                  </a:cubicBezTo>
                  <a:lnTo>
                    <a:pt x="30972" y="78137"/>
                  </a:lnTo>
                  <a:cubicBezTo>
                    <a:pt x="31331" y="85131"/>
                    <a:pt x="26130" y="91228"/>
                    <a:pt x="19136" y="91586"/>
                  </a:cubicBezTo>
                  <a:close/>
                </a:path>
              </a:pathLst>
            </a:custGeom>
            <a:solidFill>
              <a:srgbClr val="ED6B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95" name="Freeform: Shape 94"/>
            <p:cNvSpPr/>
            <p:nvPr/>
          </p:nvSpPr>
          <p:spPr>
            <a:xfrm>
              <a:off x="8389871" y="4091878"/>
              <a:ext cx="186506" cy="1393418"/>
            </a:xfrm>
            <a:custGeom>
              <a:avLst/>
              <a:gdLst>
                <a:gd name="connsiteX0" fmla="*/ 185879 w 186506"/>
                <a:gd name="connsiteY0" fmla="*/ 1243585 h 1393417"/>
                <a:gd name="connsiteX1" fmla="*/ 144990 w 186506"/>
                <a:gd name="connsiteY1" fmla="*/ 1390279 h 1393417"/>
                <a:gd name="connsiteX2" fmla="*/ 94598 w 186506"/>
                <a:gd name="connsiteY2" fmla="*/ 1393687 h 1393417"/>
                <a:gd name="connsiteX3" fmla="*/ 1345 w 186506"/>
                <a:gd name="connsiteY3" fmla="*/ 8160 h 1393417"/>
                <a:gd name="connsiteX4" fmla="*/ 102309 w 186506"/>
                <a:gd name="connsiteY4" fmla="*/ 1345 h 1393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506" h="1393417">
                  <a:moveTo>
                    <a:pt x="185879" y="1243585"/>
                  </a:moveTo>
                  <a:lnTo>
                    <a:pt x="144990" y="1390279"/>
                  </a:lnTo>
                  <a:lnTo>
                    <a:pt x="94598" y="1393687"/>
                  </a:lnTo>
                  <a:lnTo>
                    <a:pt x="1345" y="8160"/>
                  </a:lnTo>
                  <a:lnTo>
                    <a:pt x="102309" y="1345"/>
                  </a:lnTo>
                  <a:close/>
                </a:path>
              </a:pathLst>
            </a:custGeom>
            <a:solidFill>
              <a:srgbClr val="3B38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96" name="Freeform: Shape 95"/>
            <p:cNvSpPr/>
            <p:nvPr/>
          </p:nvSpPr>
          <p:spPr>
            <a:xfrm>
              <a:off x="8277429" y="3854441"/>
              <a:ext cx="236720" cy="374806"/>
            </a:xfrm>
            <a:custGeom>
              <a:avLst/>
              <a:gdLst>
                <a:gd name="connsiteX0" fmla="*/ 236271 w 236719"/>
                <a:gd name="connsiteY0" fmla="*/ 374537 h 374806"/>
                <a:gd name="connsiteX1" fmla="*/ 1345 w 236719"/>
                <a:gd name="connsiteY1" fmla="*/ 374537 h 374806"/>
                <a:gd name="connsiteX2" fmla="*/ 1345 w 236719"/>
                <a:gd name="connsiteY2" fmla="*/ 53710 h 374806"/>
                <a:gd name="connsiteX3" fmla="*/ 53711 w 236719"/>
                <a:gd name="connsiteY3" fmla="*/ 1345 h 374806"/>
                <a:gd name="connsiteX4" fmla="*/ 183906 w 236719"/>
                <a:gd name="connsiteY4" fmla="*/ 1345 h 374806"/>
                <a:gd name="connsiteX5" fmla="*/ 236271 w 236719"/>
                <a:gd name="connsiteY5" fmla="*/ 53710 h 374806"/>
                <a:gd name="connsiteX6" fmla="*/ 236271 w 236719"/>
                <a:gd name="connsiteY6" fmla="*/ 374537 h 37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719" h="374806">
                  <a:moveTo>
                    <a:pt x="236271" y="374537"/>
                  </a:moveTo>
                  <a:lnTo>
                    <a:pt x="1345" y="374537"/>
                  </a:lnTo>
                  <a:lnTo>
                    <a:pt x="1345" y="53710"/>
                  </a:lnTo>
                  <a:cubicBezTo>
                    <a:pt x="1345" y="24838"/>
                    <a:pt x="24838" y="1345"/>
                    <a:pt x="53711" y="1345"/>
                  </a:cubicBezTo>
                  <a:lnTo>
                    <a:pt x="183906" y="1345"/>
                  </a:lnTo>
                  <a:cubicBezTo>
                    <a:pt x="212779" y="1345"/>
                    <a:pt x="236271" y="24838"/>
                    <a:pt x="236271" y="53710"/>
                  </a:cubicBezTo>
                  <a:lnTo>
                    <a:pt x="236271" y="374537"/>
                  </a:lnTo>
                  <a:close/>
                </a:path>
              </a:pathLst>
            </a:custGeom>
            <a:solidFill>
              <a:srgbClr val="4B478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97" name="Freeform: Shape 96"/>
            <p:cNvSpPr/>
            <p:nvPr/>
          </p:nvSpPr>
          <p:spPr>
            <a:xfrm>
              <a:off x="8325849" y="4024628"/>
              <a:ext cx="139880" cy="139880"/>
            </a:xfrm>
            <a:custGeom>
              <a:avLst/>
              <a:gdLst>
                <a:gd name="connsiteX0" fmla="*/ 139431 w 139879"/>
                <a:gd name="connsiteY0" fmla="*/ 70388 h 139879"/>
                <a:gd name="connsiteX1" fmla="*/ 70388 w 139879"/>
                <a:gd name="connsiteY1" fmla="*/ 139432 h 139879"/>
                <a:gd name="connsiteX2" fmla="*/ 1345 w 139879"/>
                <a:gd name="connsiteY2" fmla="*/ 70388 h 139879"/>
                <a:gd name="connsiteX3" fmla="*/ 70388 w 139879"/>
                <a:gd name="connsiteY3" fmla="*/ 1345 h 139879"/>
                <a:gd name="connsiteX4" fmla="*/ 139431 w 139879"/>
                <a:gd name="connsiteY4" fmla="*/ 70388 h 139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879" h="139879">
                  <a:moveTo>
                    <a:pt x="139431" y="70388"/>
                  </a:moveTo>
                  <a:cubicBezTo>
                    <a:pt x="139431" y="108520"/>
                    <a:pt x="108520" y="139432"/>
                    <a:pt x="70388" y="139432"/>
                  </a:cubicBezTo>
                  <a:cubicBezTo>
                    <a:pt x="32257" y="139432"/>
                    <a:pt x="1345" y="108520"/>
                    <a:pt x="1345" y="70388"/>
                  </a:cubicBezTo>
                  <a:cubicBezTo>
                    <a:pt x="1345" y="32257"/>
                    <a:pt x="32257" y="1345"/>
                    <a:pt x="70388" y="1345"/>
                  </a:cubicBezTo>
                  <a:cubicBezTo>
                    <a:pt x="108520" y="1345"/>
                    <a:pt x="139431" y="32257"/>
                    <a:pt x="139431" y="70388"/>
                  </a:cubicBezTo>
                  <a:close/>
                </a:path>
              </a:pathLst>
            </a:custGeom>
            <a:solidFill>
              <a:srgbClr val="FFCD9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98" name="Freeform: Shape 97"/>
            <p:cNvSpPr/>
            <p:nvPr/>
          </p:nvSpPr>
          <p:spPr>
            <a:xfrm>
              <a:off x="8364944" y="4063722"/>
              <a:ext cx="60973" cy="60973"/>
            </a:xfrm>
            <a:custGeom>
              <a:avLst/>
              <a:gdLst>
                <a:gd name="connsiteX0" fmla="*/ 61242 w 60973"/>
                <a:gd name="connsiteY0" fmla="*/ 31294 h 60973"/>
                <a:gd name="connsiteX1" fmla="*/ 31294 w 60973"/>
                <a:gd name="connsiteY1" fmla="*/ 61242 h 60973"/>
                <a:gd name="connsiteX2" fmla="*/ 1345 w 60973"/>
                <a:gd name="connsiteY2" fmla="*/ 31294 h 60973"/>
                <a:gd name="connsiteX3" fmla="*/ 31294 w 60973"/>
                <a:gd name="connsiteY3" fmla="*/ 1345 h 60973"/>
                <a:gd name="connsiteX4" fmla="*/ 61242 w 60973"/>
                <a:gd name="connsiteY4" fmla="*/ 31294 h 60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73" h="60973">
                  <a:moveTo>
                    <a:pt x="61242" y="31294"/>
                  </a:moveTo>
                  <a:cubicBezTo>
                    <a:pt x="61242" y="47834"/>
                    <a:pt x="47834" y="61242"/>
                    <a:pt x="31294" y="61242"/>
                  </a:cubicBezTo>
                  <a:cubicBezTo>
                    <a:pt x="14754" y="61242"/>
                    <a:pt x="1345" y="47834"/>
                    <a:pt x="1345" y="31294"/>
                  </a:cubicBezTo>
                  <a:cubicBezTo>
                    <a:pt x="1345" y="14754"/>
                    <a:pt x="14754" y="1345"/>
                    <a:pt x="31294" y="1345"/>
                  </a:cubicBezTo>
                  <a:cubicBezTo>
                    <a:pt x="47834" y="1345"/>
                    <a:pt x="61242" y="14754"/>
                    <a:pt x="61242" y="31294"/>
                  </a:cubicBezTo>
                  <a:close/>
                </a:path>
              </a:pathLst>
            </a:custGeom>
            <a:solidFill>
              <a:srgbClr val="ED6B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99" name="Freeform: Shape 98"/>
            <p:cNvSpPr/>
            <p:nvPr/>
          </p:nvSpPr>
          <p:spPr>
            <a:xfrm>
              <a:off x="8737598" y="3531283"/>
              <a:ext cx="104013" cy="523652"/>
            </a:xfrm>
            <a:custGeom>
              <a:avLst/>
              <a:gdLst>
                <a:gd name="connsiteX0" fmla="*/ 103027 w 104013"/>
                <a:gd name="connsiteY0" fmla="*/ 522666 h 523652"/>
                <a:gd name="connsiteX1" fmla="*/ 60525 w 104013"/>
                <a:gd name="connsiteY1" fmla="*/ 522666 h 523652"/>
                <a:gd name="connsiteX2" fmla="*/ 60525 w 104013"/>
                <a:gd name="connsiteY2" fmla="*/ 43847 h 523652"/>
                <a:gd name="connsiteX3" fmla="*/ 1345 w 104013"/>
                <a:gd name="connsiteY3" fmla="*/ 43847 h 523652"/>
                <a:gd name="connsiteX4" fmla="*/ 1345 w 104013"/>
                <a:gd name="connsiteY4" fmla="*/ 1345 h 523652"/>
                <a:gd name="connsiteX5" fmla="*/ 103027 w 104013"/>
                <a:gd name="connsiteY5" fmla="*/ 1345 h 523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013" h="523652">
                  <a:moveTo>
                    <a:pt x="103027" y="522666"/>
                  </a:moveTo>
                  <a:lnTo>
                    <a:pt x="60525" y="522666"/>
                  </a:lnTo>
                  <a:lnTo>
                    <a:pt x="60525" y="43847"/>
                  </a:lnTo>
                  <a:lnTo>
                    <a:pt x="1345" y="43847"/>
                  </a:lnTo>
                  <a:lnTo>
                    <a:pt x="1345" y="1345"/>
                  </a:lnTo>
                  <a:lnTo>
                    <a:pt x="103027" y="1345"/>
                  </a:lnTo>
                  <a:close/>
                </a:path>
              </a:pathLst>
            </a:custGeom>
            <a:solidFill>
              <a:srgbClr val="3B3E5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00" name="Freeform: Shape 99"/>
            <p:cNvSpPr/>
            <p:nvPr/>
          </p:nvSpPr>
          <p:spPr>
            <a:xfrm>
              <a:off x="8668554" y="3361454"/>
              <a:ext cx="80700" cy="105806"/>
            </a:xfrm>
            <a:custGeom>
              <a:avLst/>
              <a:gdLst>
                <a:gd name="connsiteX0" fmla="*/ 1345 w 80699"/>
                <a:gd name="connsiteY0" fmla="*/ 1345 h 105806"/>
                <a:gd name="connsiteX1" fmla="*/ 80969 w 80699"/>
                <a:gd name="connsiteY1" fmla="*/ 1345 h 105806"/>
                <a:gd name="connsiteX2" fmla="*/ 80969 w 80699"/>
                <a:gd name="connsiteY2" fmla="*/ 104999 h 105806"/>
                <a:gd name="connsiteX3" fmla="*/ 1345 w 80699"/>
                <a:gd name="connsiteY3" fmla="*/ 104999 h 105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699" h="105806">
                  <a:moveTo>
                    <a:pt x="1345" y="1345"/>
                  </a:moveTo>
                  <a:lnTo>
                    <a:pt x="80969" y="1345"/>
                  </a:lnTo>
                  <a:lnTo>
                    <a:pt x="80969" y="104999"/>
                  </a:lnTo>
                  <a:lnTo>
                    <a:pt x="1345" y="104999"/>
                  </a:lnTo>
                  <a:close/>
                </a:path>
              </a:pathLst>
            </a:custGeom>
            <a:solidFill>
              <a:srgbClr val="3B3E5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01" name="Freeform: Shape 100"/>
            <p:cNvSpPr/>
            <p:nvPr/>
          </p:nvSpPr>
          <p:spPr>
            <a:xfrm>
              <a:off x="8697606" y="5456602"/>
              <a:ext cx="23313" cy="80700"/>
            </a:xfrm>
            <a:custGeom>
              <a:avLst/>
              <a:gdLst>
                <a:gd name="connsiteX0" fmla="*/ 12105 w 23313"/>
                <a:gd name="connsiteY0" fmla="*/ 1345 h 80699"/>
                <a:gd name="connsiteX1" fmla="*/ 12105 w 23313"/>
                <a:gd name="connsiteY1" fmla="*/ 1345 h 80699"/>
                <a:gd name="connsiteX2" fmla="*/ 22865 w 23313"/>
                <a:gd name="connsiteY2" fmla="*/ 12105 h 80699"/>
                <a:gd name="connsiteX3" fmla="*/ 22865 w 23313"/>
                <a:gd name="connsiteY3" fmla="*/ 70209 h 80699"/>
                <a:gd name="connsiteX4" fmla="*/ 12105 w 23313"/>
                <a:gd name="connsiteY4" fmla="*/ 80969 h 80699"/>
                <a:gd name="connsiteX5" fmla="*/ 12105 w 23313"/>
                <a:gd name="connsiteY5" fmla="*/ 80969 h 80699"/>
                <a:gd name="connsiteX6" fmla="*/ 1345 w 23313"/>
                <a:gd name="connsiteY6" fmla="*/ 70209 h 80699"/>
                <a:gd name="connsiteX7" fmla="*/ 1345 w 23313"/>
                <a:gd name="connsiteY7" fmla="*/ 12105 h 80699"/>
                <a:gd name="connsiteX8" fmla="*/ 12105 w 23313"/>
                <a:gd name="connsiteY8" fmla="*/ 1345 h 80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313" h="80699">
                  <a:moveTo>
                    <a:pt x="12105" y="1345"/>
                  </a:moveTo>
                  <a:lnTo>
                    <a:pt x="12105" y="1345"/>
                  </a:lnTo>
                  <a:cubicBezTo>
                    <a:pt x="18023" y="1345"/>
                    <a:pt x="22865" y="6187"/>
                    <a:pt x="22865" y="12105"/>
                  </a:cubicBezTo>
                  <a:lnTo>
                    <a:pt x="22865" y="70209"/>
                  </a:lnTo>
                  <a:cubicBezTo>
                    <a:pt x="22865" y="76127"/>
                    <a:pt x="18023" y="80969"/>
                    <a:pt x="12105" y="80969"/>
                  </a:cubicBezTo>
                  <a:lnTo>
                    <a:pt x="12105" y="80969"/>
                  </a:lnTo>
                  <a:cubicBezTo>
                    <a:pt x="6187" y="80969"/>
                    <a:pt x="1345" y="76127"/>
                    <a:pt x="1345" y="70209"/>
                  </a:cubicBezTo>
                  <a:lnTo>
                    <a:pt x="1345" y="12105"/>
                  </a:lnTo>
                  <a:cubicBezTo>
                    <a:pt x="1345" y="6187"/>
                    <a:pt x="6187" y="1345"/>
                    <a:pt x="12105" y="1345"/>
                  </a:cubicBezTo>
                  <a:close/>
                </a:path>
              </a:pathLst>
            </a:custGeom>
            <a:solidFill>
              <a:srgbClr val="3B38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02" name="Freeform: Shape 101"/>
            <p:cNvSpPr/>
            <p:nvPr/>
          </p:nvSpPr>
          <p:spPr>
            <a:xfrm>
              <a:off x="8654566" y="5410513"/>
              <a:ext cx="109393" cy="82493"/>
            </a:xfrm>
            <a:custGeom>
              <a:avLst/>
              <a:gdLst>
                <a:gd name="connsiteX0" fmla="*/ 38646 w 109393"/>
                <a:gd name="connsiteY0" fmla="*/ 81686 h 82493"/>
                <a:gd name="connsiteX1" fmla="*/ 71643 w 109393"/>
                <a:gd name="connsiteY1" fmla="*/ 81686 h 82493"/>
                <a:gd name="connsiteX2" fmla="*/ 109124 w 109393"/>
                <a:gd name="connsiteY2" fmla="*/ 1345 h 82493"/>
                <a:gd name="connsiteX3" fmla="*/ 1345 w 109393"/>
                <a:gd name="connsiteY3" fmla="*/ 1345 h 82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93" h="82493">
                  <a:moveTo>
                    <a:pt x="38646" y="81686"/>
                  </a:moveTo>
                  <a:lnTo>
                    <a:pt x="71643" y="81686"/>
                  </a:lnTo>
                  <a:lnTo>
                    <a:pt x="109124" y="1345"/>
                  </a:lnTo>
                  <a:lnTo>
                    <a:pt x="1345" y="1345"/>
                  </a:lnTo>
                  <a:close/>
                </a:path>
              </a:pathLst>
            </a:custGeom>
            <a:solidFill>
              <a:srgbClr val="ED8E5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03" name="Freeform: Shape 102"/>
            <p:cNvSpPr/>
            <p:nvPr/>
          </p:nvSpPr>
          <p:spPr>
            <a:xfrm>
              <a:off x="8654567" y="3446279"/>
              <a:ext cx="109393" cy="1965490"/>
            </a:xfrm>
            <a:custGeom>
              <a:avLst/>
              <a:gdLst>
                <a:gd name="connsiteX0" fmla="*/ 1345 w 109393"/>
                <a:gd name="connsiteY0" fmla="*/ 1345 h 1965490"/>
                <a:gd name="connsiteX1" fmla="*/ 109124 w 109393"/>
                <a:gd name="connsiteY1" fmla="*/ 1345 h 1965490"/>
                <a:gd name="connsiteX2" fmla="*/ 109124 w 109393"/>
                <a:gd name="connsiteY2" fmla="*/ 1965580 h 1965490"/>
                <a:gd name="connsiteX3" fmla="*/ 1345 w 109393"/>
                <a:gd name="connsiteY3" fmla="*/ 1965580 h 196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93" h="1965490">
                  <a:moveTo>
                    <a:pt x="1345" y="1345"/>
                  </a:moveTo>
                  <a:lnTo>
                    <a:pt x="109124" y="1345"/>
                  </a:lnTo>
                  <a:lnTo>
                    <a:pt x="109124" y="1965580"/>
                  </a:lnTo>
                  <a:lnTo>
                    <a:pt x="1345" y="1965580"/>
                  </a:lnTo>
                  <a:close/>
                </a:path>
              </a:pathLst>
            </a:custGeom>
            <a:solidFill>
              <a:srgbClr val="ED6B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04" name="Freeform: Shape 103"/>
            <p:cNvSpPr/>
            <p:nvPr/>
          </p:nvSpPr>
          <p:spPr>
            <a:xfrm>
              <a:off x="9516272" y="2875113"/>
              <a:ext cx="661739" cy="579246"/>
            </a:xfrm>
            <a:custGeom>
              <a:avLst/>
              <a:gdLst>
                <a:gd name="connsiteX0" fmla="*/ 482844 w 661738"/>
                <a:gd name="connsiteY0" fmla="*/ 27338 h 579245"/>
                <a:gd name="connsiteX1" fmla="*/ 179233 w 661738"/>
                <a:gd name="connsiteY1" fmla="*/ 27338 h 579245"/>
                <a:gd name="connsiteX2" fmla="*/ 27338 w 661738"/>
                <a:gd name="connsiteY2" fmla="*/ 290240 h 579245"/>
                <a:gd name="connsiteX3" fmla="*/ 179233 w 661738"/>
                <a:gd name="connsiteY3" fmla="*/ 553322 h 579245"/>
                <a:gd name="connsiteX4" fmla="*/ 482844 w 661738"/>
                <a:gd name="connsiteY4" fmla="*/ 553322 h 579245"/>
                <a:gd name="connsiteX5" fmla="*/ 634739 w 661738"/>
                <a:gd name="connsiteY5" fmla="*/ 290240 h 57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738" h="579245">
                  <a:moveTo>
                    <a:pt x="482844" y="27338"/>
                  </a:moveTo>
                  <a:lnTo>
                    <a:pt x="179233" y="27338"/>
                  </a:lnTo>
                  <a:lnTo>
                    <a:pt x="27338" y="290240"/>
                  </a:lnTo>
                  <a:lnTo>
                    <a:pt x="179233" y="553322"/>
                  </a:lnTo>
                  <a:lnTo>
                    <a:pt x="482844" y="553322"/>
                  </a:lnTo>
                  <a:lnTo>
                    <a:pt x="634739" y="290240"/>
                  </a:lnTo>
                  <a:close/>
                </a:path>
              </a:pathLst>
            </a:custGeom>
            <a:noFill/>
            <a:ln w="193603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05" name="Freeform: Shape 104"/>
            <p:cNvSpPr/>
            <p:nvPr/>
          </p:nvSpPr>
          <p:spPr>
            <a:xfrm>
              <a:off x="8905935" y="3979559"/>
              <a:ext cx="416053" cy="416053"/>
            </a:xfrm>
            <a:custGeom>
              <a:avLst/>
              <a:gdLst>
                <a:gd name="connsiteX0" fmla="*/ 9113 w 416052"/>
                <a:gd name="connsiteY0" fmla="*/ 407053 h 416052"/>
                <a:gd name="connsiteX1" fmla="*/ 407053 w 416052"/>
                <a:gd name="connsiteY1" fmla="*/ 9113 h 41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052" h="416052">
                  <a:moveTo>
                    <a:pt x="9113" y="407053"/>
                  </a:moveTo>
                  <a:lnTo>
                    <a:pt x="407053" y="9113"/>
                  </a:lnTo>
                </a:path>
              </a:pathLst>
            </a:custGeom>
            <a:ln w="64535" cap="flat">
              <a:solidFill>
                <a:srgbClr val="FFFFFF"/>
              </a:solidFill>
              <a:custDash>
                <a:ds d="1524435" sp="1524435"/>
              </a:custDash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06" name="Freeform: Shape 105"/>
            <p:cNvSpPr/>
            <p:nvPr/>
          </p:nvSpPr>
          <p:spPr>
            <a:xfrm>
              <a:off x="8931042" y="4004665"/>
              <a:ext cx="17933" cy="365839"/>
            </a:xfrm>
            <a:custGeom>
              <a:avLst/>
              <a:gdLst>
                <a:gd name="connsiteX0" fmla="*/ 9113 w 17933"/>
                <a:gd name="connsiteY0" fmla="*/ 356840 h 365839"/>
                <a:gd name="connsiteX1" fmla="*/ 9113 w 17933"/>
                <a:gd name="connsiteY1" fmla="*/ 9113 h 365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365839">
                  <a:moveTo>
                    <a:pt x="9113" y="356840"/>
                  </a:moveTo>
                  <a:lnTo>
                    <a:pt x="9113" y="911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07" name="Freeform: Shape 106"/>
            <p:cNvSpPr/>
            <p:nvPr/>
          </p:nvSpPr>
          <p:spPr>
            <a:xfrm>
              <a:off x="8912806" y="3958813"/>
              <a:ext cx="53800" cy="64560"/>
            </a:xfrm>
            <a:custGeom>
              <a:avLst/>
              <a:gdLst>
                <a:gd name="connsiteX0" fmla="*/ 27348 w 53799"/>
                <a:gd name="connsiteY0" fmla="*/ 1345 h 64559"/>
                <a:gd name="connsiteX1" fmla="*/ 1345 w 53799"/>
                <a:gd name="connsiteY1" fmla="*/ 64829 h 64559"/>
                <a:gd name="connsiteX2" fmla="*/ 53352 w 53799"/>
                <a:gd name="connsiteY2" fmla="*/ 64829 h 64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799" h="64559">
                  <a:moveTo>
                    <a:pt x="27348" y="1345"/>
                  </a:moveTo>
                  <a:lnTo>
                    <a:pt x="1345" y="64829"/>
                  </a:lnTo>
                  <a:lnTo>
                    <a:pt x="53352" y="64829"/>
                  </a:lnTo>
                  <a:close/>
                </a:path>
              </a:pathLst>
            </a:custGeom>
            <a:solidFill>
              <a:srgbClr val="ED6B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08" name="Freeform: Shape 107"/>
            <p:cNvSpPr/>
            <p:nvPr/>
          </p:nvSpPr>
          <p:spPr>
            <a:xfrm>
              <a:off x="8931042" y="4352392"/>
              <a:ext cx="365839" cy="17933"/>
            </a:xfrm>
            <a:custGeom>
              <a:avLst/>
              <a:gdLst>
                <a:gd name="connsiteX0" fmla="*/ 9113 w 365839"/>
                <a:gd name="connsiteY0" fmla="*/ 9113 h 17933"/>
                <a:gd name="connsiteX1" fmla="*/ 356840 w 365839"/>
                <a:gd name="connsiteY1" fmla="*/ 9113 h 1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5839" h="17933">
                  <a:moveTo>
                    <a:pt x="9113" y="9113"/>
                  </a:moveTo>
                  <a:lnTo>
                    <a:pt x="356840" y="911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09" name="Freeform: Shape 108"/>
            <p:cNvSpPr/>
            <p:nvPr/>
          </p:nvSpPr>
          <p:spPr>
            <a:xfrm>
              <a:off x="9276673" y="4334157"/>
              <a:ext cx="66353" cy="53800"/>
            </a:xfrm>
            <a:custGeom>
              <a:avLst/>
              <a:gdLst>
                <a:gd name="connsiteX0" fmla="*/ 65008 w 66353"/>
                <a:gd name="connsiteY0" fmla="*/ 27348 h 53799"/>
                <a:gd name="connsiteX1" fmla="*/ 1345 w 66353"/>
                <a:gd name="connsiteY1" fmla="*/ 1345 h 53799"/>
                <a:gd name="connsiteX2" fmla="*/ 1345 w 66353"/>
                <a:gd name="connsiteY2" fmla="*/ 53352 h 53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353" h="53799">
                  <a:moveTo>
                    <a:pt x="65008" y="27348"/>
                  </a:moveTo>
                  <a:lnTo>
                    <a:pt x="1345" y="1345"/>
                  </a:lnTo>
                  <a:lnTo>
                    <a:pt x="1345" y="53352"/>
                  </a:lnTo>
                  <a:close/>
                </a:path>
              </a:pathLst>
            </a:custGeom>
            <a:solidFill>
              <a:srgbClr val="ED6B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10" name="Freeform: Shape 109"/>
            <p:cNvSpPr/>
            <p:nvPr/>
          </p:nvSpPr>
          <p:spPr>
            <a:xfrm>
              <a:off x="8923745" y="4345096"/>
              <a:ext cx="32280" cy="32280"/>
            </a:xfrm>
            <a:custGeom>
              <a:avLst/>
              <a:gdLst>
                <a:gd name="connsiteX0" fmla="*/ 31473 w 32279"/>
                <a:gd name="connsiteY0" fmla="*/ 16409 h 32279"/>
                <a:gd name="connsiteX1" fmla="*/ 16409 w 32279"/>
                <a:gd name="connsiteY1" fmla="*/ 31473 h 32279"/>
                <a:gd name="connsiteX2" fmla="*/ 1346 w 32279"/>
                <a:gd name="connsiteY2" fmla="*/ 16409 h 32279"/>
                <a:gd name="connsiteX3" fmla="*/ 16409 w 32279"/>
                <a:gd name="connsiteY3" fmla="*/ 1345 h 32279"/>
                <a:gd name="connsiteX4" fmla="*/ 31473 w 32279"/>
                <a:gd name="connsiteY4" fmla="*/ 16409 h 32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279" h="32279">
                  <a:moveTo>
                    <a:pt x="31473" y="16409"/>
                  </a:moveTo>
                  <a:cubicBezTo>
                    <a:pt x="31473" y="24729"/>
                    <a:pt x="24729" y="31473"/>
                    <a:pt x="16409" y="31473"/>
                  </a:cubicBezTo>
                  <a:cubicBezTo>
                    <a:pt x="8090" y="31473"/>
                    <a:pt x="1346" y="24729"/>
                    <a:pt x="1346" y="16409"/>
                  </a:cubicBezTo>
                  <a:cubicBezTo>
                    <a:pt x="1346" y="8089"/>
                    <a:pt x="8090" y="1345"/>
                    <a:pt x="16409" y="1345"/>
                  </a:cubicBezTo>
                  <a:cubicBezTo>
                    <a:pt x="24729" y="1345"/>
                    <a:pt x="31473" y="8089"/>
                    <a:pt x="31473" y="16409"/>
                  </a:cubicBezTo>
                  <a:close/>
                </a:path>
              </a:pathLst>
            </a:custGeom>
            <a:solidFill>
              <a:srgbClr val="ED6B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11" name="Freeform: Shape 110"/>
            <p:cNvSpPr/>
            <p:nvPr/>
          </p:nvSpPr>
          <p:spPr>
            <a:xfrm>
              <a:off x="9514233" y="3232816"/>
              <a:ext cx="373013" cy="373013"/>
            </a:xfrm>
            <a:custGeom>
              <a:avLst/>
              <a:gdLst>
                <a:gd name="connsiteX0" fmla="*/ 364551 w 373012"/>
                <a:gd name="connsiteY0" fmla="*/ 186832 h 373012"/>
                <a:gd name="connsiteX1" fmla="*/ 186832 w 373012"/>
                <a:gd name="connsiteY1" fmla="*/ 364551 h 373012"/>
                <a:gd name="connsiteX2" fmla="*/ 9113 w 373012"/>
                <a:gd name="connsiteY2" fmla="*/ 186832 h 373012"/>
                <a:gd name="connsiteX3" fmla="*/ 186832 w 373012"/>
                <a:gd name="connsiteY3" fmla="*/ 9113 h 373012"/>
                <a:gd name="connsiteX4" fmla="*/ 364551 w 373012"/>
                <a:gd name="connsiteY4" fmla="*/ 186832 h 373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012" h="373012">
                  <a:moveTo>
                    <a:pt x="364551" y="186832"/>
                  </a:moveTo>
                  <a:cubicBezTo>
                    <a:pt x="364551" y="284983"/>
                    <a:pt x="284983" y="364551"/>
                    <a:pt x="186832" y="364551"/>
                  </a:cubicBezTo>
                  <a:cubicBezTo>
                    <a:pt x="88680" y="364551"/>
                    <a:pt x="9113" y="284983"/>
                    <a:pt x="9113" y="186832"/>
                  </a:cubicBezTo>
                  <a:cubicBezTo>
                    <a:pt x="9113" y="88680"/>
                    <a:pt x="88680" y="9113"/>
                    <a:pt x="186832" y="9113"/>
                  </a:cubicBezTo>
                  <a:cubicBezTo>
                    <a:pt x="284983" y="9113"/>
                    <a:pt x="364551" y="88680"/>
                    <a:pt x="364551" y="186832"/>
                  </a:cubicBezTo>
                  <a:close/>
                </a:path>
              </a:pathLst>
            </a:custGeom>
            <a:noFill/>
            <a:ln w="64535" cap="flat">
              <a:solidFill>
                <a:srgbClr val="FFFFFF"/>
              </a:solidFill>
              <a:custDash>
                <a:ds d="1524435" sp="1524435"/>
              </a:custDash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12" name="Freeform: Shape 111"/>
            <p:cNvSpPr/>
            <p:nvPr/>
          </p:nvSpPr>
          <p:spPr>
            <a:xfrm>
              <a:off x="5919559" y="5680230"/>
              <a:ext cx="3323041" cy="285140"/>
            </a:xfrm>
            <a:custGeom>
              <a:avLst/>
              <a:gdLst>
                <a:gd name="connsiteX0" fmla="*/ 1345 w 3323040"/>
                <a:gd name="connsiteY0" fmla="*/ 1345 h 285139"/>
                <a:gd name="connsiteX1" fmla="*/ 1345 w 3323040"/>
                <a:gd name="connsiteY1" fmla="*/ 284871 h 285139"/>
                <a:gd name="connsiteX2" fmla="*/ 3322055 w 3323040"/>
                <a:gd name="connsiteY2" fmla="*/ 284871 h 285139"/>
                <a:gd name="connsiteX3" fmla="*/ 3322055 w 3323040"/>
                <a:gd name="connsiteY3" fmla="*/ 1345 h 285139"/>
                <a:gd name="connsiteX4" fmla="*/ 1345 w 3323040"/>
                <a:gd name="connsiteY4" fmla="*/ 1345 h 285139"/>
                <a:gd name="connsiteX5" fmla="*/ 3208357 w 3323040"/>
                <a:gd name="connsiteY5" fmla="*/ 171173 h 285139"/>
                <a:gd name="connsiteX6" fmla="*/ 3180202 w 3323040"/>
                <a:gd name="connsiteY6" fmla="*/ 143018 h 285139"/>
                <a:gd name="connsiteX7" fmla="*/ 3208357 w 3323040"/>
                <a:gd name="connsiteY7" fmla="*/ 114863 h 285139"/>
                <a:gd name="connsiteX8" fmla="*/ 3236513 w 3323040"/>
                <a:gd name="connsiteY8" fmla="*/ 143018 h 285139"/>
                <a:gd name="connsiteX9" fmla="*/ 3208357 w 3323040"/>
                <a:gd name="connsiteY9" fmla="*/ 171173 h 28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23040" h="285139">
                  <a:moveTo>
                    <a:pt x="1345" y="1345"/>
                  </a:moveTo>
                  <a:lnTo>
                    <a:pt x="1345" y="284871"/>
                  </a:lnTo>
                  <a:lnTo>
                    <a:pt x="3322055" y="284871"/>
                  </a:lnTo>
                  <a:lnTo>
                    <a:pt x="3322055" y="1345"/>
                  </a:lnTo>
                  <a:lnTo>
                    <a:pt x="1345" y="1345"/>
                  </a:lnTo>
                  <a:close/>
                  <a:moveTo>
                    <a:pt x="3208357" y="171173"/>
                  </a:moveTo>
                  <a:cubicBezTo>
                    <a:pt x="3192756" y="171173"/>
                    <a:pt x="3180202" y="158620"/>
                    <a:pt x="3180202" y="143018"/>
                  </a:cubicBezTo>
                  <a:cubicBezTo>
                    <a:pt x="3180202" y="127416"/>
                    <a:pt x="3192756" y="114863"/>
                    <a:pt x="3208357" y="114863"/>
                  </a:cubicBezTo>
                  <a:cubicBezTo>
                    <a:pt x="3223960" y="114863"/>
                    <a:pt x="3236513" y="127416"/>
                    <a:pt x="3236513" y="143018"/>
                  </a:cubicBezTo>
                  <a:cubicBezTo>
                    <a:pt x="3236513" y="158620"/>
                    <a:pt x="3223780" y="171173"/>
                    <a:pt x="3208357" y="171173"/>
                  </a:cubicBezTo>
                  <a:close/>
                </a:path>
              </a:pathLst>
            </a:custGeom>
            <a:solidFill>
              <a:srgbClr val="FFCD9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13" name="Freeform: Shape 112"/>
            <p:cNvSpPr/>
            <p:nvPr/>
          </p:nvSpPr>
          <p:spPr>
            <a:xfrm>
              <a:off x="9889812" y="5765234"/>
              <a:ext cx="529032" cy="200853"/>
            </a:xfrm>
            <a:custGeom>
              <a:avLst/>
              <a:gdLst>
                <a:gd name="connsiteX0" fmla="*/ 264606 w 529032"/>
                <a:gd name="connsiteY0" fmla="*/ 1345 h 200852"/>
                <a:gd name="connsiteX1" fmla="*/ 1345 w 529032"/>
                <a:gd name="connsiteY1" fmla="*/ 199867 h 200852"/>
                <a:gd name="connsiteX2" fmla="*/ 527867 w 529032"/>
                <a:gd name="connsiteY2" fmla="*/ 199867 h 200852"/>
                <a:gd name="connsiteX3" fmla="*/ 264606 w 529032"/>
                <a:gd name="connsiteY3" fmla="*/ 1345 h 20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9032" h="200852">
                  <a:moveTo>
                    <a:pt x="264606" y="1345"/>
                  </a:moveTo>
                  <a:cubicBezTo>
                    <a:pt x="139611" y="1345"/>
                    <a:pt x="33984" y="85273"/>
                    <a:pt x="1345" y="199867"/>
                  </a:cubicBezTo>
                  <a:lnTo>
                    <a:pt x="527867" y="199867"/>
                  </a:lnTo>
                  <a:cubicBezTo>
                    <a:pt x="495228" y="85273"/>
                    <a:pt x="389781" y="1345"/>
                    <a:pt x="264606" y="1345"/>
                  </a:cubicBezTo>
                  <a:close/>
                </a:path>
              </a:pathLst>
            </a:custGeom>
            <a:solidFill>
              <a:srgbClr val="F6A27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14" name="Freeform: Shape 113"/>
            <p:cNvSpPr/>
            <p:nvPr/>
          </p:nvSpPr>
          <p:spPr>
            <a:xfrm>
              <a:off x="10608041" y="5765234"/>
              <a:ext cx="529032" cy="200853"/>
            </a:xfrm>
            <a:custGeom>
              <a:avLst/>
              <a:gdLst>
                <a:gd name="connsiteX0" fmla="*/ 264606 w 529032"/>
                <a:gd name="connsiteY0" fmla="*/ 1345 h 200852"/>
                <a:gd name="connsiteX1" fmla="*/ 1345 w 529032"/>
                <a:gd name="connsiteY1" fmla="*/ 199867 h 200852"/>
                <a:gd name="connsiteX2" fmla="*/ 527867 w 529032"/>
                <a:gd name="connsiteY2" fmla="*/ 199867 h 200852"/>
                <a:gd name="connsiteX3" fmla="*/ 264606 w 529032"/>
                <a:gd name="connsiteY3" fmla="*/ 1345 h 20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9032" h="200852">
                  <a:moveTo>
                    <a:pt x="264606" y="1345"/>
                  </a:moveTo>
                  <a:cubicBezTo>
                    <a:pt x="139611" y="1345"/>
                    <a:pt x="33984" y="85273"/>
                    <a:pt x="1345" y="199867"/>
                  </a:cubicBezTo>
                  <a:lnTo>
                    <a:pt x="527867" y="199867"/>
                  </a:lnTo>
                  <a:cubicBezTo>
                    <a:pt x="495228" y="85273"/>
                    <a:pt x="389781" y="1345"/>
                    <a:pt x="264606" y="1345"/>
                  </a:cubicBezTo>
                  <a:close/>
                </a:path>
              </a:pathLst>
            </a:custGeom>
            <a:solidFill>
              <a:srgbClr val="F6A27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15" name="Freeform: Shape 114"/>
            <p:cNvSpPr/>
            <p:nvPr/>
          </p:nvSpPr>
          <p:spPr>
            <a:xfrm>
              <a:off x="10153073" y="5680230"/>
              <a:ext cx="753199" cy="285140"/>
            </a:xfrm>
            <a:custGeom>
              <a:avLst/>
              <a:gdLst>
                <a:gd name="connsiteX0" fmla="*/ 377406 w 753198"/>
                <a:gd name="connsiteY0" fmla="*/ 1345 h 285139"/>
                <a:gd name="connsiteX1" fmla="*/ 1345 w 753198"/>
                <a:gd name="connsiteY1" fmla="*/ 284871 h 285139"/>
                <a:gd name="connsiteX2" fmla="*/ 753468 w 753198"/>
                <a:gd name="connsiteY2" fmla="*/ 284871 h 285139"/>
                <a:gd name="connsiteX3" fmla="*/ 377406 w 753198"/>
                <a:gd name="connsiteY3" fmla="*/ 1345 h 28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3198" h="285139">
                  <a:moveTo>
                    <a:pt x="377406" y="1345"/>
                  </a:moveTo>
                  <a:cubicBezTo>
                    <a:pt x="198790" y="1345"/>
                    <a:pt x="48151" y="121140"/>
                    <a:pt x="1345" y="284871"/>
                  </a:cubicBezTo>
                  <a:lnTo>
                    <a:pt x="753468" y="284871"/>
                  </a:lnTo>
                  <a:cubicBezTo>
                    <a:pt x="706841" y="121140"/>
                    <a:pt x="556022" y="1345"/>
                    <a:pt x="377406" y="1345"/>
                  </a:cubicBezTo>
                  <a:close/>
                </a:path>
              </a:pathLst>
            </a:custGeom>
            <a:solidFill>
              <a:srgbClr val="F6A27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16" name="Freeform: Shape 115"/>
            <p:cNvSpPr/>
            <p:nvPr/>
          </p:nvSpPr>
          <p:spPr>
            <a:xfrm>
              <a:off x="8976413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17" name="Freeform: Shape 116"/>
            <p:cNvSpPr/>
            <p:nvPr/>
          </p:nvSpPr>
          <p:spPr>
            <a:xfrm>
              <a:off x="8896610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18" name="Freeform: Shape 117"/>
            <p:cNvSpPr/>
            <p:nvPr/>
          </p:nvSpPr>
          <p:spPr>
            <a:xfrm>
              <a:off x="8816806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19" name="Freeform: Shape 118"/>
            <p:cNvSpPr/>
            <p:nvPr/>
          </p:nvSpPr>
          <p:spPr>
            <a:xfrm>
              <a:off x="8737003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20" name="Freeform: Shape 119"/>
            <p:cNvSpPr/>
            <p:nvPr/>
          </p:nvSpPr>
          <p:spPr>
            <a:xfrm>
              <a:off x="8657200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21" name="Freeform: Shape 120"/>
            <p:cNvSpPr/>
            <p:nvPr/>
          </p:nvSpPr>
          <p:spPr>
            <a:xfrm>
              <a:off x="8577397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22" name="Freeform: Shape 121"/>
            <p:cNvSpPr/>
            <p:nvPr/>
          </p:nvSpPr>
          <p:spPr>
            <a:xfrm>
              <a:off x="8497594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23" name="Freeform: Shape 122"/>
            <p:cNvSpPr/>
            <p:nvPr/>
          </p:nvSpPr>
          <p:spPr>
            <a:xfrm>
              <a:off x="8417611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24" name="Freeform: Shape 123"/>
            <p:cNvSpPr/>
            <p:nvPr/>
          </p:nvSpPr>
          <p:spPr>
            <a:xfrm>
              <a:off x="8337808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25" name="Freeform: Shape 124"/>
            <p:cNvSpPr/>
            <p:nvPr/>
          </p:nvSpPr>
          <p:spPr>
            <a:xfrm>
              <a:off x="8258005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26" name="Freeform: Shape 125"/>
            <p:cNvSpPr/>
            <p:nvPr/>
          </p:nvSpPr>
          <p:spPr>
            <a:xfrm>
              <a:off x="8178202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27" name="Freeform: Shape 126"/>
            <p:cNvSpPr/>
            <p:nvPr/>
          </p:nvSpPr>
          <p:spPr>
            <a:xfrm>
              <a:off x="8098398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28" name="Freeform: Shape 127"/>
            <p:cNvSpPr/>
            <p:nvPr/>
          </p:nvSpPr>
          <p:spPr>
            <a:xfrm>
              <a:off x="8018595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29" name="Freeform: Shape 128"/>
            <p:cNvSpPr/>
            <p:nvPr/>
          </p:nvSpPr>
          <p:spPr>
            <a:xfrm>
              <a:off x="7938792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30" name="Freeform: Shape 129"/>
            <p:cNvSpPr/>
            <p:nvPr/>
          </p:nvSpPr>
          <p:spPr>
            <a:xfrm>
              <a:off x="7858809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31" name="Freeform: Shape 130"/>
            <p:cNvSpPr/>
            <p:nvPr/>
          </p:nvSpPr>
          <p:spPr>
            <a:xfrm>
              <a:off x="7779006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32" name="Freeform: Shape 131"/>
            <p:cNvSpPr/>
            <p:nvPr/>
          </p:nvSpPr>
          <p:spPr>
            <a:xfrm>
              <a:off x="7699203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33" name="Freeform: Shape 132"/>
            <p:cNvSpPr/>
            <p:nvPr/>
          </p:nvSpPr>
          <p:spPr>
            <a:xfrm>
              <a:off x="7619400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34" name="Freeform: Shape 133"/>
            <p:cNvSpPr/>
            <p:nvPr/>
          </p:nvSpPr>
          <p:spPr>
            <a:xfrm>
              <a:off x="7539597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35" name="Freeform: Shape 134"/>
            <p:cNvSpPr/>
            <p:nvPr/>
          </p:nvSpPr>
          <p:spPr>
            <a:xfrm>
              <a:off x="7459793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36" name="Freeform: Shape 135"/>
            <p:cNvSpPr/>
            <p:nvPr/>
          </p:nvSpPr>
          <p:spPr>
            <a:xfrm>
              <a:off x="7379990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37" name="Freeform: Shape 136"/>
            <p:cNvSpPr/>
            <p:nvPr/>
          </p:nvSpPr>
          <p:spPr>
            <a:xfrm>
              <a:off x="7300008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38" name="Freeform: Shape 137"/>
            <p:cNvSpPr/>
            <p:nvPr/>
          </p:nvSpPr>
          <p:spPr>
            <a:xfrm>
              <a:off x="7220205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39" name="Freeform: Shape 138"/>
            <p:cNvSpPr/>
            <p:nvPr/>
          </p:nvSpPr>
          <p:spPr>
            <a:xfrm>
              <a:off x="7140401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40" name="Freeform: Shape 139"/>
            <p:cNvSpPr/>
            <p:nvPr/>
          </p:nvSpPr>
          <p:spPr>
            <a:xfrm>
              <a:off x="7060598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41" name="Freeform: Shape 140"/>
            <p:cNvSpPr/>
            <p:nvPr/>
          </p:nvSpPr>
          <p:spPr>
            <a:xfrm>
              <a:off x="6980795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42" name="Freeform: Shape 141"/>
            <p:cNvSpPr/>
            <p:nvPr/>
          </p:nvSpPr>
          <p:spPr>
            <a:xfrm>
              <a:off x="6900992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43" name="Freeform: Shape 142"/>
            <p:cNvSpPr/>
            <p:nvPr/>
          </p:nvSpPr>
          <p:spPr>
            <a:xfrm>
              <a:off x="6821189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44" name="Freeform: Shape 143"/>
            <p:cNvSpPr/>
            <p:nvPr/>
          </p:nvSpPr>
          <p:spPr>
            <a:xfrm>
              <a:off x="6741206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45" name="Freeform: Shape 144"/>
            <p:cNvSpPr/>
            <p:nvPr/>
          </p:nvSpPr>
          <p:spPr>
            <a:xfrm>
              <a:off x="6661403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46" name="Freeform: Shape 145"/>
            <p:cNvSpPr/>
            <p:nvPr/>
          </p:nvSpPr>
          <p:spPr>
            <a:xfrm>
              <a:off x="6581600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47" name="Freeform: Shape 146"/>
            <p:cNvSpPr/>
            <p:nvPr/>
          </p:nvSpPr>
          <p:spPr>
            <a:xfrm>
              <a:off x="6501796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48" name="Freeform: Shape 147"/>
            <p:cNvSpPr/>
            <p:nvPr/>
          </p:nvSpPr>
          <p:spPr>
            <a:xfrm>
              <a:off x="6421993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49" name="Freeform: Shape 148"/>
            <p:cNvSpPr/>
            <p:nvPr/>
          </p:nvSpPr>
          <p:spPr>
            <a:xfrm>
              <a:off x="6342190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50" name="Freeform: Shape 149"/>
            <p:cNvSpPr/>
            <p:nvPr/>
          </p:nvSpPr>
          <p:spPr>
            <a:xfrm>
              <a:off x="6262387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51" name="Freeform: Shape 150"/>
            <p:cNvSpPr/>
            <p:nvPr/>
          </p:nvSpPr>
          <p:spPr>
            <a:xfrm>
              <a:off x="6182404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52" name="Freeform: Shape 151"/>
            <p:cNvSpPr/>
            <p:nvPr/>
          </p:nvSpPr>
          <p:spPr>
            <a:xfrm>
              <a:off x="6102601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53" name="Freeform: Shape 152"/>
            <p:cNvSpPr/>
            <p:nvPr/>
          </p:nvSpPr>
          <p:spPr>
            <a:xfrm>
              <a:off x="6022798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54" name="Freeform: Shape 153"/>
            <p:cNvSpPr/>
            <p:nvPr/>
          </p:nvSpPr>
          <p:spPr>
            <a:xfrm>
              <a:off x="7759157" y="3427090"/>
              <a:ext cx="543379" cy="270793"/>
            </a:xfrm>
            <a:custGeom>
              <a:avLst/>
              <a:gdLst>
                <a:gd name="connsiteX0" fmla="*/ 1345 w 543379"/>
                <a:gd name="connsiteY0" fmla="*/ 1345 h 270792"/>
                <a:gd name="connsiteX1" fmla="*/ 543110 w 543379"/>
                <a:gd name="connsiteY1" fmla="*/ 1345 h 270792"/>
                <a:gd name="connsiteX2" fmla="*/ 543110 w 543379"/>
                <a:gd name="connsiteY2" fmla="*/ 271062 h 270792"/>
                <a:gd name="connsiteX3" fmla="*/ 1345 w 543379"/>
                <a:gd name="connsiteY3" fmla="*/ 271062 h 270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3379" h="270792">
                  <a:moveTo>
                    <a:pt x="1345" y="1345"/>
                  </a:moveTo>
                  <a:lnTo>
                    <a:pt x="543110" y="1345"/>
                  </a:lnTo>
                  <a:lnTo>
                    <a:pt x="543110" y="271062"/>
                  </a:lnTo>
                  <a:lnTo>
                    <a:pt x="1345" y="27106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55" name="Freeform: Shape 154"/>
            <p:cNvSpPr/>
            <p:nvPr/>
          </p:nvSpPr>
          <p:spPr>
            <a:xfrm>
              <a:off x="7809191" y="3499720"/>
              <a:ext cx="46627" cy="121946"/>
            </a:xfrm>
            <a:custGeom>
              <a:avLst/>
              <a:gdLst>
                <a:gd name="connsiteX0" fmla="*/ 1345 w 46626"/>
                <a:gd name="connsiteY0" fmla="*/ 61422 h 121946"/>
                <a:gd name="connsiteX1" fmla="*/ 18382 w 46626"/>
                <a:gd name="connsiteY1" fmla="*/ 1345 h 121946"/>
                <a:gd name="connsiteX2" fmla="*/ 46178 w 46626"/>
                <a:gd name="connsiteY2" fmla="*/ 1345 h 121946"/>
                <a:gd name="connsiteX3" fmla="*/ 29680 w 46626"/>
                <a:gd name="connsiteY3" fmla="*/ 61422 h 121946"/>
                <a:gd name="connsiteX4" fmla="*/ 46178 w 46626"/>
                <a:gd name="connsiteY4" fmla="*/ 121498 h 121946"/>
                <a:gd name="connsiteX5" fmla="*/ 18382 w 46626"/>
                <a:gd name="connsiteY5" fmla="*/ 121498 h 121946"/>
                <a:gd name="connsiteX6" fmla="*/ 1345 w 46626"/>
                <a:gd name="connsiteY6" fmla="*/ 61422 h 121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626" h="121946">
                  <a:moveTo>
                    <a:pt x="1345" y="61422"/>
                  </a:moveTo>
                  <a:cubicBezTo>
                    <a:pt x="1345" y="37929"/>
                    <a:pt x="7442" y="16768"/>
                    <a:pt x="18382" y="1345"/>
                  </a:cubicBezTo>
                  <a:lnTo>
                    <a:pt x="46178" y="1345"/>
                  </a:lnTo>
                  <a:cubicBezTo>
                    <a:pt x="34701" y="21968"/>
                    <a:pt x="29680" y="40798"/>
                    <a:pt x="29680" y="61422"/>
                  </a:cubicBezTo>
                  <a:cubicBezTo>
                    <a:pt x="29680" y="82045"/>
                    <a:pt x="34522" y="101054"/>
                    <a:pt x="46178" y="121498"/>
                  </a:cubicBezTo>
                  <a:lnTo>
                    <a:pt x="18382" y="121498"/>
                  </a:lnTo>
                  <a:cubicBezTo>
                    <a:pt x="7263" y="106076"/>
                    <a:pt x="1345" y="84914"/>
                    <a:pt x="1345" y="61422"/>
                  </a:cubicBezTo>
                  <a:close/>
                </a:path>
              </a:pathLst>
            </a:custGeom>
            <a:solidFill>
              <a:srgbClr val="3B3E5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56" name="Freeform: Shape 155"/>
            <p:cNvSpPr/>
            <p:nvPr/>
          </p:nvSpPr>
          <p:spPr>
            <a:xfrm>
              <a:off x="7855279" y="3523392"/>
              <a:ext cx="75320" cy="75320"/>
            </a:xfrm>
            <a:custGeom>
              <a:avLst/>
              <a:gdLst>
                <a:gd name="connsiteX0" fmla="*/ 74154 w 75319"/>
                <a:gd name="connsiteY0" fmla="*/ 35060 h 75319"/>
                <a:gd name="connsiteX1" fmla="*/ 74154 w 75319"/>
                <a:gd name="connsiteY1" fmla="*/ 72899 h 75319"/>
                <a:gd name="connsiteX2" fmla="*/ 47254 w 75319"/>
                <a:gd name="connsiteY2" fmla="*/ 72899 h 75319"/>
                <a:gd name="connsiteX3" fmla="*/ 47254 w 75319"/>
                <a:gd name="connsiteY3" fmla="*/ 63574 h 75319"/>
                <a:gd name="connsiteX4" fmla="*/ 27348 w 75319"/>
                <a:gd name="connsiteY4" fmla="*/ 74154 h 75319"/>
                <a:gd name="connsiteX5" fmla="*/ 1345 w 75319"/>
                <a:gd name="connsiteY5" fmla="*/ 52276 h 75319"/>
                <a:gd name="connsiteX6" fmla="*/ 33445 w 75319"/>
                <a:gd name="connsiteY6" fmla="*/ 31114 h 75319"/>
                <a:gd name="connsiteX7" fmla="*/ 45102 w 75319"/>
                <a:gd name="connsiteY7" fmla="*/ 31114 h 75319"/>
                <a:gd name="connsiteX8" fmla="*/ 31832 w 75319"/>
                <a:gd name="connsiteY8" fmla="*/ 22865 h 75319"/>
                <a:gd name="connsiteX9" fmla="*/ 13898 w 75319"/>
                <a:gd name="connsiteY9" fmla="*/ 28424 h 75319"/>
                <a:gd name="connsiteX10" fmla="*/ 4573 w 75319"/>
                <a:gd name="connsiteY10" fmla="*/ 9236 h 75319"/>
                <a:gd name="connsiteX11" fmla="*/ 36135 w 75319"/>
                <a:gd name="connsiteY11" fmla="*/ 1345 h 75319"/>
                <a:gd name="connsiteX12" fmla="*/ 74154 w 75319"/>
                <a:gd name="connsiteY12" fmla="*/ 35060 h 75319"/>
                <a:gd name="connsiteX13" fmla="*/ 45102 w 75319"/>
                <a:gd name="connsiteY13" fmla="*/ 50124 h 75319"/>
                <a:gd name="connsiteX14" fmla="*/ 45102 w 75319"/>
                <a:gd name="connsiteY14" fmla="*/ 45282 h 75319"/>
                <a:gd name="connsiteX15" fmla="*/ 37929 w 75319"/>
                <a:gd name="connsiteY15" fmla="*/ 45282 h 75319"/>
                <a:gd name="connsiteX16" fmla="*/ 29142 w 75319"/>
                <a:gd name="connsiteY16" fmla="*/ 51200 h 75319"/>
                <a:gd name="connsiteX17" fmla="*/ 36135 w 75319"/>
                <a:gd name="connsiteY17" fmla="*/ 56938 h 75319"/>
                <a:gd name="connsiteX18" fmla="*/ 45102 w 75319"/>
                <a:gd name="connsiteY18" fmla="*/ 50124 h 75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5319" h="75319">
                  <a:moveTo>
                    <a:pt x="74154" y="35060"/>
                  </a:moveTo>
                  <a:lnTo>
                    <a:pt x="74154" y="72899"/>
                  </a:lnTo>
                  <a:lnTo>
                    <a:pt x="47254" y="72899"/>
                  </a:lnTo>
                  <a:lnTo>
                    <a:pt x="47254" y="63574"/>
                  </a:lnTo>
                  <a:cubicBezTo>
                    <a:pt x="43847" y="70568"/>
                    <a:pt x="37212" y="74154"/>
                    <a:pt x="27348" y="74154"/>
                  </a:cubicBezTo>
                  <a:cubicBezTo>
                    <a:pt x="10132" y="74154"/>
                    <a:pt x="1345" y="64470"/>
                    <a:pt x="1345" y="52276"/>
                  </a:cubicBezTo>
                  <a:cubicBezTo>
                    <a:pt x="1345" y="38646"/>
                    <a:pt x="11567" y="31114"/>
                    <a:pt x="33445" y="31114"/>
                  </a:cubicBezTo>
                  <a:lnTo>
                    <a:pt x="45102" y="31114"/>
                  </a:lnTo>
                  <a:cubicBezTo>
                    <a:pt x="44205" y="25734"/>
                    <a:pt x="40081" y="22865"/>
                    <a:pt x="31832" y="22865"/>
                  </a:cubicBezTo>
                  <a:cubicBezTo>
                    <a:pt x="25555" y="22865"/>
                    <a:pt x="18382" y="24838"/>
                    <a:pt x="13898" y="28424"/>
                  </a:cubicBezTo>
                  <a:lnTo>
                    <a:pt x="4573" y="9236"/>
                  </a:lnTo>
                  <a:cubicBezTo>
                    <a:pt x="12822" y="4035"/>
                    <a:pt x="25196" y="1345"/>
                    <a:pt x="36135" y="1345"/>
                  </a:cubicBezTo>
                  <a:cubicBezTo>
                    <a:pt x="60166" y="1345"/>
                    <a:pt x="74154" y="11746"/>
                    <a:pt x="74154" y="35060"/>
                  </a:cubicBezTo>
                  <a:close/>
                  <a:moveTo>
                    <a:pt x="45102" y="50124"/>
                  </a:moveTo>
                  <a:lnTo>
                    <a:pt x="45102" y="45282"/>
                  </a:lnTo>
                  <a:lnTo>
                    <a:pt x="37929" y="45282"/>
                  </a:lnTo>
                  <a:cubicBezTo>
                    <a:pt x="31832" y="45282"/>
                    <a:pt x="29142" y="47254"/>
                    <a:pt x="29142" y="51200"/>
                  </a:cubicBezTo>
                  <a:cubicBezTo>
                    <a:pt x="29142" y="54428"/>
                    <a:pt x="31652" y="56938"/>
                    <a:pt x="36135" y="56938"/>
                  </a:cubicBezTo>
                  <a:cubicBezTo>
                    <a:pt x="39902" y="56759"/>
                    <a:pt x="43488" y="54607"/>
                    <a:pt x="45102" y="50124"/>
                  </a:cubicBezTo>
                  <a:close/>
                </a:path>
              </a:pathLst>
            </a:custGeom>
            <a:solidFill>
              <a:srgbClr val="3B3E5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57" name="Freeform: Shape 156"/>
            <p:cNvSpPr/>
            <p:nvPr/>
          </p:nvSpPr>
          <p:spPr>
            <a:xfrm>
              <a:off x="7939924" y="3546885"/>
              <a:ext cx="41247" cy="23313"/>
            </a:xfrm>
            <a:custGeom>
              <a:avLst/>
              <a:gdLst>
                <a:gd name="connsiteX0" fmla="*/ 1345 w 41246"/>
                <a:gd name="connsiteY0" fmla="*/ 1345 h 23313"/>
                <a:gd name="connsiteX1" fmla="*/ 39902 w 41246"/>
                <a:gd name="connsiteY1" fmla="*/ 1345 h 23313"/>
                <a:gd name="connsiteX2" fmla="*/ 39902 w 41246"/>
                <a:gd name="connsiteY2" fmla="*/ 23224 h 23313"/>
                <a:gd name="connsiteX3" fmla="*/ 1345 w 41246"/>
                <a:gd name="connsiteY3" fmla="*/ 23224 h 23313"/>
                <a:gd name="connsiteX4" fmla="*/ 1345 w 41246"/>
                <a:gd name="connsiteY4" fmla="*/ 1345 h 23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246" h="23313">
                  <a:moveTo>
                    <a:pt x="1345" y="1345"/>
                  </a:moveTo>
                  <a:lnTo>
                    <a:pt x="39902" y="1345"/>
                  </a:lnTo>
                  <a:lnTo>
                    <a:pt x="39902" y="23224"/>
                  </a:lnTo>
                  <a:lnTo>
                    <a:pt x="1345" y="23224"/>
                  </a:lnTo>
                  <a:lnTo>
                    <a:pt x="1345" y="1345"/>
                  </a:lnTo>
                  <a:close/>
                </a:path>
              </a:pathLst>
            </a:custGeom>
            <a:solidFill>
              <a:srgbClr val="3B3E5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58" name="Freeform: Shape 157"/>
            <p:cNvSpPr/>
            <p:nvPr/>
          </p:nvSpPr>
          <p:spPr>
            <a:xfrm>
              <a:off x="7990676" y="3499541"/>
              <a:ext cx="82493" cy="98633"/>
            </a:xfrm>
            <a:custGeom>
              <a:avLst/>
              <a:gdLst>
                <a:gd name="connsiteX0" fmla="*/ 82224 w 82493"/>
                <a:gd name="connsiteY0" fmla="*/ 61601 h 98633"/>
                <a:gd name="connsiteX1" fmla="*/ 48330 w 82493"/>
                <a:gd name="connsiteY1" fmla="*/ 98185 h 98633"/>
                <a:gd name="connsiteX2" fmla="*/ 29142 w 82493"/>
                <a:gd name="connsiteY2" fmla="*/ 91191 h 98633"/>
                <a:gd name="connsiteX3" fmla="*/ 29142 w 82493"/>
                <a:gd name="connsiteY3" fmla="*/ 96929 h 98633"/>
                <a:gd name="connsiteX4" fmla="*/ 1345 w 82493"/>
                <a:gd name="connsiteY4" fmla="*/ 96929 h 98633"/>
                <a:gd name="connsiteX5" fmla="*/ 1345 w 82493"/>
                <a:gd name="connsiteY5" fmla="*/ 1345 h 98633"/>
                <a:gd name="connsiteX6" fmla="*/ 30397 w 82493"/>
                <a:gd name="connsiteY6" fmla="*/ 1345 h 98633"/>
                <a:gd name="connsiteX7" fmla="*/ 30397 w 82493"/>
                <a:gd name="connsiteY7" fmla="*/ 31114 h 98633"/>
                <a:gd name="connsiteX8" fmla="*/ 48330 w 82493"/>
                <a:gd name="connsiteY8" fmla="*/ 25017 h 98633"/>
                <a:gd name="connsiteX9" fmla="*/ 82224 w 82493"/>
                <a:gd name="connsiteY9" fmla="*/ 61601 h 98633"/>
                <a:gd name="connsiteX10" fmla="*/ 52813 w 82493"/>
                <a:gd name="connsiteY10" fmla="*/ 61601 h 98633"/>
                <a:gd name="connsiteX11" fmla="*/ 41336 w 82493"/>
                <a:gd name="connsiteY11" fmla="*/ 47792 h 98633"/>
                <a:gd name="connsiteX12" fmla="*/ 29859 w 82493"/>
                <a:gd name="connsiteY12" fmla="*/ 61601 h 98633"/>
                <a:gd name="connsiteX13" fmla="*/ 41336 w 82493"/>
                <a:gd name="connsiteY13" fmla="*/ 75410 h 98633"/>
                <a:gd name="connsiteX14" fmla="*/ 52813 w 82493"/>
                <a:gd name="connsiteY14" fmla="*/ 61601 h 9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2493" h="98633">
                  <a:moveTo>
                    <a:pt x="82224" y="61601"/>
                  </a:moveTo>
                  <a:cubicBezTo>
                    <a:pt x="82224" y="84197"/>
                    <a:pt x="66622" y="98185"/>
                    <a:pt x="48330" y="98185"/>
                  </a:cubicBezTo>
                  <a:cubicBezTo>
                    <a:pt x="39543" y="98185"/>
                    <a:pt x="33266" y="95854"/>
                    <a:pt x="29142" y="91191"/>
                  </a:cubicBezTo>
                  <a:lnTo>
                    <a:pt x="29142" y="96929"/>
                  </a:lnTo>
                  <a:lnTo>
                    <a:pt x="1345" y="96929"/>
                  </a:lnTo>
                  <a:lnTo>
                    <a:pt x="1345" y="1345"/>
                  </a:lnTo>
                  <a:lnTo>
                    <a:pt x="30397" y="1345"/>
                  </a:lnTo>
                  <a:lnTo>
                    <a:pt x="30397" y="31114"/>
                  </a:lnTo>
                  <a:cubicBezTo>
                    <a:pt x="34701" y="26990"/>
                    <a:pt x="40619" y="25017"/>
                    <a:pt x="48330" y="25017"/>
                  </a:cubicBezTo>
                  <a:cubicBezTo>
                    <a:pt x="66622" y="25196"/>
                    <a:pt x="82224" y="39005"/>
                    <a:pt x="82224" y="61601"/>
                  </a:cubicBezTo>
                  <a:close/>
                  <a:moveTo>
                    <a:pt x="52813" y="61601"/>
                  </a:moveTo>
                  <a:cubicBezTo>
                    <a:pt x="52813" y="52455"/>
                    <a:pt x="47792" y="47792"/>
                    <a:pt x="41336" y="47792"/>
                  </a:cubicBezTo>
                  <a:cubicBezTo>
                    <a:pt x="34880" y="47792"/>
                    <a:pt x="29859" y="52455"/>
                    <a:pt x="29859" y="61601"/>
                  </a:cubicBezTo>
                  <a:cubicBezTo>
                    <a:pt x="29859" y="70747"/>
                    <a:pt x="34880" y="75410"/>
                    <a:pt x="41336" y="75410"/>
                  </a:cubicBezTo>
                  <a:cubicBezTo>
                    <a:pt x="47792" y="75410"/>
                    <a:pt x="52813" y="70747"/>
                    <a:pt x="52813" y="61601"/>
                  </a:cubicBezTo>
                  <a:close/>
                </a:path>
              </a:pathLst>
            </a:custGeom>
            <a:solidFill>
              <a:srgbClr val="3B3E5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59" name="Freeform: Shape 158"/>
            <p:cNvSpPr/>
            <p:nvPr/>
          </p:nvSpPr>
          <p:spPr>
            <a:xfrm>
              <a:off x="8072272" y="3499720"/>
              <a:ext cx="46627" cy="121946"/>
            </a:xfrm>
            <a:custGeom>
              <a:avLst/>
              <a:gdLst>
                <a:gd name="connsiteX0" fmla="*/ 1345 w 46626"/>
                <a:gd name="connsiteY0" fmla="*/ 121498 h 121946"/>
                <a:gd name="connsiteX1" fmla="*/ 17844 w 46626"/>
                <a:gd name="connsiteY1" fmla="*/ 61422 h 121946"/>
                <a:gd name="connsiteX2" fmla="*/ 1345 w 46626"/>
                <a:gd name="connsiteY2" fmla="*/ 1345 h 121946"/>
                <a:gd name="connsiteX3" fmla="*/ 29142 w 46626"/>
                <a:gd name="connsiteY3" fmla="*/ 1345 h 121946"/>
                <a:gd name="connsiteX4" fmla="*/ 46178 w 46626"/>
                <a:gd name="connsiteY4" fmla="*/ 61422 h 121946"/>
                <a:gd name="connsiteX5" fmla="*/ 29142 w 46626"/>
                <a:gd name="connsiteY5" fmla="*/ 121498 h 121946"/>
                <a:gd name="connsiteX6" fmla="*/ 1345 w 46626"/>
                <a:gd name="connsiteY6" fmla="*/ 121498 h 121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626" h="121946">
                  <a:moveTo>
                    <a:pt x="1345" y="121498"/>
                  </a:moveTo>
                  <a:cubicBezTo>
                    <a:pt x="12822" y="100875"/>
                    <a:pt x="17844" y="82045"/>
                    <a:pt x="17844" y="61422"/>
                  </a:cubicBezTo>
                  <a:cubicBezTo>
                    <a:pt x="17844" y="40798"/>
                    <a:pt x="13002" y="21789"/>
                    <a:pt x="1345" y="1345"/>
                  </a:cubicBezTo>
                  <a:lnTo>
                    <a:pt x="29142" y="1345"/>
                  </a:lnTo>
                  <a:cubicBezTo>
                    <a:pt x="40260" y="16768"/>
                    <a:pt x="46178" y="37929"/>
                    <a:pt x="46178" y="61422"/>
                  </a:cubicBezTo>
                  <a:cubicBezTo>
                    <a:pt x="46178" y="84914"/>
                    <a:pt x="40081" y="106076"/>
                    <a:pt x="29142" y="121498"/>
                  </a:cubicBezTo>
                  <a:lnTo>
                    <a:pt x="1345" y="121498"/>
                  </a:lnTo>
                  <a:close/>
                </a:path>
              </a:pathLst>
            </a:custGeom>
            <a:solidFill>
              <a:srgbClr val="3B3E5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60" name="Freeform: Shape 159"/>
            <p:cNvSpPr/>
            <p:nvPr/>
          </p:nvSpPr>
          <p:spPr>
            <a:xfrm>
              <a:off x="8124279" y="3505100"/>
              <a:ext cx="53800" cy="55593"/>
            </a:xfrm>
            <a:custGeom>
              <a:avLst/>
              <a:gdLst>
                <a:gd name="connsiteX0" fmla="*/ 53531 w 53799"/>
                <a:gd name="connsiteY0" fmla="*/ 37391 h 55593"/>
                <a:gd name="connsiteX1" fmla="*/ 26272 w 53799"/>
                <a:gd name="connsiteY1" fmla="*/ 55862 h 55593"/>
                <a:gd name="connsiteX2" fmla="*/ 1345 w 53799"/>
                <a:gd name="connsiteY2" fmla="*/ 50482 h 55593"/>
                <a:gd name="connsiteX3" fmla="*/ 7980 w 53799"/>
                <a:gd name="connsiteY3" fmla="*/ 36494 h 55593"/>
                <a:gd name="connsiteX4" fmla="*/ 25734 w 53799"/>
                <a:gd name="connsiteY4" fmla="*/ 40978 h 55593"/>
                <a:gd name="connsiteX5" fmla="*/ 33266 w 53799"/>
                <a:gd name="connsiteY5" fmla="*/ 37391 h 55593"/>
                <a:gd name="connsiteX6" fmla="*/ 27169 w 53799"/>
                <a:gd name="connsiteY6" fmla="*/ 34342 h 55593"/>
                <a:gd name="connsiteX7" fmla="*/ 17844 w 53799"/>
                <a:gd name="connsiteY7" fmla="*/ 34342 h 55593"/>
                <a:gd name="connsiteX8" fmla="*/ 17844 w 53799"/>
                <a:gd name="connsiteY8" fmla="*/ 22686 h 55593"/>
                <a:gd name="connsiteX9" fmla="*/ 25914 w 53799"/>
                <a:gd name="connsiteY9" fmla="*/ 15692 h 55593"/>
                <a:gd name="connsiteX10" fmla="*/ 4394 w 53799"/>
                <a:gd name="connsiteY10" fmla="*/ 15692 h 55593"/>
                <a:gd name="connsiteX11" fmla="*/ 4394 w 53799"/>
                <a:gd name="connsiteY11" fmla="*/ 1345 h 55593"/>
                <a:gd name="connsiteX12" fmla="*/ 50482 w 53799"/>
                <a:gd name="connsiteY12" fmla="*/ 1345 h 55593"/>
                <a:gd name="connsiteX13" fmla="*/ 50482 w 53799"/>
                <a:gd name="connsiteY13" fmla="*/ 13002 h 55593"/>
                <a:gd name="connsiteX14" fmla="*/ 39902 w 53799"/>
                <a:gd name="connsiteY14" fmla="*/ 22148 h 55593"/>
                <a:gd name="connsiteX15" fmla="*/ 53531 w 53799"/>
                <a:gd name="connsiteY15" fmla="*/ 37391 h 55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3799" h="55593">
                  <a:moveTo>
                    <a:pt x="53531" y="37391"/>
                  </a:moveTo>
                  <a:cubicBezTo>
                    <a:pt x="53531" y="46537"/>
                    <a:pt x="45640" y="55862"/>
                    <a:pt x="26272" y="55862"/>
                  </a:cubicBezTo>
                  <a:cubicBezTo>
                    <a:pt x="16947" y="55862"/>
                    <a:pt x="7263" y="53890"/>
                    <a:pt x="1345" y="50482"/>
                  </a:cubicBezTo>
                  <a:lnTo>
                    <a:pt x="7980" y="36494"/>
                  </a:lnTo>
                  <a:cubicBezTo>
                    <a:pt x="13540" y="39364"/>
                    <a:pt x="20354" y="40978"/>
                    <a:pt x="25734" y="40978"/>
                  </a:cubicBezTo>
                  <a:cubicBezTo>
                    <a:pt x="30755" y="40978"/>
                    <a:pt x="33266" y="39902"/>
                    <a:pt x="33266" y="37391"/>
                  </a:cubicBezTo>
                  <a:cubicBezTo>
                    <a:pt x="33266" y="35418"/>
                    <a:pt x="31652" y="34342"/>
                    <a:pt x="27169" y="34342"/>
                  </a:cubicBezTo>
                  <a:lnTo>
                    <a:pt x="17844" y="34342"/>
                  </a:lnTo>
                  <a:lnTo>
                    <a:pt x="17844" y="22686"/>
                  </a:lnTo>
                  <a:lnTo>
                    <a:pt x="25914" y="15692"/>
                  </a:lnTo>
                  <a:lnTo>
                    <a:pt x="4394" y="15692"/>
                  </a:lnTo>
                  <a:lnTo>
                    <a:pt x="4394" y="1345"/>
                  </a:lnTo>
                  <a:lnTo>
                    <a:pt x="50482" y="1345"/>
                  </a:lnTo>
                  <a:lnTo>
                    <a:pt x="50482" y="13002"/>
                  </a:lnTo>
                  <a:lnTo>
                    <a:pt x="39902" y="22148"/>
                  </a:lnTo>
                  <a:cubicBezTo>
                    <a:pt x="48868" y="24120"/>
                    <a:pt x="53531" y="29859"/>
                    <a:pt x="53531" y="37391"/>
                  </a:cubicBezTo>
                  <a:close/>
                </a:path>
              </a:pathLst>
            </a:custGeom>
            <a:solidFill>
              <a:srgbClr val="3B3E5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61" name="Freeform: Shape 160"/>
            <p:cNvSpPr/>
            <p:nvPr/>
          </p:nvSpPr>
          <p:spPr>
            <a:xfrm>
              <a:off x="8185611" y="3522316"/>
              <a:ext cx="68147" cy="57387"/>
            </a:xfrm>
            <a:custGeom>
              <a:avLst/>
              <a:gdLst>
                <a:gd name="connsiteX0" fmla="*/ 1345 w 68146"/>
                <a:gd name="connsiteY0" fmla="*/ 1345 h 57386"/>
                <a:gd name="connsiteX1" fmla="*/ 66802 w 68146"/>
                <a:gd name="connsiteY1" fmla="*/ 1345 h 57386"/>
                <a:gd name="connsiteX2" fmla="*/ 66802 w 68146"/>
                <a:gd name="connsiteY2" fmla="*/ 23224 h 57386"/>
                <a:gd name="connsiteX3" fmla="*/ 1345 w 68146"/>
                <a:gd name="connsiteY3" fmla="*/ 23224 h 57386"/>
                <a:gd name="connsiteX4" fmla="*/ 1345 w 68146"/>
                <a:gd name="connsiteY4" fmla="*/ 1345 h 57386"/>
                <a:gd name="connsiteX5" fmla="*/ 1345 w 68146"/>
                <a:gd name="connsiteY5" fmla="*/ 34880 h 57386"/>
                <a:gd name="connsiteX6" fmla="*/ 66802 w 68146"/>
                <a:gd name="connsiteY6" fmla="*/ 34880 h 57386"/>
                <a:gd name="connsiteX7" fmla="*/ 66802 w 68146"/>
                <a:gd name="connsiteY7" fmla="*/ 56759 h 57386"/>
                <a:gd name="connsiteX8" fmla="*/ 1345 w 68146"/>
                <a:gd name="connsiteY8" fmla="*/ 56759 h 57386"/>
                <a:gd name="connsiteX9" fmla="*/ 1345 w 68146"/>
                <a:gd name="connsiteY9" fmla="*/ 34880 h 57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146" h="57386">
                  <a:moveTo>
                    <a:pt x="1345" y="1345"/>
                  </a:moveTo>
                  <a:lnTo>
                    <a:pt x="66802" y="1345"/>
                  </a:lnTo>
                  <a:lnTo>
                    <a:pt x="66802" y="23224"/>
                  </a:lnTo>
                  <a:lnTo>
                    <a:pt x="1345" y="23224"/>
                  </a:lnTo>
                  <a:lnTo>
                    <a:pt x="1345" y="1345"/>
                  </a:lnTo>
                  <a:close/>
                  <a:moveTo>
                    <a:pt x="1345" y="34880"/>
                  </a:moveTo>
                  <a:lnTo>
                    <a:pt x="66802" y="34880"/>
                  </a:lnTo>
                  <a:lnTo>
                    <a:pt x="66802" y="56759"/>
                  </a:lnTo>
                  <a:lnTo>
                    <a:pt x="1345" y="56759"/>
                  </a:lnTo>
                  <a:lnTo>
                    <a:pt x="1345" y="34880"/>
                  </a:lnTo>
                  <a:close/>
                </a:path>
              </a:pathLst>
            </a:custGeom>
            <a:solidFill>
              <a:srgbClr val="3B3E5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62" name="Freeform: Shape 161"/>
            <p:cNvSpPr/>
            <p:nvPr/>
          </p:nvSpPr>
          <p:spPr>
            <a:xfrm>
              <a:off x="5624914" y="4101382"/>
              <a:ext cx="609732" cy="231340"/>
            </a:xfrm>
            <a:custGeom>
              <a:avLst/>
              <a:gdLst>
                <a:gd name="connsiteX0" fmla="*/ 305135 w 609732"/>
                <a:gd name="connsiteY0" fmla="*/ 1345 h 231339"/>
                <a:gd name="connsiteX1" fmla="*/ 1345 w 609732"/>
                <a:gd name="connsiteY1" fmla="*/ 230353 h 231339"/>
                <a:gd name="connsiteX2" fmla="*/ 608925 w 609732"/>
                <a:gd name="connsiteY2" fmla="*/ 230353 h 231339"/>
                <a:gd name="connsiteX3" fmla="*/ 305135 w 609732"/>
                <a:gd name="connsiteY3" fmla="*/ 1345 h 231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9732" h="231339">
                  <a:moveTo>
                    <a:pt x="305135" y="1345"/>
                  </a:moveTo>
                  <a:cubicBezTo>
                    <a:pt x="160772" y="1345"/>
                    <a:pt x="39005" y="98185"/>
                    <a:pt x="1345" y="230353"/>
                  </a:cubicBezTo>
                  <a:lnTo>
                    <a:pt x="608925" y="230353"/>
                  </a:lnTo>
                  <a:cubicBezTo>
                    <a:pt x="571086" y="98006"/>
                    <a:pt x="449498" y="1345"/>
                    <a:pt x="305135" y="1345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63" name="Freeform: Shape 162"/>
            <p:cNvSpPr/>
            <p:nvPr/>
          </p:nvSpPr>
          <p:spPr>
            <a:xfrm>
              <a:off x="5660927" y="5165550"/>
              <a:ext cx="609732" cy="231340"/>
            </a:xfrm>
            <a:custGeom>
              <a:avLst/>
              <a:gdLst>
                <a:gd name="connsiteX0" fmla="*/ 305135 w 609732"/>
                <a:gd name="connsiteY0" fmla="*/ 1345 h 231339"/>
                <a:gd name="connsiteX1" fmla="*/ 1345 w 609732"/>
                <a:gd name="connsiteY1" fmla="*/ 230353 h 231339"/>
                <a:gd name="connsiteX2" fmla="*/ 608925 w 609732"/>
                <a:gd name="connsiteY2" fmla="*/ 230353 h 231339"/>
                <a:gd name="connsiteX3" fmla="*/ 305135 w 609732"/>
                <a:gd name="connsiteY3" fmla="*/ 1345 h 231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9732" h="231339">
                  <a:moveTo>
                    <a:pt x="305135" y="1345"/>
                  </a:moveTo>
                  <a:cubicBezTo>
                    <a:pt x="160772" y="1345"/>
                    <a:pt x="39005" y="98185"/>
                    <a:pt x="1345" y="230353"/>
                  </a:cubicBezTo>
                  <a:lnTo>
                    <a:pt x="608925" y="230353"/>
                  </a:lnTo>
                  <a:cubicBezTo>
                    <a:pt x="571265" y="98006"/>
                    <a:pt x="449498" y="1345"/>
                    <a:pt x="305135" y="134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64" name="Freeform: Shape 163"/>
            <p:cNvSpPr/>
            <p:nvPr/>
          </p:nvSpPr>
          <p:spPr>
            <a:xfrm>
              <a:off x="5136021" y="5067277"/>
              <a:ext cx="869765" cy="328179"/>
            </a:xfrm>
            <a:custGeom>
              <a:avLst/>
              <a:gdLst>
                <a:gd name="connsiteX0" fmla="*/ 435331 w 869765"/>
                <a:gd name="connsiteY0" fmla="*/ 1345 h 328179"/>
                <a:gd name="connsiteX1" fmla="*/ 1345 w 869765"/>
                <a:gd name="connsiteY1" fmla="*/ 328448 h 328179"/>
                <a:gd name="connsiteX2" fmla="*/ 869317 w 869765"/>
                <a:gd name="connsiteY2" fmla="*/ 328448 h 328179"/>
                <a:gd name="connsiteX3" fmla="*/ 435331 w 869765"/>
                <a:gd name="connsiteY3" fmla="*/ 1345 h 32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9765" h="328179">
                  <a:moveTo>
                    <a:pt x="435331" y="1345"/>
                  </a:moveTo>
                  <a:cubicBezTo>
                    <a:pt x="229098" y="1345"/>
                    <a:pt x="55324" y="139611"/>
                    <a:pt x="1345" y="328448"/>
                  </a:cubicBezTo>
                  <a:lnTo>
                    <a:pt x="869317" y="328448"/>
                  </a:lnTo>
                  <a:cubicBezTo>
                    <a:pt x="815338" y="139790"/>
                    <a:pt x="641385" y="1345"/>
                    <a:pt x="435331" y="134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65" name="Freeform: Shape 164"/>
            <p:cNvSpPr/>
            <p:nvPr/>
          </p:nvSpPr>
          <p:spPr>
            <a:xfrm>
              <a:off x="10751866" y="3878292"/>
              <a:ext cx="373013" cy="141673"/>
            </a:xfrm>
            <a:custGeom>
              <a:avLst/>
              <a:gdLst>
                <a:gd name="connsiteX0" fmla="*/ 187313 w 373012"/>
                <a:gd name="connsiteY0" fmla="*/ 1345 h 141673"/>
                <a:gd name="connsiteX1" fmla="*/ 1345 w 373012"/>
                <a:gd name="connsiteY1" fmla="*/ 141404 h 141673"/>
                <a:gd name="connsiteX2" fmla="*/ 373102 w 373012"/>
                <a:gd name="connsiteY2" fmla="*/ 141404 h 141673"/>
                <a:gd name="connsiteX3" fmla="*/ 187313 w 373012"/>
                <a:gd name="connsiteY3" fmla="*/ 1345 h 141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3012" h="141673">
                  <a:moveTo>
                    <a:pt x="187313" y="1345"/>
                  </a:moveTo>
                  <a:cubicBezTo>
                    <a:pt x="99081" y="1345"/>
                    <a:pt x="24479" y="60525"/>
                    <a:pt x="1345" y="141404"/>
                  </a:cubicBezTo>
                  <a:lnTo>
                    <a:pt x="373102" y="141404"/>
                  </a:lnTo>
                  <a:cubicBezTo>
                    <a:pt x="349969" y="60525"/>
                    <a:pt x="275545" y="1345"/>
                    <a:pt x="187313" y="1345"/>
                  </a:cubicBezTo>
                  <a:close/>
                </a:path>
              </a:pathLst>
            </a:custGeom>
            <a:solidFill>
              <a:srgbClr val="E4E3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66" name="Freeform: Shape 165"/>
            <p:cNvSpPr/>
            <p:nvPr/>
          </p:nvSpPr>
          <p:spPr>
            <a:xfrm>
              <a:off x="11259020" y="3878292"/>
              <a:ext cx="373013" cy="141673"/>
            </a:xfrm>
            <a:custGeom>
              <a:avLst/>
              <a:gdLst>
                <a:gd name="connsiteX0" fmla="*/ 187134 w 373012"/>
                <a:gd name="connsiteY0" fmla="*/ 1345 h 141673"/>
                <a:gd name="connsiteX1" fmla="*/ 1345 w 373012"/>
                <a:gd name="connsiteY1" fmla="*/ 141404 h 141673"/>
                <a:gd name="connsiteX2" fmla="*/ 373102 w 373012"/>
                <a:gd name="connsiteY2" fmla="*/ 141404 h 141673"/>
                <a:gd name="connsiteX3" fmla="*/ 187134 w 373012"/>
                <a:gd name="connsiteY3" fmla="*/ 1345 h 141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3012" h="141673">
                  <a:moveTo>
                    <a:pt x="187134" y="1345"/>
                  </a:moveTo>
                  <a:cubicBezTo>
                    <a:pt x="98902" y="1345"/>
                    <a:pt x="24299" y="60525"/>
                    <a:pt x="1345" y="141404"/>
                  </a:cubicBezTo>
                  <a:lnTo>
                    <a:pt x="373102" y="141404"/>
                  </a:lnTo>
                  <a:cubicBezTo>
                    <a:pt x="349968" y="60525"/>
                    <a:pt x="275545" y="1345"/>
                    <a:pt x="187134" y="1345"/>
                  </a:cubicBezTo>
                  <a:close/>
                </a:path>
              </a:pathLst>
            </a:custGeom>
            <a:solidFill>
              <a:srgbClr val="E4E3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67" name="Freeform: Shape 166"/>
            <p:cNvSpPr/>
            <p:nvPr/>
          </p:nvSpPr>
          <p:spPr>
            <a:xfrm>
              <a:off x="10937655" y="3818216"/>
              <a:ext cx="532619" cy="202646"/>
            </a:xfrm>
            <a:custGeom>
              <a:avLst/>
              <a:gdLst>
                <a:gd name="connsiteX0" fmla="*/ 266937 w 532619"/>
                <a:gd name="connsiteY0" fmla="*/ 1345 h 202646"/>
                <a:gd name="connsiteX1" fmla="*/ 1345 w 532619"/>
                <a:gd name="connsiteY1" fmla="*/ 201481 h 202646"/>
                <a:gd name="connsiteX2" fmla="*/ 532350 w 532619"/>
                <a:gd name="connsiteY2" fmla="*/ 201481 h 202646"/>
                <a:gd name="connsiteX3" fmla="*/ 266937 w 532619"/>
                <a:gd name="connsiteY3" fmla="*/ 1345 h 202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2619" h="202646">
                  <a:moveTo>
                    <a:pt x="266937" y="1345"/>
                  </a:moveTo>
                  <a:cubicBezTo>
                    <a:pt x="140866" y="1345"/>
                    <a:pt x="34342" y="85990"/>
                    <a:pt x="1345" y="201481"/>
                  </a:cubicBezTo>
                  <a:lnTo>
                    <a:pt x="532350" y="201481"/>
                  </a:lnTo>
                  <a:cubicBezTo>
                    <a:pt x="499532" y="85990"/>
                    <a:pt x="393009" y="1345"/>
                    <a:pt x="266937" y="1345"/>
                  </a:cubicBezTo>
                  <a:close/>
                </a:path>
              </a:pathLst>
            </a:custGeom>
            <a:solidFill>
              <a:srgbClr val="E4E3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68" name="Freeform: Shape 167"/>
            <p:cNvSpPr/>
            <p:nvPr/>
          </p:nvSpPr>
          <p:spPr>
            <a:xfrm>
              <a:off x="7955168" y="4853864"/>
              <a:ext cx="129120" cy="129120"/>
            </a:xfrm>
            <a:custGeom>
              <a:avLst/>
              <a:gdLst>
                <a:gd name="connsiteX0" fmla="*/ 1345 w 129119"/>
                <a:gd name="connsiteY0" fmla="*/ 65367 h 129119"/>
                <a:gd name="connsiteX1" fmla="*/ 65367 w 129119"/>
                <a:gd name="connsiteY1" fmla="*/ 1345 h 129119"/>
                <a:gd name="connsiteX2" fmla="*/ 129389 w 129119"/>
                <a:gd name="connsiteY2" fmla="*/ 65367 h 129119"/>
                <a:gd name="connsiteX3" fmla="*/ 65367 w 129119"/>
                <a:gd name="connsiteY3" fmla="*/ 129389 h 129119"/>
                <a:gd name="connsiteX4" fmla="*/ 1345 w 129119"/>
                <a:gd name="connsiteY4" fmla="*/ 65367 h 129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119" h="129119">
                  <a:moveTo>
                    <a:pt x="1345" y="65367"/>
                  </a:moveTo>
                  <a:cubicBezTo>
                    <a:pt x="36674" y="65367"/>
                    <a:pt x="65367" y="36674"/>
                    <a:pt x="65367" y="1345"/>
                  </a:cubicBezTo>
                  <a:cubicBezTo>
                    <a:pt x="65367" y="36674"/>
                    <a:pt x="94060" y="65367"/>
                    <a:pt x="129389" y="65367"/>
                  </a:cubicBezTo>
                  <a:cubicBezTo>
                    <a:pt x="94060" y="65367"/>
                    <a:pt x="65367" y="94060"/>
                    <a:pt x="65367" y="129389"/>
                  </a:cubicBezTo>
                  <a:cubicBezTo>
                    <a:pt x="65367" y="93881"/>
                    <a:pt x="36853" y="65367"/>
                    <a:pt x="1345" y="6536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69" name="Freeform: Shape 168"/>
            <p:cNvSpPr/>
            <p:nvPr/>
          </p:nvSpPr>
          <p:spPr>
            <a:xfrm>
              <a:off x="6924541" y="4533575"/>
              <a:ext cx="129120" cy="129120"/>
            </a:xfrm>
            <a:custGeom>
              <a:avLst/>
              <a:gdLst>
                <a:gd name="connsiteX0" fmla="*/ 1345 w 129119"/>
                <a:gd name="connsiteY0" fmla="*/ 65367 h 129119"/>
                <a:gd name="connsiteX1" fmla="*/ 65367 w 129119"/>
                <a:gd name="connsiteY1" fmla="*/ 1345 h 129119"/>
                <a:gd name="connsiteX2" fmla="*/ 129389 w 129119"/>
                <a:gd name="connsiteY2" fmla="*/ 65367 h 129119"/>
                <a:gd name="connsiteX3" fmla="*/ 65367 w 129119"/>
                <a:gd name="connsiteY3" fmla="*/ 129389 h 129119"/>
                <a:gd name="connsiteX4" fmla="*/ 1345 w 129119"/>
                <a:gd name="connsiteY4" fmla="*/ 65367 h 129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119" h="129119">
                  <a:moveTo>
                    <a:pt x="1345" y="65367"/>
                  </a:moveTo>
                  <a:cubicBezTo>
                    <a:pt x="36674" y="65367"/>
                    <a:pt x="65367" y="36674"/>
                    <a:pt x="65367" y="1345"/>
                  </a:cubicBezTo>
                  <a:cubicBezTo>
                    <a:pt x="65367" y="36674"/>
                    <a:pt x="94060" y="65367"/>
                    <a:pt x="129389" y="65367"/>
                  </a:cubicBezTo>
                  <a:cubicBezTo>
                    <a:pt x="94060" y="65367"/>
                    <a:pt x="65367" y="94060"/>
                    <a:pt x="65367" y="129389"/>
                  </a:cubicBezTo>
                  <a:cubicBezTo>
                    <a:pt x="65367" y="94060"/>
                    <a:pt x="36674" y="65367"/>
                    <a:pt x="1345" y="6536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70" name="Freeform: Shape 169"/>
            <p:cNvSpPr/>
            <p:nvPr/>
          </p:nvSpPr>
          <p:spPr>
            <a:xfrm>
              <a:off x="10687844" y="4463994"/>
              <a:ext cx="129120" cy="129120"/>
            </a:xfrm>
            <a:custGeom>
              <a:avLst/>
              <a:gdLst>
                <a:gd name="connsiteX0" fmla="*/ 1345 w 129119"/>
                <a:gd name="connsiteY0" fmla="*/ 65367 h 129119"/>
                <a:gd name="connsiteX1" fmla="*/ 65367 w 129119"/>
                <a:gd name="connsiteY1" fmla="*/ 1345 h 129119"/>
                <a:gd name="connsiteX2" fmla="*/ 129389 w 129119"/>
                <a:gd name="connsiteY2" fmla="*/ 65367 h 129119"/>
                <a:gd name="connsiteX3" fmla="*/ 65367 w 129119"/>
                <a:gd name="connsiteY3" fmla="*/ 129389 h 129119"/>
                <a:gd name="connsiteX4" fmla="*/ 1345 w 129119"/>
                <a:gd name="connsiteY4" fmla="*/ 65367 h 129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119" h="129119">
                  <a:moveTo>
                    <a:pt x="1345" y="65367"/>
                  </a:moveTo>
                  <a:cubicBezTo>
                    <a:pt x="36674" y="65367"/>
                    <a:pt x="65367" y="36674"/>
                    <a:pt x="65367" y="1345"/>
                  </a:cubicBezTo>
                  <a:cubicBezTo>
                    <a:pt x="65367" y="36674"/>
                    <a:pt x="94060" y="65367"/>
                    <a:pt x="129389" y="65367"/>
                  </a:cubicBezTo>
                  <a:cubicBezTo>
                    <a:pt x="94060" y="65367"/>
                    <a:pt x="65367" y="94060"/>
                    <a:pt x="65367" y="129389"/>
                  </a:cubicBezTo>
                  <a:cubicBezTo>
                    <a:pt x="65367" y="94060"/>
                    <a:pt x="36674" y="65367"/>
                    <a:pt x="1345" y="6536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71" name="Freeform: Shape 170"/>
            <p:cNvSpPr/>
            <p:nvPr/>
          </p:nvSpPr>
          <p:spPr>
            <a:xfrm>
              <a:off x="8030667" y="4743215"/>
              <a:ext cx="86080" cy="86080"/>
            </a:xfrm>
            <a:custGeom>
              <a:avLst/>
              <a:gdLst>
                <a:gd name="connsiteX0" fmla="*/ 1345 w 86079"/>
                <a:gd name="connsiteY0" fmla="*/ 43130 h 86079"/>
                <a:gd name="connsiteX1" fmla="*/ 43130 w 86079"/>
                <a:gd name="connsiteY1" fmla="*/ 1345 h 86079"/>
                <a:gd name="connsiteX2" fmla="*/ 84914 w 86079"/>
                <a:gd name="connsiteY2" fmla="*/ 43130 h 86079"/>
                <a:gd name="connsiteX3" fmla="*/ 43130 w 86079"/>
                <a:gd name="connsiteY3" fmla="*/ 84914 h 86079"/>
                <a:gd name="connsiteX4" fmla="*/ 1345 w 86079"/>
                <a:gd name="connsiteY4" fmla="*/ 43130 h 86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079" h="86079">
                  <a:moveTo>
                    <a:pt x="1345" y="43130"/>
                  </a:moveTo>
                  <a:cubicBezTo>
                    <a:pt x="24300" y="43130"/>
                    <a:pt x="43130" y="24479"/>
                    <a:pt x="43130" y="1345"/>
                  </a:cubicBezTo>
                  <a:cubicBezTo>
                    <a:pt x="43130" y="24300"/>
                    <a:pt x="61780" y="43130"/>
                    <a:pt x="84914" y="43130"/>
                  </a:cubicBezTo>
                  <a:cubicBezTo>
                    <a:pt x="61960" y="43130"/>
                    <a:pt x="43130" y="61780"/>
                    <a:pt x="43130" y="84914"/>
                  </a:cubicBezTo>
                  <a:cubicBezTo>
                    <a:pt x="42950" y="61780"/>
                    <a:pt x="24300" y="43130"/>
                    <a:pt x="1345" y="4313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72" name="Freeform: Shape 171"/>
            <p:cNvSpPr/>
            <p:nvPr/>
          </p:nvSpPr>
          <p:spPr>
            <a:xfrm>
              <a:off x="10816605" y="4563344"/>
              <a:ext cx="86080" cy="86080"/>
            </a:xfrm>
            <a:custGeom>
              <a:avLst/>
              <a:gdLst>
                <a:gd name="connsiteX0" fmla="*/ 1345 w 86079"/>
                <a:gd name="connsiteY0" fmla="*/ 43130 h 86079"/>
                <a:gd name="connsiteX1" fmla="*/ 43130 w 86079"/>
                <a:gd name="connsiteY1" fmla="*/ 1345 h 86079"/>
                <a:gd name="connsiteX2" fmla="*/ 84914 w 86079"/>
                <a:gd name="connsiteY2" fmla="*/ 43130 h 86079"/>
                <a:gd name="connsiteX3" fmla="*/ 43130 w 86079"/>
                <a:gd name="connsiteY3" fmla="*/ 84914 h 86079"/>
                <a:gd name="connsiteX4" fmla="*/ 1345 w 86079"/>
                <a:gd name="connsiteY4" fmla="*/ 43130 h 86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079" h="86079">
                  <a:moveTo>
                    <a:pt x="1345" y="43130"/>
                  </a:moveTo>
                  <a:cubicBezTo>
                    <a:pt x="24300" y="43130"/>
                    <a:pt x="43130" y="24479"/>
                    <a:pt x="43130" y="1345"/>
                  </a:cubicBezTo>
                  <a:cubicBezTo>
                    <a:pt x="43130" y="24300"/>
                    <a:pt x="61780" y="43130"/>
                    <a:pt x="84914" y="43130"/>
                  </a:cubicBezTo>
                  <a:cubicBezTo>
                    <a:pt x="61960" y="43130"/>
                    <a:pt x="43130" y="61780"/>
                    <a:pt x="43130" y="84914"/>
                  </a:cubicBezTo>
                  <a:cubicBezTo>
                    <a:pt x="43130" y="61960"/>
                    <a:pt x="24479" y="43130"/>
                    <a:pt x="1345" y="4313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73" name="Freeform: Shape 172"/>
            <p:cNvSpPr/>
            <p:nvPr/>
          </p:nvSpPr>
          <p:spPr>
            <a:xfrm>
              <a:off x="6218148" y="5052206"/>
              <a:ext cx="86080" cy="86080"/>
            </a:xfrm>
            <a:custGeom>
              <a:avLst/>
              <a:gdLst>
                <a:gd name="connsiteX0" fmla="*/ 1345 w 86079"/>
                <a:gd name="connsiteY0" fmla="*/ 43129 h 86079"/>
                <a:gd name="connsiteX1" fmla="*/ 43130 w 86079"/>
                <a:gd name="connsiteY1" fmla="*/ 1345 h 86079"/>
                <a:gd name="connsiteX2" fmla="*/ 84914 w 86079"/>
                <a:gd name="connsiteY2" fmla="*/ 43129 h 86079"/>
                <a:gd name="connsiteX3" fmla="*/ 43130 w 86079"/>
                <a:gd name="connsiteY3" fmla="*/ 84914 h 86079"/>
                <a:gd name="connsiteX4" fmla="*/ 1345 w 86079"/>
                <a:gd name="connsiteY4" fmla="*/ 43129 h 86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079" h="86079">
                  <a:moveTo>
                    <a:pt x="1345" y="43129"/>
                  </a:moveTo>
                  <a:cubicBezTo>
                    <a:pt x="24300" y="43129"/>
                    <a:pt x="43130" y="24479"/>
                    <a:pt x="43130" y="1345"/>
                  </a:cubicBezTo>
                  <a:cubicBezTo>
                    <a:pt x="43130" y="24299"/>
                    <a:pt x="61780" y="43129"/>
                    <a:pt x="84914" y="43129"/>
                  </a:cubicBezTo>
                  <a:cubicBezTo>
                    <a:pt x="61960" y="43129"/>
                    <a:pt x="43130" y="61780"/>
                    <a:pt x="43130" y="84914"/>
                  </a:cubicBezTo>
                  <a:cubicBezTo>
                    <a:pt x="42950" y="61780"/>
                    <a:pt x="24300" y="43129"/>
                    <a:pt x="1345" y="4312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74" name="Freeform: Shape 173"/>
            <p:cNvSpPr/>
            <p:nvPr/>
          </p:nvSpPr>
          <p:spPr>
            <a:xfrm>
              <a:off x="11373973" y="5065477"/>
              <a:ext cx="86080" cy="86080"/>
            </a:xfrm>
            <a:custGeom>
              <a:avLst/>
              <a:gdLst>
                <a:gd name="connsiteX0" fmla="*/ 1345 w 86079"/>
                <a:gd name="connsiteY0" fmla="*/ 43130 h 86079"/>
                <a:gd name="connsiteX1" fmla="*/ 43129 w 86079"/>
                <a:gd name="connsiteY1" fmla="*/ 1345 h 86079"/>
                <a:gd name="connsiteX2" fmla="*/ 84914 w 86079"/>
                <a:gd name="connsiteY2" fmla="*/ 43130 h 86079"/>
                <a:gd name="connsiteX3" fmla="*/ 43129 w 86079"/>
                <a:gd name="connsiteY3" fmla="*/ 84914 h 86079"/>
                <a:gd name="connsiteX4" fmla="*/ 1345 w 86079"/>
                <a:gd name="connsiteY4" fmla="*/ 43130 h 86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079" h="86079">
                  <a:moveTo>
                    <a:pt x="1345" y="43130"/>
                  </a:moveTo>
                  <a:cubicBezTo>
                    <a:pt x="24299" y="43130"/>
                    <a:pt x="43129" y="24479"/>
                    <a:pt x="43129" y="1345"/>
                  </a:cubicBezTo>
                  <a:cubicBezTo>
                    <a:pt x="43129" y="24300"/>
                    <a:pt x="61780" y="43130"/>
                    <a:pt x="84914" y="43130"/>
                  </a:cubicBezTo>
                  <a:cubicBezTo>
                    <a:pt x="61959" y="43130"/>
                    <a:pt x="43129" y="61780"/>
                    <a:pt x="43129" y="84914"/>
                  </a:cubicBezTo>
                  <a:cubicBezTo>
                    <a:pt x="43129" y="61960"/>
                    <a:pt x="24299" y="43130"/>
                    <a:pt x="1345" y="4313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75" name="Freeform: Shape 174"/>
            <p:cNvSpPr/>
            <p:nvPr/>
          </p:nvSpPr>
          <p:spPr>
            <a:xfrm>
              <a:off x="10571636" y="5307935"/>
              <a:ext cx="86080" cy="86080"/>
            </a:xfrm>
            <a:custGeom>
              <a:avLst/>
              <a:gdLst>
                <a:gd name="connsiteX0" fmla="*/ 1345 w 86079"/>
                <a:gd name="connsiteY0" fmla="*/ 43129 h 86079"/>
                <a:gd name="connsiteX1" fmla="*/ 43130 w 86079"/>
                <a:gd name="connsiteY1" fmla="*/ 1345 h 86079"/>
                <a:gd name="connsiteX2" fmla="*/ 84914 w 86079"/>
                <a:gd name="connsiteY2" fmla="*/ 43129 h 86079"/>
                <a:gd name="connsiteX3" fmla="*/ 43130 w 86079"/>
                <a:gd name="connsiteY3" fmla="*/ 84914 h 86079"/>
                <a:gd name="connsiteX4" fmla="*/ 1345 w 86079"/>
                <a:gd name="connsiteY4" fmla="*/ 43129 h 86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079" h="86079">
                  <a:moveTo>
                    <a:pt x="1345" y="43129"/>
                  </a:moveTo>
                  <a:cubicBezTo>
                    <a:pt x="24300" y="43129"/>
                    <a:pt x="43130" y="24479"/>
                    <a:pt x="43130" y="1345"/>
                  </a:cubicBezTo>
                  <a:cubicBezTo>
                    <a:pt x="43130" y="24299"/>
                    <a:pt x="61780" y="43129"/>
                    <a:pt x="84914" y="43129"/>
                  </a:cubicBezTo>
                  <a:cubicBezTo>
                    <a:pt x="61960" y="43129"/>
                    <a:pt x="43130" y="61780"/>
                    <a:pt x="43130" y="84914"/>
                  </a:cubicBezTo>
                  <a:cubicBezTo>
                    <a:pt x="43130" y="61780"/>
                    <a:pt x="24479" y="43129"/>
                    <a:pt x="1345" y="4312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76" name="Freeform: Shape 175"/>
            <p:cNvSpPr/>
            <p:nvPr/>
          </p:nvSpPr>
          <p:spPr>
            <a:xfrm>
              <a:off x="8150462" y="3198799"/>
              <a:ext cx="86080" cy="86080"/>
            </a:xfrm>
            <a:custGeom>
              <a:avLst/>
              <a:gdLst>
                <a:gd name="connsiteX0" fmla="*/ 1345 w 86079"/>
                <a:gd name="connsiteY0" fmla="*/ 43130 h 86079"/>
                <a:gd name="connsiteX1" fmla="*/ 43129 w 86079"/>
                <a:gd name="connsiteY1" fmla="*/ 1345 h 86079"/>
                <a:gd name="connsiteX2" fmla="*/ 84914 w 86079"/>
                <a:gd name="connsiteY2" fmla="*/ 43130 h 86079"/>
                <a:gd name="connsiteX3" fmla="*/ 43129 w 86079"/>
                <a:gd name="connsiteY3" fmla="*/ 84914 h 86079"/>
                <a:gd name="connsiteX4" fmla="*/ 1345 w 86079"/>
                <a:gd name="connsiteY4" fmla="*/ 43130 h 86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079" h="86079">
                  <a:moveTo>
                    <a:pt x="1345" y="43130"/>
                  </a:moveTo>
                  <a:cubicBezTo>
                    <a:pt x="24299" y="43130"/>
                    <a:pt x="43129" y="24479"/>
                    <a:pt x="43129" y="1345"/>
                  </a:cubicBezTo>
                  <a:cubicBezTo>
                    <a:pt x="43129" y="24300"/>
                    <a:pt x="61780" y="43130"/>
                    <a:pt x="84914" y="43130"/>
                  </a:cubicBezTo>
                  <a:cubicBezTo>
                    <a:pt x="61959" y="43130"/>
                    <a:pt x="43129" y="61780"/>
                    <a:pt x="43129" y="84914"/>
                  </a:cubicBezTo>
                  <a:cubicBezTo>
                    <a:pt x="43129" y="61780"/>
                    <a:pt x="24299" y="43130"/>
                    <a:pt x="1345" y="4313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77" name="Freeform: Shape 176"/>
            <p:cNvSpPr/>
            <p:nvPr/>
          </p:nvSpPr>
          <p:spPr>
            <a:xfrm>
              <a:off x="6895489" y="4421671"/>
              <a:ext cx="86080" cy="86080"/>
            </a:xfrm>
            <a:custGeom>
              <a:avLst/>
              <a:gdLst>
                <a:gd name="connsiteX0" fmla="*/ 1345 w 86079"/>
                <a:gd name="connsiteY0" fmla="*/ 43130 h 86079"/>
                <a:gd name="connsiteX1" fmla="*/ 43129 w 86079"/>
                <a:gd name="connsiteY1" fmla="*/ 1345 h 86079"/>
                <a:gd name="connsiteX2" fmla="*/ 84914 w 86079"/>
                <a:gd name="connsiteY2" fmla="*/ 43130 h 86079"/>
                <a:gd name="connsiteX3" fmla="*/ 43129 w 86079"/>
                <a:gd name="connsiteY3" fmla="*/ 84914 h 86079"/>
                <a:gd name="connsiteX4" fmla="*/ 1345 w 86079"/>
                <a:gd name="connsiteY4" fmla="*/ 43130 h 86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079" h="86079">
                  <a:moveTo>
                    <a:pt x="1345" y="43130"/>
                  </a:moveTo>
                  <a:cubicBezTo>
                    <a:pt x="24299" y="43130"/>
                    <a:pt x="43129" y="24479"/>
                    <a:pt x="43129" y="1345"/>
                  </a:cubicBezTo>
                  <a:cubicBezTo>
                    <a:pt x="43129" y="24300"/>
                    <a:pt x="61780" y="43130"/>
                    <a:pt x="84914" y="43130"/>
                  </a:cubicBezTo>
                  <a:cubicBezTo>
                    <a:pt x="61959" y="43130"/>
                    <a:pt x="43129" y="61780"/>
                    <a:pt x="43129" y="84914"/>
                  </a:cubicBezTo>
                  <a:cubicBezTo>
                    <a:pt x="42950" y="61780"/>
                    <a:pt x="24299" y="43130"/>
                    <a:pt x="1345" y="4313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78" name="Freeform: Shape 177"/>
            <p:cNvSpPr/>
            <p:nvPr/>
          </p:nvSpPr>
          <p:spPr>
            <a:xfrm>
              <a:off x="10111468" y="3371497"/>
              <a:ext cx="86080" cy="86080"/>
            </a:xfrm>
            <a:custGeom>
              <a:avLst/>
              <a:gdLst>
                <a:gd name="connsiteX0" fmla="*/ 1345 w 86079"/>
                <a:gd name="connsiteY0" fmla="*/ 43130 h 86079"/>
                <a:gd name="connsiteX1" fmla="*/ 43129 w 86079"/>
                <a:gd name="connsiteY1" fmla="*/ 1345 h 86079"/>
                <a:gd name="connsiteX2" fmla="*/ 84914 w 86079"/>
                <a:gd name="connsiteY2" fmla="*/ 43130 h 86079"/>
                <a:gd name="connsiteX3" fmla="*/ 43129 w 86079"/>
                <a:gd name="connsiteY3" fmla="*/ 84914 h 86079"/>
                <a:gd name="connsiteX4" fmla="*/ 1345 w 86079"/>
                <a:gd name="connsiteY4" fmla="*/ 43130 h 86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079" h="86079">
                  <a:moveTo>
                    <a:pt x="1345" y="43130"/>
                  </a:moveTo>
                  <a:cubicBezTo>
                    <a:pt x="24299" y="43130"/>
                    <a:pt x="43129" y="24479"/>
                    <a:pt x="43129" y="1345"/>
                  </a:cubicBezTo>
                  <a:cubicBezTo>
                    <a:pt x="43129" y="24300"/>
                    <a:pt x="61780" y="43130"/>
                    <a:pt x="84914" y="43130"/>
                  </a:cubicBezTo>
                  <a:cubicBezTo>
                    <a:pt x="61959" y="43130"/>
                    <a:pt x="43129" y="61780"/>
                    <a:pt x="43129" y="84914"/>
                  </a:cubicBezTo>
                  <a:cubicBezTo>
                    <a:pt x="42950" y="61960"/>
                    <a:pt x="24299" y="43130"/>
                    <a:pt x="1345" y="4313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179" name="Freeform: Shape 178"/>
            <p:cNvSpPr/>
            <p:nvPr/>
          </p:nvSpPr>
          <p:spPr>
            <a:xfrm>
              <a:off x="8212869" y="3075059"/>
              <a:ext cx="130913" cy="130913"/>
            </a:xfrm>
            <a:custGeom>
              <a:avLst/>
              <a:gdLst>
                <a:gd name="connsiteX0" fmla="*/ 1345 w 130913"/>
                <a:gd name="connsiteY0" fmla="*/ 65905 h 130913"/>
                <a:gd name="connsiteX1" fmla="*/ 65905 w 130913"/>
                <a:gd name="connsiteY1" fmla="*/ 1345 h 130913"/>
                <a:gd name="connsiteX2" fmla="*/ 130465 w 130913"/>
                <a:gd name="connsiteY2" fmla="*/ 65905 h 130913"/>
                <a:gd name="connsiteX3" fmla="*/ 65905 w 130913"/>
                <a:gd name="connsiteY3" fmla="*/ 130465 h 130913"/>
                <a:gd name="connsiteX4" fmla="*/ 1345 w 130913"/>
                <a:gd name="connsiteY4" fmla="*/ 65905 h 130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913" h="130913">
                  <a:moveTo>
                    <a:pt x="1345" y="65905"/>
                  </a:moveTo>
                  <a:cubicBezTo>
                    <a:pt x="37033" y="65905"/>
                    <a:pt x="65905" y="37032"/>
                    <a:pt x="65905" y="1345"/>
                  </a:cubicBezTo>
                  <a:cubicBezTo>
                    <a:pt x="65905" y="37032"/>
                    <a:pt x="94778" y="65905"/>
                    <a:pt x="130465" y="65905"/>
                  </a:cubicBezTo>
                  <a:cubicBezTo>
                    <a:pt x="94778" y="65905"/>
                    <a:pt x="65905" y="94778"/>
                    <a:pt x="65905" y="130465"/>
                  </a:cubicBezTo>
                  <a:cubicBezTo>
                    <a:pt x="65905" y="94778"/>
                    <a:pt x="37033" y="65905"/>
                    <a:pt x="1345" y="6590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</p:grpSp>
      <p:pic>
        <p:nvPicPr>
          <p:cNvPr id="185" name="Graphic 184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332679" y="4392749"/>
            <a:ext cx="1021744" cy="1223313"/>
          </a:xfrm>
          <a:prstGeom prst="rect">
            <a:avLst/>
          </a:prstGeom>
        </p:spPr>
      </p:pic>
      <p:grpSp>
        <p:nvGrpSpPr>
          <p:cNvPr id="290" name="Group 289"/>
          <p:cNvGrpSpPr/>
          <p:nvPr/>
        </p:nvGrpSpPr>
        <p:grpSpPr>
          <a:xfrm rot="18259706">
            <a:off x="6300197" y="1823890"/>
            <a:ext cx="649375" cy="460028"/>
            <a:chOff x="7094084" y="1535359"/>
            <a:chExt cx="1391603" cy="985835"/>
          </a:xfrm>
        </p:grpSpPr>
        <p:sp>
          <p:nvSpPr>
            <p:cNvPr id="239" name="Freeform: Shape 238"/>
            <p:cNvSpPr/>
            <p:nvPr/>
          </p:nvSpPr>
          <p:spPr>
            <a:xfrm>
              <a:off x="7114087" y="1540119"/>
              <a:ext cx="1371600" cy="981075"/>
            </a:xfrm>
            <a:custGeom>
              <a:avLst/>
              <a:gdLst>
                <a:gd name="connsiteX0" fmla="*/ 1291114 w 1371600"/>
                <a:gd name="connsiteY0" fmla="*/ 729222 h 981075"/>
                <a:gd name="connsiteX1" fmla="*/ 840581 w 1371600"/>
                <a:gd name="connsiteY1" fmla="*/ 21515 h 981075"/>
                <a:gd name="connsiteX2" fmla="*/ 132874 w 1371600"/>
                <a:gd name="connsiteY2" fmla="*/ 471095 h 981075"/>
                <a:gd name="connsiteX3" fmla="*/ 59531 w 1371600"/>
                <a:gd name="connsiteY3" fmla="*/ 454902 h 981075"/>
                <a:gd name="connsiteX4" fmla="*/ 7144 w 1371600"/>
                <a:gd name="connsiteY4" fmla="*/ 692075 h 981075"/>
                <a:gd name="connsiteX5" fmla="*/ 1312069 w 1371600"/>
                <a:gd name="connsiteY5" fmla="*/ 982587 h 981075"/>
                <a:gd name="connsiteX6" fmla="*/ 1364456 w 1371600"/>
                <a:gd name="connsiteY6" fmla="*/ 746367 h 981075"/>
                <a:gd name="connsiteX7" fmla="*/ 1291114 w 1371600"/>
                <a:gd name="connsiteY7" fmla="*/ 729222 h 981075"/>
                <a:gd name="connsiteX8" fmla="*/ 732949 w 1371600"/>
                <a:gd name="connsiteY8" fmla="*/ 506337 h 981075"/>
                <a:gd name="connsiteX9" fmla="*/ 617696 w 1371600"/>
                <a:gd name="connsiteY9" fmla="*/ 579680 h 981075"/>
                <a:gd name="connsiteX10" fmla="*/ 337661 w 1371600"/>
                <a:gd name="connsiteY10" fmla="*/ 516815 h 981075"/>
                <a:gd name="connsiteX11" fmla="*/ 795814 w 1371600"/>
                <a:gd name="connsiteY11" fmla="*/ 225350 h 981075"/>
                <a:gd name="connsiteX12" fmla="*/ 1087279 w 1371600"/>
                <a:gd name="connsiteY12" fmla="*/ 683502 h 981075"/>
                <a:gd name="connsiteX13" fmla="*/ 806291 w 1371600"/>
                <a:gd name="connsiteY13" fmla="*/ 621590 h 981075"/>
                <a:gd name="connsiteX14" fmla="*/ 732949 w 1371600"/>
                <a:gd name="connsiteY14" fmla="*/ 506337 h 98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600" h="981075">
                  <a:moveTo>
                    <a:pt x="1291114" y="729222"/>
                  </a:moveTo>
                  <a:cubicBezTo>
                    <a:pt x="1362551" y="410135"/>
                    <a:pt x="1160621" y="92000"/>
                    <a:pt x="840581" y="21515"/>
                  </a:cubicBezTo>
                  <a:cubicBezTo>
                    <a:pt x="521494" y="-49923"/>
                    <a:pt x="203359" y="152007"/>
                    <a:pt x="132874" y="471095"/>
                  </a:cubicBezTo>
                  <a:lnTo>
                    <a:pt x="59531" y="454902"/>
                  </a:lnTo>
                  <a:lnTo>
                    <a:pt x="7144" y="692075"/>
                  </a:lnTo>
                  <a:lnTo>
                    <a:pt x="1312069" y="982587"/>
                  </a:lnTo>
                  <a:lnTo>
                    <a:pt x="1364456" y="746367"/>
                  </a:lnTo>
                  <a:lnTo>
                    <a:pt x="1291114" y="729222"/>
                  </a:lnTo>
                  <a:close/>
                  <a:moveTo>
                    <a:pt x="732949" y="506337"/>
                  </a:moveTo>
                  <a:cubicBezTo>
                    <a:pt x="680561" y="494907"/>
                    <a:pt x="629126" y="527292"/>
                    <a:pt x="617696" y="579680"/>
                  </a:cubicBezTo>
                  <a:lnTo>
                    <a:pt x="337661" y="516815"/>
                  </a:lnTo>
                  <a:cubicBezTo>
                    <a:pt x="383381" y="310122"/>
                    <a:pt x="589121" y="179630"/>
                    <a:pt x="795814" y="225350"/>
                  </a:cubicBezTo>
                  <a:cubicBezTo>
                    <a:pt x="1002506" y="271070"/>
                    <a:pt x="1132999" y="476810"/>
                    <a:pt x="1087279" y="683502"/>
                  </a:cubicBezTo>
                  <a:lnTo>
                    <a:pt x="806291" y="621590"/>
                  </a:lnTo>
                  <a:cubicBezTo>
                    <a:pt x="817721" y="569202"/>
                    <a:pt x="785336" y="517767"/>
                    <a:pt x="732949" y="50633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240" name="Freeform: Shape 239"/>
            <p:cNvSpPr/>
            <p:nvPr/>
          </p:nvSpPr>
          <p:spPr>
            <a:xfrm>
              <a:off x="7094084" y="1535359"/>
              <a:ext cx="1371600" cy="981075"/>
            </a:xfrm>
            <a:custGeom>
              <a:avLst/>
              <a:gdLst>
                <a:gd name="connsiteX0" fmla="*/ 1291114 w 1371600"/>
                <a:gd name="connsiteY0" fmla="*/ 730172 h 981075"/>
                <a:gd name="connsiteX1" fmla="*/ 841534 w 1371600"/>
                <a:gd name="connsiteY1" fmla="*/ 21512 h 981075"/>
                <a:gd name="connsiteX2" fmla="*/ 132874 w 1371600"/>
                <a:gd name="connsiteY2" fmla="*/ 472045 h 981075"/>
                <a:gd name="connsiteX3" fmla="*/ 59531 w 1371600"/>
                <a:gd name="connsiteY3" fmla="*/ 455852 h 981075"/>
                <a:gd name="connsiteX4" fmla="*/ 7144 w 1371600"/>
                <a:gd name="connsiteY4" fmla="*/ 692072 h 981075"/>
                <a:gd name="connsiteX5" fmla="*/ 1312069 w 1371600"/>
                <a:gd name="connsiteY5" fmla="*/ 982585 h 981075"/>
                <a:gd name="connsiteX6" fmla="*/ 1364456 w 1371600"/>
                <a:gd name="connsiteY6" fmla="*/ 746365 h 981075"/>
                <a:gd name="connsiteX7" fmla="*/ 1291114 w 1371600"/>
                <a:gd name="connsiteY7" fmla="*/ 730172 h 981075"/>
                <a:gd name="connsiteX8" fmla="*/ 732949 w 1371600"/>
                <a:gd name="connsiteY8" fmla="*/ 506335 h 981075"/>
                <a:gd name="connsiteX9" fmla="*/ 617696 w 1371600"/>
                <a:gd name="connsiteY9" fmla="*/ 579677 h 981075"/>
                <a:gd name="connsiteX10" fmla="*/ 337661 w 1371600"/>
                <a:gd name="connsiteY10" fmla="*/ 517765 h 981075"/>
                <a:gd name="connsiteX11" fmla="*/ 795814 w 1371600"/>
                <a:gd name="connsiteY11" fmla="*/ 226300 h 981075"/>
                <a:gd name="connsiteX12" fmla="*/ 1087279 w 1371600"/>
                <a:gd name="connsiteY12" fmla="*/ 684452 h 981075"/>
                <a:gd name="connsiteX13" fmla="*/ 807244 w 1371600"/>
                <a:gd name="connsiteY13" fmla="*/ 622540 h 981075"/>
                <a:gd name="connsiteX14" fmla="*/ 732949 w 1371600"/>
                <a:gd name="connsiteY14" fmla="*/ 506335 h 98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600" h="981075">
                  <a:moveTo>
                    <a:pt x="1291114" y="730172"/>
                  </a:moveTo>
                  <a:cubicBezTo>
                    <a:pt x="1362551" y="410132"/>
                    <a:pt x="1160621" y="92950"/>
                    <a:pt x="841534" y="21512"/>
                  </a:cubicBezTo>
                  <a:cubicBezTo>
                    <a:pt x="521494" y="-49925"/>
                    <a:pt x="204311" y="152005"/>
                    <a:pt x="132874" y="472045"/>
                  </a:cubicBezTo>
                  <a:lnTo>
                    <a:pt x="59531" y="455852"/>
                  </a:lnTo>
                  <a:lnTo>
                    <a:pt x="7144" y="692072"/>
                  </a:lnTo>
                  <a:lnTo>
                    <a:pt x="1312069" y="982585"/>
                  </a:lnTo>
                  <a:lnTo>
                    <a:pt x="1364456" y="746365"/>
                  </a:lnTo>
                  <a:lnTo>
                    <a:pt x="1291114" y="730172"/>
                  </a:lnTo>
                  <a:close/>
                  <a:moveTo>
                    <a:pt x="732949" y="506335"/>
                  </a:moveTo>
                  <a:cubicBezTo>
                    <a:pt x="680561" y="494905"/>
                    <a:pt x="629126" y="527290"/>
                    <a:pt x="617696" y="579677"/>
                  </a:cubicBezTo>
                  <a:lnTo>
                    <a:pt x="337661" y="517765"/>
                  </a:lnTo>
                  <a:cubicBezTo>
                    <a:pt x="383381" y="311072"/>
                    <a:pt x="589121" y="180580"/>
                    <a:pt x="795814" y="226300"/>
                  </a:cubicBezTo>
                  <a:cubicBezTo>
                    <a:pt x="1002506" y="272020"/>
                    <a:pt x="1132999" y="477760"/>
                    <a:pt x="1087279" y="684452"/>
                  </a:cubicBezTo>
                  <a:lnTo>
                    <a:pt x="807244" y="622540"/>
                  </a:lnTo>
                  <a:cubicBezTo>
                    <a:pt x="818674" y="570152"/>
                    <a:pt x="785336" y="517765"/>
                    <a:pt x="732949" y="50633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 dirty="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241" name="Freeform: Shape 240"/>
            <p:cNvSpPr/>
            <p:nvPr/>
          </p:nvSpPr>
          <p:spPr>
            <a:xfrm>
              <a:off x="8384759" y="2387965"/>
              <a:ext cx="28575" cy="123825"/>
            </a:xfrm>
            <a:custGeom>
              <a:avLst/>
              <a:gdLst>
                <a:gd name="connsiteX0" fmla="*/ 3296 w 28575"/>
                <a:gd name="connsiteY0" fmla="*/ 128074 h 123825"/>
                <a:gd name="connsiteX1" fmla="*/ 30919 w 28575"/>
                <a:gd name="connsiteY1" fmla="*/ 3296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23825">
                  <a:moveTo>
                    <a:pt x="3296" y="128074"/>
                  </a:moveTo>
                  <a:lnTo>
                    <a:pt x="30919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242" name="Freeform: Shape 241"/>
            <p:cNvSpPr/>
            <p:nvPr/>
          </p:nvSpPr>
          <p:spPr>
            <a:xfrm>
              <a:off x="8357137" y="2421303"/>
              <a:ext cx="19050" cy="85725"/>
            </a:xfrm>
            <a:custGeom>
              <a:avLst/>
              <a:gdLst>
                <a:gd name="connsiteX0" fmla="*/ 3296 w 19050"/>
                <a:gd name="connsiteY0" fmla="*/ 89021 h 85725"/>
                <a:gd name="connsiteX1" fmla="*/ 22346 w 19050"/>
                <a:gd name="connsiteY1" fmla="*/ 3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85725">
                  <a:moveTo>
                    <a:pt x="3296" y="89021"/>
                  </a:moveTo>
                  <a:lnTo>
                    <a:pt x="22346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243" name="Freeform: Shape 242"/>
            <p:cNvSpPr/>
            <p:nvPr/>
          </p:nvSpPr>
          <p:spPr>
            <a:xfrm>
              <a:off x="8328562" y="2415588"/>
              <a:ext cx="19050" cy="85725"/>
            </a:xfrm>
            <a:custGeom>
              <a:avLst/>
              <a:gdLst>
                <a:gd name="connsiteX0" fmla="*/ 3296 w 19050"/>
                <a:gd name="connsiteY0" fmla="*/ 88069 h 85725"/>
                <a:gd name="connsiteX1" fmla="*/ 22346 w 19050"/>
                <a:gd name="connsiteY1" fmla="*/ 3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85725">
                  <a:moveTo>
                    <a:pt x="3296" y="88069"/>
                  </a:moveTo>
                  <a:lnTo>
                    <a:pt x="22346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244" name="Freeform: Shape 243"/>
            <p:cNvSpPr/>
            <p:nvPr/>
          </p:nvSpPr>
          <p:spPr>
            <a:xfrm>
              <a:off x="8300939" y="2408920"/>
              <a:ext cx="19050" cy="85725"/>
            </a:xfrm>
            <a:custGeom>
              <a:avLst/>
              <a:gdLst>
                <a:gd name="connsiteX0" fmla="*/ 3296 w 19050"/>
                <a:gd name="connsiteY0" fmla="*/ 89021 h 85725"/>
                <a:gd name="connsiteX1" fmla="*/ 22346 w 19050"/>
                <a:gd name="connsiteY1" fmla="*/ 3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85725">
                  <a:moveTo>
                    <a:pt x="3296" y="89021"/>
                  </a:moveTo>
                  <a:lnTo>
                    <a:pt x="22346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245" name="Freeform: Shape 244"/>
            <p:cNvSpPr/>
            <p:nvPr/>
          </p:nvSpPr>
          <p:spPr>
            <a:xfrm>
              <a:off x="8279032" y="2364153"/>
              <a:ext cx="28575" cy="123825"/>
            </a:xfrm>
            <a:custGeom>
              <a:avLst/>
              <a:gdLst>
                <a:gd name="connsiteX0" fmla="*/ 3296 w 28575"/>
                <a:gd name="connsiteY0" fmla="*/ 128074 h 123825"/>
                <a:gd name="connsiteX1" fmla="*/ 30919 w 28575"/>
                <a:gd name="connsiteY1" fmla="*/ 3296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23825">
                  <a:moveTo>
                    <a:pt x="3296" y="128074"/>
                  </a:moveTo>
                  <a:lnTo>
                    <a:pt x="30919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246" name="Freeform: Shape 245"/>
            <p:cNvSpPr/>
            <p:nvPr/>
          </p:nvSpPr>
          <p:spPr>
            <a:xfrm>
              <a:off x="8251409" y="2398443"/>
              <a:ext cx="19050" cy="85725"/>
            </a:xfrm>
            <a:custGeom>
              <a:avLst/>
              <a:gdLst>
                <a:gd name="connsiteX0" fmla="*/ 3296 w 19050"/>
                <a:gd name="connsiteY0" fmla="*/ 88069 h 85725"/>
                <a:gd name="connsiteX1" fmla="*/ 22346 w 19050"/>
                <a:gd name="connsiteY1" fmla="*/ 3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85725">
                  <a:moveTo>
                    <a:pt x="3296" y="88069"/>
                  </a:moveTo>
                  <a:lnTo>
                    <a:pt x="22346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247" name="Freeform: Shape 246"/>
            <p:cNvSpPr/>
            <p:nvPr/>
          </p:nvSpPr>
          <p:spPr>
            <a:xfrm>
              <a:off x="8222834" y="2391775"/>
              <a:ext cx="19050" cy="85725"/>
            </a:xfrm>
            <a:custGeom>
              <a:avLst/>
              <a:gdLst>
                <a:gd name="connsiteX0" fmla="*/ 3296 w 19050"/>
                <a:gd name="connsiteY0" fmla="*/ 88069 h 85725"/>
                <a:gd name="connsiteX1" fmla="*/ 22346 w 19050"/>
                <a:gd name="connsiteY1" fmla="*/ 3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85725">
                  <a:moveTo>
                    <a:pt x="3296" y="88069"/>
                  </a:moveTo>
                  <a:lnTo>
                    <a:pt x="22346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248" name="Freeform: Shape 247"/>
            <p:cNvSpPr/>
            <p:nvPr/>
          </p:nvSpPr>
          <p:spPr>
            <a:xfrm>
              <a:off x="8195212" y="2386060"/>
              <a:ext cx="19050" cy="85725"/>
            </a:xfrm>
            <a:custGeom>
              <a:avLst/>
              <a:gdLst>
                <a:gd name="connsiteX0" fmla="*/ 3296 w 19050"/>
                <a:gd name="connsiteY0" fmla="*/ 88069 h 85725"/>
                <a:gd name="connsiteX1" fmla="*/ 22346 w 19050"/>
                <a:gd name="connsiteY1" fmla="*/ 3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85725">
                  <a:moveTo>
                    <a:pt x="3296" y="88069"/>
                  </a:moveTo>
                  <a:lnTo>
                    <a:pt x="22346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249" name="Freeform: Shape 248"/>
            <p:cNvSpPr/>
            <p:nvPr/>
          </p:nvSpPr>
          <p:spPr>
            <a:xfrm>
              <a:off x="8173304" y="2341293"/>
              <a:ext cx="28575" cy="123825"/>
            </a:xfrm>
            <a:custGeom>
              <a:avLst/>
              <a:gdLst>
                <a:gd name="connsiteX0" fmla="*/ 3296 w 28575"/>
                <a:gd name="connsiteY0" fmla="*/ 128074 h 123825"/>
                <a:gd name="connsiteX1" fmla="*/ 30919 w 28575"/>
                <a:gd name="connsiteY1" fmla="*/ 3296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23825">
                  <a:moveTo>
                    <a:pt x="3296" y="128074"/>
                  </a:moveTo>
                  <a:lnTo>
                    <a:pt x="30919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250" name="Freeform: Shape 249"/>
            <p:cNvSpPr/>
            <p:nvPr/>
          </p:nvSpPr>
          <p:spPr>
            <a:xfrm>
              <a:off x="8145682" y="2374630"/>
              <a:ext cx="19050" cy="85725"/>
            </a:xfrm>
            <a:custGeom>
              <a:avLst/>
              <a:gdLst>
                <a:gd name="connsiteX0" fmla="*/ 3296 w 19050"/>
                <a:gd name="connsiteY0" fmla="*/ 88069 h 85725"/>
                <a:gd name="connsiteX1" fmla="*/ 22346 w 19050"/>
                <a:gd name="connsiteY1" fmla="*/ 3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85725">
                  <a:moveTo>
                    <a:pt x="3296" y="88069"/>
                  </a:moveTo>
                  <a:lnTo>
                    <a:pt x="22346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251" name="Freeform: Shape 250"/>
            <p:cNvSpPr/>
            <p:nvPr/>
          </p:nvSpPr>
          <p:spPr>
            <a:xfrm>
              <a:off x="8117107" y="2367963"/>
              <a:ext cx="19050" cy="85725"/>
            </a:xfrm>
            <a:custGeom>
              <a:avLst/>
              <a:gdLst>
                <a:gd name="connsiteX0" fmla="*/ 3296 w 19050"/>
                <a:gd name="connsiteY0" fmla="*/ 89021 h 85725"/>
                <a:gd name="connsiteX1" fmla="*/ 22346 w 19050"/>
                <a:gd name="connsiteY1" fmla="*/ 3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85725">
                  <a:moveTo>
                    <a:pt x="3296" y="89021"/>
                  </a:moveTo>
                  <a:lnTo>
                    <a:pt x="22346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252" name="Freeform: Shape 251"/>
            <p:cNvSpPr/>
            <p:nvPr/>
          </p:nvSpPr>
          <p:spPr>
            <a:xfrm>
              <a:off x="8089484" y="2362248"/>
              <a:ext cx="19050" cy="85725"/>
            </a:xfrm>
            <a:custGeom>
              <a:avLst/>
              <a:gdLst>
                <a:gd name="connsiteX0" fmla="*/ 3296 w 19050"/>
                <a:gd name="connsiteY0" fmla="*/ 88069 h 85725"/>
                <a:gd name="connsiteX1" fmla="*/ 22346 w 19050"/>
                <a:gd name="connsiteY1" fmla="*/ 3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85725">
                  <a:moveTo>
                    <a:pt x="3296" y="88069"/>
                  </a:moveTo>
                  <a:lnTo>
                    <a:pt x="22346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253" name="Freeform: Shape 252"/>
            <p:cNvSpPr/>
            <p:nvPr/>
          </p:nvSpPr>
          <p:spPr>
            <a:xfrm>
              <a:off x="8067577" y="2317480"/>
              <a:ext cx="28575" cy="123825"/>
            </a:xfrm>
            <a:custGeom>
              <a:avLst/>
              <a:gdLst>
                <a:gd name="connsiteX0" fmla="*/ 3296 w 28575"/>
                <a:gd name="connsiteY0" fmla="*/ 128074 h 123825"/>
                <a:gd name="connsiteX1" fmla="*/ 30919 w 28575"/>
                <a:gd name="connsiteY1" fmla="*/ 3296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23825">
                  <a:moveTo>
                    <a:pt x="3296" y="128074"/>
                  </a:moveTo>
                  <a:lnTo>
                    <a:pt x="30919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254" name="Freeform: Shape 253"/>
            <p:cNvSpPr/>
            <p:nvPr/>
          </p:nvSpPr>
          <p:spPr>
            <a:xfrm>
              <a:off x="8039954" y="2350818"/>
              <a:ext cx="19050" cy="85725"/>
            </a:xfrm>
            <a:custGeom>
              <a:avLst/>
              <a:gdLst>
                <a:gd name="connsiteX0" fmla="*/ 3296 w 19050"/>
                <a:gd name="connsiteY0" fmla="*/ 88069 h 85725"/>
                <a:gd name="connsiteX1" fmla="*/ 22346 w 19050"/>
                <a:gd name="connsiteY1" fmla="*/ 3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85725">
                  <a:moveTo>
                    <a:pt x="3296" y="88069"/>
                  </a:moveTo>
                  <a:lnTo>
                    <a:pt x="22346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255" name="Freeform: Shape 254"/>
            <p:cNvSpPr/>
            <p:nvPr/>
          </p:nvSpPr>
          <p:spPr>
            <a:xfrm>
              <a:off x="8011379" y="2345103"/>
              <a:ext cx="19050" cy="85725"/>
            </a:xfrm>
            <a:custGeom>
              <a:avLst/>
              <a:gdLst>
                <a:gd name="connsiteX0" fmla="*/ 3296 w 19050"/>
                <a:gd name="connsiteY0" fmla="*/ 88069 h 85725"/>
                <a:gd name="connsiteX1" fmla="*/ 22346 w 19050"/>
                <a:gd name="connsiteY1" fmla="*/ 3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85725">
                  <a:moveTo>
                    <a:pt x="3296" y="88069"/>
                  </a:moveTo>
                  <a:lnTo>
                    <a:pt x="22346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256" name="Freeform: Shape 255"/>
            <p:cNvSpPr/>
            <p:nvPr/>
          </p:nvSpPr>
          <p:spPr>
            <a:xfrm>
              <a:off x="7983757" y="2338435"/>
              <a:ext cx="19050" cy="85725"/>
            </a:xfrm>
            <a:custGeom>
              <a:avLst/>
              <a:gdLst>
                <a:gd name="connsiteX0" fmla="*/ 3296 w 19050"/>
                <a:gd name="connsiteY0" fmla="*/ 88069 h 85725"/>
                <a:gd name="connsiteX1" fmla="*/ 22346 w 19050"/>
                <a:gd name="connsiteY1" fmla="*/ 3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85725">
                  <a:moveTo>
                    <a:pt x="3296" y="88069"/>
                  </a:moveTo>
                  <a:lnTo>
                    <a:pt x="22346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257" name="Freeform: Shape 256"/>
            <p:cNvSpPr/>
            <p:nvPr/>
          </p:nvSpPr>
          <p:spPr>
            <a:xfrm>
              <a:off x="7961849" y="2293668"/>
              <a:ext cx="28575" cy="123825"/>
            </a:xfrm>
            <a:custGeom>
              <a:avLst/>
              <a:gdLst>
                <a:gd name="connsiteX0" fmla="*/ 3296 w 28575"/>
                <a:gd name="connsiteY0" fmla="*/ 128074 h 123825"/>
                <a:gd name="connsiteX1" fmla="*/ 30919 w 28575"/>
                <a:gd name="connsiteY1" fmla="*/ 3296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23825">
                  <a:moveTo>
                    <a:pt x="3296" y="128074"/>
                  </a:moveTo>
                  <a:lnTo>
                    <a:pt x="30919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258" name="Freeform: Shape 257"/>
            <p:cNvSpPr/>
            <p:nvPr/>
          </p:nvSpPr>
          <p:spPr>
            <a:xfrm>
              <a:off x="7934227" y="2327005"/>
              <a:ext cx="19050" cy="85725"/>
            </a:xfrm>
            <a:custGeom>
              <a:avLst/>
              <a:gdLst>
                <a:gd name="connsiteX0" fmla="*/ 3296 w 19050"/>
                <a:gd name="connsiteY0" fmla="*/ 89021 h 85725"/>
                <a:gd name="connsiteX1" fmla="*/ 22346 w 19050"/>
                <a:gd name="connsiteY1" fmla="*/ 3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85725">
                  <a:moveTo>
                    <a:pt x="3296" y="89021"/>
                  </a:moveTo>
                  <a:lnTo>
                    <a:pt x="22346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259" name="Freeform: Shape 258"/>
            <p:cNvSpPr/>
            <p:nvPr/>
          </p:nvSpPr>
          <p:spPr>
            <a:xfrm>
              <a:off x="7905652" y="2321290"/>
              <a:ext cx="19050" cy="85725"/>
            </a:xfrm>
            <a:custGeom>
              <a:avLst/>
              <a:gdLst>
                <a:gd name="connsiteX0" fmla="*/ 3296 w 19050"/>
                <a:gd name="connsiteY0" fmla="*/ 88069 h 85725"/>
                <a:gd name="connsiteX1" fmla="*/ 22346 w 19050"/>
                <a:gd name="connsiteY1" fmla="*/ 3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85725">
                  <a:moveTo>
                    <a:pt x="3296" y="88069"/>
                  </a:moveTo>
                  <a:lnTo>
                    <a:pt x="22346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260" name="Freeform: Shape 259"/>
            <p:cNvSpPr/>
            <p:nvPr/>
          </p:nvSpPr>
          <p:spPr>
            <a:xfrm>
              <a:off x="7878029" y="2314623"/>
              <a:ext cx="19050" cy="85725"/>
            </a:xfrm>
            <a:custGeom>
              <a:avLst/>
              <a:gdLst>
                <a:gd name="connsiteX0" fmla="*/ 3296 w 19050"/>
                <a:gd name="connsiteY0" fmla="*/ 89021 h 85725"/>
                <a:gd name="connsiteX1" fmla="*/ 22346 w 19050"/>
                <a:gd name="connsiteY1" fmla="*/ 3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85725">
                  <a:moveTo>
                    <a:pt x="3296" y="89021"/>
                  </a:moveTo>
                  <a:lnTo>
                    <a:pt x="22346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261" name="Freeform: Shape 260"/>
            <p:cNvSpPr/>
            <p:nvPr/>
          </p:nvSpPr>
          <p:spPr>
            <a:xfrm>
              <a:off x="7856122" y="2270808"/>
              <a:ext cx="28575" cy="123825"/>
            </a:xfrm>
            <a:custGeom>
              <a:avLst/>
              <a:gdLst>
                <a:gd name="connsiteX0" fmla="*/ 3296 w 28575"/>
                <a:gd name="connsiteY0" fmla="*/ 128074 h 123825"/>
                <a:gd name="connsiteX1" fmla="*/ 30919 w 28575"/>
                <a:gd name="connsiteY1" fmla="*/ 3296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23825">
                  <a:moveTo>
                    <a:pt x="3296" y="128074"/>
                  </a:moveTo>
                  <a:lnTo>
                    <a:pt x="30919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262" name="Freeform: Shape 261"/>
            <p:cNvSpPr/>
            <p:nvPr/>
          </p:nvSpPr>
          <p:spPr>
            <a:xfrm>
              <a:off x="7828499" y="2304145"/>
              <a:ext cx="19050" cy="85725"/>
            </a:xfrm>
            <a:custGeom>
              <a:avLst/>
              <a:gdLst>
                <a:gd name="connsiteX0" fmla="*/ 3296 w 19050"/>
                <a:gd name="connsiteY0" fmla="*/ 88069 h 85725"/>
                <a:gd name="connsiteX1" fmla="*/ 22346 w 19050"/>
                <a:gd name="connsiteY1" fmla="*/ 3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85725">
                  <a:moveTo>
                    <a:pt x="3296" y="88069"/>
                  </a:moveTo>
                  <a:lnTo>
                    <a:pt x="22346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263" name="Freeform: Shape 262"/>
            <p:cNvSpPr/>
            <p:nvPr/>
          </p:nvSpPr>
          <p:spPr>
            <a:xfrm>
              <a:off x="7799924" y="2297478"/>
              <a:ext cx="19050" cy="85725"/>
            </a:xfrm>
            <a:custGeom>
              <a:avLst/>
              <a:gdLst>
                <a:gd name="connsiteX0" fmla="*/ 3296 w 19050"/>
                <a:gd name="connsiteY0" fmla="*/ 89021 h 85725"/>
                <a:gd name="connsiteX1" fmla="*/ 22346 w 19050"/>
                <a:gd name="connsiteY1" fmla="*/ 3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85725">
                  <a:moveTo>
                    <a:pt x="3296" y="89021"/>
                  </a:moveTo>
                  <a:lnTo>
                    <a:pt x="22346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264" name="Freeform: Shape 263"/>
            <p:cNvSpPr/>
            <p:nvPr/>
          </p:nvSpPr>
          <p:spPr>
            <a:xfrm>
              <a:off x="7772302" y="2291763"/>
              <a:ext cx="19050" cy="85725"/>
            </a:xfrm>
            <a:custGeom>
              <a:avLst/>
              <a:gdLst>
                <a:gd name="connsiteX0" fmla="*/ 3296 w 19050"/>
                <a:gd name="connsiteY0" fmla="*/ 88069 h 85725"/>
                <a:gd name="connsiteX1" fmla="*/ 22346 w 19050"/>
                <a:gd name="connsiteY1" fmla="*/ 3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85725">
                  <a:moveTo>
                    <a:pt x="3296" y="88069"/>
                  </a:moveTo>
                  <a:lnTo>
                    <a:pt x="22346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265" name="Freeform: Shape 264"/>
            <p:cNvSpPr/>
            <p:nvPr/>
          </p:nvSpPr>
          <p:spPr>
            <a:xfrm>
              <a:off x="7750394" y="2246995"/>
              <a:ext cx="28575" cy="123825"/>
            </a:xfrm>
            <a:custGeom>
              <a:avLst/>
              <a:gdLst>
                <a:gd name="connsiteX0" fmla="*/ 3296 w 28575"/>
                <a:gd name="connsiteY0" fmla="*/ 128074 h 123825"/>
                <a:gd name="connsiteX1" fmla="*/ 30919 w 28575"/>
                <a:gd name="connsiteY1" fmla="*/ 3296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23825">
                  <a:moveTo>
                    <a:pt x="3296" y="128074"/>
                  </a:moveTo>
                  <a:lnTo>
                    <a:pt x="30919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266" name="Freeform: Shape 265"/>
            <p:cNvSpPr/>
            <p:nvPr/>
          </p:nvSpPr>
          <p:spPr>
            <a:xfrm>
              <a:off x="7722772" y="2280333"/>
              <a:ext cx="19050" cy="85725"/>
            </a:xfrm>
            <a:custGeom>
              <a:avLst/>
              <a:gdLst>
                <a:gd name="connsiteX0" fmla="*/ 3296 w 19050"/>
                <a:gd name="connsiteY0" fmla="*/ 88069 h 85725"/>
                <a:gd name="connsiteX1" fmla="*/ 22346 w 19050"/>
                <a:gd name="connsiteY1" fmla="*/ 3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85725">
                  <a:moveTo>
                    <a:pt x="3296" y="88069"/>
                  </a:moveTo>
                  <a:lnTo>
                    <a:pt x="22346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267" name="Freeform: Shape 266"/>
            <p:cNvSpPr/>
            <p:nvPr/>
          </p:nvSpPr>
          <p:spPr>
            <a:xfrm>
              <a:off x="7694197" y="2273665"/>
              <a:ext cx="19050" cy="85725"/>
            </a:xfrm>
            <a:custGeom>
              <a:avLst/>
              <a:gdLst>
                <a:gd name="connsiteX0" fmla="*/ 3296 w 19050"/>
                <a:gd name="connsiteY0" fmla="*/ 89021 h 85725"/>
                <a:gd name="connsiteX1" fmla="*/ 22346 w 19050"/>
                <a:gd name="connsiteY1" fmla="*/ 3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85725">
                  <a:moveTo>
                    <a:pt x="3296" y="89021"/>
                  </a:moveTo>
                  <a:lnTo>
                    <a:pt x="22346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268" name="Freeform: Shape 267"/>
            <p:cNvSpPr/>
            <p:nvPr/>
          </p:nvSpPr>
          <p:spPr>
            <a:xfrm>
              <a:off x="7666574" y="2267950"/>
              <a:ext cx="19050" cy="85725"/>
            </a:xfrm>
            <a:custGeom>
              <a:avLst/>
              <a:gdLst>
                <a:gd name="connsiteX0" fmla="*/ 3296 w 19050"/>
                <a:gd name="connsiteY0" fmla="*/ 88069 h 85725"/>
                <a:gd name="connsiteX1" fmla="*/ 22346 w 19050"/>
                <a:gd name="connsiteY1" fmla="*/ 3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85725">
                  <a:moveTo>
                    <a:pt x="3296" y="88069"/>
                  </a:moveTo>
                  <a:lnTo>
                    <a:pt x="22346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269" name="Freeform: Shape 268"/>
            <p:cNvSpPr/>
            <p:nvPr/>
          </p:nvSpPr>
          <p:spPr>
            <a:xfrm>
              <a:off x="7644667" y="2223183"/>
              <a:ext cx="28575" cy="123825"/>
            </a:xfrm>
            <a:custGeom>
              <a:avLst/>
              <a:gdLst>
                <a:gd name="connsiteX0" fmla="*/ 3296 w 28575"/>
                <a:gd name="connsiteY0" fmla="*/ 128074 h 123825"/>
                <a:gd name="connsiteX1" fmla="*/ 30919 w 28575"/>
                <a:gd name="connsiteY1" fmla="*/ 3296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23825">
                  <a:moveTo>
                    <a:pt x="3296" y="128074"/>
                  </a:moveTo>
                  <a:lnTo>
                    <a:pt x="30919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270" name="Freeform: Shape 269"/>
            <p:cNvSpPr/>
            <p:nvPr/>
          </p:nvSpPr>
          <p:spPr>
            <a:xfrm>
              <a:off x="7617044" y="2256520"/>
              <a:ext cx="19050" cy="85725"/>
            </a:xfrm>
            <a:custGeom>
              <a:avLst/>
              <a:gdLst>
                <a:gd name="connsiteX0" fmla="*/ 3296 w 19050"/>
                <a:gd name="connsiteY0" fmla="*/ 89021 h 85725"/>
                <a:gd name="connsiteX1" fmla="*/ 22346 w 19050"/>
                <a:gd name="connsiteY1" fmla="*/ 3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85725">
                  <a:moveTo>
                    <a:pt x="3296" y="89021"/>
                  </a:moveTo>
                  <a:lnTo>
                    <a:pt x="22346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271" name="Freeform: Shape 270"/>
            <p:cNvSpPr/>
            <p:nvPr/>
          </p:nvSpPr>
          <p:spPr>
            <a:xfrm>
              <a:off x="7589422" y="2250805"/>
              <a:ext cx="19050" cy="85725"/>
            </a:xfrm>
            <a:custGeom>
              <a:avLst/>
              <a:gdLst>
                <a:gd name="connsiteX0" fmla="*/ 3296 w 19050"/>
                <a:gd name="connsiteY0" fmla="*/ 88069 h 85725"/>
                <a:gd name="connsiteX1" fmla="*/ 21394 w 19050"/>
                <a:gd name="connsiteY1" fmla="*/ 3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85725">
                  <a:moveTo>
                    <a:pt x="3296" y="88069"/>
                  </a:moveTo>
                  <a:lnTo>
                    <a:pt x="21394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272" name="Freeform: Shape 271"/>
            <p:cNvSpPr/>
            <p:nvPr/>
          </p:nvSpPr>
          <p:spPr>
            <a:xfrm>
              <a:off x="7560847" y="2244138"/>
              <a:ext cx="19050" cy="85725"/>
            </a:xfrm>
            <a:custGeom>
              <a:avLst/>
              <a:gdLst>
                <a:gd name="connsiteX0" fmla="*/ 3296 w 19050"/>
                <a:gd name="connsiteY0" fmla="*/ 89021 h 85725"/>
                <a:gd name="connsiteX1" fmla="*/ 22346 w 19050"/>
                <a:gd name="connsiteY1" fmla="*/ 3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85725">
                  <a:moveTo>
                    <a:pt x="3296" y="89021"/>
                  </a:moveTo>
                  <a:lnTo>
                    <a:pt x="22346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273" name="Freeform: Shape 272"/>
            <p:cNvSpPr/>
            <p:nvPr/>
          </p:nvSpPr>
          <p:spPr>
            <a:xfrm>
              <a:off x="7538939" y="2199370"/>
              <a:ext cx="28575" cy="123825"/>
            </a:xfrm>
            <a:custGeom>
              <a:avLst/>
              <a:gdLst>
                <a:gd name="connsiteX0" fmla="*/ 3296 w 28575"/>
                <a:gd name="connsiteY0" fmla="*/ 128074 h 123825"/>
                <a:gd name="connsiteX1" fmla="*/ 30919 w 28575"/>
                <a:gd name="connsiteY1" fmla="*/ 3296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23825">
                  <a:moveTo>
                    <a:pt x="3296" y="128074"/>
                  </a:moveTo>
                  <a:lnTo>
                    <a:pt x="30919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274" name="Freeform: Shape 273"/>
            <p:cNvSpPr/>
            <p:nvPr/>
          </p:nvSpPr>
          <p:spPr>
            <a:xfrm>
              <a:off x="7511317" y="2233660"/>
              <a:ext cx="19050" cy="85725"/>
            </a:xfrm>
            <a:custGeom>
              <a:avLst/>
              <a:gdLst>
                <a:gd name="connsiteX0" fmla="*/ 3296 w 19050"/>
                <a:gd name="connsiteY0" fmla="*/ 88069 h 85725"/>
                <a:gd name="connsiteX1" fmla="*/ 22346 w 19050"/>
                <a:gd name="connsiteY1" fmla="*/ 3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85725">
                  <a:moveTo>
                    <a:pt x="3296" y="88069"/>
                  </a:moveTo>
                  <a:lnTo>
                    <a:pt x="22346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275" name="Freeform: Shape 274"/>
            <p:cNvSpPr/>
            <p:nvPr/>
          </p:nvSpPr>
          <p:spPr>
            <a:xfrm>
              <a:off x="7483694" y="2226993"/>
              <a:ext cx="19050" cy="85725"/>
            </a:xfrm>
            <a:custGeom>
              <a:avLst/>
              <a:gdLst>
                <a:gd name="connsiteX0" fmla="*/ 3296 w 19050"/>
                <a:gd name="connsiteY0" fmla="*/ 88069 h 85725"/>
                <a:gd name="connsiteX1" fmla="*/ 21394 w 19050"/>
                <a:gd name="connsiteY1" fmla="*/ 3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85725">
                  <a:moveTo>
                    <a:pt x="3296" y="88069"/>
                  </a:moveTo>
                  <a:lnTo>
                    <a:pt x="21394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276" name="Freeform: Shape 275"/>
            <p:cNvSpPr/>
            <p:nvPr/>
          </p:nvSpPr>
          <p:spPr>
            <a:xfrm>
              <a:off x="7455119" y="2220325"/>
              <a:ext cx="19050" cy="85725"/>
            </a:xfrm>
            <a:custGeom>
              <a:avLst/>
              <a:gdLst>
                <a:gd name="connsiteX0" fmla="*/ 3296 w 19050"/>
                <a:gd name="connsiteY0" fmla="*/ 89021 h 85725"/>
                <a:gd name="connsiteX1" fmla="*/ 22346 w 19050"/>
                <a:gd name="connsiteY1" fmla="*/ 3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85725">
                  <a:moveTo>
                    <a:pt x="3296" y="89021"/>
                  </a:moveTo>
                  <a:lnTo>
                    <a:pt x="22346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277" name="Freeform: Shape 276"/>
            <p:cNvSpPr/>
            <p:nvPr/>
          </p:nvSpPr>
          <p:spPr>
            <a:xfrm>
              <a:off x="7433212" y="2176510"/>
              <a:ext cx="28575" cy="123825"/>
            </a:xfrm>
            <a:custGeom>
              <a:avLst/>
              <a:gdLst>
                <a:gd name="connsiteX0" fmla="*/ 3296 w 28575"/>
                <a:gd name="connsiteY0" fmla="*/ 128074 h 123825"/>
                <a:gd name="connsiteX1" fmla="*/ 31871 w 28575"/>
                <a:gd name="connsiteY1" fmla="*/ 3296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23825">
                  <a:moveTo>
                    <a:pt x="3296" y="128074"/>
                  </a:moveTo>
                  <a:lnTo>
                    <a:pt x="31871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278" name="Freeform: Shape 277"/>
            <p:cNvSpPr/>
            <p:nvPr/>
          </p:nvSpPr>
          <p:spPr>
            <a:xfrm>
              <a:off x="7405589" y="2209848"/>
              <a:ext cx="19050" cy="85725"/>
            </a:xfrm>
            <a:custGeom>
              <a:avLst/>
              <a:gdLst>
                <a:gd name="connsiteX0" fmla="*/ 3296 w 19050"/>
                <a:gd name="connsiteY0" fmla="*/ 88069 h 85725"/>
                <a:gd name="connsiteX1" fmla="*/ 22346 w 19050"/>
                <a:gd name="connsiteY1" fmla="*/ 3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85725">
                  <a:moveTo>
                    <a:pt x="3296" y="88069"/>
                  </a:moveTo>
                  <a:lnTo>
                    <a:pt x="22346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279" name="Freeform: Shape 278"/>
            <p:cNvSpPr/>
            <p:nvPr/>
          </p:nvSpPr>
          <p:spPr>
            <a:xfrm>
              <a:off x="7377967" y="2203180"/>
              <a:ext cx="19050" cy="85725"/>
            </a:xfrm>
            <a:custGeom>
              <a:avLst/>
              <a:gdLst>
                <a:gd name="connsiteX0" fmla="*/ 3296 w 19050"/>
                <a:gd name="connsiteY0" fmla="*/ 89021 h 85725"/>
                <a:gd name="connsiteX1" fmla="*/ 21394 w 19050"/>
                <a:gd name="connsiteY1" fmla="*/ 3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85725">
                  <a:moveTo>
                    <a:pt x="3296" y="89021"/>
                  </a:moveTo>
                  <a:lnTo>
                    <a:pt x="21394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280" name="Freeform: Shape 279"/>
            <p:cNvSpPr/>
            <p:nvPr/>
          </p:nvSpPr>
          <p:spPr>
            <a:xfrm>
              <a:off x="7349392" y="2197465"/>
              <a:ext cx="19050" cy="85725"/>
            </a:xfrm>
            <a:custGeom>
              <a:avLst/>
              <a:gdLst>
                <a:gd name="connsiteX0" fmla="*/ 3296 w 19050"/>
                <a:gd name="connsiteY0" fmla="*/ 88069 h 85725"/>
                <a:gd name="connsiteX1" fmla="*/ 22346 w 19050"/>
                <a:gd name="connsiteY1" fmla="*/ 3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85725">
                  <a:moveTo>
                    <a:pt x="3296" y="88069"/>
                  </a:moveTo>
                  <a:lnTo>
                    <a:pt x="22346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281" name="Freeform: Shape 280"/>
            <p:cNvSpPr/>
            <p:nvPr/>
          </p:nvSpPr>
          <p:spPr>
            <a:xfrm>
              <a:off x="7327484" y="2152698"/>
              <a:ext cx="28575" cy="123825"/>
            </a:xfrm>
            <a:custGeom>
              <a:avLst/>
              <a:gdLst>
                <a:gd name="connsiteX0" fmla="*/ 3296 w 28575"/>
                <a:gd name="connsiteY0" fmla="*/ 128074 h 123825"/>
                <a:gd name="connsiteX1" fmla="*/ 31871 w 28575"/>
                <a:gd name="connsiteY1" fmla="*/ 3296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23825">
                  <a:moveTo>
                    <a:pt x="3296" y="128074"/>
                  </a:moveTo>
                  <a:lnTo>
                    <a:pt x="31871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282" name="Freeform: Shape 281"/>
            <p:cNvSpPr/>
            <p:nvPr/>
          </p:nvSpPr>
          <p:spPr>
            <a:xfrm>
              <a:off x="7299862" y="2186035"/>
              <a:ext cx="19050" cy="85725"/>
            </a:xfrm>
            <a:custGeom>
              <a:avLst/>
              <a:gdLst>
                <a:gd name="connsiteX0" fmla="*/ 3296 w 19050"/>
                <a:gd name="connsiteY0" fmla="*/ 88069 h 85725"/>
                <a:gd name="connsiteX1" fmla="*/ 22346 w 19050"/>
                <a:gd name="connsiteY1" fmla="*/ 3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85725">
                  <a:moveTo>
                    <a:pt x="3296" y="88069"/>
                  </a:moveTo>
                  <a:lnTo>
                    <a:pt x="22346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283" name="Freeform: Shape 282"/>
            <p:cNvSpPr/>
            <p:nvPr/>
          </p:nvSpPr>
          <p:spPr>
            <a:xfrm>
              <a:off x="7272239" y="2180320"/>
              <a:ext cx="19050" cy="85725"/>
            </a:xfrm>
            <a:custGeom>
              <a:avLst/>
              <a:gdLst>
                <a:gd name="connsiteX0" fmla="*/ 3296 w 19050"/>
                <a:gd name="connsiteY0" fmla="*/ 88069 h 85725"/>
                <a:gd name="connsiteX1" fmla="*/ 22346 w 19050"/>
                <a:gd name="connsiteY1" fmla="*/ 3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85725">
                  <a:moveTo>
                    <a:pt x="3296" y="88069"/>
                  </a:moveTo>
                  <a:lnTo>
                    <a:pt x="22346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284" name="Freeform: Shape 283"/>
            <p:cNvSpPr/>
            <p:nvPr/>
          </p:nvSpPr>
          <p:spPr>
            <a:xfrm>
              <a:off x="7243664" y="2173653"/>
              <a:ext cx="19050" cy="85725"/>
            </a:xfrm>
            <a:custGeom>
              <a:avLst/>
              <a:gdLst>
                <a:gd name="connsiteX0" fmla="*/ 3296 w 19050"/>
                <a:gd name="connsiteY0" fmla="*/ 88069 h 85725"/>
                <a:gd name="connsiteX1" fmla="*/ 22346 w 19050"/>
                <a:gd name="connsiteY1" fmla="*/ 3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85725">
                  <a:moveTo>
                    <a:pt x="3296" y="88069"/>
                  </a:moveTo>
                  <a:lnTo>
                    <a:pt x="22346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285" name="Freeform: Shape 284"/>
            <p:cNvSpPr/>
            <p:nvPr/>
          </p:nvSpPr>
          <p:spPr>
            <a:xfrm>
              <a:off x="7221757" y="2128885"/>
              <a:ext cx="28575" cy="123825"/>
            </a:xfrm>
            <a:custGeom>
              <a:avLst/>
              <a:gdLst>
                <a:gd name="connsiteX0" fmla="*/ 3296 w 28575"/>
                <a:gd name="connsiteY0" fmla="*/ 128074 h 123825"/>
                <a:gd name="connsiteX1" fmla="*/ 31871 w 28575"/>
                <a:gd name="connsiteY1" fmla="*/ 3296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23825">
                  <a:moveTo>
                    <a:pt x="3296" y="128074"/>
                  </a:moveTo>
                  <a:lnTo>
                    <a:pt x="31871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286" name="Freeform: Shape 285"/>
            <p:cNvSpPr/>
            <p:nvPr/>
          </p:nvSpPr>
          <p:spPr>
            <a:xfrm>
              <a:off x="7194134" y="2162223"/>
              <a:ext cx="19050" cy="85725"/>
            </a:xfrm>
            <a:custGeom>
              <a:avLst/>
              <a:gdLst>
                <a:gd name="connsiteX0" fmla="*/ 3296 w 19050"/>
                <a:gd name="connsiteY0" fmla="*/ 89021 h 85725"/>
                <a:gd name="connsiteX1" fmla="*/ 22346 w 19050"/>
                <a:gd name="connsiteY1" fmla="*/ 3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85725">
                  <a:moveTo>
                    <a:pt x="3296" y="89021"/>
                  </a:moveTo>
                  <a:lnTo>
                    <a:pt x="22346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287" name="Freeform: Shape 286"/>
            <p:cNvSpPr/>
            <p:nvPr/>
          </p:nvSpPr>
          <p:spPr>
            <a:xfrm>
              <a:off x="7166512" y="2156508"/>
              <a:ext cx="19050" cy="85725"/>
            </a:xfrm>
            <a:custGeom>
              <a:avLst/>
              <a:gdLst>
                <a:gd name="connsiteX0" fmla="*/ 3296 w 19050"/>
                <a:gd name="connsiteY0" fmla="*/ 88069 h 85725"/>
                <a:gd name="connsiteX1" fmla="*/ 22346 w 19050"/>
                <a:gd name="connsiteY1" fmla="*/ 3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85725">
                  <a:moveTo>
                    <a:pt x="3296" y="88069"/>
                  </a:moveTo>
                  <a:lnTo>
                    <a:pt x="22346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288" name="Freeform: Shape 287"/>
            <p:cNvSpPr/>
            <p:nvPr/>
          </p:nvSpPr>
          <p:spPr>
            <a:xfrm>
              <a:off x="7137937" y="2149840"/>
              <a:ext cx="19050" cy="85725"/>
            </a:xfrm>
            <a:custGeom>
              <a:avLst/>
              <a:gdLst>
                <a:gd name="connsiteX0" fmla="*/ 3296 w 19050"/>
                <a:gd name="connsiteY0" fmla="*/ 89021 h 85725"/>
                <a:gd name="connsiteX1" fmla="*/ 22346 w 19050"/>
                <a:gd name="connsiteY1" fmla="*/ 3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85725">
                  <a:moveTo>
                    <a:pt x="3296" y="89021"/>
                  </a:moveTo>
                  <a:lnTo>
                    <a:pt x="22346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289" name="Freeform: Shape 288"/>
            <p:cNvSpPr/>
            <p:nvPr/>
          </p:nvSpPr>
          <p:spPr>
            <a:xfrm>
              <a:off x="7116029" y="2106025"/>
              <a:ext cx="28575" cy="123825"/>
            </a:xfrm>
            <a:custGeom>
              <a:avLst/>
              <a:gdLst>
                <a:gd name="connsiteX0" fmla="*/ 3296 w 28575"/>
                <a:gd name="connsiteY0" fmla="*/ 128074 h 123825"/>
                <a:gd name="connsiteX1" fmla="*/ 31871 w 28575"/>
                <a:gd name="connsiteY1" fmla="*/ 3296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23825">
                  <a:moveTo>
                    <a:pt x="3296" y="128074"/>
                  </a:moveTo>
                  <a:lnTo>
                    <a:pt x="31871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</p:grpSp>
      <p:grpSp>
        <p:nvGrpSpPr>
          <p:cNvPr id="293" name="Graphic 291"/>
          <p:cNvGrpSpPr/>
          <p:nvPr/>
        </p:nvGrpSpPr>
        <p:grpSpPr>
          <a:xfrm rot="4459312">
            <a:off x="7818098" y="838114"/>
            <a:ext cx="587994" cy="1667981"/>
            <a:chOff x="5623831" y="579257"/>
            <a:chExt cx="988874" cy="2805169"/>
          </a:xfrm>
        </p:grpSpPr>
        <p:sp>
          <p:nvSpPr>
            <p:cNvPr id="297" name="Freeform: Shape 296"/>
            <p:cNvSpPr/>
            <p:nvPr/>
          </p:nvSpPr>
          <p:spPr>
            <a:xfrm>
              <a:off x="6148911" y="2711897"/>
              <a:ext cx="161925" cy="38100"/>
            </a:xfrm>
            <a:custGeom>
              <a:avLst/>
              <a:gdLst>
                <a:gd name="connsiteX0" fmla="*/ 4281 w 161925"/>
                <a:gd name="connsiteY0" fmla="*/ 38571 h 38100"/>
                <a:gd name="connsiteX1" fmla="*/ 166206 w 161925"/>
                <a:gd name="connsiteY1" fmla="*/ 428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8571"/>
                  </a:moveTo>
                  <a:lnTo>
                    <a:pt x="166206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298" name="Freeform: Shape 297"/>
            <p:cNvSpPr/>
            <p:nvPr/>
          </p:nvSpPr>
          <p:spPr>
            <a:xfrm>
              <a:off x="6141291" y="2686179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299" name="Freeform: Shape 298"/>
            <p:cNvSpPr/>
            <p:nvPr/>
          </p:nvSpPr>
          <p:spPr>
            <a:xfrm>
              <a:off x="6132718" y="2649984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5723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5723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00" name="Freeform: Shape 299"/>
            <p:cNvSpPr/>
            <p:nvPr/>
          </p:nvSpPr>
          <p:spPr>
            <a:xfrm>
              <a:off x="6125098" y="2613789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5723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5723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01" name="Freeform: Shape 300"/>
            <p:cNvSpPr/>
            <p:nvPr/>
          </p:nvSpPr>
          <p:spPr>
            <a:xfrm>
              <a:off x="6119383" y="2574737"/>
              <a:ext cx="161925" cy="38100"/>
            </a:xfrm>
            <a:custGeom>
              <a:avLst/>
              <a:gdLst>
                <a:gd name="connsiteX0" fmla="*/ 4281 w 161925"/>
                <a:gd name="connsiteY0" fmla="*/ 38571 h 38100"/>
                <a:gd name="connsiteX1" fmla="*/ 167158 w 161925"/>
                <a:gd name="connsiteY1" fmla="*/ 428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8571"/>
                  </a:moveTo>
                  <a:lnTo>
                    <a:pt x="167158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02" name="Freeform: Shape 301"/>
            <p:cNvSpPr/>
            <p:nvPr/>
          </p:nvSpPr>
          <p:spPr>
            <a:xfrm>
              <a:off x="6111763" y="2549019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0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03" name="Freeform: Shape 302"/>
            <p:cNvSpPr/>
            <p:nvPr/>
          </p:nvSpPr>
          <p:spPr>
            <a:xfrm>
              <a:off x="6104143" y="2512824"/>
              <a:ext cx="114300" cy="28575"/>
            </a:xfrm>
            <a:custGeom>
              <a:avLst/>
              <a:gdLst>
                <a:gd name="connsiteX0" fmla="*/ 4281 w 114300"/>
                <a:gd name="connsiteY0" fmla="*/ 27141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7141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04" name="Freeform: Shape 303"/>
            <p:cNvSpPr/>
            <p:nvPr/>
          </p:nvSpPr>
          <p:spPr>
            <a:xfrm>
              <a:off x="6096523" y="2476629"/>
              <a:ext cx="114300" cy="28575"/>
            </a:xfrm>
            <a:custGeom>
              <a:avLst/>
              <a:gdLst>
                <a:gd name="connsiteX0" fmla="*/ 4281 w 114300"/>
                <a:gd name="connsiteY0" fmla="*/ 27141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7141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05" name="Freeform: Shape 304"/>
            <p:cNvSpPr/>
            <p:nvPr/>
          </p:nvSpPr>
          <p:spPr>
            <a:xfrm>
              <a:off x="6089856" y="2436624"/>
              <a:ext cx="161925" cy="38100"/>
            </a:xfrm>
            <a:custGeom>
              <a:avLst/>
              <a:gdLst>
                <a:gd name="connsiteX0" fmla="*/ 4281 w 161925"/>
                <a:gd name="connsiteY0" fmla="*/ 38571 h 38100"/>
                <a:gd name="connsiteX1" fmla="*/ 167158 w 161925"/>
                <a:gd name="connsiteY1" fmla="*/ 428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8571"/>
                  </a:moveTo>
                  <a:lnTo>
                    <a:pt x="167158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06" name="Freeform: Shape 305"/>
            <p:cNvSpPr/>
            <p:nvPr/>
          </p:nvSpPr>
          <p:spPr>
            <a:xfrm>
              <a:off x="6082236" y="2411859"/>
              <a:ext cx="114300" cy="28575"/>
            </a:xfrm>
            <a:custGeom>
              <a:avLst/>
              <a:gdLst>
                <a:gd name="connsiteX0" fmla="*/ 4281 w 114300"/>
                <a:gd name="connsiteY0" fmla="*/ 27140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7140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07" name="Freeform: Shape 306"/>
            <p:cNvSpPr/>
            <p:nvPr/>
          </p:nvSpPr>
          <p:spPr>
            <a:xfrm>
              <a:off x="6074616" y="2374712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08" name="Freeform: Shape 307"/>
            <p:cNvSpPr/>
            <p:nvPr/>
          </p:nvSpPr>
          <p:spPr>
            <a:xfrm>
              <a:off x="6066996" y="2338517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09" name="Freeform: Shape 308"/>
            <p:cNvSpPr/>
            <p:nvPr/>
          </p:nvSpPr>
          <p:spPr>
            <a:xfrm>
              <a:off x="6238446" y="3136712"/>
              <a:ext cx="161925" cy="38100"/>
            </a:xfrm>
            <a:custGeom>
              <a:avLst/>
              <a:gdLst>
                <a:gd name="connsiteX0" fmla="*/ 4281 w 161925"/>
                <a:gd name="connsiteY0" fmla="*/ 38571 h 38100"/>
                <a:gd name="connsiteX1" fmla="*/ 167158 w 161925"/>
                <a:gd name="connsiteY1" fmla="*/ 428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8571"/>
                  </a:moveTo>
                  <a:lnTo>
                    <a:pt x="167158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10" name="Freeform: Shape 309"/>
            <p:cNvSpPr/>
            <p:nvPr/>
          </p:nvSpPr>
          <p:spPr>
            <a:xfrm>
              <a:off x="6230826" y="3110994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5723 w 114300"/>
                <a:gd name="connsiteY1" fmla="*/ 428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5723" y="4280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11" name="Freeform: Shape 310"/>
            <p:cNvSpPr/>
            <p:nvPr/>
          </p:nvSpPr>
          <p:spPr>
            <a:xfrm>
              <a:off x="6223206" y="3074799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12" name="Freeform: Shape 311"/>
            <p:cNvSpPr/>
            <p:nvPr/>
          </p:nvSpPr>
          <p:spPr>
            <a:xfrm>
              <a:off x="6215586" y="3038604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0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13" name="Freeform: Shape 312"/>
            <p:cNvSpPr/>
            <p:nvPr/>
          </p:nvSpPr>
          <p:spPr>
            <a:xfrm>
              <a:off x="6268926" y="3276729"/>
              <a:ext cx="161925" cy="38100"/>
            </a:xfrm>
            <a:custGeom>
              <a:avLst/>
              <a:gdLst>
                <a:gd name="connsiteX0" fmla="*/ 4281 w 161925"/>
                <a:gd name="connsiteY0" fmla="*/ 38570 h 38100"/>
                <a:gd name="connsiteX1" fmla="*/ 166206 w 161925"/>
                <a:gd name="connsiteY1" fmla="*/ 428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8570"/>
                  </a:moveTo>
                  <a:lnTo>
                    <a:pt x="166206" y="4280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14" name="Freeform: Shape 313"/>
            <p:cNvSpPr/>
            <p:nvPr/>
          </p:nvSpPr>
          <p:spPr>
            <a:xfrm>
              <a:off x="6261306" y="3251964"/>
              <a:ext cx="114300" cy="28575"/>
            </a:xfrm>
            <a:custGeom>
              <a:avLst/>
              <a:gdLst>
                <a:gd name="connsiteX0" fmla="*/ 4281 w 114300"/>
                <a:gd name="connsiteY0" fmla="*/ 27141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7141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15" name="Freeform: Shape 314"/>
            <p:cNvSpPr/>
            <p:nvPr/>
          </p:nvSpPr>
          <p:spPr>
            <a:xfrm>
              <a:off x="6253686" y="3214817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0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16" name="Freeform: Shape 315"/>
            <p:cNvSpPr/>
            <p:nvPr/>
          </p:nvSpPr>
          <p:spPr>
            <a:xfrm>
              <a:off x="6245113" y="3178622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5723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5723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17" name="Freeform: Shape 316"/>
            <p:cNvSpPr/>
            <p:nvPr/>
          </p:nvSpPr>
          <p:spPr>
            <a:xfrm>
              <a:off x="6209871" y="2999552"/>
              <a:ext cx="161925" cy="38100"/>
            </a:xfrm>
            <a:custGeom>
              <a:avLst/>
              <a:gdLst>
                <a:gd name="connsiteX0" fmla="*/ 4281 w 161925"/>
                <a:gd name="connsiteY0" fmla="*/ 38570 h 38100"/>
                <a:gd name="connsiteX1" fmla="*/ 166206 w 161925"/>
                <a:gd name="connsiteY1" fmla="*/ 428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8570"/>
                  </a:moveTo>
                  <a:lnTo>
                    <a:pt x="166206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18" name="Freeform: Shape 317"/>
            <p:cNvSpPr/>
            <p:nvPr/>
          </p:nvSpPr>
          <p:spPr>
            <a:xfrm>
              <a:off x="6202251" y="2973834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19" name="Freeform: Shape 318"/>
            <p:cNvSpPr/>
            <p:nvPr/>
          </p:nvSpPr>
          <p:spPr>
            <a:xfrm>
              <a:off x="6194631" y="2937639"/>
              <a:ext cx="114300" cy="28575"/>
            </a:xfrm>
            <a:custGeom>
              <a:avLst/>
              <a:gdLst>
                <a:gd name="connsiteX0" fmla="*/ 4281 w 114300"/>
                <a:gd name="connsiteY0" fmla="*/ 27141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7141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20" name="Freeform: Shape 319"/>
            <p:cNvSpPr/>
            <p:nvPr/>
          </p:nvSpPr>
          <p:spPr>
            <a:xfrm>
              <a:off x="6186058" y="2900492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5723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5723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21" name="Freeform: Shape 320"/>
            <p:cNvSpPr/>
            <p:nvPr/>
          </p:nvSpPr>
          <p:spPr>
            <a:xfrm>
              <a:off x="6180343" y="2861439"/>
              <a:ext cx="161925" cy="38100"/>
            </a:xfrm>
            <a:custGeom>
              <a:avLst/>
              <a:gdLst>
                <a:gd name="connsiteX0" fmla="*/ 4281 w 161925"/>
                <a:gd name="connsiteY0" fmla="*/ 38571 h 38100"/>
                <a:gd name="connsiteX1" fmla="*/ 167158 w 161925"/>
                <a:gd name="connsiteY1" fmla="*/ 428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8571"/>
                  </a:moveTo>
                  <a:lnTo>
                    <a:pt x="167158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22" name="Freeform: Shape 321"/>
            <p:cNvSpPr/>
            <p:nvPr/>
          </p:nvSpPr>
          <p:spPr>
            <a:xfrm>
              <a:off x="6172723" y="2835722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23" name="Freeform: Shape 322"/>
            <p:cNvSpPr/>
            <p:nvPr/>
          </p:nvSpPr>
          <p:spPr>
            <a:xfrm>
              <a:off x="6165103" y="2799527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24" name="Freeform: Shape 323"/>
            <p:cNvSpPr/>
            <p:nvPr/>
          </p:nvSpPr>
          <p:spPr>
            <a:xfrm>
              <a:off x="6157483" y="2763332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0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25" name="Freeform: Shape 324"/>
            <p:cNvSpPr/>
            <p:nvPr/>
          </p:nvSpPr>
          <p:spPr>
            <a:xfrm>
              <a:off x="6061281" y="2299464"/>
              <a:ext cx="161925" cy="38100"/>
            </a:xfrm>
            <a:custGeom>
              <a:avLst/>
              <a:gdLst>
                <a:gd name="connsiteX0" fmla="*/ 4281 w 161925"/>
                <a:gd name="connsiteY0" fmla="*/ 38571 h 38100"/>
                <a:gd name="connsiteX1" fmla="*/ 166206 w 161925"/>
                <a:gd name="connsiteY1" fmla="*/ 428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8571"/>
                  </a:moveTo>
                  <a:lnTo>
                    <a:pt x="166206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26" name="Freeform: Shape 325"/>
            <p:cNvSpPr/>
            <p:nvPr/>
          </p:nvSpPr>
          <p:spPr>
            <a:xfrm>
              <a:off x="6052708" y="2273747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5723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5723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27" name="Freeform: Shape 326"/>
            <p:cNvSpPr/>
            <p:nvPr/>
          </p:nvSpPr>
          <p:spPr>
            <a:xfrm>
              <a:off x="6045088" y="2237552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5723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5723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28" name="Freeform: Shape 327"/>
            <p:cNvSpPr/>
            <p:nvPr/>
          </p:nvSpPr>
          <p:spPr>
            <a:xfrm>
              <a:off x="6037468" y="2201357"/>
              <a:ext cx="114300" cy="28575"/>
            </a:xfrm>
            <a:custGeom>
              <a:avLst/>
              <a:gdLst>
                <a:gd name="connsiteX0" fmla="*/ 4281 w 114300"/>
                <a:gd name="connsiteY0" fmla="*/ 27141 h 28575"/>
                <a:gd name="connsiteX1" fmla="*/ 115723 w 114300"/>
                <a:gd name="connsiteY1" fmla="*/ 428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7141"/>
                  </a:moveTo>
                  <a:lnTo>
                    <a:pt x="115723" y="4280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29" name="Freeform: Shape 328"/>
            <p:cNvSpPr/>
            <p:nvPr/>
          </p:nvSpPr>
          <p:spPr>
            <a:xfrm>
              <a:off x="6031753" y="2161352"/>
              <a:ext cx="161925" cy="38100"/>
            </a:xfrm>
            <a:custGeom>
              <a:avLst/>
              <a:gdLst>
                <a:gd name="connsiteX0" fmla="*/ 4281 w 161925"/>
                <a:gd name="connsiteY0" fmla="*/ 39523 h 38100"/>
                <a:gd name="connsiteX1" fmla="*/ 166206 w 161925"/>
                <a:gd name="connsiteY1" fmla="*/ 428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9523"/>
                  </a:moveTo>
                  <a:lnTo>
                    <a:pt x="166206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30" name="Freeform: Shape 329"/>
            <p:cNvSpPr/>
            <p:nvPr/>
          </p:nvSpPr>
          <p:spPr>
            <a:xfrm>
              <a:off x="6024133" y="2136587"/>
              <a:ext cx="114300" cy="28575"/>
            </a:xfrm>
            <a:custGeom>
              <a:avLst/>
              <a:gdLst>
                <a:gd name="connsiteX0" fmla="*/ 4281 w 114300"/>
                <a:gd name="connsiteY0" fmla="*/ 27141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7141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31" name="Freeform: Shape 330"/>
            <p:cNvSpPr/>
            <p:nvPr/>
          </p:nvSpPr>
          <p:spPr>
            <a:xfrm>
              <a:off x="6016513" y="2099439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32" name="Freeform: Shape 331"/>
            <p:cNvSpPr/>
            <p:nvPr/>
          </p:nvSpPr>
          <p:spPr>
            <a:xfrm>
              <a:off x="6008893" y="2063244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0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33" name="Freeform: Shape 332"/>
            <p:cNvSpPr/>
            <p:nvPr/>
          </p:nvSpPr>
          <p:spPr>
            <a:xfrm>
              <a:off x="6002226" y="2024192"/>
              <a:ext cx="161925" cy="38100"/>
            </a:xfrm>
            <a:custGeom>
              <a:avLst/>
              <a:gdLst>
                <a:gd name="connsiteX0" fmla="*/ 4281 w 161925"/>
                <a:gd name="connsiteY0" fmla="*/ 38570 h 38100"/>
                <a:gd name="connsiteX1" fmla="*/ 167158 w 161925"/>
                <a:gd name="connsiteY1" fmla="*/ 428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8570"/>
                  </a:moveTo>
                  <a:lnTo>
                    <a:pt x="167158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34" name="Freeform: Shape 333"/>
            <p:cNvSpPr/>
            <p:nvPr/>
          </p:nvSpPr>
          <p:spPr>
            <a:xfrm>
              <a:off x="5994606" y="1998474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35" name="Freeform: Shape 334"/>
            <p:cNvSpPr/>
            <p:nvPr/>
          </p:nvSpPr>
          <p:spPr>
            <a:xfrm>
              <a:off x="5986986" y="1962279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36" name="Freeform: Shape 335"/>
            <p:cNvSpPr/>
            <p:nvPr/>
          </p:nvSpPr>
          <p:spPr>
            <a:xfrm>
              <a:off x="5979366" y="1926084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37" name="Freeform: Shape 336"/>
            <p:cNvSpPr/>
            <p:nvPr/>
          </p:nvSpPr>
          <p:spPr>
            <a:xfrm>
              <a:off x="5973651" y="1887032"/>
              <a:ext cx="161925" cy="38100"/>
            </a:xfrm>
            <a:custGeom>
              <a:avLst/>
              <a:gdLst>
                <a:gd name="connsiteX0" fmla="*/ 4281 w 161925"/>
                <a:gd name="connsiteY0" fmla="*/ 38571 h 38100"/>
                <a:gd name="connsiteX1" fmla="*/ 166206 w 161925"/>
                <a:gd name="connsiteY1" fmla="*/ 428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8571"/>
                  </a:moveTo>
                  <a:lnTo>
                    <a:pt x="166206" y="4280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38" name="Freeform: Shape 337"/>
            <p:cNvSpPr/>
            <p:nvPr/>
          </p:nvSpPr>
          <p:spPr>
            <a:xfrm>
              <a:off x="5965078" y="1861314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5723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5723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39" name="Freeform: Shape 338"/>
            <p:cNvSpPr/>
            <p:nvPr/>
          </p:nvSpPr>
          <p:spPr>
            <a:xfrm>
              <a:off x="5957458" y="1825119"/>
              <a:ext cx="114300" cy="28575"/>
            </a:xfrm>
            <a:custGeom>
              <a:avLst/>
              <a:gdLst>
                <a:gd name="connsiteX0" fmla="*/ 4281 w 114300"/>
                <a:gd name="connsiteY0" fmla="*/ 27141 h 28575"/>
                <a:gd name="connsiteX1" fmla="*/ 115723 w 114300"/>
                <a:gd name="connsiteY1" fmla="*/ 428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7141"/>
                  </a:moveTo>
                  <a:lnTo>
                    <a:pt x="115723" y="4280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40" name="Freeform: Shape 339"/>
            <p:cNvSpPr/>
            <p:nvPr/>
          </p:nvSpPr>
          <p:spPr>
            <a:xfrm>
              <a:off x="5949838" y="1787972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41" name="Freeform: Shape 340"/>
            <p:cNvSpPr/>
            <p:nvPr/>
          </p:nvSpPr>
          <p:spPr>
            <a:xfrm>
              <a:off x="5944123" y="1748919"/>
              <a:ext cx="161925" cy="38100"/>
            </a:xfrm>
            <a:custGeom>
              <a:avLst/>
              <a:gdLst>
                <a:gd name="connsiteX0" fmla="*/ 4281 w 161925"/>
                <a:gd name="connsiteY0" fmla="*/ 38571 h 38100"/>
                <a:gd name="connsiteX1" fmla="*/ 166206 w 161925"/>
                <a:gd name="connsiteY1" fmla="*/ 428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8571"/>
                  </a:moveTo>
                  <a:lnTo>
                    <a:pt x="166206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42" name="Freeform: Shape 341"/>
            <p:cNvSpPr/>
            <p:nvPr/>
          </p:nvSpPr>
          <p:spPr>
            <a:xfrm>
              <a:off x="5936503" y="1723202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43" name="Freeform: Shape 342"/>
            <p:cNvSpPr/>
            <p:nvPr/>
          </p:nvSpPr>
          <p:spPr>
            <a:xfrm>
              <a:off x="5928883" y="1687007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44" name="Freeform: Shape 343"/>
            <p:cNvSpPr/>
            <p:nvPr/>
          </p:nvSpPr>
          <p:spPr>
            <a:xfrm>
              <a:off x="5920311" y="1650812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5723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5723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45" name="Freeform: Shape 344"/>
            <p:cNvSpPr/>
            <p:nvPr/>
          </p:nvSpPr>
          <p:spPr>
            <a:xfrm>
              <a:off x="5914596" y="1611759"/>
              <a:ext cx="161925" cy="38100"/>
            </a:xfrm>
            <a:custGeom>
              <a:avLst/>
              <a:gdLst>
                <a:gd name="connsiteX0" fmla="*/ 4281 w 161925"/>
                <a:gd name="connsiteY0" fmla="*/ 38571 h 38100"/>
                <a:gd name="connsiteX1" fmla="*/ 167158 w 161925"/>
                <a:gd name="connsiteY1" fmla="*/ 428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8571"/>
                  </a:moveTo>
                  <a:lnTo>
                    <a:pt x="167158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46" name="Freeform: Shape 345"/>
            <p:cNvSpPr/>
            <p:nvPr/>
          </p:nvSpPr>
          <p:spPr>
            <a:xfrm>
              <a:off x="5906976" y="1586042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47" name="Freeform: Shape 346"/>
            <p:cNvSpPr/>
            <p:nvPr/>
          </p:nvSpPr>
          <p:spPr>
            <a:xfrm>
              <a:off x="5899356" y="1549847"/>
              <a:ext cx="114300" cy="28575"/>
            </a:xfrm>
            <a:custGeom>
              <a:avLst/>
              <a:gdLst>
                <a:gd name="connsiteX0" fmla="*/ 4281 w 114300"/>
                <a:gd name="connsiteY0" fmla="*/ 27141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7141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48" name="Freeform: Shape 347"/>
            <p:cNvSpPr/>
            <p:nvPr/>
          </p:nvSpPr>
          <p:spPr>
            <a:xfrm>
              <a:off x="5891736" y="1513652"/>
              <a:ext cx="114300" cy="28575"/>
            </a:xfrm>
            <a:custGeom>
              <a:avLst/>
              <a:gdLst>
                <a:gd name="connsiteX0" fmla="*/ 4281 w 114300"/>
                <a:gd name="connsiteY0" fmla="*/ 27141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7141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49" name="Freeform: Shape 348"/>
            <p:cNvSpPr/>
            <p:nvPr/>
          </p:nvSpPr>
          <p:spPr>
            <a:xfrm>
              <a:off x="5885068" y="1473647"/>
              <a:ext cx="161925" cy="38100"/>
            </a:xfrm>
            <a:custGeom>
              <a:avLst/>
              <a:gdLst>
                <a:gd name="connsiteX0" fmla="*/ 4281 w 161925"/>
                <a:gd name="connsiteY0" fmla="*/ 39523 h 38100"/>
                <a:gd name="connsiteX1" fmla="*/ 167158 w 161925"/>
                <a:gd name="connsiteY1" fmla="*/ 428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9523"/>
                  </a:moveTo>
                  <a:lnTo>
                    <a:pt x="167158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50" name="Freeform: Shape 349"/>
            <p:cNvSpPr/>
            <p:nvPr/>
          </p:nvSpPr>
          <p:spPr>
            <a:xfrm>
              <a:off x="5877448" y="1448882"/>
              <a:ext cx="114300" cy="28575"/>
            </a:xfrm>
            <a:custGeom>
              <a:avLst/>
              <a:gdLst>
                <a:gd name="connsiteX0" fmla="*/ 4281 w 114300"/>
                <a:gd name="connsiteY0" fmla="*/ 27141 h 28575"/>
                <a:gd name="connsiteX1" fmla="*/ 115723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7141"/>
                  </a:moveTo>
                  <a:lnTo>
                    <a:pt x="115723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51" name="Freeform: Shape 350"/>
            <p:cNvSpPr/>
            <p:nvPr/>
          </p:nvSpPr>
          <p:spPr>
            <a:xfrm>
              <a:off x="5869828" y="1411734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52" name="Freeform: Shape 351"/>
            <p:cNvSpPr/>
            <p:nvPr/>
          </p:nvSpPr>
          <p:spPr>
            <a:xfrm>
              <a:off x="5862208" y="1375539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53" name="Freeform: Shape 352"/>
            <p:cNvSpPr/>
            <p:nvPr/>
          </p:nvSpPr>
          <p:spPr>
            <a:xfrm>
              <a:off x="5856493" y="1336487"/>
              <a:ext cx="161925" cy="38100"/>
            </a:xfrm>
            <a:custGeom>
              <a:avLst/>
              <a:gdLst>
                <a:gd name="connsiteX0" fmla="*/ 4281 w 161925"/>
                <a:gd name="connsiteY0" fmla="*/ 38571 h 38100"/>
                <a:gd name="connsiteX1" fmla="*/ 166206 w 161925"/>
                <a:gd name="connsiteY1" fmla="*/ 428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8571"/>
                  </a:moveTo>
                  <a:lnTo>
                    <a:pt x="166206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54" name="Freeform: Shape 353"/>
            <p:cNvSpPr/>
            <p:nvPr/>
          </p:nvSpPr>
          <p:spPr>
            <a:xfrm>
              <a:off x="5848873" y="1310769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55" name="Freeform: Shape 354"/>
            <p:cNvSpPr/>
            <p:nvPr/>
          </p:nvSpPr>
          <p:spPr>
            <a:xfrm>
              <a:off x="5841253" y="1274574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56" name="Freeform: Shape 355"/>
            <p:cNvSpPr/>
            <p:nvPr/>
          </p:nvSpPr>
          <p:spPr>
            <a:xfrm>
              <a:off x="5832681" y="1238379"/>
              <a:ext cx="114300" cy="28575"/>
            </a:xfrm>
            <a:custGeom>
              <a:avLst/>
              <a:gdLst>
                <a:gd name="connsiteX0" fmla="*/ 4281 w 114300"/>
                <a:gd name="connsiteY0" fmla="*/ 27141 h 28575"/>
                <a:gd name="connsiteX1" fmla="*/ 115723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7141"/>
                  </a:moveTo>
                  <a:lnTo>
                    <a:pt x="115723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57" name="Freeform: Shape 356"/>
            <p:cNvSpPr/>
            <p:nvPr/>
          </p:nvSpPr>
          <p:spPr>
            <a:xfrm>
              <a:off x="5826966" y="1198374"/>
              <a:ext cx="161925" cy="38100"/>
            </a:xfrm>
            <a:custGeom>
              <a:avLst/>
              <a:gdLst>
                <a:gd name="connsiteX0" fmla="*/ 4281 w 161925"/>
                <a:gd name="connsiteY0" fmla="*/ 39523 h 38100"/>
                <a:gd name="connsiteX1" fmla="*/ 167158 w 161925"/>
                <a:gd name="connsiteY1" fmla="*/ 428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9523"/>
                  </a:moveTo>
                  <a:lnTo>
                    <a:pt x="167158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58" name="Freeform: Shape 357"/>
            <p:cNvSpPr/>
            <p:nvPr/>
          </p:nvSpPr>
          <p:spPr>
            <a:xfrm>
              <a:off x="5819346" y="1173609"/>
              <a:ext cx="114300" cy="28575"/>
            </a:xfrm>
            <a:custGeom>
              <a:avLst/>
              <a:gdLst>
                <a:gd name="connsiteX0" fmla="*/ 4281 w 114300"/>
                <a:gd name="connsiteY0" fmla="*/ 27141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7141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59" name="Freeform: Shape 358"/>
            <p:cNvSpPr/>
            <p:nvPr/>
          </p:nvSpPr>
          <p:spPr>
            <a:xfrm>
              <a:off x="5811726" y="1136462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60" name="Freeform: Shape 359"/>
            <p:cNvSpPr/>
            <p:nvPr/>
          </p:nvSpPr>
          <p:spPr>
            <a:xfrm>
              <a:off x="5804106" y="1100267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61" name="Freeform: Shape 360"/>
            <p:cNvSpPr/>
            <p:nvPr/>
          </p:nvSpPr>
          <p:spPr>
            <a:xfrm>
              <a:off x="5797438" y="1061214"/>
              <a:ext cx="161925" cy="38100"/>
            </a:xfrm>
            <a:custGeom>
              <a:avLst/>
              <a:gdLst>
                <a:gd name="connsiteX0" fmla="*/ 4281 w 161925"/>
                <a:gd name="connsiteY0" fmla="*/ 38571 h 38100"/>
                <a:gd name="connsiteX1" fmla="*/ 167158 w 161925"/>
                <a:gd name="connsiteY1" fmla="*/ 428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8571"/>
                  </a:moveTo>
                  <a:lnTo>
                    <a:pt x="167158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62" name="Freeform: Shape 361"/>
            <p:cNvSpPr/>
            <p:nvPr/>
          </p:nvSpPr>
          <p:spPr>
            <a:xfrm>
              <a:off x="5788866" y="1031687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5723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5723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63" name="Freeform: Shape 362"/>
            <p:cNvSpPr/>
            <p:nvPr/>
          </p:nvSpPr>
          <p:spPr>
            <a:xfrm>
              <a:off x="5781246" y="995492"/>
              <a:ext cx="114300" cy="28575"/>
            </a:xfrm>
            <a:custGeom>
              <a:avLst/>
              <a:gdLst>
                <a:gd name="connsiteX0" fmla="*/ 4281 w 114300"/>
                <a:gd name="connsiteY0" fmla="*/ 27141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7141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64" name="Freeform: Shape 363"/>
            <p:cNvSpPr/>
            <p:nvPr/>
          </p:nvSpPr>
          <p:spPr>
            <a:xfrm>
              <a:off x="5773626" y="958344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65" name="Freeform: Shape 364"/>
            <p:cNvSpPr/>
            <p:nvPr/>
          </p:nvSpPr>
          <p:spPr>
            <a:xfrm>
              <a:off x="5767911" y="919292"/>
              <a:ext cx="161925" cy="38100"/>
            </a:xfrm>
            <a:custGeom>
              <a:avLst/>
              <a:gdLst>
                <a:gd name="connsiteX0" fmla="*/ 4281 w 161925"/>
                <a:gd name="connsiteY0" fmla="*/ 38571 h 38100"/>
                <a:gd name="connsiteX1" fmla="*/ 166206 w 161925"/>
                <a:gd name="connsiteY1" fmla="*/ 428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8571"/>
                  </a:moveTo>
                  <a:lnTo>
                    <a:pt x="166206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66" name="Freeform: Shape 365"/>
            <p:cNvSpPr/>
            <p:nvPr/>
          </p:nvSpPr>
          <p:spPr>
            <a:xfrm>
              <a:off x="5760291" y="893574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67" name="Freeform: Shape 366"/>
            <p:cNvSpPr/>
            <p:nvPr/>
          </p:nvSpPr>
          <p:spPr>
            <a:xfrm>
              <a:off x="5751718" y="857379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5723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5723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68" name="Freeform: Shape 367"/>
            <p:cNvSpPr/>
            <p:nvPr/>
          </p:nvSpPr>
          <p:spPr>
            <a:xfrm>
              <a:off x="5744098" y="821184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5723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5723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69" name="Freeform: Shape 368"/>
            <p:cNvSpPr/>
            <p:nvPr/>
          </p:nvSpPr>
          <p:spPr>
            <a:xfrm>
              <a:off x="5738383" y="782132"/>
              <a:ext cx="161925" cy="38100"/>
            </a:xfrm>
            <a:custGeom>
              <a:avLst/>
              <a:gdLst>
                <a:gd name="connsiteX0" fmla="*/ 4281 w 161925"/>
                <a:gd name="connsiteY0" fmla="*/ 38571 h 38100"/>
                <a:gd name="connsiteX1" fmla="*/ 167158 w 161925"/>
                <a:gd name="connsiteY1" fmla="*/ 428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8571"/>
                  </a:moveTo>
                  <a:lnTo>
                    <a:pt x="167158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70" name="Freeform: Shape 369"/>
            <p:cNvSpPr/>
            <p:nvPr/>
          </p:nvSpPr>
          <p:spPr>
            <a:xfrm>
              <a:off x="5730763" y="756414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71" name="Freeform: Shape 370"/>
            <p:cNvSpPr/>
            <p:nvPr/>
          </p:nvSpPr>
          <p:spPr>
            <a:xfrm>
              <a:off x="5723143" y="720219"/>
              <a:ext cx="114300" cy="28575"/>
            </a:xfrm>
            <a:custGeom>
              <a:avLst/>
              <a:gdLst>
                <a:gd name="connsiteX0" fmla="*/ 4281 w 114300"/>
                <a:gd name="connsiteY0" fmla="*/ 27141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7141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72" name="Freeform: Shape 371"/>
            <p:cNvSpPr/>
            <p:nvPr/>
          </p:nvSpPr>
          <p:spPr>
            <a:xfrm>
              <a:off x="5715523" y="684024"/>
              <a:ext cx="114300" cy="28575"/>
            </a:xfrm>
            <a:custGeom>
              <a:avLst/>
              <a:gdLst>
                <a:gd name="connsiteX0" fmla="*/ 4281 w 114300"/>
                <a:gd name="connsiteY0" fmla="*/ 27141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7141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73" name="Freeform: Shape 372"/>
            <p:cNvSpPr/>
            <p:nvPr/>
          </p:nvSpPr>
          <p:spPr>
            <a:xfrm>
              <a:off x="5650680" y="579257"/>
              <a:ext cx="962025" cy="2800350"/>
            </a:xfrm>
            <a:custGeom>
              <a:avLst/>
              <a:gdLst>
                <a:gd name="connsiteX0" fmla="*/ 8473 w 962025"/>
                <a:gd name="connsiteY0" fmla="*/ 87089 h 2800350"/>
                <a:gd name="connsiteX1" fmla="*/ 378372 w 962025"/>
                <a:gd name="connsiteY1" fmla="*/ 8473 h 2800350"/>
                <a:gd name="connsiteX2" fmla="*/ 954030 w 962025"/>
                <a:gd name="connsiteY2" fmla="*/ 2717029 h 2800350"/>
                <a:gd name="connsiteX3" fmla="*/ 584131 w 962025"/>
                <a:gd name="connsiteY3" fmla="*/ 2795644 h 2800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2025" h="2800350">
                  <a:moveTo>
                    <a:pt x="8473" y="87089"/>
                  </a:moveTo>
                  <a:lnTo>
                    <a:pt x="378372" y="8473"/>
                  </a:lnTo>
                  <a:lnTo>
                    <a:pt x="954030" y="2717029"/>
                  </a:lnTo>
                  <a:lnTo>
                    <a:pt x="584131" y="279564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74" name="Freeform: Shape 373"/>
            <p:cNvSpPr/>
            <p:nvPr/>
          </p:nvSpPr>
          <p:spPr>
            <a:xfrm>
              <a:off x="5623831" y="584076"/>
              <a:ext cx="962025" cy="2800350"/>
            </a:xfrm>
            <a:custGeom>
              <a:avLst/>
              <a:gdLst>
                <a:gd name="connsiteX0" fmla="*/ 8473 w 962025"/>
                <a:gd name="connsiteY0" fmla="*/ 87089 h 2800350"/>
                <a:gd name="connsiteX1" fmla="*/ 378372 w 962025"/>
                <a:gd name="connsiteY1" fmla="*/ 8473 h 2800350"/>
                <a:gd name="connsiteX2" fmla="*/ 954030 w 962025"/>
                <a:gd name="connsiteY2" fmla="*/ 2717029 h 2800350"/>
                <a:gd name="connsiteX3" fmla="*/ 584131 w 962025"/>
                <a:gd name="connsiteY3" fmla="*/ 2795644 h 2800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2025" h="2800350">
                  <a:moveTo>
                    <a:pt x="8473" y="87089"/>
                  </a:moveTo>
                  <a:lnTo>
                    <a:pt x="378372" y="8473"/>
                  </a:lnTo>
                  <a:lnTo>
                    <a:pt x="954030" y="2717029"/>
                  </a:lnTo>
                  <a:lnTo>
                    <a:pt x="584131" y="279564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75" name="Freeform: Shape 374"/>
            <p:cNvSpPr/>
            <p:nvPr/>
          </p:nvSpPr>
          <p:spPr>
            <a:xfrm>
              <a:off x="5624033" y="655812"/>
              <a:ext cx="619125" cy="2724150"/>
            </a:xfrm>
            <a:custGeom>
              <a:avLst/>
              <a:gdLst>
                <a:gd name="connsiteX0" fmla="*/ 8473 w 619125"/>
                <a:gd name="connsiteY0" fmla="*/ 15998 h 2724150"/>
                <a:gd name="connsiteX1" fmla="*/ 43879 w 619125"/>
                <a:gd name="connsiteY1" fmla="*/ 8473 h 2724150"/>
                <a:gd name="connsiteX2" fmla="*/ 619537 w 619125"/>
                <a:gd name="connsiteY2" fmla="*/ 2717028 h 2724150"/>
                <a:gd name="connsiteX3" fmla="*/ 584131 w 619125"/>
                <a:gd name="connsiteY3" fmla="*/ 2724553 h 2724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9125" h="2724150">
                  <a:moveTo>
                    <a:pt x="8473" y="15998"/>
                  </a:moveTo>
                  <a:lnTo>
                    <a:pt x="43879" y="8473"/>
                  </a:lnTo>
                  <a:lnTo>
                    <a:pt x="619537" y="2717028"/>
                  </a:lnTo>
                  <a:lnTo>
                    <a:pt x="584131" y="2724553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76" name="Freeform: Shape 375"/>
            <p:cNvSpPr/>
            <p:nvPr/>
          </p:nvSpPr>
          <p:spPr>
            <a:xfrm>
              <a:off x="6129861" y="2692847"/>
              <a:ext cx="161925" cy="38100"/>
            </a:xfrm>
            <a:custGeom>
              <a:avLst/>
              <a:gdLst>
                <a:gd name="connsiteX0" fmla="*/ 4281 w 161925"/>
                <a:gd name="connsiteY0" fmla="*/ 38571 h 38100"/>
                <a:gd name="connsiteX1" fmla="*/ 166206 w 161925"/>
                <a:gd name="connsiteY1" fmla="*/ 428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8571"/>
                  </a:moveTo>
                  <a:lnTo>
                    <a:pt x="166206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77" name="Freeform: Shape 376"/>
            <p:cNvSpPr/>
            <p:nvPr/>
          </p:nvSpPr>
          <p:spPr>
            <a:xfrm>
              <a:off x="6122241" y="2667129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78" name="Freeform: Shape 377"/>
            <p:cNvSpPr/>
            <p:nvPr/>
          </p:nvSpPr>
          <p:spPr>
            <a:xfrm>
              <a:off x="6113668" y="2630934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5723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5723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79" name="Freeform: Shape 378"/>
            <p:cNvSpPr/>
            <p:nvPr/>
          </p:nvSpPr>
          <p:spPr>
            <a:xfrm>
              <a:off x="6106048" y="2594739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5723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5723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80" name="Freeform: Shape 379"/>
            <p:cNvSpPr/>
            <p:nvPr/>
          </p:nvSpPr>
          <p:spPr>
            <a:xfrm>
              <a:off x="6100333" y="2555687"/>
              <a:ext cx="161925" cy="38100"/>
            </a:xfrm>
            <a:custGeom>
              <a:avLst/>
              <a:gdLst>
                <a:gd name="connsiteX0" fmla="*/ 4281 w 161925"/>
                <a:gd name="connsiteY0" fmla="*/ 38571 h 38100"/>
                <a:gd name="connsiteX1" fmla="*/ 167158 w 161925"/>
                <a:gd name="connsiteY1" fmla="*/ 428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8571"/>
                  </a:moveTo>
                  <a:lnTo>
                    <a:pt x="167158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81" name="Freeform: Shape 380"/>
            <p:cNvSpPr/>
            <p:nvPr/>
          </p:nvSpPr>
          <p:spPr>
            <a:xfrm>
              <a:off x="6092713" y="2529969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0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82" name="Freeform: Shape 381"/>
            <p:cNvSpPr/>
            <p:nvPr/>
          </p:nvSpPr>
          <p:spPr>
            <a:xfrm>
              <a:off x="6085093" y="2493774"/>
              <a:ext cx="114300" cy="28575"/>
            </a:xfrm>
            <a:custGeom>
              <a:avLst/>
              <a:gdLst>
                <a:gd name="connsiteX0" fmla="*/ 4281 w 114300"/>
                <a:gd name="connsiteY0" fmla="*/ 27141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7141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83" name="Freeform: Shape 382"/>
            <p:cNvSpPr/>
            <p:nvPr/>
          </p:nvSpPr>
          <p:spPr>
            <a:xfrm>
              <a:off x="6077473" y="2457579"/>
              <a:ext cx="114300" cy="28575"/>
            </a:xfrm>
            <a:custGeom>
              <a:avLst/>
              <a:gdLst>
                <a:gd name="connsiteX0" fmla="*/ 4281 w 114300"/>
                <a:gd name="connsiteY0" fmla="*/ 27141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7141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84" name="Freeform: Shape 383"/>
            <p:cNvSpPr/>
            <p:nvPr/>
          </p:nvSpPr>
          <p:spPr>
            <a:xfrm>
              <a:off x="6070806" y="2417574"/>
              <a:ext cx="161925" cy="38100"/>
            </a:xfrm>
            <a:custGeom>
              <a:avLst/>
              <a:gdLst>
                <a:gd name="connsiteX0" fmla="*/ 4281 w 161925"/>
                <a:gd name="connsiteY0" fmla="*/ 38571 h 38100"/>
                <a:gd name="connsiteX1" fmla="*/ 167158 w 161925"/>
                <a:gd name="connsiteY1" fmla="*/ 428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8571"/>
                  </a:moveTo>
                  <a:lnTo>
                    <a:pt x="167158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85" name="Freeform: Shape 384"/>
            <p:cNvSpPr/>
            <p:nvPr/>
          </p:nvSpPr>
          <p:spPr>
            <a:xfrm>
              <a:off x="6063186" y="2392809"/>
              <a:ext cx="114300" cy="28575"/>
            </a:xfrm>
            <a:custGeom>
              <a:avLst/>
              <a:gdLst>
                <a:gd name="connsiteX0" fmla="*/ 4281 w 114300"/>
                <a:gd name="connsiteY0" fmla="*/ 27140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7140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86" name="Freeform: Shape 385"/>
            <p:cNvSpPr/>
            <p:nvPr/>
          </p:nvSpPr>
          <p:spPr>
            <a:xfrm>
              <a:off x="6055566" y="2355662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87" name="Freeform: Shape 386"/>
            <p:cNvSpPr/>
            <p:nvPr/>
          </p:nvSpPr>
          <p:spPr>
            <a:xfrm>
              <a:off x="6047946" y="2319467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88" name="Freeform: Shape 387"/>
            <p:cNvSpPr/>
            <p:nvPr/>
          </p:nvSpPr>
          <p:spPr>
            <a:xfrm>
              <a:off x="6219396" y="3117662"/>
              <a:ext cx="161925" cy="38100"/>
            </a:xfrm>
            <a:custGeom>
              <a:avLst/>
              <a:gdLst>
                <a:gd name="connsiteX0" fmla="*/ 4281 w 161925"/>
                <a:gd name="connsiteY0" fmla="*/ 38571 h 38100"/>
                <a:gd name="connsiteX1" fmla="*/ 167158 w 161925"/>
                <a:gd name="connsiteY1" fmla="*/ 428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8571"/>
                  </a:moveTo>
                  <a:lnTo>
                    <a:pt x="167158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89" name="Freeform: Shape 388"/>
            <p:cNvSpPr/>
            <p:nvPr/>
          </p:nvSpPr>
          <p:spPr>
            <a:xfrm>
              <a:off x="6211776" y="3091944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5723 w 114300"/>
                <a:gd name="connsiteY1" fmla="*/ 428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5723" y="4280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90" name="Freeform: Shape 389"/>
            <p:cNvSpPr/>
            <p:nvPr/>
          </p:nvSpPr>
          <p:spPr>
            <a:xfrm>
              <a:off x="6204156" y="3055749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91" name="Freeform: Shape 390"/>
            <p:cNvSpPr/>
            <p:nvPr/>
          </p:nvSpPr>
          <p:spPr>
            <a:xfrm>
              <a:off x="6196536" y="3019554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92" name="Freeform: Shape 391"/>
            <p:cNvSpPr/>
            <p:nvPr/>
          </p:nvSpPr>
          <p:spPr>
            <a:xfrm>
              <a:off x="6249876" y="3257679"/>
              <a:ext cx="161925" cy="38100"/>
            </a:xfrm>
            <a:custGeom>
              <a:avLst/>
              <a:gdLst>
                <a:gd name="connsiteX0" fmla="*/ 4281 w 161925"/>
                <a:gd name="connsiteY0" fmla="*/ 38570 h 38100"/>
                <a:gd name="connsiteX1" fmla="*/ 166206 w 161925"/>
                <a:gd name="connsiteY1" fmla="*/ 428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8570"/>
                  </a:moveTo>
                  <a:lnTo>
                    <a:pt x="166206" y="4280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93" name="Freeform: Shape 392"/>
            <p:cNvSpPr/>
            <p:nvPr/>
          </p:nvSpPr>
          <p:spPr>
            <a:xfrm>
              <a:off x="6242256" y="3232914"/>
              <a:ext cx="114300" cy="28575"/>
            </a:xfrm>
            <a:custGeom>
              <a:avLst/>
              <a:gdLst>
                <a:gd name="connsiteX0" fmla="*/ 4281 w 114300"/>
                <a:gd name="connsiteY0" fmla="*/ 27141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7141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94" name="Freeform: Shape 393"/>
            <p:cNvSpPr/>
            <p:nvPr/>
          </p:nvSpPr>
          <p:spPr>
            <a:xfrm>
              <a:off x="6234636" y="3195767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0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95" name="Freeform: Shape 394"/>
            <p:cNvSpPr/>
            <p:nvPr/>
          </p:nvSpPr>
          <p:spPr>
            <a:xfrm>
              <a:off x="6226063" y="3159572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5723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5723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96" name="Freeform: Shape 395"/>
            <p:cNvSpPr/>
            <p:nvPr/>
          </p:nvSpPr>
          <p:spPr>
            <a:xfrm>
              <a:off x="6190821" y="2980502"/>
              <a:ext cx="161925" cy="38100"/>
            </a:xfrm>
            <a:custGeom>
              <a:avLst/>
              <a:gdLst>
                <a:gd name="connsiteX0" fmla="*/ 4281 w 161925"/>
                <a:gd name="connsiteY0" fmla="*/ 38571 h 38100"/>
                <a:gd name="connsiteX1" fmla="*/ 166206 w 161925"/>
                <a:gd name="connsiteY1" fmla="*/ 428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8571"/>
                  </a:moveTo>
                  <a:lnTo>
                    <a:pt x="166206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97" name="Freeform: Shape 396"/>
            <p:cNvSpPr/>
            <p:nvPr/>
          </p:nvSpPr>
          <p:spPr>
            <a:xfrm>
              <a:off x="6183201" y="2954784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98" name="Freeform: Shape 397"/>
            <p:cNvSpPr/>
            <p:nvPr/>
          </p:nvSpPr>
          <p:spPr>
            <a:xfrm>
              <a:off x="6175581" y="2918589"/>
              <a:ext cx="114300" cy="28575"/>
            </a:xfrm>
            <a:custGeom>
              <a:avLst/>
              <a:gdLst>
                <a:gd name="connsiteX0" fmla="*/ 4281 w 114300"/>
                <a:gd name="connsiteY0" fmla="*/ 27141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7141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399" name="Freeform: Shape 398"/>
            <p:cNvSpPr/>
            <p:nvPr/>
          </p:nvSpPr>
          <p:spPr>
            <a:xfrm>
              <a:off x="6167008" y="2881442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5723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5723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400" name="Freeform: Shape 399"/>
            <p:cNvSpPr/>
            <p:nvPr/>
          </p:nvSpPr>
          <p:spPr>
            <a:xfrm>
              <a:off x="6161293" y="2842389"/>
              <a:ext cx="161925" cy="38100"/>
            </a:xfrm>
            <a:custGeom>
              <a:avLst/>
              <a:gdLst>
                <a:gd name="connsiteX0" fmla="*/ 4281 w 161925"/>
                <a:gd name="connsiteY0" fmla="*/ 38571 h 38100"/>
                <a:gd name="connsiteX1" fmla="*/ 167158 w 161925"/>
                <a:gd name="connsiteY1" fmla="*/ 428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8571"/>
                  </a:moveTo>
                  <a:lnTo>
                    <a:pt x="167158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401" name="Freeform: Shape 400"/>
            <p:cNvSpPr/>
            <p:nvPr/>
          </p:nvSpPr>
          <p:spPr>
            <a:xfrm>
              <a:off x="6153673" y="2816672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402" name="Freeform: Shape 401"/>
            <p:cNvSpPr/>
            <p:nvPr/>
          </p:nvSpPr>
          <p:spPr>
            <a:xfrm>
              <a:off x="6146053" y="2780477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403" name="Freeform: Shape 402"/>
            <p:cNvSpPr/>
            <p:nvPr/>
          </p:nvSpPr>
          <p:spPr>
            <a:xfrm>
              <a:off x="6138433" y="2744282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0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404" name="Freeform: Shape 403"/>
            <p:cNvSpPr/>
            <p:nvPr/>
          </p:nvSpPr>
          <p:spPr>
            <a:xfrm>
              <a:off x="6042231" y="2280414"/>
              <a:ext cx="161925" cy="38100"/>
            </a:xfrm>
            <a:custGeom>
              <a:avLst/>
              <a:gdLst>
                <a:gd name="connsiteX0" fmla="*/ 4281 w 161925"/>
                <a:gd name="connsiteY0" fmla="*/ 38571 h 38100"/>
                <a:gd name="connsiteX1" fmla="*/ 166206 w 161925"/>
                <a:gd name="connsiteY1" fmla="*/ 428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8571"/>
                  </a:moveTo>
                  <a:lnTo>
                    <a:pt x="166206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405" name="Freeform: Shape 404"/>
            <p:cNvSpPr/>
            <p:nvPr/>
          </p:nvSpPr>
          <p:spPr>
            <a:xfrm>
              <a:off x="6033658" y="2254697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5723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5723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406" name="Freeform: Shape 405"/>
            <p:cNvSpPr/>
            <p:nvPr/>
          </p:nvSpPr>
          <p:spPr>
            <a:xfrm>
              <a:off x="6026038" y="2218502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5723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5723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407" name="Freeform: Shape 406"/>
            <p:cNvSpPr/>
            <p:nvPr/>
          </p:nvSpPr>
          <p:spPr>
            <a:xfrm>
              <a:off x="6018418" y="2182307"/>
              <a:ext cx="114300" cy="28575"/>
            </a:xfrm>
            <a:custGeom>
              <a:avLst/>
              <a:gdLst>
                <a:gd name="connsiteX0" fmla="*/ 4281 w 114300"/>
                <a:gd name="connsiteY0" fmla="*/ 27141 h 28575"/>
                <a:gd name="connsiteX1" fmla="*/ 115723 w 114300"/>
                <a:gd name="connsiteY1" fmla="*/ 428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7141"/>
                  </a:moveTo>
                  <a:lnTo>
                    <a:pt x="115723" y="4280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408" name="Freeform: Shape 407"/>
            <p:cNvSpPr/>
            <p:nvPr/>
          </p:nvSpPr>
          <p:spPr>
            <a:xfrm>
              <a:off x="6012703" y="2142302"/>
              <a:ext cx="161925" cy="38100"/>
            </a:xfrm>
            <a:custGeom>
              <a:avLst/>
              <a:gdLst>
                <a:gd name="connsiteX0" fmla="*/ 4281 w 161925"/>
                <a:gd name="connsiteY0" fmla="*/ 39523 h 38100"/>
                <a:gd name="connsiteX1" fmla="*/ 166206 w 161925"/>
                <a:gd name="connsiteY1" fmla="*/ 428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9523"/>
                  </a:moveTo>
                  <a:lnTo>
                    <a:pt x="166206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409" name="Freeform: Shape 408"/>
            <p:cNvSpPr/>
            <p:nvPr/>
          </p:nvSpPr>
          <p:spPr>
            <a:xfrm>
              <a:off x="6005083" y="2117537"/>
              <a:ext cx="114300" cy="28575"/>
            </a:xfrm>
            <a:custGeom>
              <a:avLst/>
              <a:gdLst>
                <a:gd name="connsiteX0" fmla="*/ 4281 w 114300"/>
                <a:gd name="connsiteY0" fmla="*/ 27141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7141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410" name="Freeform: Shape 409"/>
            <p:cNvSpPr/>
            <p:nvPr/>
          </p:nvSpPr>
          <p:spPr>
            <a:xfrm>
              <a:off x="5997463" y="2080389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411" name="Freeform: Shape 410"/>
            <p:cNvSpPr/>
            <p:nvPr/>
          </p:nvSpPr>
          <p:spPr>
            <a:xfrm>
              <a:off x="5989843" y="2044194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0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412" name="Freeform: Shape 411"/>
            <p:cNvSpPr/>
            <p:nvPr/>
          </p:nvSpPr>
          <p:spPr>
            <a:xfrm>
              <a:off x="5983176" y="2005142"/>
              <a:ext cx="161925" cy="38100"/>
            </a:xfrm>
            <a:custGeom>
              <a:avLst/>
              <a:gdLst>
                <a:gd name="connsiteX0" fmla="*/ 4281 w 161925"/>
                <a:gd name="connsiteY0" fmla="*/ 38570 h 38100"/>
                <a:gd name="connsiteX1" fmla="*/ 167158 w 161925"/>
                <a:gd name="connsiteY1" fmla="*/ 428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8570"/>
                  </a:moveTo>
                  <a:lnTo>
                    <a:pt x="167158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413" name="Freeform: Shape 412"/>
            <p:cNvSpPr/>
            <p:nvPr/>
          </p:nvSpPr>
          <p:spPr>
            <a:xfrm>
              <a:off x="5975556" y="1979424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414" name="Freeform: Shape 413"/>
            <p:cNvSpPr/>
            <p:nvPr/>
          </p:nvSpPr>
          <p:spPr>
            <a:xfrm>
              <a:off x="5967936" y="1943229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415" name="Freeform: Shape 414"/>
            <p:cNvSpPr/>
            <p:nvPr/>
          </p:nvSpPr>
          <p:spPr>
            <a:xfrm>
              <a:off x="5960316" y="1907034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416" name="Freeform: Shape 415"/>
            <p:cNvSpPr/>
            <p:nvPr/>
          </p:nvSpPr>
          <p:spPr>
            <a:xfrm>
              <a:off x="5954601" y="1867982"/>
              <a:ext cx="161925" cy="38100"/>
            </a:xfrm>
            <a:custGeom>
              <a:avLst/>
              <a:gdLst>
                <a:gd name="connsiteX0" fmla="*/ 4281 w 161925"/>
                <a:gd name="connsiteY0" fmla="*/ 38571 h 38100"/>
                <a:gd name="connsiteX1" fmla="*/ 166206 w 161925"/>
                <a:gd name="connsiteY1" fmla="*/ 428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8571"/>
                  </a:moveTo>
                  <a:lnTo>
                    <a:pt x="166206" y="4280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417" name="Freeform: Shape 416"/>
            <p:cNvSpPr/>
            <p:nvPr/>
          </p:nvSpPr>
          <p:spPr>
            <a:xfrm>
              <a:off x="5946028" y="1842264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5723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5723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418" name="Freeform: Shape 417"/>
            <p:cNvSpPr/>
            <p:nvPr/>
          </p:nvSpPr>
          <p:spPr>
            <a:xfrm>
              <a:off x="5938408" y="1806069"/>
              <a:ext cx="114300" cy="28575"/>
            </a:xfrm>
            <a:custGeom>
              <a:avLst/>
              <a:gdLst>
                <a:gd name="connsiteX0" fmla="*/ 4281 w 114300"/>
                <a:gd name="connsiteY0" fmla="*/ 27141 h 28575"/>
                <a:gd name="connsiteX1" fmla="*/ 115723 w 114300"/>
                <a:gd name="connsiteY1" fmla="*/ 428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7141"/>
                  </a:moveTo>
                  <a:lnTo>
                    <a:pt x="115723" y="4280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419" name="Freeform: Shape 418"/>
            <p:cNvSpPr/>
            <p:nvPr/>
          </p:nvSpPr>
          <p:spPr>
            <a:xfrm>
              <a:off x="5930788" y="1768922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420" name="Freeform: Shape 419"/>
            <p:cNvSpPr/>
            <p:nvPr/>
          </p:nvSpPr>
          <p:spPr>
            <a:xfrm>
              <a:off x="5925073" y="1729869"/>
              <a:ext cx="161925" cy="38100"/>
            </a:xfrm>
            <a:custGeom>
              <a:avLst/>
              <a:gdLst>
                <a:gd name="connsiteX0" fmla="*/ 4281 w 161925"/>
                <a:gd name="connsiteY0" fmla="*/ 38571 h 38100"/>
                <a:gd name="connsiteX1" fmla="*/ 166206 w 161925"/>
                <a:gd name="connsiteY1" fmla="*/ 428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8571"/>
                  </a:moveTo>
                  <a:lnTo>
                    <a:pt x="166206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421" name="Freeform: Shape 420"/>
            <p:cNvSpPr/>
            <p:nvPr/>
          </p:nvSpPr>
          <p:spPr>
            <a:xfrm>
              <a:off x="5917453" y="1704152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422" name="Freeform: Shape 421"/>
            <p:cNvSpPr/>
            <p:nvPr/>
          </p:nvSpPr>
          <p:spPr>
            <a:xfrm>
              <a:off x="5909833" y="1667957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423" name="Freeform: Shape 422"/>
            <p:cNvSpPr/>
            <p:nvPr/>
          </p:nvSpPr>
          <p:spPr>
            <a:xfrm>
              <a:off x="5901261" y="1631762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5723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5723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424" name="Freeform: Shape 423"/>
            <p:cNvSpPr/>
            <p:nvPr/>
          </p:nvSpPr>
          <p:spPr>
            <a:xfrm>
              <a:off x="5895546" y="1592709"/>
              <a:ext cx="161925" cy="38100"/>
            </a:xfrm>
            <a:custGeom>
              <a:avLst/>
              <a:gdLst>
                <a:gd name="connsiteX0" fmla="*/ 4281 w 161925"/>
                <a:gd name="connsiteY0" fmla="*/ 38571 h 38100"/>
                <a:gd name="connsiteX1" fmla="*/ 167158 w 161925"/>
                <a:gd name="connsiteY1" fmla="*/ 428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8571"/>
                  </a:moveTo>
                  <a:lnTo>
                    <a:pt x="167158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425" name="Freeform: Shape 424"/>
            <p:cNvSpPr/>
            <p:nvPr/>
          </p:nvSpPr>
          <p:spPr>
            <a:xfrm>
              <a:off x="5887926" y="1566992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426" name="Freeform: Shape 425"/>
            <p:cNvSpPr/>
            <p:nvPr/>
          </p:nvSpPr>
          <p:spPr>
            <a:xfrm>
              <a:off x="5880306" y="1530797"/>
              <a:ext cx="114300" cy="28575"/>
            </a:xfrm>
            <a:custGeom>
              <a:avLst/>
              <a:gdLst>
                <a:gd name="connsiteX0" fmla="*/ 4281 w 114300"/>
                <a:gd name="connsiteY0" fmla="*/ 27141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7141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427" name="Freeform: Shape 426"/>
            <p:cNvSpPr/>
            <p:nvPr/>
          </p:nvSpPr>
          <p:spPr>
            <a:xfrm>
              <a:off x="5872686" y="1494602"/>
              <a:ext cx="114300" cy="28575"/>
            </a:xfrm>
            <a:custGeom>
              <a:avLst/>
              <a:gdLst>
                <a:gd name="connsiteX0" fmla="*/ 4281 w 114300"/>
                <a:gd name="connsiteY0" fmla="*/ 27141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7141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428" name="Freeform: Shape 427"/>
            <p:cNvSpPr/>
            <p:nvPr/>
          </p:nvSpPr>
          <p:spPr>
            <a:xfrm>
              <a:off x="5866018" y="1454597"/>
              <a:ext cx="161925" cy="38100"/>
            </a:xfrm>
            <a:custGeom>
              <a:avLst/>
              <a:gdLst>
                <a:gd name="connsiteX0" fmla="*/ 4281 w 161925"/>
                <a:gd name="connsiteY0" fmla="*/ 39523 h 38100"/>
                <a:gd name="connsiteX1" fmla="*/ 167158 w 161925"/>
                <a:gd name="connsiteY1" fmla="*/ 428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9523"/>
                  </a:moveTo>
                  <a:lnTo>
                    <a:pt x="167158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429" name="Freeform: Shape 428"/>
            <p:cNvSpPr/>
            <p:nvPr/>
          </p:nvSpPr>
          <p:spPr>
            <a:xfrm>
              <a:off x="5858398" y="1429832"/>
              <a:ext cx="114300" cy="28575"/>
            </a:xfrm>
            <a:custGeom>
              <a:avLst/>
              <a:gdLst>
                <a:gd name="connsiteX0" fmla="*/ 4281 w 114300"/>
                <a:gd name="connsiteY0" fmla="*/ 27141 h 28575"/>
                <a:gd name="connsiteX1" fmla="*/ 115723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7141"/>
                  </a:moveTo>
                  <a:lnTo>
                    <a:pt x="115723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430" name="Freeform: Shape 429"/>
            <p:cNvSpPr/>
            <p:nvPr/>
          </p:nvSpPr>
          <p:spPr>
            <a:xfrm>
              <a:off x="5850778" y="1392684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431" name="Freeform: Shape 430"/>
            <p:cNvSpPr/>
            <p:nvPr/>
          </p:nvSpPr>
          <p:spPr>
            <a:xfrm>
              <a:off x="5843158" y="1356489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432" name="Freeform: Shape 431"/>
            <p:cNvSpPr/>
            <p:nvPr/>
          </p:nvSpPr>
          <p:spPr>
            <a:xfrm>
              <a:off x="5837443" y="1317437"/>
              <a:ext cx="161925" cy="38100"/>
            </a:xfrm>
            <a:custGeom>
              <a:avLst/>
              <a:gdLst>
                <a:gd name="connsiteX0" fmla="*/ 4281 w 161925"/>
                <a:gd name="connsiteY0" fmla="*/ 38571 h 38100"/>
                <a:gd name="connsiteX1" fmla="*/ 166206 w 161925"/>
                <a:gd name="connsiteY1" fmla="*/ 428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8571"/>
                  </a:moveTo>
                  <a:lnTo>
                    <a:pt x="166206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433" name="Freeform: Shape 432"/>
            <p:cNvSpPr/>
            <p:nvPr/>
          </p:nvSpPr>
          <p:spPr>
            <a:xfrm>
              <a:off x="5829823" y="1291719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434" name="Freeform: Shape 433"/>
            <p:cNvSpPr/>
            <p:nvPr/>
          </p:nvSpPr>
          <p:spPr>
            <a:xfrm>
              <a:off x="5822203" y="1255524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435" name="Freeform: Shape 434"/>
            <p:cNvSpPr/>
            <p:nvPr/>
          </p:nvSpPr>
          <p:spPr>
            <a:xfrm>
              <a:off x="5813631" y="1219329"/>
              <a:ext cx="114300" cy="28575"/>
            </a:xfrm>
            <a:custGeom>
              <a:avLst/>
              <a:gdLst>
                <a:gd name="connsiteX0" fmla="*/ 4281 w 114300"/>
                <a:gd name="connsiteY0" fmla="*/ 27141 h 28575"/>
                <a:gd name="connsiteX1" fmla="*/ 115723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7141"/>
                  </a:moveTo>
                  <a:lnTo>
                    <a:pt x="115723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436" name="Freeform: Shape 435"/>
            <p:cNvSpPr/>
            <p:nvPr/>
          </p:nvSpPr>
          <p:spPr>
            <a:xfrm>
              <a:off x="5807916" y="1179324"/>
              <a:ext cx="161925" cy="38100"/>
            </a:xfrm>
            <a:custGeom>
              <a:avLst/>
              <a:gdLst>
                <a:gd name="connsiteX0" fmla="*/ 4281 w 161925"/>
                <a:gd name="connsiteY0" fmla="*/ 39523 h 38100"/>
                <a:gd name="connsiteX1" fmla="*/ 167158 w 161925"/>
                <a:gd name="connsiteY1" fmla="*/ 428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9523"/>
                  </a:moveTo>
                  <a:lnTo>
                    <a:pt x="167158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437" name="Freeform: Shape 436"/>
            <p:cNvSpPr/>
            <p:nvPr/>
          </p:nvSpPr>
          <p:spPr>
            <a:xfrm>
              <a:off x="5800296" y="1154559"/>
              <a:ext cx="114300" cy="28575"/>
            </a:xfrm>
            <a:custGeom>
              <a:avLst/>
              <a:gdLst>
                <a:gd name="connsiteX0" fmla="*/ 4281 w 114300"/>
                <a:gd name="connsiteY0" fmla="*/ 27141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7141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438" name="Freeform: Shape 437"/>
            <p:cNvSpPr/>
            <p:nvPr/>
          </p:nvSpPr>
          <p:spPr>
            <a:xfrm>
              <a:off x="5792676" y="1117412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439" name="Freeform: Shape 438"/>
            <p:cNvSpPr/>
            <p:nvPr/>
          </p:nvSpPr>
          <p:spPr>
            <a:xfrm>
              <a:off x="5785056" y="1081217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440" name="Freeform: Shape 439"/>
            <p:cNvSpPr/>
            <p:nvPr/>
          </p:nvSpPr>
          <p:spPr>
            <a:xfrm>
              <a:off x="5778388" y="1042164"/>
              <a:ext cx="161925" cy="38100"/>
            </a:xfrm>
            <a:custGeom>
              <a:avLst/>
              <a:gdLst>
                <a:gd name="connsiteX0" fmla="*/ 4281 w 161925"/>
                <a:gd name="connsiteY0" fmla="*/ 38571 h 38100"/>
                <a:gd name="connsiteX1" fmla="*/ 167158 w 161925"/>
                <a:gd name="connsiteY1" fmla="*/ 428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8571"/>
                  </a:moveTo>
                  <a:lnTo>
                    <a:pt x="167158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441" name="Freeform: Shape 440"/>
            <p:cNvSpPr/>
            <p:nvPr/>
          </p:nvSpPr>
          <p:spPr>
            <a:xfrm>
              <a:off x="5769816" y="1012637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5723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5723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442" name="Freeform: Shape 441"/>
            <p:cNvSpPr/>
            <p:nvPr/>
          </p:nvSpPr>
          <p:spPr>
            <a:xfrm>
              <a:off x="5762196" y="976442"/>
              <a:ext cx="114300" cy="28575"/>
            </a:xfrm>
            <a:custGeom>
              <a:avLst/>
              <a:gdLst>
                <a:gd name="connsiteX0" fmla="*/ 4281 w 114300"/>
                <a:gd name="connsiteY0" fmla="*/ 27141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7141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443" name="Freeform: Shape 442"/>
            <p:cNvSpPr/>
            <p:nvPr/>
          </p:nvSpPr>
          <p:spPr>
            <a:xfrm>
              <a:off x="5754576" y="939294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444" name="Freeform: Shape 443"/>
            <p:cNvSpPr/>
            <p:nvPr/>
          </p:nvSpPr>
          <p:spPr>
            <a:xfrm>
              <a:off x="5748861" y="900242"/>
              <a:ext cx="161925" cy="38100"/>
            </a:xfrm>
            <a:custGeom>
              <a:avLst/>
              <a:gdLst>
                <a:gd name="connsiteX0" fmla="*/ 4281 w 161925"/>
                <a:gd name="connsiteY0" fmla="*/ 38571 h 38100"/>
                <a:gd name="connsiteX1" fmla="*/ 166206 w 161925"/>
                <a:gd name="connsiteY1" fmla="*/ 428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8571"/>
                  </a:moveTo>
                  <a:lnTo>
                    <a:pt x="166206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445" name="Freeform: Shape 444"/>
            <p:cNvSpPr/>
            <p:nvPr/>
          </p:nvSpPr>
          <p:spPr>
            <a:xfrm>
              <a:off x="5741241" y="874524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446" name="Freeform: Shape 445"/>
            <p:cNvSpPr/>
            <p:nvPr/>
          </p:nvSpPr>
          <p:spPr>
            <a:xfrm>
              <a:off x="5732668" y="838329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5723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5723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447" name="Freeform: Shape 446"/>
            <p:cNvSpPr/>
            <p:nvPr/>
          </p:nvSpPr>
          <p:spPr>
            <a:xfrm>
              <a:off x="5725048" y="802134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5723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5723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448" name="Freeform: Shape 447"/>
            <p:cNvSpPr/>
            <p:nvPr/>
          </p:nvSpPr>
          <p:spPr>
            <a:xfrm>
              <a:off x="5719333" y="763082"/>
              <a:ext cx="161925" cy="38100"/>
            </a:xfrm>
            <a:custGeom>
              <a:avLst/>
              <a:gdLst>
                <a:gd name="connsiteX0" fmla="*/ 4281 w 161925"/>
                <a:gd name="connsiteY0" fmla="*/ 38571 h 38100"/>
                <a:gd name="connsiteX1" fmla="*/ 167158 w 161925"/>
                <a:gd name="connsiteY1" fmla="*/ 428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8571"/>
                  </a:moveTo>
                  <a:lnTo>
                    <a:pt x="167158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449" name="Freeform: Shape 448"/>
            <p:cNvSpPr/>
            <p:nvPr/>
          </p:nvSpPr>
          <p:spPr>
            <a:xfrm>
              <a:off x="5711713" y="737364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450" name="Freeform: Shape 449"/>
            <p:cNvSpPr/>
            <p:nvPr/>
          </p:nvSpPr>
          <p:spPr>
            <a:xfrm>
              <a:off x="5704093" y="701169"/>
              <a:ext cx="114300" cy="28575"/>
            </a:xfrm>
            <a:custGeom>
              <a:avLst/>
              <a:gdLst>
                <a:gd name="connsiteX0" fmla="*/ 4281 w 114300"/>
                <a:gd name="connsiteY0" fmla="*/ 27141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7141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  <p:sp>
          <p:nvSpPr>
            <p:cNvPr id="451" name="Freeform: Shape 450"/>
            <p:cNvSpPr/>
            <p:nvPr/>
          </p:nvSpPr>
          <p:spPr>
            <a:xfrm>
              <a:off x="5696473" y="664974"/>
              <a:ext cx="114300" cy="28575"/>
            </a:xfrm>
            <a:custGeom>
              <a:avLst/>
              <a:gdLst>
                <a:gd name="connsiteX0" fmla="*/ 4281 w 114300"/>
                <a:gd name="connsiteY0" fmla="*/ 27141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7141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srgbClr val="181717"/>
                </a:solidFill>
                <a:latin typeface="Calibri" panose="020F0502020204030204"/>
              </a:endParaRPr>
            </a:p>
          </p:txBody>
        </p:sp>
      </p:grpSp>
      <p:sp>
        <p:nvSpPr>
          <p:cNvPr id="452" name="文本框 16"/>
          <p:cNvSpPr txBox="1"/>
          <p:nvPr/>
        </p:nvSpPr>
        <p:spPr>
          <a:xfrm>
            <a:off x="95222" y="1064184"/>
            <a:ext cx="3752105" cy="3347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altLang="zh-CN" sz="10350" b="1" dirty="0">
                <a:solidFill>
                  <a:srgbClr val="FF9900"/>
                </a:solidFill>
                <a:latin typeface="Arial" panose="020B0604020202020204" pitchFamily="34" charset="0"/>
                <a:ea typeface="汉标中黑体" panose="02010601030101010101" charset="-122"/>
                <a:cs typeface="Arial" panose="020B0604020202020204" pitchFamily="34" charset="0"/>
                <a:sym typeface="字心坊童梦奇缘W" panose="020B0A04020202020204" pitchFamily="34" charset="-122"/>
              </a:rPr>
              <a:t>II. </a:t>
            </a:r>
            <a:endParaRPr lang="en-US" altLang="zh-CN" sz="10350" b="1" dirty="0">
              <a:solidFill>
                <a:srgbClr val="FF9900"/>
              </a:solidFill>
              <a:latin typeface="Arial" panose="020B0604020202020204" pitchFamily="34" charset="0"/>
              <a:ea typeface="汉标中黑体" panose="02010601030101010101" charset="-122"/>
              <a:cs typeface="Arial" panose="020B0604020202020204" pitchFamily="34" charset="0"/>
              <a:sym typeface="字心坊童梦奇缘W" panose="020B0A04020202020204" pitchFamily="34" charset="-122"/>
            </a:endParaRPr>
          </a:p>
          <a:p>
            <a:pPr algn="ctr" defTabSz="685800"/>
            <a:r>
              <a:rPr lang="en-US" altLang="zh-CN" sz="5400" b="1" dirty="0">
                <a:solidFill>
                  <a:srgbClr val="FF9900"/>
                </a:solidFill>
                <a:latin typeface="Arial" panose="020B0604020202020204" pitchFamily="34" charset="0"/>
                <a:ea typeface="汉标中黑体" panose="02010601030101010101" charset="-122"/>
                <a:cs typeface="Arial" panose="020B0604020202020204" pitchFamily="34" charset="0"/>
                <a:sym typeface="字心坊童梦奇缘W" panose="020B0A04020202020204" pitchFamily="34" charset="-122"/>
              </a:rPr>
              <a:t>LIÊN KẾT ION</a:t>
            </a:r>
            <a:endParaRPr lang="zh-CN" altLang="en-US" sz="3000" b="1" dirty="0">
              <a:solidFill>
                <a:srgbClr val="FF9900"/>
              </a:solidFill>
              <a:latin typeface="Arial" panose="020B0604020202020204" pitchFamily="34" charset="0"/>
              <a:ea typeface="汉标中黑体" panose="02010601030101010101" charset="-122"/>
              <a:cs typeface="Arial" panose="020B0604020202020204" pitchFamily="34" charset="0"/>
              <a:sym typeface="字心坊童梦奇缘W" panose="020B0A04020202020204" pitchFamily="3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1572" y="0"/>
            <a:ext cx="8440855" cy="6678589"/>
          </a:xfrm>
          <a:prstGeom prst="rect">
            <a:avLst/>
          </a:prstGeom>
        </p:spPr>
      </p:pic>
    </p:spTree>
  </p:cSld>
  <p:clrMapOvr>
    <a:masterClrMapping/>
  </p:clrMapOvr>
  <p:transition/>
</p:sld>
</file>

<file path=ppt/tags/tag1.xml><?xml version="1.0" encoding="utf-8"?>
<p:tagLst xmlns:p="http://schemas.openxmlformats.org/presentationml/2006/main">
  <p:tag name="INKNOELEADERBOARD" val="-534722083"/>
</p:tagLst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Dashi 11">
      <a:dk1>
        <a:srgbClr val="181717"/>
      </a:dk1>
      <a:lt1>
        <a:srgbClr val="FFFFFF"/>
      </a:lt1>
      <a:dk2>
        <a:srgbClr val="181717"/>
      </a:dk2>
      <a:lt2>
        <a:srgbClr val="FFFFFF"/>
      </a:lt2>
      <a:accent1>
        <a:srgbClr val="00BA97"/>
      </a:accent1>
      <a:accent2>
        <a:srgbClr val="009374"/>
      </a:accent2>
      <a:accent3>
        <a:srgbClr val="00BA97"/>
      </a:accent3>
      <a:accent4>
        <a:srgbClr val="00C59D"/>
      </a:accent4>
      <a:accent5>
        <a:srgbClr val="009278"/>
      </a:accent5>
      <a:accent6>
        <a:srgbClr val="00C49D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1527</Words>
  <Application>WPS Presentation</Application>
  <PresentationFormat>On-screen Show (4:3)</PresentationFormat>
  <Paragraphs>93</Paragraphs>
  <Slides>12</Slides>
  <Notes>5</Notes>
  <HiddenSlides>0</HiddenSlides>
  <MMClips>1</MMClips>
  <ScaleCrop>false</ScaleCrop>
  <HeadingPairs>
    <vt:vector size="6" baseType="variant">
      <vt:variant>
        <vt:lpstr>已用的字体</vt:lpstr>
      </vt:variant>
      <vt:variant>
        <vt:i4>25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12</vt:i4>
      </vt:variant>
    </vt:vector>
  </HeadingPairs>
  <TitlesOfParts>
    <vt:vector size="43" baseType="lpstr">
      <vt:lpstr>Arial</vt:lpstr>
      <vt:lpstr>SimSun</vt:lpstr>
      <vt:lpstr>Wingdings</vt:lpstr>
      <vt:lpstr>Calibri</vt:lpstr>
      <vt:lpstr>Constantia</vt:lpstr>
      <vt:lpstr>Wingdings 2</vt:lpstr>
      <vt:lpstr>Arial</vt:lpstr>
      <vt:lpstr>Times New Roman</vt:lpstr>
      <vt:lpstr>OpenSans</vt:lpstr>
      <vt:lpstr>#9Slide03 NettoOTLight</vt:lpstr>
      <vt:lpstr>OpenSansBold</vt:lpstr>
      <vt:lpstr>Microsoft YaHei</vt:lpstr>
      <vt:lpstr>Arial Unicode MS</vt:lpstr>
      <vt:lpstr>Calibri</vt:lpstr>
      <vt:lpstr>Roboto Bold</vt:lpstr>
      <vt:lpstr>#9Slide03 Roboto Bold</vt:lpstr>
      <vt:lpstr>等线</vt:lpstr>
      <vt:lpstr>汉标中黑体</vt:lpstr>
      <vt:lpstr>字心坊童梦奇缘W</vt:lpstr>
      <vt:lpstr>.VnSouthern</vt:lpstr>
      <vt:lpstr>Symbol</vt:lpstr>
      <vt:lpstr>Times</vt:lpstr>
      <vt:lpstr>Paytone One</vt:lpstr>
      <vt:lpstr>Tahoma</vt:lpstr>
      <vt:lpstr>Calibri Light</vt:lpstr>
      <vt:lpstr>1_Office Theme</vt:lpstr>
      <vt:lpstr>Office Theme</vt:lpstr>
      <vt:lpstr>Flow</vt:lpstr>
      <vt:lpstr>6_Office Theme</vt:lpstr>
      <vt:lpstr>4_Office Theme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Phương Thúy Ngô</cp:lastModifiedBy>
  <cp:revision>41</cp:revision>
  <dcterms:created xsi:type="dcterms:W3CDTF">2022-10-05T14:59:00Z</dcterms:created>
  <dcterms:modified xsi:type="dcterms:W3CDTF">2025-02-11T03:29:21Z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270FE65AF80C4DB8A1656B8B2A97B907_13</vt:lpwstr>
  </property>
  <property fmtid="{D5CDD505-2E9C-101B-9397-08002B2CF9AE}" pid="3" name="KSOProductBuildVer">
    <vt:lpwstr>1033-12.2.0.19805</vt:lpwstr>
  </property>
</Properties>
</file>