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9" r:id="rId4"/>
    <p:sldId id="289" r:id="rId5"/>
    <p:sldId id="260" r:id="rId6"/>
    <p:sldId id="290" r:id="rId7"/>
    <p:sldId id="292" r:id="rId8"/>
    <p:sldId id="293" r:id="rId9"/>
    <p:sldId id="294" r:id="rId10"/>
    <p:sldId id="295" r:id="rId11"/>
    <p:sldId id="296" r:id="rId12"/>
    <p:sldId id="291" r:id="rId13"/>
    <p:sldId id="261" r:id="rId14"/>
    <p:sldId id="262" r:id="rId15"/>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a:srgbClr val="E27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7" d="100"/>
          <a:sy n="107" d="100"/>
        </p:scale>
        <p:origin x="714" y="13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6208C-E3D6-4C9F-B156-FA8F24D4FC6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32A4B-1173-4E35-8998-0A83063FE571}" type="slidenum">
              <a:rPr lang="en-US" smtClean="0"/>
              <a:t>‹#›</a:t>
            </a:fld>
            <a:endParaRPr lang="en-US"/>
          </a:p>
        </p:txBody>
      </p:sp>
    </p:spTree>
    <p:extLst>
      <p:ext uri="{BB962C8B-B14F-4D97-AF65-F5344CB8AC3E}">
        <p14:creationId xmlns:p14="http://schemas.microsoft.com/office/powerpoint/2010/main" val="404446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17.svg"/><Relationship Id="rId10" Type="http://schemas.openxmlformats.org/officeDocument/2006/relationships/image" Target="../media/image26.jpeg"/><Relationship Id="rId4" Type="http://schemas.openxmlformats.org/officeDocument/2006/relationships/image" Target="../media/image16.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5.svg"/><Relationship Id="rId7"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27882" y="3622576"/>
            <a:ext cx="2304926" cy="4611054"/>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93626" r="-93626"/>
              </a:stretch>
            </a:blipFill>
          </p:spPr>
        </p:sp>
      </p:grpSp>
      <p:grpSp>
        <p:nvGrpSpPr>
          <p:cNvPr id="4" name="Group 4"/>
          <p:cNvGrpSpPr>
            <a:grpSpLocks noChangeAspect="1"/>
          </p:cNvGrpSpPr>
          <p:nvPr/>
        </p:nvGrpSpPr>
        <p:grpSpPr>
          <a:xfrm>
            <a:off x="6827882" y="-1375628"/>
            <a:ext cx="2304926" cy="4611054"/>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100093" r="-100093"/>
              </a:stretch>
            </a:blipFill>
          </p:spPr>
        </p:sp>
      </p:grpSp>
      <p:grpSp>
        <p:nvGrpSpPr>
          <p:cNvPr id="6" name="Group 6"/>
          <p:cNvGrpSpPr>
            <a:grpSpLocks noChangeAspect="1"/>
          </p:cNvGrpSpPr>
          <p:nvPr/>
        </p:nvGrpSpPr>
        <p:grpSpPr>
          <a:xfrm>
            <a:off x="9525414" y="-2685184"/>
            <a:ext cx="2304926" cy="4611054"/>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093" r="-100093"/>
              </a:stretch>
            </a:blipFill>
          </p:spPr>
        </p:sp>
      </p:grpSp>
      <p:grpSp>
        <p:nvGrpSpPr>
          <p:cNvPr id="8" name="Group 8"/>
          <p:cNvGrpSpPr>
            <a:grpSpLocks noChangeAspect="1"/>
          </p:cNvGrpSpPr>
          <p:nvPr/>
        </p:nvGrpSpPr>
        <p:grpSpPr>
          <a:xfrm>
            <a:off x="9525414" y="2277363"/>
            <a:ext cx="2304926" cy="23055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471" r="-25471"/>
              </a:stretch>
            </a:blipFill>
          </p:spPr>
        </p:sp>
      </p:grpSp>
      <p:grpSp>
        <p:nvGrpSpPr>
          <p:cNvPr id="10" name="Group 10"/>
          <p:cNvGrpSpPr>
            <a:grpSpLocks noChangeAspect="1"/>
          </p:cNvGrpSpPr>
          <p:nvPr/>
        </p:nvGrpSpPr>
        <p:grpSpPr>
          <a:xfrm>
            <a:off x="9525414" y="4932130"/>
            <a:ext cx="2304926" cy="4611054"/>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r="-42750"/>
              </a:stretch>
            </a:blipFill>
          </p:spPr>
        </p:sp>
      </p:grpSp>
      <p:sp>
        <p:nvSpPr>
          <p:cNvPr id="12" name="Freeform 12"/>
          <p:cNvSpPr/>
          <p:nvPr/>
        </p:nvSpPr>
        <p:spPr>
          <a:xfrm>
            <a:off x="1" y="5420443"/>
            <a:ext cx="1399457" cy="1437557"/>
          </a:xfrm>
          <a:custGeom>
            <a:avLst/>
            <a:gdLst/>
            <a:ahLst/>
            <a:cxnLst/>
            <a:rect l="l" t="t" r="r" b="b"/>
            <a:pathLst>
              <a:path w="2099733" h="2156336">
                <a:moveTo>
                  <a:pt x="0" y="0"/>
                </a:moveTo>
                <a:lnTo>
                  <a:pt x="2099733" y="0"/>
                </a:lnTo>
                <a:lnTo>
                  <a:pt x="2099733" y="2156336"/>
                </a:lnTo>
                <a:lnTo>
                  <a:pt x="0" y="2156336"/>
                </a:lnTo>
                <a:lnTo>
                  <a:pt x="0" y="0"/>
                </a:lnTo>
                <a:close/>
              </a:path>
            </a:pathLst>
          </a:custGeom>
          <a:blipFill>
            <a:blip r:embed="rId7"/>
            <a:stretch>
              <a:fillRect/>
            </a:stretch>
          </a:blipFill>
        </p:spPr>
      </p:sp>
      <p:sp>
        <p:nvSpPr>
          <p:cNvPr id="13" name="Freeform 13"/>
          <p:cNvSpPr/>
          <p:nvPr/>
        </p:nvSpPr>
        <p:spPr>
          <a:xfrm rot="5400000">
            <a:off x="-23206" y="23206"/>
            <a:ext cx="2811843" cy="2765430"/>
          </a:xfrm>
          <a:custGeom>
            <a:avLst/>
            <a:gdLst/>
            <a:ahLst/>
            <a:cxnLst/>
            <a:rect l="l" t="t" r="r" b="b"/>
            <a:pathLst>
              <a:path w="4217764" h="4149225">
                <a:moveTo>
                  <a:pt x="0" y="0"/>
                </a:moveTo>
                <a:lnTo>
                  <a:pt x="4217763" y="0"/>
                </a:lnTo>
                <a:lnTo>
                  <a:pt x="4217763" y="4149225"/>
                </a:lnTo>
                <a:lnTo>
                  <a:pt x="0" y="4149225"/>
                </a:lnTo>
                <a:lnTo>
                  <a:pt x="0" y="0"/>
                </a:lnTo>
                <a:close/>
              </a:path>
            </a:pathLst>
          </a:custGeom>
          <a:blipFill>
            <a:blip r:embed="rId8"/>
            <a:stretch>
              <a:fillRect/>
            </a:stretch>
          </a:blipFill>
        </p:spPr>
      </p:sp>
      <p:sp>
        <p:nvSpPr>
          <p:cNvPr id="14" name="Freeform 14"/>
          <p:cNvSpPr/>
          <p:nvPr/>
        </p:nvSpPr>
        <p:spPr>
          <a:xfrm>
            <a:off x="699728" y="4579658"/>
            <a:ext cx="5734556" cy="21510"/>
          </a:xfrm>
          <a:custGeom>
            <a:avLst/>
            <a:gdLst/>
            <a:ahLst/>
            <a:cxnLst/>
            <a:rect l="l" t="t" r="r" b="b"/>
            <a:pathLst>
              <a:path w="8604074" h="32265">
                <a:moveTo>
                  <a:pt x="0" y="0"/>
                </a:moveTo>
                <a:lnTo>
                  <a:pt x="8604074" y="0"/>
                </a:lnTo>
                <a:lnTo>
                  <a:pt x="8604074" y="32265"/>
                </a:lnTo>
                <a:lnTo>
                  <a:pt x="0" y="322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685622" y="2015976"/>
            <a:ext cx="3462048" cy="762388"/>
          </a:xfrm>
          <a:prstGeom prst="rect">
            <a:avLst/>
          </a:prstGeom>
        </p:spPr>
        <p:txBody>
          <a:bodyPr lIns="0" tIns="0" rIns="0" bIns="0" rtlCol="0" anchor="t">
            <a:spAutoFit/>
          </a:bodyPr>
          <a:lstStyle/>
          <a:p>
            <a:pPr>
              <a:lnSpc>
                <a:spcPts val="6531"/>
              </a:lnSpc>
            </a:pPr>
            <a:r>
              <a:rPr lang="en-US" sz="4700" b="1" dirty="0" err="1">
                <a:solidFill>
                  <a:srgbClr val="FFFFFF"/>
                </a:solidFill>
                <a:latin typeface="Arial" pitchFamily="34" charset="0"/>
              </a:rPr>
              <a:t>Bài</a:t>
            </a:r>
            <a:r>
              <a:rPr lang="en-US" sz="4700" b="1" dirty="0">
                <a:solidFill>
                  <a:srgbClr val="FFFFFF"/>
                </a:solidFill>
                <a:latin typeface="Arial" pitchFamily="34" charset="0"/>
              </a:rPr>
              <a:t> 44</a:t>
            </a:r>
          </a:p>
        </p:txBody>
      </p:sp>
      <p:sp>
        <p:nvSpPr>
          <p:cNvPr id="16" name="TextBox 16"/>
          <p:cNvSpPr txBox="1"/>
          <p:nvPr/>
        </p:nvSpPr>
        <p:spPr>
          <a:xfrm>
            <a:off x="685621" y="2968275"/>
            <a:ext cx="6142260" cy="1134349"/>
          </a:xfrm>
          <a:prstGeom prst="rect">
            <a:avLst/>
          </a:prstGeom>
        </p:spPr>
        <p:txBody>
          <a:bodyPr lIns="0" tIns="0" rIns="0" bIns="0" rtlCol="0" anchor="t">
            <a:spAutoFit/>
          </a:bodyPr>
          <a:lstStyle/>
          <a:p>
            <a:pPr>
              <a:lnSpc>
                <a:spcPts val="9705"/>
              </a:lnSpc>
            </a:pPr>
            <a:r>
              <a:rPr lang="en-US" sz="6900" b="1" dirty="0">
                <a:solidFill>
                  <a:srgbClr val="FFFFFF"/>
                </a:solidFill>
                <a:latin typeface="Arial" pitchFamily="34" charset="0"/>
              </a:rPr>
              <a:t>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91291" y="1072871"/>
            <a:ext cx="4336320" cy="4489730"/>
            <a:chOff x="0" y="-241102"/>
            <a:chExt cx="8674900" cy="8979459"/>
          </a:xfrm>
        </p:grpSpPr>
        <p:grpSp>
          <p:nvGrpSpPr>
            <p:cNvPr id="10" name="Group 10"/>
            <p:cNvGrpSpPr/>
            <p:nvPr/>
          </p:nvGrpSpPr>
          <p:grpSpPr>
            <a:xfrm>
              <a:off x="0" y="-241102"/>
              <a:ext cx="8674900" cy="8979459"/>
              <a:chOff x="0" y="-47625"/>
              <a:chExt cx="1713560" cy="1773720"/>
            </a:xfrm>
          </p:grpSpPr>
          <p:sp>
            <p:nvSpPr>
              <p:cNvPr id="11" name="Freeform 11"/>
              <p:cNvSpPr/>
              <p:nvPr/>
            </p:nvSpPr>
            <p:spPr>
              <a:xfrm>
                <a:off x="0" y="251014"/>
                <a:ext cx="1713560" cy="147508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55831" y="1635530"/>
              <a:ext cx="8163237" cy="5841471"/>
            </a:xfrm>
            <a:prstGeom prst="rect">
              <a:avLst/>
            </a:prstGeom>
          </p:spPr>
          <p:txBody>
            <a:bodyPr wrap="square" lIns="0" tIns="0" rIns="0" bIns="0" rtlCol="0" anchor="t">
              <a:spAutoFit/>
            </a:bodyPr>
            <a:lstStyle/>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sản</a:t>
              </a:r>
              <a:r>
                <a:rPr lang="en-US" sz="2000" dirty="0">
                  <a:solidFill>
                    <a:srgbClr val="000000"/>
                  </a:solidFill>
                  <a:latin typeface="Arial" pitchFamily="34" charset="0"/>
                </a:rPr>
                <a:t> </a:t>
              </a:r>
              <a:r>
                <a:rPr lang="en-US" sz="2000" dirty="0" err="1">
                  <a:solidFill>
                    <a:srgbClr val="000000"/>
                  </a:solidFill>
                  <a:latin typeface="Arial" pitchFamily="34" charset="0"/>
                </a:rPr>
                <a:t>xuất</a:t>
              </a:r>
              <a:r>
                <a:rPr lang="en-US" sz="2000" dirty="0">
                  <a:solidFill>
                    <a:srgbClr val="000000"/>
                  </a:solidFill>
                  <a:latin typeface="Arial" pitchFamily="34" charset="0"/>
                </a:rPr>
                <a:t>: </a:t>
              </a:r>
              <a:r>
                <a:rPr lang="en-US" sz="2000" dirty="0" err="1">
                  <a:solidFill>
                    <a:srgbClr val="000000"/>
                  </a:solidFill>
                  <a:latin typeface="Arial" pitchFamily="34" charset="0"/>
                </a:rPr>
                <a:t>rong</a:t>
              </a:r>
              <a:r>
                <a:rPr lang="en-US" sz="2000" dirty="0">
                  <a:solidFill>
                    <a:srgbClr val="000000"/>
                  </a:solidFill>
                  <a:latin typeface="Arial" pitchFamily="34" charset="0"/>
                </a:rPr>
                <a:t>, </a:t>
              </a:r>
              <a:r>
                <a:rPr lang="en-US" sz="2000" dirty="0" err="1">
                  <a:solidFill>
                    <a:srgbClr val="000000"/>
                  </a:solidFill>
                  <a:latin typeface="Arial" pitchFamily="34" charset="0"/>
                </a:rPr>
                <a:t>bèo</a:t>
              </a:r>
              <a:r>
                <a:rPr lang="en-US" sz="2000" dirty="0">
                  <a:solidFill>
                    <a:srgbClr val="000000"/>
                  </a:solidFill>
                  <a:latin typeface="Arial" pitchFamily="34" charset="0"/>
                </a:rPr>
                <a:t>, </a:t>
              </a:r>
              <a:r>
                <a:rPr lang="en-US" sz="2000" dirty="0" err="1">
                  <a:solidFill>
                    <a:srgbClr val="000000"/>
                  </a:solidFill>
                  <a:latin typeface="Arial" pitchFamily="34" charset="0"/>
                </a:rPr>
                <a:t>cây</a:t>
              </a:r>
              <a:r>
                <a:rPr lang="en-US" sz="2000" dirty="0">
                  <a:solidFill>
                    <a:srgbClr val="000000"/>
                  </a:solidFill>
                  <a:latin typeface="Arial" pitchFamily="34" charset="0"/>
                </a:rPr>
                <a:t> </a:t>
              </a:r>
              <a:r>
                <a:rPr lang="en-US" sz="2000" dirty="0" err="1">
                  <a:solidFill>
                    <a:srgbClr val="000000"/>
                  </a:solidFill>
                  <a:latin typeface="Arial" pitchFamily="34" charset="0"/>
                </a:rPr>
                <a:t>thủy</a:t>
              </a:r>
              <a:r>
                <a:rPr lang="en-US" sz="2000" dirty="0">
                  <a:solidFill>
                    <a:srgbClr val="000000"/>
                  </a:solidFill>
                  <a:latin typeface="Arial" pitchFamily="34" charset="0"/>
                </a:rPr>
                <a:t> </a:t>
              </a: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tảo</a:t>
              </a:r>
              <a:r>
                <a:rPr lang="en-US" sz="2000" dirty="0">
                  <a:solidFill>
                    <a:srgbClr val="000000"/>
                  </a:solidFill>
                  <a:latin typeface="Arial" pitchFamily="34" charset="0"/>
                </a:rPr>
                <a:t> </a:t>
              </a:r>
              <a:r>
                <a:rPr lang="en-US" sz="2000" dirty="0" err="1">
                  <a:solidFill>
                    <a:srgbClr val="000000"/>
                  </a:solidFill>
                  <a:latin typeface="Arial" pitchFamily="34" charset="0"/>
                </a:rPr>
                <a:t>hiển</a:t>
              </a:r>
              <a:r>
                <a:rPr lang="en-US" sz="2000" dirty="0">
                  <a:solidFill>
                    <a:srgbClr val="000000"/>
                  </a:solidFill>
                  <a:latin typeface="Arial" pitchFamily="34" charset="0"/>
                </a:rPr>
                <a:t> vi.</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1: </a:t>
              </a:r>
              <a:r>
                <a:rPr lang="en-US" sz="2000" dirty="0" err="1">
                  <a:solidFill>
                    <a:srgbClr val="000000"/>
                  </a:solidFill>
                  <a:latin typeface="Arial" pitchFamily="34" charset="0"/>
                </a:rPr>
                <a:t>cá</a:t>
              </a:r>
              <a:r>
                <a:rPr lang="en-US" sz="2000" dirty="0">
                  <a:solidFill>
                    <a:srgbClr val="000000"/>
                  </a:solidFill>
                  <a:latin typeface="Arial" pitchFamily="34" charset="0"/>
                </a:rPr>
                <a:t> </a:t>
              </a:r>
              <a:r>
                <a:rPr lang="en-US" sz="2000" dirty="0" err="1">
                  <a:solidFill>
                    <a:srgbClr val="000000"/>
                  </a:solidFill>
                  <a:latin typeface="Arial" pitchFamily="34" charset="0"/>
                </a:rPr>
                <a:t>nhỏ</a:t>
              </a:r>
              <a:r>
                <a:rPr lang="en-US" sz="2000" dirty="0">
                  <a:solidFill>
                    <a:srgbClr val="000000"/>
                  </a:solidFill>
                  <a:latin typeface="Arial" pitchFamily="34" charset="0"/>
                </a:rPr>
                <a:t> </a:t>
              </a:r>
              <a:r>
                <a:rPr lang="en-US" sz="2000" dirty="0" err="1">
                  <a:solidFill>
                    <a:srgbClr val="000000"/>
                  </a:solidFill>
                  <a:latin typeface="Arial" pitchFamily="34" charset="0"/>
                </a:rPr>
                <a:t>ăn</a:t>
              </a:r>
              <a:r>
                <a:rPr lang="en-US" sz="2000" dirty="0">
                  <a:solidFill>
                    <a:srgbClr val="000000"/>
                  </a:solidFill>
                  <a:latin typeface="Arial" pitchFamily="34" charset="0"/>
                </a:rPr>
                <a:t> </a:t>
              </a:r>
              <a:r>
                <a:rPr lang="en-US" sz="2000" dirty="0" err="1">
                  <a:solidFill>
                    <a:srgbClr val="000000"/>
                  </a:solidFill>
                  <a:latin typeface="Arial" pitchFamily="34" charset="0"/>
                </a:rPr>
                <a:t>rong</a:t>
              </a:r>
              <a:r>
                <a:rPr lang="en-US" sz="2000" dirty="0">
                  <a:solidFill>
                    <a:srgbClr val="000000"/>
                  </a:solidFill>
                  <a:latin typeface="Arial" pitchFamily="34" charset="0"/>
                </a:rPr>
                <a:t>, </a:t>
              </a:r>
              <a:r>
                <a:rPr lang="en-US" sz="2000" dirty="0" err="1">
                  <a:solidFill>
                    <a:srgbClr val="000000"/>
                  </a:solidFill>
                  <a:latin typeface="Arial" pitchFamily="34" charset="0"/>
                </a:rPr>
                <a:t>bèo</a:t>
              </a:r>
              <a:r>
                <a:rPr lang="en-US" sz="2000" dirty="0">
                  <a:solidFill>
                    <a:srgbClr val="000000"/>
                  </a:solidFill>
                  <a:latin typeface="Arial" pitchFamily="34" charset="0"/>
                </a:rPr>
                <a:t>. </a:t>
              </a:r>
              <a:r>
                <a:rPr lang="en-US" sz="2000" dirty="0" err="1">
                  <a:solidFill>
                    <a:srgbClr val="000000"/>
                  </a:solidFill>
                  <a:latin typeface="Arial" pitchFamily="34" charset="0"/>
                </a:rPr>
                <a:t>tôm</a:t>
              </a:r>
              <a:r>
                <a:rPr lang="en-US" sz="2000" dirty="0">
                  <a:solidFill>
                    <a:srgbClr val="000000"/>
                  </a:solidFill>
                  <a:latin typeface="Arial" pitchFamily="34" charset="0"/>
                </a:rPr>
                <a:t>, </a:t>
              </a:r>
              <a:r>
                <a:rPr lang="en-US" sz="2000" dirty="0" err="1">
                  <a:solidFill>
                    <a:srgbClr val="000000"/>
                  </a:solidFill>
                  <a:latin typeface="Arial" pitchFamily="34" charset="0"/>
                </a:rPr>
                <a:t>động</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nổi</a:t>
              </a:r>
              <a:r>
                <a:rPr lang="en-US" sz="2000" dirty="0">
                  <a:solidFill>
                    <a:srgbClr val="000000"/>
                  </a:solidFill>
                  <a:latin typeface="Arial" pitchFamily="34" charset="0"/>
                </a:rPr>
                <a:t>, </a:t>
              </a:r>
              <a:r>
                <a:rPr lang="en-US" sz="2000" dirty="0" err="1">
                  <a:solidFill>
                    <a:srgbClr val="000000"/>
                  </a:solidFill>
                  <a:latin typeface="Arial" pitchFamily="34" charset="0"/>
                </a:rPr>
                <a:t>tép</a:t>
              </a:r>
              <a:r>
                <a:rPr lang="en-US" sz="2000" dirty="0">
                  <a:solidFill>
                    <a:srgbClr val="000000"/>
                  </a:solidFill>
                  <a:latin typeface="Arial" pitchFamily="34" charset="0"/>
                </a:rPr>
                <a:t>, </a:t>
              </a:r>
              <a:r>
                <a:rPr lang="en-US" sz="2000" dirty="0" err="1">
                  <a:solidFill>
                    <a:srgbClr val="000000"/>
                  </a:solidFill>
                  <a:latin typeface="Arial" pitchFamily="34" charset="0"/>
                </a:rPr>
                <a:t>cua</a:t>
              </a:r>
              <a:endParaRPr lang="en-US" sz="2000" dirty="0">
                <a:solidFill>
                  <a:srgbClr val="000000"/>
                </a:solidFill>
                <a:latin typeface="Arial" pitchFamily="34" charset="0"/>
              </a:endParaRP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2: </a:t>
              </a:r>
              <a:r>
                <a:rPr lang="en-US" sz="2000" dirty="0" err="1">
                  <a:solidFill>
                    <a:srgbClr val="000000"/>
                  </a:solidFill>
                  <a:latin typeface="Arial" pitchFamily="34" charset="0"/>
                </a:rPr>
                <a:t>cá</a:t>
              </a:r>
              <a:r>
                <a:rPr lang="en-US" sz="2000" dirty="0">
                  <a:solidFill>
                    <a:srgbClr val="000000"/>
                  </a:solidFill>
                  <a:latin typeface="Arial" pitchFamily="34" charset="0"/>
                </a:rPr>
                <a:t> to, </a:t>
              </a:r>
              <a:r>
                <a:rPr lang="en-US" sz="2000" dirty="0" err="1">
                  <a:solidFill>
                    <a:srgbClr val="000000"/>
                  </a:solidFill>
                  <a:latin typeface="Arial" pitchFamily="34" charset="0"/>
                </a:rPr>
                <a:t>vừa</a:t>
              </a:r>
              <a:r>
                <a:rPr lang="en-US" sz="2000" dirty="0">
                  <a:solidFill>
                    <a:srgbClr val="000000"/>
                  </a:solidFill>
                  <a:latin typeface="Arial" pitchFamily="34" charset="0"/>
                </a:rPr>
                <a:t>.</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tiêu</a:t>
              </a:r>
              <a:r>
                <a:rPr lang="en-US" sz="2000" dirty="0">
                  <a:solidFill>
                    <a:srgbClr val="000000"/>
                  </a:solidFill>
                  <a:latin typeface="Arial" pitchFamily="34" charset="0"/>
                </a:rPr>
                <a:t> </a:t>
              </a:r>
              <a:r>
                <a:rPr lang="en-US" sz="2000" dirty="0" err="1">
                  <a:solidFill>
                    <a:srgbClr val="000000"/>
                  </a:solidFill>
                  <a:latin typeface="Arial" pitchFamily="34" charset="0"/>
                </a:rPr>
                <a:t>thụ</a:t>
              </a:r>
              <a:r>
                <a:rPr lang="en-US" sz="2000" dirty="0">
                  <a:solidFill>
                    <a:srgbClr val="000000"/>
                  </a:solidFill>
                  <a:latin typeface="Arial" pitchFamily="34" charset="0"/>
                </a:rPr>
                <a:t> </a:t>
              </a:r>
              <a:r>
                <a:rPr lang="en-US" sz="2000" dirty="0" err="1">
                  <a:solidFill>
                    <a:srgbClr val="000000"/>
                  </a:solidFill>
                  <a:latin typeface="Arial" pitchFamily="34" charset="0"/>
                </a:rPr>
                <a:t>cấp</a:t>
              </a:r>
              <a:r>
                <a:rPr lang="en-US" sz="2000" dirty="0">
                  <a:solidFill>
                    <a:srgbClr val="000000"/>
                  </a:solidFill>
                  <a:latin typeface="Arial" pitchFamily="34" charset="0"/>
                </a:rPr>
                <a:t> 3: </a:t>
              </a:r>
              <a:r>
                <a:rPr lang="en-US" sz="2000" dirty="0" err="1">
                  <a:solidFill>
                    <a:srgbClr val="000000"/>
                  </a:solidFill>
                  <a:latin typeface="Arial" pitchFamily="34" charset="0"/>
                </a:rPr>
                <a:t>cá</a:t>
              </a:r>
              <a:r>
                <a:rPr lang="en-US" sz="2000" dirty="0">
                  <a:solidFill>
                    <a:srgbClr val="000000"/>
                  </a:solidFill>
                  <a:latin typeface="Arial" pitchFamily="34" charset="0"/>
                </a:rPr>
                <a:t> </a:t>
              </a:r>
              <a:r>
                <a:rPr lang="en-US" sz="2000" dirty="0" err="1">
                  <a:solidFill>
                    <a:srgbClr val="000000"/>
                  </a:solidFill>
                  <a:latin typeface="Arial" pitchFamily="34" charset="0"/>
                </a:rPr>
                <a:t>lớn</a:t>
              </a:r>
              <a:r>
                <a:rPr lang="en-US" sz="2000" dirty="0">
                  <a:solidFill>
                    <a:srgbClr val="000000"/>
                  </a:solidFill>
                  <a:latin typeface="Arial" pitchFamily="34" charset="0"/>
                </a:rPr>
                <a:t>.</a:t>
              </a:r>
            </a:p>
            <a:p>
              <a:pPr>
                <a:lnSpc>
                  <a:spcPct val="120000"/>
                </a:lnSpc>
                <a:spcBef>
                  <a:spcPct val="0"/>
                </a:spcBef>
              </a:pP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 </a:t>
              </a:r>
              <a:r>
                <a:rPr lang="en-US" sz="2000" dirty="0" err="1">
                  <a:solidFill>
                    <a:srgbClr val="000000"/>
                  </a:solidFill>
                  <a:latin typeface="Arial" pitchFamily="34" charset="0"/>
                </a:rPr>
                <a:t>phản</a:t>
              </a:r>
              <a:r>
                <a:rPr lang="en-US" sz="2000" dirty="0">
                  <a:solidFill>
                    <a:srgbClr val="000000"/>
                  </a:solidFill>
                  <a:latin typeface="Arial" pitchFamily="34" charset="0"/>
                </a:rPr>
                <a:t> </a:t>
              </a:r>
              <a:r>
                <a:rPr lang="en-US" sz="2000" dirty="0" err="1">
                  <a:solidFill>
                    <a:srgbClr val="000000"/>
                  </a:solidFill>
                  <a:latin typeface="Arial" pitchFamily="34" charset="0"/>
                </a:rPr>
                <a:t>giải</a:t>
              </a:r>
              <a:r>
                <a:rPr lang="en-US" sz="2000" dirty="0">
                  <a:solidFill>
                    <a:srgbClr val="000000"/>
                  </a:solidFill>
                  <a:latin typeface="Arial" pitchFamily="34" charset="0"/>
                </a:rPr>
                <a:t>: vi </a:t>
              </a:r>
              <a:r>
                <a:rPr lang="en-US" sz="2000" dirty="0" err="1">
                  <a:solidFill>
                    <a:srgbClr val="000000"/>
                  </a:solidFill>
                  <a:latin typeface="Arial" pitchFamily="34" charset="0"/>
                </a:rPr>
                <a:t>sinh</a:t>
              </a:r>
              <a:r>
                <a:rPr lang="en-US" sz="2000" dirty="0">
                  <a:solidFill>
                    <a:srgbClr val="000000"/>
                  </a:solidFill>
                  <a:latin typeface="Arial" pitchFamily="34" charset="0"/>
                </a:rPr>
                <a:t> </a:t>
              </a:r>
              <a:r>
                <a:rPr lang="en-US" sz="2000" dirty="0" err="1">
                  <a:solidFill>
                    <a:srgbClr val="000000"/>
                  </a:solidFill>
                  <a:latin typeface="Arial" pitchFamily="34" charset="0"/>
                </a:rPr>
                <a:t>vật</a:t>
              </a:r>
              <a:r>
                <a:rPr lang="en-US" sz="2000" dirty="0">
                  <a:solidFill>
                    <a:srgbClr val="000000"/>
                  </a:solidFill>
                  <a:latin typeface="Arial" pitchFamily="34" charset="0"/>
                </a:rPr>
                <a:t>.</a:t>
              </a:r>
            </a:p>
          </p:txBody>
        </p:sp>
      </p:grpSp>
      <p:pic>
        <p:nvPicPr>
          <p:cNvPr id="2050" name="Picture 2" descr="Bài 42 - TỰ HỌC SINH HỌC 12"/>
          <p:cNvPicPr>
            <a:picLocks noChangeAspect="1" noChangeArrowheads="1"/>
          </p:cNvPicPr>
          <p:nvPr/>
        </p:nvPicPr>
        <p:blipFill rotWithShape="1">
          <a:blip r:embed="rId6">
            <a:extLst>
              <a:ext uri="{28A0092B-C50C-407E-A947-70E740481C1C}">
                <a14:useLocalDpi xmlns:a14="http://schemas.microsoft.com/office/drawing/2010/main" val="0"/>
              </a:ext>
            </a:extLst>
          </a:blip>
          <a:srcRect b="5344"/>
          <a:stretch/>
        </p:blipFill>
        <p:spPr bwMode="auto">
          <a:xfrm>
            <a:off x="5637212" y="1076496"/>
            <a:ext cx="5029200" cy="52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331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kiểu</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921607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2217315" y="358380"/>
              <a:ext cx="19125161" cy="2539157"/>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tự</a:t>
              </a:r>
              <a:r>
                <a:rPr lang="en-US" sz="2300" dirty="0">
                  <a:solidFill>
                    <a:srgbClr val="000000"/>
                  </a:solidFill>
                  <a:latin typeface="Arial" pitchFamily="34" charset="0"/>
                </a:rPr>
                <a:t> </a:t>
              </a:r>
              <a:r>
                <a:rPr lang="en-US" sz="2300" dirty="0" err="1">
                  <a:solidFill>
                    <a:srgbClr val="000000"/>
                  </a:solidFill>
                  <a:latin typeface="Arial" pitchFamily="34" charset="0"/>
                </a:rPr>
                <a:t>nhiên</a:t>
              </a:r>
              <a:r>
                <a:rPr lang="en-US" sz="2300" dirty="0">
                  <a:solidFill>
                    <a:srgbClr val="000000"/>
                  </a:solidFill>
                  <a:latin typeface="Arial" pitchFamily="34" charset="0"/>
                </a:rPr>
                <a:t> </a:t>
              </a:r>
              <a:r>
                <a:rPr lang="en-US" sz="2300" dirty="0" err="1">
                  <a:solidFill>
                    <a:srgbClr val="000000"/>
                  </a:solidFill>
                  <a:latin typeface="Arial" pitchFamily="34" charset="0"/>
                </a:rPr>
                <a:t>bao</a:t>
              </a:r>
              <a:r>
                <a:rPr lang="en-US" sz="2300" dirty="0">
                  <a:solidFill>
                    <a:srgbClr val="000000"/>
                  </a:solidFill>
                  <a:latin typeface="Arial" pitchFamily="34" charset="0"/>
                </a:rPr>
                <a:t> </a:t>
              </a:r>
              <a:r>
                <a:rPr lang="en-US" sz="2300" dirty="0" err="1">
                  <a:solidFill>
                    <a:srgbClr val="000000"/>
                  </a:solidFill>
                  <a:latin typeface="Arial" pitchFamily="34" charset="0"/>
                </a:rPr>
                <a:t>gồm</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trên</a:t>
              </a:r>
              <a:r>
                <a:rPr lang="en-US" sz="2300" dirty="0">
                  <a:solidFill>
                    <a:srgbClr val="000000"/>
                  </a:solidFill>
                  <a:latin typeface="Arial" pitchFamily="34" charset="0"/>
                </a:rPr>
                <a:t> </a:t>
              </a:r>
              <a:r>
                <a:rPr lang="en-US" sz="2300" dirty="0" err="1">
                  <a:solidFill>
                    <a:srgbClr val="000000"/>
                  </a:solidFill>
                  <a:latin typeface="Arial" pitchFamily="34" charset="0"/>
                </a:rPr>
                <a:t>cạn</a:t>
              </a:r>
              <a:r>
                <a:rPr lang="en-US" sz="2300" dirty="0">
                  <a:solidFill>
                    <a:srgbClr val="000000"/>
                  </a:solidFill>
                  <a:latin typeface="Arial" pitchFamily="34" charset="0"/>
                </a:rPr>
                <a:t> (</a:t>
              </a:r>
              <a:r>
                <a:rPr lang="en-US" sz="2300" dirty="0" err="1">
                  <a:solidFill>
                    <a:srgbClr val="000000"/>
                  </a:solidFill>
                  <a:latin typeface="Arial" pitchFamily="34" charset="0"/>
                </a:rPr>
                <a:t>rừng</a:t>
              </a:r>
              <a:r>
                <a:rPr lang="en-US" sz="2300" dirty="0">
                  <a:solidFill>
                    <a:srgbClr val="000000"/>
                  </a:solidFill>
                  <a:latin typeface="Arial" pitchFamily="34" charset="0"/>
                </a:rPr>
                <a:t> </a:t>
              </a:r>
              <a:r>
                <a:rPr lang="en-US" sz="2300" dirty="0" err="1">
                  <a:solidFill>
                    <a:srgbClr val="000000"/>
                  </a:solidFill>
                  <a:latin typeface="Arial" pitchFamily="34" charset="0"/>
                </a:rPr>
                <a:t>nhiệt</a:t>
              </a:r>
              <a:r>
                <a:rPr lang="en-US" sz="2300" dirty="0">
                  <a:solidFill>
                    <a:srgbClr val="000000"/>
                  </a:solidFill>
                  <a:latin typeface="Arial" pitchFamily="34" charset="0"/>
                </a:rPr>
                <a:t> </a:t>
              </a:r>
              <a:r>
                <a:rPr lang="en-US" sz="2300" dirty="0" err="1">
                  <a:solidFill>
                    <a:srgbClr val="000000"/>
                  </a:solidFill>
                  <a:latin typeface="Arial" pitchFamily="34" charset="0"/>
                </a:rPr>
                <a:t>đới</a:t>
              </a:r>
              <a:r>
                <a:rPr lang="en-US" sz="2300" dirty="0">
                  <a:solidFill>
                    <a:srgbClr val="000000"/>
                  </a:solidFill>
                  <a:latin typeface="Arial" pitchFamily="34" charset="0"/>
                </a:rPr>
                <a:t>, </a:t>
              </a:r>
              <a:r>
                <a:rPr lang="en-US" sz="2300" dirty="0" err="1">
                  <a:solidFill>
                    <a:srgbClr val="000000"/>
                  </a:solidFill>
                  <a:latin typeface="Arial" pitchFamily="34" charset="0"/>
                </a:rPr>
                <a:t>sa</a:t>
              </a:r>
              <a:r>
                <a:rPr lang="en-US" sz="2300" dirty="0">
                  <a:solidFill>
                    <a:srgbClr val="000000"/>
                  </a:solidFill>
                  <a:latin typeface="Arial" pitchFamily="34" charset="0"/>
                </a:rPr>
                <a:t> </a:t>
              </a:r>
              <a:r>
                <a:rPr lang="en-US" sz="2300" dirty="0" err="1">
                  <a:solidFill>
                    <a:srgbClr val="000000"/>
                  </a:solidFill>
                  <a:latin typeface="Arial" pitchFamily="34" charset="0"/>
                </a:rPr>
                <a:t>mạc</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dưới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ngọt</a:t>
              </a:r>
              <a:r>
                <a:rPr lang="en-US" sz="2300" dirty="0">
                  <a:solidFill>
                    <a:srgbClr val="000000"/>
                  </a:solidFill>
                  <a:latin typeface="Arial" pitchFamily="34" charset="0"/>
                </a:rPr>
                <a:t> </a:t>
              </a:r>
              <a:r>
                <a:rPr lang="en-US" sz="2300" dirty="0" err="1">
                  <a:solidFill>
                    <a:srgbClr val="000000"/>
                  </a:solidFill>
                  <a:latin typeface="Arial" pitchFamily="34" charset="0"/>
                </a:rPr>
                <a:t>như</a:t>
              </a:r>
              <a:r>
                <a:rPr lang="en-US" sz="2300" dirty="0">
                  <a:solidFill>
                    <a:srgbClr val="000000"/>
                  </a:solidFill>
                  <a:latin typeface="Arial" pitchFamily="34" charset="0"/>
                </a:rPr>
                <a:t> </a:t>
              </a:r>
              <a:r>
                <a:rPr lang="en-US" sz="2300" dirty="0" err="1">
                  <a:solidFill>
                    <a:srgbClr val="000000"/>
                  </a:solidFill>
                  <a:latin typeface="Arial" pitchFamily="34" charset="0"/>
                </a:rPr>
                <a:t>ao</a:t>
              </a:r>
              <a:r>
                <a:rPr lang="en-US" sz="2300" dirty="0">
                  <a:solidFill>
                    <a:srgbClr val="000000"/>
                  </a:solidFill>
                  <a:latin typeface="Arial" pitchFamily="34" charset="0"/>
                </a:rPr>
                <a:t>, </a:t>
              </a:r>
              <a:r>
                <a:rPr lang="en-US" sz="2300" dirty="0" err="1">
                  <a:solidFill>
                    <a:srgbClr val="000000"/>
                  </a:solidFill>
                  <a:latin typeface="Arial" pitchFamily="34" charset="0"/>
                </a:rPr>
                <a:t>hồ</a:t>
              </a:r>
              <a:r>
                <a:rPr lang="en-US" sz="2300" dirty="0">
                  <a:solidFill>
                    <a:srgbClr val="000000"/>
                  </a:solidFill>
                  <a:latin typeface="Arial" pitchFamily="34" charset="0"/>
                </a:rPr>
                <a:t>, </a:t>
              </a:r>
              <a:r>
                <a:rPr lang="en-US" sz="2300" dirty="0" err="1">
                  <a:solidFill>
                    <a:srgbClr val="000000"/>
                  </a:solidFill>
                  <a:latin typeface="Arial" pitchFamily="34" charset="0"/>
                </a:rPr>
                <a:t>sông</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nước</a:t>
              </a:r>
              <a:r>
                <a:rPr lang="en-US" sz="2300" dirty="0">
                  <a:solidFill>
                    <a:srgbClr val="000000"/>
                  </a:solidFill>
                  <a:latin typeface="Arial" pitchFamily="34" charset="0"/>
                </a:rPr>
                <a:t> </a:t>
              </a:r>
              <a:r>
                <a:rPr lang="en-US" sz="2300" dirty="0" err="1">
                  <a:solidFill>
                    <a:srgbClr val="000000"/>
                  </a:solidFill>
                  <a:latin typeface="Arial" pitchFamily="34" charset="0"/>
                </a:rPr>
                <a:t>mặn</a:t>
              </a:r>
              <a:r>
                <a:rPr lang="en-US" sz="2300" dirty="0">
                  <a:solidFill>
                    <a:srgbClr val="000000"/>
                  </a:solidFill>
                  <a:latin typeface="Arial" pitchFamily="34" charset="0"/>
                </a:rPr>
                <a:t> </a:t>
              </a:r>
              <a:r>
                <a:rPr lang="en-US" sz="2300" dirty="0" err="1">
                  <a:solidFill>
                    <a:srgbClr val="000000"/>
                  </a:solidFill>
                  <a:latin typeface="Arial" pitchFamily="34" charset="0"/>
                </a:rPr>
                <a:t>như</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biển</a:t>
              </a:r>
              <a:r>
                <a:rPr lang="en-US" sz="2300" dirty="0">
                  <a:solidFill>
                    <a:srgbClr val="000000"/>
                  </a:solidFill>
                  <a:latin typeface="Arial" pitchFamily="34" charset="0"/>
                </a:rPr>
                <a:t>)</a:t>
              </a:r>
            </a:p>
          </p:txBody>
        </p:sp>
      </p:grpSp>
      <p:sp>
        <p:nvSpPr>
          <p:cNvPr id="18" name="Freeform 18"/>
          <p:cNvSpPr/>
          <p:nvPr/>
        </p:nvSpPr>
        <p:spPr>
          <a:xfrm>
            <a:off x="685621" y="3663950"/>
            <a:ext cx="5353139" cy="2913119"/>
          </a:xfrm>
          <a:custGeom>
            <a:avLst/>
            <a:gdLst/>
            <a:ahLst/>
            <a:cxnLst/>
            <a:rect l="l" t="t" r="r" b="b"/>
            <a:pathLst>
              <a:path w="8031800" h="4369678">
                <a:moveTo>
                  <a:pt x="0" y="0"/>
                </a:moveTo>
                <a:lnTo>
                  <a:pt x="8031800" y="0"/>
                </a:lnTo>
                <a:lnTo>
                  <a:pt x="8031800" y="4369678"/>
                </a:lnTo>
                <a:lnTo>
                  <a:pt x="0" y="4369678"/>
                </a:lnTo>
                <a:lnTo>
                  <a:pt x="0" y="0"/>
                </a:lnTo>
                <a:close/>
              </a:path>
            </a:pathLst>
          </a:custGeom>
          <a:blipFill>
            <a:blip r:embed="rId8"/>
            <a:stretch>
              <a:fillRect t="-11230" b="-11230"/>
            </a:stretch>
          </a:blipFill>
        </p:spPr>
      </p:sp>
      <p:sp>
        <p:nvSpPr>
          <p:cNvPr id="19" name="Freeform 19"/>
          <p:cNvSpPr/>
          <p:nvPr/>
        </p:nvSpPr>
        <p:spPr>
          <a:xfrm>
            <a:off x="6094413" y="3663950"/>
            <a:ext cx="5408791" cy="2913119"/>
          </a:xfrm>
          <a:custGeom>
            <a:avLst/>
            <a:gdLst/>
            <a:ahLst/>
            <a:cxnLst/>
            <a:rect l="l" t="t" r="r" b="b"/>
            <a:pathLst>
              <a:path w="8115300" h="4369678">
                <a:moveTo>
                  <a:pt x="0" y="0"/>
                </a:moveTo>
                <a:lnTo>
                  <a:pt x="8115300" y="0"/>
                </a:lnTo>
                <a:lnTo>
                  <a:pt x="8115300" y="4369678"/>
                </a:lnTo>
                <a:lnTo>
                  <a:pt x="0" y="4369678"/>
                </a:lnTo>
                <a:lnTo>
                  <a:pt x="0" y="0"/>
                </a:lnTo>
                <a:close/>
              </a:path>
            </a:pathLst>
          </a:custGeom>
          <a:blipFill>
            <a:blip r:embed="rId9"/>
            <a:stretch>
              <a:fillRect t="-2233" b="-2233"/>
            </a:stretch>
          </a:blipFill>
        </p:spPr>
      </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extLst>
      <p:ext uri="{BB962C8B-B14F-4D97-AF65-F5344CB8AC3E}">
        <p14:creationId xmlns:p14="http://schemas.microsoft.com/office/powerpoint/2010/main" val="289801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61802" y="2004152"/>
            <a:ext cx="10592279" cy="1269578"/>
            <a:chOff x="0" y="-66674"/>
            <a:chExt cx="21190076" cy="2539157"/>
          </a:xfrm>
        </p:grpSpPr>
        <p:grpSp>
          <p:nvGrpSpPr>
            <p:cNvPr id="10" name="Group 10"/>
            <p:cNvGrpSpPr/>
            <p:nvPr/>
          </p:nvGrpSpPr>
          <p:grpSpPr>
            <a:xfrm>
              <a:off x="0" y="146525"/>
              <a:ext cx="2064916" cy="206491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212570" y="413755"/>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2064916" y="-66674"/>
              <a:ext cx="19125160" cy="2539157"/>
            </a:xfrm>
            <a:prstGeom prst="rect">
              <a:avLst/>
            </a:prstGeom>
          </p:spPr>
          <p:txBody>
            <a:bodyPr lIns="0" tIns="0" rIns="0" bIns="0" rtlCol="0" anchor="t">
              <a:spAutoFit/>
            </a:bodyPr>
            <a:lstStyle/>
            <a:p>
              <a:pPr algn="just">
                <a:lnSpc>
                  <a:spcPts val="3266"/>
                </a:lnSpc>
                <a:spcBef>
                  <a:spcPct val="0"/>
                </a:spcBef>
              </a:pPr>
              <a:r>
                <a:rPr lang="en-US" sz="2300">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grpSp>
        <p:nvGrpSpPr>
          <p:cNvPr id="15" name="Group 15"/>
          <p:cNvGrpSpPr/>
          <p:nvPr/>
        </p:nvGrpSpPr>
        <p:grpSpPr>
          <a:xfrm>
            <a:off x="685622" y="1824961"/>
            <a:ext cx="10817582" cy="1530777"/>
            <a:chOff x="0" y="0"/>
            <a:chExt cx="21640800" cy="3061554"/>
          </a:xfrm>
        </p:grpSpPr>
        <p:grpSp>
          <p:nvGrpSpPr>
            <p:cNvPr id="16" name="Group 16"/>
            <p:cNvGrpSpPr/>
            <p:nvPr/>
          </p:nvGrpSpPr>
          <p:grpSpPr>
            <a:xfrm>
              <a:off x="0" y="0"/>
              <a:ext cx="21640800" cy="3061554"/>
              <a:chOff x="0" y="0"/>
              <a:chExt cx="4274726" cy="604751"/>
            </a:xfrm>
          </p:grpSpPr>
          <p:sp>
            <p:nvSpPr>
              <p:cNvPr id="17" name="Freeform 17"/>
              <p:cNvSpPr/>
              <p:nvPr/>
            </p:nvSpPr>
            <p:spPr>
              <a:xfrm>
                <a:off x="0" y="0"/>
                <a:ext cx="4274726" cy="604751"/>
              </a:xfrm>
              <a:custGeom>
                <a:avLst/>
                <a:gdLst/>
                <a:ahLst/>
                <a:cxnLst/>
                <a:rect l="l" t="t" r="r" b="b"/>
                <a:pathLst>
                  <a:path w="4274726" h="604751">
                    <a:moveTo>
                      <a:pt x="0" y="0"/>
                    </a:moveTo>
                    <a:lnTo>
                      <a:pt x="4274726" y="0"/>
                    </a:lnTo>
                    <a:lnTo>
                      <a:pt x="4274726" y="604751"/>
                    </a:lnTo>
                    <a:lnTo>
                      <a:pt x="0" y="604751"/>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19" name="Group 19"/>
            <p:cNvGrpSpPr/>
            <p:nvPr/>
          </p:nvGrpSpPr>
          <p:grpSpPr>
            <a:xfrm>
              <a:off x="152400" y="571581"/>
              <a:ext cx="2064916" cy="206491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21" name="TextBox 21"/>
              <p:cNvSpPr txBox="1"/>
              <p:nvPr/>
            </p:nvSpPr>
            <p:spPr>
              <a:xfrm>
                <a:off x="76200" y="28575"/>
                <a:ext cx="660400" cy="708025"/>
              </a:xfrm>
              <a:prstGeom prst="rect">
                <a:avLst/>
              </a:prstGeom>
            </p:spPr>
            <p:txBody>
              <a:bodyPr lIns="33283" tIns="33283" rIns="33283" bIns="33283" rtlCol="0" anchor="ctr"/>
              <a:lstStyle/>
              <a:p>
                <a:pPr algn="ctr">
                  <a:lnSpc>
                    <a:spcPct val="120000"/>
                  </a:lnSpc>
                </a:pPr>
                <a:endParaRPr b="1">
                  <a:latin typeface="Arial" pitchFamily="34" charset="0"/>
                </a:endParaRPr>
              </a:p>
            </p:txBody>
          </p:sp>
        </p:grpSp>
        <p:sp>
          <p:nvSpPr>
            <p:cNvPr id="22" name="Freeform 22"/>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3"/>
            <p:cNvSpPr txBox="1"/>
            <p:nvPr/>
          </p:nvSpPr>
          <p:spPr>
            <a:xfrm>
              <a:off x="2217315" y="697868"/>
              <a:ext cx="19125161" cy="1620830"/>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nhân</a:t>
              </a:r>
              <a:r>
                <a:rPr lang="en-US" sz="2300" dirty="0">
                  <a:solidFill>
                    <a:srgbClr val="000000"/>
                  </a:solidFill>
                  <a:latin typeface="Arial" pitchFamily="34" charset="0"/>
                </a:rPr>
                <a:t> </a:t>
              </a:r>
              <a:r>
                <a:rPr lang="en-US" sz="2300" dirty="0" err="1">
                  <a:solidFill>
                    <a:srgbClr val="000000"/>
                  </a:solidFill>
                  <a:latin typeface="Arial" pitchFamily="34" charset="0"/>
                </a:rPr>
                <a:t>tạo</a:t>
              </a:r>
              <a:r>
                <a:rPr lang="en-US" sz="2300" dirty="0">
                  <a:solidFill>
                    <a:srgbClr val="000000"/>
                  </a:solidFill>
                  <a:latin typeface="Arial" pitchFamily="34" charset="0"/>
                </a:rPr>
                <a:t> </a:t>
              </a:r>
              <a:r>
                <a:rPr lang="en-US" sz="2300" dirty="0" err="1">
                  <a:solidFill>
                    <a:srgbClr val="000000"/>
                  </a:solidFill>
                  <a:latin typeface="Arial" pitchFamily="34" charset="0"/>
                </a:rPr>
                <a:t>được</a:t>
              </a:r>
              <a:r>
                <a:rPr lang="en-US" sz="2300" dirty="0">
                  <a:solidFill>
                    <a:srgbClr val="000000"/>
                  </a:solidFill>
                  <a:latin typeface="Arial" pitchFamily="34" charset="0"/>
                </a:rPr>
                <a:t> </a:t>
              </a:r>
              <a:r>
                <a:rPr lang="en-US" sz="2300" dirty="0" err="1">
                  <a:solidFill>
                    <a:srgbClr val="000000"/>
                  </a:solidFill>
                  <a:latin typeface="Arial" pitchFamily="34" charset="0"/>
                </a:rPr>
                <a:t>hình</a:t>
              </a:r>
              <a:r>
                <a:rPr lang="en-US" sz="2300" dirty="0">
                  <a:solidFill>
                    <a:srgbClr val="000000"/>
                  </a:solidFill>
                  <a:latin typeface="Arial" pitchFamily="34" charset="0"/>
                </a:rPr>
                <a:t> </a:t>
              </a:r>
              <a:r>
                <a:rPr lang="en-US" sz="2300" dirty="0" err="1">
                  <a:solidFill>
                    <a:srgbClr val="000000"/>
                  </a:solidFill>
                  <a:latin typeface="Arial" pitchFamily="34" charset="0"/>
                </a:rPr>
                <a:t>thành</a:t>
              </a:r>
              <a:r>
                <a:rPr lang="en-US" sz="2300" dirty="0">
                  <a:solidFill>
                    <a:srgbClr val="000000"/>
                  </a:solidFill>
                  <a:latin typeface="Arial" pitchFamily="34" charset="0"/>
                </a:rPr>
                <a:t> </a:t>
              </a:r>
              <a:r>
                <a:rPr lang="en-US" sz="2300" dirty="0" err="1">
                  <a:solidFill>
                    <a:srgbClr val="000000"/>
                  </a:solidFill>
                  <a:latin typeface="Arial" pitchFamily="34" charset="0"/>
                </a:rPr>
                <a:t>bởi</a:t>
              </a:r>
              <a:r>
                <a:rPr lang="en-US" sz="2300" dirty="0">
                  <a:solidFill>
                    <a:srgbClr val="000000"/>
                  </a:solidFill>
                  <a:latin typeface="Arial" pitchFamily="34" charset="0"/>
                </a:rPr>
                <a:t> </a:t>
              </a:r>
              <a:r>
                <a:rPr lang="en-US" sz="2300" dirty="0" err="1">
                  <a:solidFill>
                    <a:srgbClr val="000000"/>
                  </a:solidFill>
                  <a:latin typeface="Arial" pitchFamily="34" charset="0"/>
                </a:rPr>
                <a:t>hoạt</a:t>
              </a:r>
              <a:r>
                <a:rPr lang="en-US" sz="2300" dirty="0">
                  <a:solidFill>
                    <a:srgbClr val="000000"/>
                  </a:solidFill>
                  <a:latin typeface="Arial" pitchFamily="34" charset="0"/>
                </a:rPr>
                <a:t> </a:t>
              </a:r>
              <a:r>
                <a:rPr lang="en-US" sz="2300" dirty="0" err="1">
                  <a:solidFill>
                    <a:srgbClr val="000000"/>
                  </a:solidFill>
                  <a:latin typeface="Arial" pitchFamily="34" charset="0"/>
                </a:rPr>
                <a:t>động</a:t>
              </a:r>
              <a:r>
                <a:rPr lang="en-US" sz="2300" dirty="0">
                  <a:solidFill>
                    <a:srgbClr val="000000"/>
                  </a:solidFill>
                  <a:latin typeface="Arial" pitchFamily="34" charset="0"/>
                </a:rPr>
                <a:t> </a:t>
              </a:r>
              <a:r>
                <a:rPr lang="en-US" sz="2300" dirty="0" err="1">
                  <a:solidFill>
                    <a:srgbClr val="000000"/>
                  </a:solidFill>
                  <a:latin typeface="Arial" pitchFamily="34" charset="0"/>
                </a:rPr>
                <a:t>của</a:t>
              </a:r>
              <a:r>
                <a:rPr lang="en-US" sz="2300" dirty="0">
                  <a:solidFill>
                    <a:srgbClr val="000000"/>
                  </a:solidFill>
                  <a:latin typeface="Arial" pitchFamily="34" charset="0"/>
                </a:rPr>
                <a:t> con </a:t>
              </a:r>
              <a:r>
                <a:rPr lang="en-US" sz="2300" dirty="0" err="1">
                  <a:solidFill>
                    <a:srgbClr val="000000"/>
                  </a:solidFill>
                  <a:latin typeface="Arial" pitchFamily="34" charset="0"/>
                </a:rPr>
                <a:t>người</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đồng</a:t>
              </a:r>
              <a:r>
                <a:rPr lang="en-US" sz="2300" dirty="0">
                  <a:solidFill>
                    <a:srgbClr val="000000"/>
                  </a:solidFill>
                  <a:latin typeface="Arial" pitchFamily="34" charset="0"/>
                </a:rPr>
                <a:t> </a:t>
              </a:r>
              <a:r>
                <a:rPr lang="en-US" sz="2300" dirty="0" err="1">
                  <a:solidFill>
                    <a:srgbClr val="000000"/>
                  </a:solidFill>
                  <a:latin typeface="Arial" pitchFamily="34" charset="0"/>
                </a:rPr>
                <a:t>ruộng</a:t>
              </a:r>
              <a:r>
                <a:rPr lang="en-US" sz="2300" dirty="0">
                  <a:solidFill>
                    <a:srgbClr val="000000"/>
                  </a:solidFill>
                  <a:latin typeface="Arial" pitchFamily="34" charset="0"/>
                </a:rPr>
                <a:t>, </a:t>
              </a:r>
              <a:r>
                <a:rPr lang="en-US" sz="2300" dirty="0" err="1">
                  <a:solidFill>
                    <a:srgbClr val="000000"/>
                  </a:solidFill>
                  <a:latin typeface="Arial" pitchFamily="34" charset="0"/>
                </a:rPr>
                <a:t>rừng</a:t>
              </a:r>
              <a:r>
                <a:rPr lang="en-US" sz="2300" dirty="0">
                  <a:solidFill>
                    <a:srgbClr val="000000"/>
                  </a:solidFill>
                  <a:latin typeface="Arial" pitchFamily="34" charset="0"/>
                </a:rPr>
                <a:t> </a:t>
              </a:r>
              <a:r>
                <a:rPr lang="en-US" sz="2300" dirty="0" err="1">
                  <a:solidFill>
                    <a:srgbClr val="000000"/>
                  </a:solidFill>
                  <a:latin typeface="Arial" pitchFamily="34" charset="0"/>
                </a:rPr>
                <a:t>trồng</a:t>
              </a:r>
              <a:r>
                <a:rPr lang="en-US" sz="2300" dirty="0">
                  <a:solidFill>
                    <a:srgbClr val="000000"/>
                  </a:solidFill>
                  <a:latin typeface="Arial" pitchFamily="34" charset="0"/>
                </a:rPr>
                <a:t>, </a:t>
              </a:r>
              <a:r>
                <a:rPr lang="en-US" sz="2300" dirty="0" err="1">
                  <a:solidFill>
                    <a:srgbClr val="000000"/>
                  </a:solidFill>
                  <a:latin typeface="Arial" pitchFamily="34" charset="0"/>
                </a:rPr>
                <a:t>đô</a:t>
              </a:r>
              <a:r>
                <a:rPr lang="en-US" sz="2300" dirty="0">
                  <a:solidFill>
                    <a:srgbClr val="000000"/>
                  </a:solidFill>
                  <a:latin typeface="Arial" pitchFamily="34" charset="0"/>
                </a:rPr>
                <a:t> </a:t>
              </a:r>
              <a:r>
                <a:rPr lang="en-US" sz="2300" dirty="0" err="1">
                  <a:solidFill>
                    <a:srgbClr val="000000"/>
                  </a:solidFill>
                  <a:latin typeface="Arial" pitchFamily="34" charset="0"/>
                </a:rPr>
                <a:t>thị</a:t>
              </a:r>
              <a:r>
                <a:rPr lang="en-US" sz="2300" dirty="0">
                  <a:solidFill>
                    <a:srgbClr val="000000"/>
                  </a:solidFill>
                  <a:latin typeface="Arial" pitchFamily="34" charset="0"/>
                </a:rPr>
                <a:t>,...</a:t>
              </a:r>
            </a:p>
          </p:txBody>
        </p:sp>
      </p:grpSp>
      <p:sp>
        <p:nvSpPr>
          <p:cNvPr id="24" name="Freeform 24"/>
          <p:cNvSpPr/>
          <p:nvPr/>
        </p:nvSpPr>
        <p:spPr>
          <a:xfrm>
            <a:off x="685622" y="3590688"/>
            <a:ext cx="10817582" cy="3071661"/>
          </a:xfrm>
          <a:custGeom>
            <a:avLst/>
            <a:gdLst/>
            <a:ahLst/>
            <a:cxnLst/>
            <a:rect l="l" t="t" r="r" b="b"/>
            <a:pathLst>
              <a:path w="16230600" h="4607491">
                <a:moveTo>
                  <a:pt x="0" y="0"/>
                </a:moveTo>
                <a:lnTo>
                  <a:pt x="16230600" y="0"/>
                </a:lnTo>
                <a:lnTo>
                  <a:pt x="16230600" y="4607491"/>
                </a:lnTo>
                <a:lnTo>
                  <a:pt x="0" y="4607491"/>
                </a:lnTo>
                <a:lnTo>
                  <a:pt x="0" y="0"/>
                </a:lnTo>
                <a:close/>
              </a:path>
            </a:pathLst>
          </a:custGeom>
          <a:blipFill>
            <a:blip r:embed="rId8"/>
            <a:stretch>
              <a:fillRect t="-8784" b="-8784"/>
            </a:stretch>
          </a:blipFill>
        </p:spPr>
      </p:sp>
      <p:sp>
        <p:nvSpPr>
          <p:cNvPr id="25" name="TextBox 25"/>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195620"/>
            <a:ext cx="10817582" cy="1852380"/>
            <a:chOff x="0" y="0"/>
            <a:chExt cx="21640800" cy="3073400"/>
          </a:xfrm>
        </p:grpSpPr>
        <p:grpSp>
          <p:nvGrpSpPr>
            <p:cNvPr id="10" name="Group 10"/>
            <p:cNvGrpSpPr/>
            <p:nvPr/>
          </p:nvGrpSpPr>
          <p:grpSpPr>
            <a:xfrm>
              <a:off x="815061" y="554958"/>
              <a:ext cx="20825739" cy="2518442"/>
              <a:chOff x="0" y="0"/>
              <a:chExt cx="4113726" cy="497470"/>
            </a:xfrm>
          </p:grpSpPr>
          <p:sp>
            <p:nvSpPr>
              <p:cNvPr id="11" name="Freeform 11"/>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353158"/>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597676" y="544836"/>
              <a:ext cx="19283742" cy="2394849"/>
            </a:xfrm>
            <a:prstGeom prst="rect">
              <a:avLst/>
            </a:prstGeom>
          </p:spPr>
          <p:txBody>
            <a:bodyPr lIns="0" tIns="0" rIns="0" bIns="0" rtlCol="0" anchor="t">
              <a:spAutoFit/>
            </a:bodyPr>
            <a:lstStyle/>
            <a:p>
              <a:pPr algn="just">
                <a:lnSpc>
                  <a:spcPct val="120000"/>
                </a:lnSpc>
                <a:spcBef>
                  <a:spcPct val="0"/>
                </a:spcBef>
              </a:pPr>
              <a:r>
                <a:rPr lang="en-US" sz="2000" b="1" dirty="0">
                  <a:solidFill>
                    <a:srgbClr val="000000"/>
                  </a:solidFill>
                  <a:latin typeface="Arial" pitchFamily="34" charset="0"/>
                </a:rPr>
                <a:t>Cho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sau</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đồng</a:t>
              </a:r>
              <a:r>
                <a:rPr lang="en-US" sz="2000" b="1" dirty="0">
                  <a:solidFill>
                    <a:srgbClr val="000000"/>
                  </a:solidFill>
                  <a:latin typeface="Arial" pitchFamily="34" charset="0"/>
                </a:rPr>
                <a:t> </a:t>
              </a:r>
              <a:r>
                <a:rPr lang="en-US" sz="2000" b="1" dirty="0" err="1">
                  <a:solidFill>
                    <a:srgbClr val="000000"/>
                  </a:solidFill>
                  <a:latin typeface="Arial" pitchFamily="34" charset="0"/>
                </a:rPr>
                <a:t>cỏ</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suối</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rừng</a:t>
              </a:r>
              <a:r>
                <a:rPr lang="en-US" sz="2000" b="1" dirty="0">
                  <a:solidFill>
                    <a:srgbClr val="000000"/>
                  </a:solidFill>
                  <a:latin typeface="Arial" pitchFamily="34" charset="0"/>
                </a:rPr>
                <a:t> </a:t>
              </a:r>
              <a:r>
                <a:rPr lang="en-US" sz="2000" b="1" dirty="0" err="1">
                  <a:solidFill>
                    <a:srgbClr val="000000"/>
                  </a:solidFill>
                  <a:latin typeface="Arial" pitchFamily="34" charset="0"/>
                </a:rPr>
                <a:t>lá</a:t>
              </a:r>
              <a:r>
                <a:rPr lang="en-US" sz="2000" b="1" dirty="0">
                  <a:solidFill>
                    <a:srgbClr val="000000"/>
                  </a:solidFill>
                  <a:latin typeface="Arial" pitchFamily="34" charset="0"/>
                </a:rPr>
                <a:t> </a:t>
              </a:r>
              <a:r>
                <a:rPr lang="en-US" sz="2000" b="1" dirty="0" err="1">
                  <a:solidFill>
                    <a:srgbClr val="000000"/>
                  </a:solidFill>
                  <a:latin typeface="Arial" pitchFamily="34" charset="0"/>
                </a:rPr>
                <a:t>rộng</a:t>
              </a:r>
              <a:r>
                <a:rPr lang="en-US" sz="2000" b="1" dirty="0">
                  <a:solidFill>
                    <a:srgbClr val="000000"/>
                  </a:solidFill>
                  <a:latin typeface="Arial" pitchFamily="34" charset="0"/>
                </a:rPr>
                <a:t> </a:t>
              </a:r>
              <a:r>
                <a:rPr lang="en-US" sz="2000" b="1" dirty="0" err="1">
                  <a:solidFill>
                    <a:srgbClr val="000000"/>
                  </a:solidFill>
                  <a:latin typeface="Arial" pitchFamily="34" charset="0"/>
                </a:rPr>
                <a:t>ôn</a:t>
              </a:r>
              <a:r>
                <a:rPr lang="en-US" sz="2000" b="1" dirty="0">
                  <a:solidFill>
                    <a:srgbClr val="000000"/>
                  </a:solidFill>
                  <a:latin typeface="Arial" pitchFamily="34" charset="0"/>
                </a:rPr>
                <a:t> </a:t>
              </a:r>
              <a:r>
                <a:rPr lang="en-US" sz="2000" b="1" dirty="0" err="1">
                  <a:solidFill>
                    <a:srgbClr val="000000"/>
                  </a:solidFill>
                  <a:latin typeface="Arial" pitchFamily="34" charset="0"/>
                </a:rPr>
                <a:t>đới</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rừng</a:t>
              </a:r>
              <a:r>
                <a:rPr lang="en-US" sz="2000" b="1" dirty="0">
                  <a:solidFill>
                    <a:srgbClr val="000000"/>
                  </a:solidFill>
                  <a:latin typeface="Arial" pitchFamily="34" charset="0"/>
                </a:rPr>
                <a:t> </a:t>
              </a:r>
              <a:r>
                <a:rPr lang="en-US" sz="2000" b="1" dirty="0" err="1">
                  <a:solidFill>
                    <a:srgbClr val="000000"/>
                  </a:solidFill>
                  <a:latin typeface="Arial" pitchFamily="34" charset="0"/>
                </a:rPr>
                <a:t>ngập</a:t>
              </a:r>
              <a:r>
                <a:rPr lang="en-US" sz="2000" b="1" dirty="0">
                  <a:solidFill>
                    <a:srgbClr val="000000"/>
                  </a:solidFill>
                  <a:latin typeface="Arial" pitchFamily="34" charset="0"/>
                </a:rPr>
                <a:t> </a:t>
              </a:r>
              <a:r>
                <a:rPr lang="en-US" sz="2000" b="1" dirty="0" err="1">
                  <a:solidFill>
                    <a:srgbClr val="000000"/>
                  </a:solidFill>
                  <a:latin typeface="Arial" pitchFamily="34" charset="0"/>
                </a:rPr>
                <a:t>mặn</a:t>
              </a:r>
              <a:r>
                <a:rPr lang="en-US" sz="2000" b="1" dirty="0">
                  <a:solidFill>
                    <a:srgbClr val="000000"/>
                  </a:solidFill>
                  <a:latin typeface="Arial" pitchFamily="34" charset="0"/>
                </a:rPr>
                <a:t>,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ruộng</a:t>
              </a:r>
              <a:r>
                <a:rPr lang="en-US" sz="2000" b="1" dirty="0">
                  <a:solidFill>
                    <a:srgbClr val="000000"/>
                  </a:solidFill>
                  <a:latin typeface="Arial" pitchFamily="34" charset="0"/>
                </a:rPr>
                <a:t> </a:t>
              </a:r>
              <a:r>
                <a:rPr lang="en-US" sz="2000" b="1" dirty="0" err="1">
                  <a:solidFill>
                    <a:srgbClr val="000000"/>
                  </a:solidFill>
                  <a:latin typeface="Arial" pitchFamily="34" charset="0"/>
                </a:rPr>
                <a:t>bậc</a:t>
              </a:r>
              <a:r>
                <a:rPr lang="en-US" sz="2000" b="1" dirty="0">
                  <a:solidFill>
                    <a:srgbClr val="000000"/>
                  </a:solidFill>
                  <a:latin typeface="Arial" pitchFamily="34" charset="0"/>
                </a:rPr>
                <a:t> thang, </a:t>
              </a:r>
              <a:r>
                <a:rPr lang="en-US" sz="2000" b="1" dirty="0" err="1">
                  <a:solidFill>
                    <a:srgbClr val="000000"/>
                  </a:solidFill>
                  <a:latin typeface="Arial" pitchFamily="34" charset="0"/>
                </a:rPr>
                <a:t>hệ</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rạn</a:t>
              </a:r>
              <a:r>
                <a:rPr lang="en-US" sz="2000" b="1" dirty="0">
                  <a:solidFill>
                    <a:srgbClr val="000000"/>
                  </a:solidFill>
                  <a:latin typeface="Arial" pitchFamily="34" charset="0"/>
                </a:rPr>
                <a:t> san </a:t>
              </a:r>
              <a:r>
                <a:rPr lang="en-US" sz="2000" b="1" dirty="0" err="1">
                  <a:solidFill>
                    <a:srgbClr val="000000"/>
                  </a:solidFill>
                  <a:latin typeface="Arial" pitchFamily="34" charset="0"/>
                </a:rPr>
                <a:t>hô</a:t>
              </a:r>
              <a:r>
                <a:rPr lang="en-US" sz="2000" b="1" dirty="0">
                  <a:solidFill>
                    <a:srgbClr val="000000"/>
                  </a:solidFill>
                  <a:latin typeface="Arial" pitchFamily="34" charset="0"/>
                </a:rPr>
                <a:t>. </a:t>
              </a:r>
              <a:r>
                <a:rPr lang="en-US" sz="2000" b="1" dirty="0" err="1">
                  <a:solidFill>
                    <a:srgbClr val="000000"/>
                  </a:solidFill>
                  <a:latin typeface="Arial" pitchFamily="34" charset="0"/>
                </a:rPr>
                <a:t>Em</a:t>
              </a:r>
              <a:r>
                <a:rPr lang="en-US" sz="2000" b="1" dirty="0">
                  <a:solidFill>
                    <a:srgbClr val="000000"/>
                  </a:solidFill>
                  <a:latin typeface="Arial" pitchFamily="34" charset="0"/>
                </a:rPr>
                <a:t> </a:t>
              </a:r>
              <a:r>
                <a:rPr lang="en-US" sz="2000" b="1" dirty="0" err="1">
                  <a:solidFill>
                    <a:srgbClr val="000000"/>
                  </a:solidFill>
                  <a:latin typeface="Arial" pitchFamily="34" charset="0"/>
                </a:rPr>
                <a:t>hãy</a:t>
              </a:r>
              <a:r>
                <a:rPr lang="en-US" sz="2000" b="1" dirty="0">
                  <a:solidFill>
                    <a:srgbClr val="000000"/>
                  </a:solidFill>
                  <a:latin typeface="Arial" pitchFamily="34" charset="0"/>
                </a:rPr>
                <a:t> </a:t>
              </a:r>
              <a:r>
                <a:rPr lang="en-US" sz="2000" b="1" dirty="0" err="1">
                  <a:solidFill>
                    <a:srgbClr val="000000"/>
                  </a:solidFill>
                  <a:latin typeface="Arial" pitchFamily="34" charset="0"/>
                </a:rPr>
                <a:t>sắp</a:t>
              </a:r>
              <a:r>
                <a:rPr lang="en-US" sz="2000" b="1" dirty="0">
                  <a:solidFill>
                    <a:srgbClr val="000000"/>
                  </a:solidFill>
                  <a:latin typeface="Arial" pitchFamily="34" charset="0"/>
                </a:rPr>
                <a:t> </a:t>
              </a:r>
              <a:r>
                <a:rPr lang="en-US" sz="2000" b="1" dirty="0" err="1">
                  <a:solidFill>
                    <a:srgbClr val="000000"/>
                  </a:solidFill>
                  <a:latin typeface="Arial" pitchFamily="34" charset="0"/>
                </a:rPr>
                <a:t>xếp</a:t>
              </a:r>
              <a:r>
                <a:rPr lang="en-US" sz="2000" b="1" dirty="0">
                  <a:solidFill>
                    <a:srgbClr val="000000"/>
                  </a:solidFill>
                  <a:latin typeface="Arial" pitchFamily="34" charset="0"/>
                </a:rPr>
                <a:t> </a:t>
              </a:r>
              <a:r>
                <a:rPr lang="en-US" sz="2000" b="1" dirty="0" err="1">
                  <a:solidFill>
                    <a:srgbClr val="000000"/>
                  </a:solidFill>
                  <a:latin typeface="Arial" pitchFamily="34" charset="0"/>
                </a:rPr>
                <a:t>các</a:t>
              </a:r>
              <a:r>
                <a:rPr lang="en-US" sz="2000" b="1" dirty="0">
                  <a:solidFill>
                    <a:srgbClr val="000000"/>
                  </a:solidFill>
                  <a:latin typeface="Arial" pitchFamily="34" charset="0"/>
                </a:rPr>
                <a:t> </a:t>
              </a:r>
              <a:r>
                <a:rPr lang="en-US" sz="2000" b="1" dirty="0" err="1">
                  <a:solidFill>
                    <a:srgbClr val="000000"/>
                  </a:solidFill>
                  <a:latin typeface="Arial" pitchFamily="34" charset="0"/>
                </a:rPr>
                <a:t>dạng</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trên</a:t>
              </a:r>
              <a:r>
                <a:rPr lang="en-US" sz="2000" b="1" dirty="0">
                  <a:solidFill>
                    <a:srgbClr val="000000"/>
                  </a:solidFill>
                  <a:latin typeface="Arial" pitchFamily="34" charset="0"/>
                </a:rPr>
                <a:t> </a:t>
              </a:r>
              <a:r>
                <a:rPr lang="en-US" sz="2000" b="1" dirty="0" err="1">
                  <a:solidFill>
                    <a:srgbClr val="000000"/>
                  </a:solidFill>
                  <a:latin typeface="Arial" pitchFamily="34" charset="0"/>
                </a:rPr>
                <a:t>vào</a:t>
              </a:r>
              <a:r>
                <a:rPr lang="en-US" sz="2000" b="1" dirty="0">
                  <a:solidFill>
                    <a:srgbClr val="000000"/>
                  </a:solidFill>
                  <a:latin typeface="Arial" pitchFamily="34" charset="0"/>
                </a:rPr>
                <a:t> </a:t>
              </a:r>
              <a:r>
                <a:rPr lang="en-US" sz="2000" b="1" dirty="0" err="1">
                  <a:solidFill>
                    <a:srgbClr val="000000"/>
                  </a:solidFill>
                  <a:latin typeface="Arial" pitchFamily="34" charset="0"/>
                </a:rPr>
                <a:t>kiểu</a:t>
              </a:r>
              <a:r>
                <a:rPr lang="en-US" sz="2000" b="1" dirty="0">
                  <a:solidFill>
                    <a:srgbClr val="000000"/>
                  </a:solidFill>
                  <a:latin typeface="Arial" pitchFamily="34" charset="0"/>
                </a:rPr>
                <a:t> </a:t>
              </a:r>
              <a:r>
                <a:rPr lang="en-US" sz="2000" b="1" dirty="0" err="1">
                  <a:solidFill>
                    <a:srgbClr val="000000"/>
                  </a:solidFill>
                  <a:latin typeface="Arial" pitchFamily="34" charset="0"/>
                </a:rPr>
                <a:t>dạng</a:t>
              </a:r>
              <a:r>
                <a:rPr lang="en-US" sz="2000" b="1" dirty="0">
                  <a:solidFill>
                    <a:srgbClr val="000000"/>
                  </a:solidFill>
                  <a:latin typeface="Arial" pitchFamily="34" charset="0"/>
                </a:rPr>
                <a:t> </a:t>
              </a:r>
              <a:r>
                <a:rPr lang="en-US" sz="2000" b="1" dirty="0" err="1">
                  <a:solidFill>
                    <a:srgbClr val="000000"/>
                  </a:solidFill>
                  <a:latin typeface="Arial" pitchFamily="34" charset="0"/>
                </a:rPr>
                <a:t>sinh</a:t>
              </a:r>
              <a:r>
                <a:rPr lang="en-US" sz="2000" b="1" dirty="0">
                  <a:solidFill>
                    <a:srgbClr val="000000"/>
                  </a:solidFill>
                  <a:latin typeface="Arial" pitchFamily="34" charset="0"/>
                </a:rPr>
                <a:t> </a:t>
              </a:r>
              <a:r>
                <a:rPr lang="en-US" sz="2000" b="1" dirty="0" err="1">
                  <a:solidFill>
                    <a:srgbClr val="000000"/>
                  </a:solidFill>
                  <a:latin typeface="Arial" pitchFamily="34" charset="0"/>
                </a:rPr>
                <a:t>thái</a:t>
              </a:r>
              <a:r>
                <a:rPr lang="en-US" sz="2000" b="1" dirty="0">
                  <a:solidFill>
                    <a:srgbClr val="000000"/>
                  </a:solidFill>
                  <a:latin typeface="Arial" pitchFamily="34" charset="0"/>
                </a:rPr>
                <a:t> </a:t>
              </a:r>
              <a:r>
                <a:rPr lang="en-US" sz="2000" b="1" dirty="0" err="1">
                  <a:solidFill>
                    <a:srgbClr val="000000"/>
                  </a:solidFill>
                  <a:latin typeface="Arial" pitchFamily="34" charset="0"/>
                </a:rPr>
                <a:t>phù</a:t>
              </a:r>
              <a:r>
                <a:rPr lang="en-US" sz="2000" b="1" dirty="0">
                  <a:solidFill>
                    <a:srgbClr val="000000"/>
                  </a:solidFill>
                  <a:latin typeface="Arial" pitchFamily="34" charset="0"/>
                </a:rPr>
                <a:t> </a:t>
              </a:r>
              <a:r>
                <a:rPr lang="en-US" sz="2000" b="1" dirty="0" err="1">
                  <a:solidFill>
                    <a:srgbClr val="000000"/>
                  </a:solidFill>
                  <a:latin typeface="Arial" pitchFamily="34" charset="0"/>
                </a:rPr>
                <a:t>hợp</a:t>
              </a:r>
              <a:r>
                <a:rPr lang="en-US" sz="2000" b="1" dirty="0">
                  <a:solidFill>
                    <a:srgbClr val="000000"/>
                  </a:solidFill>
                  <a:latin typeface="Arial" pitchFamily="34" charset="0"/>
                </a:rPr>
                <a:t>.</a:t>
              </a:r>
            </a:p>
          </p:txBody>
        </p:sp>
      </p:grpSp>
      <p:grpSp>
        <p:nvGrpSpPr>
          <p:cNvPr id="16" name="Group 15"/>
          <p:cNvGrpSpPr/>
          <p:nvPr/>
        </p:nvGrpSpPr>
        <p:grpSpPr>
          <a:xfrm>
            <a:off x="1093046" y="3581399"/>
            <a:ext cx="10410158" cy="2209801"/>
            <a:chOff x="0" y="822940"/>
            <a:chExt cx="10394949" cy="4300944"/>
          </a:xfrm>
        </p:grpSpPr>
        <p:grpSp>
          <p:nvGrpSpPr>
            <p:cNvPr id="17" name="Group 16"/>
            <p:cNvGrpSpPr/>
            <p:nvPr/>
          </p:nvGrpSpPr>
          <p:grpSpPr>
            <a:xfrm>
              <a:off x="0" y="822940"/>
              <a:ext cx="10394949" cy="4300944"/>
              <a:chOff x="0" y="225158"/>
              <a:chExt cx="2844079" cy="1176747"/>
            </a:xfrm>
          </p:grpSpPr>
          <p:sp>
            <p:nvSpPr>
              <p:cNvPr id="19" name="Freeform 17"/>
              <p:cNvSpPr/>
              <p:nvPr/>
            </p:nvSpPr>
            <p:spPr>
              <a:xfrm>
                <a:off x="0" y="225158"/>
                <a:ext cx="2844079" cy="1176747"/>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8" y="1430426"/>
              <a:ext cx="9469253" cy="3693458"/>
            </a:xfrm>
            <a:prstGeom prst="rect">
              <a:avLst/>
            </a:prstGeom>
          </p:spPr>
          <p:txBody>
            <a:bodyPr lIns="0" tIns="0" rIns="0" bIns="0" rtlCol="0" anchor="t">
              <a:spAutoFit/>
            </a:bodyPr>
            <a:lstStyle/>
            <a:p>
              <a:r>
                <a:rPr lang="en-US" sz="2400" b="1" dirty="0" err="1">
                  <a:solidFill>
                    <a:srgbClr val="000000"/>
                  </a:solidFill>
                  <a:latin typeface="Arial" pitchFamily="34" charset="0"/>
                </a:rPr>
                <a:t>Hệ</a:t>
              </a:r>
              <a:r>
                <a:rPr lang="en-US" sz="2400" b="1" dirty="0">
                  <a:solidFill>
                    <a:srgbClr val="000000"/>
                  </a:solidFill>
                  <a:latin typeface="Arial" pitchFamily="34" charset="0"/>
                </a:rPr>
                <a:t> </a:t>
              </a:r>
              <a:r>
                <a:rPr lang="en-US" sz="2400" b="1" dirty="0" err="1">
                  <a:solidFill>
                    <a:srgbClr val="000000"/>
                  </a:solidFill>
                  <a:latin typeface="Arial" pitchFamily="34" charset="0"/>
                </a:rPr>
                <a:t>sinh</a:t>
              </a:r>
              <a:r>
                <a:rPr lang="en-US" sz="2400" b="1" dirty="0">
                  <a:solidFill>
                    <a:srgbClr val="000000"/>
                  </a:solidFill>
                  <a:latin typeface="Arial" pitchFamily="34" charset="0"/>
                </a:rPr>
                <a:t> </a:t>
              </a:r>
              <a:r>
                <a:rPr lang="en-US" sz="2400" b="1" dirty="0" err="1">
                  <a:solidFill>
                    <a:srgbClr val="000000"/>
                  </a:solidFill>
                  <a:latin typeface="Arial" pitchFamily="34" charset="0"/>
                </a:rPr>
                <a:t>thái</a:t>
              </a:r>
              <a:r>
                <a:rPr lang="en-US" sz="2400" b="1" dirty="0">
                  <a:solidFill>
                    <a:srgbClr val="000000"/>
                  </a:solidFill>
                  <a:latin typeface="Arial" pitchFamily="34" charset="0"/>
                </a:rPr>
                <a:t> </a:t>
              </a:r>
              <a:r>
                <a:rPr lang="en-US" sz="2400" b="1" dirty="0" err="1">
                  <a:solidFill>
                    <a:srgbClr val="000000"/>
                  </a:solidFill>
                  <a:latin typeface="Arial" pitchFamily="34" charset="0"/>
                </a:rPr>
                <a:t>tự</a:t>
              </a:r>
              <a:r>
                <a:rPr lang="en-US" sz="2400" b="1" dirty="0">
                  <a:solidFill>
                    <a:srgbClr val="000000"/>
                  </a:solidFill>
                  <a:latin typeface="Arial" pitchFamily="34" charset="0"/>
                </a:rPr>
                <a:t> </a:t>
              </a:r>
              <a:r>
                <a:rPr lang="en-US" sz="2400" b="1" dirty="0" err="1">
                  <a:solidFill>
                    <a:srgbClr val="000000"/>
                  </a:solidFill>
                  <a:latin typeface="Arial" pitchFamily="34" charset="0"/>
                </a:rPr>
                <a:t>nhiên</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đồng</a:t>
              </a:r>
              <a:r>
                <a:rPr lang="en-US" sz="2400" dirty="0">
                  <a:solidFill>
                    <a:srgbClr val="000000"/>
                  </a:solidFill>
                  <a:latin typeface="Arial" pitchFamily="34" charset="0"/>
                </a:rPr>
                <a:t> </a:t>
              </a:r>
              <a:r>
                <a:rPr lang="en-US" sz="2400" dirty="0" err="1">
                  <a:solidFill>
                    <a:srgbClr val="000000"/>
                  </a:solidFill>
                  <a:latin typeface="Arial" pitchFamily="34" charset="0"/>
                </a:rPr>
                <a:t>cỏ</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suối</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rừng</a:t>
              </a:r>
              <a:r>
                <a:rPr lang="en-US" sz="2400" dirty="0">
                  <a:solidFill>
                    <a:srgbClr val="000000"/>
                  </a:solidFill>
                  <a:latin typeface="Arial" pitchFamily="34" charset="0"/>
                </a:rPr>
                <a:t> </a:t>
              </a:r>
              <a:r>
                <a:rPr lang="en-US" sz="2400" dirty="0" err="1">
                  <a:solidFill>
                    <a:srgbClr val="000000"/>
                  </a:solidFill>
                  <a:latin typeface="Arial" pitchFamily="34" charset="0"/>
                </a:rPr>
                <a:t>lá</a:t>
              </a:r>
              <a:r>
                <a:rPr lang="en-US" sz="2400" dirty="0">
                  <a:solidFill>
                    <a:srgbClr val="000000"/>
                  </a:solidFill>
                  <a:latin typeface="Arial" pitchFamily="34" charset="0"/>
                </a:rPr>
                <a:t> </a:t>
              </a:r>
              <a:r>
                <a:rPr lang="en-US" sz="2400" dirty="0" err="1">
                  <a:solidFill>
                    <a:srgbClr val="000000"/>
                  </a:solidFill>
                  <a:latin typeface="Arial" pitchFamily="34" charset="0"/>
                </a:rPr>
                <a:t>rộng</a:t>
              </a:r>
              <a:r>
                <a:rPr lang="en-US" sz="2400" dirty="0">
                  <a:solidFill>
                    <a:srgbClr val="000000"/>
                  </a:solidFill>
                  <a:latin typeface="Arial" pitchFamily="34" charset="0"/>
                </a:rPr>
                <a:t> </a:t>
              </a:r>
              <a:r>
                <a:rPr lang="en-US" sz="2400" dirty="0" err="1">
                  <a:solidFill>
                    <a:srgbClr val="000000"/>
                  </a:solidFill>
                  <a:latin typeface="Arial" pitchFamily="34" charset="0"/>
                </a:rPr>
                <a:t>ôn</a:t>
              </a:r>
              <a:r>
                <a:rPr lang="en-US" sz="2400" dirty="0">
                  <a:solidFill>
                    <a:srgbClr val="000000"/>
                  </a:solidFill>
                  <a:latin typeface="Arial" pitchFamily="34" charset="0"/>
                </a:rPr>
                <a:t> </a:t>
              </a:r>
              <a:r>
                <a:rPr lang="en-US" sz="2400" dirty="0" err="1">
                  <a:solidFill>
                    <a:srgbClr val="000000"/>
                  </a:solidFill>
                  <a:latin typeface="Arial" pitchFamily="34" charset="0"/>
                </a:rPr>
                <a:t>đới</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rừng</a:t>
              </a:r>
              <a:r>
                <a:rPr lang="en-US" sz="2400" dirty="0">
                  <a:solidFill>
                    <a:srgbClr val="000000"/>
                  </a:solidFill>
                  <a:latin typeface="Arial" pitchFamily="34" charset="0"/>
                </a:rPr>
                <a:t> </a:t>
              </a:r>
              <a:r>
                <a:rPr lang="en-US" sz="2400" dirty="0" err="1">
                  <a:solidFill>
                    <a:srgbClr val="000000"/>
                  </a:solidFill>
                  <a:latin typeface="Arial" pitchFamily="34" charset="0"/>
                </a:rPr>
                <a:t>ngập</a:t>
              </a:r>
              <a:r>
                <a:rPr lang="en-US" sz="2400" dirty="0">
                  <a:solidFill>
                    <a:srgbClr val="000000"/>
                  </a:solidFill>
                  <a:latin typeface="Arial" pitchFamily="34" charset="0"/>
                </a:rPr>
                <a:t> </a:t>
              </a:r>
              <a:r>
                <a:rPr lang="en-US" sz="2400" dirty="0" err="1">
                  <a:solidFill>
                    <a:srgbClr val="000000"/>
                  </a:solidFill>
                  <a:latin typeface="Arial" pitchFamily="34" charset="0"/>
                </a:rPr>
                <a:t>mặn</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rạn</a:t>
              </a:r>
              <a:r>
                <a:rPr lang="en-US" sz="2400" dirty="0">
                  <a:solidFill>
                    <a:srgbClr val="000000"/>
                  </a:solidFill>
                  <a:latin typeface="Arial" pitchFamily="34" charset="0"/>
                </a:rPr>
                <a:t> san </a:t>
              </a:r>
              <a:r>
                <a:rPr lang="en-US" sz="2400" dirty="0" err="1">
                  <a:solidFill>
                    <a:srgbClr val="000000"/>
                  </a:solidFill>
                  <a:latin typeface="Arial" pitchFamily="34" charset="0"/>
                </a:rPr>
                <a:t>hô</a:t>
              </a:r>
              <a:r>
                <a:rPr lang="en-US" sz="2400" dirty="0">
                  <a:solidFill>
                    <a:srgbClr val="000000"/>
                  </a:solidFill>
                  <a:latin typeface="Arial" pitchFamily="34" charset="0"/>
                </a:rPr>
                <a:t>. </a:t>
              </a:r>
              <a:br>
                <a:rPr lang="en-US" sz="2400" dirty="0">
                  <a:solidFill>
                    <a:srgbClr val="000000"/>
                  </a:solidFill>
                  <a:latin typeface="Arial" pitchFamily="34" charset="0"/>
                </a:rPr>
              </a:br>
              <a:r>
                <a:rPr lang="en-US" sz="2400" b="1" dirty="0" err="1">
                  <a:solidFill>
                    <a:srgbClr val="000000"/>
                  </a:solidFill>
                  <a:latin typeface="Arial" pitchFamily="34" charset="0"/>
                </a:rPr>
                <a:t>Hệ</a:t>
              </a:r>
              <a:r>
                <a:rPr lang="en-US" sz="2400" b="1" dirty="0">
                  <a:solidFill>
                    <a:srgbClr val="000000"/>
                  </a:solidFill>
                  <a:latin typeface="Arial" pitchFamily="34" charset="0"/>
                </a:rPr>
                <a:t> </a:t>
              </a:r>
              <a:r>
                <a:rPr lang="en-US" sz="2400" b="1" dirty="0" err="1">
                  <a:solidFill>
                    <a:srgbClr val="000000"/>
                  </a:solidFill>
                  <a:latin typeface="Arial" pitchFamily="34" charset="0"/>
                </a:rPr>
                <a:t>sinh</a:t>
              </a:r>
              <a:r>
                <a:rPr lang="en-US" sz="2400" b="1" dirty="0">
                  <a:solidFill>
                    <a:srgbClr val="000000"/>
                  </a:solidFill>
                  <a:latin typeface="Arial" pitchFamily="34" charset="0"/>
                </a:rPr>
                <a:t> </a:t>
              </a:r>
              <a:r>
                <a:rPr lang="en-US" sz="2400" b="1" dirty="0" err="1">
                  <a:solidFill>
                    <a:srgbClr val="000000"/>
                  </a:solidFill>
                  <a:latin typeface="Arial" pitchFamily="34" charset="0"/>
                </a:rPr>
                <a:t>thái</a:t>
              </a:r>
              <a:r>
                <a:rPr lang="en-US" sz="2400" b="1" dirty="0">
                  <a:solidFill>
                    <a:srgbClr val="000000"/>
                  </a:solidFill>
                  <a:latin typeface="Arial" pitchFamily="34" charset="0"/>
                </a:rPr>
                <a:t> </a:t>
              </a:r>
              <a:r>
                <a:rPr lang="en-US" sz="2400" b="1" dirty="0" err="1">
                  <a:solidFill>
                    <a:srgbClr val="000000"/>
                  </a:solidFill>
                  <a:latin typeface="Arial" pitchFamily="34" charset="0"/>
                </a:rPr>
                <a:t>nhân</a:t>
              </a:r>
              <a:r>
                <a:rPr lang="en-US" sz="2400" b="1" dirty="0">
                  <a:solidFill>
                    <a:srgbClr val="000000"/>
                  </a:solidFill>
                  <a:latin typeface="Arial" pitchFamily="34" charset="0"/>
                </a:rPr>
                <a:t> </a:t>
              </a:r>
              <a:r>
                <a:rPr lang="en-US" sz="2400" b="1" dirty="0" err="1">
                  <a:solidFill>
                    <a:srgbClr val="000000"/>
                  </a:solidFill>
                  <a:latin typeface="Arial" pitchFamily="34" charset="0"/>
                </a:rPr>
                <a:t>tạo</a:t>
              </a:r>
              <a:r>
                <a:rPr lang="en-US" sz="2400" dirty="0">
                  <a:solidFill>
                    <a:srgbClr val="000000"/>
                  </a:solidFill>
                  <a:latin typeface="Arial" pitchFamily="34" charset="0"/>
                </a:rPr>
                <a:t>: </a:t>
              </a:r>
              <a:r>
                <a:rPr lang="en-US" sz="2400" dirty="0" err="1">
                  <a:solidFill>
                    <a:srgbClr val="000000"/>
                  </a:solidFill>
                  <a:latin typeface="Arial" pitchFamily="34" charset="0"/>
                </a:rPr>
                <a:t>hệ</a:t>
              </a:r>
              <a:r>
                <a:rPr lang="en-US" sz="2400" dirty="0">
                  <a:solidFill>
                    <a:srgbClr val="000000"/>
                  </a:solidFill>
                  <a:latin typeface="Arial" pitchFamily="34" charset="0"/>
                </a:rPr>
                <a:t> </a:t>
              </a:r>
              <a:r>
                <a:rPr lang="en-US" sz="2400" dirty="0" err="1">
                  <a:solidFill>
                    <a:srgbClr val="000000"/>
                  </a:solidFill>
                  <a:latin typeface="Arial" pitchFamily="34" charset="0"/>
                </a:rPr>
                <a:t>sinh</a:t>
              </a:r>
              <a:r>
                <a:rPr lang="en-US" sz="2400" dirty="0">
                  <a:solidFill>
                    <a:srgbClr val="000000"/>
                  </a:solidFill>
                  <a:latin typeface="Arial" pitchFamily="34" charset="0"/>
                </a:rPr>
                <a:t> </a:t>
              </a:r>
              <a:r>
                <a:rPr lang="en-US" sz="2400" dirty="0" err="1">
                  <a:solidFill>
                    <a:srgbClr val="000000"/>
                  </a:solidFill>
                  <a:latin typeface="Arial" pitchFamily="34" charset="0"/>
                </a:rPr>
                <a:t>thái</a:t>
              </a:r>
              <a:r>
                <a:rPr lang="en-US" sz="2400" dirty="0">
                  <a:solidFill>
                    <a:srgbClr val="000000"/>
                  </a:solidFill>
                  <a:latin typeface="Arial" pitchFamily="34" charset="0"/>
                </a:rPr>
                <a:t> </a:t>
              </a:r>
              <a:r>
                <a:rPr lang="en-US" sz="2400" dirty="0" err="1">
                  <a:solidFill>
                    <a:srgbClr val="000000"/>
                  </a:solidFill>
                  <a:latin typeface="Arial" pitchFamily="34" charset="0"/>
                </a:rPr>
                <a:t>ruộng</a:t>
              </a:r>
              <a:r>
                <a:rPr lang="en-US" sz="2400" dirty="0">
                  <a:solidFill>
                    <a:srgbClr val="000000"/>
                  </a:solidFill>
                  <a:latin typeface="Arial" pitchFamily="34" charset="0"/>
                </a:rPr>
                <a:t> </a:t>
              </a:r>
              <a:r>
                <a:rPr lang="en-US" sz="2400" dirty="0" err="1">
                  <a:solidFill>
                    <a:srgbClr val="000000"/>
                  </a:solidFill>
                  <a:latin typeface="Arial" pitchFamily="34" charset="0"/>
                </a:rPr>
                <a:t>bậc</a:t>
              </a:r>
              <a:r>
                <a:rPr lang="en-US" sz="2400" dirty="0">
                  <a:solidFill>
                    <a:srgbClr val="000000"/>
                  </a:solidFill>
                  <a:latin typeface="Arial" pitchFamily="34" charset="0"/>
                </a:rPr>
                <a:t> thang</a:t>
              </a:r>
              <a:endParaRPr lang="vi-VN" sz="2400"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7060" y="685800"/>
            <a:ext cx="10060715" cy="1068097"/>
            <a:chOff x="0" y="0"/>
            <a:chExt cx="20126672" cy="2136194"/>
          </a:xfrm>
        </p:grpSpPr>
        <p:grpSp>
          <p:nvGrpSpPr>
            <p:cNvPr id="3" name="Group 3"/>
            <p:cNvGrpSpPr/>
            <p:nvPr/>
          </p:nvGrpSpPr>
          <p:grpSpPr>
            <a:xfrm>
              <a:off x="0" y="0"/>
              <a:ext cx="20126672" cy="2136194"/>
              <a:chOff x="0" y="0"/>
              <a:chExt cx="3975639" cy="421964"/>
            </a:xfrm>
          </p:grpSpPr>
          <p:sp>
            <p:nvSpPr>
              <p:cNvPr id="4" name="Freeform 4"/>
              <p:cNvSpPr/>
              <p:nvPr/>
            </p:nvSpPr>
            <p:spPr>
              <a:xfrm>
                <a:off x="0" y="0"/>
                <a:ext cx="3975639" cy="421964"/>
              </a:xfrm>
              <a:custGeom>
                <a:avLst/>
                <a:gdLst/>
                <a:ahLst/>
                <a:cxnLst/>
                <a:rect l="l" t="t" r="r" b="b"/>
                <a:pathLst>
                  <a:path w="3975639" h="421964">
                    <a:moveTo>
                      <a:pt x="26157" y="0"/>
                    </a:moveTo>
                    <a:lnTo>
                      <a:pt x="3949482" y="0"/>
                    </a:lnTo>
                    <a:cubicBezTo>
                      <a:pt x="3963928" y="0"/>
                      <a:pt x="3975639" y="11711"/>
                      <a:pt x="3975639" y="26157"/>
                    </a:cubicBezTo>
                    <a:lnTo>
                      <a:pt x="3975639" y="395808"/>
                    </a:lnTo>
                    <a:cubicBezTo>
                      <a:pt x="3975639" y="410254"/>
                      <a:pt x="3963928" y="421964"/>
                      <a:pt x="3949482" y="421964"/>
                    </a:cubicBezTo>
                    <a:lnTo>
                      <a:pt x="26157" y="421964"/>
                    </a:lnTo>
                    <a:cubicBezTo>
                      <a:pt x="11711" y="421964"/>
                      <a:pt x="0" y="410254"/>
                      <a:pt x="0" y="395808"/>
                    </a:cubicBezTo>
                    <a:lnTo>
                      <a:pt x="0" y="26157"/>
                    </a:lnTo>
                    <a:cubicBezTo>
                      <a:pt x="0" y="11711"/>
                      <a:pt x="11711" y="0"/>
                      <a:pt x="2615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594623" y="235190"/>
              <a:ext cx="18937428"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rừng</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bên</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xem</a:t>
              </a:r>
              <a:r>
                <a:rPr lang="en-US" sz="2300" b="1" dirty="0">
                  <a:solidFill>
                    <a:srgbClr val="000000"/>
                  </a:solidFill>
                  <a:latin typeface="Arial" pitchFamily="34" charset="0"/>
                </a:rPr>
                <a:t> </a:t>
              </a:r>
              <a:r>
                <a:rPr lang="en-US" sz="2300" b="1" dirty="0" err="1">
                  <a:solidFill>
                    <a:srgbClr val="000000"/>
                  </a:solidFill>
                  <a:latin typeface="Arial" pitchFamily="34" charset="0"/>
                </a:rPr>
                <a:t>như</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Vậy</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gì</a:t>
              </a:r>
              <a:r>
                <a:rPr lang="en-US" sz="2300" b="1" dirty="0">
                  <a:solidFill>
                    <a:srgbClr val="000000"/>
                  </a:solidFill>
                  <a:latin typeface="Arial" pitchFamily="34" charset="0"/>
                </a:rPr>
                <a:t>?</a:t>
              </a:r>
            </a:p>
          </p:txBody>
        </p:sp>
      </p:grpSp>
      <p:sp>
        <p:nvSpPr>
          <p:cNvPr id="7" name="Freeform 7"/>
          <p:cNvSpPr/>
          <p:nvPr/>
        </p:nvSpPr>
        <p:spPr>
          <a:xfrm rot="-10800000">
            <a:off x="0" y="0"/>
            <a:ext cx="1452021" cy="2234461"/>
          </a:xfrm>
          <a:custGeom>
            <a:avLst/>
            <a:gdLst/>
            <a:ahLst/>
            <a:cxnLst/>
            <a:rect l="l" t="t" r="r" b="b"/>
            <a:pathLst>
              <a:path w="2178599" h="3351691">
                <a:moveTo>
                  <a:pt x="0" y="0"/>
                </a:moveTo>
                <a:lnTo>
                  <a:pt x="2178599" y="0"/>
                </a:lnTo>
                <a:lnTo>
                  <a:pt x="2178599" y="3351691"/>
                </a:lnTo>
                <a:lnTo>
                  <a:pt x="0" y="3351691"/>
                </a:lnTo>
                <a:lnTo>
                  <a:pt x="0" y="0"/>
                </a:lnTo>
                <a:close/>
              </a:path>
            </a:pathLst>
          </a:custGeom>
          <a:blipFill>
            <a:blip r:embed="rId2"/>
            <a:stretch>
              <a:fillRect/>
            </a:stretch>
          </a:blipFill>
        </p:spPr>
      </p:sp>
      <p:sp>
        <p:nvSpPr>
          <p:cNvPr id="8" name="Freeform 8"/>
          <p:cNvSpPr/>
          <p:nvPr/>
        </p:nvSpPr>
        <p:spPr>
          <a:xfrm>
            <a:off x="685621" y="2057370"/>
            <a:ext cx="5261796" cy="4540625"/>
          </a:xfrm>
          <a:custGeom>
            <a:avLst/>
            <a:gdLst/>
            <a:ahLst/>
            <a:cxnLst/>
            <a:rect l="l" t="t" r="r" b="b"/>
            <a:pathLst>
              <a:path w="7894750" h="6810938">
                <a:moveTo>
                  <a:pt x="0" y="0"/>
                </a:moveTo>
                <a:lnTo>
                  <a:pt x="7894750" y="0"/>
                </a:lnTo>
                <a:lnTo>
                  <a:pt x="7894750" y="6810938"/>
                </a:lnTo>
                <a:lnTo>
                  <a:pt x="0" y="6810938"/>
                </a:lnTo>
                <a:lnTo>
                  <a:pt x="0" y="0"/>
                </a:lnTo>
                <a:close/>
              </a:path>
            </a:pathLst>
          </a:custGeom>
          <a:blipFill>
            <a:blip r:embed="rId3"/>
            <a:stretch>
              <a:fillRect l="-32946" t="-17317" r="-29402" b="-29466"/>
            </a:stretch>
          </a:blipFill>
        </p:spPr>
      </p:sp>
      <p:sp>
        <p:nvSpPr>
          <p:cNvPr id="9" name="Freeform 9"/>
          <p:cNvSpPr/>
          <p:nvPr/>
        </p:nvSpPr>
        <p:spPr>
          <a:xfrm>
            <a:off x="6094413" y="2057370"/>
            <a:ext cx="5408791" cy="4540625"/>
          </a:xfrm>
          <a:custGeom>
            <a:avLst/>
            <a:gdLst/>
            <a:ahLst/>
            <a:cxnLst/>
            <a:rect l="l" t="t" r="r" b="b"/>
            <a:pathLst>
              <a:path w="8115300" h="6810938">
                <a:moveTo>
                  <a:pt x="0" y="0"/>
                </a:moveTo>
                <a:lnTo>
                  <a:pt x="8115300" y="0"/>
                </a:lnTo>
                <a:lnTo>
                  <a:pt x="8115300" y="6810938"/>
                </a:lnTo>
                <a:lnTo>
                  <a:pt x="0" y="6810938"/>
                </a:lnTo>
                <a:lnTo>
                  <a:pt x="0" y="0"/>
                </a:lnTo>
                <a:close/>
              </a:path>
            </a:pathLst>
          </a:custGeom>
          <a:blipFill>
            <a:blip r:embed="rId4"/>
            <a:stretch>
              <a:fillRect l="-14314" r="-14314"/>
            </a:stretch>
          </a:blipFill>
        </p:spPr>
      </p:sp>
      <p:sp>
        <p:nvSpPr>
          <p:cNvPr id="10" name="Freeform 10"/>
          <p:cNvSpPr/>
          <p:nvPr/>
        </p:nvSpPr>
        <p:spPr>
          <a:xfrm flipH="1">
            <a:off x="10460481" y="0"/>
            <a:ext cx="1728344" cy="996217"/>
          </a:xfrm>
          <a:custGeom>
            <a:avLst/>
            <a:gdLst/>
            <a:ahLst/>
            <a:cxnLst/>
            <a:rect l="l" t="t" r="r" b="b"/>
            <a:pathLst>
              <a:path w="2593191" h="1494326">
                <a:moveTo>
                  <a:pt x="2593191" y="0"/>
                </a:moveTo>
                <a:lnTo>
                  <a:pt x="0" y="0"/>
                </a:lnTo>
                <a:lnTo>
                  <a:pt x="0" y="1494326"/>
                </a:lnTo>
                <a:lnTo>
                  <a:pt x="2593191" y="1494326"/>
                </a:lnTo>
                <a:lnTo>
                  <a:pt x="2593191" y="0"/>
                </a:lnTo>
                <a:close/>
              </a:path>
            </a:pathLst>
          </a:custGeom>
          <a:blipFill>
            <a:blip r:embed="rId5"/>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540066"/>
              <a:ext cx="20685527" cy="771366"/>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Khái</a:t>
              </a:r>
              <a:r>
                <a:rPr lang="en-US" sz="2300" b="1" dirty="0">
                  <a:solidFill>
                    <a:srgbClr val="000000"/>
                  </a:solidFill>
                  <a:latin typeface="Arial" pitchFamily="34" charset="0"/>
                </a:rPr>
                <a:t> </a:t>
              </a:r>
              <a:r>
                <a:rPr lang="en-US" sz="2300" b="1" dirty="0" err="1">
                  <a:solidFill>
                    <a:srgbClr val="000000"/>
                  </a:solidFill>
                  <a:latin typeface="Arial" pitchFamily="34" charset="0"/>
                </a:rPr>
                <a:t>niệm</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269406"/>
              <a:ext cx="20685527" cy="1615445"/>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thái</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a:t>
              </a: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thống</a:t>
              </a:r>
              <a:r>
                <a:rPr lang="en-US" sz="2300" i="1" dirty="0">
                  <a:solidFill>
                    <a:srgbClr val="000000"/>
                  </a:solidFill>
                  <a:latin typeface="Arial" pitchFamily="34" charset="0"/>
                </a:rPr>
                <a:t> </a:t>
              </a:r>
              <a:r>
                <a:rPr lang="en-US" sz="2300" i="1" dirty="0" err="1">
                  <a:solidFill>
                    <a:srgbClr val="000000"/>
                  </a:solidFill>
                  <a:latin typeface="Arial" pitchFamily="34" charset="0"/>
                </a:rPr>
                <a:t>bao</a:t>
              </a:r>
              <a:r>
                <a:rPr lang="en-US" sz="2300" i="1" dirty="0">
                  <a:solidFill>
                    <a:srgbClr val="000000"/>
                  </a:solidFill>
                  <a:latin typeface="Arial" pitchFamily="34" charset="0"/>
                </a:rPr>
                <a:t> </a:t>
              </a:r>
              <a:r>
                <a:rPr lang="en-US" sz="2300" i="1" dirty="0" err="1">
                  <a:solidFill>
                    <a:srgbClr val="000000"/>
                  </a:solidFill>
                  <a:latin typeface="Arial" pitchFamily="34" charset="0"/>
                </a:rPr>
                <a:t>gồm</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xã</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và</a:t>
              </a:r>
              <a:r>
                <a:rPr lang="en-US" sz="2300" i="1" dirty="0">
                  <a:solidFill>
                    <a:srgbClr val="000000"/>
                  </a:solidFill>
                  <a:latin typeface="Arial" pitchFamily="34" charset="0"/>
                </a:rPr>
                <a:t> </a:t>
              </a:r>
              <a:r>
                <a:rPr lang="en-US" sz="2300" i="1" dirty="0" err="1">
                  <a:solidFill>
                    <a:srgbClr val="000000"/>
                  </a:solidFill>
                  <a:latin typeface="Arial" pitchFamily="34" charset="0"/>
                </a:rPr>
                <a:t>môi</a:t>
              </a:r>
              <a:r>
                <a:rPr lang="en-US" sz="2300" i="1" dirty="0">
                  <a:solidFill>
                    <a:srgbClr val="000000"/>
                  </a:solidFill>
                  <a:latin typeface="Arial" pitchFamily="34" charset="0"/>
                </a:rPr>
                <a:t> </a:t>
              </a:r>
              <a:r>
                <a:rPr lang="en-US" sz="2300" i="1" dirty="0" err="1">
                  <a:solidFill>
                    <a:srgbClr val="000000"/>
                  </a:solidFill>
                  <a:latin typeface="Arial" pitchFamily="34" charset="0"/>
                </a:rPr>
                <a:t>trường</a:t>
              </a:r>
              <a:r>
                <a:rPr lang="en-US" sz="2300" i="1" dirty="0">
                  <a:solidFill>
                    <a:srgbClr val="000000"/>
                  </a:solidFill>
                  <a:latin typeface="Arial" pitchFamily="34" charset="0"/>
                </a:rPr>
                <a:t> </a:t>
              </a:r>
              <a:r>
                <a:rPr lang="en-US" sz="2300" i="1" dirty="0" err="1">
                  <a:solidFill>
                    <a:srgbClr val="000000"/>
                  </a:solidFill>
                  <a:latin typeface="Arial" pitchFamily="34" charset="0"/>
                </a:rPr>
                <a:t>sống</a:t>
              </a:r>
              <a:r>
                <a:rPr lang="en-US" sz="2300" i="1" dirty="0">
                  <a:solidFill>
                    <a:srgbClr val="000000"/>
                  </a:solidFill>
                  <a:latin typeface="Arial" pitchFamily="34" charset="0"/>
                </a:rPr>
                <a:t> </a:t>
              </a:r>
              <a:r>
                <a:rPr lang="en-US" sz="2300" i="1" dirty="0" err="1">
                  <a:solidFill>
                    <a:srgbClr val="000000"/>
                  </a:solidFill>
                  <a:latin typeface="Arial" pitchFamily="34" charset="0"/>
                </a:rPr>
                <a:t>của</a:t>
              </a:r>
              <a:r>
                <a:rPr lang="en-US" sz="2300" i="1" dirty="0">
                  <a:solidFill>
                    <a:srgbClr val="000000"/>
                  </a:solidFill>
                  <a:latin typeface="Arial" pitchFamily="34" charset="0"/>
                </a:rPr>
                <a:t> </a:t>
              </a:r>
              <a:r>
                <a:rPr lang="en-US" sz="2300" i="1" dirty="0" err="1">
                  <a:solidFill>
                    <a:srgbClr val="000000"/>
                  </a:solidFill>
                  <a:latin typeface="Arial" pitchFamily="34" charset="0"/>
                </a:rPr>
                <a:t>chúng</a:t>
              </a:r>
              <a:endParaRPr lang="en-US" sz="2300" i="1" dirty="0">
                <a:solidFill>
                  <a:srgbClr val="000000"/>
                </a:solidFill>
                <a:latin typeface="Arial" pitchFamily="34" charset="0"/>
              </a:endParaRPr>
            </a:p>
          </p:txBody>
        </p:sp>
      </p:grpSp>
      <p:sp>
        <p:nvSpPr>
          <p:cNvPr id="14" name="Freeform 14"/>
          <p:cNvSpPr/>
          <p:nvPr/>
        </p:nvSpPr>
        <p:spPr>
          <a:xfrm>
            <a:off x="6094413" y="2482624"/>
            <a:ext cx="5408791" cy="4217659"/>
          </a:xfrm>
          <a:custGeom>
            <a:avLst/>
            <a:gdLst/>
            <a:ahLst/>
            <a:cxnLst/>
            <a:rect l="l" t="t" r="r" b="b"/>
            <a:pathLst>
              <a:path w="8115300" h="6326488">
                <a:moveTo>
                  <a:pt x="0" y="0"/>
                </a:moveTo>
                <a:lnTo>
                  <a:pt x="8115300" y="0"/>
                </a:lnTo>
                <a:lnTo>
                  <a:pt x="8115300" y="6326488"/>
                </a:lnTo>
                <a:lnTo>
                  <a:pt x="0" y="6326488"/>
                </a:lnTo>
                <a:lnTo>
                  <a:pt x="0" y="0"/>
                </a:lnTo>
                <a:close/>
              </a:path>
            </a:pathLst>
          </a:custGeom>
          <a:blipFill>
            <a:blip r:embed="rId6"/>
            <a:stretch>
              <a:fillRect l="-1936" r="-1936"/>
            </a:stretch>
          </a:blipFill>
        </p:spPr>
      </p:sp>
      <p:grpSp>
        <p:nvGrpSpPr>
          <p:cNvPr id="15" name="Group 15"/>
          <p:cNvGrpSpPr/>
          <p:nvPr/>
        </p:nvGrpSpPr>
        <p:grpSpPr>
          <a:xfrm>
            <a:off x="685621" y="2482624"/>
            <a:ext cx="5196121" cy="2858561"/>
            <a:chOff x="0" y="0"/>
            <a:chExt cx="10394949" cy="5717121"/>
          </a:xfrm>
        </p:grpSpPr>
        <p:grpSp>
          <p:nvGrpSpPr>
            <p:cNvPr id="16" name="Group 16"/>
            <p:cNvGrpSpPr/>
            <p:nvPr/>
          </p:nvGrpSpPr>
          <p:grpSpPr>
            <a:xfrm>
              <a:off x="0" y="0"/>
              <a:ext cx="10394949" cy="5717121"/>
              <a:chOff x="0" y="0"/>
              <a:chExt cx="2844079" cy="1564216"/>
            </a:xfrm>
          </p:grpSpPr>
          <p:sp>
            <p:nvSpPr>
              <p:cNvPr id="17"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7" y="365126"/>
              <a:ext cx="9469254" cy="5096779"/>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luôn</a:t>
              </a:r>
              <a:r>
                <a:rPr lang="en-US" sz="2300" b="1" dirty="0">
                  <a:solidFill>
                    <a:srgbClr val="000000"/>
                  </a:solidFill>
                  <a:latin typeface="Arial" pitchFamily="34" charset="0"/>
                </a:rPr>
                <a:t> </a:t>
              </a:r>
              <a:r>
                <a:rPr lang="en-US" sz="2300" b="1" dirty="0" err="1">
                  <a:solidFill>
                    <a:srgbClr val="000000"/>
                  </a:solidFill>
                  <a:latin typeface="Arial" pitchFamily="34" charset="0"/>
                </a:rPr>
                <a:t>tương</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đồng</a:t>
              </a:r>
              <a:r>
                <a:rPr lang="en-US" sz="2300" b="1" dirty="0">
                  <a:solidFill>
                    <a:srgbClr val="000000"/>
                  </a:solidFill>
                  <a:latin typeface="Arial" pitchFamily="34" charset="0"/>
                </a:rPr>
                <a:t> </a:t>
              </a:r>
              <a:r>
                <a:rPr lang="en-US" sz="2300" b="1" dirty="0" err="1">
                  <a:solidFill>
                    <a:srgbClr val="000000"/>
                  </a:solidFill>
                  <a:latin typeface="Arial" pitchFamily="34" charset="0"/>
                </a:rPr>
                <a:t>thời</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qua </a:t>
              </a:r>
              <a:r>
                <a:rPr lang="en-US" sz="2300" b="1" dirty="0" err="1">
                  <a:solidFill>
                    <a:srgbClr val="000000"/>
                  </a:solidFill>
                  <a:latin typeface="Arial" pitchFamily="34" charset="0"/>
                </a:rPr>
                <a:t>lại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chúng</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chu</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học</a:t>
              </a:r>
              <a:r>
                <a:rPr lang="en-US" sz="2300" b="1" dirty="0">
                  <a:solidFill>
                    <a:srgbClr val="000000"/>
                  </a:solidFill>
                  <a:latin typeface="Arial" pitchFamily="34" charset="0"/>
                </a:rPr>
                <a:t> </a:t>
              </a:r>
              <a:r>
                <a:rPr lang="en-US" sz="2300" b="1" dirty="0" err="1">
                  <a:solidFill>
                    <a:srgbClr val="000000"/>
                  </a:solidFill>
                  <a:latin typeface="Arial" pitchFamily="34" charset="0"/>
                </a:rPr>
                <a:t>hoàn</a:t>
              </a:r>
              <a:r>
                <a:rPr lang="en-US" sz="2300" b="1" dirty="0">
                  <a:solidFill>
                    <a:srgbClr val="000000"/>
                  </a:solidFill>
                  <a:latin typeface="Arial" pitchFamily="34" charset="0"/>
                </a:rPr>
                <a:t> </a:t>
              </a:r>
              <a:r>
                <a:rPr lang="en-US" sz="2300" b="1" dirty="0" err="1">
                  <a:solidFill>
                    <a:srgbClr val="000000"/>
                  </a:solidFill>
                  <a:latin typeface="Arial" pitchFamily="34" charset="0"/>
                </a:rPr>
                <a:t>chỉnh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tương</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ổn</a:t>
              </a:r>
              <a:r>
                <a:rPr lang="en-US" sz="2300" b="1" dirty="0">
                  <a:solidFill>
                    <a:srgbClr val="000000"/>
                  </a:solidFill>
                  <a:latin typeface="Arial" pitchFamily="34" charset="0"/>
                </a:rPr>
                <a:t> </a:t>
              </a:r>
              <a:r>
                <a:rPr lang="en-US" sz="2300" b="1" dirty="0" err="1">
                  <a:solidFill>
                    <a:srgbClr val="000000"/>
                  </a:solidFill>
                  <a:latin typeface="Arial" pitchFamily="34" charset="0"/>
                </a:rPr>
                <a:t>định</a:t>
              </a:r>
              <a:endParaRPr lang="en-US" sz="2300" b="1" dirty="0">
                <a:solidFill>
                  <a:srgbClr val="000000"/>
                </a:solidFill>
                <a:latin typeface="Arial" pitchFamily="34" charset="0"/>
              </a:endParaRPr>
            </a:p>
          </p:txBody>
        </p:sp>
      </p:grpSp>
      <p:grpSp>
        <p:nvGrpSpPr>
          <p:cNvPr id="19" name="Group 19"/>
          <p:cNvGrpSpPr/>
          <p:nvPr/>
        </p:nvGrpSpPr>
        <p:grpSpPr>
          <a:xfrm>
            <a:off x="685621" y="5439246"/>
            <a:ext cx="5196121" cy="1261037"/>
            <a:chOff x="0" y="0"/>
            <a:chExt cx="10394949" cy="2522075"/>
          </a:xfrm>
        </p:grpSpPr>
        <p:sp>
          <p:nvSpPr>
            <p:cNvPr id="20" name="Freeform 20"/>
            <p:cNvSpPr/>
            <p:nvPr/>
          </p:nvSpPr>
          <p:spPr>
            <a:xfrm>
              <a:off x="2512492" y="0"/>
              <a:ext cx="5369966" cy="2476897"/>
            </a:xfrm>
            <a:custGeom>
              <a:avLst/>
              <a:gdLst/>
              <a:ahLst/>
              <a:cxnLst/>
              <a:rect l="l" t="t" r="r" b="b"/>
              <a:pathLst>
                <a:path w="5369966" h="2476897">
                  <a:moveTo>
                    <a:pt x="0" y="0"/>
                  </a:moveTo>
                  <a:lnTo>
                    <a:pt x="5369965" y="0"/>
                  </a:lnTo>
                  <a:lnTo>
                    <a:pt x="5369965" y="2476897"/>
                  </a:lnTo>
                  <a:lnTo>
                    <a:pt x="0" y="2476897"/>
                  </a:lnTo>
                  <a:lnTo>
                    <a:pt x="0" y="0"/>
                  </a:lnTo>
                  <a:close/>
                </a:path>
              </a:pathLst>
            </a:custGeom>
            <a:blipFill>
              <a:blip r:embed="rId7"/>
              <a:stretch>
                <a:fillRect/>
              </a:stretch>
            </a:blipFill>
          </p:spPr>
        </p:sp>
        <p:sp>
          <p:nvSpPr>
            <p:cNvPr id="21" name="Freeform 21"/>
            <p:cNvSpPr/>
            <p:nvPr/>
          </p:nvSpPr>
          <p:spPr>
            <a:xfrm>
              <a:off x="0" y="45179"/>
              <a:ext cx="3986956" cy="2476897"/>
            </a:xfrm>
            <a:custGeom>
              <a:avLst/>
              <a:gdLst/>
              <a:ahLst/>
              <a:cxnLst/>
              <a:rect l="l" t="t" r="r" b="b"/>
              <a:pathLst>
                <a:path w="3986956" h="2476897">
                  <a:moveTo>
                    <a:pt x="0" y="0"/>
                  </a:moveTo>
                  <a:lnTo>
                    <a:pt x="3986956" y="0"/>
                  </a:lnTo>
                  <a:lnTo>
                    <a:pt x="3986956" y="2476896"/>
                  </a:lnTo>
                  <a:lnTo>
                    <a:pt x="0" y="2476896"/>
                  </a:lnTo>
                  <a:lnTo>
                    <a:pt x="0" y="0"/>
                  </a:lnTo>
                  <a:close/>
                </a:path>
              </a:pathLst>
            </a:custGeom>
            <a:blipFill>
              <a:blip r:embed="rId8"/>
              <a:stretch>
                <a:fillRect/>
              </a:stretch>
            </a:blipFill>
          </p:spPr>
        </p:sp>
        <p:sp>
          <p:nvSpPr>
            <p:cNvPr id="22" name="Freeform 22"/>
            <p:cNvSpPr/>
            <p:nvPr/>
          </p:nvSpPr>
          <p:spPr>
            <a:xfrm>
              <a:off x="5024983" y="45179"/>
              <a:ext cx="5369966" cy="2476897"/>
            </a:xfrm>
            <a:custGeom>
              <a:avLst/>
              <a:gdLst/>
              <a:ahLst/>
              <a:cxnLst/>
              <a:rect l="l" t="t" r="r" b="b"/>
              <a:pathLst>
                <a:path w="5369966" h="2476897">
                  <a:moveTo>
                    <a:pt x="0" y="0"/>
                  </a:moveTo>
                  <a:lnTo>
                    <a:pt x="5369966" y="0"/>
                  </a:lnTo>
                  <a:lnTo>
                    <a:pt x="5369966" y="2476896"/>
                  </a:lnTo>
                  <a:lnTo>
                    <a:pt x="0" y="2476896"/>
                  </a:lnTo>
                  <a:lnTo>
                    <a:pt x="0" y="0"/>
                  </a:lnTo>
                  <a:close/>
                </a:path>
              </a:pathLst>
            </a:custGeom>
            <a:blipFill>
              <a:blip r:embed="rId7"/>
              <a:stretch>
                <a:fillRect/>
              </a:stretch>
            </a:blipFill>
          </p:spPr>
        </p:sp>
        <p:sp>
          <p:nvSpPr>
            <p:cNvPr id="23" name="Freeform 23"/>
            <p:cNvSpPr/>
            <p:nvPr/>
          </p:nvSpPr>
          <p:spPr>
            <a:xfrm>
              <a:off x="3036815" y="45179"/>
              <a:ext cx="1900282" cy="2386539"/>
            </a:xfrm>
            <a:custGeom>
              <a:avLst/>
              <a:gdLst/>
              <a:ahLst/>
              <a:cxnLst/>
              <a:rect l="l" t="t" r="r" b="b"/>
              <a:pathLst>
                <a:path w="1900282" h="2386539">
                  <a:moveTo>
                    <a:pt x="0" y="0"/>
                  </a:moveTo>
                  <a:lnTo>
                    <a:pt x="1900282" y="0"/>
                  </a:lnTo>
                  <a:lnTo>
                    <a:pt x="1900282" y="2386539"/>
                  </a:lnTo>
                  <a:lnTo>
                    <a:pt x="0" y="2386539"/>
                  </a:lnTo>
                  <a:lnTo>
                    <a:pt x="0" y="0"/>
                  </a:lnTo>
                  <a:close/>
                </a:path>
              </a:pathLst>
            </a:custGeom>
            <a:blipFill>
              <a:blip r:embed="rId9"/>
              <a:stretch>
                <a:fillRect/>
              </a:stretch>
            </a:blipFill>
          </p:spPr>
        </p:sp>
      </p:grpSp>
    </p:spTree>
    <p:extLst>
      <p:ext uri="{BB962C8B-B14F-4D97-AF65-F5344CB8AC3E}">
        <p14:creationId xmlns:p14="http://schemas.microsoft.com/office/powerpoint/2010/main" val="381100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704411"/>
            <a:ext cx="11387480" cy="2177949"/>
            <a:chOff x="0" y="-241101"/>
            <a:chExt cx="22780893" cy="4355899"/>
          </a:xfrm>
        </p:grpSpPr>
        <p:grpSp>
          <p:nvGrpSpPr>
            <p:cNvPr id="10" name="Group 10"/>
            <p:cNvGrpSpPr/>
            <p:nvPr/>
          </p:nvGrpSpPr>
          <p:grpSpPr>
            <a:xfrm>
              <a:off x="0" y="-241101"/>
              <a:ext cx="21640800" cy="4355899"/>
              <a:chOff x="0" y="-47625"/>
              <a:chExt cx="4274726" cy="86042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3655732" y="939851"/>
              <a:ext cx="19125161" cy="1207382"/>
            </a:xfrm>
            <a:prstGeom prst="rect">
              <a:avLst/>
            </a:prstGeom>
          </p:spPr>
          <p:txBody>
            <a:bodyPr lIns="0" tIns="0" rIns="0" bIns="0" rtlCol="0" anchor="t">
              <a:spAutoFit/>
            </a:bodyPr>
            <a:lstStyle/>
            <a:p>
              <a:pPr algn="just">
                <a:lnSpc>
                  <a:spcPct val="120000"/>
                </a:lnSpc>
                <a:spcBef>
                  <a:spcPct val="0"/>
                </a:spcBef>
              </a:pPr>
              <a:r>
                <a:rPr lang="en-US" sz="3600" b="1" dirty="0" err="1">
                  <a:solidFill>
                    <a:srgbClr val="000000"/>
                  </a:solidFill>
                  <a:latin typeface="Arial" pitchFamily="34" charset="0"/>
                </a:rPr>
                <a:t>Em</a:t>
              </a:r>
              <a:r>
                <a:rPr lang="en-US" sz="3600" b="1" dirty="0">
                  <a:solidFill>
                    <a:srgbClr val="000000"/>
                  </a:solidFill>
                  <a:latin typeface="Arial" pitchFamily="34" charset="0"/>
                </a:rPr>
                <a:t> </a:t>
              </a:r>
              <a:r>
                <a:rPr lang="en-US" sz="3600" b="1" dirty="0" err="1">
                  <a:solidFill>
                    <a:srgbClr val="000000"/>
                  </a:solidFill>
                  <a:latin typeface="Arial" pitchFamily="34" charset="0"/>
                </a:rPr>
                <a:t>hãy</a:t>
              </a:r>
              <a:r>
                <a:rPr lang="en-US" sz="3600" b="1" dirty="0">
                  <a:solidFill>
                    <a:srgbClr val="000000"/>
                  </a:solidFill>
                  <a:latin typeface="Arial" pitchFamily="34" charset="0"/>
                </a:rPr>
                <a:t> </a:t>
              </a:r>
              <a:r>
                <a:rPr lang="en-US" sz="3600" b="1" dirty="0" err="1">
                  <a:solidFill>
                    <a:srgbClr val="000000"/>
                  </a:solidFill>
                  <a:latin typeface="Arial" pitchFamily="34" charset="0"/>
                </a:rPr>
                <a:t>lấy</a:t>
              </a:r>
              <a:r>
                <a:rPr lang="en-US" sz="3600" b="1" dirty="0">
                  <a:solidFill>
                    <a:srgbClr val="000000"/>
                  </a:solidFill>
                  <a:latin typeface="Arial" pitchFamily="34" charset="0"/>
                </a:rPr>
                <a:t> </a:t>
              </a:r>
              <a:r>
                <a:rPr lang="en-US" sz="3600" b="1" dirty="0" err="1">
                  <a:solidFill>
                    <a:srgbClr val="000000"/>
                  </a:solidFill>
                  <a:latin typeface="Arial" pitchFamily="34" charset="0"/>
                </a:rPr>
                <a:t>ví</a:t>
              </a:r>
              <a:r>
                <a:rPr lang="en-US" sz="3600" b="1" dirty="0">
                  <a:solidFill>
                    <a:srgbClr val="000000"/>
                  </a:solidFill>
                  <a:latin typeface="Arial" pitchFamily="34" charset="0"/>
                </a:rPr>
                <a:t> </a:t>
              </a:r>
              <a:r>
                <a:rPr lang="en-US" sz="3600" b="1" dirty="0" err="1">
                  <a:solidFill>
                    <a:srgbClr val="000000"/>
                  </a:solidFill>
                  <a:latin typeface="Arial" pitchFamily="34" charset="0"/>
                </a:rPr>
                <a:t>dụ</a:t>
              </a:r>
              <a:r>
                <a:rPr lang="en-US" sz="3600" b="1" dirty="0">
                  <a:solidFill>
                    <a:srgbClr val="000000"/>
                  </a:solidFill>
                  <a:latin typeface="Arial" pitchFamily="34" charset="0"/>
                </a:rPr>
                <a:t> </a:t>
              </a:r>
              <a:r>
                <a:rPr lang="en-US" sz="3600" b="1" dirty="0" err="1">
                  <a:solidFill>
                    <a:srgbClr val="000000"/>
                  </a:solidFill>
                  <a:latin typeface="Arial" pitchFamily="34" charset="0"/>
                </a:rPr>
                <a:t>về</a:t>
              </a:r>
              <a:r>
                <a:rPr lang="en-US" sz="3600" b="1" dirty="0">
                  <a:solidFill>
                    <a:srgbClr val="000000"/>
                  </a:solidFill>
                  <a:latin typeface="Arial" pitchFamily="34" charset="0"/>
                </a:rPr>
                <a:t> </a:t>
              </a:r>
              <a:r>
                <a:rPr lang="en-US" sz="3600" b="1" dirty="0" err="1">
                  <a:solidFill>
                    <a:srgbClr val="000000"/>
                  </a:solidFill>
                  <a:latin typeface="Arial" pitchFamily="34" charset="0"/>
                </a:rPr>
                <a:t>hệ</a:t>
              </a:r>
              <a:r>
                <a:rPr lang="en-US" sz="3600" b="1" dirty="0">
                  <a:solidFill>
                    <a:srgbClr val="000000"/>
                  </a:solidFill>
                  <a:latin typeface="Arial" pitchFamily="34" charset="0"/>
                </a:rPr>
                <a:t> </a:t>
              </a:r>
              <a:r>
                <a:rPr lang="en-US" sz="3600" b="1" dirty="0" err="1">
                  <a:solidFill>
                    <a:srgbClr val="000000"/>
                  </a:solidFill>
                  <a:latin typeface="Arial" pitchFamily="34" charset="0"/>
                </a:rPr>
                <a:t>sinh</a:t>
              </a:r>
              <a:r>
                <a:rPr lang="en-US" sz="3600" b="1" dirty="0">
                  <a:solidFill>
                    <a:srgbClr val="000000"/>
                  </a:solidFill>
                  <a:latin typeface="Arial" pitchFamily="34" charset="0"/>
                </a:rPr>
                <a:t> </a:t>
              </a:r>
              <a:r>
                <a:rPr lang="en-US" sz="3600" b="1" dirty="0" err="1">
                  <a:solidFill>
                    <a:srgbClr val="000000"/>
                  </a:solidFill>
                  <a:latin typeface="Arial" pitchFamily="34" charset="0"/>
                </a:rPr>
                <a:t>thái</a:t>
              </a:r>
              <a:r>
                <a:rPr lang="en-US" sz="3600" b="1" dirty="0">
                  <a:solidFill>
                    <a:srgbClr val="000000"/>
                  </a:solidFill>
                  <a:latin typeface="Arial" pitchFamily="34" charset="0"/>
                </a:rPr>
                <a:t>.</a:t>
              </a:r>
            </a:p>
          </p:txBody>
        </p:sp>
      </p:grpSp>
      <p:grpSp>
        <p:nvGrpSpPr>
          <p:cNvPr id="21" name="Group 15"/>
          <p:cNvGrpSpPr/>
          <p:nvPr/>
        </p:nvGrpSpPr>
        <p:grpSpPr>
          <a:xfrm>
            <a:off x="608012" y="3746462"/>
            <a:ext cx="5196121" cy="2858561"/>
            <a:chOff x="0" y="0"/>
            <a:chExt cx="10394949" cy="5717121"/>
          </a:xfrm>
        </p:grpSpPr>
        <p:grpSp>
          <p:nvGrpSpPr>
            <p:cNvPr id="22" name="Group 16"/>
            <p:cNvGrpSpPr/>
            <p:nvPr/>
          </p:nvGrpSpPr>
          <p:grpSpPr>
            <a:xfrm>
              <a:off x="0" y="0"/>
              <a:ext cx="10394949" cy="5717121"/>
              <a:chOff x="0" y="0"/>
              <a:chExt cx="2844079" cy="1564216"/>
            </a:xfrm>
          </p:grpSpPr>
          <p:sp>
            <p:nvSpPr>
              <p:cNvPr id="24"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23" name="TextBox 18"/>
            <p:cNvSpPr txBox="1"/>
            <p:nvPr/>
          </p:nvSpPr>
          <p:spPr>
            <a:xfrm>
              <a:off x="462847" y="365126"/>
              <a:ext cx="9469254" cy="4955201"/>
            </a:xfrm>
            <a:prstGeom prst="rect">
              <a:avLst/>
            </a:prstGeom>
          </p:spPr>
          <p:txBody>
            <a:bodyPr lIns="0" tIns="0" rIns="0" bIns="0" rtlCol="0" anchor="t">
              <a:spAutoFit/>
            </a:bodyPr>
            <a:lstStyle/>
            <a:p>
              <a:r>
                <a:rPr lang="vi-VN" sz="2300" b="1" dirty="0">
                  <a:solidFill>
                    <a:srgbClr val="000000"/>
                  </a:solidFill>
                  <a:latin typeface="Arial" pitchFamily="34" charset="0"/>
                </a:rPr>
                <a:t>Ví dụ hệ sinh thái: cốc nước hồ, cánh đồng lúa, rừng thông,...</a:t>
              </a:r>
            </a:p>
            <a:p>
              <a:r>
                <a:rPr lang="vi-VN" sz="2300" b="1" dirty="0">
                  <a:solidFill>
                    <a:srgbClr val="000000"/>
                  </a:solidFill>
                  <a:latin typeface="Arial" pitchFamily="34" charset="0"/>
                </a:rPr>
                <a:t>Hệ sinh thái rừng nhiệt đới, hoang mạc, sa mạc, thảo nguyên, savan đồng cỏ, rừng thông phương Bắc, rừng ôn đới, đồng rêu hàn đới,...</a:t>
              </a:r>
            </a:p>
          </p:txBody>
        </p:sp>
      </p:grpSp>
      <p:pic>
        <p:nvPicPr>
          <p:cNvPr id="1026" name="Picture 2" descr="Cánh đồng lúa chín, khóm hút khách du lịch đến Hậu Giang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212" y="3549552"/>
            <a:ext cx="2633818" cy="1403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ẹp ma mị những rừng thông Đà Lạt - điểm check in cực chấ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8212" y="5175742"/>
            <a:ext cx="2630975" cy="1448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điều kỳ lạ từng xảy ra trên sa mạc Saha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2526" y="3545923"/>
            <a:ext cx="2630975" cy="14070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ừng cây rêu phủ như bước ra từ truyện cổ tích - Báo Thái Bình điện tử"/>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2526" y="5167825"/>
            <a:ext cx="2636192" cy="1453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anim calcmode="lin" valueType="num">
                                      <p:cBhvr>
                                        <p:cTn id="27" dur="1000" fill="hold"/>
                                        <p:tgtEl>
                                          <p:spTgt spid="1030"/>
                                        </p:tgtEl>
                                        <p:attrNameLst>
                                          <p:attrName>ppt_x</p:attrName>
                                        </p:attrNameLst>
                                      </p:cBhvr>
                                      <p:tavLst>
                                        <p:tav tm="0">
                                          <p:val>
                                            <p:strVal val="#ppt_x"/>
                                          </p:val>
                                        </p:tav>
                                        <p:tav tm="100000">
                                          <p:val>
                                            <p:strVal val="#ppt_x"/>
                                          </p:val>
                                        </p:tav>
                                      </p:tavLst>
                                    </p:anim>
                                    <p:anim calcmode="lin" valueType="num">
                                      <p:cBhvr>
                                        <p:cTn id="28" dur="1000" fill="hold"/>
                                        <p:tgtEl>
                                          <p:spTgt spid="103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00"/>
                                        <p:tgtEl>
                                          <p:spTgt spid="1032"/>
                                        </p:tgtEl>
                                      </p:cBhvr>
                                    </p:animEffect>
                                    <p:anim calcmode="lin" valueType="num">
                                      <p:cBhvr>
                                        <p:cTn id="32" dur="1000" fill="hold"/>
                                        <p:tgtEl>
                                          <p:spTgt spid="1032"/>
                                        </p:tgtEl>
                                        <p:attrNameLst>
                                          <p:attrName>ppt_x</p:attrName>
                                        </p:attrNameLst>
                                      </p:cBhvr>
                                      <p:tavLst>
                                        <p:tav tm="0">
                                          <p:val>
                                            <p:strVal val="#ppt_x"/>
                                          </p:val>
                                        </p:tav>
                                        <p:tav tm="100000">
                                          <p:val>
                                            <p:strVal val="#ppt_x"/>
                                          </p:val>
                                        </p:tav>
                                      </p:tavLst>
                                    </p:anim>
                                    <p:anim calcmode="lin" valueType="num">
                                      <p:cBhvr>
                                        <p:cTn id="33" dur="1000" fill="hold"/>
                                        <p:tgtEl>
                                          <p:spTgt spid="103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1000"/>
                                        <p:tgtEl>
                                          <p:spTgt spid="1028"/>
                                        </p:tgtEl>
                                      </p:cBhvr>
                                    </p:animEffect>
                                    <p:anim calcmode="lin" valueType="num">
                                      <p:cBhvr>
                                        <p:cTn id="37" dur="1000" fill="hold"/>
                                        <p:tgtEl>
                                          <p:spTgt spid="1028"/>
                                        </p:tgtEl>
                                        <p:attrNameLst>
                                          <p:attrName>ppt_x</p:attrName>
                                        </p:attrNameLst>
                                      </p:cBhvr>
                                      <p:tavLst>
                                        <p:tav tm="0">
                                          <p:val>
                                            <p:strVal val="#ppt_x"/>
                                          </p:val>
                                        </p:tav>
                                        <p:tav tm="100000">
                                          <p:val>
                                            <p:strVal val="#ppt_x"/>
                                          </p:val>
                                        </p:tav>
                                      </p:tavLst>
                                    </p:anim>
                                    <p:anim calcmode="lin" valueType="num">
                                      <p:cBhvr>
                                        <p:cTn id="3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2217315" y="358380"/>
              <a:ext cx="19125161" cy="2491709"/>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mj-lt"/>
                </a:rPr>
                <a:t>Hệ</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thái</a:t>
              </a:r>
              <a:r>
                <a:rPr lang="en-US" sz="2300" b="1" dirty="0">
                  <a:solidFill>
                    <a:srgbClr val="000000"/>
                  </a:solidFill>
                  <a:latin typeface="+mj-lt"/>
                </a:rPr>
                <a:t> </a:t>
              </a:r>
              <a:r>
                <a:rPr lang="en-US" sz="2300" b="1" dirty="0" err="1">
                  <a:solidFill>
                    <a:srgbClr val="000000"/>
                  </a:solidFill>
                  <a:latin typeface="+mj-lt"/>
                </a:rPr>
                <a:t>tự</a:t>
              </a:r>
              <a:r>
                <a:rPr lang="en-US" sz="2300" b="1" dirty="0">
                  <a:solidFill>
                    <a:srgbClr val="000000"/>
                  </a:solidFill>
                  <a:latin typeface="+mj-lt"/>
                </a:rPr>
                <a:t> </a:t>
              </a:r>
              <a:r>
                <a:rPr lang="en-US" sz="2300" b="1" dirty="0" err="1">
                  <a:solidFill>
                    <a:srgbClr val="000000"/>
                  </a:solidFill>
                  <a:latin typeface="+mj-lt"/>
                </a:rPr>
                <a:t>nhiên</a:t>
              </a:r>
              <a:r>
                <a:rPr lang="en-US" sz="2300" b="1" dirty="0">
                  <a:solidFill>
                    <a:srgbClr val="000000"/>
                  </a:solidFill>
                  <a:latin typeface="+mj-lt"/>
                </a:rPr>
                <a:t> </a:t>
              </a:r>
              <a:r>
                <a:rPr lang="en-US" sz="2300" b="1" dirty="0" err="1">
                  <a:solidFill>
                    <a:srgbClr val="000000"/>
                  </a:solidFill>
                  <a:latin typeface="+mj-lt"/>
                </a:rPr>
                <a:t>bao</a:t>
              </a:r>
              <a:r>
                <a:rPr lang="en-US" sz="2300" b="1" dirty="0">
                  <a:solidFill>
                    <a:srgbClr val="000000"/>
                  </a:solidFill>
                  <a:latin typeface="+mj-lt"/>
                </a:rPr>
                <a:t> </a:t>
              </a:r>
              <a:r>
                <a:rPr lang="en-US" sz="2300" b="1" dirty="0" err="1">
                  <a:solidFill>
                    <a:srgbClr val="000000"/>
                  </a:solidFill>
                  <a:latin typeface="+mj-lt"/>
                </a:rPr>
                <a:t>gồm</a:t>
              </a:r>
              <a:r>
                <a:rPr lang="en-US" sz="2300" b="1" dirty="0">
                  <a:solidFill>
                    <a:srgbClr val="000000"/>
                  </a:solidFill>
                  <a:latin typeface="+mj-lt"/>
                </a:rPr>
                <a:t> </a:t>
              </a:r>
              <a:r>
                <a:rPr lang="en-US" sz="2300" b="1" dirty="0" err="1">
                  <a:solidFill>
                    <a:srgbClr val="000000"/>
                  </a:solidFill>
                  <a:latin typeface="+mj-lt"/>
                </a:rPr>
                <a:t>thành</a:t>
              </a:r>
              <a:r>
                <a:rPr lang="en-US" sz="2300" b="1" dirty="0">
                  <a:solidFill>
                    <a:srgbClr val="000000"/>
                  </a:solidFill>
                  <a:latin typeface="+mj-lt"/>
                </a:rPr>
                <a:t> </a:t>
              </a:r>
              <a:r>
                <a:rPr lang="en-US" sz="2300" b="1" dirty="0" err="1">
                  <a:solidFill>
                    <a:srgbClr val="000000"/>
                  </a:solidFill>
                  <a:latin typeface="+mj-lt"/>
                </a:rPr>
                <a:t>phần</a:t>
              </a:r>
              <a:r>
                <a:rPr lang="en-US" sz="2300" b="1" dirty="0">
                  <a:solidFill>
                    <a:srgbClr val="000000"/>
                  </a:solidFill>
                  <a:latin typeface="+mj-lt"/>
                </a:rPr>
                <a:t> </a:t>
              </a:r>
              <a:r>
                <a:rPr lang="en-US" sz="2300" b="1" dirty="0" err="1">
                  <a:solidFill>
                    <a:srgbClr val="000000"/>
                  </a:solidFill>
                  <a:latin typeface="+mj-lt"/>
                </a:rPr>
                <a:t>vô</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và</a:t>
              </a:r>
              <a:r>
                <a:rPr lang="en-US" sz="2300" b="1" dirty="0">
                  <a:solidFill>
                    <a:srgbClr val="000000"/>
                  </a:solidFill>
                  <a:latin typeface="+mj-lt"/>
                </a:rPr>
                <a:t> </a:t>
              </a:r>
              <a:r>
                <a:rPr lang="en-US" sz="2300" b="1" dirty="0" err="1">
                  <a:solidFill>
                    <a:srgbClr val="000000"/>
                  </a:solidFill>
                  <a:latin typeface="+mj-lt"/>
                </a:rPr>
                <a:t>thành</a:t>
              </a:r>
              <a:r>
                <a:rPr lang="en-US" sz="2300" b="1" dirty="0">
                  <a:solidFill>
                    <a:srgbClr val="000000"/>
                  </a:solidFill>
                  <a:latin typeface="+mj-lt"/>
                </a:rPr>
                <a:t> </a:t>
              </a:r>
              <a:r>
                <a:rPr lang="en-US" sz="2300" b="1" dirty="0" err="1">
                  <a:solidFill>
                    <a:srgbClr val="000000"/>
                  </a:solidFill>
                  <a:latin typeface="+mj-lt"/>
                </a:rPr>
                <a:t>phần</a:t>
              </a:r>
              <a:r>
                <a:rPr lang="en-US" sz="2300" b="1" dirty="0">
                  <a:solidFill>
                    <a:srgbClr val="000000"/>
                  </a:solidFill>
                  <a:latin typeface="+mj-lt"/>
                </a:rPr>
                <a:t> </a:t>
              </a:r>
              <a:r>
                <a:rPr lang="en-US" sz="2300" b="1" dirty="0" err="1">
                  <a:solidFill>
                    <a:srgbClr val="000000"/>
                  </a:solidFill>
                  <a:latin typeface="+mj-lt"/>
                </a:rPr>
                <a:t>hữu</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Thành</a:t>
              </a:r>
              <a:r>
                <a:rPr lang="en-US" sz="2300" b="1" dirty="0">
                  <a:solidFill>
                    <a:srgbClr val="000000"/>
                  </a:solidFill>
                  <a:latin typeface="+mj-lt"/>
                </a:rPr>
                <a:t> </a:t>
              </a:r>
              <a:r>
                <a:rPr lang="en-US" sz="2300" b="1" dirty="0" err="1">
                  <a:solidFill>
                    <a:srgbClr val="000000"/>
                  </a:solidFill>
                  <a:latin typeface="+mj-lt"/>
                </a:rPr>
                <a:t>phần</a:t>
              </a:r>
              <a:r>
                <a:rPr lang="en-US" sz="2300" b="1" dirty="0">
                  <a:solidFill>
                    <a:srgbClr val="000000"/>
                  </a:solidFill>
                  <a:latin typeface="+mj-lt"/>
                </a:rPr>
                <a:t> </a:t>
              </a:r>
              <a:r>
                <a:rPr lang="en-US" sz="2300" b="1" dirty="0" err="1">
                  <a:solidFill>
                    <a:srgbClr val="000000"/>
                  </a:solidFill>
                  <a:latin typeface="+mj-lt"/>
                </a:rPr>
                <a:t>vô</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gồm</a:t>
              </a:r>
              <a:r>
                <a:rPr lang="en-US" sz="2300" b="1" dirty="0">
                  <a:solidFill>
                    <a:srgbClr val="000000"/>
                  </a:solidFill>
                  <a:latin typeface="+mj-lt"/>
                </a:rPr>
                <a:t> </a:t>
              </a:r>
              <a:r>
                <a:rPr lang="en-US" sz="2300" b="1" dirty="0" err="1">
                  <a:solidFill>
                    <a:srgbClr val="000000"/>
                  </a:solidFill>
                  <a:latin typeface="+mj-lt"/>
                </a:rPr>
                <a:t>các</a:t>
              </a:r>
              <a:r>
                <a:rPr lang="en-US" sz="2300" b="1" dirty="0">
                  <a:solidFill>
                    <a:srgbClr val="000000"/>
                  </a:solidFill>
                  <a:latin typeface="+mj-lt"/>
                </a:rPr>
                <a:t> </a:t>
              </a:r>
              <a:r>
                <a:rPr lang="en-US" sz="2300" b="1" dirty="0" err="1">
                  <a:solidFill>
                    <a:srgbClr val="000000"/>
                  </a:solidFill>
                  <a:latin typeface="+mj-lt"/>
                </a:rPr>
                <a:t>nhân</a:t>
              </a:r>
              <a:r>
                <a:rPr lang="en-US" sz="2300" b="1" dirty="0">
                  <a:solidFill>
                    <a:srgbClr val="000000"/>
                  </a:solidFill>
                  <a:latin typeface="+mj-lt"/>
                </a:rPr>
                <a:t> </a:t>
              </a:r>
              <a:r>
                <a:rPr lang="en-US" sz="2300" b="1" dirty="0" err="1">
                  <a:solidFill>
                    <a:srgbClr val="000000"/>
                  </a:solidFill>
                  <a:latin typeface="+mj-lt"/>
                </a:rPr>
                <a:t>tố</a:t>
              </a:r>
              <a:r>
                <a:rPr lang="en-US" sz="2300" b="1" dirty="0">
                  <a:solidFill>
                    <a:srgbClr val="000000"/>
                  </a:solidFill>
                  <a:latin typeface="+mj-lt"/>
                </a:rPr>
                <a:t> </a:t>
              </a:r>
              <a:r>
                <a:rPr lang="en-US" sz="2300" b="1" dirty="0" err="1">
                  <a:solidFill>
                    <a:srgbClr val="000000"/>
                  </a:solidFill>
                  <a:latin typeface="+mj-lt"/>
                </a:rPr>
                <a:t>vô</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thành</a:t>
              </a:r>
              <a:r>
                <a:rPr lang="en-US" sz="2300" b="1" dirty="0">
                  <a:solidFill>
                    <a:srgbClr val="000000"/>
                  </a:solidFill>
                  <a:latin typeface="+mj-lt"/>
                </a:rPr>
                <a:t> </a:t>
              </a:r>
              <a:r>
                <a:rPr lang="en-US" sz="2300" b="1" dirty="0" err="1">
                  <a:solidFill>
                    <a:srgbClr val="000000"/>
                  </a:solidFill>
                  <a:latin typeface="+mj-lt"/>
                </a:rPr>
                <a:t>phần</a:t>
              </a:r>
              <a:r>
                <a:rPr lang="en-US" sz="2300" b="1" dirty="0">
                  <a:solidFill>
                    <a:srgbClr val="000000"/>
                  </a:solidFill>
                  <a:latin typeface="+mj-lt"/>
                </a:rPr>
                <a:t> </a:t>
              </a:r>
              <a:r>
                <a:rPr lang="en-US" sz="2300" b="1" dirty="0" err="1">
                  <a:solidFill>
                    <a:srgbClr val="000000"/>
                  </a:solidFill>
                  <a:latin typeface="+mj-lt"/>
                </a:rPr>
                <a:t>hữu</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bao</a:t>
              </a:r>
              <a:r>
                <a:rPr lang="en-US" sz="2300" b="1" dirty="0">
                  <a:solidFill>
                    <a:srgbClr val="000000"/>
                  </a:solidFill>
                  <a:latin typeface="+mj-lt"/>
                </a:rPr>
                <a:t> </a:t>
              </a:r>
              <a:r>
                <a:rPr lang="en-US" sz="2300" b="1" dirty="0" err="1">
                  <a:solidFill>
                    <a:srgbClr val="000000"/>
                  </a:solidFill>
                  <a:latin typeface="+mj-lt"/>
                </a:rPr>
                <a:t>gồm</a:t>
              </a:r>
              <a:r>
                <a:rPr lang="en-US" sz="2300" b="1" dirty="0">
                  <a:solidFill>
                    <a:srgbClr val="000000"/>
                  </a:solidFill>
                  <a:latin typeface="+mj-lt"/>
                </a:rPr>
                <a:t> </a:t>
              </a:r>
              <a:r>
                <a:rPr lang="en-US" sz="2300" b="1" dirty="0" err="1">
                  <a:solidFill>
                    <a:srgbClr val="000000"/>
                  </a:solidFill>
                  <a:latin typeface="+mj-lt"/>
                </a:rPr>
                <a:t>nhiều</a:t>
              </a:r>
              <a:r>
                <a:rPr lang="en-US" sz="2300" b="1" dirty="0">
                  <a:solidFill>
                    <a:srgbClr val="000000"/>
                  </a:solidFill>
                  <a:latin typeface="+mj-lt"/>
                </a:rPr>
                <a:t> </a:t>
              </a:r>
              <a:r>
                <a:rPr lang="en-US" sz="2300" b="1" dirty="0" err="1">
                  <a:solidFill>
                    <a:srgbClr val="000000"/>
                  </a:solidFill>
                  <a:latin typeface="+mj-lt"/>
                </a:rPr>
                <a:t>loài</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vật</a:t>
              </a:r>
              <a:r>
                <a:rPr lang="en-US" sz="2300" b="1" dirty="0">
                  <a:solidFill>
                    <a:srgbClr val="000000"/>
                  </a:solidFill>
                  <a:latin typeface="+mj-lt"/>
                </a:rPr>
                <a:t> </a:t>
              </a:r>
              <a:r>
                <a:rPr lang="en-US" sz="2300" b="1" dirty="0" err="1">
                  <a:solidFill>
                    <a:srgbClr val="000000"/>
                  </a:solidFill>
                  <a:latin typeface="+mj-lt"/>
                </a:rPr>
                <a:t>trong</a:t>
              </a:r>
              <a:r>
                <a:rPr lang="en-US" sz="2300" b="1" dirty="0">
                  <a:solidFill>
                    <a:srgbClr val="000000"/>
                  </a:solidFill>
                  <a:latin typeface="+mj-lt"/>
                </a:rPr>
                <a:t> </a:t>
              </a:r>
              <a:r>
                <a:rPr lang="en-US" sz="2300" b="1" dirty="0" err="1">
                  <a:solidFill>
                    <a:srgbClr val="000000"/>
                  </a:solidFill>
                  <a:latin typeface="+mj-lt"/>
                </a:rPr>
                <a:t>quần</a:t>
              </a:r>
              <a:r>
                <a:rPr lang="en-US" sz="2300" b="1" dirty="0">
                  <a:solidFill>
                    <a:srgbClr val="000000"/>
                  </a:solidFill>
                  <a:latin typeface="+mj-lt"/>
                </a:rPr>
                <a:t> </a:t>
              </a:r>
              <a:r>
                <a:rPr lang="en-US" sz="2300" b="1" dirty="0" err="1">
                  <a:solidFill>
                    <a:srgbClr val="000000"/>
                  </a:solidFill>
                  <a:latin typeface="+mj-lt"/>
                </a:rPr>
                <a:t>xã</a:t>
              </a:r>
              <a:r>
                <a:rPr lang="en-US" sz="2300" b="1" dirty="0">
                  <a:solidFill>
                    <a:srgbClr val="000000"/>
                  </a:solidFill>
                  <a:latin typeface="+mj-lt"/>
                </a:rPr>
                <a:t>, </a:t>
              </a:r>
              <a:r>
                <a:rPr lang="en-US" sz="2300" b="1" dirty="0" err="1">
                  <a:solidFill>
                    <a:srgbClr val="000000"/>
                  </a:solidFill>
                  <a:latin typeface="+mj-lt"/>
                </a:rPr>
                <a:t>được</a:t>
              </a:r>
              <a:r>
                <a:rPr lang="en-US" sz="2300" b="1" dirty="0">
                  <a:solidFill>
                    <a:srgbClr val="000000"/>
                  </a:solidFill>
                  <a:latin typeface="+mj-lt"/>
                </a:rPr>
                <a:t> chia </a:t>
              </a:r>
              <a:r>
                <a:rPr lang="en-US" sz="2300" b="1" dirty="0" err="1">
                  <a:solidFill>
                    <a:srgbClr val="000000"/>
                  </a:solidFill>
                  <a:latin typeface="+mj-lt"/>
                </a:rPr>
                <a:t>thành</a:t>
              </a:r>
              <a:r>
                <a:rPr lang="en-US" sz="2300" b="1" dirty="0">
                  <a:solidFill>
                    <a:srgbClr val="000000"/>
                  </a:solidFill>
                  <a:latin typeface="+mj-lt"/>
                </a:rPr>
                <a:t> 3 </a:t>
              </a:r>
              <a:r>
                <a:rPr lang="en-US" sz="2300" b="1" dirty="0" err="1">
                  <a:solidFill>
                    <a:srgbClr val="000000"/>
                  </a:solidFill>
                  <a:latin typeface="+mj-lt"/>
                </a:rPr>
                <a:t>nhóm</a:t>
              </a:r>
              <a:endParaRPr lang="en-US" sz="2300" b="1" dirty="0">
                <a:solidFill>
                  <a:srgbClr val="000000"/>
                </a:solidFill>
                <a:latin typeface="+mj-lt"/>
              </a:endParaRPr>
            </a:p>
          </p:txBody>
        </p:sp>
      </p:grpSp>
      <p:sp>
        <p:nvSpPr>
          <p:cNvPr id="20" name="TextBox 20"/>
          <p:cNvSpPr txBox="1"/>
          <p:nvPr/>
        </p:nvSpPr>
        <p:spPr>
          <a:xfrm>
            <a:off x="685622" y="1190643"/>
            <a:ext cx="10817582"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trúc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endParaRPr lang="en-US" sz="2300" b="1" dirty="0">
              <a:solidFill>
                <a:srgbClr val="000000"/>
              </a:solidFill>
              <a:latin typeface="Arial" pitchFamily="34" charset="0"/>
            </a:endParaRPr>
          </a:p>
        </p:txBody>
      </p:sp>
      <p:grpSp>
        <p:nvGrpSpPr>
          <p:cNvPr id="26" name="Group 14"/>
          <p:cNvGrpSpPr/>
          <p:nvPr/>
        </p:nvGrpSpPr>
        <p:grpSpPr>
          <a:xfrm>
            <a:off x="6363977" y="3542844"/>
            <a:ext cx="5207880" cy="3097410"/>
            <a:chOff x="21627" y="122883"/>
            <a:chExt cx="15195608" cy="10803569"/>
          </a:xfrm>
        </p:grpSpPr>
        <p:sp>
          <p:nvSpPr>
            <p:cNvPr id="27" name="Freeform 15"/>
            <p:cNvSpPr/>
            <p:nvPr/>
          </p:nvSpPr>
          <p:spPr>
            <a:xfrm>
              <a:off x="21627" y="122883"/>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8"/>
              <a:stretch>
                <a:fillRect/>
              </a:stretch>
            </a:blipFill>
          </p:spPr>
        </p:sp>
        <p:grpSp>
          <p:nvGrpSpPr>
            <p:cNvPr id="28" name="Group 16"/>
            <p:cNvGrpSpPr/>
            <p:nvPr/>
          </p:nvGrpSpPr>
          <p:grpSpPr>
            <a:xfrm>
              <a:off x="6804176" y="10482486"/>
              <a:ext cx="8162515" cy="228974"/>
              <a:chOff x="0" y="0"/>
              <a:chExt cx="1252462" cy="35134"/>
            </a:xfrm>
          </p:grpSpPr>
          <p:sp>
            <p:nvSpPr>
              <p:cNvPr id="44"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45"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9" name="Group 19"/>
            <p:cNvGrpSpPr/>
            <p:nvPr/>
          </p:nvGrpSpPr>
          <p:grpSpPr>
            <a:xfrm>
              <a:off x="6533100" y="10246850"/>
              <a:ext cx="8162515" cy="148236"/>
              <a:chOff x="0" y="0"/>
              <a:chExt cx="1252462" cy="22745"/>
            </a:xfrm>
          </p:grpSpPr>
          <p:sp>
            <p:nvSpPr>
              <p:cNvPr id="42"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43"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0" name="Group 22"/>
            <p:cNvGrpSpPr/>
            <p:nvPr/>
          </p:nvGrpSpPr>
          <p:grpSpPr>
            <a:xfrm>
              <a:off x="6185413" y="10043928"/>
              <a:ext cx="8162515" cy="121176"/>
              <a:chOff x="0" y="0"/>
              <a:chExt cx="1252462" cy="18593"/>
            </a:xfrm>
          </p:grpSpPr>
          <p:sp>
            <p:nvSpPr>
              <p:cNvPr id="40"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41"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1" name="Group 25"/>
            <p:cNvGrpSpPr/>
            <p:nvPr/>
          </p:nvGrpSpPr>
          <p:grpSpPr>
            <a:xfrm>
              <a:off x="5351797" y="9539381"/>
              <a:ext cx="8672737" cy="674771"/>
              <a:chOff x="0" y="0"/>
              <a:chExt cx="1330750" cy="103537"/>
            </a:xfrm>
          </p:grpSpPr>
          <p:sp>
            <p:nvSpPr>
              <p:cNvPr id="38"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39"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2" name="Group 28"/>
            <p:cNvGrpSpPr/>
            <p:nvPr/>
          </p:nvGrpSpPr>
          <p:grpSpPr>
            <a:xfrm>
              <a:off x="10733796" y="8290562"/>
              <a:ext cx="677709" cy="1573089"/>
              <a:chOff x="0" y="0"/>
              <a:chExt cx="103988" cy="241376"/>
            </a:xfrm>
          </p:grpSpPr>
          <p:sp>
            <p:nvSpPr>
              <p:cNvPr id="36"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7"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3"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4"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5" name="TextBox 33"/>
            <p:cNvSpPr txBox="1"/>
            <p:nvPr/>
          </p:nvSpPr>
          <p:spPr>
            <a:xfrm>
              <a:off x="11543641" y="9535254"/>
              <a:ext cx="2565730" cy="984048"/>
            </a:xfrm>
            <a:prstGeom prst="rect">
              <a:avLst/>
            </a:prstGeom>
          </p:spPr>
          <p:txBody>
            <a:bodyPr wrap="square" lIns="0" tIns="0" rIns="0" bIns="0" rtlCol="0" anchor="t">
              <a:spAutoFit/>
            </a:bodyPr>
            <a:lstStyle/>
            <a:p>
              <a:pPr algn="ctr">
                <a:lnSpc>
                  <a:spcPts val="2162"/>
                </a:lnSpc>
              </a:pPr>
              <a:r>
                <a:rPr lang="en-US" sz="1500" dirty="0" err="1">
                  <a:solidFill>
                    <a:srgbClr val="000000"/>
                  </a:solidFill>
                  <a:latin typeface="Arial" pitchFamily="34" charset="0"/>
                </a:rPr>
                <a:t>Giun</a:t>
              </a:r>
              <a:r>
                <a:rPr lang="en-US" sz="1500" dirty="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grpSp>
        <p:nvGrpSpPr>
          <p:cNvPr id="47" name="Group 15"/>
          <p:cNvGrpSpPr/>
          <p:nvPr/>
        </p:nvGrpSpPr>
        <p:grpSpPr>
          <a:xfrm>
            <a:off x="901640" y="3746462"/>
            <a:ext cx="5196121" cy="2858561"/>
            <a:chOff x="0" y="0"/>
            <a:chExt cx="10394949" cy="5717121"/>
          </a:xfrm>
        </p:grpSpPr>
        <p:grpSp>
          <p:nvGrpSpPr>
            <p:cNvPr id="48" name="Group 16"/>
            <p:cNvGrpSpPr/>
            <p:nvPr/>
          </p:nvGrpSpPr>
          <p:grpSpPr>
            <a:xfrm>
              <a:off x="0" y="0"/>
              <a:ext cx="10394949" cy="5717121"/>
              <a:chOff x="0" y="0"/>
              <a:chExt cx="2844079" cy="1564216"/>
            </a:xfrm>
          </p:grpSpPr>
          <p:sp>
            <p:nvSpPr>
              <p:cNvPr id="50"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49" name="TextBox 18"/>
            <p:cNvSpPr txBox="1"/>
            <p:nvPr/>
          </p:nvSpPr>
          <p:spPr>
            <a:xfrm>
              <a:off x="462847" y="365126"/>
              <a:ext cx="9469254" cy="4985979"/>
            </a:xfrm>
            <a:prstGeom prst="rect">
              <a:avLst/>
            </a:prstGeom>
          </p:spPr>
          <p:txBody>
            <a:bodyPr lIns="0" tIns="0" rIns="0" bIns="0" rtlCol="0" anchor="t">
              <a:spAutoFit/>
            </a:bodyPr>
            <a:lstStyle/>
            <a:p>
              <a:pPr marL="342900" indent="-342900">
                <a:buFontTx/>
                <a:buChar char="-"/>
              </a:pP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sản</a:t>
              </a:r>
              <a:r>
                <a:rPr lang="en-US" sz="1800" b="1" dirty="0">
                  <a:solidFill>
                    <a:srgbClr val="000000"/>
                  </a:solidFill>
                  <a:latin typeface="Arial" pitchFamily="34" charset="0"/>
                </a:rPr>
                <a:t> </a:t>
              </a:r>
              <a:r>
                <a:rPr lang="en-US" sz="1800" b="1" dirty="0" err="1">
                  <a:solidFill>
                    <a:srgbClr val="000000"/>
                  </a:solidFill>
                  <a:latin typeface="Arial" pitchFamily="34" charset="0"/>
                </a:rPr>
                <a:t>xuất</a:t>
              </a:r>
              <a:r>
                <a:rPr lang="en-US" sz="1800" b="1" dirty="0">
                  <a:solidFill>
                    <a:srgbClr val="000000"/>
                  </a:solidFill>
                  <a:latin typeface="Arial" pitchFamily="34" charset="0"/>
                </a:rPr>
                <a:t>: </a:t>
              </a:r>
              <a:r>
                <a:rPr lang="en-US" sz="1800" b="1" dirty="0" err="1">
                  <a:solidFill>
                    <a:srgbClr val="000000"/>
                  </a:solidFill>
                  <a:latin typeface="Arial" pitchFamily="34" charset="0"/>
                </a:rPr>
                <a:t>là</a:t>
              </a:r>
              <a:r>
                <a:rPr lang="en-US" sz="1800" b="1" dirty="0">
                  <a:solidFill>
                    <a:srgbClr val="000000"/>
                  </a:solidFill>
                  <a:latin typeface="Arial" pitchFamily="34" charset="0"/>
                </a:rPr>
                <a:t> </a:t>
              </a:r>
              <a:r>
                <a:rPr lang="en-US" sz="1800" b="1" dirty="0" err="1">
                  <a:solidFill>
                    <a:srgbClr val="000000"/>
                  </a:solidFill>
                  <a:latin typeface="Arial" pitchFamily="34" charset="0"/>
                </a:rPr>
                <a:t>các</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sử</a:t>
              </a:r>
              <a:r>
                <a:rPr lang="en-US" sz="1800" b="1" dirty="0">
                  <a:solidFill>
                    <a:srgbClr val="000000"/>
                  </a:solidFill>
                  <a:latin typeface="Arial" pitchFamily="34" charset="0"/>
                </a:rPr>
                <a:t> </a:t>
              </a:r>
              <a:r>
                <a:rPr lang="en-US" sz="1800" b="1" dirty="0" err="1">
                  <a:solidFill>
                    <a:srgbClr val="000000"/>
                  </a:solidFill>
                  <a:latin typeface="Arial" pitchFamily="34" charset="0"/>
                </a:rPr>
                <a:t>dụng</a:t>
              </a:r>
              <a:r>
                <a:rPr lang="en-US" sz="1800" b="1" dirty="0">
                  <a:solidFill>
                    <a:srgbClr val="000000"/>
                  </a:solidFill>
                  <a:latin typeface="Arial" pitchFamily="34" charset="0"/>
                </a:rPr>
                <a:t> </a:t>
              </a:r>
              <a:r>
                <a:rPr lang="en-US" sz="1800" b="1" dirty="0" err="1">
                  <a:solidFill>
                    <a:srgbClr val="000000"/>
                  </a:solidFill>
                  <a:latin typeface="Arial" pitchFamily="34" charset="0"/>
                </a:rPr>
                <a:t>quang</a:t>
              </a:r>
              <a:r>
                <a:rPr lang="en-US" sz="1800" b="1" dirty="0">
                  <a:solidFill>
                    <a:srgbClr val="000000"/>
                  </a:solidFill>
                  <a:latin typeface="Arial" pitchFamily="34" charset="0"/>
                </a:rPr>
                <a:t> </a:t>
              </a:r>
              <a:r>
                <a:rPr lang="en-US" sz="1800" b="1" dirty="0" err="1">
                  <a:solidFill>
                    <a:srgbClr val="000000"/>
                  </a:solidFill>
                  <a:latin typeface="Arial" pitchFamily="34" charset="0"/>
                </a:rPr>
                <a:t>năng</a:t>
              </a:r>
              <a:r>
                <a:rPr lang="en-US" sz="1800" b="1" dirty="0">
                  <a:solidFill>
                    <a:srgbClr val="000000"/>
                  </a:solidFill>
                  <a:latin typeface="Arial" pitchFamily="34" charset="0"/>
                </a:rPr>
                <a:t> </a:t>
              </a:r>
              <a:r>
                <a:rPr lang="en-US" sz="1800" b="1" dirty="0" err="1">
                  <a:solidFill>
                    <a:srgbClr val="000000"/>
                  </a:solidFill>
                  <a:latin typeface="Arial" pitchFamily="34" charset="0"/>
                </a:rPr>
                <a:t>để</a:t>
              </a:r>
              <a:r>
                <a:rPr lang="en-US" sz="1800" b="1" dirty="0">
                  <a:solidFill>
                    <a:srgbClr val="000000"/>
                  </a:solidFill>
                  <a:latin typeface="Arial" pitchFamily="34" charset="0"/>
                </a:rPr>
                <a:t> </a:t>
              </a:r>
              <a:r>
                <a:rPr lang="en-US" sz="1800" b="1" dirty="0" err="1">
                  <a:solidFill>
                    <a:srgbClr val="000000"/>
                  </a:solidFill>
                  <a:latin typeface="Arial" pitchFamily="34" charset="0"/>
                </a:rPr>
                <a:t>tổng</a:t>
              </a:r>
              <a:r>
                <a:rPr lang="en-US" sz="1800" b="1" dirty="0">
                  <a:solidFill>
                    <a:srgbClr val="000000"/>
                  </a:solidFill>
                  <a:latin typeface="Arial" pitchFamily="34" charset="0"/>
                </a:rPr>
                <a:t> </a:t>
              </a:r>
              <a:r>
                <a:rPr lang="en-US" sz="1800" b="1" dirty="0" err="1">
                  <a:solidFill>
                    <a:srgbClr val="000000"/>
                  </a:solidFill>
                  <a:latin typeface="Arial" pitchFamily="34" charset="0"/>
                </a:rPr>
                <a:t>hợp</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hữu</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a:t>
              </a:r>
            </a:p>
            <a:p>
              <a:pPr marL="342900" indent="-342900">
                <a:buFontTx/>
                <a:buChar char="-"/>
              </a:pP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tiêu</a:t>
              </a:r>
              <a:r>
                <a:rPr lang="en-US" sz="1800" b="1" dirty="0">
                  <a:solidFill>
                    <a:srgbClr val="000000"/>
                  </a:solidFill>
                  <a:latin typeface="Arial" pitchFamily="34" charset="0"/>
                </a:rPr>
                <a:t> </a:t>
              </a:r>
              <a:r>
                <a:rPr lang="en-US" sz="1800" b="1" dirty="0" err="1">
                  <a:solidFill>
                    <a:srgbClr val="000000"/>
                  </a:solidFill>
                  <a:latin typeface="Arial" pitchFamily="34" charset="0"/>
                </a:rPr>
                <a:t>thụ</a:t>
              </a:r>
              <a:r>
                <a:rPr lang="en-US" sz="1800" b="1" dirty="0">
                  <a:solidFill>
                    <a:srgbClr val="000000"/>
                  </a:solidFill>
                  <a:latin typeface="Arial" pitchFamily="34" charset="0"/>
                </a:rPr>
                <a:t>: </a:t>
              </a:r>
              <a:r>
                <a:rPr lang="en-US" sz="1800" b="1" dirty="0" err="1">
                  <a:solidFill>
                    <a:srgbClr val="000000"/>
                  </a:solidFill>
                  <a:latin typeface="Arial" pitchFamily="34" charset="0"/>
                </a:rPr>
                <a:t>là</a:t>
              </a:r>
              <a:r>
                <a:rPr lang="en-US" sz="1800" b="1" dirty="0">
                  <a:solidFill>
                    <a:srgbClr val="000000"/>
                  </a:solidFill>
                  <a:latin typeface="Arial" pitchFamily="34" charset="0"/>
                </a:rPr>
                <a:t> </a:t>
              </a:r>
              <a:r>
                <a:rPr lang="en-US" sz="1800" b="1" dirty="0" err="1">
                  <a:solidFill>
                    <a:srgbClr val="000000"/>
                  </a:solidFill>
                  <a:latin typeface="Arial" pitchFamily="34" charset="0"/>
                </a:rPr>
                <a:t>các</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tự</a:t>
              </a:r>
              <a:r>
                <a:rPr lang="en-US" sz="1800" b="1" dirty="0">
                  <a:solidFill>
                    <a:srgbClr val="000000"/>
                  </a:solidFill>
                  <a:latin typeface="Arial" pitchFamily="34" charset="0"/>
                </a:rPr>
                <a:t> </a:t>
              </a:r>
              <a:r>
                <a:rPr lang="en-US" sz="1800" b="1" dirty="0" err="1">
                  <a:solidFill>
                    <a:srgbClr val="000000"/>
                  </a:solidFill>
                  <a:latin typeface="Arial" pitchFamily="34" charset="0"/>
                </a:rPr>
                <a:t>tổng</a:t>
              </a:r>
              <a:r>
                <a:rPr lang="en-US" sz="1800" b="1" dirty="0">
                  <a:solidFill>
                    <a:srgbClr val="000000"/>
                  </a:solidFill>
                  <a:latin typeface="Arial" pitchFamily="34" charset="0"/>
                </a:rPr>
                <a:t> </a:t>
              </a:r>
              <a:r>
                <a:rPr lang="en-US" sz="1800" b="1" dirty="0" err="1">
                  <a:solidFill>
                    <a:srgbClr val="000000"/>
                  </a:solidFill>
                  <a:latin typeface="Arial" pitchFamily="34" charset="0"/>
                </a:rPr>
                <a:t>hợp</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hữu</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 </a:t>
              </a:r>
              <a:r>
                <a:rPr lang="en-US" sz="1800" b="1" dirty="0" err="1">
                  <a:solidFill>
                    <a:srgbClr val="000000"/>
                  </a:solidFill>
                  <a:latin typeface="Arial" pitchFamily="34" charset="0"/>
                </a:rPr>
                <a:t>chúng</a:t>
              </a:r>
              <a:r>
                <a:rPr lang="en-US" sz="1800" b="1" dirty="0">
                  <a:solidFill>
                    <a:srgbClr val="000000"/>
                  </a:solidFill>
                  <a:latin typeface="Arial" pitchFamily="34" charset="0"/>
                </a:rPr>
                <a:t> </a:t>
              </a:r>
              <a:r>
                <a:rPr lang="en-US" sz="1800" b="1" dirty="0" err="1">
                  <a:solidFill>
                    <a:srgbClr val="000000"/>
                  </a:solidFill>
                  <a:latin typeface="Arial" pitchFamily="34" charset="0"/>
                </a:rPr>
                <a:t>lấy</a:t>
              </a:r>
              <a:r>
                <a:rPr lang="en-US" sz="1800" b="1" dirty="0">
                  <a:solidFill>
                    <a:srgbClr val="000000"/>
                  </a:solidFill>
                  <a:latin typeface="Arial" pitchFamily="34" charset="0"/>
                </a:rPr>
                <a:t> </a:t>
              </a:r>
              <a:r>
                <a:rPr lang="en-US" sz="1800" b="1" dirty="0" err="1">
                  <a:solidFill>
                    <a:srgbClr val="000000"/>
                  </a:solidFill>
                  <a:latin typeface="Arial" pitchFamily="34" charset="0"/>
                </a:rPr>
                <a:t>hữu</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 </a:t>
              </a:r>
              <a:r>
                <a:rPr lang="en-US" sz="1800" b="1" dirty="0" err="1">
                  <a:solidFill>
                    <a:srgbClr val="000000"/>
                  </a:solidFill>
                  <a:latin typeface="Arial" pitchFamily="34" charset="0"/>
                </a:rPr>
                <a:t>từ</a:t>
              </a:r>
              <a:r>
                <a:rPr lang="en-US" sz="1800" b="1" dirty="0">
                  <a:solidFill>
                    <a:srgbClr val="000000"/>
                  </a:solidFill>
                  <a:latin typeface="Arial" pitchFamily="34" charset="0"/>
                </a:rPr>
                <a:t> </a:t>
              </a:r>
              <a:r>
                <a:rPr lang="en-US" sz="1800" b="1" dirty="0" err="1">
                  <a:solidFill>
                    <a:srgbClr val="000000"/>
                  </a:solidFill>
                  <a:latin typeface="Arial" pitchFamily="34" charset="0"/>
                </a:rPr>
                <a:t>thức</a:t>
              </a:r>
              <a:r>
                <a:rPr lang="en-US" sz="1800" b="1" dirty="0">
                  <a:solidFill>
                    <a:srgbClr val="000000"/>
                  </a:solidFill>
                  <a:latin typeface="Arial" pitchFamily="34" charset="0"/>
                </a:rPr>
                <a:t> </a:t>
              </a:r>
              <a:r>
                <a:rPr lang="en-US" sz="1800" b="1" dirty="0" err="1">
                  <a:solidFill>
                    <a:srgbClr val="000000"/>
                  </a:solidFill>
                  <a:latin typeface="Arial" pitchFamily="34" charset="0"/>
                </a:rPr>
                <a:t>ăn</a:t>
              </a:r>
              <a:r>
                <a:rPr lang="en-US" sz="1800" b="1" dirty="0">
                  <a:solidFill>
                    <a:srgbClr val="000000"/>
                  </a:solidFill>
                  <a:latin typeface="Arial" pitchFamily="34" charset="0"/>
                </a:rPr>
                <a:t>.</a:t>
              </a:r>
            </a:p>
            <a:p>
              <a:pPr marL="342900" indent="-342900">
                <a:buFontTx/>
                <a:buChar char="-"/>
              </a:pP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phân</a:t>
              </a:r>
              <a:r>
                <a:rPr lang="en-US" sz="1800" b="1" dirty="0">
                  <a:solidFill>
                    <a:srgbClr val="000000"/>
                  </a:solidFill>
                  <a:latin typeface="Arial" pitchFamily="34" charset="0"/>
                </a:rPr>
                <a:t> </a:t>
              </a:r>
              <a:r>
                <a:rPr lang="en-US" sz="1800" b="1" dirty="0" err="1">
                  <a:solidFill>
                    <a:srgbClr val="000000"/>
                  </a:solidFill>
                  <a:latin typeface="Arial" pitchFamily="34" charset="0"/>
                </a:rPr>
                <a:t>giải</a:t>
              </a:r>
              <a:r>
                <a:rPr lang="en-US" sz="1800" b="1" dirty="0">
                  <a:solidFill>
                    <a:srgbClr val="000000"/>
                  </a:solidFill>
                  <a:latin typeface="Arial" pitchFamily="34" charset="0"/>
                </a:rPr>
                <a:t>: </a:t>
              </a:r>
              <a:r>
                <a:rPr lang="en-US" sz="1800" b="1" dirty="0" err="1">
                  <a:solidFill>
                    <a:srgbClr val="000000"/>
                  </a:solidFill>
                  <a:latin typeface="Arial" pitchFamily="34" charset="0"/>
                </a:rPr>
                <a:t>là</a:t>
              </a:r>
              <a:r>
                <a:rPr lang="en-US" sz="1800" b="1" dirty="0">
                  <a:solidFill>
                    <a:srgbClr val="000000"/>
                  </a:solidFill>
                  <a:latin typeface="Arial" pitchFamily="34" charset="0"/>
                </a:rPr>
                <a:t> </a:t>
              </a:r>
              <a:r>
                <a:rPr lang="en-US" sz="1800" b="1" dirty="0" err="1">
                  <a:solidFill>
                    <a:srgbClr val="000000"/>
                  </a:solidFill>
                  <a:latin typeface="Arial" pitchFamily="34" charset="0"/>
                </a:rPr>
                <a:t>những</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có</a:t>
              </a:r>
              <a:r>
                <a:rPr lang="en-US" sz="1800" b="1" dirty="0">
                  <a:solidFill>
                    <a:srgbClr val="000000"/>
                  </a:solidFill>
                  <a:latin typeface="Arial" pitchFamily="34" charset="0"/>
                </a:rPr>
                <a:t> </a:t>
              </a:r>
              <a:r>
                <a:rPr lang="en-US" sz="1800" b="1" dirty="0" err="1">
                  <a:solidFill>
                    <a:srgbClr val="000000"/>
                  </a:solidFill>
                  <a:latin typeface="Arial" pitchFamily="34" charset="0"/>
                </a:rPr>
                <a:t>chức</a:t>
              </a:r>
              <a:r>
                <a:rPr lang="en-US" sz="1800" b="1" dirty="0">
                  <a:solidFill>
                    <a:srgbClr val="000000"/>
                  </a:solidFill>
                  <a:latin typeface="Arial" pitchFamily="34" charset="0"/>
                </a:rPr>
                <a:t> </a:t>
              </a:r>
              <a:r>
                <a:rPr lang="en-US" sz="1800" b="1" dirty="0" err="1">
                  <a:solidFill>
                    <a:srgbClr val="000000"/>
                  </a:solidFill>
                  <a:latin typeface="Arial" pitchFamily="34" charset="0"/>
                </a:rPr>
                <a:t>năng</a:t>
              </a:r>
              <a:r>
                <a:rPr lang="en-US" sz="1800" b="1" dirty="0">
                  <a:solidFill>
                    <a:srgbClr val="000000"/>
                  </a:solidFill>
                  <a:latin typeface="Arial" pitchFamily="34" charset="0"/>
                </a:rPr>
                <a:t> </a:t>
              </a:r>
              <a:r>
                <a:rPr lang="en-US" sz="1800" b="1" dirty="0" err="1">
                  <a:solidFill>
                    <a:srgbClr val="000000"/>
                  </a:solidFill>
                  <a:latin typeface="Arial" pitchFamily="34" charset="0"/>
                </a:rPr>
                <a:t>phân</a:t>
              </a:r>
              <a:r>
                <a:rPr lang="en-US" sz="1800" b="1" dirty="0">
                  <a:solidFill>
                    <a:srgbClr val="000000"/>
                  </a:solidFill>
                  <a:latin typeface="Arial" pitchFamily="34" charset="0"/>
                </a:rPr>
                <a:t> </a:t>
              </a:r>
              <a:r>
                <a:rPr lang="en-US" sz="1800" b="1" dirty="0" err="1">
                  <a:solidFill>
                    <a:srgbClr val="000000"/>
                  </a:solidFill>
                  <a:latin typeface="Arial" pitchFamily="34" charset="0"/>
                </a:rPr>
                <a:t>giải</a:t>
              </a:r>
              <a:r>
                <a:rPr lang="en-US" sz="1800" b="1" dirty="0">
                  <a:solidFill>
                    <a:srgbClr val="000000"/>
                  </a:solidFill>
                  <a:latin typeface="Arial" pitchFamily="34" charset="0"/>
                </a:rPr>
                <a:t> </a:t>
              </a:r>
              <a:r>
                <a:rPr lang="en-US" sz="1800" b="1" dirty="0" err="1">
                  <a:solidFill>
                    <a:srgbClr val="000000"/>
                  </a:solidFill>
                  <a:latin typeface="Arial" pitchFamily="34" charset="0"/>
                </a:rPr>
                <a:t>xác</a:t>
              </a:r>
              <a:r>
                <a:rPr lang="en-US" sz="1800" b="1" dirty="0">
                  <a:solidFill>
                    <a:srgbClr val="000000"/>
                  </a:solidFill>
                  <a:latin typeface="Arial" pitchFamily="34" charset="0"/>
                </a:rPr>
                <a:t> </a:t>
              </a:r>
              <a:r>
                <a:rPr lang="en-US" sz="1800" b="1" dirty="0" err="1">
                  <a:solidFill>
                    <a:srgbClr val="000000"/>
                  </a:solidFill>
                  <a:latin typeface="Arial" pitchFamily="34" charset="0"/>
                </a:rPr>
                <a:t>và</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thải</a:t>
              </a:r>
              <a:r>
                <a:rPr lang="en-US" sz="1800" b="1" dirty="0">
                  <a:solidFill>
                    <a:srgbClr val="000000"/>
                  </a:solidFill>
                  <a:latin typeface="Arial" pitchFamily="34" charset="0"/>
                </a:rPr>
                <a:t> </a:t>
              </a:r>
              <a:r>
                <a:rPr lang="en-US" sz="1800" b="1" dirty="0" err="1">
                  <a:solidFill>
                    <a:srgbClr val="000000"/>
                  </a:solidFill>
                  <a:latin typeface="Arial" pitchFamily="34" charset="0"/>
                </a:rPr>
                <a:t>của</a:t>
              </a:r>
              <a:r>
                <a:rPr lang="en-US" sz="1800" b="1" dirty="0">
                  <a:solidFill>
                    <a:srgbClr val="000000"/>
                  </a:solidFill>
                  <a:latin typeface="Arial" pitchFamily="34" charset="0"/>
                </a:rPr>
                <a:t> </a:t>
              </a:r>
              <a:r>
                <a:rPr lang="en-US" sz="1800" b="1" dirty="0" err="1">
                  <a:solidFill>
                    <a:srgbClr val="000000"/>
                  </a:solidFill>
                  <a:latin typeface="Arial" pitchFamily="34" charset="0"/>
                </a:rPr>
                <a:t>sinh</a:t>
              </a:r>
              <a:r>
                <a:rPr lang="en-US" sz="1800" b="1" dirty="0">
                  <a:solidFill>
                    <a:srgbClr val="000000"/>
                  </a:solidFill>
                  <a:latin typeface="Arial" pitchFamily="34" charset="0"/>
                </a:rPr>
                <a:t> </a:t>
              </a:r>
              <a:r>
                <a:rPr lang="en-US" sz="1800" b="1" dirty="0" err="1">
                  <a:solidFill>
                    <a:srgbClr val="000000"/>
                  </a:solidFill>
                  <a:latin typeface="Arial" pitchFamily="34" charset="0"/>
                </a:rPr>
                <a:t>vật</a:t>
              </a:r>
              <a:r>
                <a:rPr lang="en-US" sz="1800" b="1" dirty="0">
                  <a:solidFill>
                    <a:srgbClr val="000000"/>
                  </a:solidFill>
                  <a:latin typeface="Arial" pitchFamily="34" charset="0"/>
                </a:rPr>
                <a:t> </a:t>
              </a:r>
              <a:r>
                <a:rPr lang="en-US" sz="1800" b="1" dirty="0" err="1">
                  <a:solidFill>
                    <a:srgbClr val="000000"/>
                  </a:solidFill>
                  <a:latin typeface="Arial" pitchFamily="34" charset="0"/>
                </a:rPr>
                <a:t>thành</a:t>
              </a:r>
              <a:r>
                <a:rPr lang="en-US" sz="1800" b="1" dirty="0">
                  <a:solidFill>
                    <a:srgbClr val="000000"/>
                  </a:solidFill>
                  <a:latin typeface="Arial" pitchFamily="34" charset="0"/>
                </a:rPr>
                <a:t> </a:t>
              </a:r>
              <a:r>
                <a:rPr lang="en-US" sz="1800" b="1" dirty="0" err="1">
                  <a:solidFill>
                    <a:srgbClr val="000000"/>
                  </a:solidFill>
                  <a:latin typeface="Arial" pitchFamily="34" charset="0"/>
                </a:rPr>
                <a:t>chất</a:t>
              </a:r>
              <a:r>
                <a:rPr lang="en-US" sz="1800" b="1" dirty="0">
                  <a:solidFill>
                    <a:srgbClr val="000000"/>
                  </a:solidFill>
                  <a:latin typeface="Arial" pitchFamily="34" charset="0"/>
                </a:rPr>
                <a:t> </a:t>
              </a:r>
              <a:r>
                <a:rPr lang="en-US" sz="1800" b="1" dirty="0" err="1">
                  <a:solidFill>
                    <a:srgbClr val="000000"/>
                  </a:solidFill>
                  <a:latin typeface="Arial" pitchFamily="34" charset="0"/>
                </a:rPr>
                <a:t>vô</a:t>
              </a:r>
              <a:r>
                <a:rPr lang="en-US" sz="1800" b="1" dirty="0">
                  <a:solidFill>
                    <a:srgbClr val="000000"/>
                  </a:solidFill>
                  <a:latin typeface="Arial" pitchFamily="34" charset="0"/>
                </a:rPr>
                <a:t> </a:t>
              </a:r>
              <a:r>
                <a:rPr lang="en-US" sz="1800" b="1" dirty="0" err="1">
                  <a:solidFill>
                    <a:srgbClr val="000000"/>
                  </a:solidFill>
                  <a:latin typeface="Arial" pitchFamily="34" charset="0"/>
                </a:rPr>
                <a:t>cơ</a:t>
              </a:r>
              <a:r>
                <a:rPr lang="en-US" sz="1800" b="1" dirty="0">
                  <a:solidFill>
                    <a:srgbClr val="000000"/>
                  </a:solidFill>
                  <a:latin typeface="Arial" pitchFamily="34" charset="0"/>
                </a:rPr>
                <a:t>.</a:t>
              </a:r>
              <a:endParaRPr lang="vi-VN" sz="1800" b="1" dirty="0">
                <a:solidFill>
                  <a:srgbClr val="000000"/>
                </a:solidFill>
                <a:latin typeface="Arial" pitchFamily="34" charset="0"/>
              </a:endParaRPr>
            </a:p>
          </p:txBody>
        </p:sp>
      </p:grpSp>
    </p:spTree>
    <p:extLst>
      <p:ext uri="{BB962C8B-B14F-4D97-AF65-F5344CB8AC3E}">
        <p14:creationId xmlns:p14="http://schemas.microsoft.com/office/powerpoint/2010/main" val="170483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455612" y="2356379"/>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nSpc>
                    <a:spcPts val="2239"/>
                  </a:lnSpc>
                </a:pPr>
                <a:endParaRPr>
                  <a:latin typeface="Arial" pitchFamily="34" charset="0"/>
                </a:endParaRPr>
              </a:p>
            </p:txBody>
          </p:sp>
        </p:grpSp>
        <p:sp>
          <p:nvSpPr>
            <p:cNvPr id="13" name="TextBox 13"/>
            <p:cNvSpPr txBox="1"/>
            <p:nvPr/>
          </p:nvSpPr>
          <p:spPr>
            <a:xfrm>
              <a:off x="206786" y="235190"/>
              <a:ext cx="6585652" cy="5096780"/>
            </a:xfrm>
            <a:prstGeom prst="rect">
              <a:avLst/>
            </a:prstGeom>
          </p:spPr>
          <p:txBody>
            <a:bodyPr lIns="0" tIns="0" rIns="0" bIns="0" rtlCol="0" anchor="t">
              <a:spAutoFit/>
            </a:bodyPr>
            <a:lstStyle/>
            <a:p>
              <a:pPr>
                <a:lnSpc>
                  <a:spcPct val="120000"/>
                </a:lnSpc>
                <a:spcBef>
                  <a:spcPct val="0"/>
                </a:spcBef>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trúc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mối</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này</a:t>
              </a:r>
              <a:endParaRPr lang="en-US" sz="2300" b="1" dirty="0">
                <a:solidFill>
                  <a:srgbClr val="000000"/>
                </a:solidFill>
                <a:latin typeface="Arial" pitchFamily="34" charset="0"/>
              </a:endParaRPr>
            </a:p>
          </p:txBody>
        </p:sp>
      </p:grpSp>
      <p:grpSp>
        <p:nvGrpSpPr>
          <p:cNvPr id="34" name="Group 14"/>
          <p:cNvGrpSpPr/>
          <p:nvPr/>
        </p:nvGrpSpPr>
        <p:grpSpPr>
          <a:xfrm>
            <a:off x="4646612" y="1446778"/>
            <a:ext cx="7315200" cy="5215905"/>
            <a:chOff x="0" y="0"/>
            <a:chExt cx="15195608" cy="10803569"/>
          </a:xfrm>
        </p:grpSpPr>
        <p:sp>
          <p:nvSpPr>
            <p:cNvPr id="3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36" name="Group 16"/>
            <p:cNvGrpSpPr/>
            <p:nvPr/>
          </p:nvGrpSpPr>
          <p:grpSpPr>
            <a:xfrm>
              <a:off x="6804176" y="10482486"/>
              <a:ext cx="8162515" cy="228974"/>
              <a:chOff x="0" y="0"/>
              <a:chExt cx="1252462" cy="35134"/>
            </a:xfrm>
          </p:grpSpPr>
          <p:sp>
            <p:nvSpPr>
              <p:cNvPr id="52"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53"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7" name="Group 19"/>
            <p:cNvGrpSpPr/>
            <p:nvPr/>
          </p:nvGrpSpPr>
          <p:grpSpPr>
            <a:xfrm>
              <a:off x="6533100" y="10246850"/>
              <a:ext cx="8162515" cy="148236"/>
              <a:chOff x="0" y="0"/>
              <a:chExt cx="1252462" cy="22745"/>
            </a:xfrm>
          </p:grpSpPr>
          <p:sp>
            <p:nvSpPr>
              <p:cNvPr id="5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5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8" name="Group 22"/>
            <p:cNvGrpSpPr/>
            <p:nvPr/>
          </p:nvGrpSpPr>
          <p:grpSpPr>
            <a:xfrm>
              <a:off x="6185413" y="10043928"/>
              <a:ext cx="8162515" cy="121176"/>
              <a:chOff x="0" y="0"/>
              <a:chExt cx="1252462" cy="18593"/>
            </a:xfrm>
          </p:grpSpPr>
          <p:sp>
            <p:nvSpPr>
              <p:cNvPr id="48"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49"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39" name="Group 25"/>
            <p:cNvGrpSpPr/>
            <p:nvPr/>
          </p:nvGrpSpPr>
          <p:grpSpPr>
            <a:xfrm>
              <a:off x="5351797" y="9539381"/>
              <a:ext cx="8672737" cy="674771"/>
              <a:chOff x="0" y="0"/>
              <a:chExt cx="1330750" cy="103537"/>
            </a:xfrm>
          </p:grpSpPr>
          <p:sp>
            <p:nvSpPr>
              <p:cNvPr id="4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4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40" name="Group 28"/>
            <p:cNvGrpSpPr/>
            <p:nvPr/>
          </p:nvGrpSpPr>
          <p:grpSpPr>
            <a:xfrm>
              <a:off x="10733796" y="8290562"/>
              <a:ext cx="677709" cy="1573089"/>
              <a:chOff x="0" y="0"/>
              <a:chExt cx="103988" cy="241376"/>
            </a:xfrm>
          </p:grpSpPr>
          <p:sp>
            <p:nvSpPr>
              <p:cNvPr id="44"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45"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4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4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4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dirty="0" err="1">
                  <a:solidFill>
                    <a:srgbClr val="000000"/>
                  </a:solidFill>
                  <a:latin typeface="Arial" pitchFamily="34" charset="0"/>
                </a:rPr>
                <a:t>Giun</a:t>
              </a:r>
              <a:r>
                <a:rPr lang="en-US" sz="1500" dirty="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spTree>
    <p:extLst>
      <p:ext uri="{BB962C8B-B14F-4D97-AF65-F5344CB8AC3E}">
        <p14:creationId xmlns:p14="http://schemas.microsoft.com/office/powerpoint/2010/main" val="3853384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303212" y="1455101"/>
            <a:ext cx="4087331" cy="4774030"/>
            <a:chOff x="0" y="-241102"/>
            <a:chExt cx="8176790" cy="9548059"/>
          </a:xfrm>
        </p:grpSpPr>
        <p:grpSp>
          <p:nvGrpSpPr>
            <p:cNvPr id="10" name="Group 10"/>
            <p:cNvGrpSpPr/>
            <p:nvPr/>
          </p:nvGrpSpPr>
          <p:grpSpPr>
            <a:xfrm>
              <a:off x="0" y="-241102"/>
              <a:ext cx="8176790" cy="9548059"/>
              <a:chOff x="0" y="-47625"/>
              <a:chExt cx="1615168" cy="1886036"/>
            </a:xfrm>
          </p:grpSpPr>
          <p:sp>
            <p:nvSpPr>
              <p:cNvPr id="11" name="Freeform 11"/>
              <p:cNvSpPr/>
              <p:nvPr/>
            </p:nvSpPr>
            <p:spPr>
              <a:xfrm>
                <a:off x="0" y="0"/>
                <a:ext cx="1615168" cy="18384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199650" y="235190"/>
              <a:ext cx="7755826" cy="8617743"/>
            </a:xfrm>
            <a:prstGeom prst="rect">
              <a:avLst/>
            </a:prstGeom>
          </p:spPr>
          <p:txBody>
            <a:bodyPr wrap="square" lIns="0" tIns="0" rIns="0" bIns="0" rtlCol="0" anchor="t">
              <a:spAutoFit/>
            </a:bodyPr>
            <a:lstStyle/>
            <a:p>
              <a:r>
                <a:rPr lang="en-US" sz="2000" dirty="0">
                  <a:solidFill>
                    <a:srgbClr val="000000"/>
                  </a:solidFill>
                  <a:latin typeface="Calibri" panose="020F0502020204030204" pitchFamily="34" charset="0"/>
                  <a:cs typeface="Calibri" panose="020F0502020204030204" pitchFamily="34" charset="0"/>
                </a:rPr>
                <a:t>. </a:t>
              </a:r>
              <a:r>
                <a:rPr lang="vi-VN" sz="2000" dirty="0">
                  <a:solidFill>
                    <a:srgbClr val="000000"/>
                  </a:solidFill>
                  <a:latin typeface="Calibri" panose="020F0502020204030204" pitchFamily="34" charset="0"/>
                  <a:cs typeface="Calibri" panose="020F0502020204030204" pitchFamily="34" charset="0"/>
                </a:rPr>
                <a:t>Thành phần vô sinh: đất, đá, nước, nhiệt độ, mùn hữu cơ…</a:t>
              </a:r>
              <a:br>
                <a:rPr lang="vi-VN" sz="2000" dirty="0">
                  <a:solidFill>
                    <a:srgbClr val="000000"/>
                  </a:solidFill>
                  <a:latin typeface="Calibri" panose="020F0502020204030204" pitchFamily="34" charset="0"/>
                  <a:cs typeface="Calibri" panose="020F0502020204030204" pitchFamily="34" charset="0"/>
                </a:rPr>
              </a:br>
              <a:r>
                <a:rPr lang="en-US" sz="2000" dirty="0">
                  <a:solidFill>
                    <a:srgbClr val="000000"/>
                  </a:solidFill>
                  <a:latin typeface="Calibri" panose="020F0502020204030204" pitchFamily="34" charset="0"/>
                  <a:cs typeface="Calibri" panose="020F0502020204030204" pitchFamily="34" charset="0"/>
                </a:rPr>
                <a:t>. </a:t>
              </a:r>
              <a:r>
                <a:rPr lang="vi-VN" sz="2000" dirty="0">
                  <a:solidFill>
                    <a:srgbClr val="000000"/>
                  </a:solidFill>
                  <a:latin typeface="Calibri" panose="020F0502020204030204" pitchFamily="34" charset="0"/>
                  <a:cs typeface="Calibri" panose="020F0502020204030204" pitchFamily="34" charset="0"/>
                </a:rPr>
                <a:t>Thành phần hữu sinh:</a:t>
              </a:r>
            </a:p>
            <a:p>
              <a:r>
                <a:rPr lang="vi-VN" sz="2000" i="1" dirty="0">
                  <a:solidFill>
                    <a:srgbClr val="000000"/>
                  </a:solidFill>
                  <a:latin typeface="Calibri" panose="020F0502020204030204" pitchFamily="34" charset="0"/>
                  <a:cs typeface="Calibri" panose="020F0502020204030204" pitchFamily="34" charset="0"/>
                </a:rPr>
                <a:t>Sinh vật sản xuất: </a:t>
              </a:r>
              <a:r>
                <a:rPr lang="vi-VN" sz="2000" dirty="0">
                  <a:solidFill>
                    <a:srgbClr val="000000"/>
                  </a:solidFill>
                  <a:latin typeface="Calibri" panose="020F0502020204030204" pitchFamily="34" charset="0"/>
                  <a:cs typeface="Calibri" panose="020F0502020204030204" pitchFamily="34" charset="0"/>
                </a:rPr>
                <a:t>thực vật.</a:t>
              </a:r>
            </a:p>
            <a:p>
              <a:r>
                <a:rPr lang="vi-VN" sz="2000" i="1" dirty="0">
                  <a:solidFill>
                    <a:srgbClr val="000000"/>
                  </a:solidFill>
                  <a:latin typeface="Calibri" panose="020F0502020204030204" pitchFamily="34" charset="0"/>
                  <a:cs typeface="Calibri" panose="020F0502020204030204" pitchFamily="34" charset="0"/>
                </a:rPr>
                <a:t>Sinh vật tiêu thụ: </a:t>
              </a:r>
              <a:r>
                <a:rPr lang="vi-VN" sz="2000" dirty="0">
                  <a:solidFill>
                    <a:srgbClr val="000000"/>
                  </a:solidFill>
                  <a:latin typeface="Calibri" panose="020F0502020204030204" pitchFamily="34" charset="0"/>
                  <a:cs typeface="Calibri" panose="020F0502020204030204" pitchFamily="34" charset="0"/>
                </a:rPr>
                <a:t>động vật ăn thực vật, động vật ăn thịt hoặc kí sinh trên động vật.</a:t>
              </a:r>
            </a:p>
            <a:p>
              <a:r>
                <a:rPr lang="vi-VN" sz="2000" i="1" dirty="0">
                  <a:solidFill>
                    <a:srgbClr val="000000"/>
                  </a:solidFill>
                  <a:latin typeface="Calibri" panose="020F0502020204030204" pitchFamily="34" charset="0"/>
                  <a:cs typeface="Calibri" panose="020F0502020204030204" pitchFamily="34" charset="0"/>
                </a:rPr>
                <a:t>Sinh vật phân giải</a:t>
              </a:r>
            </a:p>
            <a:p>
              <a:r>
                <a:rPr lang="vi-VN" sz="2000" dirty="0">
                  <a:solidFill>
                    <a:srgbClr val="000000"/>
                  </a:solidFill>
                  <a:latin typeface="Calibri" panose="020F0502020204030204" pitchFamily="34" charset="0"/>
                  <a:cs typeface="Calibri" panose="020F0502020204030204" pitchFamily="34" charset="0"/>
                </a:rPr>
                <a:t>Trong hệ sinh thái các sinh vật luôn tác động lẫn nhau và tác động qua lại với các nhân tố vô sinh của môi trường </a:t>
              </a:r>
              <a:endParaRPr lang="en-US" sz="2000" dirty="0">
                <a:solidFill>
                  <a:srgbClr val="000000"/>
                </a:solidFill>
                <a:latin typeface="Calibri" panose="020F0502020204030204" pitchFamily="34" charset="0"/>
                <a:cs typeface="Calibri" panose="020F0502020204030204" pitchFamily="34" charset="0"/>
              </a:endParaRPr>
            </a:p>
            <a:p>
              <a:r>
                <a:rPr lang="vi-VN" sz="2000" dirty="0">
                  <a:solidFill>
                    <a:srgbClr val="000000"/>
                  </a:solidFill>
                  <a:latin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cs typeface="Calibri" panose="020F0502020204030204" pitchFamily="34" charset="0"/>
                </a:rPr>
                <a:t>Một</a:t>
              </a:r>
              <a:r>
                <a:rPr lang="vi-VN" sz="2000" dirty="0">
                  <a:solidFill>
                    <a:srgbClr val="000000"/>
                  </a:solidFill>
                  <a:latin typeface="Calibri" panose="020F0502020204030204" pitchFamily="34" charset="0"/>
                  <a:cs typeface="Calibri" panose="020F0502020204030204" pitchFamily="34" charset="0"/>
                </a:rPr>
                <a:t> thể thống nhất tương đối ổn định.</a:t>
              </a:r>
            </a:p>
          </p:txBody>
        </p:sp>
      </p:grpSp>
      <p:grpSp>
        <p:nvGrpSpPr>
          <p:cNvPr id="14" name="Group 14"/>
          <p:cNvGrpSpPr/>
          <p:nvPr/>
        </p:nvGrpSpPr>
        <p:grpSpPr>
          <a:xfrm>
            <a:off x="4646612" y="1446778"/>
            <a:ext cx="7315200" cy="5215905"/>
            <a:chOff x="0" y="0"/>
            <a:chExt cx="15195608" cy="10803569"/>
          </a:xfrm>
        </p:grpSpPr>
        <p:sp>
          <p:nvSpPr>
            <p:cNvPr id="1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16" name="Group 16"/>
            <p:cNvGrpSpPr/>
            <p:nvPr/>
          </p:nvGrpSpPr>
          <p:grpSpPr>
            <a:xfrm>
              <a:off x="6804176" y="10482486"/>
              <a:ext cx="8162515" cy="228974"/>
              <a:chOff x="0" y="0"/>
              <a:chExt cx="1252462" cy="35134"/>
            </a:xfrm>
          </p:grpSpPr>
          <p:sp>
            <p:nvSpPr>
              <p:cNvPr id="17"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9" name="Group 19"/>
            <p:cNvGrpSpPr/>
            <p:nvPr/>
          </p:nvGrpSpPr>
          <p:grpSpPr>
            <a:xfrm>
              <a:off x="6533100" y="10246850"/>
              <a:ext cx="8162515" cy="148236"/>
              <a:chOff x="0" y="0"/>
              <a:chExt cx="1252462" cy="22745"/>
            </a:xfrm>
          </p:grpSpPr>
          <p:sp>
            <p:nvSpPr>
              <p:cNvPr id="2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2" name="Group 22"/>
            <p:cNvGrpSpPr/>
            <p:nvPr/>
          </p:nvGrpSpPr>
          <p:grpSpPr>
            <a:xfrm>
              <a:off x="6185413" y="10043928"/>
              <a:ext cx="8162515" cy="121176"/>
              <a:chOff x="0" y="0"/>
              <a:chExt cx="1252462" cy="18593"/>
            </a:xfrm>
          </p:grpSpPr>
          <p:sp>
            <p:nvSpPr>
              <p:cNvPr id="23"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5" name="Group 25"/>
            <p:cNvGrpSpPr/>
            <p:nvPr/>
          </p:nvGrpSpPr>
          <p:grpSpPr>
            <a:xfrm>
              <a:off x="5351797" y="9539381"/>
              <a:ext cx="8672737" cy="674771"/>
              <a:chOff x="0" y="0"/>
              <a:chExt cx="1330750" cy="103537"/>
            </a:xfrm>
          </p:grpSpPr>
          <p:sp>
            <p:nvSpPr>
              <p:cNvPr id="2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8" name="Group 28"/>
            <p:cNvGrpSpPr/>
            <p:nvPr/>
          </p:nvGrpSpPr>
          <p:grpSpPr>
            <a:xfrm>
              <a:off x="10733796" y="8290562"/>
              <a:ext cx="677709" cy="1573089"/>
              <a:chOff x="0" y="0"/>
              <a:chExt cx="103988" cy="241376"/>
            </a:xfrm>
          </p:grpSpPr>
          <p:sp>
            <p:nvSpPr>
              <p:cNvPr id="29"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dirty="0" err="1">
                  <a:solidFill>
                    <a:srgbClr val="000000"/>
                  </a:solidFill>
                  <a:latin typeface="Arial" pitchFamily="34" charset="0"/>
                </a:rPr>
                <a:t>Giun</a:t>
              </a:r>
              <a:r>
                <a:rPr lang="en-US" sz="1500" dirty="0">
                  <a:solidFill>
                    <a:srgbClr val="000000"/>
                  </a:solidFill>
                  <a:latin typeface="Arial" pitchFamily="34" charset="0"/>
                </a:rPr>
                <a:t> </a:t>
              </a:r>
              <a:r>
                <a:rPr lang="en-US" sz="1500" dirty="0" err="1">
                  <a:solidFill>
                    <a:srgbClr val="000000"/>
                  </a:solidFill>
                  <a:latin typeface="Arial" pitchFamily="34" charset="0"/>
                </a:rPr>
                <a:t>đất</a:t>
              </a:r>
              <a:endParaRPr lang="en-US" sz="1500" dirty="0">
                <a:solidFill>
                  <a:srgbClr val="000000"/>
                </a:solidFill>
                <a:latin typeface="Arial" pitchFamily="34" charset="0"/>
              </a:endParaRPr>
            </a:p>
          </p:txBody>
        </p:sp>
      </p:grpSp>
    </p:spTree>
    <p:extLst>
      <p:ext uri="{BB962C8B-B14F-4D97-AF65-F5344CB8AC3E}">
        <p14:creationId xmlns:p14="http://schemas.microsoft.com/office/powerpoint/2010/main" val="38519684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02177" y="2356379"/>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06786" y="634486"/>
              <a:ext cx="6585652" cy="416922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hãy</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ví</a:t>
              </a:r>
              <a:r>
                <a:rPr lang="en-US" sz="2300" b="1" dirty="0">
                  <a:solidFill>
                    <a:srgbClr val="000000"/>
                  </a:solidFill>
                  <a:latin typeface="Arial" pitchFamily="34" charset="0"/>
                </a:rPr>
                <a:t> </a:t>
              </a:r>
              <a:r>
                <a:rPr lang="en-US" sz="2300" b="1" dirty="0" err="1">
                  <a:solidFill>
                    <a:srgbClr val="000000"/>
                  </a:solidFill>
                  <a:latin typeface="Arial" pitchFamily="34" charset="0"/>
                </a:rPr>
                <a:t>dụ</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a:t>
              </a:r>
            </a:p>
          </p:txBody>
        </p:sp>
      </p:grpSp>
      <p:pic>
        <p:nvPicPr>
          <p:cNvPr id="2050" name="Picture 2" descr="Bài 42 - TỰ HỌC SINH HỌC 12"/>
          <p:cNvPicPr>
            <a:picLocks noChangeAspect="1" noChangeArrowheads="1"/>
          </p:cNvPicPr>
          <p:nvPr/>
        </p:nvPicPr>
        <p:blipFill rotWithShape="1">
          <a:blip r:embed="rId6">
            <a:extLst>
              <a:ext uri="{28A0092B-C50C-407E-A947-70E740481C1C}">
                <a14:useLocalDpi xmlns:a14="http://schemas.microsoft.com/office/drawing/2010/main" val="0"/>
              </a:ext>
            </a:extLst>
          </a:blip>
          <a:srcRect b="5344"/>
          <a:stretch/>
        </p:blipFill>
        <p:spPr bwMode="auto">
          <a:xfrm>
            <a:off x="5637212" y="1076496"/>
            <a:ext cx="5029200" cy="524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063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853</Words>
  <Application>Microsoft Office PowerPoint</Application>
  <PresentationFormat>Custom</PresentationFormat>
  <Paragraphs>56</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HỆ SINH THÁI</dc:title>
  <dc:creator>Administrator</dc:creator>
  <cp:lastModifiedBy>SingPC</cp:lastModifiedBy>
  <cp:revision>22</cp:revision>
  <dcterms:created xsi:type="dcterms:W3CDTF">2006-08-16T00:00:00Z</dcterms:created>
  <dcterms:modified xsi:type="dcterms:W3CDTF">2025-02-11T03:49:27Z</dcterms:modified>
  <dc:identifier>DAFlzhLAge0</dc:identifier>
</cp:coreProperties>
</file>