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9" r:id="rId2"/>
    <p:sldId id="309" r:id="rId3"/>
    <p:sldId id="260" r:id="rId4"/>
    <p:sldId id="321" r:id="rId5"/>
    <p:sldId id="257" r:id="rId6"/>
    <p:sldId id="317" r:id="rId7"/>
    <p:sldId id="326" r:id="rId8"/>
    <p:sldId id="316" r:id="rId9"/>
    <p:sldId id="327" r:id="rId10"/>
    <p:sldId id="319" r:id="rId11"/>
    <p:sldId id="324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#9Slide03 Arima Madurai Bold" panose="00000800000000000000" pitchFamily="2" charset="0"/>
      <p:bold r:id="rId17"/>
    </p:embeddedFont>
    <p:embeddedFont>
      <p:font typeface="#9Slide03 BoosterNextFYBlack" panose="02000A03000000020004" pitchFamily="2" charset="0"/>
      <p:regular r:id="rId18"/>
    </p:embeddedFont>
    <p:embeddedFont>
      <p:font typeface="#9Slide05 Dancing Script" panose="03080800040507000D00" pitchFamily="66" charset="0"/>
      <p:bold r:id="rId19"/>
    </p:embeddedFont>
    <p:embeddedFont>
      <p:font typeface="#9Slide05 SVNAslang Barry" panose="02000506020000020004" pitchFamily="2" charset="0"/>
      <p:regular r:id="rId20"/>
    </p:embeddedFont>
    <p:embeddedFont>
      <p:font typeface="#9Slide05 Wedding KT" panose="02040603050506020204" pitchFamily="18" charset="0"/>
      <p:regular r:id="rId21"/>
    </p:embeddedFont>
    <p:embeddedFont>
      <p:font typeface="#9Slide06 SVNWendi" panose="02000000000000000000" pitchFamily="2" charset="0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35AAAD"/>
    <a:srgbClr val="F1B49A"/>
    <a:srgbClr val="392121"/>
    <a:srgbClr val="F3DCD0"/>
    <a:srgbClr val="FFD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93" y="43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A3FDE-60B0-442C-9982-A5734AB0F480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A3C06C-83AB-4EAB-8CF5-416C1B9ED33E}">
      <dgm:prSet phldrT="[Text]"/>
      <dgm:spPr/>
      <dgm:t>
        <a:bodyPr/>
        <a:lstStyle/>
        <a:p>
          <a:r>
            <a:rPr lang="en-US" dirty="0">
              <a:latin typeface="#9Slide05 Dancing Script" panose="03080800040507000D00" pitchFamily="66" charset="0"/>
            </a:rPr>
            <a:t>1 </a:t>
          </a:r>
          <a:r>
            <a:rPr lang="en-US" dirty="0" err="1">
              <a:latin typeface="#9Slide05 Dancing Script" panose="03080800040507000D00" pitchFamily="66" charset="0"/>
            </a:rPr>
            <a:t>điều</a:t>
          </a:r>
          <a:r>
            <a:rPr lang="en-US" dirty="0">
              <a:latin typeface="#9Slide05 Dancing Script" panose="03080800040507000D00" pitchFamily="66" charset="0"/>
            </a:rPr>
            <a:t> </a:t>
          </a:r>
          <a:r>
            <a:rPr lang="en-US" dirty="0" err="1">
              <a:latin typeface="#9Slide05 Dancing Script" panose="03080800040507000D00" pitchFamily="66" charset="0"/>
            </a:rPr>
            <a:t>tâm</a:t>
          </a:r>
          <a:r>
            <a:rPr lang="en-US" dirty="0">
              <a:latin typeface="#9Slide05 Dancing Script" panose="03080800040507000D00" pitchFamily="66" charset="0"/>
            </a:rPr>
            <a:t> </a:t>
          </a:r>
          <a:r>
            <a:rPr lang="en-US" dirty="0" err="1">
              <a:latin typeface="#9Slide05 Dancing Script" panose="03080800040507000D00" pitchFamily="66" charset="0"/>
            </a:rPr>
            <a:t>đắc</a:t>
          </a:r>
          <a:endParaRPr lang="en-US" dirty="0">
            <a:latin typeface="#9Slide05 Dancing Script" panose="03080800040507000D00" pitchFamily="66" charset="0"/>
          </a:endParaRPr>
        </a:p>
      </dgm:t>
    </dgm:pt>
    <dgm:pt modelId="{A1DC9E6E-3882-49DF-8F05-A036CBDB0D5B}" type="parTrans" cxnId="{813B38F2-25CC-4E1C-8E09-B374E663D9EC}">
      <dgm:prSet/>
      <dgm:spPr/>
      <dgm:t>
        <a:bodyPr/>
        <a:lstStyle/>
        <a:p>
          <a:endParaRPr lang="en-US"/>
        </a:p>
      </dgm:t>
    </dgm:pt>
    <dgm:pt modelId="{0D31AF59-3B98-44E4-BEA2-9DC5C49915CD}" type="sibTrans" cxnId="{813B38F2-25CC-4E1C-8E09-B374E663D9EC}">
      <dgm:prSet/>
      <dgm:spPr/>
      <dgm:t>
        <a:bodyPr/>
        <a:lstStyle/>
        <a:p>
          <a:endParaRPr lang="en-US"/>
        </a:p>
      </dgm:t>
    </dgm:pt>
    <dgm:pt modelId="{36DC7EC9-9271-4234-AD93-C1F4EC6C0E80}">
      <dgm:prSet phldrT="[Text]"/>
      <dgm:spPr/>
      <dgm:t>
        <a:bodyPr/>
        <a:lstStyle/>
        <a:p>
          <a:r>
            <a:rPr lang="en-US" dirty="0">
              <a:latin typeface="#9Slide05 Dancing Script" panose="03080800040507000D00" pitchFamily="66" charset="0"/>
            </a:rPr>
            <a:t>1 </a:t>
          </a:r>
          <a:r>
            <a:rPr lang="en-US" dirty="0" err="1">
              <a:latin typeface="#9Slide05 Dancing Script" panose="03080800040507000D00" pitchFamily="66" charset="0"/>
            </a:rPr>
            <a:t>điều</a:t>
          </a:r>
          <a:r>
            <a:rPr lang="en-US" dirty="0">
              <a:latin typeface="#9Slide05 Dancing Script" panose="03080800040507000D00" pitchFamily="66" charset="0"/>
            </a:rPr>
            <a:t> </a:t>
          </a:r>
          <a:r>
            <a:rPr lang="en-US" dirty="0" err="1">
              <a:latin typeface="#9Slide05 Dancing Script" panose="03080800040507000D00" pitchFamily="66" charset="0"/>
            </a:rPr>
            <a:t>băn</a:t>
          </a:r>
          <a:r>
            <a:rPr lang="en-US" dirty="0">
              <a:latin typeface="#9Slide05 Dancing Script" panose="03080800040507000D00" pitchFamily="66" charset="0"/>
            </a:rPr>
            <a:t> </a:t>
          </a:r>
          <a:r>
            <a:rPr lang="en-US" dirty="0" err="1">
              <a:latin typeface="#9Slide05 Dancing Script" panose="03080800040507000D00" pitchFamily="66" charset="0"/>
            </a:rPr>
            <a:t>khoăn</a:t>
          </a:r>
          <a:endParaRPr lang="en-US" dirty="0">
            <a:latin typeface="#9Slide05 Dancing Script" panose="03080800040507000D00" pitchFamily="66" charset="0"/>
          </a:endParaRPr>
        </a:p>
      </dgm:t>
    </dgm:pt>
    <dgm:pt modelId="{4EF9AFE8-581E-472F-A813-BA00BF0FD59C}" type="parTrans" cxnId="{BB61804B-E520-47BC-B3AA-77652826A397}">
      <dgm:prSet/>
      <dgm:spPr/>
      <dgm:t>
        <a:bodyPr/>
        <a:lstStyle/>
        <a:p>
          <a:endParaRPr lang="en-US"/>
        </a:p>
      </dgm:t>
    </dgm:pt>
    <dgm:pt modelId="{82F6359C-2259-4D41-8D12-8E2FB38C1D79}" type="sibTrans" cxnId="{BB61804B-E520-47BC-B3AA-77652826A397}">
      <dgm:prSet/>
      <dgm:spPr/>
      <dgm:t>
        <a:bodyPr/>
        <a:lstStyle/>
        <a:p>
          <a:endParaRPr lang="en-US"/>
        </a:p>
      </dgm:t>
    </dgm:pt>
    <dgm:pt modelId="{FFBDC56C-5292-4EBD-8993-2667A3CE10A0}">
      <dgm:prSet phldrT="[Text]"/>
      <dgm:spPr/>
      <dgm:t>
        <a:bodyPr/>
        <a:lstStyle/>
        <a:p>
          <a:r>
            <a:rPr lang="en-US" dirty="0">
              <a:latin typeface="#9Slide05 Dancing Script" panose="03080800040507000D00" pitchFamily="66" charset="0"/>
            </a:rPr>
            <a:t>1 </a:t>
          </a:r>
          <a:r>
            <a:rPr lang="en-US" dirty="0" err="1">
              <a:latin typeface="#9Slide05 Dancing Script" panose="03080800040507000D00" pitchFamily="66" charset="0"/>
            </a:rPr>
            <a:t>điều</a:t>
          </a:r>
          <a:r>
            <a:rPr lang="en-US" dirty="0">
              <a:latin typeface="#9Slide05 Dancing Script" panose="03080800040507000D00" pitchFamily="66" charset="0"/>
            </a:rPr>
            <a:t> </a:t>
          </a:r>
          <a:r>
            <a:rPr lang="en-US" dirty="0" err="1">
              <a:latin typeface="#9Slide05 Dancing Script" panose="03080800040507000D00" pitchFamily="66" charset="0"/>
            </a:rPr>
            <a:t>góp</a:t>
          </a:r>
          <a:r>
            <a:rPr lang="en-US" dirty="0">
              <a:latin typeface="#9Slide05 Dancing Script" panose="03080800040507000D00" pitchFamily="66" charset="0"/>
            </a:rPr>
            <a:t> ý</a:t>
          </a:r>
        </a:p>
      </dgm:t>
    </dgm:pt>
    <dgm:pt modelId="{BF803A25-4EAD-4DBF-B07D-46B37F47C0D6}" type="parTrans" cxnId="{C79D238D-0CDF-4E5A-8A4E-19825A914EEB}">
      <dgm:prSet/>
      <dgm:spPr/>
      <dgm:t>
        <a:bodyPr/>
        <a:lstStyle/>
        <a:p>
          <a:endParaRPr lang="en-US"/>
        </a:p>
      </dgm:t>
    </dgm:pt>
    <dgm:pt modelId="{E0550575-4183-4DA4-8EC9-B05EECB2E773}" type="sibTrans" cxnId="{C79D238D-0CDF-4E5A-8A4E-19825A914EEB}">
      <dgm:prSet/>
      <dgm:spPr/>
      <dgm:t>
        <a:bodyPr/>
        <a:lstStyle/>
        <a:p>
          <a:endParaRPr lang="en-US"/>
        </a:p>
      </dgm:t>
    </dgm:pt>
    <dgm:pt modelId="{FCD90E63-95DC-40D1-BF58-944EFE888C4B}" type="pres">
      <dgm:prSet presAssocID="{E4FA3FDE-60B0-442C-9982-A5734AB0F480}" presName="Name0" presStyleCnt="0">
        <dgm:presLayoutVars>
          <dgm:dir/>
          <dgm:animLvl val="lvl"/>
          <dgm:resizeHandles val="exact"/>
        </dgm:presLayoutVars>
      </dgm:prSet>
      <dgm:spPr/>
    </dgm:pt>
    <dgm:pt modelId="{EC7D2ED9-68CC-408F-BB3D-E52949B8FDF5}" type="pres">
      <dgm:prSet presAssocID="{BAA3C06C-83AB-4EAB-8CF5-416C1B9ED33E}" presName="composite" presStyleCnt="0"/>
      <dgm:spPr/>
    </dgm:pt>
    <dgm:pt modelId="{343589A6-E444-4456-9AFA-DEFA574AAF8C}" type="pres">
      <dgm:prSet presAssocID="{BAA3C06C-83AB-4EAB-8CF5-416C1B9ED33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FDF1BD6-3E36-46DA-B38C-A969CBB10DB1}" type="pres">
      <dgm:prSet presAssocID="{BAA3C06C-83AB-4EAB-8CF5-416C1B9ED33E}" presName="desTx" presStyleLbl="alignAccFollowNode1" presStyleIdx="0" presStyleCnt="3">
        <dgm:presLayoutVars>
          <dgm:bulletEnabled val="1"/>
        </dgm:presLayoutVars>
      </dgm:prSet>
      <dgm:spPr/>
    </dgm:pt>
    <dgm:pt modelId="{6E2F9E55-07C2-408D-956A-F528EEC260F0}" type="pres">
      <dgm:prSet presAssocID="{0D31AF59-3B98-44E4-BEA2-9DC5C49915CD}" presName="space" presStyleCnt="0"/>
      <dgm:spPr/>
    </dgm:pt>
    <dgm:pt modelId="{D02F2924-D4F4-495A-BCDD-09AA59747E27}" type="pres">
      <dgm:prSet presAssocID="{36DC7EC9-9271-4234-AD93-C1F4EC6C0E80}" presName="composite" presStyleCnt="0"/>
      <dgm:spPr/>
    </dgm:pt>
    <dgm:pt modelId="{CCDBBB59-603B-4415-81C6-FF2EEF5B4CF2}" type="pres">
      <dgm:prSet presAssocID="{36DC7EC9-9271-4234-AD93-C1F4EC6C0E8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177B246-2916-4CE6-A2F1-1FB7739C5EC0}" type="pres">
      <dgm:prSet presAssocID="{36DC7EC9-9271-4234-AD93-C1F4EC6C0E80}" presName="desTx" presStyleLbl="alignAccFollowNode1" presStyleIdx="1" presStyleCnt="3">
        <dgm:presLayoutVars>
          <dgm:bulletEnabled val="1"/>
        </dgm:presLayoutVars>
      </dgm:prSet>
      <dgm:spPr/>
    </dgm:pt>
    <dgm:pt modelId="{E75FEA7C-DAC9-4A15-847C-70B3E7AE0382}" type="pres">
      <dgm:prSet presAssocID="{82F6359C-2259-4D41-8D12-8E2FB38C1D79}" presName="space" presStyleCnt="0"/>
      <dgm:spPr/>
    </dgm:pt>
    <dgm:pt modelId="{C29463D4-4E40-4889-B718-20E8C5BE8E56}" type="pres">
      <dgm:prSet presAssocID="{FFBDC56C-5292-4EBD-8993-2667A3CE10A0}" presName="composite" presStyleCnt="0"/>
      <dgm:spPr/>
    </dgm:pt>
    <dgm:pt modelId="{F706D8B4-3DF1-480D-BF4A-6F243C156446}" type="pres">
      <dgm:prSet presAssocID="{FFBDC56C-5292-4EBD-8993-2667A3CE10A0}" presName="parTx" presStyleLbl="alignNode1" presStyleIdx="2" presStyleCnt="3" custLinFactNeighborX="-1191" custLinFactNeighborY="178">
        <dgm:presLayoutVars>
          <dgm:chMax val="0"/>
          <dgm:chPref val="0"/>
          <dgm:bulletEnabled val="1"/>
        </dgm:presLayoutVars>
      </dgm:prSet>
      <dgm:spPr/>
    </dgm:pt>
    <dgm:pt modelId="{6074A9B9-588E-4141-9163-D813B46927B3}" type="pres">
      <dgm:prSet presAssocID="{FFBDC56C-5292-4EBD-8993-2667A3CE10A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B61804B-E520-47BC-B3AA-77652826A397}" srcId="{E4FA3FDE-60B0-442C-9982-A5734AB0F480}" destId="{36DC7EC9-9271-4234-AD93-C1F4EC6C0E80}" srcOrd="1" destOrd="0" parTransId="{4EF9AFE8-581E-472F-A813-BA00BF0FD59C}" sibTransId="{82F6359C-2259-4D41-8D12-8E2FB38C1D79}"/>
    <dgm:cxn modelId="{1C24657A-3F78-442B-8387-43196B0940B0}" type="presOf" srcId="{36DC7EC9-9271-4234-AD93-C1F4EC6C0E80}" destId="{CCDBBB59-603B-4415-81C6-FF2EEF5B4CF2}" srcOrd="0" destOrd="0" presId="urn:microsoft.com/office/officeart/2005/8/layout/hList1"/>
    <dgm:cxn modelId="{5D280289-584E-4567-B923-7305F3A13ED1}" type="presOf" srcId="{E4FA3FDE-60B0-442C-9982-A5734AB0F480}" destId="{FCD90E63-95DC-40D1-BF58-944EFE888C4B}" srcOrd="0" destOrd="0" presId="urn:microsoft.com/office/officeart/2005/8/layout/hList1"/>
    <dgm:cxn modelId="{C79D238D-0CDF-4E5A-8A4E-19825A914EEB}" srcId="{E4FA3FDE-60B0-442C-9982-A5734AB0F480}" destId="{FFBDC56C-5292-4EBD-8993-2667A3CE10A0}" srcOrd="2" destOrd="0" parTransId="{BF803A25-4EAD-4DBF-B07D-46B37F47C0D6}" sibTransId="{E0550575-4183-4DA4-8EC9-B05EECB2E773}"/>
    <dgm:cxn modelId="{AD405BA2-2E7E-4DD5-9FE2-4D66FC211239}" type="presOf" srcId="{FFBDC56C-5292-4EBD-8993-2667A3CE10A0}" destId="{F706D8B4-3DF1-480D-BF4A-6F243C156446}" srcOrd="0" destOrd="0" presId="urn:microsoft.com/office/officeart/2005/8/layout/hList1"/>
    <dgm:cxn modelId="{A9E242F1-252E-4A6B-BBA7-0A08F4EE0A14}" type="presOf" srcId="{BAA3C06C-83AB-4EAB-8CF5-416C1B9ED33E}" destId="{343589A6-E444-4456-9AFA-DEFA574AAF8C}" srcOrd="0" destOrd="0" presId="urn:microsoft.com/office/officeart/2005/8/layout/hList1"/>
    <dgm:cxn modelId="{813B38F2-25CC-4E1C-8E09-B374E663D9EC}" srcId="{E4FA3FDE-60B0-442C-9982-A5734AB0F480}" destId="{BAA3C06C-83AB-4EAB-8CF5-416C1B9ED33E}" srcOrd="0" destOrd="0" parTransId="{A1DC9E6E-3882-49DF-8F05-A036CBDB0D5B}" sibTransId="{0D31AF59-3B98-44E4-BEA2-9DC5C49915CD}"/>
    <dgm:cxn modelId="{0A8CA02F-8D81-4C60-A4AF-996EFFE0C77D}" type="presParOf" srcId="{FCD90E63-95DC-40D1-BF58-944EFE888C4B}" destId="{EC7D2ED9-68CC-408F-BB3D-E52949B8FDF5}" srcOrd="0" destOrd="0" presId="urn:microsoft.com/office/officeart/2005/8/layout/hList1"/>
    <dgm:cxn modelId="{78A59F2C-1EF8-4CD1-812F-E8937F78B924}" type="presParOf" srcId="{EC7D2ED9-68CC-408F-BB3D-E52949B8FDF5}" destId="{343589A6-E444-4456-9AFA-DEFA574AAF8C}" srcOrd="0" destOrd="0" presId="urn:microsoft.com/office/officeart/2005/8/layout/hList1"/>
    <dgm:cxn modelId="{12CCFCAA-4740-4FEE-A197-1909BA661C0B}" type="presParOf" srcId="{EC7D2ED9-68CC-408F-BB3D-E52949B8FDF5}" destId="{AFDF1BD6-3E36-46DA-B38C-A969CBB10DB1}" srcOrd="1" destOrd="0" presId="urn:microsoft.com/office/officeart/2005/8/layout/hList1"/>
    <dgm:cxn modelId="{225B1FBD-E200-4085-91EE-98560457BF76}" type="presParOf" srcId="{FCD90E63-95DC-40D1-BF58-944EFE888C4B}" destId="{6E2F9E55-07C2-408D-956A-F528EEC260F0}" srcOrd="1" destOrd="0" presId="urn:microsoft.com/office/officeart/2005/8/layout/hList1"/>
    <dgm:cxn modelId="{6CBD875D-4584-4824-948D-A89FAC60D9F4}" type="presParOf" srcId="{FCD90E63-95DC-40D1-BF58-944EFE888C4B}" destId="{D02F2924-D4F4-495A-BCDD-09AA59747E27}" srcOrd="2" destOrd="0" presId="urn:microsoft.com/office/officeart/2005/8/layout/hList1"/>
    <dgm:cxn modelId="{54166C10-41F2-4E75-8177-D6A96A8F8815}" type="presParOf" srcId="{D02F2924-D4F4-495A-BCDD-09AA59747E27}" destId="{CCDBBB59-603B-4415-81C6-FF2EEF5B4CF2}" srcOrd="0" destOrd="0" presId="urn:microsoft.com/office/officeart/2005/8/layout/hList1"/>
    <dgm:cxn modelId="{1C528E97-6C11-413D-815C-6B6C033F47C1}" type="presParOf" srcId="{D02F2924-D4F4-495A-BCDD-09AA59747E27}" destId="{9177B246-2916-4CE6-A2F1-1FB7739C5EC0}" srcOrd="1" destOrd="0" presId="urn:microsoft.com/office/officeart/2005/8/layout/hList1"/>
    <dgm:cxn modelId="{D863EA8B-E367-4BA0-9FAA-765A2599CE5E}" type="presParOf" srcId="{FCD90E63-95DC-40D1-BF58-944EFE888C4B}" destId="{E75FEA7C-DAC9-4A15-847C-70B3E7AE0382}" srcOrd="3" destOrd="0" presId="urn:microsoft.com/office/officeart/2005/8/layout/hList1"/>
    <dgm:cxn modelId="{F5C9210F-670F-4534-A905-CA0D36BAAAC5}" type="presParOf" srcId="{FCD90E63-95DC-40D1-BF58-944EFE888C4B}" destId="{C29463D4-4E40-4889-B718-20E8C5BE8E56}" srcOrd="4" destOrd="0" presId="urn:microsoft.com/office/officeart/2005/8/layout/hList1"/>
    <dgm:cxn modelId="{19E87EFE-D803-4DA3-816A-4312CD99D3CA}" type="presParOf" srcId="{C29463D4-4E40-4889-B718-20E8C5BE8E56}" destId="{F706D8B4-3DF1-480D-BF4A-6F243C156446}" srcOrd="0" destOrd="0" presId="urn:microsoft.com/office/officeart/2005/8/layout/hList1"/>
    <dgm:cxn modelId="{78276157-8486-46C8-A5E8-6A52B89F1E1E}" type="presParOf" srcId="{C29463D4-4E40-4889-B718-20E8C5BE8E56}" destId="{6074A9B9-588E-4141-9163-D813B46927B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3589A6-E444-4456-9AFA-DEFA574AAF8C}">
      <dsp:nvSpPr>
        <dsp:cNvPr id="0" name=""/>
        <dsp:cNvSpPr/>
      </dsp:nvSpPr>
      <dsp:spPr>
        <a:xfrm>
          <a:off x="2540" y="855445"/>
          <a:ext cx="2476500" cy="748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#9Slide05 Dancing Script" panose="03080800040507000D00" pitchFamily="66" charset="0"/>
            </a:rPr>
            <a:t>1 </a:t>
          </a:r>
          <a:r>
            <a:rPr lang="en-US" sz="2600" kern="1200" dirty="0" err="1">
              <a:latin typeface="#9Slide05 Dancing Script" panose="03080800040507000D00" pitchFamily="66" charset="0"/>
            </a:rPr>
            <a:t>điều</a:t>
          </a:r>
          <a:r>
            <a:rPr lang="en-US" sz="2600" kern="1200" dirty="0">
              <a:latin typeface="#9Slide05 Dancing Script" panose="03080800040507000D00" pitchFamily="66" charset="0"/>
            </a:rPr>
            <a:t> </a:t>
          </a:r>
          <a:r>
            <a:rPr lang="en-US" sz="2600" kern="1200" dirty="0" err="1">
              <a:latin typeface="#9Slide05 Dancing Script" panose="03080800040507000D00" pitchFamily="66" charset="0"/>
            </a:rPr>
            <a:t>tâm</a:t>
          </a:r>
          <a:r>
            <a:rPr lang="en-US" sz="2600" kern="1200" dirty="0">
              <a:latin typeface="#9Slide05 Dancing Script" panose="03080800040507000D00" pitchFamily="66" charset="0"/>
            </a:rPr>
            <a:t> </a:t>
          </a:r>
          <a:r>
            <a:rPr lang="en-US" sz="2600" kern="1200" dirty="0" err="1">
              <a:latin typeface="#9Slide05 Dancing Script" panose="03080800040507000D00" pitchFamily="66" charset="0"/>
            </a:rPr>
            <a:t>đắc</a:t>
          </a:r>
          <a:endParaRPr lang="en-US" sz="2600" kern="1200" dirty="0">
            <a:latin typeface="#9Slide05 Dancing Script" panose="03080800040507000D00" pitchFamily="66" charset="0"/>
          </a:endParaRPr>
        </a:p>
      </dsp:txBody>
      <dsp:txXfrm>
        <a:off x="2540" y="855445"/>
        <a:ext cx="2476500" cy="748800"/>
      </dsp:txXfrm>
    </dsp:sp>
    <dsp:sp modelId="{AFDF1BD6-3E36-46DA-B38C-A969CBB10DB1}">
      <dsp:nvSpPr>
        <dsp:cNvPr id="0" name=""/>
        <dsp:cNvSpPr/>
      </dsp:nvSpPr>
      <dsp:spPr>
        <a:xfrm>
          <a:off x="2540" y="1604245"/>
          <a:ext cx="2476500" cy="11419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BBB59-603B-4415-81C6-FF2EEF5B4CF2}">
      <dsp:nvSpPr>
        <dsp:cNvPr id="0" name=""/>
        <dsp:cNvSpPr/>
      </dsp:nvSpPr>
      <dsp:spPr>
        <a:xfrm>
          <a:off x="2825750" y="855445"/>
          <a:ext cx="2476500" cy="748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#9Slide05 Dancing Script" panose="03080800040507000D00" pitchFamily="66" charset="0"/>
            </a:rPr>
            <a:t>1 </a:t>
          </a:r>
          <a:r>
            <a:rPr lang="en-US" sz="2600" kern="1200" dirty="0" err="1">
              <a:latin typeface="#9Slide05 Dancing Script" panose="03080800040507000D00" pitchFamily="66" charset="0"/>
            </a:rPr>
            <a:t>điều</a:t>
          </a:r>
          <a:r>
            <a:rPr lang="en-US" sz="2600" kern="1200" dirty="0">
              <a:latin typeface="#9Slide05 Dancing Script" panose="03080800040507000D00" pitchFamily="66" charset="0"/>
            </a:rPr>
            <a:t> </a:t>
          </a:r>
          <a:r>
            <a:rPr lang="en-US" sz="2600" kern="1200" dirty="0" err="1">
              <a:latin typeface="#9Slide05 Dancing Script" panose="03080800040507000D00" pitchFamily="66" charset="0"/>
            </a:rPr>
            <a:t>băn</a:t>
          </a:r>
          <a:r>
            <a:rPr lang="en-US" sz="2600" kern="1200" dirty="0">
              <a:latin typeface="#9Slide05 Dancing Script" panose="03080800040507000D00" pitchFamily="66" charset="0"/>
            </a:rPr>
            <a:t> </a:t>
          </a:r>
          <a:r>
            <a:rPr lang="en-US" sz="2600" kern="1200" dirty="0" err="1">
              <a:latin typeface="#9Slide05 Dancing Script" panose="03080800040507000D00" pitchFamily="66" charset="0"/>
            </a:rPr>
            <a:t>khoăn</a:t>
          </a:r>
          <a:endParaRPr lang="en-US" sz="2600" kern="1200" dirty="0">
            <a:latin typeface="#9Slide05 Dancing Script" panose="03080800040507000D00" pitchFamily="66" charset="0"/>
          </a:endParaRPr>
        </a:p>
      </dsp:txBody>
      <dsp:txXfrm>
        <a:off x="2825750" y="855445"/>
        <a:ext cx="2476500" cy="748800"/>
      </dsp:txXfrm>
    </dsp:sp>
    <dsp:sp modelId="{9177B246-2916-4CE6-A2F1-1FB7739C5EC0}">
      <dsp:nvSpPr>
        <dsp:cNvPr id="0" name=""/>
        <dsp:cNvSpPr/>
      </dsp:nvSpPr>
      <dsp:spPr>
        <a:xfrm>
          <a:off x="2825750" y="1604245"/>
          <a:ext cx="2476500" cy="11419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6D8B4-3DF1-480D-BF4A-6F243C156446}">
      <dsp:nvSpPr>
        <dsp:cNvPr id="0" name=""/>
        <dsp:cNvSpPr/>
      </dsp:nvSpPr>
      <dsp:spPr>
        <a:xfrm>
          <a:off x="5619464" y="856777"/>
          <a:ext cx="2476500" cy="748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#9Slide05 Dancing Script" panose="03080800040507000D00" pitchFamily="66" charset="0"/>
            </a:rPr>
            <a:t>1 </a:t>
          </a:r>
          <a:r>
            <a:rPr lang="en-US" sz="2600" kern="1200" dirty="0" err="1">
              <a:latin typeface="#9Slide05 Dancing Script" panose="03080800040507000D00" pitchFamily="66" charset="0"/>
            </a:rPr>
            <a:t>điều</a:t>
          </a:r>
          <a:r>
            <a:rPr lang="en-US" sz="2600" kern="1200" dirty="0">
              <a:latin typeface="#9Slide05 Dancing Script" panose="03080800040507000D00" pitchFamily="66" charset="0"/>
            </a:rPr>
            <a:t> </a:t>
          </a:r>
          <a:r>
            <a:rPr lang="en-US" sz="2600" kern="1200" dirty="0" err="1">
              <a:latin typeface="#9Slide05 Dancing Script" panose="03080800040507000D00" pitchFamily="66" charset="0"/>
            </a:rPr>
            <a:t>góp</a:t>
          </a:r>
          <a:r>
            <a:rPr lang="en-US" sz="2600" kern="1200" dirty="0">
              <a:latin typeface="#9Slide05 Dancing Script" panose="03080800040507000D00" pitchFamily="66" charset="0"/>
            </a:rPr>
            <a:t> ý</a:t>
          </a:r>
        </a:p>
      </dsp:txBody>
      <dsp:txXfrm>
        <a:off x="5619464" y="856777"/>
        <a:ext cx="2476500" cy="748800"/>
      </dsp:txXfrm>
    </dsp:sp>
    <dsp:sp modelId="{6074A9B9-588E-4141-9163-D813B46927B3}">
      <dsp:nvSpPr>
        <dsp:cNvPr id="0" name=""/>
        <dsp:cNvSpPr/>
      </dsp:nvSpPr>
      <dsp:spPr>
        <a:xfrm>
          <a:off x="5648960" y="1604245"/>
          <a:ext cx="2476500" cy="11419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92516-7E7F-49AA-84DC-56A2E8DF07B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3DE1-6FE7-48C5-B2AE-3A14267D68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520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17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53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558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90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22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00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43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73DE1-6FE7-48C5-B2AE-3A14267D68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47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73DE1-6FE7-48C5-B2AE-3A14267D68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553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73DE1-6FE7-48C5-B2AE-3A14267D68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25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B766D6-7987-473D-8661-C09385AAA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6D8193D-3F25-4F00-B601-26050EDC8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650B5B-5A8E-4B19-91C4-E1BA667B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E03EA0-CF04-437F-B8B4-0C607284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AAAA-DEFB-46E3-864D-6F6B47B2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5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7090C-1724-48F2-BECF-71A01FAA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CE4F09-7AC0-472E-A35A-783162D4A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FB41A-D16F-4C54-B107-A2E5FDB8D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E7788F-D73F-4012-BCD3-CA1CA57F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99B3C2-BBFB-4ED9-8F3F-8D69CB701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60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1E860E-54D7-44B3-9410-18F2A3B17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5029AEA-2D7C-493A-BA4B-288F87F94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EFA4A5-06F1-4B03-B462-53FCFF4F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681FA-6408-46D1-9189-DB388774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A3D781-904C-42C7-BA06-29143FB3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97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85747-3EB1-4D83-B943-6FABF74AD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141459-CE2D-4B2C-BF1A-D7FFE9F92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6FDC62-B0B0-421B-B356-45B14008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15DF15-F391-4A50-A894-B59338EA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82F58F-AA0A-4582-AB7B-68D799D1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53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864BE-8DEF-4758-9185-B3209486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F8F15-3BBB-49BB-93AF-A90F4C04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93DC75-18AA-4738-BD83-02C563C8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AA0C4E-FA3F-48A3-A553-33874B62E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84C614-EF4B-4CC4-BA92-B1623331F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7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844A4A-B204-4F7A-B8CC-997B82C9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417428-2EDB-4EC2-8C55-F8124179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6D785F-C047-4613-AE45-3E320DCCC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8AB721-4310-4F72-970D-8F891D26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952ADF-6E71-47DE-B627-BFBC3ADB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54DD86-550B-4F83-B752-6C8B24C3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2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54EF69-3D88-491E-9295-99FB2172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96E61D-780B-41BA-876B-EA7D9A790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8B4426-53CF-4644-A828-754726FE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3852C7C-578C-4864-96FB-80B1FE02A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293A92-59CC-433C-A67A-05546A81F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062D4B-A481-4F3B-BE8D-D73D1CB6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15D5C-EB73-4AB2-AAE1-534E6816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B149C-4B19-4D71-9F0C-731D2F77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9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370B76-BED2-4287-8354-EA544963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25F4B30-D0D4-41D7-AD46-03E65EFC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8E5DC7C-4894-4963-BB44-2E66213D6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49055B-B1CB-445E-B1D0-9084890F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39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7AD828-E899-486D-A8E1-F5AE742E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897A97-F8FA-4037-9CC9-EFD64BE3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94C1D2-DB76-4142-B84A-AC17CE0B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14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3FBE5-C773-412D-A187-31450C9EF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29E2B6-B27C-4EE8-AC9F-B149C50AB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7854AA-6367-4504-B9FC-E5E2ADD98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6561B0-4264-42E0-ABA8-012DFE43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7076ED-6930-439B-8E5F-BA21AF8E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2281C8-4930-43D8-86C4-C2974C165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83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41CFCC-B00D-4ED2-BD0C-9A83194B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3E44E7-F2CA-4671-AEFC-F609545C3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585D18-5A41-4CE3-8044-F0329EE1D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EDBBA7-D7B0-4ACA-ABE7-F5457140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FFE9FE-0508-44DE-BC85-86EAE355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06F262-3F12-4B1B-A052-62BA2E96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2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6F03297-3224-4B61-990E-59D1A8C9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EFBFF14-334E-46A5-AFBD-C0935E151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FE15EF-D24B-413E-BCF7-843A42713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84125-59B0-4D54-9A5C-BE81F2B2843A}" type="datetimeFigureOut">
              <a:rPr lang="zh-CN" altLang="en-US" smtClean="0"/>
              <a:t>2022/12/27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E0951-1F0E-44A3-912E-8B73A11DE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7F0BB-270D-4358-94E2-1395359EB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B7320-1E25-4E0B-A978-CD3C4BCE17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5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11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diagramData" Target="../diagrams/data1.xml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16A8E7D-7514-4926-B8E4-B441A38C4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BC1AB5-1CE5-45D1-9669-C2E453F00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80" y="3429000"/>
            <a:ext cx="2874382" cy="3188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E6E472-0EA8-4D04-A98B-950A47698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768" y="4307131"/>
            <a:ext cx="1644188" cy="22610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3DC8E31-9973-4409-9099-C40E7A183575}"/>
              </a:ext>
            </a:extLst>
          </p:cNvPr>
          <p:cNvSpPr txBox="1"/>
          <p:nvPr/>
        </p:nvSpPr>
        <p:spPr>
          <a:xfrm>
            <a:off x="4115108" y="1743650"/>
            <a:ext cx="64661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tiểu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? 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? 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ngụ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? 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effectLst/>
                <a:latin typeface="#9Slide05 Wedding KT" panose="020406030505060202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535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95167A3-FB95-822F-55EE-7AB3B8725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976705"/>
              </p:ext>
            </p:extLst>
          </p:nvPr>
        </p:nvGraphicFramePr>
        <p:xfrm>
          <a:off x="441960" y="191728"/>
          <a:ext cx="11308079" cy="650508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6587819">
                  <a:extLst>
                    <a:ext uri="{9D8B030D-6E8A-4147-A177-3AD203B41FA5}">
                      <a16:colId xmlns:a16="http://schemas.microsoft.com/office/drawing/2014/main" val="3716981713"/>
                    </a:ext>
                  </a:extLst>
                </a:gridCol>
                <a:gridCol w="2094443">
                  <a:extLst>
                    <a:ext uri="{9D8B030D-6E8A-4147-A177-3AD203B41FA5}">
                      <a16:colId xmlns:a16="http://schemas.microsoft.com/office/drawing/2014/main" val="1747926581"/>
                    </a:ext>
                  </a:extLst>
                </a:gridCol>
                <a:gridCol w="2625817">
                  <a:extLst>
                    <a:ext uri="{9D8B030D-6E8A-4147-A177-3AD203B41FA5}">
                      <a16:colId xmlns:a16="http://schemas.microsoft.com/office/drawing/2014/main" val="3421713891"/>
                    </a:ext>
                  </a:extLst>
                </a:gridCol>
              </a:tblGrid>
              <a:tr h="57860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BẢNG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KIỂM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Nói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nghe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: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kể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một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câu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chuyện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ngụ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ngôn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482026"/>
                  </a:ext>
                </a:extLst>
              </a:tr>
              <a:tr h="317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Nội dung yêu cầu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Chưa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đạt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919398"/>
                  </a:ext>
                </a:extLst>
              </a:tr>
              <a:tr h="30154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effectLst/>
                          <a:latin typeface="#9Slide03 BoosterNextFYBlack" panose="02000A03000000020004" pitchFamily="2" charset="0"/>
                        </a:rPr>
                        <a:t>NGƯỜI</a:t>
                      </a:r>
                      <a:r>
                        <a:rPr lang="en-US" sz="1200" dirty="0">
                          <a:effectLst/>
                          <a:latin typeface="#9Slide03 BoosterNextFYBlack" panose="02000A03000000020004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BoosterNextFYBlack" panose="02000A03000000020004" pitchFamily="2" charset="0"/>
                        </a:rPr>
                        <a:t>NÓI</a:t>
                      </a:r>
                      <a:endParaRPr lang="en-US" sz="12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801142"/>
                  </a:ext>
                </a:extLst>
              </a:tr>
              <a:tr h="3725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đủ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phần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giới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thiệu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thúc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1689771871"/>
                  </a:ext>
                </a:extLst>
              </a:tr>
              <a:tr h="3965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đảm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bảo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yêu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mở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đầu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diễn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biến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698540995"/>
                  </a:ext>
                </a:extLst>
              </a:tr>
              <a:tr h="4262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Khẳng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từ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2551577640"/>
                  </a:ext>
                </a:extLst>
              </a:tr>
              <a:tr h="4163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mạch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lạc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ràng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dê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hiểu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đúng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gian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2825338827"/>
                  </a:ext>
                </a:extLst>
              </a:tr>
              <a:tr h="3851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5.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Tự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tin,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sư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̉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dụng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nói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va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̀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̃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cơ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thê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̉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1860893898"/>
                  </a:ext>
                </a:extLst>
              </a:tr>
              <a:tr h="3881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6.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phương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tiện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hỗ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trợ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tăng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hiệu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quả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cho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bài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3047765697"/>
                  </a:ext>
                </a:extLst>
              </a:tr>
              <a:tr h="366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7.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Đúng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gian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</a:t>
                      </a:r>
                      <a:r>
                        <a:rPr lang="en-US" sz="1200" spc="-2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4050428777"/>
                  </a:ext>
                </a:extLst>
              </a:tr>
              <a:tr h="28750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nghiệm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:...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379571"/>
                  </a:ext>
                </a:extLst>
              </a:tr>
              <a:tr h="3767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effectLst/>
                          <a:latin typeface="#9Slide03 BoosterNextFYBlack" panose="02000A03000000020004" pitchFamily="2" charset="0"/>
                        </a:rPr>
                        <a:t>NGƯỜI</a:t>
                      </a:r>
                      <a:r>
                        <a:rPr lang="en-US" sz="1200" dirty="0">
                          <a:effectLst/>
                          <a:latin typeface="#9Slide03 BoosterNextFYBlack" panose="02000A03000000020004" pitchFamily="2" charset="0"/>
                        </a:rPr>
                        <a:t> NGHE</a:t>
                      </a:r>
                      <a:endParaRPr lang="en-US" sz="1200" dirty="0"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809964"/>
                  </a:ext>
                </a:extLst>
              </a:tr>
              <a:tr h="3851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Tóm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tắt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do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khác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 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1370956790"/>
                  </a:ext>
                </a:extLst>
              </a:tr>
              <a:tr h="3851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thể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kiến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mình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nếu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thấy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có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khác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biệt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 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1858860557"/>
                  </a:ext>
                </a:extLst>
              </a:tr>
              <a:tr h="3598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được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thức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trình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bày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3295004254"/>
                  </a:ext>
                </a:extLst>
              </a:tr>
              <a:tr h="36680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hỏi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về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vấn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chưa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hay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muốn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rõ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hơn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573" marR="26573" marT="0" marB="0" anchor="ctr"/>
                </a:tc>
                <a:extLst>
                  <a:ext uri="{0D108BD9-81ED-4DB2-BD59-A6C34878D82A}">
                    <a16:rowId xmlns:a16="http://schemas.microsoft.com/office/drawing/2014/main" val="1313532834"/>
                  </a:ext>
                </a:extLst>
              </a:tr>
              <a:tr h="394599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điều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cần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rút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kinh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nghiệm</a:t>
                      </a:r>
                      <a:r>
                        <a:rPr lang="en-US" sz="12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:....</a:t>
                      </a:r>
                      <a:endParaRPr lang="en-US" sz="12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26573" marR="2657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45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751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" y="121862"/>
            <a:ext cx="11975123" cy="68609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80C7DD-29DB-40BA-9A64-E63F60B06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5062" y="567343"/>
            <a:ext cx="2191097" cy="2191097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F9E22A-CA66-95C5-FFB0-AECE6156AADD}"/>
              </a:ext>
            </a:extLst>
          </p:cNvPr>
          <p:cNvSpPr txBox="1"/>
          <p:nvPr/>
        </p:nvSpPr>
        <p:spPr>
          <a:xfrm>
            <a:off x="3480782" y="1662891"/>
            <a:ext cx="70790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1-1-1</a:t>
            </a:r>
          </a:p>
          <a:p>
            <a:pPr marL="0" marR="0" algn="ctr"/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(1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đắc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, 1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băn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khoăn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, 1 </a:t>
            </a:r>
            <a:r>
              <a:rPr lang="en-US" sz="2800" dirty="0" err="1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02060"/>
                </a:solidFill>
                <a:effectLst/>
                <a:latin typeface="#9Slide05 Dancing Script" panose="03080800040507000D00" pitchFamily="66" charset="0"/>
                <a:ea typeface="Times New Roman" panose="02020603050405020304" pitchFamily="18" charset="0"/>
              </a:rPr>
              <a:t> ý).</a:t>
            </a:r>
            <a:endParaRPr lang="en-US" sz="2400" dirty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69FD5F8-C166-E60D-3C8B-833D12470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3753929"/>
              </p:ext>
            </p:extLst>
          </p:nvPr>
        </p:nvGraphicFramePr>
        <p:xfrm>
          <a:off x="2031999" y="2298756"/>
          <a:ext cx="8128000" cy="3601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73506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D520B6-77F7-4E8A-8B67-58D4D9BB4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085" y="1028700"/>
            <a:ext cx="4018905" cy="4659462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6FA0AA-7023-FF10-E0B9-9566B77C0622}"/>
              </a:ext>
            </a:extLst>
          </p:cNvPr>
          <p:cNvSpPr txBox="1"/>
          <p:nvPr/>
        </p:nvSpPr>
        <p:spPr>
          <a:xfrm>
            <a:off x="5251097" y="2940690"/>
            <a:ext cx="556781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TRUYỆN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NGỤ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NGÔN</a:t>
            </a:r>
            <a:endParaRPr lang="en-US" sz="3600" dirty="0">
              <a:solidFill>
                <a:schemeClr val="accent5">
                  <a:lumMod val="50000"/>
                </a:schemeClr>
              </a:solidFill>
              <a:effectLst/>
              <a:latin typeface="#9Slide06 SVNWendi" panose="020000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781452-0BF4-F670-2200-0248BCE2AFD5}"/>
              </a:ext>
            </a:extLst>
          </p:cNvPr>
          <p:cNvSpPr txBox="1"/>
          <p:nvPr/>
        </p:nvSpPr>
        <p:spPr>
          <a:xfrm>
            <a:off x="8200301" y="2016339"/>
            <a:ext cx="29855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6 SVNWendi" panose="02000000000000000000" pitchFamily="2" charset="0"/>
                <a:ea typeface="Times New Roman" panose="02020603050405020304" pitchFamily="18" charset="0"/>
              </a:rPr>
              <a:t>nghe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#9Slide06 SVNWendi" panose="020000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84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E2920-DE95-705E-9945-E4E27209F83C}"/>
              </a:ext>
            </a:extLst>
          </p:cNvPr>
          <p:cNvSpPr txBox="1"/>
          <p:nvPr/>
        </p:nvSpPr>
        <p:spPr>
          <a:xfrm>
            <a:off x="5201853" y="2574044"/>
            <a:ext cx="4758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5">
                    <a:lumMod val="50000"/>
                  </a:schemeClr>
                </a:solidFill>
                <a:latin typeface="#9Slide06 SVNWendi" panose="02000000000000000000" pitchFamily="2" charset="0"/>
              </a:rPr>
              <a:t>I. </a:t>
            </a:r>
            <a:r>
              <a:rPr lang="en-US" sz="8000" dirty="0" err="1">
                <a:solidFill>
                  <a:schemeClr val="accent5">
                    <a:lumMod val="50000"/>
                  </a:schemeClr>
                </a:solidFill>
                <a:latin typeface="#9Slide06 SVNWendi" panose="02000000000000000000" pitchFamily="2" charset="0"/>
              </a:rPr>
              <a:t>Định</a:t>
            </a:r>
            <a:r>
              <a:rPr lang="en-US" sz="8000" dirty="0">
                <a:solidFill>
                  <a:schemeClr val="accent5">
                    <a:lumMod val="50000"/>
                  </a:schemeClr>
                </a:solidFill>
                <a:latin typeface="#9Slide06 SVNWendi" panose="02000000000000000000" pitchFamily="2" charset="0"/>
              </a:rPr>
              <a:t> </a:t>
            </a:r>
            <a:r>
              <a:rPr lang="en-US" sz="8000" dirty="0" err="1">
                <a:solidFill>
                  <a:schemeClr val="accent5">
                    <a:lumMod val="50000"/>
                  </a:schemeClr>
                </a:solidFill>
                <a:latin typeface="#9Slide06 SVNWendi" panose="02000000000000000000" pitchFamily="2" charset="0"/>
              </a:rPr>
              <a:t>hướng</a:t>
            </a:r>
            <a:endParaRPr lang="en-US" sz="8000" dirty="0">
              <a:solidFill>
                <a:schemeClr val="accent5">
                  <a:lumMod val="50000"/>
                </a:schemeClr>
              </a:solidFill>
              <a:latin typeface="#9Slide06 SVNWendi" panose="02000000000000000000" pitchFamily="2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6C1BBAF3-A655-46A0-29D5-9138B3DF4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80" y="3429000"/>
            <a:ext cx="2874382" cy="3188484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E21D473D-E777-AD1E-52C9-E96DDC712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768" y="4307131"/>
            <a:ext cx="1644188" cy="22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8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A861A855-1110-475D-9619-41A6D7CE8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5782" y="1451607"/>
            <a:ext cx="2888166" cy="464876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5DE2C6-13A0-4A56-ABA2-416ECC6215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1154" y="1407003"/>
            <a:ext cx="2749693" cy="3949798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81FA8BA-4C62-4A10-83AC-FFB5D044E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91518" y="1570782"/>
            <a:ext cx="2907947" cy="3778353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478091-F1B6-4FAB-B5AD-B7207B787B96}"/>
              </a:ext>
            </a:extLst>
          </p:cNvPr>
          <p:cNvSpPr txBox="1"/>
          <p:nvPr/>
        </p:nvSpPr>
        <p:spPr>
          <a:xfrm>
            <a:off x="1809085" y="3137033"/>
            <a:ext cx="2154676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endParaRPr lang="en-US" dirty="0">
              <a:solidFill>
                <a:schemeClr val="bg1"/>
              </a:solidFill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79F59E1-653F-4D12-8C0F-31338BF1B71C}"/>
              </a:ext>
            </a:extLst>
          </p:cNvPr>
          <p:cNvSpPr txBox="1"/>
          <p:nvPr/>
        </p:nvSpPr>
        <p:spPr>
          <a:xfrm>
            <a:off x="4953446" y="3091567"/>
            <a:ext cx="2274849" cy="224676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gồm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mấy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Cho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dirty="0">
              <a:solidFill>
                <a:schemeClr val="bg1"/>
              </a:solidFill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4F1050-7130-4D51-AB1F-08FE124CCCC6}"/>
              </a:ext>
            </a:extLst>
          </p:cNvPr>
          <p:cNvSpPr txBox="1"/>
          <p:nvPr/>
        </p:nvSpPr>
        <p:spPr>
          <a:xfrm>
            <a:off x="8092440" y="3099665"/>
            <a:ext cx="2290475" cy="163121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kĩ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solidFill>
                  <a:schemeClr val="bg1"/>
                </a:solidFill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</a:t>
            </a:r>
            <a:endParaRPr lang="en-US" dirty="0">
              <a:solidFill>
                <a:schemeClr val="bg1"/>
              </a:solidFill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55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011456F4-9DF1-49D8-9757-07D1E949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582C43E-975D-4FB6-AAD6-0DB9FE844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53" y="5310855"/>
            <a:ext cx="1868023" cy="1289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8C5563-6072-C928-960E-6D6DDC813432}"/>
              </a:ext>
            </a:extLst>
          </p:cNvPr>
          <p:cNvSpPr txBox="1"/>
          <p:nvPr/>
        </p:nvSpPr>
        <p:spPr>
          <a:xfrm>
            <a:off x="1981200" y="2191512"/>
            <a:ext cx="82296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2400" b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niệm</a:t>
            </a:r>
            <a:r>
              <a:rPr lang="en-US" sz="2400" b="1" dirty="0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vi-VN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Kể lại một truyện ngụ ngôn là hình thức dùng lời của em để kể cho người khác nghe về một câu chuyện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vi-VN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đã học hay đã đọc.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Truyện ngụ ngôn được kể lại có thể là truyện Việt Nam hoặc nước ngoài</a:t>
            </a:r>
            <a:r>
              <a:rPr lang="en-US" sz="2400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85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  <a:noFill/>
        </p:spPr>
      </p:pic>
      <p:pic>
        <p:nvPicPr>
          <p:cNvPr id="3" name="图片 24">
            <a:extLst>
              <a:ext uri="{FF2B5EF4-FFF2-40B4-BE49-F238E27FC236}">
                <a16:creationId xmlns:a16="http://schemas.microsoft.com/office/drawing/2014/main" id="{E316DD73-EFB2-3F37-9455-1B313323B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90" y="5402431"/>
            <a:ext cx="1868023" cy="1294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58F8D-2504-535A-DFF4-9409786A7D29}"/>
              </a:ext>
            </a:extLst>
          </p:cNvPr>
          <p:cNvSpPr txBox="1"/>
          <p:nvPr/>
        </p:nvSpPr>
        <p:spPr>
          <a:xfrm>
            <a:off x="1809135" y="1845463"/>
            <a:ext cx="875071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spcBef>
                <a:spcPts val="1200"/>
              </a:spcBef>
              <a:spcAft>
                <a:spcPts val="1200"/>
              </a:spcAft>
              <a:defRPr sz="2400" b="1">
                <a:solidFill>
                  <a:srgbClr val="000000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defRPr>
            </a:lvl1pPr>
          </a:lstStyle>
          <a:p>
            <a:r>
              <a:rPr lang="en-US" dirty="0"/>
              <a:t>2.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</a:t>
            </a:r>
          </a:p>
          <a:p>
            <a:r>
              <a:rPr lang="en-US" dirty="0"/>
              <a:t>-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: </a:t>
            </a:r>
            <a:r>
              <a:rPr lang="en-US" dirty="0" err="1">
                <a:latin typeface="#9Slide03 Arima Madurai Bold" panose="00000800000000000000" pitchFamily="2" charset="0"/>
              </a:rPr>
              <a:t>Giới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thiệu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câu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chuyện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ngụ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ngôn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yêu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thích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sẽ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kể</a:t>
            </a:r>
            <a:r>
              <a:rPr lang="en-US" dirty="0">
                <a:latin typeface="#9Slide03 Arima Madurai Bold" panose="00000800000000000000" pitchFamily="2" charset="0"/>
              </a:rPr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: </a:t>
            </a:r>
            <a:r>
              <a:rPr lang="en-US" dirty="0" err="1">
                <a:latin typeface="#9Slide03 Arima Madurai Bold" panose="00000800000000000000" pitchFamily="2" charset="0"/>
              </a:rPr>
              <a:t>kể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lại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lần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lượt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các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sự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kiện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tiêu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biểu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của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câu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chuyện</a:t>
            </a:r>
            <a:r>
              <a:rPr lang="en-US" dirty="0">
                <a:latin typeface="#9Slide03 Arima Madurai Bold" panose="00000800000000000000" pitchFamily="2" charset="0"/>
              </a:rPr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: </a:t>
            </a:r>
            <a:r>
              <a:rPr lang="en-US" dirty="0" err="1">
                <a:latin typeface="#9Slide03 Arima Madurai Bold" panose="00000800000000000000" pitchFamily="2" charset="0"/>
              </a:rPr>
              <a:t>Khẳng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định</a:t>
            </a:r>
            <a:r>
              <a:rPr lang="en-US" dirty="0">
                <a:latin typeface="#9Slide03 Arima Madurai Bold" panose="00000800000000000000" pitchFamily="2" charset="0"/>
              </a:rPr>
              <a:t> ý </a:t>
            </a:r>
            <a:r>
              <a:rPr lang="en-US" dirty="0" err="1">
                <a:latin typeface="#9Slide03 Arima Madurai Bold" panose="00000800000000000000" pitchFamily="2" charset="0"/>
              </a:rPr>
              <a:t>nghĩa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câu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chuyện</a:t>
            </a:r>
            <a:r>
              <a:rPr lang="en-US" dirty="0">
                <a:latin typeface="#9Slide03 Arima Madurai Bold" panose="00000800000000000000" pitchFamily="2" charset="0"/>
              </a:rPr>
              <a:t>, </a:t>
            </a:r>
            <a:r>
              <a:rPr lang="en-US" dirty="0" err="1">
                <a:latin typeface="#9Slide03 Arima Madurai Bold" panose="00000800000000000000" pitchFamily="2" charset="0"/>
              </a:rPr>
              <a:t>nêu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bài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học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cho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bản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thân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trong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cuộc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sống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từ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câu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chuyện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gợi</a:t>
            </a:r>
            <a:r>
              <a:rPr lang="en-US" dirty="0">
                <a:latin typeface="#9Slide03 Arima Madurai Bold" panose="00000800000000000000" pitchFamily="2" charset="0"/>
              </a:rPr>
              <a:t> </a:t>
            </a:r>
            <a:r>
              <a:rPr lang="en-US" dirty="0" err="1">
                <a:latin typeface="#9Slide03 Arima Madurai Bold" panose="00000800000000000000" pitchFamily="2" charset="0"/>
              </a:rPr>
              <a:t>ra.</a:t>
            </a:r>
            <a:endParaRPr lang="en-US" dirty="0">
              <a:latin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3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4" name="图片 25">
            <a:extLst>
              <a:ext uri="{FF2B5EF4-FFF2-40B4-BE49-F238E27FC236}">
                <a16:creationId xmlns:a16="http://schemas.microsoft.com/office/drawing/2014/main" id="{2D89DDAD-98A7-2701-38F2-2426B0764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552" y="5230996"/>
            <a:ext cx="1828800" cy="1289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18EB2C-35D7-694D-5B6F-02C2F624D057}"/>
              </a:ext>
            </a:extLst>
          </p:cNvPr>
          <p:cNvSpPr txBox="1"/>
          <p:nvPr/>
        </p:nvSpPr>
        <p:spPr>
          <a:xfrm>
            <a:off x="1868129" y="843677"/>
            <a:ext cx="949796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3.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Kĩ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năng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20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endParaRPr lang="en-US" sz="2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endParaRPr lang="en-US" sz="2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b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Dùng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diễn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phù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phi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cử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hành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nét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mặt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bộ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...),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phương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tiện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hỗ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trợ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nếu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Khi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âm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đúng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dùng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ngữ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ràng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mạch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vi-VN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sử dụng những cách nói thú vị, dí dỏm, hài hước.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Đảm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bảo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thời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gian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theo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quy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*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000" b="1" i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b="1" i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nghe</a:t>
            </a:r>
            <a:endParaRPr lang="en-US" sz="20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Tóm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tắt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do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 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xét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mạnh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thức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Đặt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hỏi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thân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chưa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hay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hơn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27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954A14C0-71FC-CCE5-A9EC-856C1DCB0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881" y="2222311"/>
            <a:ext cx="4262831" cy="46356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3432A1-CA4A-3EAC-A95D-1A21DB671237}"/>
              </a:ext>
            </a:extLst>
          </p:cNvPr>
          <p:cNvSpPr txBox="1"/>
          <p:nvPr/>
        </p:nvSpPr>
        <p:spPr>
          <a:xfrm>
            <a:off x="4516079" y="2608433"/>
            <a:ext cx="61417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: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ngụ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ngôn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Ếch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ngồi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đáy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giếng</a:t>
            </a:r>
            <a:r>
              <a:rPr lang="en-US" sz="4400" dirty="0">
                <a:solidFill>
                  <a:srgbClr val="002060"/>
                </a:solidFill>
                <a:effectLst/>
                <a:latin typeface="#9Slide05 SVNAslang Barry" panose="02000506020000020004" pitchFamily="2" charset="0"/>
                <a:ea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2060"/>
              </a:solidFill>
              <a:effectLst/>
              <a:latin typeface="#9Slide05 SVNAslang Barry" panose="0200050602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89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C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B9C2BE-E2B7-46B4-9581-8F798C38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9" y="161191"/>
            <a:ext cx="11975123" cy="6860932"/>
          </a:xfrm>
          <a:prstGeom prst="rect">
            <a:avLst/>
          </a:prstGeom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4BCBB5FF-8DE4-819F-D895-9247394CC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78" y="5321833"/>
            <a:ext cx="1828800" cy="1294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0C253-C605-2C0B-4D9E-751C53FAD58D}"/>
              </a:ext>
            </a:extLst>
          </p:cNvPr>
          <p:cNvSpPr txBox="1"/>
          <p:nvPr/>
        </p:nvSpPr>
        <p:spPr>
          <a:xfrm>
            <a:off x="1729986" y="1130269"/>
            <a:ext cx="8983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Qua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lập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dàn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ý ở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A73C6-A456-3AE9-8586-0D9164DF8F68}"/>
              </a:ext>
            </a:extLst>
          </p:cNvPr>
          <p:cNvSpPr txBox="1"/>
          <p:nvPr/>
        </p:nvSpPr>
        <p:spPr>
          <a:xfrm>
            <a:off x="1859280" y="1926873"/>
            <a:ext cx="885444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ngụ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(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kể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ếch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ở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dưới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giếng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lâu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chỉ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thấy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bầu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trời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thông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miệng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giếng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thấy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bầu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trời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bé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chiếc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vung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.)</a:t>
            </a:r>
            <a:endParaRPr lang="en-US" sz="1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30480"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nào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(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ếch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</a:t>
            </a:r>
            <a:endParaRPr lang="en-US" sz="1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30480"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Diễn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đầu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triển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thúc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sao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(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Diễn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đầu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giới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thiệu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ếch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hoàn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cảnh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-&gt;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triển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chú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ếch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to,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oai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mọi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hôm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khỏi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giếng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vẫn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thói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hung hang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ngang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-&gt;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thúc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trâu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giẫm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bẹp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.)</a:t>
            </a:r>
            <a:endParaRPr lang="en-US" sz="1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30480"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rút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(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Môi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trường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nhỏ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hẹp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tù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túng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giao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lưu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chế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giới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quanh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lâu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môi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trường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nhỏ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hẹp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dần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chế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hẹp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dễ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trở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nông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cạn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kiêu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ngạo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phải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trả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rất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đắt</a:t>
            </a:r>
            <a:r>
              <a:rPr lang="en-US" sz="1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</a:t>
            </a:r>
            <a:endParaRPr lang="en-US" sz="16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275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教学通用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</TotalTime>
  <Words>944</Words>
  <Application>Microsoft Office PowerPoint</Application>
  <PresentationFormat>Widescreen</PresentationFormat>
  <Paragraphs>88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#9Slide03 Arima Madurai Bold</vt:lpstr>
      <vt:lpstr>等线</vt:lpstr>
      <vt:lpstr>#9Slide03 BoosterNextFYBlack</vt:lpstr>
      <vt:lpstr>#9Slide05 Wedding KT</vt:lpstr>
      <vt:lpstr>#9Slide05 Dancing Script</vt:lpstr>
      <vt:lpstr>Times New Roman</vt:lpstr>
      <vt:lpstr>Arial</vt:lpstr>
      <vt:lpstr>等线 Light</vt:lpstr>
      <vt:lpstr>#9Slide06 SVNWendi</vt:lpstr>
      <vt:lpstr>#9Slide05 SVNAslang Barry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卡通可爱教学通用PPT模板</dc:title>
  <dc:creator>xb21cn</dc:creator>
  <cp:lastModifiedBy>beo leo</cp:lastModifiedBy>
  <cp:revision>36</cp:revision>
  <dcterms:created xsi:type="dcterms:W3CDTF">2020-07-16T07:28:22Z</dcterms:created>
  <dcterms:modified xsi:type="dcterms:W3CDTF">2022-12-26T17:58:22Z</dcterms:modified>
</cp:coreProperties>
</file>