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66" r:id="rId3"/>
    <p:sldId id="268" r:id="rId4"/>
    <p:sldId id="257" r:id="rId5"/>
    <p:sldId id="265" r:id="rId6"/>
    <p:sldId id="264" r:id="rId7"/>
    <p:sldId id="269" r:id="rId8"/>
    <p:sldId id="263" r:id="rId9"/>
    <p:sldId id="272" r:id="rId10"/>
    <p:sldId id="273" r:id="rId11"/>
    <p:sldId id="262" r:id="rId12"/>
    <p:sldId id="270" r:id="rId13"/>
    <p:sldId id="261" r:id="rId14"/>
    <p:sldId id="260" r:id="rId15"/>
    <p:sldId id="271" r:id="rId16"/>
    <p:sldId id="258" r:id="rId17"/>
  </p:sldIdLst>
  <p:sldSz cx="18288000" cy="10287000"/>
  <p:notesSz cx="6858000" cy="9144000"/>
  <p:embeddedFontLst>
    <p:embeddedFont>
      <p:font typeface="#9Slide05 SVNVictoria" panose="020B0604020202020204" charset="0"/>
      <p:regular r:id="rId19"/>
    </p:embeddedFont>
    <p:embeddedFont>
      <p:font typeface="#9Slide05 Awesome Display" panose="020B0604020202020204" charset="0"/>
      <p:regular r:id="rId20"/>
    </p:embeddedFont>
    <p:embeddedFont>
      <p:font typeface="#9Slide07 SVNA Love Of Thunder" panose="02040603050506020204" charset="0"/>
      <p:regular r:id="rId21"/>
    </p:embeddedFont>
    <p:embeddedFont>
      <p:font typeface="#9Slide03 Arima Madurai" panose="020B0604020202020204" charset="0"/>
      <p:regular r:id="rId22"/>
    </p:embeddedFont>
    <p:embeddedFont>
      <p:font typeface="#9Slide03 BoosterNextFYBlack" panose="020B0604020202020204" charset="0"/>
      <p:regular r:id="rId23"/>
    </p:embeddedFont>
    <p:embeddedFont>
      <p:font typeface="Calibri" panose="020F0502020204030204" pitchFamily="34" charset="0"/>
      <p:regular r:id="rId24"/>
      <p:bold r:id="rId25"/>
      <p:italic r:id="rId26"/>
      <p:boldItalic r:id="rId27"/>
    </p:embeddedFont>
    <p:embeddedFont>
      <p:font typeface="#9Slide05 HLT Boulevard" panose="020B0604020202020204" charset="0"/>
      <p:italic r:id="rId28"/>
    </p:embeddedFont>
    <p:embeddedFont>
      <p:font typeface="#9Slide03 Arima Madurai Bold" panose="020B0604020202020204" charset="0"/>
      <p:bold r:id="rId29"/>
    </p:embeddedFont>
    <p:embeddedFont>
      <p:font typeface="#9Slide06 Broodfath" panose="020B0604020202020204" charset="0"/>
      <p:regular r:id="rId30"/>
    </p:embeddedFont>
    <p:embeddedFont>
      <p:font typeface="#9Slide05 Legendaria"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32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A7D87-A263-4A89-BF25-FA26AA760348}" type="doc">
      <dgm:prSet loTypeId="urn:diagrams.loki3.com/BracketList" loCatId="list" qsTypeId="urn:microsoft.com/office/officeart/2005/8/quickstyle/simple1" qsCatId="simple" csTypeId="urn:microsoft.com/office/officeart/2005/8/colors/colorful1" csCatId="colorful" phldr="1"/>
      <dgm:spPr/>
      <dgm:t>
        <a:bodyPr/>
        <a:lstStyle/>
        <a:p>
          <a:endParaRPr lang="en-US"/>
        </a:p>
      </dgm:t>
    </dgm:pt>
    <dgm:pt modelId="{4225C870-289D-499B-B471-8177FDE2C4EF}">
      <dgm:prSet phldrT="[Text]" custT="1"/>
      <dgm:spPr/>
      <dgm:t>
        <a:bodyPr/>
        <a:lstStyle/>
        <a:p>
          <a:pPr>
            <a:spcBef>
              <a:spcPts val="600"/>
            </a:spcBef>
            <a:spcAft>
              <a:spcPts val="600"/>
            </a:spcAft>
          </a:pPr>
          <a:r>
            <a:rPr lang="en-US" sz="2800" dirty="0"/>
            <a:t>1</a:t>
          </a:r>
        </a:p>
      </dgm:t>
    </dgm:pt>
    <dgm:pt modelId="{917C8788-2DA6-4962-ADBA-61DA1A9D34CA}" type="parTrans" cxnId="{24196089-6501-4F61-8D12-72431549BED5}">
      <dgm:prSet/>
      <dgm:spPr/>
      <dgm:t>
        <a:bodyPr/>
        <a:lstStyle/>
        <a:p>
          <a:pPr>
            <a:spcBef>
              <a:spcPts val="600"/>
            </a:spcBef>
            <a:spcAft>
              <a:spcPts val="600"/>
            </a:spcAft>
          </a:pPr>
          <a:endParaRPr lang="en-US" sz="2800"/>
        </a:p>
      </dgm:t>
    </dgm:pt>
    <dgm:pt modelId="{ED03DEB3-BDA8-40F7-8E35-0E10F7FA7ED4}" type="sibTrans" cxnId="{24196089-6501-4F61-8D12-72431549BED5}">
      <dgm:prSet/>
      <dgm:spPr/>
      <dgm:t>
        <a:bodyPr/>
        <a:lstStyle/>
        <a:p>
          <a:pPr>
            <a:spcBef>
              <a:spcPts val="600"/>
            </a:spcBef>
            <a:spcAft>
              <a:spcPts val="600"/>
            </a:spcAft>
          </a:pPr>
          <a:endParaRPr lang="en-US" sz="2800"/>
        </a:p>
      </dgm:t>
    </dgm:pt>
    <dgm:pt modelId="{371BAAB6-79C2-4FFA-9549-9FE9F9DDF702}">
      <dgm:prSet phldrT="[Text]" custT="1"/>
      <dgm:spPr/>
      <dgm:t>
        <a:bodyPr/>
        <a:lstStyle/>
        <a:p>
          <a:pPr>
            <a:lnSpc>
              <a:spcPct val="100000"/>
            </a:lnSpc>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 bản trên giúp em hiểu thêm điều gì về hội thi thổi cơm? Em thấy thú vị nhất với luật thi và cách thi thổi cơm của địa phương nào trong văn bản? Vì sao?</a:t>
          </a:r>
          <a:endParaRPr lang="en-US" sz="2800" dirty="0">
            <a:latin typeface="#9Slide03 Arima Madurai Bold" panose="00000800000000000000" pitchFamily="2" charset="0"/>
            <a:cs typeface="#9Slide03 Arima Madurai Bold" panose="00000800000000000000" pitchFamily="2" charset="0"/>
          </a:endParaRPr>
        </a:p>
      </dgm:t>
    </dgm:pt>
    <dgm:pt modelId="{3E83AF53-3368-42D8-A87E-3923C6E64674}" type="parTrans" cxnId="{FAE6A2A1-4003-4431-B844-4CCC82553E7E}">
      <dgm:prSet/>
      <dgm:spPr/>
      <dgm:t>
        <a:bodyPr/>
        <a:lstStyle/>
        <a:p>
          <a:pPr>
            <a:spcBef>
              <a:spcPts val="600"/>
            </a:spcBef>
            <a:spcAft>
              <a:spcPts val="600"/>
            </a:spcAft>
          </a:pPr>
          <a:endParaRPr lang="en-US" sz="2800"/>
        </a:p>
      </dgm:t>
    </dgm:pt>
    <dgm:pt modelId="{FB17A559-90C0-46BA-B23B-B71C17289C03}" type="sibTrans" cxnId="{FAE6A2A1-4003-4431-B844-4CCC82553E7E}">
      <dgm:prSet/>
      <dgm:spPr/>
      <dgm:t>
        <a:bodyPr/>
        <a:lstStyle/>
        <a:p>
          <a:pPr>
            <a:spcBef>
              <a:spcPts val="600"/>
            </a:spcBef>
            <a:spcAft>
              <a:spcPts val="600"/>
            </a:spcAft>
          </a:pPr>
          <a:endParaRPr lang="en-US" sz="2800"/>
        </a:p>
      </dgm:t>
    </dgm:pt>
    <dgm:pt modelId="{3EE5AB83-D8AF-4868-9A7E-63F597190BFB}">
      <dgm:prSet phldrT="[Text]" custT="1"/>
      <dgm:spPr/>
      <dgm:t>
        <a:bodyPr/>
        <a:lstStyle/>
        <a:p>
          <a:pPr>
            <a:spcBef>
              <a:spcPts val="600"/>
            </a:spcBef>
            <a:spcAft>
              <a:spcPts val="600"/>
            </a:spcAft>
          </a:pPr>
          <a:r>
            <a:rPr lang="en-US" sz="2800" dirty="0"/>
            <a:t>2</a:t>
          </a:r>
        </a:p>
      </dgm:t>
    </dgm:pt>
    <dgm:pt modelId="{841B0289-DA2A-4120-9E41-812077632C84}" type="parTrans" cxnId="{69E89444-8435-4805-9CD6-B1423C03708A}">
      <dgm:prSet/>
      <dgm:spPr/>
      <dgm:t>
        <a:bodyPr/>
        <a:lstStyle/>
        <a:p>
          <a:pPr>
            <a:spcBef>
              <a:spcPts val="600"/>
            </a:spcBef>
            <a:spcAft>
              <a:spcPts val="600"/>
            </a:spcAft>
          </a:pPr>
          <a:endParaRPr lang="en-US" sz="2800"/>
        </a:p>
      </dgm:t>
    </dgm:pt>
    <dgm:pt modelId="{97747D93-60BD-4388-9535-B44BAF5A5634}" type="sibTrans" cxnId="{69E89444-8435-4805-9CD6-B1423C03708A}">
      <dgm:prSet/>
      <dgm:spPr/>
      <dgm:t>
        <a:bodyPr/>
        <a:lstStyle/>
        <a:p>
          <a:pPr>
            <a:spcBef>
              <a:spcPts val="600"/>
            </a:spcBef>
            <a:spcAft>
              <a:spcPts val="600"/>
            </a:spcAft>
          </a:pPr>
          <a:endParaRPr lang="en-US" sz="2800"/>
        </a:p>
      </dgm:t>
    </dgm:pt>
    <dgm:pt modelId="{AA9ED72C-6C91-4CE7-84A4-5CDB33F5F5D7}">
      <dgm:prSet phldrT="[Text]" custT="1"/>
      <dgm:spPr/>
      <dgm:t>
        <a:bodyPr/>
        <a:lstStyle/>
        <a:p>
          <a:pPr>
            <a:lnSpc>
              <a:spcPct val="100000"/>
            </a:lnSpc>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 yếu tố hình thức và cách trình bày thông tin của văn bản có gì nổi bật? Theo em, cần lưu ý gì khi đọc dạng văn bản thông tin này?</a:t>
          </a:r>
          <a:endParaRPr lang="en-US" sz="2800" dirty="0">
            <a:latin typeface="#9Slide03 Arima Madurai Bold" panose="00000800000000000000" pitchFamily="2" charset="0"/>
            <a:cs typeface="#9Slide03 Arima Madurai Bold" panose="00000800000000000000" pitchFamily="2" charset="0"/>
          </a:endParaRPr>
        </a:p>
      </dgm:t>
    </dgm:pt>
    <dgm:pt modelId="{2AA39A84-8338-4053-B8E7-0C1AE6058B6B}" type="parTrans" cxnId="{534D699F-8157-4E27-B8FD-D013E4BB5B44}">
      <dgm:prSet/>
      <dgm:spPr/>
      <dgm:t>
        <a:bodyPr/>
        <a:lstStyle/>
        <a:p>
          <a:pPr>
            <a:spcBef>
              <a:spcPts val="600"/>
            </a:spcBef>
            <a:spcAft>
              <a:spcPts val="600"/>
            </a:spcAft>
          </a:pPr>
          <a:endParaRPr lang="en-US" sz="2800"/>
        </a:p>
      </dgm:t>
    </dgm:pt>
    <dgm:pt modelId="{86C67C55-EAE1-4EAF-94BE-A49379058DE3}" type="sibTrans" cxnId="{534D699F-8157-4E27-B8FD-D013E4BB5B44}">
      <dgm:prSet/>
      <dgm:spPr/>
      <dgm:t>
        <a:bodyPr/>
        <a:lstStyle/>
        <a:p>
          <a:pPr>
            <a:spcBef>
              <a:spcPts val="600"/>
            </a:spcBef>
            <a:spcAft>
              <a:spcPts val="600"/>
            </a:spcAft>
          </a:pPr>
          <a:endParaRPr lang="en-US" sz="2800"/>
        </a:p>
      </dgm:t>
    </dgm:pt>
    <dgm:pt modelId="{297A993E-642B-416C-BF23-5C9E5C3F6720}" type="pres">
      <dgm:prSet presAssocID="{C8FA7D87-A263-4A89-BF25-FA26AA760348}" presName="Name0" presStyleCnt="0">
        <dgm:presLayoutVars>
          <dgm:dir/>
          <dgm:animLvl val="lvl"/>
          <dgm:resizeHandles val="exact"/>
        </dgm:presLayoutVars>
      </dgm:prSet>
      <dgm:spPr/>
      <dgm:t>
        <a:bodyPr/>
        <a:lstStyle/>
        <a:p>
          <a:endParaRPr lang="en-US"/>
        </a:p>
      </dgm:t>
    </dgm:pt>
    <dgm:pt modelId="{A0C4F141-0803-4F29-9CF0-95C2C403881C}" type="pres">
      <dgm:prSet presAssocID="{4225C870-289D-499B-B471-8177FDE2C4EF}" presName="linNode" presStyleCnt="0"/>
      <dgm:spPr/>
    </dgm:pt>
    <dgm:pt modelId="{4F5A509B-F758-4C23-9EB5-0BE58922C38E}" type="pres">
      <dgm:prSet presAssocID="{4225C870-289D-499B-B471-8177FDE2C4EF}" presName="parTx" presStyleLbl="revTx" presStyleIdx="0" presStyleCnt="2">
        <dgm:presLayoutVars>
          <dgm:chMax val="1"/>
          <dgm:bulletEnabled val="1"/>
        </dgm:presLayoutVars>
      </dgm:prSet>
      <dgm:spPr/>
      <dgm:t>
        <a:bodyPr/>
        <a:lstStyle/>
        <a:p>
          <a:endParaRPr lang="en-US"/>
        </a:p>
      </dgm:t>
    </dgm:pt>
    <dgm:pt modelId="{0B715CCE-442C-4DA2-987B-192FD0F7BC43}" type="pres">
      <dgm:prSet presAssocID="{4225C870-289D-499B-B471-8177FDE2C4EF}" presName="bracket" presStyleLbl="parChTrans1D1" presStyleIdx="0" presStyleCnt="2"/>
      <dgm:spPr/>
    </dgm:pt>
    <dgm:pt modelId="{AACB6228-BA60-4991-9005-BDBC614F0886}" type="pres">
      <dgm:prSet presAssocID="{4225C870-289D-499B-B471-8177FDE2C4EF}" presName="spH" presStyleCnt="0"/>
      <dgm:spPr/>
    </dgm:pt>
    <dgm:pt modelId="{4F2F1637-710E-4E85-B325-6803CB0537B2}" type="pres">
      <dgm:prSet presAssocID="{4225C870-289D-499B-B471-8177FDE2C4EF}" presName="desTx" presStyleLbl="node1" presStyleIdx="0" presStyleCnt="2" custLinFactNeighborX="12451" custLinFactNeighborY="-2083">
        <dgm:presLayoutVars>
          <dgm:bulletEnabled val="1"/>
        </dgm:presLayoutVars>
      </dgm:prSet>
      <dgm:spPr/>
      <dgm:t>
        <a:bodyPr/>
        <a:lstStyle/>
        <a:p>
          <a:endParaRPr lang="en-US"/>
        </a:p>
      </dgm:t>
    </dgm:pt>
    <dgm:pt modelId="{87DC69C8-C72A-4449-86D8-F37829158F81}" type="pres">
      <dgm:prSet presAssocID="{ED03DEB3-BDA8-40F7-8E35-0E10F7FA7ED4}" presName="spV" presStyleCnt="0"/>
      <dgm:spPr/>
    </dgm:pt>
    <dgm:pt modelId="{27C00EEE-F2BF-4FE3-98EA-1BAF2DAA325D}" type="pres">
      <dgm:prSet presAssocID="{3EE5AB83-D8AF-4868-9A7E-63F597190BFB}" presName="linNode" presStyleCnt="0"/>
      <dgm:spPr/>
    </dgm:pt>
    <dgm:pt modelId="{FB8B2ACF-C3E5-4E21-B4E9-BC38A3AC6A35}" type="pres">
      <dgm:prSet presAssocID="{3EE5AB83-D8AF-4868-9A7E-63F597190BFB}" presName="parTx" presStyleLbl="revTx" presStyleIdx="1" presStyleCnt="2">
        <dgm:presLayoutVars>
          <dgm:chMax val="1"/>
          <dgm:bulletEnabled val="1"/>
        </dgm:presLayoutVars>
      </dgm:prSet>
      <dgm:spPr/>
      <dgm:t>
        <a:bodyPr/>
        <a:lstStyle/>
        <a:p>
          <a:endParaRPr lang="en-US"/>
        </a:p>
      </dgm:t>
    </dgm:pt>
    <dgm:pt modelId="{3A37F919-FC41-4B76-987F-0EA436D8F8FF}" type="pres">
      <dgm:prSet presAssocID="{3EE5AB83-D8AF-4868-9A7E-63F597190BFB}" presName="bracket" presStyleLbl="parChTrans1D1" presStyleIdx="1" presStyleCnt="2"/>
      <dgm:spPr/>
    </dgm:pt>
    <dgm:pt modelId="{880DB686-A9FE-41FD-8355-6317C73CAAAF}" type="pres">
      <dgm:prSet presAssocID="{3EE5AB83-D8AF-4868-9A7E-63F597190BFB}" presName="spH" presStyleCnt="0"/>
      <dgm:spPr/>
    </dgm:pt>
    <dgm:pt modelId="{C628B7A4-1188-4F3E-8FAB-D113BBC06E97}" type="pres">
      <dgm:prSet presAssocID="{3EE5AB83-D8AF-4868-9A7E-63F597190BFB}" presName="desTx" presStyleLbl="node1" presStyleIdx="1" presStyleCnt="2" custLinFactNeighborX="-6250" custLinFactNeighborY="3371">
        <dgm:presLayoutVars>
          <dgm:bulletEnabled val="1"/>
        </dgm:presLayoutVars>
      </dgm:prSet>
      <dgm:spPr/>
      <dgm:t>
        <a:bodyPr/>
        <a:lstStyle/>
        <a:p>
          <a:endParaRPr lang="en-US"/>
        </a:p>
      </dgm:t>
    </dgm:pt>
  </dgm:ptLst>
  <dgm:cxnLst>
    <dgm:cxn modelId="{534D699F-8157-4E27-B8FD-D013E4BB5B44}" srcId="{3EE5AB83-D8AF-4868-9A7E-63F597190BFB}" destId="{AA9ED72C-6C91-4CE7-84A4-5CDB33F5F5D7}" srcOrd="0" destOrd="0" parTransId="{2AA39A84-8338-4053-B8E7-0C1AE6058B6B}" sibTransId="{86C67C55-EAE1-4EAF-94BE-A49379058DE3}"/>
    <dgm:cxn modelId="{04285464-7B30-4798-B701-CA4BADB0CDCA}" type="presOf" srcId="{3EE5AB83-D8AF-4868-9A7E-63F597190BFB}" destId="{FB8B2ACF-C3E5-4E21-B4E9-BC38A3AC6A35}" srcOrd="0" destOrd="0" presId="urn:diagrams.loki3.com/BracketList"/>
    <dgm:cxn modelId="{69E89444-8435-4805-9CD6-B1423C03708A}" srcId="{C8FA7D87-A263-4A89-BF25-FA26AA760348}" destId="{3EE5AB83-D8AF-4868-9A7E-63F597190BFB}" srcOrd="1" destOrd="0" parTransId="{841B0289-DA2A-4120-9E41-812077632C84}" sibTransId="{97747D93-60BD-4388-9535-B44BAF5A5634}"/>
    <dgm:cxn modelId="{FAE6A2A1-4003-4431-B844-4CCC82553E7E}" srcId="{4225C870-289D-499B-B471-8177FDE2C4EF}" destId="{371BAAB6-79C2-4FFA-9549-9FE9F9DDF702}" srcOrd="0" destOrd="0" parTransId="{3E83AF53-3368-42D8-A87E-3923C6E64674}" sibTransId="{FB17A559-90C0-46BA-B23B-B71C17289C03}"/>
    <dgm:cxn modelId="{893FEDDB-224C-48A1-A35F-2067784A2DEB}" type="presOf" srcId="{AA9ED72C-6C91-4CE7-84A4-5CDB33F5F5D7}" destId="{C628B7A4-1188-4F3E-8FAB-D113BBC06E97}" srcOrd="0" destOrd="0" presId="urn:diagrams.loki3.com/BracketList"/>
    <dgm:cxn modelId="{F0DB4934-097C-4A10-B9FC-4C55147F0B71}" type="presOf" srcId="{371BAAB6-79C2-4FFA-9549-9FE9F9DDF702}" destId="{4F2F1637-710E-4E85-B325-6803CB0537B2}" srcOrd="0" destOrd="0" presId="urn:diagrams.loki3.com/BracketList"/>
    <dgm:cxn modelId="{24196089-6501-4F61-8D12-72431549BED5}" srcId="{C8FA7D87-A263-4A89-BF25-FA26AA760348}" destId="{4225C870-289D-499B-B471-8177FDE2C4EF}" srcOrd="0" destOrd="0" parTransId="{917C8788-2DA6-4962-ADBA-61DA1A9D34CA}" sibTransId="{ED03DEB3-BDA8-40F7-8E35-0E10F7FA7ED4}"/>
    <dgm:cxn modelId="{2A208743-91EE-44F0-B326-BBBD4949C3A1}" type="presOf" srcId="{4225C870-289D-499B-B471-8177FDE2C4EF}" destId="{4F5A509B-F758-4C23-9EB5-0BE58922C38E}" srcOrd="0" destOrd="0" presId="urn:diagrams.loki3.com/BracketList"/>
    <dgm:cxn modelId="{00A8C1D1-AE9B-478E-AE01-3595731AF9CF}" type="presOf" srcId="{C8FA7D87-A263-4A89-BF25-FA26AA760348}" destId="{297A993E-642B-416C-BF23-5C9E5C3F6720}" srcOrd="0" destOrd="0" presId="urn:diagrams.loki3.com/BracketList"/>
    <dgm:cxn modelId="{EF48E80A-D58D-48F7-8C60-431E323BCCB9}" type="presParOf" srcId="{297A993E-642B-416C-BF23-5C9E5C3F6720}" destId="{A0C4F141-0803-4F29-9CF0-95C2C403881C}" srcOrd="0" destOrd="0" presId="urn:diagrams.loki3.com/BracketList"/>
    <dgm:cxn modelId="{B9781DD5-5321-4F18-B21B-BFE8CE0C0456}" type="presParOf" srcId="{A0C4F141-0803-4F29-9CF0-95C2C403881C}" destId="{4F5A509B-F758-4C23-9EB5-0BE58922C38E}" srcOrd="0" destOrd="0" presId="urn:diagrams.loki3.com/BracketList"/>
    <dgm:cxn modelId="{C3E181C3-11D1-40EA-9BFF-C496AC2949E6}" type="presParOf" srcId="{A0C4F141-0803-4F29-9CF0-95C2C403881C}" destId="{0B715CCE-442C-4DA2-987B-192FD0F7BC43}" srcOrd="1" destOrd="0" presId="urn:diagrams.loki3.com/BracketList"/>
    <dgm:cxn modelId="{665B029E-D8EC-4523-B66B-E41B36D65860}" type="presParOf" srcId="{A0C4F141-0803-4F29-9CF0-95C2C403881C}" destId="{AACB6228-BA60-4991-9005-BDBC614F0886}" srcOrd="2" destOrd="0" presId="urn:diagrams.loki3.com/BracketList"/>
    <dgm:cxn modelId="{461FD0C3-0691-4BDC-8C6C-B3EAF878C7A6}" type="presParOf" srcId="{A0C4F141-0803-4F29-9CF0-95C2C403881C}" destId="{4F2F1637-710E-4E85-B325-6803CB0537B2}" srcOrd="3" destOrd="0" presId="urn:diagrams.loki3.com/BracketList"/>
    <dgm:cxn modelId="{6513EB72-3EB7-4806-A0BD-1046FAE34F22}" type="presParOf" srcId="{297A993E-642B-416C-BF23-5C9E5C3F6720}" destId="{87DC69C8-C72A-4449-86D8-F37829158F81}" srcOrd="1" destOrd="0" presId="urn:diagrams.loki3.com/BracketList"/>
    <dgm:cxn modelId="{F55419AF-3F88-45D3-A9EE-3CF4B7AABFBE}" type="presParOf" srcId="{297A993E-642B-416C-BF23-5C9E5C3F6720}" destId="{27C00EEE-F2BF-4FE3-98EA-1BAF2DAA325D}" srcOrd="2" destOrd="0" presId="urn:diagrams.loki3.com/BracketList"/>
    <dgm:cxn modelId="{1960BFD7-F68E-4BB0-8D9B-B3218B1EE29F}" type="presParOf" srcId="{27C00EEE-F2BF-4FE3-98EA-1BAF2DAA325D}" destId="{FB8B2ACF-C3E5-4E21-B4E9-BC38A3AC6A35}" srcOrd="0" destOrd="0" presId="urn:diagrams.loki3.com/BracketList"/>
    <dgm:cxn modelId="{ED32F681-AC8C-4877-A681-9B9BDF7182C0}" type="presParOf" srcId="{27C00EEE-F2BF-4FE3-98EA-1BAF2DAA325D}" destId="{3A37F919-FC41-4B76-987F-0EA436D8F8FF}" srcOrd="1" destOrd="0" presId="urn:diagrams.loki3.com/BracketList"/>
    <dgm:cxn modelId="{AAE936DD-8D1F-40A9-9769-E85591407752}" type="presParOf" srcId="{27C00EEE-F2BF-4FE3-98EA-1BAF2DAA325D}" destId="{880DB686-A9FE-41FD-8355-6317C73CAAAF}" srcOrd="2" destOrd="0" presId="urn:diagrams.loki3.com/BracketList"/>
    <dgm:cxn modelId="{31229308-DF13-49BF-BC1F-732BCA88EBDE}" type="presParOf" srcId="{27C00EEE-F2BF-4FE3-98EA-1BAF2DAA325D}" destId="{C628B7A4-1188-4F3E-8FAB-D113BBC06E97}" srcOrd="3" destOrd="0" presId="urn:diagrams.loki3.com/Bracket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339E7-C0BF-4A3B-996C-31868AFE520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A735052-B55F-4246-B49F-1BD310556366}">
      <dgm:prSet phldrT="[Text]"/>
      <dgm:spPr>
        <a:scene3d>
          <a:camera prst="orthographicFront"/>
          <a:lightRig rig="threePt" dir="t"/>
        </a:scene3d>
        <a:sp3d>
          <a:bevelT w="114300" prst="hardEdge"/>
        </a:sp3d>
      </dgm:spPr>
      <dgm:t>
        <a:bodyPr/>
        <a:lstStyle/>
        <a:p>
          <a:r>
            <a:rPr lang="de-DE" b="1" i="1" dirty="0">
              <a:solidFill>
                <a:srgbClr val="0D0D0D"/>
              </a:solidFill>
              <a:effectLst/>
              <a:latin typeface="Times New Roman" panose="02020603050405020304" pitchFamily="18" charset="0"/>
              <a:ea typeface="Times New Roman" panose="02020603050405020304" pitchFamily="18" charset="0"/>
            </a:rPr>
            <a:t>1. Nội dung: </a:t>
          </a:r>
          <a:endParaRPr lang="en-US" dirty="0"/>
        </a:p>
      </dgm:t>
    </dgm:pt>
    <dgm:pt modelId="{91BE6DA0-B027-42C8-9D02-DF9EC9225612}" type="parTrans" cxnId="{31C55894-E183-4496-9F8F-A60DC541FCB8}">
      <dgm:prSet/>
      <dgm:spPr/>
      <dgm:t>
        <a:bodyPr/>
        <a:lstStyle/>
        <a:p>
          <a:endParaRPr lang="en-US"/>
        </a:p>
      </dgm:t>
    </dgm:pt>
    <dgm:pt modelId="{DF256E35-7035-4069-A79B-3A2E4A58DC9C}" type="sibTrans" cxnId="{31C55894-E183-4496-9F8F-A60DC541FCB8}">
      <dgm:prSet/>
      <dgm:spPr/>
      <dgm:t>
        <a:bodyPr/>
        <a:lstStyle/>
        <a:p>
          <a:endParaRPr lang="en-US"/>
        </a:p>
      </dgm:t>
    </dgm:pt>
    <dgm:pt modelId="{1CB99AA0-4FD8-42B3-AB2B-7FA7573642E0}">
      <dgm:prSet phldrT="[Text]"/>
      <dgm:spPr>
        <a:scene3d>
          <a:camera prst="orthographicFront"/>
          <a:lightRig rig="threePt" dir="t"/>
        </a:scene3d>
        <a:sp3d>
          <a:bevelT w="114300" prst="hardEdge"/>
        </a:sp3d>
      </dgm:spPr>
      <dgm:t>
        <a:bodyPr/>
        <a:lstStyle/>
        <a:p>
          <a:r>
            <a:rPr lang="pt-BR" dirty="0">
              <a:solidFill>
                <a:srgbClr val="000000"/>
              </a:solidFill>
              <a:effectLst/>
              <a:latin typeface="Times New Roman" panose="02020603050405020304" pitchFamily="18" charset="0"/>
              <a:ea typeface="Times New Roman" panose="02020603050405020304" pitchFamily="18" charset="0"/>
            </a:rPr>
            <a:t>Văn bản đã cung cấp thông tin về những cuộc thi thổi cơm tiêu biểu. Các hội thi đều có những luật lệ tạo nên nét đặc trưng riêng, thể hiện sự độc đáo, hấp dẫn và mang đậm bản sắc văn hóa dân tộc.</a:t>
          </a:r>
          <a:endParaRPr lang="en-US" dirty="0"/>
        </a:p>
      </dgm:t>
    </dgm:pt>
    <dgm:pt modelId="{D39C30B1-7A67-42DF-A2B7-9811AE4EC60A}" type="parTrans" cxnId="{C4CE14E0-BC8F-4285-AE18-19E13F884F18}">
      <dgm:prSet/>
      <dgm:spPr/>
      <dgm:t>
        <a:bodyPr/>
        <a:lstStyle/>
        <a:p>
          <a:endParaRPr lang="en-US"/>
        </a:p>
      </dgm:t>
    </dgm:pt>
    <dgm:pt modelId="{888E8740-7C87-48A3-A533-A0AF0ECEF3E6}" type="sibTrans" cxnId="{C4CE14E0-BC8F-4285-AE18-19E13F884F18}">
      <dgm:prSet/>
      <dgm:spPr/>
      <dgm:t>
        <a:bodyPr/>
        <a:lstStyle/>
        <a:p>
          <a:endParaRPr lang="en-US"/>
        </a:p>
      </dgm:t>
    </dgm:pt>
    <dgm:pt modelId="{80D67246-F7B4-4C81-8FB3-876DCDB33C65}">
      <dgm:prSet phldrT="[Text]"/>
      <dgm:spPr>
        <a:scene3d>
          <a:camera prst="orthographicFront"/>
          <a:lightRig rig="threePt" dir="t"/>
        </a:scene3d>
        <a:sp3d>
          <a:bevelT w="114300" prst="hardEdge"/>
        </a:sp3d>
      </dgm:spPr>
      <dgm:t>
        <a:bodyPr/>
        <a:lstStyle/>
        <a:p>
          <a:r>
            <a:rPr lang="de-DE" b="1" i="1" dirty="0">
              <a:solidFill>
                <a:srgbClr val="0D0D0D"/>
              </a:solidFill>
              <a:effectLst/>
              <a:latin typeface="Times New Roman" panose="02020603050405020304" pitchFamily="18" charset="0"/>
              <a:ea typeface="Times New Roman" panose="02020603050405020304" pitchFamily="18" charset="0"/>
            </a:rPr>
            <a:t>2. Nghệ thuật</a:t>
          </a:r>
          <a:endParaRPr lang="en-US" dirty="0"/>
        </a:p>
      </dgm:t>
    </dgm:pt>
    <dgm:pt modelId="{55EE8B36-F3B6-4C1C-AD5E-324C5840F752}" type="parTrans" cxnId="{8DF4D139-9F25-4276-AB1D-C500C33DADD9}">
      <dgm:prSet/>
      <dgm:spPr/>
      <dgm:t>
        <a:bodyPr/>
        <a:lstStyle/>
        <a:p>
          <a:endParaRPr lang="en-US"/>
        </a:p>
      </dgm:t>
    </dgm:pt>
    <dgm:pt modelId="{156C35C5-7C70-460A-8288-51FF6246999B}" type="sibTrans" cxnId="{8DF4D139-9F25-4276-AB1D-C500C33DADD9}">
      <dgm:prSet/>
      <dgm:spPr/>
      <dgm:t>
        <a:bodyPr/>
        <a:lstStyle/>
        <a:p>
          <a:endParaRPr lang="en-US"/>
        </a:p>
      </dgm:t>
    </dgm:pt>
    <dgm:pt modelId="{46826176-B8B1-4F21-B7DD-BC97CE0E6AFE}">
      <dgm:prSet phldrT="[Text]"/>
      <dgm:spPr>
        <a:scene3d>
          <a:camera prst="orthographicFront"/>
          <a:lightRig rig="threePt" dir="t"/>
        </a:scene3d>
        <a:sp3d>
          <a:bevelT w="114300" prst="hardEdge"/>
        </a:sp3d>
      </dgm:spPr>
      <dgm:t>
        <a:bodyPr/>
        <a:lstStyle/>
        <a:p>
          <a:r>
            <a:rPr lang="pt-BR" dirty="0">
              <a:effectLst/>
              <a:latin typeface="Times New Roman" panose="02020603050405020304" pitchFamily="18" charset="0"/>
              <a:ea typeface="Times New Roman" panose="02020603050405020304" pitchFamily="18" charset="0"/>
            </a:rPr>
            <a:t>Văn bản sử dụng hàng loạt các yếu tố hình thức như nhan đề, sa pô, hình ảnh, kiểu chữ...làm nổi bật thông tin, tạo ấn tượng cho người đọc. </a:t>
          </a:r>
          <a:endParaRPr lang="en-US" dirty="0"/>
        </a:p>
      </dgm:t>
    </dgm:pt>
    <dgm:pt modelId="{EE2E2BE8-896B-4C31-9EA5-F26600BB19A7}" type="parTrans" cxnId="{0AD0DA6F-7EE7-4F33-AF1A-87243D74E309}">
      <dgm:prSet/>
      <dgm:spPr/>
      <dgm:t>
        <a:bodyPr/>
        <a:lstStyle/>
        <a:p>
          <a:endParaRPr lang="en-US"/>
        </a:p>
      </dgm:t>
    </dgm:pt>
    <dgm:pt modelId="{254F8AC5-92DC-41D7-A121-7ADFF786D011}" type="sibTrans" cxnId="{0AD0DA6F-7EE7-4F33-AF1A-87243D74E309}">
      <dgm:prSet/>
      <dgm:spPr/>
      <dgm:t>
        <a:bodyPr/>
        <a:lstStyle/>
        <a:p>
          <a:endParaRPr lang="en-US"/>
        </a:p>
      </dgm:t>
    </dgm:pt>
    <dgm:pt modelId="{A9AA1DEE-D27E-40E8-90A9-359CBB6F5C6A}">
      <dgm:prSet phldrT="[Text]"/>
      <dgm:spPr>
        <a:scene3d>
          <a:camera prst="orthographicFront"/>
          <a:lightRig rig="threePt" dir="t"/>
        </a:scene3d>
        <a:sp3d>
          <a:bevelT w="114300" prst="hardEdge"/>
        </a:sp3d>
      </dgm:spPr>
      <dgm:t>
        <a:bodyPr/>
        <a:lstStyle/>
        <a:p>
          <a:r>
            <a:rPr lang="de-DE" b="1" i="1" dirty="0">
              <a:solidFill>
                <a:srgbClr val="0D0D0D"/>
              </a:solidFill>
              <a:effectLst/>
              <a:latin typeface="Times New Roman" panose="02020603050405020304" pitchFamily="18" charset="0"/>
              <a:ea typeface="Times New Roman" panose="02020603050405020304" pitchFamily="18" charset="0"/>
            </a:rPr>
            <a:t>3. Lưu ý đọc </a:t>
          </a:r>
          <a:endParaRPr lang="en-US" dirty="0"/>
        </a:p>
      </dgm:t>
    </dgm:pt>
    <dgm:pt modelId="{02024A0D-40A0-42AD-B932-58093406691F}" type="parTrans" cxnId="{B7495DEB-6D48-4FC7-8EA9-8122783B693B}">
      <dgm:prSet/>
      <dgm:spPr/>
      <dgm:t>
        <a:bodyPr/>
        <a:lstStyle/>
        <a:p>
          <a:endParaRPr lang="en-US"/>
        </a:p>
      </dgm:t>
    </dgm:pt>
    <dgm:pt modelId="{154BF07D-EB25-42D7-834E-31D3EF4991BE}" type="sibTrans" cxnId="{B7495DEB-6D48-4FC7-8EA9-8122783B693B}">
      <dgm:prSet/>
      <dgm:spPr/>
      <dgm:t>
        <a:bodyPr/>
        <a:lstStyle/>
        <a:p>
          <a:endParaRPr lang="en-US"/>
        </a:p>
      </dgm:t>
    </dgm:pt>
    <dgm:pt modelId="{C77FB520-E360-452D-A08E-EEA8C832A92F}">
      <dgm:prSet phldrT="[Text]"/>
      <dgm:spPr>
        <a:scene3d>
          <a:camera prst="orthographicFront"/>
          <a:lightRig rig="threePt" dir="t"/>
        </a:scene3d>
        <a:sp3d>
          <a:bevelT w="114300" prst="hardEdge"/>
        </a:sp3d>
      </dgm:spPr>
      <dgm:t>
        <a:bodyPr/>
        <a:lstStyle/>
        <a:p>
          <a:r>
            <a:rPr lang="pt-BR" dirty="0">
              <a:effectLst/>
              <a:latin typeface="Times New Roman" panose="02020603050405020304" pitchFamily="18" charset="0"/>
              <a:ea typeface="Times New Roman" panose="02020603050405020304" pitchFamily="18" charset="0"/>
            </a:rPr>
            <a:t>Lưu ý cách trình bày đề mục, kiểu chữ để nắm được thông tin chính mà văn bản muốn truyền tải đến người đọc.</a:t>
          </a:r>
          <a:endParaRPr lang="en-US" dirty="0"/>
        </a:p>
      </dgm:t>
    </dgm:pt>
    <dgm:pt modelId="{39FB2F37-D50A-44E2-B93C-677FD0B34A85}" type="parTrans" cxnId="{B5E31794-9087-4C98-B8E6-092BB0F6D015}">
      <dgm:prSet/>
      <dgm:spPr/>
      <dgm:t>
        <a:bodyPr/>
        <a:lstStyle/>
        <a:p>
          <a:endParaRPr lang="en-US"/>
        </a:p>
      </dgm:t>
    </dgm:pt>
    <dgm:pt modelId="{5AF90039-2586-4F3B-B809-77707AEF6195}" type="sibTrans" cxnId="{B5E31794-9087-4C98-B8E6-092BB0F6D015}">
      <dgm:prSet/>
      <dgm:spPr/>
      <dgm:t>
        <a:bodyPr/>
        <a:lstStyle/>
        <a:p>
          <a:endParaRPr lang="en-US"/>
        </a:p>
      </dgm:t>
    </dgm:pt>
    <dgm:pt modelId="{48E26FD3-7D8F-43FB-870B-9C24F01D49B9}">
      <dgm:prSet/>
      <dgm:spPr>
        <a:scene3d>
          <a:camera prst="orthographicFront"/>
          <a:lightRig rig="threePt" dir="t"/>
        </a:scene3d>
        <a:sp3d>
          <a:bevelT w="114300" prst="hardEdge"/>
        </a:sp3d>
      </dgm:spPr>
      <dgm:t>
        <a:bodyPr/>
        <a:lstStyle/>
        <a:p>
          <a:r>
            <a:rPr lang="pt-BR" dirty="0">
              <a:effectLst/>
              <a:latin typeface="Times New Roman" panose="02020603050405020304" pitchFamily="18" charset="0"/>
              <a:ea typeface="Times New Roman" panose="02020603050405020304" pitchFamily="18" charset="0"/>
            </a:rPr>
            <a:t>Trình bày thông tin chính mạch lạc, rõ ràng theo các đối tượng được phân loại.</a:t>
          </a:r>
          <a:endParaRPr lang="en-US" dirty="0">
            <a:effectLst/>
            <a:latin typeface="Times New Roman" panose="02020603050405020304" pitchFamily="18" charset="0"/>
            <a:ea typeface="Times New Roman" panose="02020603050405020304" pitchFamily="18" charset="0"/>
          </a:endParaRPr>
        </a:p>
      </dgm:t>
    </dgm:pt>
    <dgm:pt modelId="{2AF74778-04C7-42AA-A96F-15D249E3856C}" type="parTrans" cxnId="{F23C1FD4-2A9A-4764-876D-538CA4748134}">
      <dgm:prSet/>
      <dgm:spPr/>
      <dgm:t>
        <a:bodyPr/>
        <a:lstStyle/>
        <a:p>
          <a:endParaRPr lang="en-US"/>
        </a:p>
      </dgm:t>
    </dgm:pt>
    <dgm:pt modelId="{15AD21E5-EF0C-4188-8875-E3607E960ED2}" type="sibTrans" cxnId="{F23C1FD4-2A9A-4764-876D-538CA4748134}">
      <dgm:prSet/>
      <dgm:spPr/>
      <dgm:t>
        <a:bodyPr/>
        <a:lstStyle/>
        <a:p>
          <a:endParaRPr lang="en-US"/>
        </a:p>
      </dgm:t>
    </dgm:pt>
    <dgm:pt modelId="{AA5C5493-9348-4299-947E-D4017A4A7AFF}">
      <dgm:prSet/>
      <dgm:spPr>
        <a:scene3d>
          <a:camera prst="orthographicFront"/>
          <a:lightRig rig="threePt" dir="t"/>
        </a:scene3d>
        <a:sp3d>
          <a:bevelT w="114300" prst="hardEdge"/>
        </a:sp3d>
      </dgm:spPr>
      <dgm:t>
        <a:bodyPr/>
        <a:lstStyle/>
        <a:p>
          <a:r>
            <a:rPr lang="pt-BR" dirty="0">
              <a:effectLst/>
              <a:latin typeface="Times New Roman" panose="02020603050405020304" pitchFamily="18" charset="0"/>
              <a:ea typeface="Times New Roman" panose="02020603050405020304" pitchFamily="18" charset="0"/>
            </a:rPr>
            <a:t>Hiểu được cách triển khai thông tin theo các đối tượng được phân loại.</a:t>
          </a:r>
          <a:endParaRPr lang="en-US" dirty="0"/>
        </a:p>
      </dgm:t>
    </dgm:pt>
    <dgm:pt modelId="{92D4B920-8603-43FF-A793-660C846C89D0}" type="parTrans" cxnId="{500D0942-253B-4415-8231-DA4118119E18}">
      <dgm:prSet/>
      <dgm:spPr/>
      <dgm:t>
        <a:bodyPr/>
        <a:lstStyle/>
        <a:p>
          <a:endParaRPr lang="en-US"/>
        </a:p>
      </dgm:t>
    </dgm:pt>
    <dgm:pt modelId="{170A2C68-D0FA-40BB-8974-C22717DA9C86}" type="sibTrans" cxnId="{500D0942-253B-4415-8231-DA4118119E18}">
      <dgm:prSet/>
      <dgm:spPr/>
      <dgm:t>
        <a:bodyPr/>
        <a:lstStyle/>
        <a:p>
          <a:endParaRPr lang="en-US"/>
        </a:p>
      </dgm:t>
    </dgm:pt>
    <dgm:pt modelId="{F95EAD9A-1724-4F9A-A168-A27064134A73}" type="pres">
      <dgm:prSet presAssocID="{078339E7-C0BF-4A3B-996C-31868AFE5207}" presName="Name0" presStyleCnt="0">
        <dgm:presLayoutVars>
          <dgm:dir/>
          <dgm:animLvl val="lvl"/>
          <dgm:resizeHandles val="exact"/>
        </dgm:presLayoutVars>
      </dgm:prSet>
      <dgm:spPr/>
      <dgm:t>
        <a:bodyPr/>
        <a:lstStyle/>
        <a:p>
          <a:endParaRPr lang="en-US"/>
        </a:p>
      </dgm:t>
    </dgm:pt>
    <dgm:pt modelId="{8EBD8A55-FD2F-488A-8CA3-DDD2FEED5B03}" type="pres">
      <dgm:prSet presAssocID="{CA735052-B55F-4246-B49F-1BD310556366}" presName="composite" presStyleCnt="0"/>
      <dgm:spPr>
        <a:scene3d>
          <a:camera prst="orthographicFront"/>
          <a:lightRig rig="threePt" dir="t"/>
        </a:scene3d>
        <a:sp3d>
          <a:bevelT w="114300" prst="hardEdge"/>
        </a:sp3d>
      </dgm:spPr>
    </dgm:pt>
    <dgm:pt modelId="{4CF5C066-8F37-44B9-991E-6AE713ADF5DA}" type="pres">
      <dgm:prSet presAssocID="{CA735052-B55F-4246-B49F-1BD310556366}" presName="parTx" presStyleLbl="alignNode1" presStyleIdx="0" presStyleCnt="3">
        <dgm:presLayoutVars>
          <dgm:chMax val="0"/>
          <dgm:chPref val="0"/>
          <dgm:bulletEnabled val="1"/>
        </dgm:presLayoutVars>
      </dgm:prSet>
      <dgm:spPr/>
      <dgm:t>
        <a:bodyPr/>
        <a:lstStyle/>
        <a:p>
          <a:endParaRPr lang="en-US"/>
        </a:p>
      </dgm:t>
    </dgm:pt>
    <dgm:pt modelId="{AE11120F-69DB-4F06-AEBB-B98C795C67BF}" type="pres">
      <dgm:prSet presAssocID="{CA735052-B55F-4246-B49F-1BD310556366}" presName="desTx" presStyleLbl="alignAccFollowNode1" presStyleIdx="0" presStyleCnt="3">
        <dgm:presLayoutVars>
          <dgm:bulletEnabled val="1"/>
        </dgm:presLayoutVars>
      </dgm:prSet>
      <dgm:spPr/>
      <dgm:t>
        <a:bodyPr/>
        <a:lstStyle/>
        <a:p>
          <a:endParaRPr lang="en-US"/>
        </a:p>
      </dgm:t>
    </dgm:pt>
    <dgm:pt modelId="{CC11E21A-3A30-4787-988C-A36495CD9D76}" type="pres">
      <dgm:prSet presAssocID="{DF256E35-7035-4069-A79B-3A2E4A58DC9C}" presName="space" presStyleCnt="0"/>
      <dgm:spPr>
        <a:scene3d>
          <a:camera prst="orthographicFront"/>
          <a:lightRig rig="threePt" dir="t"/>
        </a:scene3d>
        <a:sp3d>
          <a:bevelT w="114300" prst="hardEdge"/>
        </a:sp3d>
      </dgm:spPr>
    </dgm:pt>
    <dgm:pt modelId="{B0966300-2720-4C12-A0F8-F1C724ACC6DE}" type="pres">
      <dgm:prSet presAssocID="{80D67246-F7B4-4C81-8FB3-876DCDB33C65}" presName="composite" presStyleCnt="0"/>
      <dgm:spPr>
        <a:scene3d>
          <a:camera prst="orthographicFront"/>
          <a:lightRig rig="threePt" dir="t"/>
        </a:scene3d>
        <a:sp3d>
          <a:bevelT w="114300" prst="hardEdge"/>
        </a:sp3d>
      </dgm:spPr>
    </dgm:pt>
    <dgm:pt modelId="{B224BA43-A89A-4619-933D-66B2F7E0D750}" type="pres">
      <dgm:prSet presAssocID="{80D67246-F7B4-4C81-8FB3-876DCDB33C65}" presName="parTx" presStyleLbl="alignNode1" presStyleIdx="1" presStyleCnt="3">
        <dgm:presLayoutVars>
          <dgm:chMax val="0"/>
          <dgm:chPref val="0"/>
          <dgm:bulletEnabled val="1"/>
        </dgm:presLayoutVars>
      </dgm:prSet>
      <dgm:spPr/>
      <dgm:t>
        <a:bodyPr/>
        <a:lstStyle/>
        <a:p>
          <a:endParaRPr lang="en-US"/>
        </a:p>
      </dgm:t>
    </dgm:pt>
    <dgm:pt modelId="{9C117E53-65C9-4EC1-BEF0-CACF09CB5612}" type="pres">
      <dgm:prSet presAssocID="{80D67246-F7B4-4C81-8FB3-876DCDB33C65}" presName="desTx" presStyleLbl="alignAccFollowNode1" presStyleIdx="1" presStyleCnt="3">
        <dgm:presLayoutVars>
          <dgm:bulletEnabled val="1"/>
        </dgm:presLayoutVars>
      </dgm:prSet>
      <dgm:spPr/>
      <dgm:t>
        <a:bodyPr/>
        <a:lstStyle/>
        <a:p>
          <a:endParaRPr lang="en-US"/>
        </a:p>
      </dgm:t>
    </dgm:pt>
    <dgm:pt modelId="{1E98509E-B33A-46E3-A77C-8AB3F50D6A14}" type="pres">
      <dgm:prSet presAssocID="{156C35C5-7C70-460A-8288-51FF6246999B}" presName="space" presStyleCnt="0"/>
      <dgm:spPr>
        <a:scene3d>
          <a:camera prst="orthographicFront"/>
          <a:lightRig rig="threePt" dir="t"/>
        </a:scene3d>
        <a:sp3d>
          <a:bevelT w="114300" prst="hardEdge"/>
        </a:sp3d>
      </dgm:spPr>
    </dgm:pt>
    <dgm:pt modelId="{FD2D9544-6524-4680-A353-2E2C3B3E79C3}" type="pres">
      <dgm:prSet presAssocID="{A9AA1DEE-D27E-40E8-90A9-359CBB6F5C6A}" presName="composite" presStyleCnt="0"/>
      <dgm:spPr>
        <a:scene3d>
          <a:camera prst="orthographicFront"/>
          <a:lightRig rig="threePt" dir="t"/>
        </a:scene3d>
        <a:sp3d>
          <a:bevelT w="114300" prst="hardEdge"/>
        </a:sp3d>
      </dgm:spPr>
    </dgm:pt>
    <dgm:pt modelId="{B9CB178E-703D-4860-8D21-1B5DCFAEC9DF}" type="pres">
      <dgm:prSet presAssocID="{A9AA1DEE-D27E-40E8-90A9-359CBB6F5C6A}" presName="parTx" presStyleLbl="alignNode1" presStyleIdx="2" presStyleCnt="3">
        <dgm:presLayoutVars>
          <dgm:chMax val="0"/>
          <dgm:chPref val="0"/>
          <dgm:bulletEnabled val="1"/>
        </dgm:presLayoutVars>
      </dgm:prSet>
      <dgm:spPr/>
      <dgm:t>
        <a:bodyPr/>
        <a:lstStyle/>
        <a:p>
          <a:endParaRPr lang="en-US"/>
        </a:p>
      </dgm:t>
    </dgm:pt>
    <dgm:pt modelId="{4FDEB294-EBF1-40D4-ADB5-5E09664D056B}" type="pres">
      <dgm:prSet presAssocID="{A9AA1DEE-D27E-40E8-90A9-359CBB6F5C6A}" presName="desTx" presStyleLbl="alignAccFollowNode1" presStyleIdx="2" presStyleCnt="3">
        <dgm:presLayoutVars>
          <dgm:bulletEnabled val="1"/>
        </dgm:presLayoutVars>
      </dgm:prSet>
      <dgm:spPr/>
      <dgm:t>
        <a:bodyPr/>
        <a:lstStyle/>
        <a:p>
          <a:endParaRPr lang="en-US"/>
        </a:p>
      </dgm:t>
    </dgm:pt>
  </dgm:ptLst>
  <dgm:cxnLst>
    <dgm:cxn modelId="{C4CE14E0-BC8F-4285-AE18-19E13F884F18}" srcId="{CA735052-B55F-4246-B49F-1BD310556366}" destId="{1CB99AA0-4FD8-42B3-AB2B-7FA7573642E0}" srcOrd="0" destOrd="0" parTransId="{D39C30B1-7A67-42DF-A2B7-9811AE4EC60A}" sibTransId="{888E8740-7C87-48A3-A533-A0AF0ECEF3E6}"/>
    <dgm:cxn modelId="{1035043C-85E9-4DDC-B6E2-3C0DE0355E6E}" type="presOf" srcId="{1CB99AA0-4FD8-42B3-AB2B-7FA7573642E0}" destId="{AE11120F-69DB-4F06-AEBB-B98C795C67BF}" srcOrd="0" destOrd="0" presId="urn:microsoft.com/office/officeart/2005/8/layout/hList1"/>
    <dgm:cxn modelId="{500D0942-253B-4415-8231-DA4118119E18}" srcId="{A9AA1DEE-D27E-40E8-90A9-359CBB6F5C6A}" destId="{AA5C5493-9348-4299-947E-D4017A4A7AFF}" srcOrd="1" destOrd="0" parTransId="{92D4B920-8603-43FF-A793-660C846C89D0}" sibTransId="{170A2C68-D0FA-40BB-8974-C22717DA9C86}"/>
    <dgm:cxn modelId="{CFE77E1B-E2B2-4500-BDC4-D706DC3E80E6}" type="presOf" srcId="{80D67246-F7B4-4C81-8FB3-876DCDB33C65}" destId="{B224BA43-A89A-4619-933D-66B2F7E0D750}" srcOrd="0" destOrd="0" presId="urn:microsoft.com/office/officeart/2005/8/layout/hList1"/>
    <dgm:cxn modelId="{B7495DEB-6D48-4FC7-8EA9-8122783B693B}" srcId="{078339E7-C0BF-4A3B-996C-31868AFE5207}" destId="{A9AA1DEE-D27E-40E8-90A9-359CBB6F5C6A}" srcOrd="2" destOrd="0" parTransId="{02024A0D-40A0-42AD-B932-58093406691F}" sibTransId="{154BF07D-EB25-42D7-834E-31D3EF4991BE}"/>
    <dgm:cxn modelId="{AC174FA1-0F6C-4780-A47D-8730C4A51426}" type="presOf" srcId="{48E26FD3-7D8F-43FB-870B-9C24F01D49B9}" destId="{9C117E53-65C9-4EC1-BEF0-CACF09CB5612}" srcOrd="0" destOrd="1" presId="urn:microsoft.com/office/officeart/2005/8/layout/hList1"/>
    <dgm:cxn modelId="{5D49FA2A-E7FA-43F4-AC76-ED0B38E9BBEE}" type="presOf" srcId="{A9AA1DEE-D27E-40E8-90A9-359CBB6F5C6A}" destId="{B9CB178E-703D-4860-8D21-1B5DCFAEC9DF}" srcOrd="0" destOrd="0" presId="urn:microsoft.com/office/officeart/2005/8/layout/hList1"/>
    <dgm:cxn modelId="{2F9EB574-9E06-4BC0-9AB6-253F3B19A7AD}" type="presOf" srcId="{078339E7-C0BF-4A3B-996C-31868AFE5207}" destId="{F95EAD9A-1724-4F9A-A168-A27064134A73}" srcOrd="0" destOrd="0" presId="urn:microsoft.com/office/officeart/2005/8/layout/hList1"/>
    <dgm:cxn modelId="{0AD0DA6F-7EE7-4F33-AF1A-87243D74E309}" srcId="{80D67246-F7B4-4C81-8FB3-876DCDB33C65}" destId="{46826176-B8B1-4F21-B7DD-BC97CE0E6AFE}" srcOrd="0" destOrd="0" parTransId="{EE2E2BE8-896B-4C31-9EA5-F26600BB19A7}" sibTransId="{254F8AC5-92DC-41D7-A121-7ADFF786D011}"/>
    <dgm:cxn modelId="{8DF4D139-9F25-4276-AB1D-C500C33DADD9}" srcId="{078339E7-C0BF-4A3B-996C-31868AFE5207}" destId="{80D67246-F7B4-4C81-8FB3-876DCDB33C65}" srcOrd="1" destOrd="0" parTransId="{55EE8B36-F3B6-4C1C-AD5E-324C5840F752}" sibTransId="{156C35C5-7C70-460A-8288-51FF6246999B}"/>
    <dgm:cxn modelId="{035D826C-98E1-410B-9C17-D162BB9CCC2B}" type="presOf" srcId="{46826176-B8B1-4F21-B7DD-BC97CE0E6AFE}" destId="{9C117E53-65C9-4EC1-BEF0-CACF09CB5612}" srcOrd="0" destOrd="0" presId="urn:microsoft.com/office/officeart/2005/8/layout/hList1"/>
    <dgm:cxn modelId="{31C55894-E183-4496-9F8F-A60DC541FCB8}" srcId="{078339E7-C0BF-4A3B-996C-31868AFE5207}" destId="{CA735052-B55F-4246-B49F-1BD310556366}" srcOrd="0" destOrd="0" parTransId="{91BE6DA0-B027-42C8-9D02-DF9EC9225612}" sibTransId="{DF256E35-7035-4069-A79B-3A2E4A58DC9C}"/>
    <dgm:cxn modelId="{F23C1FD4-2A9A-4764-876D-538CA4748134}" srcId="{80D67246-F7B4-4C81-8FB3-876DCDB33C65}" destId="{48E26FD3-7D8F-43FB-870B-9C24F01D49B9}" srcOrd="1" destOrd="0" parTransId="{2AF74778-04C7-42AA-A96F-15D249E3856C}" sibTransId="{15AD21E5-EF0C-4188-8875-E3607E960ED2}"/>
    <dgm:cxn modelId="{B5E31794-9087-4C98-B8E6-092BB0F6D015}" srcId="{A9AA1DEE-D27E-40E8-90A9-359CBB6F5C6A}" destId="{C77FB520-E360-452D-A08E-EEA8C832A92F}" srcOrd="0" destOrd="0" parTransId="{39FB2F37-D50A-44E2-B93C-677FD0B34A85}" sibTransId="{5AF90039-2586-4F3B-B809-77707AEF6195}"/>
    <dgm:cxn modelId="{8920A5B1-0B85-4CBA-B6EE-BF26739EC6F3}" type="presOf" srcId="{AA5C5493-9348-4299-947E-D4017A4A7AFF}" destId="{4FDEB294-EBF1-40D4-ADB5-5E09664D056B}" srcOrd="0" destOrd="1" presId="urn:microsoft.com/office/officeart/2005/8/layout/hList1"/>
    <dgm:cxn modelId="{39212254-F73A-4615-B0BD-2CF6C0C7C467}" type="presOf" srcId="{CA735052-B55F-4246-B49F-1BD310556366}" destId="{4CF5C066-8F37-44B9-991E-6AE713ADF5DA}" srcOrd="0" destOrd="0" presId="urn:microsoft.com/office/officeart/2005/8/layout/hList1"/>
    <dgm:cxn modelId="{FB3321A1-2553-45D3-A8CF-1F2D7AFFA25B}" type="presOf" srcId="{C77FB520-E360-452D-A08E-EEA8C832A92F}" destId="{4FDEB294-EBF1-40D4-ADB5-5E09664D056B}" srcOrd="0" destOrd="0" presId="urn:microsoft.com/office/officeart/2005/8/layout/hList1"/>
    <dgm:cxn modelId="{EF551C36-EFA9-41A5-8D01-C8597459EFEC}" type="presParOf" srcId="{F95EAD9A-1724-4F9A-A168-A27064134A73}" destId="{8EBD8A55-FD2F-488A-8CA3-DDD2FEED5B03}" srcOrd="0" destOrd="0" presId="urn:microsoft.com/office/officeart/2005/8/layout/hList1"/>
    <dgm:cxn modelId="{AC6CB527-7590-41B4-B19A-75C73D86C160}" type="presParOf" srcId="{8EBD8A55-FD2F-488A-8CA3-DDD2FEED5B03}" destId="{4CF5C066-8F37-44B9-991E-6AE713ADF5DA}" srcOrd="0" destOrd="0" presId="urn:microsoft.com/office/officeart/2005/8/layout/hList1"/>
    <dgm:cxn modelId="{92883E66-3C34-4C42-AADF-021FAE99CDB7}" type="presParOf" srcId="{8EBD8A55-FD2F-488A-8CA3-DDD2FEED5B03}" destId="{AE11120F-69DB-4F06-AEBB-B98C795C67BF}" srcOrd="1" destOrd="0" presId="urn:microsoft.com/office/officeart/2005/8/layout/hList1"/>
    <dgm:cxn modelId="{8169BE07-0696-4C69-AB26-13A17C287DD8}" type="presParOf" srcId="{F95EAD9A-1724-4F9A-A168-A27064134A73}" destId="{CC11E21A-3A30-4787-988C-A36495CD9D76}" srcOrd="1" destOrd="0" presId="urn:microsoft.com/office/officeart/2005/8/layout/hList1"/>
    <dgm:cxn modelId="{E7A1F138-D3E4-4CFD-BC3F-133D838EC297}" type="presParOf" srcId="{F95EAD9A-1724-4F9A-A168-A27064134A73}" destId="{B0966300-2720-4C12-A0F8-F1C724ACC6DE}" srcOrd="2" destOrd="0" presId="urn:microsoft.com/office/officeart/2005/8/layout/hList1"/>
    <dgm:cxn modelId="{D0746F97-9E92-46EA-8312-C0A0B6F9F0F8}" type="presParOf" srcId="{B0966300-2720-4C12-A0F8-F1C724ACC6DE}" destId="{B224BA43-A89A-4619-933D-66B2F7E0D750}" srcOrd="0" destOrd="0" presId="urn:microsoft.com/office/officeart/2005/8/layout/hList1"/>
    <dgm:cxn modelId="{38D235A7-78BA-4391-B115-8DCA92A417B2}" type="presParOf" srcId="{B0966300-2720-4C12-A0F8-F1C724ACC6DE}" destId="{9C117E53-65C9-4EC1-BEF0-CACF09CB5612}" srcOrd="1" destOrd="0" presId="urn:microsoft.com/office/officeart/2005/8/layout/hList1"/>
    <dgm:cxn modelId="{584514F9-68DC-4B2F-83E2-96CB7E1E74DD}" type="presParOf" srcId="{F95EAD9A-1724-4F9A-A168-A27064134A73}" destId="{1E98509E-B33A-46E3-A77C-8AB3F50D6A14}" srcOrd="3" destOrd="0" presId="urn:microsoft.com/office/officeart/2005/8/layout/hList1"/>
    <dgm:cxn modelId="{34AA0DF4-ED14-46E0-959F-F3C5DED29886}" type="presParOf" srcId="{F95EAD9A-1724-4F9A-A168-A27064134A73}" destId="{FD2D9544-6524-4680-A353-2E2C3B3E79C3}" srcOrd="4" destOrd="0" presId="urn:microsoft.com/office/officeart/2005/8/layout/hList1"/>
    <dgm:cxn modelId="{32EE704F-FBA4-4226-B2FA-BC9F0DCD4907}" type="presParOf" srcId="{FD2D9544-6524-4680-A353-2E2C3B3E79C3}" destId="{B9CB178E-703D-4860-8D21-1B5DCFAEC9DF}" srcOrd="0" destOrd="0" presId="urn:microsoft.com/office/officeart/2005/8/layout/hList1"/>
    <dgm:cxn modelId="{7D383747-C1ED-4CFE-9D3B-A04927D98846}" type="presParOf" srcId="{FD2D9544-6524-4680-A353-2E2C3B3E79C3}" destId="{4FDEB294-EBF1-40D4-ADB5-5E09664D056B}"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678D1-0AD2-4680-BF34-52527CDB6DA6}" type="datetimeFigureOut">
              <a:rPr lang="en-US" smtClean="0"/>
              <a:t>19/09/2022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D291-03B7-4D2E-A0AE-4EC7E344FBBA}" type="slidenum">
              <a:rPr lang="en-US" smtClean="0"/>
              <a:t>‹#›</a:t>
            </a:fld>
            <a:endParaRPr lang="en-US"/>
          </a:p>
        </p:txBody>
      </p:sp>
    </p:spTree>
    <p:extLst>
      <p:ext uri="{BB962C8B-B14F-4D97-AF65-F5344CB8AC3E}">
        <p14:creationId xmlns:p14="http://schemas.microsoft.com/office/powerpoint/2010/main" val="55926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D291-03B7-4D2E-A0AE-4EC7E344FBBA}" type="slidenum">
              <a:rPr lang="en-US" smtClean="0"/>
              <a:t>6</a:t>
            </a:fld>
            <a:endParaRPr lang="en-US"/>
          </a:p>
        </p:txBody>
      </p:sp>
    </p:spTree>
    <p:extLst>
      <p:ext uri="{BB962C8B-B14F-4D97-AF65-F5344CB8AC3E}">
        <p14:creationId xmlns:p14="http://schemas.microsoft.com/office/powerpoint/2010/main" val="3249632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diagramLayout" Target="../diagrams/layout1.xml"/><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diagramData" Target="../diagrams/data1.xml"/><Relationship Id="rId4" Type="http://schemas.openxmlformats.org/officeDocument/2006/relationships/image" Target="../media/image2.png"/><Relationship Id="rId9" Type="http://schemas.openxmlformats.org/officeDocument/2006/relationships/image" Target="../media/image8.svg"/><Relationship Id="rId14"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2.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diagramLayout" Target="../diagrams/layout2.xml"/><Relationship Id="rId5" Type="http://schemas.openxmlformats.org/officeDocument/2006/relationships/image" Target="../media/image4.svg"/><Relationship Id="rId10" Type="http://schemas.openxmlformats.org/officeDocument/2006/relationships/diagramData" Target="../diagrams/data2.xml"/><Relationship Id="rId4" Type="http://schemas.openxmlformats.org/officeDocument/2006/relationships/image" Target="../media/image2.png"/><Relationship Id="rId9" Type="http://schemas.openxmlformats.org/officeDocument/2006/relationships/image" Target="../media/image8.svg"/><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jpg"/><Relationship Id="rId5" Type="http://schemas.openxmlformats.org/officeDocument/2006/relationships/image" Target="../media/image4.svg"/><Relationship Id="rId10" Type="http://schemas.openxmlformats.org/officeDocument/2006/relationships/image" Target="../media/image6.jp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30495">
            <a:off x="-334674" y="8445468"/>
            <a:ext cx="3091058" cy="3170315"/>
          </a:xfrm>
          <a:prstGeom prst="rect">
            <a:avLst/>
          </a:prstGeom>
        </p:spPr>
      </p:pic>
      <p:pic>
        <p:nvPicPr>
          <p:cNvPr id="15" name="Đoán Tên Các Trò Chơi Dân Gian - Câu Đố Vui Đoán Tên Các Trò Chơi">
            <a:hlinkClick r:id="" action="ppaction://media"/>
            <a:extLst>
              <a:ext uri="{FF2B5EF4-FFF2-40B4-BE49-F238E27FC236}">
                <a16:creationId xmlns:a16="http://schemas.microsoft.com/office/drawing/2014/main" xmlns="" id="{8D0776E0-286A-F78E-77B3-22D92925E47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 y="32656"/>
            <a:ext cx="18288001" cy="10254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44D959E8-08C0-BC37-D4E2-9B37D1D4FA09}"/>
              </a:ext>
            </a:extLst>
          </p:cNvPr>
          <p:cNvSpPr txBox="1"/>
          <p:nvPr/>
        </p:nvSpPr>
        <p:spPr>
          <a:xfrm>
            <a:off x="4453618" y="453084"/>
            <a:ext cx="9609364" cy="523220"/>
          </a:xfrm>
          <a:prstGeom prst="rect">
            <a:avLst/>
          </a:prstGeom>
          <a:noFill/>
        </p:spPr>
        <p:txBody>
          <a:bodyPr wrap="square" rtlCol="0">
            <a:spAutoFit/>
          </a:bodyPr>
          <a:lstStyle>
            <a:defPPr>
              <a:defRPr lang="en-US"/>
            </a:defPPr>
            <a:lvl1pPr algn="ctr">
              <a:defRPr sz="5400">
                <a:solidFill>
                  <a:schemeClr val="accent3">
                    <a:lumMod val="50000"/>
                  </a:schemeClr>
                </a:solidFill>
                <a:latin typeface="#9Slide03 BoosterNextFYBlack" panose="02000A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1.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Các</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yếu</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tố</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đặc</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trưng</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trong</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văn</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bản</a:t>
            </a:r>
            <a:endPar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endParaRPr>
          </a:p>
        </p:txBody>
      </p:sp>
      <p:graphicFrame>
        <p:nvGraphicFramePr>
          <p:cNvPr id="4" name="Table 3">
            <a:extLst>
              <a:ext uri="{FF2B5EF4-FFF2-40B4-BE49-F238E27FC236}">
                <a16:creationId xmlns:a16="http://schemas.microsoft.com/office/drawing/2014/main" xmlns="" id="{EBF7390F-F08A-9613-5699-9FE1AD011582}"/>
              </a:ext>
            </a:extLst>
          </p:cNvPr>
          <p:cNvGraphicFramePr>
            <a:graphicFrameLocks noGrp="1"/>
          </p:cNvGraphicFramePr>
          <p:nvPr>
            <p:extLst>
              <p:ext uri="{D42A27DB-BD31-4B8C-83A1-F6EECF244321}">
                <p14:modId xmlns:p14="http://schemas.microsoft.com/office/powerpoint/2010/main" val="2395438991"/>
              </p:ext>
            </p:extLst>
          </p:nvPr>
        </p:nvGraphicFramePr>
        <p:xfrm>
          <a:off x="990600" y="1629144"/>
          <a:ext cx="16535400" cy="7476754"/>
        </p:xfrm>
        <a:graphic>
          <a:graphicData uri="http://schemas.openxmlformats.org/drawingml/2006/table">
            <a:tbl>
              <a:tblPr firstRow="1" firstCol="1" bandRow="1">
                <a:tableStyleId>{F5AB1C69-6EDB-4FF4-983F-18BD219EF322}</a:tableStyleId>
              </a:tblPr>
              <a:tblGrid>
                <a:gridCol w="5201249">
                  <a:extLst>
                    <a:ext uri="{9D8B030D-6E8A-4147-A177-3AD203B41FA5}">
                      <a16:colId xmlns:a16="http://schemas.microsoft.com/office/drawing/2014/main" xmlns="" val="1235053463"/>
                    </a:ext>
                  </a:extLst>
                </a:gridCol>
                <a:gridCol w="5722839">
                  <a:extLst>
                    <a:ext uri="{9D8B030D-6E8A-4147-A177-3AD203B41FA5}">
                      <a16:colId xmlns:a16="http://schemas.microsoft.com/office/drawing/2014/main" xmlns="" val="3047508024"/>
                    </a:ext>
                  </a:extLst>
                </a:gridCol>
                <a:gridCol w="5611312">
                  <a:extLst>
                    <a:ext uri="{9D8B030D-6E8A-4147-A177-3AD203B41FA5}">
                      <a16:colId xmlns:a16="http://schemas.microsoft.com/office/drawing/2014/main" xmlns="" val="2045833696"/>
                    </a:ext>
                  </a:extLst>
                </a:gridCol>
              </a:tblGrid>
              <a:tr h="847442">
                <a:tc>
                  <a:txBody>
                    <a:bodyPr/>
                    <a:lstStyle/>
                    <a:p>
                      <a:pPr marL="0" marR="0" algn="ctr">
                        <a:spcBef>
                          <a:spcPts val="600"/>
                        </a:spcBef>
                        <a:spcAft>
                          <a:spcPts val="600"/>
                        </a:spcAft>
                      </a:pPr>
                      <a:r>
                        <a:rPr lang="en-US" sz="2400">
                          <a:solidFill>
                            <a:schemeClr val="tx1"/>
                          </a:solidFill>
                          <a:effectLst/>
                          <a:latin typeface="#9Slide03 BoosterNextFYBlack" panose="02000A03000000020004" pitchFamily="2" charset="0"/>
                        </a:rPr>
                        <a:t>Các yếu tố</a:t>
                      </a:r>
                      <a:endParaRPr lang="en-US" sz="24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400" dirty="0" err="1">
                          <a:solidFill>
                            <a:schemeClr val="tx1"/>
                          </a:solidFill>
                          <a:effectLst/>
                          <a:latin typeface="#9Slide03 BoosterNextFYBlack" panose="02000A03000000020004" pitchFamily="2" charset="0"/>
                        </a:rPr>
                        <a:t>Nội</a:t>
                      </a:r>
                      <a:r>
                        <a:rPr lang="en-US" sz="2400" dirty="0">
                          <a:solidFill>
                            <a:schemeClr val="tx1"/>
                          </a:solidFill>
                          <a:effectLst/>
                          <a:latin typeface="#9Slide03 BoosterNextFYBlack" panose="02000A03000000020004" pitchFamily="2" charset="0"/>
                        </a:rPr>
                        <a:t> dung </a:t>
                      </a:r>
                      <a:r>
                        <a:rPr lang="en-US" sz="2400" dirty="0" err="1">
                          <a:solidFill>
                            <a:schemeClr val="tx1"/>
                          </a:solidFill>
                          <a:effectLst/>
                          <a:latin typeface="#9Slide03 BoosterNextFYBlack" panose="02000A03000000020004" pitchFamily="2" charset="0"/>
                        </a:rPr>
                        <a:t>cụ</a:t>
                      </a:r>
                      <a:r>
                        <a:rPr lang="en-US" sz="2400" dirty="0">
                          <a:solidFill>
                            <a:schemeClr val="tx1"/>
                          </a:solidFill>
                          <a:effectLst/>
                          <a:latin typeface="#9Slide03 BoosterNextFYBlack" panose="02000A03000000020004" pitchFamily="2" charset="0"/>
                        </a:rPr>
                        <a:t> </a:t>
                      </a:r>
                      <a:r>
                        <a:rPr lang="en-US" sz="2400" dirty="0" err="1">
                          <a:solidFill>
                            <a:schemeClr val="tx1"/>
                          </a:solidFill>
                          <a:effectLst/>
                          <a:latin typeface="#9Slide03 BoosterNextFYBlack" panose="02000A03000000020004" pitchFamily="2" charset="0"/>
                        </a:rPr>
                        <a:t>thể</a:t>
                      </a:r>
                      <a:endParaRPr lang="en-US" sz="24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400" dirty="0" err="1">
                          <a:solidFill>
                            <a:schemeClr val="tx1"/>
                          </a:solidFill>
                          <a:effectLst/>
                          <a:latin typeface="#9Slide03 BoosterNextFYBlack" panose="02000A03000000020004" pitchFamily="2" charset="0"/>
                        </a:rPr>
                        <a:t>Nhận</a:t>
                      </a:r>
                      <a:r>
                        <a:rPr lang="en-US" sz="2400" dirty="0">
                          <a:solidFill>
                            <a:schemeClr val="tx1"/>
                          </a:solidFill>
                          <a:effectLst/>
                          <a:latin typeface="#9Slide03 BoosterNextFYBlack" panose="02000A03000000020004" pitchFamily="2" charset="0"/>
                        </a:rPr>
                        <a:t> </a:t>
                      </a:r>
                      <a:r>
                        <a:rPr lang="en-US" sz="2400" dirty="0" err="1">
                          <a:solidFill>
                            <a:schemeClr val="tx1"/>
                          </a:solidFill>
                          <a:effectLst/>
                          <a:latin typeface="#9Slide03 BoosterNextFYBlack" panose="02000A03000000020004" pitchFamily="2" charset="0"/>
                        </a:rPr>
                        <a:t>xét</a:t>
                      </a:r>
                      <a:endParaRPr lang="en-US" sz="24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extLst>
                  <a:ext uri="{0D108BD9-81ED-4DB2-BD59-A6C34878D82A}">
                    <a16:rowId xmlns:a16="http://schemas.microsoft.com/office/drawing/2014/main" xmlns="" val="1220564454"/>
                  </a:ext>
                </a:extLst>
              </a:tr>
              <a:tr h="1657328">
                <a:tc>
                  <a:txBody>
                    <a:bodyPr/>
                    <a:lstStyle/>
                    <a:p>
                      <a:pPr marL="0" marR="0" algn="l">
                        <a:spcBef>
                          <a:spcPts val="600"/>
                        </a:spcBef>
                        <a:spcAft>
                          <a:spcPts val="600"/>
                        </a:spcAft>
                      </a:pPr>
                      <a:r>
                        <a:rPr lang="pt-BR" sz="2400" dirty="0">
                          <a:solidFill>
                            <a:schemeClr val="tx1"/>
                          </a:solidFill>
                          <a:effectLst/>
                          <a:latin typeface="#9Slide03 Arima Madurai Bold" panose="00000800000000000000" pitchFamily="2" charset="0"/>
                          <a:cs typeface="#9Slide03 Arima Madurai Bold" panose="00000800000000000000" pitchFamily="2" charset="0"/>
                        </a:rPr>
                        <a:t>3. Nhan đề (Nhan đề cung cấp thông tin như thế nào?)</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gridSpan="2">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hMerge="1">
                  <a:txBody>
                    <a:bodyPr/>
                    <a:lstStyle/>
                    <a:p>
                      <a:endParaRPr lang="en-US"/>
                    </a:p>
                  </a:txBody>
                  <a:tcPr/>
                </a:tc>
                <a:extLst>
                  <a:ext uri="{0D108BD9-81ED-4DB2-BD59-A6C34878D82A}">
                    <a16:rowId xmlns:a16="http://schemas.microsoft.com/office/drawing/2014/main" xmlns="" val="1560315697"/>
                  </a:ext>
                </a:extLst>
              </a:tr>
              <a:tr h="1657328">
                <a:tc>
                  <a:txBody>
                    <a:bodyPr/>
                    <a:lstStyle/>
                    <a:p>
                      <a:pPr marL="0" marR="0" algn="l">
                        <a:spcBef>
                          <a:spcPts val="600"/>
                        </a:spcBef>
                        <a:spcAft>
                          <a:spcPts val="600"/>
                        </a:spcAft>
                      </a:pPr>
                      <a:r>
                        <a:rPr lang="pt-BR" sz="2400" dirty="0">
                          <a:solidFill>
                            <a:schemeClr val="tx1"/>
                          </a:solidFill>
                          <a:effectLst/>
                          <a:latin typeface="#9Slide03 Arima Madurai Bold" panose="00000800000000000000" pitchFamily="2" charset="0"/>
                          <a:cs typeface="#9Slide03 Arima Madurai Bold" panose="00000800000000000000" pitchFamily="2" charset="0"/>
                        </a:rPr>
                        <a:t>4. Sa pô (Tác dụng của phần sa pô trong văn bản)</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extLst>
                  <a:ext uri="{0D108BD9-81ED-4DB2-BD59-A6C34878D82A}">
                    <a16:rowId xmlns:a16="http://schemas.microsoft.com/office/drawing/2014/main" xmlns="" val="3214721833"/>
                  </a:ext>
                </a:extLst>
              </a:tr>
              <a:tr h="1657328">
                <a:tc>
                  <a:txBody>
                    <a:bodyPr/>
                    <a:lstStyle/>
                    <a:p>
                      <a:pPr marL="0" marR="0" algn="l">
                        <a:spcBef>
                          <a:spcPts val="600"/>
                        </a:spcBef>
                        <a:spcAft>
                          <a:spcPts val="600"/>
                        </a:spcAft>
                      </a:pPr>
                      <a:r>
                        <a:rPr lang="pt-BR" sz="2400" dirty="0">
                          <a:solidFill>
                            <a:schemeClr val="tx1"/>
                          </a:solidFill>
                          <a:effectLst/>
                          <a:latin typeface="#9Slide03 Arima Madurai Bold" panose="00000800000000000000" pitchFamily="2" charset="0"/>
                          <a:cs typeface="#9Slide03 Arima Madurai Bold" panose="00000800000000000000" pitchFamily="2" charset="0"/>
                        </a:rPr>
                        <a:t>5. Hình ảnh (Hình ảnh minh họa cho thông tin nào?)</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extLst>
                  <a:ext uri="{0D108BD9-81ED-4DB2-BD59-A6C34878D82A}">
                    <a16:rowId xmlns:a16="http://schemas.microsoft.com/office/drawing/2014/main" xmlns="" val="373217236"/>
                  </a:ext>
                </a:extLst>
              </a:tr>
              <a:tr h="1657328">
                <a:tc>
                  <a:txBody>
                    <a:bodyPr/>
                    <a:lstStyle/>
                    <a:p>
                      <a:pPr marL="0" marR="0" algn="l">
                        <a:spcBef>
                          <a:spcPts val="0"/>
                        </a:spcBef>
                        <a:spcAft>
                          <a:spcPts val="0"/>
                        </a:spcAft>
                      </a:pPr>
                      <a:r>
                        <a:rPr lang="pt-BR" sz="2400" dirty="0">
                          <a:solidFill>
                            <a:schemeClr val="tx1"/>
                          </a:solidFill>
                          <a:effectLst/>
                          <a:latin typeface="#9Slide03 Arima Madurai Bold" panose="00000800000000000000" pitchFamily="2" charset="0"/>
                          <a:cs typeface="#9Slide03 Arima Madurai Bold" panose="00000800000000000000" pitchFamily="2" charset="0"/>
                        </a:rPr>
                        <a:t>6. Cách trình bày kiểu chữ, cỡ chữ  (Cách trình bày kiểu chữ, cỡ chữ có </a:t>
                      </a:r>
                    </a:p>
                    <a:p>
                      <a:pPr marL="0" marR="0" algn="l">
                        <a:spcBef>
                          <a:spcPts val="0"/>
                        </a:spcBef>
                        <a:spcAft>
                          <a:spcPts val="0"/>
                        </a:spcAft>
                      </a:pPr>
                      <a:r>
                        <a:rPr lang="pt-BR" sz="2400" dirty="0">
                          <a:solidFill>
                            <a:schemeClr val="tx1"/>
                          </a:solidFill>
                          <a:effectLst/>
                          <a:latin typeface="#9Slide03 Arima Madurai Bold" panose="00000800000000000000" pitchFamily="2" charset="0"/>
                          <a:cs typeface="#9Slide03 Arima Madurai Bold" panose="00000800000000000000" pitchFamily="2" charset="0"/>
                        </a:rPr>
                        <a:t>gì đặc biệt)</a:t>
                      </a:r>
                      <a:endParaRPr lang="en-US" sz="2400" dirty="0">
                        <a:solidFill>
                          <a:schemeClr val="tx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tc>
                  <a:txBody>
                    <a:bodyPr/>
                    <a:lstStyle/>
                    <a:p>
                      <a:pPr marL="0" marR="0" algn="just">
                        <a:spcBef>
                          <a:spcPts val="600"/>
                        </a:spcBef>
                        <a:spcAft>
                          <a:spcPts val="600"/>
                        </a:spcAft>
                      </a:pP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4888" marR="14888" marT="0" marB="0" anchor="ctr"/>
                </a:tc>
                <a:extLst>
                  <a:ext uri="{0D108BD9-81ED-4DB2-BD59-A6C34878D82A}">
                    <a16:rowId xmlns:a16="http://schemas.microsoft.com/office/drawing/2014/main" xmlns="" val="4251626776"/>
                  </a:ext>
                </a:extLst>
              </a:tr>
            </a:tbl>
          </a:graphicData>
        </a:graphic>
      </p:graphicFrame>
      <p:sp>
        <p:nvSpPr>
          <p:cNvPr id="9" name="TextBox 8">
            <a:extLst>
              <a:ext uri="{FF2B5EF4-FFF2-40B4-BE49-F238E27FC236}">
                <a16:creationId xmlns:a16="http://schemas.microsoft.com/office/drawing/2014/main" xmlns="" id="{B9AB0945-DA72-E9A2-6E9C-2230D2329117}"/>
              </a:ext>
            </a:extLst>
          </p:cNvPr>
          <p:cNvSpPr txBox="1"/>
          <p:nvPr/>
        </p:nvSpPr>
        <p:spPr>
          <a:xfrm>
            <a:off x="6221778" y="3091545"/>
            <a:ext cx="11100516" cy="461665"/>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Nhan đề "Hội thi thổi cơm": cung cấp thông tin chính một cách đầy đủ, ngắn gọn.</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xmlns="" id="{28371407-8250-E2E1-1976-BEC4F9D1F850}"/>
              </a:ext>
            </a:extLst>
          </p:cNvPr>
          <p:cNvSpPr txBox="1"/>
          <p:nvPr/>
        </p:nvSpPr>
        <p:spPr>
          <a:xfrm>
            <a:off x="6221779" y="4558111"/>
            <a:ext cx="5589222" cy="830997"/>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Giới thiệu ngắn gọn, khái quát về hội thi thổi cơm ở Việt Nam.</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xmlns="" id="{BBAFBAC2-B1E0-CFD8-770A-87342B666794}"/>
              </a:ext>
            </a:extLst>
          </p:cNvPr>
          <p:cNvSpPr txBox="1"/>
          <p:nvPr/>
        </p:nvSpPr>
        <p:spPr>
          <a:xfrm>
            <a:off x="12079742" y="4373444"/>
            <a:ext cx="5177517" cy="1200329"/>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Cung cấp thông tin ban đầu về hội thi thổi cơm ở Việt Nam, tạo hứng thú khám phá cho người đọc.</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xmlns="" id="{7AE69BD4-B8CD-785D-9B80-9A3EB9D67209}"/>
              </a:ext>
            </a:extLst>
          </p:cNvPr>
          <p:cNvSpPr txBox="1"/>
          <p:nvPr/>
        </p:nvSpPr>
        <p:spPr>
          <a:xfrm>
            <a:off x="6221779" y="6210353"/>
            <a:ext cx="5589222" cy="830997"/>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Hình ảnh minh họa cho một hội thi thổi cơm với hình thức độc đáo.</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xmlns="" id="{6265C0E2-85AC-EF42-721A-EF94CBE120F7}"/>
              </a:ext>
            </a:extLst>
          </p:cNvPr>
          <p:cNvSpPr txBox="1"/>
          <p:nvPr/>
        </p:nvSpPr>
        <p:spPr>
          <a:xfrm>
            <a:off x="12015741" y="6176205"/>
            <a:ext cx="5306553" cy="830997"/>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Tăng thêm sự sinh động,  kích thích trí tò mò của người đọc.</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xmlns="" id="{1D8D0409-6007-9605-2C9E-8B91E43955BC}"/>
              </a:ext>
            </a:extLst>
          </p:cNvPr>
          <p:cNvSpPr txBox="1"/>
          <p:nvPr/>
        </p:nvSpPr>
        <p:spPr>
          <a:xfrm>
            <a:off x="6221778" y="7912260"/>
            <a:ext cx="5589222" cy="830997"/>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Phần sa pô và tiêu đề trong mỗi hội thi được viết in đậm, tách đoạn, tách dòng</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xmlns="" id="{DF18E855-B125-0D1D-F195-343B850A10F6}"/>
              </a:ext>
            </a:extLst>
          </p:cNvPr>
          <p:cNvSpPr txBox="1"/>
          <p:nvPr/>
        </p:nvSpPr>
        <p:spPr>
          <a:xfrm>
            <a:off x="12015741" y="7660042"/>
            <a:ext cx="5382393" cy="1200329"/>
          </a:xfrm>
          <a:prstGeom prst="rect">
            <a:avLst/>
          </a:prstGeom>
          <a:noFill/>
        </p:spPr>
        <p:txBody>
          <a:bodyPr wrap="square">
            <a:spAutoFit/>
          </a:bodyPr>
          <a:lstStyle/>
          <a:p>
            <a:pPr marL="0" marR="0" algn="just">
              <a:spcBef>
                <a:spcPts val="600"/>
              </a:spcBef>
              <a:spcAft>
                <a:spcPts val="600"/>
              </a:spcAft>
            </a:pPr>
            <a:r>
              <a:rPr lang="pt-BR" sz="2400" b="1" dirty="0">
                <a:effectLst/>
                <a:latin typeface="#9Slide03 Arima Madurai Bold" panose="00000800000000000000" pitchFamily="2" charset="0"/>
                <a:cs typeface="#9Slide03 Arima Madurai Bold" panose="00000800000000000000" pitchFamily="2" charset="0"/>
              </a:rPr>
              <a:t>Cách trình bày khoa học, tạo điều kiện thuận lợi cho việc nắm bắt thông tin của người đọc.</a:t>
            </a:r>
            <a:endParaRPr lang="en-US" sz="2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411545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2BCCB133-79F4-C151-C1D9-A948301D7E90}"/>
              </a:ext>
            </a:extLst>
          </p:cNvPr>
          <p:cNvSpPr txBox="1"/>
          <p:nvPr/>
        </p:nvSpPr>
        <p:spPr>
          <a:xfrm>
            <a:off x="4308861" y="299168"/>
            <a:ext cx="9609364" cy="523220"/>
          </a:xfrm>
          <a:prstGeom prst="rect">
            <a:avLst/>
          </a:prstGeom>
          <a:noFill/>
        </p:spPr>
        <p:txBody>
          <a:bodyPr wrap="square" rtlCol="0">
            <a:spAutoFit/>
          </a:bodyPr>
          <a:lstStyle>
            <a:defPPr>
              <a:defRPr lang="en-US"/>
            </a:defPPr>
            <a:lvl1pPr algn="ctr">
              <a:defRPr sz="2800">
                <a:solidFill>
                  <a:schemeClr val="accent3">
                    <a:lumMod val="50000"/>
                  </a:schemeClr>
                </a:solidFill>
                <a:latin typeface="#9Slide03 BoosterNextFYBlack" panose="02000A03000000020004" pitchFamily="2" charset="0"/>
              </a:defRPr>
            </a:lvl1pPr>
          </a:lstStyle>
          <a:p>
            <a:r>
              <a:rPr lang="en-US" dirty="0"/>
              <a:t>2. </a:t>
            </a:r>
            <a:r>
              <a:rPr lang="en-US" dirty="0" err="1"/>
              <a:t>Điểm</a:t>
            </a:r>
            <a:r>
              <a:rPr lang="en-US" dirty="0"/>
              <a:t> </a:t>
            </a:r>
            <a:r>
              <a:rPr lang="en-US" dirty="0" err="1"/>
              <a:t>giống</a:t>
            </a:r>
            <a:r>
              <a:rPr lang="en-US" dirty="0"/>
              <a:t> </a:t>
            </a:r>
            <a:r>
              <a:rPr lang="en-US" dirty="0" err="1"/>
              <a:t>và</a:t>
            </a:r>
            <a:r>
              <a:rPr lang="en-US" dirty="0"/>
              <a:t> </a:t>
            </a:r>
            <a:r>
              <a:rPr lang="en-US" dirty="0" err="1"/>
              <a:t>khác</a:t>
            </a:r>
            <a:r>
              <a:rPr lang="en-US" dirty="0"/>
              <a:t> </a:t>
            </a:r>
            <a:r>
              <a:rPr lang="en-US" dirty="0" err="1"/>
              <a:t>nhau</a:t>
            </a:r>
            <a:r>
              <a:rPr lang="en-US" dirty="0"/>
              <a:t> </a:t>
            </a:r>
            <a:r>
              <a:rPr lang="en-US" dirty="0" err="1"/>
              <a:t>trong</a:t>
            </a:r>
            <a:r>
              <a:rPr lang="en-US" dirty="0"/>
              <a:t> </a:t>
            </a:r>
            <a:r>
              <a:rPr lang="en-US" dirty="0" err="1"/>
              <a:t>các</a:t>
            </a:r>
            <a:r>
              <a:rPr lang="en-US" dirty="0"/>
              <a:t> </a:t>
            </a:r>
            <a:r>
              <a:rPr lang="en-US" dirty="0" err="1"/>
              <a:t>hội</a:t>
            </a:r>
            <a:r>
              <a:rPr lang="en-US" dirty="0"/>
              <a:t> </a:t>
            </a:r>
            <a:r>
              <a:rPr lang="en-US" dirty="0" err="1"/>
              <a:t>thi</a:t>
            </a:r>
            <a:r>
              <a:rPr lang="en-US" dirty="0"/>
              <a:t> </a:t>
            </a:r>
            <a:r>
              <a:rPr lang="en-US" dirty="0" err="1"/>
              <a:t>thổi</a:t>
            </a:r>
            <a:r>
              <a:rPr lang="en-US" dirty="0"/>
              <a:t> </a:t>
            </a:r>
            <a:r>
              <a:rPr lang="en-US" dirty="0" err="1"/>
              <a:t>cơm</a:t>
            </a:r>
            <a:endParaRPr lang="en-US" dirty="0"/>
          </a:p>
        </p:txBody>
      </p:sp>
      <p:graphicFrame>
        <p:nvGraphicFramePr>
          <p:cNvPr id="4" name="Table 3">
            <a:extLst>
              <a:ext uri="{FF2B5EF4-FFF2-40B4-BE49-F238E27FC236}">
                <a16:creationId xmlns:a16="http://schemas.microsoft.com/office/drawing/2014/main" xmlns="" id="{E814788E-E75E-24D3-7397-35586B4A6243}"/>
              </a:ext>
            </a:extLst>
          </p:cNvPr>
          <p:cNvGraphicFramePr>
            <a:graphicFrameLocks noGrp="1"/>
          </p:cNvGraphicFramePr>
          <p:nvPr>
            <p:extLst>
              <p:ext uri="{D42A27DB-BD31-4B8C-83A1-F6EECF244321}">
                <p14:modId xmlns:p14="http://schemas.microsoft.com/office/powerpoint/2010/main" val="1400178692"/>
              </p:ext>
            </p:extLst>
          </p:nvPr>
        </p:nvGraphicFramePr>
        <p:xfrm>
          <a:off x="685800" y="1535527"/>
          <a:ext cx="16916400" cy="7467600"/>
        </p:xfrm>
        <a:graphic>
          <a:graphicData uri="http://schemas.openxmlformats.org/drawingml/2006/table">
            <a:tbl>
              <a:tblPr firstRow="1" firstCol="1" bandRow="1">
                <a:tableStyleId>{5940675A-B579-460E-94D1-54222C63F5DA}</a:tableStyleId>
              </a:tblPr>
              <a:tblGrid>
                <a:gridCol w="2079662">
                  <a:extLst>
                    <a:ext uri="{9D8B030D-6E8A-4147-A177-3AD203B41FA5}">
                      <a16:colId xmlns:a16="http://schemas.microsoft.com/office/drawing/2014/main" xmlns="" val="1284455192"/>
                    </a:ext>
                  </a:extLst>
                </a:gridCol>
                <a:gridCol w="3572059">
                  <a:extLst>
                    <a:ext uri="{9D8B030D-6E8A-4147-A177-3AD203B41FA5}">
                      <a16:colId xmlns:a16="http://schemas.microsoft.com/office/drawing/2014/main" xmlns="" val="548782787"/>
                    </a:ext>
                  </a:extLst>
                </a:gridCol>
                <a:gridCol w="3845338">
                  <a:extLst>
                    <a:ext uri="{9D8B030D-6E8A-4147-A177-3AD203B41FA5}">
                      <a16:colId xmlns:a16="http://schemas.microsoft.com/office/drawing/2014/main" xmlns="" val="3739303501"/>
                    </a:ext>
                  </a:extLst>
                </a:gridCol>
                <a:gridCol w="3572059">
                  <a:extLst>
                    <a:ext uri="{9D8B030D-6E8A-4147-A177-3AD203B41FA5}">
                      <a16:colId xmlns:a16="http://schemas.microsoft.com/office/drawing/2014/main" xmlns="" val="2510029384"/>
                    </a:ext>
                  </a:extLst>
                </a:gridCol>
                <a:gridCol w="3847282">
                  <a:extLst>
                    <a:ext uri="{9D8B030D-6E8A-4147-A177-3AD203B41FA5}">
                      <a16:colId xmlns:a16="http://schemas.microsoft.com/office/drawing/2014/main" xmlns="" val="3590323216"/>
                    </a:ext>
                  </a:extLst>
                </a:gridCol>
              </a:tblGrid>
              <a:tr h="849086">
                <a:tc>
                  <a:txBody>
                    <a:bodyPr/>
                    <a:lstStyle/>
                    <a:p>
                      <a:pPr marL="0" marR="0" algn="ctr">
                        <a:spcBef>
                          <a:spcPts val="600"/>
                        </a:spcBef>
                        <a:spcAft>
                          <a:spcPts val="600"/>
                        </a:spcAft>
                      </a:pPr>
                      <a:r>
                        <a:rPr lang="en-US" sz="2000" dirty="0">
                          <a:effectLst/>
                          <a:latin typeface="#9Slide03 BoosterNextFYBlack" panose="02000A03000000020004" pitchFamily="2" charset="0"/>
                        </a:rPr>
                        <a:t>So </a:t>
                      </a:r>
                      <a:r>
                        <a:rPr lang="en-US" sz="2000" dirty="0" err="1">
                          <a:effectLst/>
                          <a:latin typeface="#9Slide03 BoosterNextFYBlack" panose="02000A03000000020004" pitchFamily="2" charset="0"/>
                        </a:rPr>
                        <a:t>sánh</a:t>
                      </a:r>
                      <a:endParaRPr lang="en-US" sz="20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err="1">
                          <a:effectLst/>
                          <a:latin typeface="#9Slide03 BoosterNextFYBlack" panose="02000A03000000020004" pitchFamily="2" charset="0"/>
                        </a:rPr>
                        <a:t>Hội</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Thị</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Cấm</a:t>
                      </a:r>
                      <a:endParaRPr lang="en-US" sz="2000" dirty="0">
                        <a:effectLst/>
                        <a:latin typeface="#9Slide03 BoosterNextFYBlack" panose="02000A03000000020004" pitchFamily="2" charset="0"/>
                      </a:endParaRPr>
                    </a:p>
                    <a:p>
                      <a:pPr marL="0" marR="0" algn="ctr">
                        <a:spcBef>
                          <a:spcPts val="0"/>
                        </a:spcBef>
                        <a:spcAft>
                          <a:spcPts val="0"/>
                        </a:spcAft>
                      </a:pPr>
                      <a:r>
                        <a:rPr lang="en-US" sz="2000" dirty="0">
                          <a:effectLst/>
                          <a:latin typeface="#9Slide03 BoosterNextFYBlack" panose="02000A03000000020004" pitchFamily="2" charset="0"/>
                        </a:rPr>
                        <a:t>(</a:t>
                      </a:r>
                      <a:r>
                        <a:rPr lang="en-US" sz="2000" dirty="0" err="1">
                          <a:effectLst/>
                          <a:latin typeface="#9Slide03 BoosterNextFYBlack" panose="02000A03000000020004" pitchFamily="2" charset="0"/>
                        </a:rPr>
                        <a:t>Từ</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Liêm</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Hà</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Nội</a:t>
                      </a:r>
                      <a:r>
                        <a:rPr lang="en-US" sz="2000" dirty="0">
                          <a:effectLst/>
                          <a:latin typeface="#9Slide03 BoosterNextFYBlack" panose="02000A03000000020004" pitchFamily="2" charset="0"/>
                        </a:rPr>
                        <a:t>)</a:t>
                      </a:r>
                      <a:endParaRPr lang="en-US" sz="20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err="1">
                          <a:effectLst/>
                          <a:latin typeface="#9Slide03 BoosterNextFYBlack" panose="02000A03000000020004" pitchFamily="2" charset="0"/>
                        </a:rPr>
                        <a:t>Hội</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làng</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Chuông</a:t>
                      </a:r>
                      <a:endParaRPr lang="en-US" sz="2000" dirty="0">
                        <a:effectLst/>
                        <a:latin typeface="#9Slide03 BoosterNextFYBlack" panose="02000A03000000020004" pitchFamily="2" charset="0"/>
                      </a:endParaRPr>
                    </a:p>
                    <a:p>
                      <a:pPr marL="0" marR="0" algn="ctr">
                        <a:spcBef>
                          <a:spcPts val="0"/>
                        </a:spcBef>
                        <a:spcAft>
                          <a:spcPts val="0"/>
                        </a:spcAft>
                      </a:pPr>
                      <a:r>
                        <a:rPr lang="en-US" sz="2000" dirty="0">
                          <a:effectLst/>
                          <a:latin typeface="#9Slide03 BoosterNextFYBlack" panose="02000A03000000020004" pitchFamily="2" charset="0"/>
                        </a:rPr>
                        <a:t>(</a:t>
                      </a:r>
                      <a:r>
                        <a:rPr lang="en-US" sz="2000" dirty="0" err="1">
                          <a:effectLst/>
                          <a:latin typeface="#9Slide03 BoosterNextFYBlack" panose="02000A03000000020004" pitchFamily="2" charset="0"/>
                        </a:rPr>
                        <a:t>Hà</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Nội</a:t>
                      </a:r>
                      <a:r>
                        <a:rPr lang="en-US" sz="2000" dirty="0">
                          <a:effectLst/>
                          <a:latin typeface="#9Slide03 BoosterNextFYBlack" panose="02000A03000000020004" pitchFamily="2" charset="0"/>
                        </a:rPr>
                        <a:t>)</a:t>
                      </a:r>
                      <a:endParaRPr lang="en-US" sz="20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a:effectLst/>
                          <a:latin typeface="#9Slide03 BoosterNextFYBlack" panose="02000A03000000020004" pitchFamily="2" charset="0"/>
                        </a:rPr>
                        <a:t>Hội Từ Trọng</a:t>
                      </a:r>
                    </a:p>
                    <a:p>
                      <a:pPr marL="0" marR="0" algn="ctr">
                        <a:spcBef>
                          <a:spcPts val="0"/>
                        </a:spcBef>
                        <a:spcAft>
                          <a:spcPts val="0"/>
                        </a:spcAft>
                      </a:pPr>
                      <a:r>
                        <a:rPr lang="en-US" sz="2000">
                          <a:effectLst/>
                          <a:latin typeface="#9Slide03 BoosterNextFYBlack" panose="02000A03000000020004" pitchFamily="2" charset="0"/>
                        </a:rPr>
                        <a:t>(Thanh Hóa)</a:t>
                      </a:r>
                      <a:endParaRPr lang="en-US" sz="200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err="1">
                          <a:effectLst/>
                          <a:latin typeface="#9Slide03 BoosterNextFYBlack" panose="02000A03000000020004" pitchFamily="2" charset="0"/>
                        </a:rPr>
                        <a:t>Hội</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Hành</a:t>
                      </a:r>
                      <a:r>
                        <a:rPr lang="en-US" sz="2000" dirty="0">
                          <a:effectLst/>
                          <a:latin typeface="#9Slide03 BoosterNextFYBlack" panose="02000A03000000020004" pitchFamily="2" charset="0"/>
                        </a:rPr>
                        <a:t> </a:t>
                      </a:r>
                      <a:r>
                        <a:rPr lang="en-US" sz="2000" dirty="0" err="1">
                          <a:effectLst/>
                          <a:latin typeface="#9Slide03 BoosterNextFYBlack" panose="02000A03000000020004" pitchFamily="2" charset="0"/>
                        </a:rPr>
                        <a:t>Thiện</a:t>
                      </a:r>
                      <a:endParaRPr lang="en-US" sz="2000" dirty="0">
                        <a:effectLst/>
                        <a:latin typeface="#9Slide03 BoosterNextFYBlack" panose="02000A03000000020004" pitchFamily="2" charset="0"/>
                      </a:endParaRPr>
                    </a:p>
                    <a:p>
                      <a:pPr marL="0" marR="0" algn="ctr">
                        <a:spcBef>
                          <a:spcPts val="0"/>
                        </a:spcBef>
                        <a:spcAft>
                          <a:spcPts val="0"/>
                        </a:spcAft>
                      </a:pPr>
                      <a:r>
                        <a:rPr lang="en-US" sz="2000" dirty="0">
                          <a:effectLst/>
                          <a:latin typeface="#9Slide03 BoosterNextFYBlack" panose="02000A03000000020004" pitchFamily="2" charset="0"/>
                        </a:rPr>
                        <a:t>(Nam </a:t>
                      </a:r>
                      <a:r>
                        <a:rPr lang="en-US" sz="2000" dirty="0" err="1">
                          <a:effectLst/>
                          <a:latin typeface="#9Slide03 BoosterNextFYBlack" panose="02000A03000000020004" pitchFamily="2" charset="0"/>
                        </a:rPr>
                        <a:t>Định</a:t>
                      </a:r>
                      <a:r>
                        <a:rPr lang="en-US" sz="2000" dirty="0">
                          <a:effectLst/>
                          <a:latin typeface="#9Slide03 BoosterNextFYBlack" panose="02000A03000000020004" pitchFamily="2" charset="0"/>
                        </a:rPr>
                        <a:t>)</a:t>
                      </a:r>
                      <a:endParaRPr lang="en-US" sz="20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31357841"/>
                  </a:ext>
                </a:extLst>
              </a:tr>
              <a:tr h="907220">
                <a:tc>
                  <a:txBody>
                    <a:bodyPr/>
                    <a:lstStyle/>
                    <a:p>
                      <a:pPr marL="0" marR="0" algn="ctr">
                        <a:spcBef>
                          <a:spcPts val="600"/>
                        </a:spcBef>
                        <a:spcAft>
                          <a:spcPts val="600"/>
                        </a:spcAft>
                      </a:pPr>
                      <a:r>
                        <a:rPr lang="en-US" sz="2000" b="1" dirty="0">
                          <a:effectLst/>
                          <a:latin typeface="#9Slide03 Arima Madurai" panose="00000500000000000000" pitchFamily="2" charset="0"/>
                          <a:cs typeface="#9Slide03 Arima Madurai" panose="00000500000000000000" pitchFamily="2" charset="0"/>
                        </a:rPr>
                        <a:t>1. </a:t>
                      </a:r>
                      <a:r>
                        <a:rPr lang="en-US" sz="2000" b="1" dirty="0" err="1">
                          <a:effectLst/>
                          <a:latin typeface="#9Slide03 Arima Madurai" panose="00000500000000000000" pitchFamily="2" charset="0"/>
                          <a:cs typeface="#9Slide03 Arima Madurai" panose="00000500000000000000" pitchFamily="2" charset="0"/>
                        </a:rPr>
                        <a:t>Giống</a:t>
                      </a:r>
                      <a:r>
                        <a:rPr lang="en-US" sz="2000" b="1" dirty="0">
                          <a:effectLst/>
                          <a:latin typeface="#9Slide03 Arima Madurai" panose="00000500000000000000" pitchFamily="2" charset="0"/>
                          <a:cs typeface="#9Slide03 Arima Madurai" panose="00000500000000000000" pitchFamily="2" charset="0"/>
                        </a:rPr>
                        <a:t> </a:t>
                      </a:r>
                      <a:r>
                        <a:rPr lang="en-US" sz="2000" b="1" dirty="0" err="1">
                          <a:effectLst/>
                          <a:latin typeface="#9Slide03 Arima Madurai" panose="00000500000000000000" pitchFamily="2" charset="0"/>
                          <a:cs typeface="#9Slide03 Arima Madurai" panose="00000500000000000000" pitchFamily="2" charset="0"/>
                        </a:rPr>
                        <a:t>nhau</a:t>
                      </a:r>
                      <a:endParaRPr lang="en-US" sz="2000" b="1"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algn="just">
                        <a:spcBef>
                          <a:spcPts val="600"/>
                        </a:spcBef>
                        <a:spcAft>
                          <a:spcPts val="600"/>
                        </a:spcAft>
                      </a:pP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8942270"/>
                  </a:ext>
                </a:extLst>
              </a:tr>
              <a:tr h="3951607">
                <a:tc>
                  <a:txBody>
                    <a:bodyPr/>
                    <a:lstStyle/>
                    <a:p>
                      <a:pPr marL="0" marR="0" algn="ctr">
                        <a:spcBef>
                          <a:spcPts val="600"/>
                        </a:spcBef>
                        <a:spcAft>
                          <a:spcPts val="600"/>
                        </a:spcAft>
                      </a:pPr>
                      <a:r>
                        <a:rPr lang="en-US" sz="2000" b="1" dirty="0">
                          <a:effectLst/>
                          <a:latin typeface="#9Slide03 Arima Madurai" panose="00000500000000000000" pitchFamily="2" charset="0"/>
                          <a:cs typeface="#9Slide03 Arima Madurai" panose="00000500000000000000" pitchFamily="2" charset="0"/>
                        </a:rPr>
                        <a:t>2. </a:t>
                      </a:r>
                      <a:r>
                        <a:rPr lang="en-US" sz="2000" b="1" dirty="0" err="1">
                          <a:effectLst/>
                          <a:latin typeface="#9Slide03 Arima Madurai" panose="00000500000000000000" pitchFamily="2" charset="0"/>
                          <a:cs typeface="#9Slide03 Arima Madurai" panose="00000500000000000000" pitchFamily="2" charset="0"/>
                        </a:rPr>
                        <a:t>Khác</a:t>
                      </a:r>
                      <a:r>
                        <a:rPr lang="en-US" sz="2000" b="1" dirty="0">
                          <a:effectLst/>
                          <a:latin typeface="#9Slide03 Arima Madurai" panose="00000500000000000000" pitchFamily="2" charset="0"/>
                          <a:cs typeface="#9Slide03 Arima Madurai" panose="00000500000000000000" pitchFamily="2" charset="0"/>
                        </a:rPr>
                        <a:t> </a:t>
                      </a:r>
                      <a:r>
                        <a:rPr lang="en-US" sz="2000" b="1" dirty="0" err="1">
                          <a:effectLst/>
                          <a:latin typeface="#9Slide03 Arima Madurai" panose="00000500000000000000" pitchFamily="2" charset="0"/>
                          <a:cs typeface="#9Slide03 Arima Madurai" panose="00000500000000000000" pitchFamily="2" charset="0"/>
                        </a:rPr>
                        <a:t>nhau</a:t>
                      </a:r>
                      <a:endParaRPr lang="en-US" sz="2000" b="1"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600"/>
                        </a:spcBef>
                        <a:spcAft>
                          <a:spcPts val="600"/>
                        </a:spcAft>
                      </a:pP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600"/>
                        </a:spcBef>
                        <a:spcAft>
                          <a:spcPts val="600"/>
                        </a:spcAft>
                      </a:pP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600"/>
                        </a:spcBef>
                        <a:spcAft>
                          <a:spcPts val="600"/>
                        </a:spcAft>
                      </a:pP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spcBef>
                          <a:spcPts val="600"/>
                        </a:spcBef>
                        <a:spcAft>
                          <a:spcPts val="600"/>
                        </a:spcAft>
                      </a:pPr>
                      <a:endParaRPr lang="en-US" sz="20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29047" marR="2904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23142837"/>
                  </a:ext>
                </a:extLst>
              </a:tr>
              <a:tr h="1759687">
                <a:tc gridSpan="5">
                  <a:txBody>
                    <a:bodyPr/>
                    <a:lstStyle/>
                    <a:p>
                      <a:pPr marL="0" marR="0" algn="just">
                        <a:spcBef>
                          <a:spcPts val="600"/>
                        </a:spcBef>
                        <a:spcAft>
                          <a:spcPts val="600"/>
                        </a:spcAft>
                      </a:pPr>
                      <a:r>
                        <a:rPr lang="en-US" sz="2000" b="1" smtClean="0">
                          <a:effectLst/>
                          <a:latin typeface="#9Slide03 Arima Madurai" panose="00000500000000000000" pitchFamily="2" charset="0"/>
                          <a:cs typeface="#9Slide03 Arima Madurai" panose="00000500000000000000" pitchFamily="2" charset="0"/>
                        </a:rPr>
                        <a:t>Nhận </a:t>
                      </a:r>
                      <a:r>
                        <a:rPr lang="en-US" sz="2000" b="1" dirty="0" err="1">
                          <a:effectLst/>
                          <a:latin typeface="#9Slide03 Arima Madurai" panose="00000500000000000000" pitchFamily="2" charset="0"/>
                          <a:cs typeface="#9Slide03 Arima Madurai" panose="00000500000000000000" pitchFamily="2" charset="0"/>
                        </a:rPr>
                        <a:t>xét</a:t>
                      </a:r>
                      <a:r>
                        <a:rPr lang="en-US" sz="2000" b="1" dirty="0">
                          <a:effectLst/>
                          <a:latin typeface="#9Slide03 Arima Madurai" panose="00000500000000000000" pitchFamily="2" charset="0"/>
                          <a:cs typeface="#9Slide03 Arima Madurai" panose="00000500000000000000" pitchFamily="2" charset="0"/>
                        </a:rPr>
                        <a:t> </a:t>
                      </a:r>
                      <a:r>
                        <a:rPr lang="en-US" sz="2000" b="1" dirty="0" err="1">
                          <a:effectLst/>
                          <a:latin typeface="#9Slide03 Arima Madurai" panose="00000500000000000000" pitchFamily="2" charset="0"/>
                          <a:cs typeface="#9Slide03 Arima Madurai" panose="00000500000000000000" pitchFamily="2" charset="0"/>
                        </a:rPr>
                        <a:t>chung</a:t>
                      </a:r>
                      <a:r>
                        <a:rPr lang="en-US" sz="2000" b="1" dirty="0">
                          <a:effectLst/>
                          <a:latin typeface="#9Slide03 Arima Madurai" panose="00000500000000000000" pitchFamily="2" charset="0"/>
                          <a:cs typeface="#9Slide03 Arima Madurai" panose="00000500000000000000" pitchFamily="2" charset="0"/>
                        </a:rPr>
                        <a:t>: </a:t>
                      </a:r>
                    </a:p>
                  </a:txBody>
                  <a:tcPr marL="29047" marR="290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89891974"/>
                  </a:ext>
                </a:extLst>
              </a:tr>
            </a:tbl>
          </a:graphicData>
        </a:graphic>
      </p:graphicFrame>
      <p:sp>
        <p:nvSpPr>
          <p:cNvPr id="9" name="TextBox 8">
            <a:extLst>
              <a:ext uri="{FF2B5EF4-FFF2-40B4-BE49-F238E27FC236}">
                <a16:creationId xmlns:a16="http://schemas.microsoft.com/office/drawing/2014/main" xmlns="" id="{0498B29A-DA7B-8F23-9F4E-C9896A64B940}"/>
              </a:ext>
            </a:extLst>
          </p:cNvPr>
          <p:cNvSpPr txBox="1"/>
          <p:nvPr/>
        </p:nvSpPr>
        <p:spPr>
          <a:xfrm>
            <a:off x="2819400" y="2553479"/>
            <a:ext cx="14630400" cy="646331"/>
          </a:xfrm>
          <a:prstGeom prst="rect">
            <a:avLst/>
          </a:prstGeom>
          <a:noFill/>
        </p:spPr>
        <p:txBody>
          <a:bodyPr wrap="square">
            <a:spAutoFit/>
          </a:bodyPr>
          <a:lstStyle/>
          <a:p>
            <a:r>
              <a:rPr lang="de-DE"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Đều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luật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lệ</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về</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thức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tiến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hành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trong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điều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kiện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khó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khăn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phân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loại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thắng</a:t>
            </a:r>
            <a:r>
              <a:rPr lang="en-US" sz="1800" dirty="0">
                <a:effectLst/>
                <a:latin typeface="#9Slide03 Arima Madurai" panose="00000500000000000000" pitchFamily="2" charset="0"/>
                <a:cs typeface="#9Slide03 Arima Madurai" panose="00000500000000000000" pitchFamily="2" charset="0"/>
              </a:rPr>
              <a:t> - </a:t>
            </a:r>
            <a:r>
              <a:rPr lang="en-US" sz="1800" dirty="0" err="1">
                <a:effectLst/>
                <a:latin typeface="#9Slide03 Arima Madurai" panose="00000500000000000000" pitchFamily="2" charset="0"/>
                <a:cs typeface="#9Slide03 Arima Madurai" panose="00000500000000000000" pitchFamily="2" charset="0"/>
              </a:rPr>
              <a:t>thua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yêu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cầu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sản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phẩm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chín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dẻo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ngon</a:t>
            </a:r>
            <a:r>
              <a:rPr lang="en-US" sz="1800" dirty="0">
                <a:effectLst/>
                <a:latin typeface="#9Slide03 Arima Madurai" panose="00000500000000000000" pitchFamily="2" charset="0"/>
                <a:cs typeface="#9Slide03 Arima Madurai" panose="00000500000000000000" pitchFamily="2" charset="0"/>
              </a:rPr>
              <a:t>.</a:t>
            </a:r>
            <a:endParaRPr lang="en-US" dirty="0"/>
          </a:p>
        </p:txBody>
      </p:sp>
      <p:sp>
        <p:nvSpPr>
          <p:cNvPr id="11" name="TextBox 10">
            <a:extLst>
              <a:ext uri="{FF2B5EF4-FFF2-40B4-BE49-F238E27FC236}">
                <a16:creationId xmlns:a16="http://schemas.microsoft.com/office/drawing/2014/main" xmlns="" id="{7DEF9D6F-4C09-80DB-F47E-E7B467169578}"/>
              </a:ext>
            </a:extLst>
          </p:cNvPr>
          <p:cNvSpPr txBox="1"/>
          <p:nvPr/>
        </p:nvSpPr>
        <p:spPr>
          <a:xfrm>
            <a:off x="2813957" y="3625421"/>
            <a:ext cx="3434443" cy="3354765"/>
          </a:xfrm>
          <a:prstGeom prst="rect">
            <a:avLst/>
          </a:prstGeom>
          <a:noFill/>
        </p:spPr>
        <p:txBody>
          <a:bodyPr wrap="square">
            <a:spAutoFit/>
          </a:bodyPr>
          <a:lstStyle/>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rõ</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nguyên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liệu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sẵn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chưa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số</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hoạt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động</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Giới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thiệu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rõ</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tiến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hành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theo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bước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cụ</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thể</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bước</a:t>
            </a:r>
            <a:r>
              <a:rPr lang="en-US" sz="1800" dirty="0">
                <a:effectLst/>
                <a:latin typeface="#9Slide03 Arima Madurai" panose="00000500000000000000" pitchFamily="2" charset="0"/>
                <a:cs typeface="#9Slide03 Arima Madurai" panose="00000500000000000000" pitchFamily="2" charset="0"/>
              </a:rPr>
              <a:t> 1: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làm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gạo</a:t>
            </a:r>
            <a:endParaRPr lang="en-US" sz="18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bước</a:t>
            </a:r>
            <a:r>
              <a:rPr lang="en-US" sz="1800" dirty="0">
                <a:effectLst/>
                <a:latin typeface="#9Slide03 Arima Madurai" panose="00000500000000000000" pitchFamily="2" charset="0"/>
                <a:cs typeface="#9Slide03 Arima Madurai" panose="00000500000000000000" pitchFamily="2" charset="0"/>
              </a:rPr>
              <a:t> 2: </a:t>
            </a:r>
            <a:r>
              <a:rPr lang="en-US" sz="1800" dirty="0" err="1">
                <a:effectLst/>
                <a:latin typeface="#9Slide03 Arima Madurai" panose="00000500000000000000" pitchFamily="2" charset="0"/>
                <a:cs typeface="#9Slide03 Arima Madurai" panose="00000500000000000000" pitchFamily="2" charset="0"/>
              </a:rPr>
              <a:t>tạo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lửa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lấy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nước</a:t>
            </a:r>
            <a:endParaRPr lang="en-US" sz="18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bước</a:t>
            </a:r>
            <a:r>
              <a:rPr lang="en-US" sz="1800" dirty="0">
                <a:effectLst/>
                <a:latin typeface="#9Slide03 Arima Madurai" panose="00000500000000000000" pitchFamily="2" charset="0"/>
                <a:cs typeface="#9Slide03 Arima Madurai" panose="00000500000000000000" pitchFamily="2" charset="0"/>
              </a:rPr>
              <a:t> 3: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3" name="TextBox 12">
            <a:extLst>
              <a:ext uri="{FF2B5EF4-FFF2-40B4-BE49-F238E27FC236}">
                <a16:creationId xmlns:a16="http://schemas.microsoft.com/office/drawing/2014/main" xmlns="" id="{42F45A1B-83C5-BBAF-AA5D-A27AF832CFED}"/>
              </a:ext>
            </a:extLst>
          </p:cNvPr>
          <p:cNvSpPr txBox="1"/>
          <p:nvPr/>
        </p:nvSpPr>
        <p:spPr>
          <a:xfrm>
            <a:off x="6400800" y="3684277"/>
            <a:ext cx="3581400" cy="3170099"/>
          </a:xfrm>
          <a:prstGeom prst="rect">
            <a:avLst/>
          </a:prstGeom>
          <a:noFill/>
        </p:spPr>
        <p:txBody>
          <a:bodyPr wrap="square">
            <a:spAutoFit/>
          </a:bodyPr>
          <a:lstStyle/>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cuộc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với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từng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đối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tượng</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nữ</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thực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hiện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trong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vòng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tròn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đường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kính</a:t>
            </a:r>
            <a:r>
              <a:rPr lang="en-US" sz="1800" dirty="0">
                <a:effectLst/>
                <a:latin typeface="#9Slide03 Arima Madurai" panose="00000500000000000000" pitchFamily="2" charset="0"/>
                <a:cs typeface="#9Slide03 Arima Madurai" panose="00000500000000000000" pitchFamily="2" charset="0"/>
              </a:rPr>
              <a:t> 1,5m ,</a:t>
            </a:r>
            <a:r>
              <a:rPr lang="en-US" sz="1800" dirty="0" err="1">
                <a:effectLst/>
                <a:latin typeface="#9Slide03 Arima Madurai" panose="00000500000000000000" pitchFamily="2" charset="0"/>
                <a:cs typeface="#9Slide03 Arima Madurai" panose="00000500000000000000" pitchFamily="2" charset="0"/>
              </a:rPr>
              <a:t>vừa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thổi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về</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giữ</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trẻ</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vừa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canh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chừng</a:t>
            </a:r>
            <a:r>
              <a:rPr lang="en-US" sz="1800" dirty="0">
                <a:effectLst/>
                <a:latin typeface="#9Slide03 Arima Madurai" panose="00000500000000000000" pitchFamily="2" charset="0"/>
                <a:cs typeface="#9Slide03 Arima Madurai" panose="00000500000000000000" pitchFamily="2" charset="0"/>
              </a:rPr>
              <a:t> con </a:t>
            </a:r>
            <a:r>
              <a:rPr lang="en-US" sz="1800" dirty="0" err="1">
                <a:effectLst/>
                <a:latin typeface="#9Slide03 Arima Madurai" panose="00000500000000000000" pitchFamily="2" charset="0"/>
                <a:cs typeface="#9Slide03 Arima Madurai" panose="00000500000000000000" pitchFamily="2" charset="0"/>
              </a:rPr>
              <a:t>cóc</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nam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bếp</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đặt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sẵn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bên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bờ</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một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ao</a:t>
            </a:r>
            <a:r>
              <a:rPr lang="en-US" sz="1800" dirty="0">
                <a:effectLst/>
                <a:latin typeface="#9Slide03 Arima Madurai" panose="00000500000000000000" pitchFamily="2" charset="0"/>
                <a:cs typeface="#9Slide03 Arima Madurai" panose="00000500000000000000" pitchFamily="2" charset="0"/>
              </a:rPr>
              <a:t> hay </a:t>
            </a:r>
            <a:r>
              <a:rPr lang="en-US" sz="1800" dirty="0" err="1">
                <a:effectLst/>
                <a:latin typeface="#9Slide03 Arima Madurai" panose="00000500000000000000" pitchFamily="2" charset="0"/>
                <a:cs typeface="#9Slide03 Arima Madurai" panose="00000500000000000000" pitchFamily="2" charset="0"/>
              </a:rPr>
              <a:t>bờ</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đầm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dùng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tay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thuyển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thực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hiện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thao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tác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ở </a:t>
            </a:r>
            <a:r>
              <a:rPr lang="en-US" sz="1800" dirty="0" err="1">
                <a:effectLst/>
                <a:latin typeface="#9Slide03 Arima Madurai" panose="00000500000000000000" pitchFamily="2" charset="0"/>
                <a:cs typeface="#9Slide03 Arima Madurai" panose="00000500000000000000" pitchFamily="2" charset="0"/>
              </a:rPr>
              <a:t>trên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thuyền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bồng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bềnh</a:t>
            </a:r>
            <a:r>
              <a:rPr lang="en-US" sz="1800" dirty="0">
                <a:effectLst/>
                <a:latin typeface="#9Slide03 Arima Madurai" panose="00000500000000000000" pitchFamily="2" charset="0"/>
                <a:cs typeface="#9Slide03 Arima Madurai" panose="00000500000000000000" pitchFamily="2" charset="0"/>
              </a:rPr>
              <a:t>.</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5" name="TextBox 14">
            <a:extLst>
              <a:ext uri="{FF2B5EF4-FFF2-40B4-BE49-F238E27FC236}">
                <a16:creationId xmlns:a16="http://schemas.microsoft.com/office/drawing/2014/main" xmlns="" id="{13E98D8B-6B54-2BC8-AF33-8596FAA46A99}"/>
              </a:ext>
            </a:extLst>
          </p:cNvPr>
          <p:cNvSpPr txBox="1"/>
          <p:nvPr/>
        </p:nvSpPr>
        <p:spPr>
          <a:xfrm>
            <a:off x="10221685" y="4176719"/>
            <a:ext cx="3407229" cy="2185214"/>
          </a:xfrm>
          <a:prstGeom prst="rect">
            <a:avLst/>
          </a:prstGeom>
          <a:noFill/>
        </p:spPr>
        <p:txBody>
          <a:bodyPr wrap="square">
            <a:spAutoFit/>
          </a:bodyPr>
          <a:lstStyle/>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điểm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một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đầm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lộng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gió</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dự</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phải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trên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thuyền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thúng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bồng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bềnh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lộng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củi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lửa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tươi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khó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cháy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thậm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chí</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tiết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mưa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phùn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bấc</a:t>
            </a:r>
            <a:r>
              <a:rPr lang="en-US" sz="1800" dirty="0">
                <a:effectLst/>
                <a:latin typeface="#9Slide03 Arima Madurai" panose="00000500000000000000" pitchFamily="2" charset="0"/>
                <a:cs typeface="#9Slide03 Arima Madurai" panose="00000500000000000000" pitchFamily="2" charset="0"/>
              </a:rPr>
              <a:t>...</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7" name="TextBox 16">
            <a:extLst>
              <a:ext uri="{FF2B5EF4-FFF2-40B4-BE49-F238E27FC236}">
                <a16:creationId xmlns:a16="http://schemas.microsoft.com/office/drawing/2014/main" xmlns="" id="{3A6D1645-217D-B3AC-7E00-71C0F51099CE}"/>
              </a:ext>
            </a:extLst>
          </p:cNvPr>
          <p:cNvSpPr txBox="1"/>
          <p:nvPr/>
        </p:nvSpPr>
        <p:spPr>
          <a:xfrm>
            <a:off x="13808668" y="3488705"/>
            <a:ext cx="3706448" cy="3754874"/>
          </a:xfrm>
          <a:prstGeom prst="rect">
            <a:avLst/>
          </a:prstGeom>
          <a:noFill/>
        </p:spPr>
        <p:txBody>
          <a:bodyPr wrap="square">
            <a:spAutoFit/>
          </a:bodyPr>
          <a:lstStyle/>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cuộc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dành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nam</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xếp</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thành</a:t>
            </a:r>
            <a:r>
              <a:rPr lang="en-US" sz="1800" dirty="0">
                <a:effectLst/>
                <a:latin typeface="#9Slide03 Arima Madurai" panose="00000500000000000000" pitchFamily="2" charset="0"/>
                <a:cs typeface="#9Slide03 Arima Madurai" panose="00000500000000000000" pitchFamily="2" charset="0"/>
              </a:rPr>
              <a:t> 2 </a:t>
            </a:r>
            <a:r>
              <a:rPr lang="en-US" sz="1800" dirty="0" err="1">
                <a:effectLst/>
                <a:latin typeface="#9Slide03 Arima Madurai" panose="00000500000000000000" pitchFamily="2" charset="0"/>
                <a:cs typeface="#9Slide03 Arima Madurai" panose="00000500000000000000" pitchFamily="2" charset="0"/>
              </a:rPr>
              <a:t>hàng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ngang</a:t>
            </a:r>
            <a:r>
              <a:rPr lang="en-US" sz="1800" dirty="0">
                <a:effectLst/>
                <a:latin typeface="#9Slide03 Arima Madurai" panose="00000500000000000000" pitchFamily="2" charset="0"/>
                <a:cs typeface="#9Slide03 Arima Madurai" panose="00000500000000000000" pitchFamily="2" charset="0"/>
              </a:rPr>
              <a:t>. </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Một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buộc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cành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tre</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dẻo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dai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lưng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ngọn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tre</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treo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sẵn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một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niêu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Người</a:t>
            </a:r>
            <a:r>
              <a:rPr lang="en-US" sz="1800" dirty="0">
                <a:effectLst/>
                <a:latin typeface="#9Slide03 Arima Madurai" panose="00000500000000000000" pitchFamily="2" charset="0"/>
                <a:cs typeface="#9Slide03 Arima Madurai" panose="00000500000000000000" pitchFamily="2" charset="0"/>
              </a:rPr>
              <a:t> kia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đun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Khi </a:t>
            </a:r>
            <a:r>
              <a:rPr lang="en-US" sz="1800" dirty="0" err="1">
                <a:effectLst/>
                <a:latin typeface="#9Slide03 Arima Madurai" panose="00000500000000000000" pitchFamily="2" charset="0"/>
                <a:cs typeface="#9Slide03 Arima Madurai" panose="00000500000000000000" pitchFamily="2" charset="0"/>
              </a:rPr>
              <a:t>có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lệnh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phải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dùng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hai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thanh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nữa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tạo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lửa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rồi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châm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vào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bó</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đuốc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hơ</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dưới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đáy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niêu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vừa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nấu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vừa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phải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bước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quanh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sân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đình</a:t>
            </a:r>
            <a:r>
              <a:rPr lang="en-US" sz="1800" dirty="0">
                <a:effectLst/>
                <a:latin typeface="#9Slide03 Arima Madurai" panose="00000500000000000000" pitchFamily="2" charset="0"/>
                <a:cs typeface="#9Slide03 Arima Madurai" panose="00000500000000000000" pitchFamily="2" charset="0"/>
              </a:rPr>
              <a:t>.</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9" name="TextBox 18">
            <a:extLst>
              <a:ext uri="{FF2B5EF4-FFF2-40B4-BE49-F238E27FC236}">
                <a16:creationId xmlns:a16="http://schemas.microsoft.com/office/drawing/2014/main" xmlns="" id="{A09A25CC-829B-E056-0501-42737BECE499}"/>
              </a:ext>
            </a:extLst>
          </p:cNvPr>
          <p:cNvSpPr txBox="1"/>
          <p:nvPr/>
        </p:nvSpPr>
        <p:spPr>
          <a:xfrm>
            <a:off x="1524000" y="7532474"/>
            <a:ext cx="15849600" cy="1354217"/>
          </a:xfrm>
          <a:prstGeom prst="rect">
            <a:avLst/>
          </a:prstGeom>
          <a:noFill/>
        </p:spPr>
        <p:txBody>
          <a:bodyPr wrap="square">
            <a:spAutoFit/>
          </a:bodyPr>
          <a:lstStyle/>
          <a:p>
            <a:pPr marL="0" marR="0" algn="just">
              <a:spcBef>
                <a:spcPts val="600"/>
              </a:spcBef>
              <a:spcAft>
                <a:spcPts val="600"/>
              </a:spcAft>
            </a:pPr>
            <a:r>
              <a:rPr lang="en-US" sz="1800" b="1"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Mỗi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hội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đều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giới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thiệu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những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nét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độc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đáo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hấp</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dẫn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thú</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vị</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riêng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trong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thức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nhưng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điểm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chung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luật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lệ</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chơi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đều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được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quy</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định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rất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rõ</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ràng</a:t>
            </a:r>
            <a:r>
              <a:rPr lang="en-US" sz="1800" dirty="0">
                <a:effectLst/>
                <a:latin typeface="#9Slide03 Arima Madurai" panose="00000500000000000000" pitchFamily="2" charset="0"/>
                <a:cs typeface="#9Slide03 Arima Madurai" panose="00000500000000000000" pitchFamily="2" charset="0"/>
              </a:rPr>
              <a:t>, chi </a:t>
            </a:r>
            <a:r>
              <a:rPr lang="en-US" sz="1800" dirty="0" err="1">
                <a:effectLst/>
                <a:latin typeface="#9Slide03 Arima Madurai" panose="00000500000000000000" pitchFamily="2" charset="0"/>
                <a:cs typeface="#9Slide03 Arima Madurai" panose="00000500000000000000" pitchFamily="2" charset="0"/>
              </a:rPr>
              <a:t>tiết</a:t>
            </a:r>
            <a:r>
              <a:rPr lang="en-US" sz="1800" dirty="0">
                <a:effectLst/>
                <a:latin typeface="#9Slide03 Arima Madurai" panose="00000500000000000000" pitchFamily="2" charset="0"/>
                <a:cs typeface="#9Slide03 Arima Madurai" panose="00000500000000000000" pitchFamily="2" charset="0"/>
              </a:rPr>
              <a:t>.</a:t>
            </a:r>
          </a:p>
          <a:p>
            <a:pPr marL="0" marR="0" algn="just">
              <a:spcBef>
                <a:spcPts val="600"/>
              </a:spcBef>
              <a:spcAft>
                <a:spcPts val="600"/>
              </a:spcAft>
            </a:pP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Mục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đích</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của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văn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bản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là</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nêu</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lên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những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đặc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sắc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của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hội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thổi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cơm</a:t>
            </a:r>
            <a:r>
              <a:rPr lang="en-US" sz="1800" dirty="0">
                <a:effectLst/>
                <a:latin typeface="#9Slide03 Arima Madurai" panose="00000500000000000000" pitchFamily="2" charset="0"/>
                <a:cs typeface="#9Slide03 Arima Madurai" panose="00000500000000000000" pitchFamily="2" charset="0"/>
              </a:rPr>
              <a:t> ở </a:t>
            </a:r>
            <a:r>
              <a:rPr lang="en-US" sz="1800" dirty="0" err="1">
                <a:effectLst/>
                <a:latin typeface="#9Slide03 Arima Madurai" panose="00000500000000000000" pitchFamily="2" charset="0"/>
                <a:cs typeface="#9Slide03 Arima Madurai" panose="00000500000000000000" pitchFamily="2" charset="0"/>
              </a:rPr>
              <a:t>một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số</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địa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phương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miền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Bắc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Nội</a:t>
            </a:r>
            <a:r>
              <a:rPr lang="en-US" sz="1800" dirty="0">
                <a:effectLst/>
                <a:latin typeface="#9Slide03 Arima Madurai" panose="00000500000000000000" pitchFamily="2" charset="0"/>
                <a:cs typeface="#9Slide03 Arima Madurai" panose="00000500000000000000" pitchFamily="2" charset="0"/>
              </a:rPr>
              <a:t> dung </a:t>
            </a:r>
            <a:r>
              <a:rPr lang="en-US" sz="1800" dirty="0" err="1">
                <a:effectLst/>
                <a:latin typeface="#9Slide03 Arima Madurai" panose="00000500000000000000" pitchFamily="2" charset="0"/>
                <a:cs typeface="#9Slide03 Arima Madurai" panose="00000500000000000000" pitchFamily="2" charset="0"/>
              </a:rPr>
              <a:t>cụ</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thể</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trong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văn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bản</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đã</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làm</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sáng</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tỏ</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được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các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thể</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lệ</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rất</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độc</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đáo</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của</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mỗi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hội</a:t>
            </a:r>
            <a:r>
              <a:rPr lang="en-US" sz="1800" dirty="0">
                <a:effectLst/>
                <a:latin typeface="#9Slide03 Arima Madurai" panose="00000500000000000000" pitchFamily="2" charset="0"/>
                <a:cs typeface="#9Slide03 Arima Madurai" panose="00000500000000000000" pitchFamily="2" charset="0"/>
              </a:rPr>
              <a:t> </a:t>
            </a:r>
            <a:r>
              <a:rPr lang="en-US" sz="1800" dirty="0" err="1">
                <a:effectLst/>
                <a:latin typeface="#9Slide03 Arima Madurai" panose="00000500000000000000" pitchFamily="2" charset="0"/>
                <a:cs typeface="#9Slide03 Arima Madurai" panose="00000500000000000000" pitchFamily="2" charset="0"/>
              </a:rPr>
              <a:t>thi</a:t>
            </a:r>
            <a:r>
              <a:rPr lang="en-US" sz="1800" dirty="0">
                <a:effectLst/>
                <a:latin typeface="#9Slide03 Arima Madurai" panose="00000500000000000000" pitchFamily="2" charset="0"/>
                <a:cs typeface="#9Slide03 Arima Madurai" panose="00000500000000000000" pitchFamily="2" charset="0"/>
              </a:rPr>
              <a:t>.</a:t>
            </a:r>
            <a:endPar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extLst>
      <p:ext uri="{BB962C8B-B14F-4D97-AF65-F5344CB8AC3E}">
        <p14:creationId xmlns:p14="http://schemas.microsoft.com/office/powerpoint/2010/main" val="26886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5E19097-7C56-A8DA-A4D5-C2882DF75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603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30495">
            <a:off x="-334674" y="8445468"/>
            <a:ext cx="3091058" cy="3170315"/>
          </a:xfrm>
          <a:prstGeom prst="rect">
            <a:avLst/>
          </a:prstGeom>
        </p:spPr>
      </p:pic>
      <p:sp>
        <p:nvSpPr>
          <p:cNvPr id="10" name="Rectangle 9">
            <a:extLst>
              <a:ext uri="{FF2B5EF4-FFF2-40B4-BE49-F238E27FC236}">
                <a16:creationId xmlns:a16="http://schemas.microsoft.com/office/drawing/2014/main" xmlns="" id="{04D39D96-5FC3-3C0F-F30D-2F3E78BCDD94}"/>
              </a:ext>
            </a:extLst>
          </p:cNvPr>
          <p:cNvSpPr/>
          <p:nvPr/>
        </p:nvSpPr>
        <p:spPr>
          <a:xfrm>
            <a:off x="5443" y="3518147"/>
            <a:ext cx="18288000" cy="3259714"/>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xmlns="" id="{E8A808A0-A712-5FF2-9E7B-FFB942EBB249}"/>
              </a:ext>
            </a:extLst>
          </p:cNvPr>
          <p:cNvSpPr/>
          <p:nvPr/>
        </p:nvSpPr>
        <p:spPr>
          <a:xfrm>
            <a:off x="5443" y="6881201"/>
            <a:ext cx="18288000" cy="1719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99BC1EE8-B9B0-49AC-A7D8-6EABFE6C1A17}"/>
              </a:ext>
            </a:extLst>
          </p:cNvPr>
          <p:cNvSpPr txBox="1"/>
          <p:nvPr/>
        </p:nvSpPr>
        <p:spPr>
          <a:xfrm>
            <a:off x="3692870" y="4260576"/>
            <a:ext cx="1090226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11500" i="0" u="none" strike="noStrike" kern="1200" cap="none" spc="0" normalizeH="0" baseline="0" noProof="0" dirty="0">
                <a:ln>
                  <a:noFill/>
                </a:ln>
                <a:solidFill>
                  <a:schemeClr val="accent2">
                    <a:lumMod val="50000"/>
                  </a:schemeClr>
                </a:solidFill>
                <a:effectLst/>
                <a:uLnTx/>
                <a:uFillTx/>
                <a:latin typeface="#9Slide07 SVNA Love Of Thunder" panose="02040603050506020204" pitchFamily="18" charset="0"/>
                <a:ea typeface="Times New Roman" panose="02020603050405020304" pitchFamily="18" charset="0"/>
              </a:rPr>
              <a:t>III. </a:t>
            </a:r>
            <a:r>
              <a:rPr kumimoji="0" lang="de-DE" sz="11500" b="1"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cs typeface="+mn-cs"/>
              </a:rPr>
              <a:t>Tổng kết</a:t>
            </a:r>
            <a:endParaRPr kumimoji="0" lang="en-US" sz="9600" b="0"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cs typeface="+mn-cs"/>
            </a:endParaRPr>
          </a:p>
        </p:txBody>
      </p:sp>
    </p:spTree>
    <p:extLst>
      <p:ext uri="{BB962C8B-B14F-4D97-AF65-F5344CB8AC3E}">
        <p14:creationId xmlns:p14="http://schemas.microsoft.com/office/powerpoint/2010/main" val="3507359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graphicFrame>
        <p:nvGraphicFramePr>
          <p:cNvPr id="11" name="Diagram 10">
            <a:extLst>
              <a:ext uri="{FF2B5EF4-FFF2-40B4-BE49-F238E27FC236}">
                <a16:creationId xmlns:a16="http://schemas.microsoft.com/office/drawing/2014/main" xmlns="" id="{555EBDFB-7786-AA59-024B-57DF5118BABB}"/>
              </a:ext>
            </a:extLst>
          </p:cNvPr>
          <p:cNvGraphicFramePr/>
          <p:nvPr>
            <p:extLst>
              <p:ext uri="{D42A27DB-BD31-4B8C-83A1-F6EECF244321}">
                <p14:modId xmlns:p14="http://schemas.microsoft.com/office/powerpoint/2010/main" val="2215580983"/>
              </p:ext>
            </p:extLst>
          </p:nvPr>
        </p:nvGraphicFramePr>
        <p:xfrm>
          <a:off x="4895939" y="1647016"/>
          <a:ext cx="12377368" cy="69929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Picture 11">
            <a:extLst>
              <a:ext uri="{FF2B5EF4-FFF2-40B4-BE49-F238E27FC236}">
                <a16:creationId xmlns:a16="http://schemas.microsoft.com/office/drawing/2014/main" xmlns="" id="{B5238650-3E26-AFE9-2E1D-9C3DE8D7ABBD}"/>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991" y="2762763"/>
            <a:ext cx="6840262" cy="5257800"/>
          </a:xfrm>
          <a:prstGeom prst="rect">
            <a:avLst/>
          </a:prstGeom>
          <a:noFill/>
          <a:ln>
            <a:noFill/>
          </a:ln>
        </p:spPr>
      </p:pic>
    </p:spTree>
    <p:extLst>
      <p:ext uri="{BB962C8B-B14F-4D97-AF65-F5344CB8AC3E}">
        <p14:creationId xmlns:p14="http://schemas.microsoft.com/office/powerpoint/2010/main" val="515248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graphicFrame>
        <p:nvGraphicFramePr>
          <p:cNvPr id="15" name="Diagram 14">
            <a:extLst>
              <a:ext uri="{FF2B5EF4-FFF2-40B4-BE49-F238E27FC236}">
                <a16:creationId xmlns:a16="http://schemas.microsoft.com/office/drawing/2014/main" xmlns="" id="{F4A4EF36-D11E-1E6F-D932-40F14A76D3B7}"/>
              </a:ext>
            </a:extLst>
          </p:cNvPr>
          <p:cNvGraphicFramePr/>
          <p:nvPr>
            <p:extLst>
              <p:ext uri="{D42A27DB-BD31-4B8C-83A1-F6EECF244321}">
                <p14:modId xmlns:p14="http://schemas.microsoft.com/office/powerpoint/2010/main" val="4153059678"/>
              </p:ext>
            </p:extLst>
          </p:nvPr>
        </p:nvGraphicFramePr>
        <p:xfrm>
          <a:off x="1638300" y="1559980"/>
          <a:ext cx="15011400" cy="77753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59888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5E19097-7C56-A8DA-A4D5-C2882DF75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603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30495">
            <a:off x="-334674" y="8445468"/>
            <a:ext cx="3091058" cy="3170315"/>
          </a:xfrm>
          <a:prstGeom prst="rect">
            <a:avLst/>
          </a:prstGeom>
        </p:spPr>
      </p:pic>
      <p:sp>
        <p:nvSpPr>
          <p:cNvPr id="10" name="Rectangle 9">
            <a:extLst>
              <a:ext uri="{FF2B5EF4-FFF2-40B4-BE49-F238E27FC236}">
                <a16:creationId xmlns:a16="http://schemas.microsoft.com/office/drawing/2014/main" xmlns="" id="{04D39D96-5FC3-3C0F-F30D-2F3E78BCDD94}"/>
              </a:ext>
            </a:extLst>
          </p:cNvPr>
          <p:cNvSpPr/>
          <p:nvPr/>
        </p:nvSpPr>
        <p:spPr>
          <a:xfrm>
            <a:off x="5443" y="2147484"/>
            <a:ext cx="18288000" cy="3259714"/>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xmlns="" id="{E8A808A0-A712-5FF2-9E7B-FFB942EBB249}"/>
              </a:ext>
            </a:extLst>
          </p:cNvPr>
          <p:cNvSpPr/>
          <p:nvPr/>
        </p:nvSpPr>
        <p:spPr>
          <a:xfrm>
            <a:off x="5443" y="5510538"/>
            <a:ext cx="18288000" cy="1719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99BC1EE8-B9B0-49AC-A7D8-6EABFE6C1A17}"/>
              </a:ext>
            </a:extLst>
          </p:cNvPr>
          <p:cNvSpPr txBox="1"/>
          <p:nvPr/>
        </p:nvSpPr>
        <p:spPr>
          <a:xfrm>
            <a:off x="4876800" y="2690995"/>
            <a:ext cx="8001000" cy="2554545"/>
          </a:xfrm>
          <a:prstGeom prst="rect">
            <a:avLst/>
          </a:prstGeom>
          <a:noFill/>
        </p:spPr>
        <p:txBody>
          <a:bodyPr wrap="square">
            <a:spAutoFit/>
          </a:bodyPr>
          <a:lstStyle>
            <a:defPPr>
              <a:defRPr lang="en-US"/>
            </a:defPPr>
            <a:lvl1pPr marR="0" lvl="0" indent="0" algn="ctr" fontAlgn="auto">
              <a:lnSpc>
                <a:spcPct val="100000"/>
              </a:lnSpc>
              <a:spcBef>
                <a:spcPts val="600"/>
              </a:spcBef>
              <a:spcAft>
                <a:spcPts val="600"/>
              </a:spcAft>
              <a:buClrTx/>
              <a:buSzTx/>
              <a:buFontTx/>
              <a:buNone/>
              <a:tabLst/>
              <a:defRPr kumimoji="0" sz="8800" b="1" i="0" u="none" strike="noStrike" cap="none" spc="0" normalizeH="0" baseline="0">
                <a:ln>
                  <a:noFill/>
                </a:ln>
                <a:solidFill>
                  <a:schemeClr val="accent2">
                    <a:lumMod val="50000"/>
                  </a:schemeClr>
                </a:solidFill>
                <a:effectLst/>
                <a:uLnTx/>
                <a:uFillTx/>
                <a:latin typeface="#9Slide05 Awesome Display" pitchFamily="2" charset="0"/>
                <a:ea typeface="Times New Roman" panose="02020603050405020304" pitchFamily="18" charset="0"/>
              </a:defRPr>
            </a:lvl1pPr>
          </a:lstStyle>
          <a:p>
            <a:r>
              <a:rPr lang="de-DE" sz="8000" dirty="0"/>
              <a:t>IV.Luyện tập, vận dụng</a:t>
            </a:r>
            <a:endParaRPr lang="en-US" sz="8000" dirty="0"/>
          </a:p>
        </p:txBody>
      </p:sp>
    </p:spTree>
    <p:extLst>
      <p:ext uri="{BB962C8B-B14F-4D97-AF65-F5344CB8AC3E}">
        <p14:creationId xmlns:p14="http://schemas.microsoft.com/office/powerpoint/2010/main" val="421771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68163FBF-B97C-A514-D324-A8F565063BC0}"/>
              </a:ext>
            </a:extLst>
          </p:cNvPr>
          <p:cNvSpPr txBox="1"/>
          <p:nvPr/>
        </p:nvSpPr>
        <p:spPr>
          <a:xfrm>
            <a:off x="7856099" y="6286500"/>
            <a:ext cx="9417208" cy="2123658"/>
          </a:xfrm>
          <a:prstGeom prst="rect">
            <a:avLst/>
          </a:prstGeom>
          <a:noFill/>
        </p:spPr>
        <p:txBody>
          <a:bodyPr wrap="square">
            <a:spAutoFit/>
          </a:bodyPr>
          <a:lstStyle/>
          <a:p>
            <a:pPr marL="0" marR="0" indent="457200" algn="just">
              <a:spcBef>
                <a:spcPts val="600"/>
              </a:spcBef>
              <a:spcAft>
                <a:spcPts val="600"/>
              </a:spcAft>
            </a:pPr>
            <a:r>
              <a:rPr lang="pt-BR" sz="4400" i="1" dirty="0">
                <a:solidFill>
                  <a:schemeClr val="accent2">
                    <a:lumMod val="50000"/>
                  </a:schemeClr>
                </a:solidFill>
                <a:effectLst/>
                <a:latin typeface="#9Slide05 HLT Boulevard" panose="00000400000000000000" pitchFamily="2" charset="0"/>
                <a:ea typeface="#9Slide05 HLT Boulevard" panose="00000400000000000000" pitchFamily="2" charset="0"/>
                <a:cs typeface="#9Slide05 HLT Boulevard" panose="00000400000000000000" pitchFamily="2" charset="0"/>
              </a:rPr>
              <a:t>* NV 2: Viết một đoạn văn ngắn (7 đến 10 câu) giới thiệu về một trò chơi dân gian ở địa phương em.</a:t>
            </a:r>
            <a:endParaRPr lang="en-US" sz="4000" dirty="0">
              <a:solidFill>
                <a:schemeClr val="accent2">
                  <a:lumMod val="50000"/>
                </a:schemeClr>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4" name="TextBox 3">
            <a:extLst>
              <a:ext uri="{FF2B5EF4-FFF2-40B4-BE49-F238E27FC236}">
                <a16:creationId xmlns:a16="http://schemas.microsoft.com/office/drawing/2014/main" xmlns="" id="{129E9152-6F6C-39EB-C706-6873BC115051}"/>
              </a:ext>
            </a:extLst>
          </p:cNvPr>
          <p:cNvSpPr txBox="1"/>
          <p:nvPr/>
        </p:nvSpPr>
        <p:spPr>
          <a:xfrm>
            <a:off x="5006828" y="2718209"/>
            <a:ext cx="12573000" cy="2123658"/>
          </a:xfrm>
          <a:prstGeom prst="rect">
            <a:avLst/>
          </a:prstGeom>
          <a:noFill/>
        </p:spPr>
        <p:txBody>
          <a:bodyPr wrap="square">
            <a:spAutoFit/>
          </a:bodyPr>
          <a:lstStyle/>
          <a:p>
            <a:pPr marL="0" marR="0" indent="457200" algn="just">
              <a:spcBef>
                <a:spcPts val="600"/>
              </a:spcBef>
              <a:spcAft>
                <a:spcPts val="600"/>
              </a:spcAft>
            </a:pPr>
            <a:r>
              <a:rPr lang="pt-BR" sz="4400" i="1" dirty="0">
                <a:solidFill>
                  <a:schemeClr val="accent2">
                    <a:lumMod val="50000"/>
                  </a:schemeClr>
                </a:solidFill>
                <a:effectLst/>
                <a:latin typeface="#9Slide05 HLT Boulevard" panose="00000400000000000000" pitchFamily="2" charset="0"/>
                <a:ea typeface="#9Slide05 HLT Boulevard" panose="00000400000000000000" pitchFamily="2" charset="0"/>
                <a:cs typeface="#9Slide05 HLT Boulevard" panose="00000400000000000000" pitchFamily="2" charset="0"/>
              </a:rPr>
              <a:t>* NV1: Em ấn tượng với hội thi thổi cơm nào nhất trong các hội thi được giới thiệu ở văn bản "Hội thi thổi cơm"? Hãy tìm hiểu và ghi chép thêm thông tin về hội thi đó.</a:t>
            </a:r>
            <a:endParaRPr lang="en-US" sz="4000" dirty="0">
              <a:solidFill>
                <a:schemeClr val="accent2">
                  <a:lumMod val="50000"/>
                </a:schemeClr>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pic>
        <p:nvPicPr>
          <p:cNvPr id="15" name="图片 4">
            <a:extLst>
              <a:ext uri="{FF2B5EF4-FFF2-40B4-BE49-F238E27FC236}">
                <a16:creationId xmlns:a16="http://schemas.microsoft.com/office/drawing/2014/main" xmlns="" id="{955D9FCC-A130-42C1-893A-57A1FBBA432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23929" y="2718209"/>
            <a:ext cx="2446421" cy="2057400"/>
          </a:xfrm>
          <a:prstGeom prst="rect">
            <a:avLst/>
          </a:prstGeom>
        </p:spPr>
      </p:pic>
      <p:pic>
        <p:nvPicPr>
          <p:cNvPr id="16" name="图片 7">
            <a:extLst>
              <a:ext uri="{FF2B5EF4-FFF2-40B4-BE49-F238E27FC236}">
                <a16:creationId xmlns:a16="http://schemas.microsoft.com/office/drawing/2014/main" xmlns="" id="{F30F9D43-2CDB-43D5-9DFA-86317D0A529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76800" y="5600700"/>
            <a:ext cx="2849271" cy="3103344"/>
          </a:xfrm>
          <a:prstGeom prst="rect">
            <a:avLst/>
          </a:prstGeom>
        </p:spPr>
      </p:pic>
    </p:spTree>
    <p:extLst>
      <p:ext uri="{BB962C8B-B14F-4D97-AF65-F5344CB8AC3E}">
        <p14:creationId xmlns:p14="http://schemas.microsoft.com/office/powerpoint/2010/main" val="392755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4" name="Rectangle 3">
            <a:extLst>
              <a:ext uri="{FF2B5EF4-FFF2-40B4-BE49-F238E27FC236}">
                <a16:creationId xmlns:a16="http://schemas.microsoft.com/office/drawing/2014/main" xmlns="" id="{DB988ED7-4551-A302-B20F-1AF1C9C122FE}"/>
              </a:ext>
            </a:extLst>
          </p:cNvPr>
          <p:cNvSpPr/>
          <p:nvPr/>
        </p:nvSpPr>
        <p:spPr>
          <a:xfrm>
            <a:off x="0" y="7369423"/>
            <a:ext cx="18288000" cy="191073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CB9A371-DAC7-9E6C-C632-5248EC3F5990}"/>
              </a:ext>
            </a:extLst>
          </p:cNvPr>
          <p:cNvSpPr/>
          <p:nvPr/>
        </p:nvSpPr>
        <p:spPr>
          <a:xfrm>
            <a:off x="0" y="9512883"/>
            <a:ext cx="18288000" cy="1719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A9CAAD0-DB48-95B6-E81E-02905068CC96}"/>
              </a:ext>
            </a:extLst>
          </p:cNvPr>
          <p:cNvSpPr txBox="1"/>
          <p:nvPr/>
        </p:nvSpPr>
        <p:spPr>
          <a:xfrm>
            <a:off x="4339318" y="7826860"/>
            <a:ext cx="9609364" cy="1569660"/>
          </a:xfrm>
          <a:prstGeom prst="rect">
            <a:avLst/>
          </a:prstGeom>
          <a:noFill/>
        </p:spPr>
        <p:txBody>
          <a:bodyPr wrap="square">
            <a:spAutoFit/>
          </a:bodyPr>
          <a:lstStyle/>
          <a:p>
            <a:pPr algn="ctr"/>
            <a:r>
              <a:rPr lang="pt-BR" sz="9600" b="1" dirty="0">
                <a:solidFill>
                  <a:schemeClr val="accent2">
                    <a:lumMod val="50000"/>
                  </a:schemeClr>
                </a:solidFill>
                <a:effectLst/>
                <a:latin typeface="#9Slide05 Legendaria" panose="03030000000007000000" pitchFamily="66" charset="0"/>
                <a:ea typeface="Times New Roman" panose="02020603050405020304" pitchFamily="18" charset="0"/>
              </a:rPr>
              <a:t>Hội thi thổi cơm</a:t>
            </a:r>
            <a:endParaRPr lang="en-US" sz="9600" dirty="0">
              <a:solidFill>
                <a:schemeClr val="accent2">
                  <a:lumMod val="50000"/>
                </a:schemeClr>
              </a:solidFill>
              <a:latin typeface="#9Slide05 Legendaria" panose="03030000000007000000" pitchFamily="66" charset="0"/>
            </a:endParaRPr>
          </a:p>
        </p:txBody>
      </p:sp>
      <p:pic>
        <p:nvPicPr>
          <p:cNvPr id="13" name="Picture 12">
            <a:extLst>
              <a:ext uri="{FF2B5EF4-FFF2-40B4-BE49-F238E27FC236}">
                <a16:creationId xmlns:a16="http://schemas.microsoft.com/office/drawing/2014/main" xmlns="" id="{36E8B336-B68F-D5C4-0C74-CD50ABA48B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106" y="1663645"/>
            <a:ext cx="8839680" cy="5103624"/>
          </a:xfrm>
          <a:prstGeom prst="rect">
            <a:avLst/>
          </a:prstGeom>
        </p:spPr>
      </p:pic>
      <p:pic>
        <p:nvPicPr>
          <p:cNvPr id="16" name="Picture 15">
            <a:extLst>
              <a:ext uri="{FF2B5EF4-FFF2-40B4-BE49-F238E27FC236}">
                <a16:creationId xmlns:a16="http://schemas.microsoft.com/office/drawing/2014/main" xmlns="" id="{855E8DB0-4199-D76A-2E3F-62ED4F439CBB}"/>
              </a:ext>
            </a:extLst>
          </p:cNvPr>
          <p:cNvPicPr>
            <a:picLocks noChangeAspect="1"/>
          </p:cNvPicPr>
          <p:nvPr/>
        </p:nvPicPr>
        <p:blipFill rotWithShape="1">
          <a:blip r:embed="rId11">
            <a:extLst>
              <a:ext uri="{28A0092B-C50C-407E-A947-70E740481C1C}">
                <a14:useLocalDpi xmlns:a14="http://schemas.microsoft.com/office/drawing/2010/main" val="0"/>
              </a:ext>
            </a:extLst>
          </a:blip>
          <a:srcRect b="1233"/>
          <a:stretch/>
        </p:blipFill>
        <p:spPr>
          <a:xfrm>
            <a:off x="9769416" y="1682198"/>
            <a:ext cx="7900707" cy="5181669"/>
          </a:xfrm>
          <a:prstGeom prst="rect">
            <a:avLst/>
          </a:prstGeom>
        </p:spPr>
      </p:pic>
    </p:spTree>
    <p:extLst>
      <p:ext uri="{BB962C8B-B14F-4D97-AF65-F5344CB8AC3E}">
        <p14:creationId xmlns:p14="http://schemas.microsoft.com/office/powerpoint/2010/main" val="2110521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5E19097-7C56-A8DA-A4D5-C2882DF75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603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30495">
            <a:off x="-334674" y="8445468"/>
            <a:ext cx="3091058" cy="3170315"/>
          </a:xfrm>
          <a:prstGeom prst="rect">
            <a:avLst/>
          </a:prstGeom>
        </p:spPr>
      </p:pic>
      <p:sp>
        <p:nvSpPr>
          <p:cNvPr id="10" name="Rectangle 9">
            <a:extLst>
              <a:ext uri="{FF2B5EF4-FFF2-40B4-BE49-F238E27FC236}">
                <a16:creationId xmlns:a16="http://schemas.microsoft.com/office/drawing/2014/main" xmlns="" id="{04D39D96-5FC3-3C0F-F30D-2F3E78BCDD94}"/>
              </a:ext>
            </a:extLst>
          </p:cNvPr>
          <p:cNvSpPr/>
          <p:nvPr/>
        </p:nvSpPr>
        <p:spPr>
          <a:xfrm>
            <a:off x="0" y="3700469"/>
            <a:ext cx="18288000" cy="3259714"/>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E8A808A0-A712-5FF2-9E7B-FFB942EBB249}"/>
              </a:ext>
            </a:extLst>
          </p:cNvPr>
          <p:cNvSpPr/>
          <p:nvPr/>
        </p:nvSpPr>
        <p:spPr>
          <a:xfrm>
            <a:off x="0" y="7063523"/>
            <a:ext cx="18288000" cy="1719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9BC1EE8-B9B0-49AC-A7D8-6EABFE6C1A17}"/>
              </a:ext>
            </a:extLst>
          </p:cNvPr>
          <p:cNvSpPr txBox="1"/>
          <p:nvPr/>
        </p:nvSpPr>
        <p:spPr>
          <a:xfrm>
            <a:off x="4795157" y="4122357"/>
            <a:ext cx="7772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8800" b="1"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rPr>
              <a:t>I. Đọc và tìm hiểu chung</a:t>
            </a:r>
            <a:endParaRPr kumimoji="0" lang="en-US" sz="8000" b="0"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endParaRPr>
          </a:p>
        </p:txBody>
      </p:sp>
    </p:spTree>
    <p:extLst>
      <p:ext uri="{BB962C8B-B14F-4D97-AF65-F5344CB8AC3E}">
        <p14:creationId xmlns:p14="http://schemas.microsoft.com/office/powerpoint/2010/main" val="2069108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pic>
        <p:nvPicPr>
          <p:cNvPr id="4" name="Picture 3">
            <a:extLst>
              <a:ext uri="{FF2B5EF4-FFF2-40B4-BE49-F238E27FC236}">
                <a16:creationId xmlns:a16="http://schemas.microsoft.com/office/drawing/2014/main" xmlns="" id="{B2D54D78-2E43-E974-8832-146A32306D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3859" y="1279071"/>
            <a:ext cx="9007929" cy="9007929"/>
          </a:xfrm>
          <a:prstGeom prst="rect">
            <a:avLst/>
          </a:prstGeom>
        </p:spPr>
      </p:pic>
      <p:pic>
        <p:nvPicPr>
          <p:cNvPr id="9" name="Picture 8">
            <a:extLst>
              <a:ext uri="{FF2B5EF4-FFF2-40B4-BE49-F238E27FC236}">
                <a16:creationId xmlns:a16="http://schemas.microsoft.com/office/drawing/2014/main" xmlns="" id="{E9BA71A7-8408-D74D-0EBC-6EAFE84BE99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32824" y="2324099"/>
            <a:ext cx="6421318" cy="4876801"/>
          </a:xfrm>
          <a:prstGeom prst="rect">
            <a:avLst/>
          </a:prstGeom>
          <a:noFill/>
          <a:ln>
            <a:noFill/>
          </a:ln>
        </p:spPr>
      </p:pic>
      <p:sp>
        <p:nvSpPr>
          <p:cNvPr id="3" name="TextBox 2">
            <a:extLst>
              <a:ext uri="{FF2B5EF4-FFF2-40B4-BE49-F238E27FC236}">
                <a16:creationId xmlns:a16="http://schemas.microsoft.com/office/drawing/2014/main" xmlns="" id="{F94CC4AB-6AEF-13EB-86DE-B788701E051B}"/>
              </a:ext>
            </a:extLst>
          </p:cNvPr>
          <p:cNvSpPr txBox="1"/>
          <p:nvPr/>
        </p:nvSpPr>
        <p:spPr>
          <a:xfrm>
            <a:off x="2909834" y="3238500"/>
            <a:ext cx="5067298" cy="2308324"/>
          </a:xfrm>
          <a:prstGeom prst="rect">
            <a:avLst/>
          </a:prstGeom>
          <a:noFill/>
        </p:spPr>
        <p:txBody>
          <a:bodyPr wrap="square">
            <a:spAutoFit/>
          </a:bodyPr>
          <a:lstStyle/>
          <a:p>
            <a:pPr marL="0" marR="0" algn="ctr"/>
            <a:r>
              <a:rPr lang="nl-NL"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Nhắc lại những kĩ năng</a:t>
            </a:r>
          </a:p>
          <a:p>
            <a:pPr marL="0" marR="0" algn="ctr"/>
            <a:r>
              <a:rPr lang="nl-NL"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cơ bản khi đọc hiểu văn bản thông tin</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giải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thích</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quy</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tắc</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luật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lệ</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của</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một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hoạt</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động</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hay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trò</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 </a:t>
            </a:r>
            <a:r>
              <a:rPr lang="en-US" sz="2400" dirty="0" err="1">
                <a:effectLst/>
                <a:latin typeface="#9Slide03 Arima Madurai Bold" panose="00000800000000000000" pitchFamily="2" charset="0"/>
                <a:ea typeface="Calibri" panose="020F0502020204030204" pitchFamily="34" charset="0"/>
                <a:cs typeface="#9Slide03 Arima Madurai Bold" panose="00000800000000000000" pitchFamily="2" charset="0"/>
              </a:rPr>
              <a:t>chơi</a:t>
            </a:r>
            <a:r>
              <a:rPr lang="en-US" sz="2400" dirty="0">
                <a:effectLst/>
                <a:latin typeface="#9Slide03 Arima Madurai Bold" panose="00000800000000000000" pitchFamily="2" charset="0"/>
                <a:ea typeface="Calibri" panose="020F0502020204030204" pitchFamily="34" charset="0"/>
                <a:cs typeface="#9Slide03 Arima Madurai Bold" panose="00000800000000000000" pitchFamily="2" charset="0"/>
              </a:rPr>
              <a:t>.</a:t>
            </a:r>
            <a:r>
              <a:rPr lang="it-IT" sz="2400" dirty="0">
                <a:effectLst/>
                <a:latin typeface="#9Slide03 Arima Madurai Bold" panose="00000800000000000000" pitchFamily="2" charset="0"/>
                <a:ea typeface="ArialMT"/>
                <a:cs typeface="#9Slide03 Arima Madurai Bold" panose="00000800000000000000" pitchFamily="2" charset="0"/>
              </a:rPr>
              <a:t> Em đã vận dụng để đọc văn bản </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Hội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nấu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cơm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it-IT" sz="2400" dirty="0">
                <a:effectLst/>
                <a:latin typeface="#9Slide03 Arima Madurai Bold" panose="00000800000000000000" pitchFamily="2" charset="0"/>
                <a:ea typeface="ArialMT"/>
                <a:cs typeface="#9Slide03 Arima Madurai Bold" panose="00000800000000000000" pitchFamily="2" charset="0"/>
              </a:rPr>
              <a:t> như thế nào?</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06729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C8BC816A-0816-53F5-5A70-274E8D560F79}"/>
              </a:ext>
            </a:extLst>
          </p:cNvPr>
          <p:cNvSpPr txBox="1"/>
          <p:nvPr/>
        </p:nvSpPr>
        <p:spPr>
          <a:xfrm>
            <a:off x="8569168" y="3665976"/>
            <a:ext cx="8575831" cy="1384995"/>
          </a:xfrm>
          <a:prstGeom prst="rect">
            <a:avLst/>
          </a:prstGeom>
          <a:noFill/>
        </p:spPr>
        <p:txBody>
          <a:bodyPr wrap="square">
            <a:spAutoFit/>
          </a:bodyPr>
          <a:lstStyle/>
          <a:p>
            <a:pPr marL="0" marR="0"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Theo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Hội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thổi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cơm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giọng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Ngoài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thích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cước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còn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thích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4" name="TextBox 3">
            <a:extLst>
              <a:ext uri="{FF2B5EF4-FFF2-40B4-BE49-F238E27FC236}">
                <a16:creationId xmlns:a16="http://schemas.microsoft.com/office/drawing/2014/main" xmlns="" id="{ADDF3653-5D85-FE88-8385-19056CBA8451}"/>
              </a:ext>
            </a:extLst>
          </p:cNvPr>
          <p:cNvSpPr txBox="1"/>
          <p:nvPr/>
        </p:nvSpPr>
        <p:spPr>
          <a:xfrm>
            <a:off x="8569168" y="5927227"/>
            <a:ext cx="7866585" cy="954107"/>
          </a:xfrm>
          <a:prstGeom prst="rect">
            <a:avLst/>
          </a:prstGeom>
          <a:noFill/>
        </p:spPr>
        <p:txBody>
          <a:bodyPr wrap="square">
            <a:spAutoFit/>
          </a:bodyPr>
          <a:lstStyle/>
          <a:p>
            <a:pPr marL="0" marR="0"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Chia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sẻ</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trả</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hỏi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tin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pic>
        <p:nvPicPr>
          <p:cNvPr id="9" name="Picture 8" descr="Trẻ Em, Học Tập, Học Bài, Giáo Dục, Mầm Non, Tải hình PNG 111 -  Free.Vector6.com">
            <a:extLst>
              <a:ext uri="{FF2B5EF4-FFF2-40B4-BE49-F238E27FC236}">
                <a16:creationId xmlns:a16="http://schemas.microsoft.com/office/drawing/2014/main" xmlns="" id="{18EEA758-AF7F-1144-A354-999DB97B5D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1705" y="1926066"/>
            <a:ext cx="6130068" cy="6130068"/>
          </a:xfrm>
          <a:prstGeom prst="rect">
            <a:avLst/>
          </a:prstGeom>
          <a:noFill/>
        </p:spPr>
      </p:pic>
      <p:cxnSp>
        <p:nvCxnSpPr>
          <p:cNvPr id="11" name="Straight Connector 10">
            <a:extLst>
              <a:ext uri="{FF2B5EF4-FFF2-40B4-BE49-F238E27FC236}">
                <a16:creationId xmlns:a16="http://schemas.microsoft.com/office/drawing/2014/main" xmlns="" id="{EA9B82CD-ACB8-827B-540B-22DA5BAC023E}"/>
              </a:ext>
            </a:extLst>
          </p:cNvPr>
          <p:cNvCxnSpPr/>
          <p:nvPr/>
        </p:nvCxnSpPr>
        <p:spPr>
          <a:xfrm>
            <a:off x="7924800" y="1485900"/>
            <a:ext cx="0" cy="701040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xmlns="" id="{8A9D9FCF-8FEE-C0D9-3532-261CDC21E0C2}"/>
              </a:ext>
            </a:extLst>
          </p:cNvPr>
          <p:cNvSpPr txBox="1"/>
          <p:nvPr/>
        </p:nvSpPr>
        <p:spPr>
          <a:xfrm>
            <a:off x="8416769" y="1958723"/>
            <a:ext cx="8423432" cy="830997"/>
          </a:xfrm>
          <a:prstGeom prst="rect">
            <a:avLst/>
          </a:prstGeom>
          <a:noFill/>
        </p:spPr>
        <p:txBody>
          <a:bodyPr wrap="square" rtlCol="0">
            <a:spAutoFit/>
          </a:bodyPr>
          <a:lstStyle/>
          <a:p>
            <a:pPr algn="ctr"/>
            <a:r>
              <a:rPr lang="en-US" sz="4800" dirty="0">
                <a:solidFill>
                  <a:schemeClr val="accent3">
                    <a:lumMod val="50000"/>
                  </a:schemeClr>
                </a:solidFill>
                <a:latin typeface="#9Slide06 Broodfath" panose="02000500000000000000" pitchFamily="2" charset="0"/>
              </a:rPr>
              <a:t>Think – write – pair - share</a:t>
            </a:r>
          </a:p>
        </p:txBody>
      </p:sp>
    </p:spTree>
    <p:extLst>
      <p:ext uri="{BB962C8B-B14F-4D97-AF65-F5344CB8AC3E}">
        <p14:creationId xmlns:p14="http://schemas.microsoft.com/office/powerpoint/2010/main" val="1734483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30495">
            <a:off x="-334674" y="8445468"/>
            <a:ext cx="3091058" cy="3170315"/>
          </a:xfrm>
          <a:prstGeom prst="rect">
            <a:avLst/>
          </a:prstGeom>
        </p:spPr>
      </p:pic>
      <p:pic>
        <p:nvPicPr>
          <p:cNvPr id="12" name="Picture 11">
            <a:extLst>
              <a:ext uri="{FF2B5EF4-FFF2-40B4-BE49-F238E27FC236}">
                <a16:creationId xmlns:a16="http://schemas.microsoft.com/office/drawing/2014/main" xmlns="" id="{FAF6C7C6-E48F-B1CA-C5D1-5B19372C60C1}"/>
              </a:ext>
            </a:extLst>
          </p:cNvPr>
          <p:cNvPicPr>
            <a:picLocks noChangeAspect="1"/>
          </p:cNvPicPr>
          <p:nvPr/>
        </p:nvPicPr>
        <p:blipFill>
          <a:blip r:embed="rId11"/>
          <a:stretch>
            <a:fillRect/>
          </a:stretch>
        </p:blipFill>
        <p:spPr>
          <a:xfrm>
            <a:off x="9753600" y="3234225"/>
            <a:ext cx="3581402" cy="3413728"/>
          </a:xfrm>
          <a:prstGeom prst="rect">
            <a:avLst/>
          </a:prstGeom>
        </p:spPr>
      </p:pic>
      <p:pic>
        <p:nvPicPr>
          <p:cNvPr id="14" name="Picture 13">
            <a:extLst>
              <a:ext uri="{FF2B5EF4-FFF2-40B4-BE49-F238E27FC236}">
                <a16:creationId xmlns:a16="http://schemas.microsoft.com/office/drawing/2014/main" xmlns="" id="{F34AD0C8-71E0-E652-EE59-81394CD4FB36}"/>
              </a:ext>
            </a:extLst>
          </p:cNvPr>
          <p:cNvPicPr>
            <a:picLocks noChangeAspect="1"/>
          </p:cNvPicPr>
          <p:nvPr/>
        </p:nvPicPr>
        <p:blipFill>
          <a:blip r:embed="rId12"/>
          <a:stretch>
            <a:fillRect/>
          </a:stretch>
        </p:blipFill>
        <p:spPr>
          <a:xfrm>
            <a:off x="5377011" y="3234225"/>
            <a:ext cx="3865068" cy="3481672"/>
          </a:xfrm>
          <a:prstGeom prst="rect">
            <a:avLst/>
          </a:prstGeom>
        </p:spPr>
      </p:pic>
      <p:pic>
        <p:nvPicPr>
          <p:cNvPr id="16" name="Picture 15">
            <a:extLst>
              <a:ext uri="{FF2B5EF4-FFF2-40B4-BE49-F238E27FC236}">
                <a16:creationId xmlns:a16="http://schemas.microsoft.com/office/drawing/2014/main" xmlns="" id="{09798AD1-CD8D-21EF-B1DB-532236142641}"/>
              </a:ext>
            </a:extLst>
          </p:cNvPr>
          <p:cNvPicPr>
            <a:picLocks noChangeAspect="1"/>
          </p:cNvPicPr>
          <p:nvPr/>
        </p:nvPicPr>
        <p:blipFill>
          <a:blip r:embed="rId13"/>
          <a:stretch>
            <a:fillRect/>
          </a:stretch>
        </p:blipFill>
        <p:spPr>
          <a:xfrm>
            <a:off x="1003807" y="3193494"/>
            <a:ext cx="3748274" cy="3481673"/>
          </a:xfrm>
          <a:prstGeom prst="rect">
            <a:avLst/>
          </a:prstGeom>
        </p:spPr>
      </p:pic>
      <p:pic>
        <p:nvPicPr>
          <p:cNvPr id="20" name="Picture 19">
            <a:extLst>
              <a:ext uri="{FF2B5EF4-FFF2-40B4-BE49-F238E27FC236}">
                <a16:creationId xmlns:a16="http://schemas.microsoft.com/office/drawing/2014/main" xmlns="" id="{8C0E47E3-7EA5-4681-2715-ED50B7F32CBE}"/>
              </a:ext>
            </a:extLst>
          </p:cNvPr>
          <p:cNvPicPr>
            <a:picLocks noChangeAspect="1"/>
          </p:cNvPicPr>
          <p:nvPr/>
        </p:nvPicPr>
        <p:blipFill>
          <a:blip r:embed="rId14"/>
          <a:stretch>
            <a:fillRect/>
          </a:stretch>
        </p:blipFill>
        <p:spPr>
          <a:xfrm>
            <a:off x="13862852" y="3234225"/>
            <a:ext cx="3421341" cy="3424614"/>
          </a:xfrm>
          <a:prstGeom prst="rect">
            <a:avLst/>
          </a:prstGeom>
        </p:spPr>
      </p:pic>
      <p:sp>
        <p:nvSpPr>
          <p:cNvPr id="21" name="TextBox 20">
            <a:extLst>
              <a:ext uri="{FF2B5EF4-FFF2-40B4-BE49-F238E27FC236}">
                <a16:creationId xmlns:a16="http://schemas.microsoft.com/office/drawing/2014/main" xmlns="" id="{0D67B38F-7167-E317-1B1F-60BE73213FA2}"/>
              </a:ext>
            </a:extLst>
          </p:cNvPr>
          <p:cNvSpPr txBox="1"/>
          <p:nvPr/>
        </p:nvSpPr>
        <p:spPr>
          <a:xfrm>
            <a:off x="1752600" y="7046101"/>
            <a:ext cx="1828800" cy="830997"/>
          </a:xfrm>
          <a:prstGeom prst="rect">
            <a:avLst/>
          </a:prstGeom>
          <a:noFill/>
        </p:spPr>
        <p:txBody>
          <a:bodyPr wrap="square" rtlCol="0">
            <a:spAutoFit/>
          </a:bodyPr>
          <a:lstStyle/>
          <a:p>
            <a:pPr algn="ctr"/>
            <a:r>
              <a:rPr lang="en-US" sz="4800" dirty="0">
                <a:latin typeface="#9Slide05 SVNVictoria" panose="02000503000000020003" pitchFamily="2" charset="0"/>
              </a:rPr>
              <a:t>Xay</a:t>
            </a:r>
          </a:p>
        </p:txBody>
      </p:sp>
      <p:sp>
        <p:nvSpPr>
          <p:cNvPr id="22" name="TextBox 21">
            <a:extLst>
              <a:ext uri="{FF2B5EF4-FFF2-40B4-BE49-F238E27FC236}">
                <a16:creationId xmlns:a16="http://schemas.microsoft.com/office/drawing/2014/main" xmlns="" id="{AD447595-E23E-13B0-0736-AB256CF63990}"/>
              </a:ext>
            </a:extLst>
          </p:cNvPr>
          <p:cNvSpPr txBox="1"/>
          <p:nvPr/>
        </p:nvSpPr>
        <p:spPr>
          <a:xfrm>
            <a:off x="6395145" y="7022867"/>
            <a:ext cx="1828800" cy="830997"/>
          </a:xfrm>
          <a:prstGeom prst="rect">
            <a:avLst/>
          </a:prstGeom>
          <a:noFill/>
        </p:spPr>
        <p:txBody>
          <a:bodyPr wrap="square" rtlCol="0">
            <a:spAutoFit/>
          </a:bodyPr>
          <a:lstStyle/>
          <a:p>
            <a:pPr algn="ctr"/>
            <a:r>
              <a:rPr lang="en-US" sz="4800" dirty="0" err="1">
                <a:latin typeface="#9Slide05 SVNVictoria" panose="02000503000000020003" pitchFamily="2" charset="0"/>
              </a:rPr>
              <a:t>Giã</a:t>
            </a:r>
            <a:endParaRPr lang="en-US" sz="4800" dirty="0">
              <a:latin typeface="#9Slide05 SVNVictoria" panose="02000503000000020003" pitchFamily="2" charset="0"/>
            </a:endParaRPr>
          </a:p>
        </p:txBody>
      </p:sp>
      <p:sp>
        <p:nvSpPr>
          <p:cNvPr id="23" name="TextBox 22">
            <a:extLst>
              <a:ext uri="{FF2B5EF4-FFF2-40B4-BE49-F238E27FC236}">
                <a16:creationId xmlns:a16="http://schemas.microsoft.com/office/drawing/2014/main" xmlns="" id="{8BE19BDF-83DC-E073-B72F-B6BCFD476FC2}"/>
              </a:ext>
            </a:extLst>
          </p:cNvPr>
          <p:cNvSpPr txBox="1"/>
          <p:nvPr/>
        </p:nvSpPr>
        <p:spPr>
          <a:xfrm>
            <a:off x="10629901" y="7022866"/>
            <a:ext cx="1828800" cy="830997"/>
          </a:xfrm>
          <a:prstGeom prst="rect">
            <a:avLst/>
          </a:prstGeom>
          <a:noFill/>
        </p:spPr>
        <p:txBody>
          <a:bodyPr wrap="square" rtlCol="0">
            <a:spAutoFit/>
          </a:bodyPr>
          <a:lstStyle/>
          <a:p>
            <a:pPr algn="ctr"/>
            <a:r>
              <a:rPr lang="en-US" sz="4800" dirty="0" err="1">
                <a:latin typeface="#9Slide05 SVNVictoria" panose="02000503000000020003" pitchFamily="2" charset="0"/>
              </a:rPr>
              <a:t>Giần</a:t>
            </a:r>
            <a:endParaRPr lang="en-US" sz="4800" dirty="0">
              <a:latin typeface="#9Slide05 SVNVictoria" panose="02000503000000020003" pitchFamily="2" charset="0"/>
            </a:endParaRPr>
          </a:p>
        </p:txBody>
      </p:sp>
      <p:sp>
        <p:nvSpPr>
          <p:cNvPr id="24" name="TextBox 23">
            <a:extLst>
              <a:ext uri="{FF2B5EF4-FFF2-40B4-BE49-F238E27FC236}">
                <a16:creationId xmlns:a16="http://schemas.microsoft.com/office/drawing/2014/main" xmlns="" id="{127533C1-1AB9-9DF8-2664-52846AFA8FE3}"/>
              </a:ext>
            </a:extLst>
          </p:cNvPr>
          <p:cNvSpPr txBox="1"/>
          <p:nvPr/>
        </p:nvSpPr>
        <p:spPr>
          <a:xfrm>
            <a:off x="14862312" y="6924202"/>
            <a:ext cx="1828800" cy="830997"/>
          </a:xfrm>
          <a:prstGeom prst="rect">
            <a:avLst/>
          </a:prstGeom>
          <a:noFill/>
        </p:spPr>
        <p:txBody>
          <a:bodyPr wrap="square" rtlCol="0">
            <a:spAutoFit/>
          </a:bodyPr>
          <a:lstStyle/>
          <a:p>
            <a:pPr algn="ctr"/>
            <a:r>
              <a:rPr lang="en-US" sz="4800" dirty="0" err="1">
                <a:latin typeface="#9Slide05 SVNVictoria" panose="02000503000000020003" pitchFamily="2" charset="0"/>
              </a:rPr>
              <a:t>Sàng</a:t>
            </a:r>
            <a:endParaRPr lang="en-US" sz="4800" dirty="0">
              <a:latin typeface="#9Slide05 SVNVictoria" panose="02000503000000020003" pitchFamily="2" charset="0"/>
            </a:endParaRPr>
          </a:p>
        </p:txBody>
      </p:sp>
      <p:sp>
        <p:nvSpPr>
          <p:cNvPr id="25" name="TextBox 24">
            <a:extLst>
              <a:ext uri="{FF2B5EF4-FFF2-40B4-BE49-F238E27FC236}">
                <a16:creationId xmlns:a16="http://schemas.microsoft.com/office/drawing/2014/main" xmlns="" id="{5AB3D1BC-B36E-A777-BC8C-091781C0562A}"/>
              </a:ext>
            </a:extLst>
          </p:cNvPr>
          <p:cNvSpPr txBox="1"/>
          <p:nvPr/>
        </p:nvSpPr>
        <p:spPr>
          <a:xfrm>
            <a:off x="4495800" y="1350964"/>
            <a:ext cx="9906000" cy="923330"/>
          </a:xfrm>
          <a:prstGeom prst="rect">
            <a:avLst/>
          </a:prstGeom>
          <a:noFill/>
        </p:spPr>
        <p:txBody>
          <a:bodyPr wrap="square" rtlCol="0">
            <a:spAutoFit/>
          </a:bodyPr>
          <a:lstStyle/>
          <a:p>
            <a:pPr algn="ctr"/>
            <a:r>
              <a:rPr lang="en-US" sz="5400" dirty="0" err="1">
                <a:solidFill>
                  <a:schemeClr val="accent3">
                    <a:lumMod val="50000"/>
                  </a:schemeClr>
                </a:solidFill>
                <a:latin typeface="#9Slide03 BoosterNextFYBlack" panose="02000A03000000020004" pitchFamily="2" charset="0"/>
              </a:rPr>
              <a:t>Giải</a:t>
            </a:r>
            <a:r>
              <a:rPr lang="en-US" sz="5400" dirty="0">
                <a:solidFill>
                  <a:schemeClr val="accent3">
                    <a:lumMod val="50000"/>
                  </a:schemeClr>
                </a:solidFill>
                <a:latin typeface="#9Slide03 BoosterNextFYBlack" panose="02000A03000000020004" pitchFamily="2" charset="0"/>
              </a:rPr>
              <a:t> </a:t>
            </a:r>
            <a:r>
              <a:rPr lang="en-US" sz="5400" dirty="0" err="1">
                <a:solidFill>
                  <a:schemeClr val="accent3">
                    <a:lumMod val="50000"/>
                  </a:schemeClr>
                </a:solidFill>
                <a:latin typeface="#9Slide03 BoosterNextFYBlack" panose="02000A03000000020004" pitchFamily="2" charset="0"/>
              </a:rPr>
              <a:t>nghĩa</a:t>
            </a:r>
            <a:r>
              <a:rPr lang="en-US" sz="5400" dirty="0">
                <a:solidFill>
                  <a:schemeClr val="accent3">
                    <a:lumMod val="50000"/>
                  </a:schemeClr>
                </a:solidFill>
                <a:latin typeface="#9Slide03 BoosterNextFYBlack" panose="02000A03000000020004" pitchFamily="2" charset="0"/>
              </a:rPr>
              <a:t> </a:t>
            </a:r>
            <a:r>
              <a:rPr lang="en-US" sz="5400" dirty="0" err="1">
                <a:solidFill>
                  <a:schemeClr val="accent3">
                    <a:lumMod val="50000"/>
                  </a:schemeClr>
                </a:solidFill>
                <a:latin typeface="#9Slide03 BoosterNextFYBlack" panose="02000A03000000020004" pitchFamily="2" charset="0"/>
              </a:rPr>
              <a:t>từ</a:t>
            </a:r>
            <a:r>
              <a:rPr lang="en-US" sz="5400" dirty="0">
                <a:solidFill>
                  <a:schemeClr val="accent3">
                    <a:lumMod val="50000"/>
                  </a:schemeClr>
                </a:solidFill>
                <a:latin typeface="#9Slide03 BoosterNextFYBlack" panose="02000A03000000020004" pitchFamily="2" charset="0"/>
              </a:rPr>
              <a:t> </a:t>
            </a:r>
            <a:r>
              <a:rPr lang="en-US" sz="5400" dirty="0" err="1">
                <a:solidFill>
                  <a:schemeClr val="accent3">
                    <a:lumMod val="50000"/>
                  </a:schemeClr>
                </a:solidFill>
                <a:latin typeface="#9Slide03 BoosterNextFYBlack" panose="02000A03000000020004" pitchFamily="2" charset="0"/>
              </a:rPr>
              <a:t>khó</a:t>
            </a:r>
            <a:endParaRPr lang="en-US" sz="5400" dirty="0">
              <a:solidFill>
                <a:schemeClr val="accent3">
                  <a:lumMod val="50000"/>
                </a:schemeClr>
              </a:solidFill>
              <a:latin typeface="#9Slide03 BoosterNextFYBlack" panose="02000A03000000020004" pitchFamily="2" charset="0"/>
            </a:endParaRPr>
          </a:p>
        </p:txBody>
      </p:sp>
    </p:spTree>
    <p:extLst>
      <p:ext uri="{BB962C8B-B14F-4D97-AF65-F5344CB8AC3E}">
        <p14:creationId xmlns:p14="http://schemas.microsoft.com/office/powerpoint/2010/main" val="1924600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5E19097-7C56-A8DA-A4D5-C2882DF75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603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30495">
            <a:off x="-334674" y="8445468"/>
            <a:ext cx="3091058" cy="3170315"/>
          </a:xfrm>
          <a:prstGeom prst="rect">
            <a:avLst/>
          </a:prstGeom>
        </p:spPr>
      </p:pic>
      <p:sp>
        <p:nvSpPr>
          <p:cNvPr id="10" name="Rectangle 9">
            <a:extLst>
              <a:ext uri="{FF2B5EF4-FFF2-40B4-BE49-F238E27FC236}">
                <a16:creationId xmlns:a16="http://schemas.microsoft.com/office/drawing/2014/main" xmlns="" id="{04D39D96-5FC3-3C0F-F30D-2F3E78BCDD94}"/>
              </a:ext>
            </a:extLst>
          </p:cNvPr>
          <p:cNvSpPr/>
          <p:nvPr/>
        </p:nvSpPr>
        <p:spPr>
          <a:xfrm>
            <a:off x="0" y="3539918"/>
            <a:ext cx="18288000" cy="3259714"/>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xmlns="" id="{E8A808A0-A712-5FF2-9E7B-FFB942EBB249}"/>
              </a:ext>
            </a:extLst>
          </p:cNvPr>
          <p:cNvSpPr/>
          <p:nvPr/>
        </p:nvSpPr>
        <p:spPr>
          <a:xfrm>
            <a:off x="0" y="6902972"/>
            <a:ext cx="18288000" cy="171963"/>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99BC1EE8-B9B0-49AC-A7D8-6EABFE6C1A17}"/>
              </a:ext>
            </a:extLst>
          </p:cNvPr>
          <p:cNvSpPr txBox="1"/>
          <p:nvPr/>
        </p:nvSpPr>
        <p:spPr>
          <a:xfrm>
            <a:off x="4795157" y="3961806"/>
            <a:ext cx="7772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8800" b="1"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cs typeface="+mn-cs"/>
              </a:rPr>
              <a:t>II. Đọc và tìm hiểu chi tiết</a:t>
            </a:r>
            <a:endParaRPr kumimoji="0" lang="en-US" sz="8000" b="0" i="0" u="none" strike="noStrike" kern="1200" cap="none" spc="0" normalizeH="0" baseline="0" noProof="0" dirty="0">
              <a:ln>
                <a:noFill/>
              </a:ln>
              <a:solidFill>
                <a:schemeClr val="accent2">
                  <a:lumMod val="50000"/>
                </a:schemeClr>
              </a:solidFill>
              <a:effectLst/>
              <a:uLnTx/>
              <a:uFillTx/>
              <a:latin typeface="#9Slide05 Awesome Display" pitchFamily="2" charset="0"/>
              <a:ea typeface="Times New Roman" panose="02020603050405020304" pitchFamily="18" charset="0"/>
              <a:cs typeface="+mn-cs"/>
            </a:endParaRPr>
          </a:p>
        </p:txBody>
      </p:sp>
    </p:spTree>
    <p:extLst>
      <p:ext uri="{BB962C8B-B14F-4D97-AF65-F5344CB8AC3E}">
        <p14:creationId xmlns:p14="http://schemas.microsoft.com/office/powerpoint/2010/main" val="353303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44D959E8-08C0-BC37-D4E2-9B37D1D4FA09}"/>
              </a:ext>
            </a:extLst>
          </p:cNvPr>
          <p:cNvSpPr txBox="1"/>
          <p:nvPr/>
        </p:nvSpPr>
        <p:spPr>
          <a:xfrm>
            <a:off x="4339318" y="503492"/>
            <a:ext cx="9609364" cy="523220"/>
          </a:xfrm>
          <a:prstGeom prst="rect">
            <a:avLst/>
          </a:prstGeom>
          <a:noFill/>
        </p:spPr>
        <p:txBody>
          <a:bodyPr wrap="square" rtlCol="0">
            <a:spAutoFit/>
          </a:bodyPr>
          <a:lstStyle>
            <a:defPPr>
              <a:defRPr lang="en-US"/>
            </a:defPPr>
            <a:lvl1pPr algn="ctr">
              <a:defRPr sz="5400">
                <a:solidFill>
                  <a:schemeClr val="accent3">
                    <a:lumMod val="50000"/>
                  </a:schemeClr>
                </a:solidFill>
                <a:latin typeface="#9Slide03 BoosterNextFYBlack" panose="02000A03000000020004" pitchFamily="2" charset="0"/>
              </a:defRPr>
            </a:lvl1pPr>
          </a:lstStyle>
          <a:p>
            <a:r>
              <a:rPr lang="en-US" sz="2800" dirty="0"/>
              <a:t>1. </a:t>
            </a:r>
            <a:r>
              <a:rPr lang="en-US" sz="2800" dirty="0" err="1"/>
              <a:t>Các</a:t>
            </a:r>
            <a:r>
              <a:rPr lang="en-US" sz="2800" dirty="0"/>
              <a:t> </a:t>
            </a:r>
            <a:r>
              <a:rPr lang="en-US" sz="2800" dirty="0" err="1"/>
              <a:t>yếu</a:t>
            </a:r>
            <a:r>
              <a:rPr lang="en-US" sz="2800" dirty="0"/>
              <a:t> </a:t>
            </a:r>
            <a:r>
              <a:rPr lang="en-US" sz="2800" dirty="0" err="1"/>
              <a:t>tố</a:t>
            </a:r>
            <a:r>
              <a:rPr lang="en-US" sz="2800" dirty="0"/>
              <a:t> </a:t>
            </a:r>
            <a:r>
              <a:rPr lang="en-US" sz="2800" dirty="0" err="1"/>
              <a:t>đặc</a:t>
            </a:r>
            <a:r>
              <a:rPr lang="en-US" sz="2800" dirty="0"/>
              <a:t> </a:t>
            </a:r>
            <a:r>
              <a:rPr lang="en-US" sz="2800" dirty="0" err="1"/>
              <a:t>trưng</a:t>
            </a:r>
            <a:r>
              <a:rPr lang="en-US" sz="2800" dirty="0"/>
              <a:t> </a:t>
            </a:r>
            <a:r>
              <a:rPr lang="en-US" sz="2800" dirty="0" err="1"/>
              <a:t>trong</a:t>
            </a:r>
            <a:r>
              <a:rPr lang="en-US" sz="2800" dirty="0"/>
              <a:t> </a:t>
            </a:r>
            <a:r>
              <a:rPr lang="en-US" sz="2800" dirty="0" err="1"/>
              <a:t>văn</a:t>
            </a:r>
            <a:r>
              <a:rPr lang="en-US" sz="2800" dirty="0"/>
              <a:t> </a:t>
            </a:r>
            <a:r>
              <a:rPr lang="en-US" sz="2800" dirty="0" err="1"/>
              <a:t>bản</a:t>
            </a:r>
            <a:endParaRPr lang="en-US" sz="2800" dirty="0"/>
          </a:p>
        </p:txBody>
      </p:sp>
      <p:graphicFrame>
        <p:nvGraphicFramePr>
          <p:cNvPr id="4" name="Table 3">
            <a:extLst>
              <a:ext uri="{FF2B5EF4-FFF2-40B4-BE49-F238E27FC236}">
                <a16:creationId xmlns:a16="http://schemas.microsoft.com/office/drawing/2014/main" xmlns="" id="{EBF7390F-F08A-9613-5699-9FE1AD011582}"/>
              </a:ext>
            </a:extLst>
          </p:cNvPr>
          <p:cNvGraphicFramePr>
            <a:graphicFrameLocks noGrp="1"/>
          </p:cNvGraphicFramePr>
          <p:nvPr>
            <p:extLst>
              <p:ext uri="{D42A27DB-BD31-4B8C-83A1-F6EECF244321}">
                <p14:modId xmlns:p14="http://schemas.microsoft.com/office/powerpoint/2010/main" val="766283331"/>
              </p:ext>
            </p:extLst>
          </p:nvPr>
        </p:nvGraphicFramePr>
        <p:xfrm>
          <a:off x="876300" y="1510525"/>
          <a:ext cx="16535400" cy="7830755"/>
        </p:xfrm>
        <a:graphic>
          <a:graphicData uri="http://schemas.openxmlformats.org/drawingml/2006/table">
            <a:tbl>
              <a:tblPr firstRow="1" firstCol="1" bandRow="1">
                <a:tableStyleId>{F5AB1C69-6EDB-4FF4-983F-18BD219EF322}</a:tableStyleId>
              </a:tblPr>
              <a:tblGrid>
                <a:gridCol w="7623787">
                  <a:extLst>
                    <a:ext uri="{9D8B030D-6E8A-4147-A177-3AD203B41FA5}">
                      <a16:colId xmlns:a16="http://schemas.microsoft.com/office/drawing/2014/main" xmlns="" val="1235053463"/>
                    </a:ext>
                  </a:extLst>
                </a:gridCol>
                <a:gridCol w="4606313">
                  <a:extLst>
                    <a:ext uri="{9D8B030D-6E8A-4147-A177-3AD203B41FA5}">
                      <a16:colId xmlns:a16="http://schemas.microsoft.com/office/drawing/2014/main" xmlns="" val="3047508024"/>
                    </a:ext>
                  </a:extLst>
                </a:gridCol>
                <a:gridCol w="4305300">
                  <a:extLst>
                    <a:ext uri="{9D8B030D-6E8A-4147-A177-3AD203B41FA5}">
                      <a16:colId xmlns:a16="http://schemas.microsoft.com/office/drawing/2014/main" xmlns="" val="1299373031"/>
                    </a:ext>
                  </a:extLst>
                </a:gridCol>
              </a:tblGrid>
              <a:tr h="600941">
                <a:tc gridSpan="3">
                  <a:txBody>
                    <a:bodyPr/>
                    <a:lstStyle/>
                    <a:p>
                      <a:pPr marL="0" marR="0" algn="ctr">
                        <a:spcBef>
                          <a:spcPts val="600"/>
                        </a:spcBef>
                        <a:spcAft>
                          <a:spcPts val="600"/>
                        </a:spcAft>
                      </a:pPr>
                      <a:r>
                        <a:rPr lang="en-US" sz="2200" dirty="0">
                          <a:solidFill>
                            <a:schemeClr val="tx1"/>
                          </a:solidFill>
                          <a:effectLst/>
                          <a:latin typeface="#9Slide03 BoosterNextFYBlack" panose="02000A03000000020004" pitchFamily="2" charset="0"/>
                          <a:cs typeface="#9Slide03 Arima Madurai" panose="00000500000000000000" pitchFamily="2" charset="0"/>
                        </a:rPr>
                        <a:t>PHIẾU HỌC TẬP SỐ 01</a:t>
                      </a:r>
                      <a:endParaRPr lang="en-US" sz="2200" dirty="0">
                        <a:solidFill>
                          <a:schemeClr val="tx1"/>
                        </a:solidFill>
                        <a:effectLst/>
                        <a:latin typeface="#9Slide03 BoosterNextFYBlack" panose="02000A03000000020004" pitchFamily="2" charset="0"/>
                        <a:ea typeface="Times New Roman" panose="02020603050405020304" pitchFamily="18" charset="0"/>
                        <a:cs typeface="#9Slide03 Arima Madurai" panose="00000500000000000000" pitchFamily="2" charset="0"/>
                      </a:endParaRPr>
                    </a:p>
                  </a:txBody>
                  <a:tcPr marL="14888" marR="14888" marT="0" marB="0" anchor="ctr">
                    <a:solidFill>
                      <a:srgbClr val="9BBB59"/>
                    </a:solidFill>
                  </a:tcPr>
                </a:tc>
                <a:tc hMerge="1">
                  <a:txBody>
                    <a:bodyPr/>
                    <a:lstStyle/>
                    <a:p>
                      <a:endParaRPr lang="en-US"/>
                    </a:p>
                  </a:txBody>
                  <a:tcPr/>
                </a:tc>
                <a:tc hMerge="1">
                  <a:txBody>
                    <a:bodyPr/>
                    <a:lstStyle/>
                    <a:p>
                      <a:pPr marL="0" marR="0" algn="ctr">
                        <a:spcBef>
                          <a:spcPts val="600"/>
                        </a:spcBef>
                        <a:spcAft>
                          <a:spcPts val="600"/>
                        </a:spcAft>
                      </a:pPr>
                      <a:endParaRPr lang="en-US" sz="2200" dirty="0">
                        <a:solidFill>
                          <a:schemeClr val="tx1"/>
                        </a:solidFill>
                        <a:effectLst/>
                        <a:latin typeface="#9Slide03 BoosterNextFYBlack" panose="02000A03000000020004" pitchFamily="2" charset="0"/>
                        <a:ea typeface="Times New Roman" panose="02020603050405020304" pitchFamily="18" charset="0"/>
                        <a:cs typeface="#9Slide03 Arima Madurai" panose="00000500000000000000" pitchFamily="2" charset="0"/>
                      </a:endParaRPr>
                    </a:p>
                  </a:txBody>
                  <a:tcPr marL="14888" marR="14888" marT="0" marB="0" anchor="ctr">
                    <a:solidFill>
                      <a:srgbClr val="9BBB59"/>
                    </a:solidFill>
                  </a:tcPr>
                </a:tc>
                <a:extLst>
                  <a:ext uri="{0D108BD9-81ED-4DB2-BD59-A6C34878D82A}">
                    <a16:rowId xmlns:a16="http://schemas.microsoft.com/office/drawing/2014/main" xmlns="" val="1054148579"/>
                  </a:ext>
                </a:extLst>
              </a:tr>
              <a:tr h="685800">
                <a:tc>
                  <a:txBody>
                    <a:bodyPr/>
                    <a:lstStyle/>
                    <a:p>
                      <a:pPr marL="0" marR="0" algn="ctr">
                        <a:spcBef>
                          <a:spcPts val="600"/>
                        </a:spcBef>
                        <a:spcAft>
                          <a:spcPts val="600"/>
                        </a:spcAft>
                      </a:pPr>
                      <a:r>
                        <a:rPr lang="en-US" sz="2200" dirty="0" err="1">
                          <a:solidFill>
                            <a:schemeClr val="tx1"/>
                          </a:solidFill>
                          <a:effectLst/>
                          <a:latin typeface="#9Slide03 BoosterNextFYBlack" panose="02000A03000000020004" pitchFamily="2" charset="0"/>
                          <a:cs typeface="#9Slide03 Arima Madurai" panose="00000500000000000000" pitchFamily="2" charset="0"/>
                        </a:rPr>
                        <a:t>Các</a:t>
                      </a:r>
                      <a:r>
                        <a:rPr lang="en-US" sz="2200" dirty="0">
                          <a:solidFill>
                            <a:schemeClr val="tx1"/>
                          </a:solidFill>
                          <a:effectLst/>
                          <a:latin typeface="#9Slide03 BoosterNextFYBlack" panose="02000A03000000020004" pitchFamily="2" charset="0"/>
                          <a:cs typeface="#9Slide03 Arima Madurai" panose="00000500000000000000" pitchFamily="2" charset="0"/>
                        </a:rPr>
                        <a:t> </a:t>
                      </a:r>
                      <a:r>
                        <a:rPr lang="en-US" sz="2200" dirty="0" err="1">
                          <a:solidFill>
                            <a:schemeClr val="tx1"/>
                          </a:solidFill>
                          <a:effectLst/>
                          <a:latin typeface="#9Slide03 BoosterNextFYBlack" panose="02000A03000000020004" pitchFamily="2" charset="0"/>
                          <a:cs typeface="#9Slide03 Arima Madurai" panose="00000500000000000000" pitchFamily="2" charset="0"/>
                        </a:rPr>
                        <a:t>yếu</a:t>
                      </a:r>
                      <a:r>
                        <a:rPr lang="en-US" sz="2200" dirty="0">
                          <a:solidFill>
                            <a:schemeClr val="tx1"/>
                          </a:solidFill>
                          <a:effectLst/>
                          <a:latin typeface="#9Slide03 BoosterNextFYBlack" panose="02000A03000000020004" pitchFamily="2" charset="0"/>
                          <a:cs typeface="#9Slide03 Arima Madurai" panose="00000500000000000000" pitchFamily="2" charset="0"/>
                        </a:rPr>
                        <a:t> </a:t>
                      </a:r>
                      <a:r>
                        <a:rPr lang="en-US" sz="2200" dirty="0" err="1">
                          <a:solidFill>
                            <a:schemeClr val="tx1"/>
                          </a:solidFill>
                          <a:effectLst/>
                          <a:latin typeface="#9Slide03 BoosterNextFYBlack" panose="02000A03000000020004" pitchFamily="2" charset="0"/>
                          <a:cs typeface="#9Slide03 Arima Madurai" panose="00000500000000000000" pitchFamily="2" charset="0"/>
                        </a:rPr>
                        <a:t>tố</a:t>
                      </a:r>
                      <a:endParaRPr lang="en-US" sz="2200" dirty="0">
                        <a:solidFill>
                          <a:schemeClr val="tx1"/>
                        </a:solidFill>
                        <a:effectLst/>
                        <a:latin typeface="#9Slide03 BoosterNextFYBlack" panose="02000A03000000020004" pitchFamily="2" charset="0"/>
                        <a:ea typeface="Times New Roman" panose="02020603050405020304" pitchFamily="18" charset="0"/>
                        <a:cs typeface="#9Slide03 Arima Madurai" panose="000005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200">
                          <a:solidFill>
                            <a:schemeClr val="tx1"/>
                          </a:solidFill>
                          <a:effectLst/>
                          <a:latin typeface="#9Slide03 BoosterNextFYBlack" panose="02000A03000000020004" pitchFamily="2" charset="0"/>
                          <a:cs typeface="#9Slide03 Arima Madurai" panose="00000500000000000000" pitchFamily="2" charset="0"/>
                        </a:rPr>
                        <a:t>Nội dung cụ thể</a:t>
                      </a:r>
                      <a:endParaRPr lang="en-US" sz="2200">
                        <a:solidFill>
                          <a:schemeClr val="tx1"/>
                        </a:solidFill>
                        <a:effectLst/>
                        <a:latin typeface="#9Slide03 BoosterNextFYBlack" panose="02000A03000000020004" pitchFamily="2" charset="0"/>
                        <a:ea typeface="Times New Roman" panose="02020603050405020304" pitchFamily="18" charset="0"/>
                        <a:cs typeface="#9Slide03 Arima Madurai" panose="000005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200">
                          <a:solidFill>
                            <a:schemeClr val="tx1"/>
                          </a:solidFill>
                          <a:effectLst/>
                          <a:latin typeface="#9Slide03 BoosterNextFYBlack" panose="02000A03000000020004" pitchFamily="2" charset="0"/>
                          <a:cs typeface="#9Slide03 Arima Madurai" panose="00000500000000000000" pitchFamily="2" charset="0"/>
                        </a:rPr>
                        <a:t>Nhận xét</a:t>
                      </a:r>
                      <a:endParaRPr lang="en-US" sz="22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solidFill>
                      <a:srgbClr val="9BBB59"/>
                    </a:solidFill>
                  </a:tcPr>
                </a:tc>
                <a:extLst>
                  <a:ext uri="{0D108BD9-81ED-4DB2-BD59-A6C34878D82A}">
                    <a16:rowId xmlns:a16="http://schemas.microsoft.com/office/drawing/2014/main" xmlns="" val="1220564454"/>
                  </a:ext>
                </a:extLst>
              </a:tr>
              <a:tr h="1488752">
                <a:tc>
                  <a:txBody>
                    <a:bodyPr/>
                    <a:lstStyle/>
                    <a:p>
                      <a:pPr marL="0" marR="0" algn="just">
                        <a:spcBef>
                          <a:spcPts val="0"/>
                        </a:spcBef>
                        <a:spcAft>
                          <a:spcPts val="0"/>
                        </a:spcAft>
                      </a:pPr>
                      <a:r>
                        <a:rPr lang="en-US" sz="2200" dirty="0">
                          <a:solidFill>
                            <a:schemeClr val="tx1"/>
                          </a:solidFill>
                          <a:effectLst/>
                          <a:latin typeface="#9Slide03 Arima Madurai" panose="00000500000000000000" pitchFamily="2" charset="0"/>
                          <a:cs typeface="#9Slide03 Arima Madurai" panose="00000500000000000000" pitchFamily="2" charset="0"/>
                        </a:rPr>
                        <a:t>1. </a:t>
                      </a:r>
                      <a:r>
                        <a:rPr lang="en-US" sz="2200" dirty="0" err="1">
                          <a:solidFill>
                            <a:schemeClr val="tx1"/>
                          </a:solidFill>
                          <a:effectLst/>
                          <a:latin typeface="#9Slide03 Arima Madurai" panose="00000500000000000000" pitchFamily="2" charset="0"/>
                          <a:cs typeface="#9Slide03 Arima Madurai" panose="00000500000000000000" pitchFamily="2" charset="0"/>
                        </a:rPr>
                        <a:t>Bố</a:t>
                      </a:r>
                      <a:r>
                        <a:rPr lang="en-US" sz="2200" dirty="0">
                          <a:solidFill>
                            <a:schemeClr val="tx1"/>
                          </a:solidFill>
                          <a:effectLst/>
                          <a:latin typeface="#9Slide03 Arima Madurai" panose="00000500000000000000" pitchFamily="2"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cs typeface="#9Slide03 Arima Madurai" panose="00000500000000000000" pitchFamily="2" charset="0"/>
                        </a:rPr>
                        <a:t>cục</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 Xác định bố cục văn bản Hội thi thổi cơm. </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  Chỉ ra cấu trúc trong mỗi  phần (mỗi cuộc thi) ? </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 Nhận xét về cách sắp xếp bố cục?</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265773518"/>
                  </a:ext>
                </a:extLst>
              </a:tr>
              <a:tr h="1373078">
                <a:tc>
                  <a:txBody>
                    <a:bodyPr/>
                    <a:lstStyle/>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2. Cách trình bày thông tin:</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 Các thông tin trong văn bản được sắp xếp theo trật tự nào? </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 Cách sắp xếp thông tin đó tạo hiệu quả ra sao?</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567845469"/>
                  </a:ext>
                </a:extLst>
              </a:tr>
              <a:tr h="838200">
                <a:tc>
                  <a:txBody>
                    <a:bodyPr/>
                    <a:lstStyle/>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3. Nhan đề </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(Nhan đề cung cấp thông tin như thế nào?)</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gridSpan="2">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hMerge="1">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1560315697"/>
                  </a:ext>
                </a:extLst>
              </a:tr>
              <a:tr h="914400">
                <a:tc>
                  <a:txBody>
                    <a:bodyPr/>
                    <a:lstStyle/>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4. Sa pô</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(Tác dụng của phần sa pô trong văn bản)</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214721833"/>
                  </a:ext>
                </a:extLst>
              </a:tr>
              <a:tr h="989794">
                <a:tc>
                  <a:txBody>
                    <a:bodyPr/>
                    <a:lstStyle/>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5. Hình ảnh</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(Hình ảnh minh họa cho thông tin nào?)</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73217236"/>
                  </a:ext>
                </a:extLst>
              </a:tr>
              <a:tr h="939790">
                <a:tc>
                  <a:txBody>
                    <a:bodyPr/>
                    <a:lstStyle/>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6. Cách trình bày kiểu chữ, cỡ chữ </a:t>
                      </a:r>
                      <a:endParaRPr lang="en-US" sz="2200" dirty="0">
                        <a:solidFill>
                          <a:schemeClr val="tx1"/>
                        </a:solidFill>
                        <a:effectLst/>
                        <a:latin typeface="#9Slide03 Arima Madurai" panose="00000500000000000000" pitchFamily="2" charset="0"/>
                        <a:cs typeface="#9Slide03 Arima Madurai" panose="00000500000000000000" pitchFamily="2" charset="0"/>
                      </a:endParaRPr>
                    </a:p>
                    <a:p>
                      <a:pPr marL="0" marR="0" algn="just">
                        <a:spcBef>
                          <a:spcPts val="0"/>
                        </a:spcBef>
                        <a:spcAft>
                          <a:spcPts val="0"/>
                        </a:spcAft>
                      </a:pPr>
                      <a:r>
                        <a:rPr lang="pt-BR" sz="2200" dirty="0">
                          <a:solidFill>
                            <a:schemeClr val="tx1"/>
                          </a:solidFill>
                          <a:effectLst/>
                          <a:latin typeface="#9Slide03 Arima Madurai" panose="00000500000000000000" pitchFamily="2" charset="0"/>
                          <a:cs typeface="#9Slide03 Arima Madurai" panose="00000500000000000000" pitchFamily="2" charset="0"/>
                        </a:rPr>
                        <a:t>(Cách trình bày kiểu chữ, cỡ chữ có gì đặc biệt)</a:t>
                      </a:r>
                      <a:endParaRPr lang="en-US" sz="22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4251626776"/>
                  </a:ext>
                </a:extLst>
              </a:tr>
            </a:tbl>
          </a:graphicData>
        </a:graphic>
      </p:graphicFrame>
    </p:spTree>
    <p:extLst>
      <p:ext uri="{BB962C8B-B14F-4D97-AF65-F5344CB8AC3E}">
        <p14:creationId xmlns:p14="http://schemas.microsoft.com/office/powerpoint/2010/main" val="3265632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CE9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776712" y="8020563"/>
            <a:ext cx="2511288" cy="226643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09043">
            <a:off x="84390" y="-433292"/>
            <a:ext cx="2777226" cy="254810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73307" y="402677"/>
            <a:ext cx="624035" cy="62403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30495">
            <a:off x="-334674" y="8445468"/>
            <a:ext cx="3091058" cy="3170315"/>
          </a:xfrm>
          <a:prstGeom prst="rect">
            <a:avLst/>
          </a:prstGeom>
        </p:spPr>
      </p:pic>
      <p:sp>
        <p:nvSpPr>
          <p:cNvPr id="3" name="TextBox 2">
            <a:extLst>
              <a:ext uri="{FF2B5EF4-FFF2-40B4-BE49-F238E27FC236}">
                <a16:creationId xmlns:a16="http://schemas.microsoft.com/office/drawing/2014/main" xmlns="" id="{44D959E8-08C0-BC37-D4E2-9B37D1D4FA09}"/>
              </a:ext>
            </a:extLst>
          </p:cNvPr>
          <p:cNvSpPr txBox="1"/>
          <p:nvPr/>
        </p:nvSpPr>
        <p:spPr>
          <a:xfrm>
            <a:off x="4453618" y="402677"/>
            <a:ext cx="9609364" cy="523220"/>
          </a:xfrm>
          <a:prstGeom prst="rect">
            <a:avLst/>
          </a:prstGeom>
          <a:noFill/>
        </p:spPr>
        <p:txBody>
          <a:bodyPr wrap="square" rtlCol="0">
            <a:spAutoFit/>
          </a:bodyPr>
          <a:lstStyle>
            <a:defPPr>
              <a:defRPr lang="en-US"/>
            </a:defPPr>
            <a:lvl1pPr algn="ctr">
              <a:defRPr sz="5400">
                <a:solidFill>
                  <a:schemeClr val="accent3">
                    <a:lumMod val="50000"/>
                  </a:schemeClr>
                </a:solidFill>
                <a:latin typeface="#9Slide03 BoosterNextFYBlack" panose="02000A03000000020004"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1.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Các</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yếu</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tố</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đặc</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trưng</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trong</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văn</a:t>
            </a:r>
            <a:r>
              <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rPr>
              <a:t> </a:t>
            </a:r>
            <a:r>
              <a:rPr kumimoji="0" lang="en-US" sz="2800" b="0" i="0" u="none" strike="noStrike" kern="1200" cap="none" spc="0" normalizeH="0" baseline="0" noProof="0" dirty="0" err="1">
                <a:ln>
                  <a:noFill/>
                </a:ln>
                <a:solidFill>
                  <a:srgbClr val="9BBB59">
                    <a:lumMod val="50000"/>
                  </a:srgbClr>
                </a:solidFill>
                <a:effectLst/>
                <a:uLnTx/>
                <a:uFillTx/>
                <a:latin typeface="#9Slide03 BoosterNextFYBlack" panose="02000A03000000020004" pitchFamily="2" charset="0"/>
                <a:ea typeface="+mn-ea"/>
                <a:cs typeface="+mn-cs"/>
              </a:rPr>
              <a:t>bản</a:t>
            </a:r>
            <a:endParaRPr kumimoji="0" lang="en-US" sz="2800" b="0" i="0" u="none" strike="noStrike" kern="1200" cap="none" spc="0" normalizeH="0" baseline="0" noProof="0" dirty="0">
              <a:ln>
                <a:noFill/>
              </a:ln>
              <a:solidFill>
                <a:srgbClr val="9BBB59">
                  <a:lumMod val="50000"/>
                </a:srgbClr>
              </a:solidFill>
              <a:effectLst/>
              <a:uLnTx/>
              <a:uFillTx/>
              <a:latin typeface="#9Slide03 BoosterNextFYBlack" panose="02000A03000000020004" pitchFamily="2" charset="0"/>
              <a:ea typeface="+mn-ea"/>
              <a:cs typeface="+mn-cs"/>
            </a:endParaRPr>
          </a:p>
        </p:txBody>
      </p:sp>
      <p:graphicFrame>
        <p:nvGraphicFramePr>
          <p:cNvPr id="4" name="Table 3">
            <a:extLst>
              <a:ext uri="{FF2B5EF4-FFF2-40B4-BE49-F238E27FC236}">
                <a16:creationId xmlns:a16="http://schemas.microsoft.com/office/drawing/2014/main" xmlns="" id="{EBF7390F-F08A-9613-5699-9FE1AD011582}"/>
              </a:ext>
            </a:extLst>
          </p:cNvPr>
          <p:cNvGraphicFramePr>
            <a:graphicFrameLocks noGrp="1"/>
          </p:cNvGraphicFramePr>
          <p:nvPr>
            <p:extLst>
              <p:ext uri="{D42A27DB-BD31-4B8C-83A1-F6EECF244321}">
                <p14:modId xmlns:p14="http://schemas.microsoft.com/office/powerpoint/2010/main" val="1360130321"/>
              </p:ext>
            </p:extLst>
          </p:nvPr>
        </p:nvGraphicFramePr>
        <p:xfrm>
          <a:off x="990600" y="1417783"/>
          <a:ext cx="16535400" cy="7735998"/>
        </p:xfrm>
        <a:graphic>
          <a:graphicData uri="http://schemas.openxmlformats.org/drawingml/2006/table">
            <a:tbl>
              <a:tblPr firstRow="1" firstCol="1" bandRow="1">
                <a:tableStyleId>{F5AB1C69-6EDB-4FF4-983F-18BD219EF322}</a:tableStyleId>
              </a:tblPr>
              <a:tblGrid>
                <a:gridCol w="5201249">
                  <a:extLst>
                    <a:ext uri="{9D8B030D-6E8A-4147-A177-3AD203B41FA5}">
                      <a16:colId xmlns:a16="http://schemas.microsoft.com/office/drawing/2014/main" xmlns="" val="1235053463"/>
                    </a:ext>
                  </a:extLst>
                </a:gridCol>
                <a:gridCol w="5722839">
                  <a:extLst>
                    <a:ext uri="{9D8B030D-6E8A-4147-A177-3AD203B41FA5}">
                      <a16:colId xmlns:a16="http://schemas.microsoft.com/office/drawing/2014/main" xmlns="" val="3047508024"/>
                    </a:ext>
                  </a:extLst>
                </a:gridCol>
                <a:gridCol w="5611312">
                  <a:extLst>
                    <a:ext uri="{9D8B030D-6E8A-4147-A177-3AD203B41FA5}">
                      <a16:colId xmlns:a16="http://schemas.microsoft.com/office/drawing/2014/main" xmlns="" val="2045833696"/>
                    </a:ext>
                  </a:extLst>
                </a:gridCol>
              </a:tblGrid>
              <a:tr h="1001498">
                <a:tc>
                  <a:txBody>
                    <a:bodyPr/>
                    <a:lstStyle/>
                    <a:p>
                      <a:pPr marL="0" marR="0" algn="ctr">
                        <a:spcBef>
                          <a:spcPts val="600"/>
                        </a:spcBef>
                        <a:spcAft>
                          <a:spcPts val="600"/>
                        </a:spcAft>
                      </a:pPr>
                      <a:r>
                        <a:rPr lang="en-US" sz="2400">
                          <a:solidFill>
                            <a:schemeClr val="tx1"/>
                          </a:solidFill>
                          <a:effectLst/>
                          <a:latin typeface="#9Slide03 BoosterNextFYBlack" panose="02000A03000000020004" pitchFamily="2" charset="0"/>
                        </a:rPr>
                        <a:t>Các yếu tố</a:t>
                      </a:r>
                      <a:endParaRPr lang="en-US" sz="24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400">
                          <a:solidFill>
                            <a:schemeClr val="tx1"/>
                          </a:solidFill>
                          <a:effectLst/>
                          <a:latin typeface="#9Slide03 BoosterNextFYBlack" panose="02000A03000000020004" pitchFamily="2" charset="0"/>
                        </a:rPr>
                        <a:t>Nội dung cụ thể</a:t>
                      </a:r>
                      <a:endParaRPr lang="en-US" sz="240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tc>
                  <a:txBody>
                    <a:bodyPr/>
                    <a:lstStyle/>
                    <a:p>
                      <a:pPr marL="0" marR="0" algn="ctr">
                        <a:spcBef>
                          <a:spcPts val="600"/>
                        </a:spcBef>
                        <a:spcAft>
                          <a:spcPts val="600"/>
                        </a:spcAft>
                      </a:pPr>
                      <a:r>
                        <a:rPr lang="en-US" sz="2400" dirty="0" err="1">
                          <a:solidFill>
                            <a:schemeClr val="tx1"/>
                          </a:solidFill>
                          <a:effectLst/>
                          <a:latin typeface="#9Slide03 BoosterNextFYBlack" panose="02000A03000000020004" pitchFamily="2" charset="0"/>
                        </a:rPr>
                        <a:t>Nhận</a:t>
                      </a:r>
                      <a:r>
                        <a:rPr lang="en-US" sz="2400" dirty="0">
                          <a:solidFill>
                            <a:schemeClr val="tx1"/>
                          </a:solidFill>
                          <a:effectLst/>
                          <a:latin typeface="#9Slide03 BoosterNextFYBlack" panose="02000A03000000020004" pitchFamily="2" charset="0"/>
                        </a:rPr>
                        <a:t> </a:t>
                      </a:r>
                      <a:r>
                        <a:rPr lang="en-US" sz="2400" dirty="0" err="1">
                          <a:solidFill>
                            <a:schemeClr val="tx1"/>
                          </a:solidFill>
                          <a:effectLst/>
                          <a:latin typeface="#9Slide03 BoosterNextFYBlack" panose="02000A03000000020004" pitchFamily="2" charset="0"/>
                        </a:rPr>
                        <a:t>xét</a:t>
                      </a:r>
                      <a:endParaRPr lang="en-US" sz="2400" dirty="0">
                        <a:solidFill>
                          <a:schemeClr val="tx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4888" marR="14888" marT="0" marB="0" anchor="ctr">
                    <a:solidFill>
                      <a:srgbClr val="9BBB59"/>
                    </a:solidFill>
                  </a:tcPr>
                </a:tc>
                <a:extLst>
                  <a:ext uri="{0D108BD9-81ED-4DB2-BD59-A6C34878D82A}">
                    <a16:rowId xmlns:a16="http://schemas.microsoft.com/office/drawing/2014/main" xmlns="" val="1220564454"/>
                  </a:ext>
                </a:extLst>
              </a:tr>
              <a:tr h="4172462">
                <a:tc>
                  <a:txBody>
                    <a:bodyPr/>
                    <a:lstStyle/>
                    <a:p>
                      <a:pPr marL="0" marR="0" algn="l">
                        <a:spcBef>
                          <a:spcPts val="600"/>
                        </a:spcBef>
                        <a:spcAft>
                          <a:spcPts val="600"/>
                        </a:spcAft>
                      </a:pPr>
                      <a:r>
                        <a:rPr lang="en-US" sz="2400" dirty="0">
                          <a:solidFill>
                            <a:schemeClr val="tx1"/>
                          </a:solidFill>
                          <a:effectLst/>
                          <a:latin typeface="#9Slide03 Arima Madurai" panose="00000500000000000000" pitchFamily="2" charset="0"/>
                          <a:cs typeface="#9Slide03 Arima Madurai" panose="00000500000000000000" pitchFamily="2" charset="0"/>
                        </a:rPr>
                        <a:t>1. </a:t>
                      </a:r>
                      <a:r>
                        <a:rPr lang="en-US" sz="2400" dirty="0" err="1">
                          <a:solidFill>
                            <a:schemeClr val="tx1"/>
                          </a:solidFill>
                          <a:effectLst/>
                          <a:latin typeface="#9Slide03 Arima Madurai" panose="00000500000000000000" pitchFamily="2" charset="0"/>
                          <a:cs typeface="#9Slide03 Arima Madurai" panose="00000500000000000000" pitchFamily="2" charset="0"/>
                        </a:rPr>
                        <a:t>Bố</a:t>
                      </a:r>
                      <a:r>
                        <a:rPr lang="en-US" sz="2400" dirty="0">
                          <a:solidFill>
                            <a:schemeClr val="tx1"/>
                          </a:solidFill>
                          <a:effectLst/>
                          <a:latin typeface="#9Slide03 Arima Madurai" panose="00000500000000000000" pitchFamily="2" charset="0"/>
                          <a:cs typeface="#9Slide03 Arima Madurai" panose="00000500000000000000" pitchFamily="2" charset="0"/>
                        </a:rPr>
                        <a:t> </a:t>
                      </a:r>
                      <a:r>
                        <a:rPr lang="en-US" sz="2400" dirty="0" err="1">
                          <a:solidFill>
                            <a:schemeClr val="tx1"/>
                          </a:solidFill>
                          <a:effectLst/>
                          <a:latin typeface="#9Slide03 Arima Madurai" panose="00000500000000000000" pitchFamily="2" charset="0"/>
                          <a:cs typeface="#9Slide03 Arima Madurai" panose="00000500000000000000" pitchFamily="2" charset="0"/>
                        </a:rPr>
                        <a:t>cục</a:t>
                      </a:r>
                      <a:endParaRPr lang="en-US" sz="2400" dirty="0">
                        <a:solidFill>
                          <a:schemeClr val="tx1"/>
                        </a:solidFill>
                        <a:effectLst/>
                        <a:latin typeface="#9Slide03 Arima Madurai" panose="00000500000000000000" pitchFamily="2" charset="0"/>
                        <a:cs typeface="#9Slide03 Arima Madurai" panose="00000500000000000000" pitchFamily="2" charset="0"/>
                      </a:endParaRP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 Xác định bố cục văn bản Hội thi thổi cơm. </a:t>
                      </a:r>
                      <a:endParaRPr lang="en-US" sz="2400" dirty="0">
                        <a:solidFill>
                          <a:schemeClr val="tx1"/>
                        </a:solidFill>
                        <a:effectLst/>
                        <a:latin typeface="#9Slide03 Arima Madurai" panose="00000500000000000000" pitchFamily="2" charset="0"/>
                        <a:cs typeface="#9Slide03 Arima Madurai" panose="00000500000000000000" pitchFamily="2" charset="0"/>
                      </a:endParaRP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  Chỉ ra cấu trúc trong mỗi  phần </a:t>
                      </a: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(mỗi cuộc thi) ? </a:t>
                      </a:r>
                      <a:endParaRPr lang="en-US" sz="2400" dirty="0">
                        <a:solidFill>
                          <a:schemeClr val="tx1"/>
                        </a:solidFill>
                        <a:effectLst/>
                        <a:latin typeface="#9Slide03 Arima Madurai" panose="00000500000000000000" pitchFamily="2" charset="0"/>
                        <a:cs typeface="#9Slide03 Arima Madurai" panose="00000500000000000000" pitchFamily="2" charset="0"/>
                      </a:endParaRP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 Nhận xét về cách sắp xếp bố cục?</a:t>
                      </a:r>
                      <a:endParaRPr lang="en-US" sz="24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265773518"/>
                  </a:ext>
                </a:extLst>
              </a:tr>
              <a:tr h="2562038">
                <a:tc>
                  <a:txBody>
                    <a:bodyPr/>
                    <a:lstStyle/>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2. Cách trình bày thông tin:</a:t>
                      </a:r>
                      <a:endParaRPr lang="en-US" sz="2400" dirty="0">
                        <a:solidFill>
                          <a:schemeClr val="tx1"/>
                        </a:solidFill>
                        <a:effectLst/>
                        <a:latin typeface="#9Slide03 Arima Madurai" panose="00000500000000000000" pitchFamily="2" charset="0"/>
                        <a:cs typeface="#9Slide03 Arima Madurai" panose="00000500000000000000" pitchFamily="2" charset="0"/>
                      </a:endParaRP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 Các thông tin trong văn bản được sắp xếp theo trật tự nào? </a:t>
                      </a:r>
                      <a:endParaRPr lang="en-US" sz="2400" dirty="0">
                        <a:solidFill>
                          <a:schemeClr val="tx1"/>
                        </a:solidFill>
                        <a:effectLst/>
                        <a:latin typeface="#9Slide03 Arima Madurai" panose="00000500000000000000" pitchFamily="2" charset="0"/>
                        <a:cs typeface="#9Slide03 Arima Madurai" panose="00000500000000000000" pitchFamily="2" charset="0"/>
                      </a:endParaRPr>
                    </a:p>
                    <a:p>
                      <a:pPr marL="0" marR="0" algn="l">
                        <a:spcBef>
                          <a:spcPts val="600"/>
                        </a:spcBef>
                        <a:spcAft>
                          <a:spcPts val="600"/>
                        </a:spcAft>
                      </a:pPr>
                      <a:r>
                        <a:rPr lang="pt-BR" sz="2400" dirty="0">
                          <a:solidFill>
                            <a:schemeClr val="tx1"/>
                          </a:solidFill>
                          <a:effectLst/>
                          <a:latin typeface="#9Slide03 Arima Madurai" panose="00000500000000000000" pitchFamily="2" charset="0"/>
                          <a:cs typeface="#9Slide03 Arima Madurai" panose="00000500000000000000" pitchFamily="2" charset="0"/>
                        </a:rPr>
                        <a:t>- Cách sắp xếp thông tin đó tạo hiệu quả ra sao?</a:t>
                      </a:r>
                      <a:endParaRPr lang="en-US" sz="2400" dirty="0">
                        <a:solidFill>
                          <a:schemeClr val="tx1"/>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400" dirty="0">
                        <a:effectLst/>
                        <a:latin typeface="#9Slide03 Arima Madurai" panose="00000500000000000000" pitchFamily="2" charset="0"/>
                        <a:cs typeface="#9Slide03 Arima Madurai" panose="00000500000000000000" pitchFamily="2" charset="0"/>
                      </a:endParaRPr>
                    </a:p>
                  </a:txBody>
                  <a:tcPr marL="14888" marR="14888" marT="0" marB="0" anchor="ctr"/>
                </a:tc>
                <a:tc>
                  <a:txBody>
                    <a:bodyPr/>
                    <a:lstStyle/>
                    <a:p>
                      <a:pPr marL="0" marR="0" algn="just">
                        <a:spcBef>
                          <a:spcPts val="600"/>
                        </a:spcBef>
                        <a:spcAft>
                          <a:spcPts val="600"/>
                        </a:spcAft>
                      </a:pP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txBody>
                  <a:tcPr marL="14888" marR="14888" marT="0" marB="0" anchor="ctr"/>
                </a:tc>
                <a:extLst>
                  <a:ext uri="{0D108BD9-81ED-4DB2-BD59-A6C34878D82A}">
                    <a16:rowId xmlns:a16="http://schemas.microsoft.com/office/drawing/2014/main" xmlns="" val="3567845469"/>
                  </a:ext>
                </a:extLst>
              </a:tr>
            </a:tbl>
          </a:graphicData>
        </a:graphic>
      </p:graphicFrame>
      <p:sp>
        <p:nvSpPr>
          <p:cNvPr id="9" name="TextBox 8">
            <a:extLst>
              <a:ext uri="{FF2B5EF4-FFF2-40B4-BE49-F238E27FC236}">
                <a16:creationId xmlns:a16="http://schemas.microsoft.com/office/drawing/2014/main" xmlns="" id="{506CC015-56CB-3315-FD78-E89995A40012}"/>
              </a:ext>
            </a:extLst>
          </p:cNvPr>
          <p:cNvSpPr txBox="1"/>
          <p:nvPr/>
        </p:nvSpPr>
        <p:spPr>
          <a:xfrm>
            <a:off x="6248401" y="2857500"/>
            <a:ext cx="5486400" cy="3600986"/>
          </a:xfrm>
          <a:prstGeom prst="rect">
            <a:avLst/>
          </a:prstGeom>
          <a:noFill/>
        </p:spPr>
        <p:txBody>
          <a:bodyPr wrap="square">
            <a:spAutoFit/>
          </a:bodyPr>
          <a:lstStyle/>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Gồm 02 phần:</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nhan đề, sa pô</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4 hội thi: tên, nội dung</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Cấu trúc mỗi hội thi:</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tên, địa điểm</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giới thiệu chung </a:t>
            </a:r>
            <a:endParaRPr lang="en-US" sz="2400" dirty="0">
              <a:effectLst/>
              <a:latin typeface="#9Slide03 Arima Madurai" panose="00000500000000000000" pitchFamily="2" charset="0"/>
              <a:cs typeface="#9Slide03 Arima Madurai" panose="00000500000000000000" pitchFamily="2" charset="0"/>
            </a:endParaRPr>
          </a:p>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 nêu thể lệ thi</a:t>
            </a: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1" name="TextBox 10">
            <a:extLst>
              <a:ext uri="{FF2B5EF4-FFF2-40B4-BE49-F238E27FC236}">
                <a16:creationId xmlns:a16="http://schemas.microsoft.com/office/drawing/2014/main" xmlns="" id="{A6673C5F-A0A1-B050-2771-ABA2E2764A92}"/>
              </a:ext>
            </a:extLst>
          </p:cNvPr>
          <p:cNvSpPr txBox="1"/>
          <p:nvPr/>
        </p:nvSpPr>
        <p:spPr>
          <a:xfrm>
            <a:off x="12039600" y="3760423"/>
            <a:ext cx="5257800" cy="1569660"/>
          </a:xfrm>
          <a:prstGeom prst="rect">
            <a:avLst/>
          </a:prstGeom>
          <a:noFill/>
        </p:spPr>
        <p:txBody>
          <a:bodyPr wrap="square">
            <a:spAutoFit/>
          </a:bodyPr>
          <a:lstStyle/>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Bố cục rõ ràng, cung cấp cho người đọc nội dung của các cuộc thi và  làm nổi bật thông tin quan trọng nhất là thể lệ (các quy định) về từng cuộc thi.</a:t>
            </a: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3" name="TextBox 12">
            <a:extLst>
              <a:ext uri="{FF2B5EF4-FFF2-40B4-BE49-F238E27FC236}">
                <a16:creationId xmlns:a16="http://schemas.microsoft.com/office/drawing/2014/main" xmlns="" id="{D4EE4DCB-DD5E-F56C-918E-8201DC2E0E14}"/>
              </a:ext>
            </a:extLst>
          </p:cNvPr>
          <p:cNvSpPr txBox="1"/>
          <p:nvPr/>
        </p:nvSpPr>
        <p:spPr>
          <a:xfrm>
            <a:off x="6248401" y="7280151"/>
            <a:ext cx="5486400" cy="1200329"/>
          </a:xfrm>
          <a:prstGeom prst="rect">
            <a:avLst/>
          </a:prstGeom>
          <a:noFill/>
        </p:spPr>
        <p:txBody>
          <a:bodyPr wrap="square">
            <a:spAutoFit/>
          </a:bodyPr>
          <a:lstStyle/>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Triển khai trình bày thông tin theo đối tượng được phân loại, cụ thể mỗi cuộc thi phân loại đối tượng và cách thức thi.</a:t>
            </a:r>
            <a:endParaRPr lang="en-US" sz="2400" dirty="0">
              <a:effectLst/>
              <a:latin typeface="#9Slide03 Arima Madurai" panose="00000500000000000000" pitchFamily="2" charset="0"/>
              <a:cs typeface="#9Slide03 Arima Madurai" panose="00000500000000000000" pitchFamily="2" charset="0"/>
            </a:endParaRPr>
          </a:p>
        </p:txBody>
      </p:sp>
      <p:sp>
        <p:nvSpPr>
          <p:cNvPr id="15" name="TextBox 14">
            <a:extLst>
              <a:ext uri="{FF2B5EF4-FFF2-40B4-BE49-F238E27FC236}">
                <a16:creationId xmlns:a16="http://schemas.microsoft.com/office/drawing/2014/main" xmlns="" id="{14E349F2-1C8C-185B-A741-44DDC3C39CB9}"/>
              </a:ext>
            </a:extLst>
          </p:cNvPr>
          <p:cNvSpPr txBox="1"/>
          <p:nvPr/>
        </p:nvSpPr>
        <p:spPr>
          <a:xfrm>
            <a:off x="12039600" y="6950252"/>
            <a:ext cx="5257800" cy="1938992"/>
          </a:xfrm>
          <a:prstGeom prst="rect">
            <a:avLst/>
          </a:prstGeom>
          <a:noFill/>
        </p:spPr>
        <p:txBody>
          <a:bodyPr wrap="square">
            <a:spAutoFit/>
          </a:bodyPr>
          <a:lstStyle/>
          <a:p>
            <a:pPr marL="0" marR="0" algn="just">
              <a:spcBef>
                <a:spcPts val="600"/>
              </a:spcBef>
              <a:spcAft>
                <a:spcPts val="600"/>
              </a:spcAft>
            </a:pPr>
            <a:r>
              <a:rPr lang="pt-BR" sz="2400" dirty="0">
                <a:effectLst/>
                <a:latin typeface="#9Slide03 Arima Madurai" panose="00000500000000000000" pitchFamily="2" charset="0"/>
                <a:cs typeface="#9Slide03 Arima Madurai" panose="00000500000000000000" pitchFamily="2" charset="0"/>
              </a:rPr>
              <a:t>Cách trình bày này giúp người đọc nắm được thông tin một cách nhanh chóng, đồng thời cũng hiểu cách viết văn bản giới thiệu quy tắc luật lệ của một trò chơi.</a:t>
            </a:r>
            <a:endParaRPr lang="en-US" sz="24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extLst>
      <p:ext uri="{BB962C8B-B14F-4D97-AF65-F5344CB8AC3E}">
        <p14:creationId xmlns:p14="http://schemas.microsoft.com/office/powerpoint/2010/main" val="17578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1520</Words>
  <Application>Microsoft Office PowerPoint</Application>
  <PresentationFormat>Custom</PresentationFormat>
  <Paragraphs>120</Paragraphs>
  <Slides>16</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#9Slide05 SVNVictoria</vt:lpstr>
      <vt:lpstr>#9Slide05 Awesome Display</vt:lpstr>
      <vt:lpstr>#9Slide07 SVNA Love Of Thunder</vt:lpstr>
      <vt:lpstr>#9Slide03 Arima Madurai</vt:lpstr>
      <vt:lpstr>#9Slide03 BoosterNextFYBlack</vt:lpstr>
      <vt:lpstr>Calibri</vt:lpstr>
      <vt:lpstr>#9Slide05 HLT Boulevard</vt:lpstr>
      <vt:lpstr>#9Slide03 Arima Madurai Bold</vt:lpstr>
      <vt:lpstr>ArialMT</vt:lpstr>
      <vt:lpstr>Times New Roman</vt:lpstr>
      <vt:lpstr>Arial</vt:lpstr>
      <vt:lpstr>#9Slide06 Broodfath</vt:lpstr>
      <vt:lpstr>#9Slide05 Legendaria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Dark Gray Creative Illustrated Cooking Class Presentation</dc:title>
  <cp:lastModifiedBy>BaoAnh</cp:lastModifiedBy>
  <cp:revision>5</cp:revision>
  <dcterms:created xsi:type="dcterms:W3CDTF">2006-08-16T00:00:00Z</dcterms:created>
  <dcterms:modified xsi:type="dcterms:W3CDTF">2022-09-19T15:25:52Z</dcterms:modified>
  <dc:identifier>DAFKMjkFnc0</dc:identifier>
</cp:coreProperties>
</file>