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59" r:id="rId6"/>
    <p:sldId id="274" r:id="rId7"/>
    <p:sldId id="264" r:id="rId8"/>
    <p:sldId id="266" r:id="rId9"/>
    <p:sldId id="268" r:id="rId10"/>
    <p:sldId id="269" r:id="rId11"/>
  </p:sldIdLst>
  <p:sldSz cx="18288000" cy="10287000"/>
  <p:notesSz cx="6858000" cy="9144000"/>
  <p:embeddedFontLst>
    <p:embeddedFont>
      <p:font typeface="#9Slide03 Arima Madurai Bold" panose="00000800000000000000" pitchFamily="2" charset="0"/>
      <p:bold r:id="rId12"/>
    </p:embeddedFont>
    <p:embeddedFont>
      <p:font typeface="#9Slide03 BoosterNextFYBlack" panose="02000A03000000020004" pitchFamily="2" charset="0"/>
      <p:regular r:id="rId13"/>
    </p:embeddedFont>
    <p:embeddedFont>
      <p:font typeface="#9Slide05 HLT Boulevard" panose="00000400000000000000" pitchFamily="2" charset="0"/>
      <p:italic r:id="rId14"/>
    </p:embeddedFont>
    <p:embeddedFont>
      <p:font typeface="#9Slide07 SVNZiclets" panose="02000603000000000000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ublic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F82"/>
    <a:srgbClr val="348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sv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15600" y="2705100"/>
            <a:ext cx="5777259" cy="40626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indent="457200"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Nêu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một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vài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tình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huống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trong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cuộc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sống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mà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em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có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ý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kiến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bất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đồng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quan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điểm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với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mọi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người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xung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quanh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.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Em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đã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giải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quyết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tình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huống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ấy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như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thế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400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nào</a:t>
            </a:r>
            <a:r>
              <a:rPr lang="en-US" sz="4400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4237" y="1625777"/>
            <a:ext cx="4462262" cy="53360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15265" y="3576200"/>
            <a:ext cx="4652796" cy="508502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7548753" y="1734936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6904554" y="3191833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021252" y="-187364"/>
            <a:ext cx="22344167" cy="1141737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752703" y="1028700"/>
            <a:ext cx="1440632" cy="8229600"/>
            <a:chOff x="0" y="0"/>
            <a:chExt cx="1920843" cy="10972800"/>
          </a:xfrm>
        </p:grpSpPr>
        <p:grpSp>
          <p:nvGrpSpPr>
            <p:cNvPr id="7" name="Group 7"/>
            <p:cNvGrpSpPr/>
            <p:nvPr/>
          </p:nvGrpSpPr>
          <p:grpSpPr>
            <a:xfrm rot="-10800000">
              <a:off x="0" y="0"/>
              <a:ext cx="1920843" cy="2340445"/>
              <a:chOff x="0" y="0"/>
              <a:chExt cx="2354580" cy="286893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FE5435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8632355"/>
              <a:ext cx="1920843" cy="2340445"/>
              <a:chOff x="0" y="0"/>
              <a:chExt cx="2354580" cy="28689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FA88C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6579167"/>
              <a:ext cx="1920843" cy="1920843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4A92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4525978"/>
              <a:ext cx="1920843" cy="1920843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C54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2472790"/>
              <a:ext cx="1920843" cy="1920843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13D9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14013" y="755567"/>
              <a:ext cx="1292817" cy="91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25"/>
                </a:lnSpc>
              </a:pPr>
              <a:r>
                <a:rPr lang="en-US" sz="4925">
                  <a:solidFill>
                    <a:srgbClr val="FFFAF5"/>
                  </a:solidFill>
                  <a:latin typeface="Public Sans Bold"/>
                </a:rPr>
                <a:t>5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4013" y="3018557"/>
              <a:ext cx="1292817" cy="91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25"/>
                </a:lnSpc>
              </a:pPr>
              <a:r>
                <a:rPr lang="en-US" sz="4925">
                  <a:solidFill>
                    <a:srgbClr val="FFFAF5"/>
                  </a:solidFill>
                  <a:latin typeface="Public Sans Bold"/>
                </a:rPr>
                <a:t>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14013" y="5071745"/>
              <a:ext cx="1292817" cy="91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25"/>
                </a:lnSpc>
              </a:pPr>
              <a:r>
                <a:rPr lang="en-US" sz="4925">
                  <a:solidFill>
                    <a:srgbClr val="FFFAF5"/>
                  </a:solidFill>
                  <a:latin typeface="Public Sans Bold"/>
                </a:rPr>
                <a:t>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14013" y="7124933"/>
              <a:ext cx="1292817" cy="91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25"/>
                </a:lnSpc>
              </a:pPr>
              <a:r>
                <a:rPr lang="en-US" sz="4925">
                  <a:solidFill>
                    <a:srgbClr val="FFFAF5"/>
                  </a:solidFill>
                  <a:latin typeface="Public Sans Bold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14013" y="9387922"/>
              <a:ext cx="1292817" cy="91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25"/>
                </a:lnSpc>
              </a:pPr>
              <a:r>
                <a:rPr lang="en-US" sz="4925">
                  <a:solidFill>
                    <a:srgbClr val="FFFAF5"/>
                  </a:solidFill>
                  <a:latin typeface="Public Sans Bold"/>
                </a:rPr>
                <a:t>1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5025" y="1028700"/>
            <a:ext cx="1230928" cy="175533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48810" y="4423184"/>
            <a:ext cx="1237143" cy="144063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60086" y="5963075"/>
            <a:ext cx="1399214" cy="14406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955957" y="7502966"/>
            <a:ext cx="1129996" cy="175533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60086" y="2883293"/>
            <a:ext cx="1325382" cy="1440632"/>
          </a:xfrm>
          <a:prstGeom prst="rect">
            <a:avLst/>
          </a:prstGeom>
        </p:spPr>
      </p:pic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9520644" y="2708531"/>
            <a:ext cx="663464" cy="349522"/>
            <a:chOff x="0" y="0"/>
            <a:chExt cx="1610360" cy="848360"/>
          </a:xfrm>
        </p:grpSpPr>
        <p:sp>
          <p:nvSpPr>
            <p:cNvPr id="28" name="Freeform 2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 rot="-1251523">
            <a:off x="945932" y="805239"/>
            <a:ext cx="541452" cy="446923"/>
            <a:chOff x="0" y="0"/>
            <a:chExt cx="2138680" cy="1765300"/>
          </a:xfrm>
        </p:grpSpPr>
        <p:sp>
          <p:nvSpPr>
            <p:cNvPr id="30" name="Freeform 3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 rot="1696980">
            <a:off x="7523885" y="8729627"/>
            <a:ext cx="541452" cy="446923"/>
            <a:chOff x="0" y="0"/>
            <a:chExt cx="2138680" cy="1765300"/>
          </a:xfrm>
        </p:grpSpPr>
        <p:sp>
          <p:nvSpPr>
            <p:cNvPr id="32" name="Freeform 32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E824D52-F916-BB01-9F2E-07528DF0F6DB}"/>
              </a:ext>
            </a:extLst>
          </p:cNvPr>
          <p:cNvSpPr txBox="1"/>
          <p:nvPr/>
        </p:nvSpPr>
        <p:spPr>
          <a:xfrm>
            <a:off x="1793177" y="3201163"/>
            <a:ext cx="7344136" cy="4635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Lắng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cực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đặc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biệt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chú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biệt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Tôn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trọng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chiều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Phản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dựa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dẫn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Hướng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tới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tốt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solidFill>
                <a:schemeClr val="bg1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09E48-6981-1830-F274-FB13D1261C41}"/>
              </a:ext>
            </a:extLst>
          </p:cNvPr>
          <p:cNvSpPr txBox="1"/>
          <p:nvPr/>
        </p:nvSpPr>
        <p:spPr>
          <a:xfrm>
            <a:off x="24989" y="2000645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3 BoosterNextFYBlack" panose="02000A03000000020004" pitchFamily="2" charset="0"/>
              </a:rPr>
              <a:t>Chia </a:t>
            </a:r>
            <a:r>
              <a:rPr lang="en-US" sz="4000" dirty="0" err="1">
                <a:solidFill>
                  <a:schemeClr val="bg1"/>
                </a:solidFill>
                <a:latin typeface="#9Slide03 BoosterNextFYBlack" panose="02000A03000000020004" pitchFamily="2" charset="0"/>
              </a:rPr>
              <a:t>sẻ</a:t>
            </a:r>
            <a:r>
              <a:rPr lang="en-US" sz="4000" dirty="0">
                <a:solidFill>
                  <a:schemeClr val="bg1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BoosterNextFYBlack" panose="02000A03000000020004" pitchFamily="2" charset="0"/>
              </a:rPr>
              <a:t>kinh</a:t>
            </a:r>
            <a:r>
              <a:rPr lang="en-US" sz="4000" dirty="0">
                <a:solidFill>
                  <a:schemeClr val="bg1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BoosterNextFYBlack" panose="02000A03000000020004" pitchFamily="2" charset="0"/>
              </a:rPr>
              <a:t>nghiệm</a:t>
            </a:r>
            <a:endParaRPr lang="en-US" sz="4000" dirty="0">
              <a:solidFill>
                <a:schemeClr val="bg1"/>
              </a:solidFill>
              <a:latin typeface="#9Slide03 BoosterNextFYBlack" panose="02000A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3271" y="2171700"/>
            <a:ext cx="12819649" cy="65505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92455" y="3653393"/>
            <a:ext cx="9503090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Thảo</a:t>
            </a:r>
            <a:r>
              <a:rPr lang="en-US" sz="8000" b="1" dirty="0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luận</a:t>
            </a:r>
            <a:r>
              <a:rPr lang="en-US" sz="8000" b="1" dirty="0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nhóm</a:t>
            </a:r>
            <a:endParaRPr lang="en-US" sz="8000" b="1" dirty="0">
              <a:solidFill>
                <a:srgbClr val="2A6F82"/>
              </a:solidFill>
              <a:latin typeface="#9Slide07 SVNZiclets" panose="02000603000000000000" pitchFamily="2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8000" b="1" dirty="0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8000" b="1" dirty="0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vấn</a:t>
            </a:r>
            <a:r>
              <a:rPr lang="en-US" sz="8000" b="1" dirty="0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2A6F82"/>
                </a:solidFill>
                <a:effectLst/>
                <a:latin typeface="#9Slide07 SVNZiclets" panose="02000603000000000000" pitchFamily="2" charset="0"/>
                <a:ea typeface="Times New Roman" panose="02020603050405020304" pitchFamily="18" charset="0"/>
              </a:rPr>
              <a:t>đề</a:t>
            </a:r>
            <a:endParaRPr lang="en-US" sz="8000" dirty="0">
              <a:solidFill>
                <a:srgbClr val="2A6F82"/>
              </a:solidFill>
              <a:effectLst/>
              <a:latin typeface="#9Slide07 SVNZiclets" panose="02000603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03925">
            <a:off x="1190003" y="4190640"/>
            <a:ext cx="3372959" cy="48099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63026" y="6795226"/>
            <a:ext cx="7526819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4"/>
              </a:lnSpc>
            </a:pPr>
            <a:r>
              <a:rPr lang="en-US" sz="3924" spc="78" dirty="0" err="1">
                <a:solidFill>
                  <a:srgbClr val="000000"/>
                </a:solidFill>
                <a:latin typeface="#9Slide03 Arima Madurai Bold" panose="00000800000000000000" pitchFamily="2" charset="0"/>
              </a:rPr>
              <a:t>Giáo</a:t>
            </a:r>
            <a:r>
              <a:rPr lang="en-US" sz="3924" spc="78" dirty="0">
                <a:solidFill>
                  <a:srgbClr val="000000"/>
                </a:solidFill>
                <a:latin typeface="#9Slide03 Arima Madurai Bold" panose="00000800000000000000" pitchFamily="2" charset="0"/>
              </a:rPr>
              <a:t> </a:t>
            </a:r>
            <a:r>
              <a:rPr lang="en-US" sz="3924" spc="78" dirty="0" err="1">
                <a:solidFill>
                  <a:srgbClr val="000000"/>
                </a:solidFill>
                <a:latin typeface="#9Slide03 Arima Madurai Bold" panose="00000800000000000000" pitchFamily="2" charset="0"/>
              </a:rPr>
              <a:t>viên</a:t>
            </a:r>
            <a:r>
              <a:rPr lang="en-US" sz="3924" spc="78" dirty="0">
                <a:solidFill>
                  <a:srgbClr val="000000"/>
                </a:solidFill>
                <a:latin typeface="#9Slide03 Arima Madurai Bold" panose="00000800000000000000" pitchFamily="2" charset="0"/>
              </a:rPr>
              <a:t>: </a:t>
            </a:r>
            <a:r>
              <a:rPr lang="en-US" sz="3924" spc="78" dirty="0" err="1">
                <a:solidFill>
                  <a:srgbClr val="000000"/>
                </a:solidFill>
                <a:latin typeface="#9Slide03 Arima Madurai Bold" panose="00000800000000000000" pitchFamily="2" charset="0"/>
              </a:rPr>
              <a:t>Nhóm</a:t>
            </a:r>
            <a:r>
              <a:rPr lang="en-US" sz="3924" spc="78" dirty="0">
                <a:solidFill>
                  <a:srgbClr val="000000"/>
                </a:solidFill>
                <a:latin typeface="#9Slide03 Arima Madurai Bold" panose="00000800000000000000" pitchFamily="2" charset="0"/>
              </a:rPr>
              <a:t> 3H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73519" y="952500"/>
            <a:ext cx="9340962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4"/>
              </a:lnSpc>
            </a:pPr>
            <a:r>
              <a:rPr lang="en-US" sz="4400" b="1" spc="156" dirty="0">
                <a:latin typeface="#9Slide03 Arima Madurai Bold" panose="00000800000000000000" pitchFamily="2" charset="0"/>
              </a:rPr>
              <a:t>NÓI VÀ NGHE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3983895">
            <a:off x="1438893" y="185518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681662">
            <a:off x="16342583" y="3686303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095399" y="5944664"/>
            <a:ext cx="4696725" cy="48357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76571">
            <a:off x="16384962" y="1423962"/>
            <a:ext cx="574782" cy="496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230600" cy="8293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08022" y="5255932"/>
            <a:ext cx="5671956" cy="660489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983895">
            <a:off x="13024638" y="5973393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681662">
            <a:off x="14893902" y="6298646"/>
            <a:ext cx="541452" cy="446923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91322" y="8391039"/>
            <a:ext cx="334685" cy="33468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61993" y="8391039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741014">
            <a:off x="2757415" y="4968739"/>
            <a:ext cx="663464" cy="349522"/>
            <a:chOff x="0" y="0"/>
            <a:chExt cx="1610360" cy="848360"/>
          </a:xfrm>
        </p:grpSpPr>
        <p:sp>
          <p:nvSpPr>
            <p:cNvPr id="13" name="Freeform 1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91322" y="1028700"/>
            <a:ext cx="334685" cy="33468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666990" y="3195135"/>
            <a:ext cx="9010661" cy="125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9999" dirty="0" err="1">
                <a:solidFill>
                  <a:srgbClr val="000000"/>
                </a:solidFill>
                <a:latin typeface="#9Slide07 SVNBrandon Printed Sh" panose="02000000000000000000" pitchFamily="2" charset="0"/>
              </a:rPr>
              <a:t>Định</a:t>
            </a:r>
            <a:r>
              <a:rPr lang="en-US" sz="9999" dirty="0">
                <a:solidFill>
                  <a:srgbClr val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9999" dirty="0" err="1">
                <a:solidFill>
                  <a:srgbClr val="000000"/>
                </a:solidFill>
                <a:latin typeface="#9Slide07 SVNBrandon Printed Sh" panose="02000000000000000000" pitchFamily="2" charset="0"/>
              </a:rPr>
              <a:t>hướng</a:t>
            </a:r>
            <a:endParaRPr lang="en-US" sz="9999" dirty="0">
              <a:solidFill>
                <a:srgbClr val="000000"/>
              </a:solidFill>
              <a:latin typeface="#9Slide07 SVNBrandon Printed Sh" panose="02000000000000000000" pitchFamily="2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61993" y="1028700"/>
            <a:ext cx="334685" cy="33468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1251523">
            <a:off x="4367943" y="5924693"/>
            <a:ext cx="541452" cy="446923"/>
            <a:chOff x="0" y="0"/>
            <a:chExt cx="2138680" cy="1765300"/>
          </a:xfrm>
        </p:grpSpPr>
        <p:sp>
          <p:nvSpPr>
            <p:cNvPr id="20" name="Freeform 2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81965">
            <a:off x="3655332" y="7241030"/>
            <a:ext cx="574782" cy="49640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562228">
            <a:off x="14877237" y="4476153"/>
            <a:ext cx="574782" cy="496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76600" y="3390900"/>
            <a:ext cx="24210713" cy="1237114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7037661" y="7690394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43531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16468" y="1217579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006631" y="8228842"/>
            <a:ext cx="653508" cy="56439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08E52A-9B18-15BD-5F8B-3085A2FB375C}"/>
              </a:ext>
            </a:extLst>
          </p:cNvPr>
          <p:cNvSpPr/>
          <p:nvPr/>
        </p:nvSpPr>
        <p:spPr>
          <a:xfrm>
            <a:off x="2028746" y="6379745"/>
            <a:ext cx="3704464" cy="231797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F73AF-E514-B426-5333-19138FCB7305}"/>
              </a:ext>
            </a:extLst>
          </p:cNvPr>
          <p:cNvSpPr txBox="1"/>
          <p:nvPr/>
        </p:nvSpPr>
        <p:spPr>
          <a:xfrm>
            <a:off x="2354325" y="6938567"/>
            <a:ext cx="32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gây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cãi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75FCA9-FE20-BD94-F5F0-224E92E821F1}"/>
              </a:ext>
            </a:extLst>
          </p:cNvPr>
          <p:cNvSpPr/>
          <p:nvPr/>
        </p:nvSpPr>
        <p:spPr>
          <a:xfrm>
            <a:off x="7627165" y="6378312"/>
            <a:ext cx="3704464" cy="231797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B324B7-5F6F-BAFF-6CC0-9674AA99121B}"/>
              </a:ext>
            </a:extLst>
          </p:cNvPr>
          <p:cNvSpPr/>
          <p:nvPr/>
        </p:nvSpPr>
        <p:spPr>
          <a:xfrm>
            <a:off x="13012614" y="6361230"/>
            <a:ext cx="3704464" cy="229387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DB9C31-114C-648A-5C9E-75A349AF8773}"/>
              </a:ext>
            </a:extLst>
          </p:cNvPr>
          <p:cNvSpPr txBox="1"/>
          <p:nvPr/>
        </p:nvSpPr>
        <p:spPr>
          <a:xfrm>
            <a:off x="7907747" y="6871508"/>
            <a:ext cx="3196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Mục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đích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việc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gây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cãi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42782E-1FEA-6E7B-1BFB-BE9024E93815}"/>
              </a:ext>
            </a:extLst>
          </p:cNvPr>
          <p:cNvSpPr txBox="1"/>
          <p:nvPr/>
        </p:nvSpPr>
        <p:spPr>
          <a:xfrm>
            <a:off x="13208141" y="6538672"/>
            <a:ext cx="3200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chú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kĩ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năng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hoạt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gây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cãi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 animBg="1"/>
      <p:bldP spid="19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5152271" y="1809945"/>
            <a:ext cx="13047741" cy="6667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8986" y="3745838"/>
            <a:ext cx="3190629" cy="31866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14009715">
            <a:off x="345049" y="6757718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741707" y="322968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451145">
            <a:off x="3139194" y="3288238"/>
            <a:ext cx="567634" cy="490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11BED3-1BB3-7D63-26F5-907D753F84C8}"/>
              </a:ext>
            </a:extLst>
          </p:cNvPr>
          <p:cNvSpPr txBox="1"/>
          <p:nvPr/>
        </p:nvSpPr>
        <p:spPr>
          <a:xfrm>
            <a:off x="5638800" y="2476500"/>
            <a:ext cx="11277600" cy="701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1. </a:t>
            </a:r>
            <a:r>
              <a:rPr lang="en-US" sz="2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Khái</a:t>
            </a:r>
            <a:r>
              <a:rPr lang="en-US" sz="2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niệm</a:t>
            </a:r>
            <a:r>
              <a:rPr lang="en-US" sz="2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gây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cãi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dùng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thức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chưa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2. </a:t>
            </a:r>
            <a:r>
              <a:rPr lang="en-US" sz="2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Mục</a:t>
            </a:r>
            <a:r>
              <a:rPr lang="en-US" sz="2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đích</a:t>
            </a:r>
            <a:r>
              <a:rPr lang="en-US" sz="2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r>
              <a:rPr lang="en-US" sz="28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lên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quyết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3. </a:t>
            </a:r>
            <a:r>
              <a:rPr lang="en-US" sz="2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Chú</a:t>
            </a:r>
            <a:r>
              <a:rPr lang="en-US" sz="2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ý:</a:t>
            </a:r>
            <a:endParaRPr lang="en-US" sz="28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Lựa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chọn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gây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cãi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chưa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).</a:t>
            </a:r>
          </a:p>
          <a:p>
            <a:pPr marL="0" marR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quyết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tốt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Chú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thái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cử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biểu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352AF-B3A9-AEFF-1931-12D34FFEFA5B}"/>
              </a:ext>
            </a:extLst>
          </p:cNvPr>
          <p:cNvSpPr txBox="1"/>
          <p:nvPr/>
        </p:nvSpPr>
        <p:spPr>
          <a:xfrm>
            <a:off x="7848600" y="1153293"/>
            <a:ext cx="527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#9Slide03 BoosterNextFYBlack" panose="02000A03000000020004" pitchFamily="2" charset="0"/>
              </a:rPr>
              <a:t>Định</a:t>
            </a:r>
            <a:r>
              <a:rPr lang="en-US" sz="4000" dirty="0">
                <a:latin typeface="#9Slide03 BoosterNextFYBlack" panose="02000A03000000020004" pitchFamily="2" charset="0"/>
              </a:rPr>
              <a:t> </a:t>
            </a:r>
            <a:r>
              <a:rPr lang="en-US" sz="4000" dirty="0" err="1">
                <a:latin typeface="#9Slide03 BoosterNextFYBlack" panose="02000A03000000020004" pitchFamily="2" charset="0"/>
              </a:rPr>
              <a:t>hướng</a:t>
            </a:r>
            <a:endParaRPr lang="en-US" sz="4000" dirty="0">
              <a:latin typeface="#9Slide03 BoosterNextFYBlack" panose="02000A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230600" cy="8293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08022" y="5255932"/>
            <a:ext cx="5671956" cy="660489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983895">
            <a:off x="13024638" y="5973393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681662">
            <a:off x="14893902" y="6298646"/>
            <a:ext cx="541452" cy="446923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91322" y="8391039"/>
            <a:ext cx="334685" cy="33468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61993" y="8391039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741014">
            <a:off x="2757415" y="4968739"/>
            <a:ext cx="663464" cy="349522"/>
            <a:chOff x="0" y="0"/>
            <a:chExt cx="1610360" cy="848360"/>
          </a:xfrm>
        </p:grpSpPr>
        <p:sp>
          <p:nvSpPr>
            <p:cNvPr id="13" name="Freeform 1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91322" y="1028700"/>
            <a:ext cx="334685" cy="33468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666990" y="3255741"/>
            <a:ext cx="9010661" cy="125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999"/>
              </a:lnSpc>
              <a:defRPr sz="9999">
                <a:solidFill>
                  <a:srgbClr val="000000"/>
                </a:solidFill>
                <a:latin typeface="#9Slide07 SVNBrandon Printed Sh" panose="02000000000000000000" pitchFamily="2" charset="0"/>
              </a:defRPr>
            </a:lvl1pPr>
          </a:lstStyle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grpSp>
        <p:nvGrpSpPr>
          <p:cNvPr id="17" name="Group 17"/>
          <p:cNvGrpSpPr/>
          <p:nvPr/>
        </p:nvGrpSpPr>
        <p:grpSpPr>
          <a:xfrm>
            <a:off x="1461993" y="1028700"/>
            <a:ext cx="334685" cy="33468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1251523">
            <a:off x="4367943" y="5924693"/>
            <a:ext cx="541452" cy="446923"/>
            <a:chOff x="0" y="0"/>
            <a:chExt cx="2138680" cy="1765300"/>
          </a:xfrm>
        </p:grpSpPr>
        <p:sp>
          <p:nvSpPr>
            <p:cNvPr id="20" name="Freeform 2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81965">
            <a:off x="3655332" y="7241030"/>
            <a:ext cx="574782" cy="49640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562228">
            <a:off x="14877237" y="4476153"/>
            <a:ext cx="574782" cy="49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2441957" y="1925134"/>
            <a:ext cx="13806722" cy="647131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029200" y="2974083"/>
            <a:ext cx="334685" cy="33468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2582614">
            <a:off x="12593130" y="3058727"/>
            <a:ext cx="663464" cy="349522"/>
            <a:chOff x="0" y="0"/>
            <a:chExt cx="1610360" cy="848360"/>
          </a:xfrm>
        </p:grpSpPr>
        <p:sp>
          <p:nvSpPr>
            <p:cNvPr id="9" name="Freeform 9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EEB71F1C-8768-64ED-124B-D545BB8DE1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65619" y="6280437"/>
            <a:ext cx="2255026" cy="280127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55564D8-5D48-A5CE-6266-8E7BEF29C8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33591" y="6232677"/>
            <a:ext cx="2613269" cy="2825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DA784-707D-6326-E631-A821CFCCC555}"/>
              </a:ext>
            </a:extLst>
          </p:cNvPr>
          <p:cNvSpPr txBox="1"/>
          <p:nvPr/>
        </p:nvSpPr>
        <p:spPr>
          <a:xfrm>
            <a:off x="4320645" y="3608062"/>
            <a:ext cx="1004934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200" b="1" i="1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tập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r>
              <a:rPr lang="en-US" sz="3200" i="1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Chất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gỉ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Brét-bơ-ry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Ông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đại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rằng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vũ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khí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cũng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phương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tiện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đảm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bảo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trật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tự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xã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hội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độc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lập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quốc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gia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sĩ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rằng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nếu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vũ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khí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thì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hòa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bình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tái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lập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chiến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tranh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trên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giới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nữa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Ý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Hãy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800" i="1" dirty="0">
                <a:solidFill>
                  <a:srgbClr val="00206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97C78A-CDE9-9BA7-3B7F-D4FA1A171EEA}"/>
              </a:ext>
            </a:extLst>
          </p:cNvPr>
          <p:cNvSpPr/>
          <p:nvPr/>
        </p:nvSpPr>
        <p:spPr>
          <a:xfrm>
            <a:off x="1828800" y="1714500"/>
            <a:ext cx="146304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400"/>
              </a:spcBef>
              <a:spcAft>
                <a:spcPts val="400"/>
              </a:spcAft>
            </a:pPr>
            <a:r>
              <a:rPr lang="en-US" sz="48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Ý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kiến</a:t>
            </a:r>
            <a:r>
              <a:rPr lang="en-US" sz="48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 …………………….</a:t>
            </a:r>
            <a:endParaRPr lang="en-US" sz="48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400"/>
              </a:spcBef>
              <a:spcAft>
                <a:spcPts val="400"/>
              </a:spcAft>
            </a:pP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…………………………………………………………...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400"/>
              </a:spcBef>
              <a:spcAft>
                <a:spcPts val="40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……………………………………………………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400"/>
              </a:spcBef>
              <a:spcAft>
                <a:spcPts val="40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……………………………………………………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400"/>
              </a:spcBef>
              <a:spcAft>
                <a:spcPts val="400"/>
              </a:spcAft>
            </a:pP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…………………………………………………………...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400"/>
              </a:spcBef>
              <a:spcAft>
                <a:spcPts val="40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……………………………………………………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400"/>
              </a:spcBef>
              <a:spcAft>
                <a:spcPts val="40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……………………………………………………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400"/>
              </a:spcBef>
              <a:spcAft>
                <a:spcPts val="40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6649141" y="1272961"/>
            <a:ext cx="15149530" cy="77410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09601" y="1609404"/>
            <a:ext cx="3383897" cy="7068192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-7698494">
            <a:off x="1032448" y="8871474"/>
            <a:ext cx="663464" cy="349522"/>
            <a:chOff x="0" y="0"/>
            <a:chExt cx="1610360" cy="848360"/>
          </a:xfrm>
        </p:grpSpPr>
        <p:sp>
          <p:nvSpPr>
            <p:cNvPr id="9" name="Freeform 9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782091">
            <a:off x="1069331" y="1308070"/>
            <a:ext cx="597523" cy="493205"/>
            <a:chOff x="0" y="0"/>
            <a:chExt cx="2138680" cy="1765300"/>
          </a:xfrm>
        </p:grpSpPr>
        <p:sp>
          <p:nvSpPr>
            <p:cNvPr id="11" name="Freeform 11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19633">
            <a:off x="16611577" y="1335415"/>
            <a:ext cx="567634" cy="49023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70741134-FDB9-445D-4D38-90C67718AA8F}"/>
              </a:ext>
            </a:extLst>
          </p:cNvPr>
          <p:cNvSpPr txBox="1"/>
          <p:nvPr/>
        </p:nvSpPr>
        <p:spPr>
          <a:xfrm>
            <a:off x="7074922" y="3009900"/>
            <a:ext cx="9611104" cy="555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trưởng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giới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thiệu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điều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hoạt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dán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PHT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chuẩn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bị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góc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trưởng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lần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lượt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tổ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chia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sẻ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trùng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lặp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trước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thì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nhắc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).</a:t>
            </a:r>
          </a:p>
          <a:p>
            <a:pPr marL="0" marR="0"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Thư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kí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tổng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trưởng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điều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lần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lượt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thỏa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đến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vào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trung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tâm</a:t>
            </a:r>
            <a:r>
              <a:rPr lang="en-US" sz="2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06153-CA7B-F085-B7C2-640328D94D77}"/>
              </a:ext>
            </a:extLst>
          </p:cNvPr>
          <p:cNvSpPr txBox="1"/>
          <p:nvPr/>
        </p:nvSpPr>
        <p:spPr>
          <a:xfrm>
            <a:off x="7613328" y="1609404"/>
            <a:ext cx="7390143" cy="860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</a:t>
            </a:r>
            <a:r>
              <a:rPr lang="en-US" sz="4800" b="1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hực</a:t>
            </a:r>
            <a:r>
              <a:rPr lang="en-US" sz="4800" b="1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800" b="1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hành</a:t>
            </a:r>
            <a:r>
              <a:rPr lang="en-US" sz="4800" b="1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800" b="1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thảo</a:t>
            </a:r>
            <a:r>
              <a:rPr lang="en-US" sz="4800" b="1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800" b="1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luận</a:t>
            </a:r>
            <a:r>
              <a:rPr lang="en-US" sz="4800" b="1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</a:t>
            </a:r>
            <a:r>
              <a:rPr lang="en-US" sz="4800" b="1" dirty="0" err="1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nhóm</a:t>
            </a:r>
            <a:r>
              <a:rPr lang="en-US" sz="4800" b="1" dirty="0">
                <a:effectLst/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597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#9Slide03 Arima Madurai Bold</vt:lpstr>
      <vt:lpstr>Arial</vt:lpstr>
      <vt:lpstr>#9Slide07 SVNZiclets</vt:lpstr>
      <vt:lpstr>Calibri</vt:lpstr>
      <vt:lpstr>Times New Roman</vt:lpstr>
      <vt:lpstr>Public Sans Bold</vt:lpstr>
      <vt:lpstr>#9Slide05 HLT Boulevard</vt:lpstr>
      <vt:lpstr>#9Slide07 SVNBrandon Printed Sh</vt:lpstr>
      <vt:lpstr>#9Slide03 BoosterNextFYBlack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Minh họa 3D Xã hội và Cảm xúc Học tập SEL Hoạt động Tiếp đất Bản thuyết trình Giáo dục</dc:title>
  <dc:creator>beo leo</dc:creator>
  <cp:lastModifiedBy>Tran Thu Huyen</cp:lastModifiedBy>
  <cp:revision>6</cp:revision>
  <dcterms:created xsi:type="dcterms:W3CDTF">2006-08-16T00:00:00Z</dcterms:created>
  <dcterms:modified xsi:type="dcterms:W3CDTF">2022-08-07T20:20:55Z</dcterms:modified>
  <dc:identifier>DAFIcBDyOt8</dc:identifier>
</cp:coreProperties>
</file>