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1" r:id="rId2"/>
    <p:sldMasterId id="2147483715" r:id="rId3"/>
  </p:sldMasterIdLst>
  <p:notesMasterIdLst>
    <p:notesMasterId r:id="rId16"/>
  </p:notesMasterIdLst>
  <p:sldIdLst>
    <p:sldId id="257" r:id="rId4"/>
    <p:sldId id="696" r:id="rId5"/>
    <p:sldId id="264" r:id="rId6"/>
    <p:sldId id="697" r:id="rId7"/>
    <p:sldId id="698" r:id="rId8"/>
    <p:sldId id="707" r:id="rId9"/>
    <p:sldId id="709" r:id="rId10"/>
    <p:sldId id="708" r:id="rId11"/>
    <p:sldId id="706" r:id="rId12"/>
    <p:sldId id="699" r:id="rId13"/>
    <p:sldId id="710" r:id="rId14"/>
    <p:sldId id="701" r:id="rId15"/>
  </p:sldIdLst>
  <p:sldSz cx="12192000" cy="6858000"/>
  <p:notesSz cx="6858000" cy="9144000"/>
  <p:embeddedFontLst>
    <p:embeddedFont>
      <p:font typeface="等线 Light" panose="02010600030101010101" pitchFamily="2" charset="-122"/>
      <p:regular r:id="rId17"/>
    </p:embeddedFont>
    <p:embeddedFont>
      <p:font typeface="#9Slide03 Arima Madurai Bold" panose="00000800000000000000" pitchFamily="2" charset="0"/>
      <p:bold r:id="rId18"/>
    </p:embeddedFont>
    <p:embeddedFont>
      <p:font typeface="#9Slide03 Arima Madurai ExtraBo" panose="00000900000000000000" pitchFamily="2" charset="0"/>
      <p:bold r:id="rId19"/>
    </p:embeddedFont>
    <p:embeddedFont>
      <p:font typeface="#9Slide03 BoosterNextFYBlack" panose="02000A03000000020004" pitchFamily="2" charset="0"/>
      <p:regular r:id="rId20"/>
    </p:embeddedFont>
    <p:embeddedFont>
      <p:font typeface="#9Slide04 Maitree" panose="00000500000000000000" pitchFamily="2" charset="-34"/>
      <p:regular r:id="rId21"/>
    </p:embeddedFont>
    <p:embeddedFont>
      <p:font typeface="#9Slide06 SVNBlow Brush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DengXian" panose="02010600030101010101" pitchFamily="2" charset="-122"/>
      <p:regular r:id="rId27"/>
      <p:bold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2F0"/>
    <a:srgbClr val="FAE7E1"/>
    <a:srgbClr val="E9EBF5"/>
    <a:srgbClr val="F074BA"/>
    <a:srgbClr val="6BB833"/>
    <a:srgbClr val="74D2F4"/>
    <a:srgbClr val="E62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4E8D2-EFDF-4F68-8942-2673FD7AA7F8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688E0-63CE-46E7-A3CF-881CD449A4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554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688E0-63CE-46E7-A3CF-881CD449A41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869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688E0-63CE-46E7-A3CF-881CD449A41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882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688E0-63CE-46E7-A3CF-881CD449A41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291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688E0-63CE-46E7-A3CF-881CD449A41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89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688E0-63CE-46E7-A3CF-881CD449A4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901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688E0-63CE-46E7-A3CF-881CD449A41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371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688E0-63CE-46E7-A3CF-881CD449A41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422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688E0-63CE-46E7-A3CF-881CD449A41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259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688E0-63CE-46E7-A3CF-881CD449A4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52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688E0-63CE-46E7-A3CF-881CD449A4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447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688E0-63CE-46E7-A3CF-881CD449A4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55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688E0-63CE-46E7-A3CF-881CD449A4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467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9D6D24-77A2-46E7-8DBC-BEBE908EE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C1D01E6-150E-4096-8BD0-714E54970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886D1A-0782-466E-B109-77D01F643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F30F4E-9296-4F69-8FF3-62C960A5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227394-1EF8-4DCB-AA94-5D39BBBB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54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5B066C-5379-42F8-B3E0-566663735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E24F037-AB67-47E4-9CB7-5B34654B8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6ADF21-44C3-4B43-B87C-50DAD4FC5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DED098-7B1C-4A87-B2B5-3B0F2D8A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DE7A60-2AC7-4B3F-A808-40448F75D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6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D16475B-D302-4902-8965-56735DB134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8663DD-1BB2-426C-8D75-5A03156E8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72A2B8-A8CA-4D5D-9E28-C8373205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DFB75B-E5C8-4EA7-9E5C-2A16FC3AA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2E96FA-D98E-4387-B5CD-F69B1B29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13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19B4DD32-3266-4C37-9CE0-AF4745E3B64D}"/>
              </a:ext>
            </a:extLst>
          </p:cNvPr>
          <p:cNvSpPr/>
          <p:nvPr userDrawn="1"/>
        </p:nvSpPr>
        <p:spPr>
          <a:xfrm>
            <a:off x="393700" y="508000"/>
            <a:ext cx="11544300" cy="6019800"/>
          </a:xfrm>
          <a:custGeom>
            <a:avLst/>
            <a:gdLst>
              <a:gd name="connsiteX0" fmla="*/ 10147300 w 11544300"/>
              <a:gd name="connsiteY0" fmla="*/ 177800 h 6019800"/>
              <a:gd name="connsiteX1" fmla="*/ 10147300 w 11544300"/>
              <a:gd name="connsiteY1" fmla="*/ 177800 h 6019800"/>
              <a:gd name="connsiteX2" fmla="*/ 10020300 w 11544300"/>
              <a:gd name="connsiteY2" fmla="*/ 165100 h 6019800"/>
              <a:gd name="connsiteX3" fmla="*/ 9855200 w 11544300"/>
              <a:gd name="connsiteY3" fmla="*/ 152400 h 6019800"/>
              <a:gd name="connsiteX4" fmla="*/ 9804400 w 11544300"/>
              <a:gd name="connsiteY4" fmla="*/ 139700 h 6019800"/>
              <a:gd name="connsiteX5" fmla="*/ 9613900 w 11544300"/>
              <a:gd name="connsiteY5" fmla="*/ 114300 h 6019800"/>
              <a:gd name="connsiteX6" fmla="*/ 9372600 w 11544300"/>
              <a:gd name="connsiteY6" fmla="*/ 101600 h 6019800"/>
              <a:gd name="connsiteX7" fmla="*/ 8496300 w 11544300"/>
              <a:gd name="connsiteY7" fmla="*/ 63500 h 6019800"/>
              <a:gd name="connsiteX8" fmla="*/ 8280400 w 11544300"/>
              <a:gd name="connsiteY8" fmla="*/ 50800 h 6019800"/>
              <a:gd name="connsiteX9" fmla="*/ 8140700 w 11544300"/>
              <a:gd name="connsiteY9" fmla="*/ 38100 h 6019800"/>
              <a:gd name="connsiteX10" fmla="*/ 7785100 w 11544300"/>
              <a:gd name="connsiteY10" fmla="*/ 12700 h 6019800"/>
              <a:gd name="connsiteX11" fmla="*/ 7200900 w 11544300"/>
              <a:gd name="connsiteY11" fmla="*/ 0 h 6019800"/>
              <a:gd name="connsiteX12" fmla="*/ 6616700 w 11544300"/>
              <a:gd name="connsiteY12" fmla="*/ 38100 h 6019800"/>
              <a:gd name="connsiteX13" fmla="*/ 6413500 w 11544300"/>
              <a:gd name="connsiteY13" fmla="*/ 63500 h 6019800"/>
              <a:gd name="connsiteX14" fmla="*/ 5854700 w 11544300"/>
              <a:gd name="connsiteY14" fmla="*/ 76200 h 6019800"/>
              <a:gd name="connsiteX15" fmla="*/ 5638800 w 11544300"/>
              <a:gd name="connsiteY15" fmla="*/ 88900 h 6019800"/>
              <a:gd name="connsiteX16" fmla="*/ 4216400 w 11544300"/>
              <a:gd name="connsiteY16" fmla="*/ 127000 h 6019800"/>
              <a:gd name="connsiteX17" fmla="*/ 2755900 w 11544300"/>
              <a:gd name="connsiteY17" fmla="*/ 139700 h 6019800"/>
              <a:gd name="connsiteX18" fmla="*/ 2616200 w 11544300"/>
              <a:gd name="connsiteY18" fmla="*/ 152400 h 6019800"/>
              <a:gd name="connsiteX19" fmla="*/ 2298700 w 11544300"/>
              <a:gd name="connsiteY19" fmla="*/ 177800 h 6019800"/>
              <a:gd name="connsiteX20" fmla="*/ 2146300 w 11544300"/>
              <a:gd name="connsiteY20" fmla="*/ 203200 h 6019800"/>
              <a:gd name="connsiteX21" fmla="*/ 2070100 w 11544300"/>
              <a:gd name="connsiteY21" fmla="*/ 215900 h 6019800"/>
              <a:gd name="connsiteX22" fmla="*/ 1943100 w 11544300"/>
              <a:gd name="connsiteY22" fmla="*/ 228600 h 6019800"/>
              <a:gd name="connsiteX23" fmla="*/ 1854200 w 11544300"/>
              <a:gd name="connsiteY23" fmla="*/ 241300 h 6019800"/>
              <a:gd name="connsiteX24" fmla="*/ 1663700 w 11544300"/>
              <a:gd name="connsiteY24" fmla="*/ 266700 h 6019800"/>
              <a:gd name="connsiteX25" fmla="*/ 1612900 w 11544300"/>
              <a:gd name="connsiteY25" fmla="*/ 279400 h 6019800"/>
              <a:gd name="connsiteX26" fmla="*/ 1498600 w 11544300"/>
              <a:gd name="connsiteY26" fmla="*/ 292100 h 6019800"/>
              <a:gd name="connsiteX27" fmla="*/ 1397000 w 11544300"/>
              <a:gd name="connsiteY27" fmla="*/ 304800 h 6019800"/>
              <a:gd name="connsiteX28" fmla="*/ 1358900 w 11544300"/>
              <a:gd name="connsiteY28" fmla="*/ 317500 h 6019800"/>
              <a:gd name="connsiteX29" fmla="*/ 1295400 w 11544300"/>
              <a:gd name="connsiteY29" fmla="*/ 330200 h 6019800"/>
              <a:gd name="connsiteX30" fmla="*/ 1231900 w 11544300"/>
              <a:gd name="connsiteY30" fmla="*/ 355600 h 6019800"/>
              <a:gd name="connsiteX31" fmla="*/ 1193800 w 11544300"/>
              <a:gd name="connsiteY31" fmla="*/ 381000 h 6019800"/>
              <a:gd name="connsiteX32" fmla="*/ 1155700 w 11544300"/>
              <a:gd name="connsiteY32" fmla="*/ 393700 h 6019800"/>
              <a:gd name="connsiteX33" fmla="*/ 1079500 w 11544300"/>
              <a:gd name="connsiteY33" fmla="*/ 444500 h 6019800"/>
              <a:gd name="connsiteX34" fmla="*/ 1028700 w 11544300"/>
              <a:gd name="connsiteY34" fmla="*/ 469900 h 6019800"/>
              <a:gd name="connsiteX35" fmla="*/ 952500 w 11544300"/>
              <a:gd name="connsiteY35" fmla="*/ 520700 h 6019800"/>
              <a:gd name="connsiteX36" fmla="*/ 901700 w 11544300"/>
              <a:gd name="connsiteY36" fmla="*/ 546100 h 6019800"/>
              <a:gd name="connsiteX37" fmla="*/ 863600 w 11544300"/>
              <a:gd name="connsiteY37" fmla="*/ 584200 h 6019800"/>
              <a:gd name="connsiteX38" fmla="*/ 762000 w 11544300"/>
              <a:gd name="connsiteY38" fmla="*/ 647700 h 6019800"/>
              <a:gd name="connsiteX39" fmla="*/ 635000 w 11544300"/>
              <a:gd name="connsiteY39" fmla="*/ 787400 h 6019800"/>
              <a:gd name="connsiteX40" fmla="*/ 596900 w 11544300"/>
              <a:gd name="connsiteY40" fmla="*/ 825500 h 6019800"/>
              <a:gd name="connsiteX41" fmla="*/ 520700 w 11544300"/>
              <a:gd name="connsiteY41" fmla="*/ 965200 h 6019800"/>
              <a:gd name="connsiteX42" fmla="*/ 469900 w 11544300"/>
              <a:gd name="connsiteY42" fmla="*/ 1028700 h 6019800"/>
              <a:gd name="connsiteX43" fmla="*/ 431800 w 11544300"/>
              <a:gd name="connsiteY43" fmla="*/ 1104900 h 6019800"/>
              <a:gd name="connsiteX44" fmla="*/ 393700 w 11544300"/>
              <a:gd name="connsiteY44" fmla="*/ 1168400 h 6019800"/>
              <a:gd name="connsiteX45" fmla="*/ 342900 w 11544300"/>
              <a:gd name="connsiteY45" fmla="*/ 1295400 h 6019800"/>
              <a:gd name="connsiteX46" fmla="*/ 317500 w 11544300"/>
              <a:gd name="connsiteY46" fmla="*/ 1333500 h 6019800"/>
              <a:gd name="connsiteX47" fmla="*/ 292100 w 11544300"/>
              <a:gd name="connsiteY47" fmla="*/ 1485900 h 6019800"/>
              <a:gd name="connsiteX48" fmla="*/ 266700 w 11544300"/>
              <a:gd name="connsiteY48" fmla="*/ 1689100 h 6019800"/>
              <a:gd name="connsiteX49" fmla="*/ 241300 w 11544300"/>
              <a:gd name="connsiteY49" fmla="*/ 1778000 h 6019800"/>
              <a:gd name="connsiteX50" fmla="*/ 215900 w 11544300"/>
              <a:gd name="connsiteY50" fmla="*/ 1943100 h 6019800"/>
              <a:gd name="connsiteX51" fmla="*/ 190500 w 11544300"/>
              <a:gd name="connsiteY51" fmla="*/ 2006600 h 6019800"/>
              <a:gd name="connsiteX52" fmla="*/ 177800 w 11544300"/>
              <a:gd name="connsiteY52" fmla="*/ 2044700 h 6019800"/>
              <a:gd name="connsiteX53" fmla="*/ 165100 w 11544300"/>
              <a:gd name="connsiteY53" fmla="*/ 2095500 h 6019800"/>
              <a:gd name="connsiteX54" fmla="*/ 139700 w 11544300"/>
              <a:gd name="connsiteY54" fmla="*/ 2146300 h 6019800"/>
              <a:gd name="connsiteX55" fmla="*/ 114300 w 11544300"/>
              <a:gd name="connsiteY55" fmla="*/ 2247900 h 6019800"/>
              <a:gd name="connsiteX56" fmla="*/ 88900 w 11544300"/>
              <a:gd name="connsiteY56" fmla="*/ 2882900 h 6019800"/>
              <a:gd name="connsiteX57" fmla="*/ 127000 w 11544300"/>
              <a:gd name="connsiteY57" fmla="*/ 3060700 h 6019800"/>
              <a:gd name="connsiteX58" fmla="*/ 101600 w 11544300"/>
              <a:gd name="connsiteY58" fmla="*/ 3098800 h 6019800"/>
              <a:gd name="connsiteX59" fmla="*/ 63500 w 11544300"/>
              <a:gd name="connsiteY59" fmla="*/ 3213100 h 6019800"/>
              <a:gd name="connsiteX60" fmla="*/ 50800 w 11544300"/>
              <a:gd name="connsiteY60" fmla="*/ 3568700 h 6019800"/>
              <a:gd name="connsiteX61" fmla="*/ 25400 w 11544300"/>
              <a:gd name="connsiteY61" fmla="*/ 3657600 h 6019800"/>
              <a:gd name="connsiteX62" fmla="*/ 12700 w 11544300"/>
              <a:gd name="connsiteY62" fmla="*/ 3733800 h 6019800"/>
              <a:gd name="connsiteX63" fmla="*/ 0 w 11544300"/>
              <a:gd name="connsiteY63" fmla="*/ 4127500 h 6019800"/>
              <a:gd name="connsiteX64" fmla="*/ 25400 w 11544300"/>
              <a:gd name="connsiteY64" fmla="*/ 4394200 h 6019800"/>
              <a:gd name="connsiteX65" fmla="*/ 50800 w 11544300"/>
              <a:gd name="connsiteY65" fmla="*/ 4546600 h 6019800"/>
              <a:gd name="connsiteX66" fmla="*/ 76200 w 11544300"/>
              <a:gd name="connsiteY66" fmla="*/ 4800600 h 6019800"/>
              <a:gd name="connsiteX67" fmla="*/ 88900 w 11544300"/>
              <a:gd name="connsiteY67" fmla="*/ 4914900 h 6019800"/>
              <a:gd name="connsiteX68" fmla="*/ 114300 w 11544300"/>
              <a:gd name="connsiteY68" fmla="*/ 5041900 h 6019800"/>
              <a:gd name="connsiteX69" fmla="*/ 127000 w 11544300"/>
              <a:gd name="connsiteY69" fmla="*/ 5130800 h 6019800"/>
              <a:gd name="connsiteX70" fmla="*/ 139700 w 11544300"/>
              <a:gd name="connsiteY70" fmla="*/ 5168900 h 6019800"/>
              <a:gd name="connsiteX71" fmla="*/ 177800 w 11544300"/>
              <a:gd name="connsiteY71" fmla="*/ 5334000 h 6019800"/>
              <a:gd name="connsiteX72" fmla="*/ 203200 w 11544300"/>
              <a:gd name="connsiteY72" fmla="*/ 5372100 h 6019800"/>
              <a:gd name="connsiteX73" fmla="*/ 215900 w 11544300"/>
              <a:gd name="connsiteY73" fmla="*/ 5435600 h 6019800"/>
              <a:gd name="connsiteX74" fmla="*/ 254000 w 11544300"/>
              <a:gd name="connsiteY74" fmla="*/ 5524500 h 6019800"/>
              <a:gd name="connsiteX75" fmla="*/ 292100 w 11544300"/>
              <a:gd name="connsiteY75" fmla="*/ 5588000 h 6019800"/>
              <a:gd name="connsiteX76" fmla="*/ 368300 w 11544300"/>
              <a:gd name="connsiteY76" fmla="*/ 5664200 h 6019800"/>
              <a:gd name="connsiteX77" fmla="*/ 444500 w 11544300"/>
              <a:gd name="connsiteY77" fmla="*/ 5740400 h 6019800"/>
              <a:gd name="connsiteX78" fmla="*/ 558800 w 11544300"/>
              <a:gd name="connsiteY78" fmla="*/ 5829300 h 6019800"/>
              <a:gd name="connsiteX79" fmla="*/ 673100 w 11544300"/>
              <a:gd name="connsiteY79" fmla="*/ 5905500 h 6019800"/>
              <a:gd name="connsiteX80" fmla="*/ 711200 w 11544300"/>
              <a:gd name="connsiteY80" fmla="*/ 5918200 h 6019800"/>
              <a:gd name="connsiteX81" fmla="*/ 787400 w 11544300"/>
              <a:gd name="connsiteY81" fmla="*/ 5969000 h 6019800"/>
              <a:gd name="connsiteX82" fmla="*/ 914400 w 11544300"/>
              <a:gd name="connsiteY82" fmla="*/ 6007100 h 6019800"/>
              <a:gd name="connsiteX83" fmla="*/ 1041400 w 11544300"/>
              <a:gd name="connsiteY83" fmla="*/ 6019800 h 6019800"/>
              <a:gd name="connsiteX84" fmla="*/ 1828800 w 11544300"/>
              <a:gd name="connsiteY84" fmla="*/ 6007100 h 6019800"/>
              <a:gd name="connsiteX85" fmla="*/ 2057400 w 11544300"/>
              <a:gd name="connsiteY85" fmla="*/ 5981700 h 6019800"/>
              <a:gd name="connsiteX86" fmla="*/ 2120900 w 11544300"/>
              <a:gd name="connsiteY86" fmla="*/ 5969000 h 6019800"/>
              <a:gd name="connsiteX87" fmla="*/ 2527300 w 11544300"/>
              <a:gd name="connsiteY87" fmla="*/ 5981700 h 6019800"/>
              <a:gd name="connsiteX88" fmla="*/ 4114800 w 11544300"/>
              <a:gd name="connsiteY88" fmla="*/ 6019800 h 6019800"/>
              <a:gd name="connsiteX89" fmla="*/ 5346700 w 11544300"/>
              <a:gd name="connsiteY89" fmla="*/ 6007100 h 6019800"/>
              <a:gd name="connsiteX90" fmla="*/ 5549900 w 11544300"/>
              <a:gd name="connsiteY90" fmla="*/ 5981700 h 6019800"/>
              <a:gd name="connsiteX91" fmla="*/ 5613400 w 11544300"/>
              <a:gd name="connsiteY91" fmla="*/ 5956300 h 6019800"/>
              <a:gd name="connsiteX92" fmla="*/ 5740400 w 11544300"/>
              <a:gd name="connsiteY92" fmla="*/ 5905500 h 6019800"/>
              <a:gd name="connsiteX93" fmla="*/ 5778500 w 11544300"/>
              <a:gd name="connsiteY93" fmla="*/ 5880100 h 6019800"/>
              <a:gd name="connsiteX94" fmla="*/ 5892800 w 11544300"/>
              <a:gd name="connsiteY94" fmla="*/ 5867400 h 6019800"/>
              <a:gd name="connsiteX95" fmla="*/ 6032500 w 11544300"/>
              <a:gd name="connsiteY95" fmla="*/ 5842000 h 6019800"/>
              <a:gd name="connsiteX96" fmla="*/ 6096000 w 11544300"/>
              <a:gd name="connsiteY96" fmla="*/ 5829300 h 6019800"/>
              <a:gd name="connsiteX97" fmla="*/ 6223000 w 11544300"/>
              <a:gd name="connsiteY97" fmla="*/ 5791200 h 6019800"/>
              <a:gd name="connsiteX98" fmla="*/ 7747000 w 11544300"/>
              <a:gd name="connsiteY98" fmla="*/ 5765800 h 6019800"/>
              <a:gd name="connsiteX99" fmla="*/ 7861300 w 11544300"/>
              <a:gd name="connsiteY99" fmla="*/ 5753100 h 6019800"/>
              <a:gd name="connsiteX100" fmla="*/ 7899400 w 11544300"/>
              <a:gd name="connsiteY100" fmla="*/ 5740400 h 6019800"/>
              <a:gd name="connsiteX101" fmla="*/ 8001000 w 11544300"/>
              <a:gd name="connsiteY101" fmla="*/ 5715000 h 6019800"/>
              <a:gd name="connsiteX102" fmla="*/ 8178800 w 11544300"/>
              <a:gd name="connsiteY102" fmla="*/ 5702300 h 6019800"/>
              <a:gd name="connsiteX103" fmla="*/ 8597900 w 11544300"/>
              <a:gd name="connsiteY103" fmla="*/ 5664200 h 6019800"/>
              <a:gd name="connsiteX104" fmla="*/ 9131300 w 11544300"/>
              <a:gd name="connsiteY104" fmla="*/ 5664200 h 6019800"/>
              <a:gd name="connsiteX105" fmla="*/ 9309100 w 11544300"/>
              <a:gd name="connsiteY105" fmla="*/ 5638800 h 6019800"/>
              <a:gd name="connsiteX106" fmla="*/ 9423400 w 11544300"/>
              <a:gd name="connsiteY106" fmla="*/ 5626100 h 6019800"/>
              <a:gd name="connsiteX107" fmla="*/ 9550400 w 11544300"/>
              <a:gd name="connsiteY107" fmla="*/ 5588000 h 6019800"/>
              <a:gd name="connsiteX108" fmla="*/ 9652000 w 11544300"/>
              <a:gd name="connsiteY108" fmla="*/ 5575300 h 6019800"/>
              <a:gd name="connsiteX109" fmla="*/ 9791700 w 11544300"/>
              <a:gd name="connsiteY109" fmla="*/ 5549900 h 6019800"/>
              <a:gd name="connsiteX110" fmla="*/ 10033000 w 11544300"/>
              <a:gd name="connsiteY110" fmla="*/ 5486400 h 6019800"/>
              <a:gd name="connsiteX111" fmla="*/ 10096500 w 11544300"/>
              <a:gd name="connsiteY111" fmla="*/ 5461000 h 6019800"/>
              <a:gd name="connsiteX112" fmla="*/ 10210800 w 11544300"/>
              <a:gd name="connsiteY112" fmla="*/ 5422900 h 6019800"/>
              <a:gd name="connsiteX113" fmla="*/ 10363200 w 11544300"/>
              <a:gd name="connsiteY113" fmla="*/ 5397500 h 6019800"/>
              <a:gd name="connsiteX114" fmla="*/ 10515600 w 11544300"/>
              <a:gd name="connsiteY114" fmla="*/ 5372100 h 6019800"/>
              <a:gd name="connsiteX115" fmla="*/ 10591800 w 11544300"/>
              <a:gd name="connsiteY115" fmla="*/ 5346700 h 6019800"/>
              <a:gd name="connsiteX116" fmla="*/ 10642600 w 11544300"/>
              <a:gd name="connsiteY116" fmla="*/ 5308600 h 6019800"/>
              <a:gd name="connsiteX117" fmla="*/ 10756900 w 11544300"/>
              <a:gd name="connsiteY117" fmla="*/ 5232400 h 6019800"/>
              <a:gd name="connsiteX118" fmla="*/ 10883900 w 11544300"/>
              <a:gd name="connsiteY118" fmla="*/ 5105400 h 6019800"/>
              <a:gd name="connsiteX119" fmla="*/ 11049000 w 11544300"/>
              <a:gd name="connsiteY119" fmla="*/ 4864100 h 6019800"/>
              <a:gd name="connsiteX120" fmla="*/ 11137900 w 11544300"/>
              <a:gd name="connsiteY120" fmla="*/ 4648200 h 6019800"/>
              <a:gd name="connsiteX121" fmla="*/ 11201400 w 11544300"/>
              <a:gd name="connsiteY121" fmla="*/ 4483100 h 6019800"/>
              <a:gd name="connsiteX122" fmla="*/ 11226800 w 11544300"/>
              <a:gd name="connsiteY122" fmla="*/ 4406900 h 6019800"/>
              <a:gd name="connsiteX123" fmla="*/ 11328400 w 11544300"/>
              <a:gd name="connsiteY123" fmla="*/ 4152900 h 6019800"/>
              <a:gd name="connsiteX124" fmla="*/ 11404600 w 11544300"/>
              <a:gd name="connsiteY124" fmla="*/ 3937000 h 6019800"/>
              <a:gd name="connsiteX125" fmla="*/ 11417300 w 11544300"/>
              <a:gd name="connsiteY125" fmla="*/ 3886200 h 6019800"/>
              <a:gd name="connsiteX126" fmla="*/ 11430000 w 11544300"/>
              <a:gd name="connsiteY126" fmla="*/ 3797300 h 6019800"/>
              <a:gd name="connsiteX127" fmla="*/ 11480800 w 11544300"/>
              <a:gd name="connsiteY127" fmla="*/ 3657600 h 6019800"/>
              <a:gd name="connsiteX128" fmla="*/ 11506200 w 11544300"/>
              <a:gd name="connsiteY128" fmla="*/ 3517900 h 6019800"/>
              <a:gd name="connsiteX129" fmla="*/ 11531600 w 11544300"/>
              <a:gd name="connsiteY129" fmla="*/ 3441700 h 6019800"/>
              <a:gd name="connsiteX130" fmla="*/ 11544300 w 11544300"/>
              <a:gd name="connsiteY130" fmla="*/ 3390900 h 6019800"/>
              <a:gd name="connsiteX131" fmla="*/ 11506200 w 11544300"/>
              <a:gd name="connsiteY131" fmla="*/ 2959100 h 6019800"/>
              <a:gd name="connsiteX132" fmla="*/ 11480800 w 11544300"/>
              <a:gd name="connsiteY132" fmla="*/ 2870200 h 6019800"/>
              <a:gd name="connsiteX133" fmla="*/ 11455400 w 11544300"/>
              <a:gd name="connsiteY133" fmla="*/ 2819400 h 6019800"/>
              <a:gd name="connsiteX134" fmla="*/ 11430000 w 11544300"/>
              <a:gd name="connsiteY134" fmla="*/ 2755900 h 6019800"/>
              <a:gd name="connsiteX135" fmla="*/ 11417300 w 11544300"/>
              <a:gd name="connsiteY135" fmla="*/ 2679700 h 6019800"/>
              <a:gd name="connsiteX136" fmla="*/ 11391900 w 11544300"/>
              <a:gd name="connsiteY136" fmla="*/ 2616200 h 6019800"/>
              <a:gd name="connsiteX137" fmla="*/ 10147300 w 11544300"/>
              <a:gd name="connsiteY137" fmla="*/ 177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1544300" h="6019800">
                <a:moveTo>
                  <a:pt x="10147300" y="177800"/>
                </a:moveTo>
                <a:lnTo>
                  <a:pt x="10147300" y="177800"/>
                </a:lnTo>
                <a:lnTo>
                  <a:pt x="10020300" y="165100"/>
                </a:lnTo>
                <a:cubicBezTo>
                  <a:pt x="9965312" y="160318"/>
                  <a:pt x="9910018" y="158849"/>
                  <a:pt x="9855200" y="152400"/>
                </a:cubicBezTo>
                <a:cubicBezTo>
                  <a:pt x="9837865" y="150361"/>
                  <a:pt x="9821641" y="142422"/>
                  <a:pt x="9804400" y="139700"/>
                </a:cubicBezTo>
                <a:cubicBezTo>
                  <a:pt x="9741122" y="129709"/>
                  <a:pt x="9677714" y="119931"/>
                  <a:pt x="9613900" y="114300"/>
                </a:cubicBezTo>
                <a:cubicBezTo>
                  <a:pt x="9533667" y="107221"/>
                  <a:pt x="9453033" y="105833"/>
                  <a:pt x="9372600" y="101600"/>
                </a:cubicBezTo>
                <a:cubicBezTo>
                  <a:pt x="9065079" y="-907"/>
                  <a:pt x="9436357" y="118797"/>
                  <a:pt x="8496300" y="63500"/>
                </a:cubicBezTo>
                <a:lnTo>
                  <a:pt x="8280400" y="50800"/>
                </a:lnTo>
                <a:cubicBezTo>
                  <a:pt x="8233760" y="47469"/>
                  <a:pt x="8187297" y="41983"/>
                  <a:pt x="8140700" y="38100"/>
                </a:cubicBezTo>
                <a:cubicBezTo>
                  <a:pt x="8083890" y="33366"/>
                  <a:pt x="7832653" y="14259"/>
                  <a:pt x="7785100" y="12700"/>
                </a:cubicBezTo>
                <a:cubicBezTo>
                  <a:pt x="7590425" y="6317"/>
                  <a:pt x="7395633" y="4233"/>
                  <a:pt x="7200900" y="0"/>
                </a:cubicBezTo>
                <a:cubicBezTo>
                  <a:pt x="7010153" y="8670"/>
                  <a:pt x="6806085" y="14427"/>
                  <a:pt x="6616700" y="38100"/>
                </a:cubicBezTo>
                <a:cubicBezTo>
                  <a:pt x="6548967" y="46567"/>
                  <a:pt x="6481743" y="61949"/>
                  <a:pt x="6413500" y="63500"/>
                </a:cubicBezTo>
                <a:lnTo>
                  <a:pt x="5854700" y="76200"/>
                </a:lnTo>
                <a:lnTo>
                  <a:pt x="5638800" y="88900"/>
                </a:lnTo>
                <a:cubicBezTo>
                  <a:pt x="5215229" y="109070"/>
                  <a:pt x="4515805" y="124396"/>
                  <a:pt x="4216400" y="127000"/>
                </a:cubicBezTo>
                <a:lnTo>
                  <a:pt x="2755900" y="139700"/>
                </a:lnTo>
                <a:lnTo>
                  <a:pt x="2616200" y="152400"/>
                </a:lnTo>
                <a:lnTo>
                  <a:pt x="2298700" y="177800"/>
                </a:lnTo>
                <a:cubicBezTo>
                  <a:pt x="2219281" y="204273"/>
                  <a:pt x="2288083" y="184296"/>
                  <a:pt x="2146300" y="203200"/>
                </a:cubicBezTo>
                <a:cubicBezTo>
                  <a:pt x="2120776" y="206603"/>
                  <a:pt x="2095652" y="212706"/>
                  <a:pt x="2070100" y="215900"/>
                </a:cubicBezTo>
                <a:cubicBezTo>
                  <a:pt x="2027884" y="221177"/>
                  <a:pt x="1985353" y="223629"/>
                  <a:pt x="1943100" y="228600"/>
                </a:cubicBezTo>
                <a:cubicBezTo>
                  <a:pt x="1913371" y="232098"/>
                  <a:pt x="1883872" y="237344"/>
                  <a:pt x="1854200" y="241300"/>
                </a:cubicBezTo>
                <a:cubicBezTo>
                  <a:pt x="1812737" y="246828"/>
                  <a:pt x="1707592" y="258720"/>
                  <a:pt x="1663700" y="266700"/>
                </a:cubicBezTo>
                <a:cubicBezTo>
                  <a:pt x="1646527" y="269822"/>
                  <a:pt x="1630152" y="276746"/>
                  <a:pt x="1612900" y="279400"/>
                </a:cubicBezTo>
                <a:cubicBezTo>
                  <a:pt x="1575011" y="285229"/>
                  <a:pt x="1536672" y="287621"/>
                  <a:pt x="1498600" y="292100"/>
                </a:cubicBezTo>
                <a:lnTo>
                  <a:pt x="1397000" y="304800"/>
                </a:lnTo>
                <a:cubicBezTo>
                  <a:pt x="1384300" y="309033"/>
                  <a:pt x="1371887" y="314253"/>
                  <a:pt x="1358900" y="317500"/>
                </a:cubicBezTo>
                <a:cubicBezTo>
                  <a:pt x="1337959" y="322735"/>
                  <a:pt x="1316075" y="323997"/>
                  <a:pt x="1295400" y="330200"/>
                </a:cubicBezTo>
                <a:cubicBezTo>
                  <a:pt x="1273564" y="336751"/>
                  <a:pt x="1252290" y="345405"/>
                  <a:pt x="1231900" y="355600"/>
                </a:cubicBezTo>
                <a:cubicBezTo>
                  <a:pt x="1218248" y="362426"/>
                  <a:pt x="1207452" y="374174"/>
                  <a:pt x="1193800" y="381000"/>
                </a:cubicBezTo>
                <a:cubicBezTo>
                  <a:pt x="1181826" y="386987"/>
                  <a:pt x="1167402" y="387199"/>
                  <a:pt x="1155700" y="393700"/>
                </a:cubicBezTo>
                <a:cubicBezTo>
                  <a:pt x="1129015" y="408525"/>
                  <a:pt x="1106804" y="430848"/>
                  <a:pt x="1079500" y="444500"/>
                </a:cubicBezTo>
                <a:cubicBezTo>
                  <a:pt x="1062567" y="452967"/>
                  <a:pt x="1044934" y="460160"/>
                  <a:pt x="1028700" y="469900"/>
                </a:cubicBezTo>
                <a:cubicBezTo>
                  <a:pt x="1002523" y="485606"/>
                  <a:pt x="979804" y="507048"/>
                  <a:pt x="952500" y="520700"/>
                </a:cubicBezTo>
                <a:cubicBezTo>
                  <a:pt x="935567" y="529167"/>
                  <a:pt x="917106" y="535096"/>
                  <a:pt x="901700" y="546100"/>
                </a:cubicBezTo>
                <a:cubicBezTo>
                  <a:pt x="887085" y="556539"/>
                  <a:pt x="877968" y="573424"/>
                  <a:pt x="863600" y="584200"/>
                </a:cubicBezTo>
                <a:cubicBezTo>
                  <a:pt x="857939" y="588446"/>
                  <a:pt x="776781" y="634397"/>
                  <a:pt x="762000" y="647700"/>
                </a:cubicBezTo>
                <a:cubicBezTo>
                  <a:pt x="618822" y="776560"/>
                  <a:pt x="718100" y="690450"/>
                  <a:pt x="635000" y="787400"/>
                </a:cubicBezTo>
                <a:cubicBezTo>
                  <a:pt x="623311" y="801037"/>
                  <a:pt x="607676" y="811132"/>
                  <a:pt x="596900" y="825500"/>
                </a:cubicBezTo>
                <a:cubicBezTo>
                  <a:pt x="541101" y="899899"/>
                  <a:pt x="573392" y="882398"/>
                  <a:pt x="520700" y="965200"/>
                </a:cubicBezTo>
                <a:cubicBezTo>
                  <a:pt x="506147" y="988069"/>
                  <a:pt x="484453" y="1005831"/>
                  <a:pt x="469900" y="1028700"/>
                </a:cubicBezTo>
                <a:cubicBezTo>
                  <a:pt x="454654" y="1052658"/>
                  <a:pt x="445398" y="1079969"/>
                  <a:pt x="431800" y="1104900"/>
                </a:cubicBezTo>
                <a:cubicBezTo>
                  <a:pt x="419980" y="1126570"/>
                  <a:pt x="405688" y="1146822"/>
                  <a:pt x="393700" y="1168400"/>
                </a:cubicBezTo>
                <a:cubicBezTo>
                  <a:pt x="335947" y="1272355"/>
                  <a:pt x="403107" y="1159933"/>
                  <a:pt x="342900" y="1295400"/>
                </a:cubicBezTo>
                <a:cubicBezTo>
                  <a:pt x="336701" y="1309348"/>
                  <a:pt x="325967" y="1320800"/>
                  <a:pt x="317500" y="1333500"/>
                </a:cubicBezTo>
                <a:cubicBezTo>
                  <a:pt x="301769" y="1412154"/>
                  <a:pt x="303915" y="1395322"/>
                  <a:pt x="292100" y="1485900"/>
                </a:cubicBezTo>
                <a:cubicBezTo>
                  <a:pt x="283271" y="1553587"/>
                  <a:pt x="285453" y="1623466"/>
                  <a:pt x="266700" y="1689100"/>
                </a:cubicBezTo>
                <a:lnTo>
                  <a:pt x="241300" y="1778000"/>
                </a:lnTo>
                <a:cubicBezTo>
                  <a:pt x="236874" y="1813408"/>
                  <a:pt x="228367" y="1901543"/>
                  <a:pt x="215900" y="1943100"/>
                </a:cubicBezTo>
                <a:cubicBezTo>
                  <a:pt x="209349" y="1964936"/>
                  <a:pt x="198505" y="1985254"/>
                  <a:pt x="190500" y="2006600"/>
                </a:cubicBezTo>
                <a:cubicBezTo>
                  <a:pt x="185800" y="2019135"/>
                  <a:pt x="181478" y="2031828"/>
                  <a:pt x="177800" y="2044700"/>
                </a:cubicBezTo>
                <a:cubicBezTo>
                  <a:pt x="173005" y="2061483"/>
                  <a:pt x="171229" y="2079157"/>
                  <a:pt x="165100" y="2095500"/>
                </a:cubicBezTo>
                <a:cubicBezTo>
                  <a:pt x="158453" y="2113227"/>
                  <a:pt x="145687" y="2128339"/>
                  <a:pt x="139700" y="2146300"/>
                </a:cubicBezTo>
                <a:cubicBezTo>
                  <a:pt x="128661" y="2179418"/>
                  <a:pt x="114300" y="2247900"/>
                  <a:pt x="114300" y="2247900"/>
                </a:cubicBezTo>
                <a:cubicBezTo>
                  <a:pt x="107181" y="2397402"/>
                  <a:pt x="88900" y="2756763"/>
                  <a:pt x="88900" y="2882900"/>
                </a:cubicBezTo>
                <a:cubicBezTo>
                  <a:pt x="88900" y="3016678"/>
                  <a:pt x="80260" y="2990590"/>
                  <a:pt x="127000" y="3060700"/>
                </a:cubicBezTo>
                <a:cubicBezTo>
                  <a:pt x="118533" y="3073400"/>
                  <a:pt x="108426" y="3085148"/>
                  <a:pt x="101600" y="3098800"/>
                </a:cubicBezTo>
                <a:cubicBezTo>
                  <a:pt x="77688" y="3146624"/>
                  <a:pt x="75627" y="3164594"/>
                  <a:pt x="63500" y="3213100"/>
                </a:cubicBezTo>
                <a:cubicBezTo>
                  <a:pt x="59267" y="3331633"/>
                  <a:pt x="60929" y="3450524"/>
                  <a:pt x="50800" y="3568700"/>
                </a:cubicBezTo>
                <a:cubicBezTo>
                  <a:pt x="48168" y="3599407"/>
                  <a:pt x="32330" y="3627570"/>
                  <a:pt x="25400" y="3657600"/>
                </a:cubicBezTo>
                <a:cubicBezTo>
                  <a:pt x="19610" y="3682691"/>
                  <a:pt x="16933" y="3708400"/>
                  <a:pt x="12700" y="3733800"/>
                </a:cubicBezTo>
                <a:cubicBezTo>
                  <a:pt x="8467" y="3865033"/>
                  <a:pt x="0" y="3996198"/>
                  <a:pt x="0" y="4127500"/>
                </a:cubicBezTo>
                <a:cubicBezTo>
                  <a:pt x="0" y="4258384"/>
                  <a:pt x="11770" y="4285158"/>
                  <a:pt x="25400" y="4394200"/>
                </a:cubicBezTo>
                <a:cubicBezTo>
                  <a:pt x="42414" y="4530312"/>
                  <a:pt x="24987" y="4469162"/>
                  <a:pt x="50800" y="4546600"/>
                </a:cubicBezTo>
                <a:cubicBezTo>
                  <a:pt x="70393" y="4781719"/>
                  <a:pt x="54460" y="4615807"/>
                  <a:pt x="76200" y="4800600"/>
                </a:cubicBezTo>
                <a:cubicBezTo>
                  <a:pt x="80679" y="4838672"/>
                  <a:pt x="82921" y="4877035"/>
                  <a:pt x="88900" y="4914900"/>
                </a:cubicBezTo>
                <a:cubicBezTo>
                  <a:pt x="95633" y="4957543"/>
                  <a:pt x="106797" y="4999385"/>
                  <a:pt x="114300" y="5041900"/>
                </a:cubicBezTo>
                <a:cubicBezTo>
                  <a:pt x="119502" y="5071379"/>
                  <a:pt x="121129" y="5101447"/>
                  <a:pt x="127000" y="5130800"/>
                </a:cubicBezTo>
                <a:cubicBezTo>
                  <a:pt x="129625" y="5143927"/>
                  <a:pt x="136453" y="5155913"/>
                  <a:pt x="139700" y="5168900"/>
                </a:cubicBezTo>
                <a:cubicBezTo>
                  <a:pt x="148121" y="5202586"/>
                  <a:pt x="165156" y="5315034"/>
                  <a:pt x="177800" y="5334000"/>
                </a:cubicBezTo>
                <a:lnTo>
                  <a:pt x="203200" y="5372100"/>
                </a:lnTo>
                <a:cubicBezTo>
                  <a:pt x="207433" y="5393267"/>
                  <a:pt x="210665" y="5414659"/>
                  <a:pt x="215900" y="5435600"/>
                </a:cubicBezTo>
                <a:cubicBezTo>
                  <a:pt x="224075" y="5468301"/>
                  <a:pt x="237479" y="5494762"/>
                  <a:pt x="254000" y="5524500"/>
                </a:cubicBezTo>
                <a:cubicBezTo>
                  <a:pt x="265988" y="5546078"/>
                  <a:pt x="276469" y="5568895"/>
                  <a:pt x="292100" y="5588000"/>
                </a:cubicBezTo>
                <a:cubicBezTo>
                  <a:pt x="314847" y="5615801"/>
                  <a:pt x="348375" y="5634312"/>
                  <a:pt x="368300" y="5664200"/>
                </a:cubicBezTo>
                <a:cubicBezTo>
                  <a:pt x="414529" y="5733543"/>
                  <a:pt x="368887" y="5674239"/>
                  <a:pt x="444500" y="5740400"/>
                </a:cubicBezTo>
                <a:cubicBezTo>
                  <a:pt x="579795" y="5858783"/>
                  <a:pt x="405661" y="5727207"/>
                  <a:pt x="558800" y="5829300"/>
                </a:cubicBezTo>
                <a:cubicBezTo>
                  <a:pt x="622613" y="5871842"/>
                  <a:pt x="599304" y="5868602"/>
                  <a:pt x="673100" y="5905500"/>
                </a:cubicBezTo>
                <a:cubicBezTo>
                  <a:pt x="685074" y="5911487"/>
                  <a:pt x="699498" y="5911699"/>
                  <a:pt x="711200" y="5918200"/>
                </a:cubicBezTo>
                <a:cubicBezTo>
                  <a:pt x="737885" y="5933025"/>
                  <a:pt x="758440" y="5959347"/>
                  <a:pt x="787400" y="5969000"/>
                </a:cubicBezTo>
                <a:cubicBezTo>
                  <a:pt x="813915" y="5977838"/>
                  <a:pt x="880811" y="6002302"/>
                  <a:pt x="914400" y="6007100"/>
                </a:cubicBezTo>
                <a:cubicBezTo>
                  <a:pt x="956517" y="6013117"/>
                  <a:pt x="999067" y="6015567"/>
                  <a:pt x="1041400" y="6019800"/>
                </a:cubicBezTo>
                <a:lnTo>
                  <a:pt x="1828800" y="6007100"/>
                </a:lnTo>
                <a:cubicBezTo>
                  <a:pt x="1884906" y="6005563"/>
                  <a:pt x="1994811" y="5992131"/>
                  <a:pt x="2057400" y="5981700"/>
                </a:cubicBezTo>
                <a:cubicBezTo>
                  <a:pt x="2078692" y="5978151"/>
                  <a:pt x="2099733" y="5973233"/>
                  <a:pt x="2120900" y="5969000"/>
                </a:cubicBezTo>
                <a:lnTo>
                  <a:pt x="2527300" y="5981700"/>
                </a:lnTo>
                <a:cubicBezTo>
                  <a:pt x="4026531" y="6003748"/>
                  <a:pt x="3391718" y="5950935"/>
                  <a:pt x="4114800" y="6019800"/>
                </a:cubicBezTo>
                <a:lnTo>
                  <a:pt x="5346700" y="6007100"/>
                </a:lnTo>
                <a:cubicBezTo>
                  <a:pt x="5414936" y="6005288"/>
                  <a:pt x="5549900" y="5981700"/>
                  <a:pt x="5549900" y="5981700"/>
                </a:cubicBezTo>
                <a:cubicBezTo>
                  <a:pt x="5571067" y="5973233"/>
                  <a:pt x="5592054" y="5964305"/>
                  <a:pt x="5613400" y="5956300"/>
                </a:cubicBezTo>
                <a:cubicBezTo>
                  <a:pt x="5680968" y="5930962"/>
                  <a:pt x="5641888" y="5954756"/>
                  <a:pt x="5740400" y="5905500"/>
                </a:cubicBezTo>
                <a:cubicBezTo>
                  <a:pt x="5754052" y="5898674"/>
                  <a:pt x="5763692" y="5883802"/>
                  <a:pt x="5778500" y="5880100"/>
                </a:cubicBezTo>
                <a:cubicBezTo>
                  <a:pt x="5815690" y="5870803"/>
                  <a:pt x="5854890" y="5873087"/>
                  <a:pt x="5892800" y="5867400"/>
                </a:cubicBezTo>
                <a:cubicBezTo>
                  <a:pt x="5939606" y="5860379"/>
                  <a:pt x="5985981" y="5850722"/>
                  <a:pt x="6032500" y="5842000"/>
                </a:cubicBezTo>
                <a:cubicBezTo>
                  <a:pt x="6053716" y="5838022"/>
                  <a:pt x="6075325" y="5835503"/>
                  <a:pt x="6096000" y="5829300"/>
                </a:cubicBezTo>
                <a:cubicBezTo>
                  <a:pt x="6159704" y="5810189"/>
                  <a:pt x="6155929" y="5794825"/>
                  <a:pt x="6223000" y="5791200"/>
                </a:cubicBezTo>
                <a:cubicBezTo>
                  <a:pt x="6585775" y="5771591"/>
                  <a:pt x="7637393" y="5767046"/>
                  <a:pt x="7747000" y="5765800"/>
                </a:cubicBezTo>
                <a:cubicBezTo>
                  <a:pt x="7785100" y="5761567"/>
                  <a:pt x="7823487" y="5759402"/>
                  <a:pt x="7861300" y="5753100"/>
                </a:cubicBezTo>
                <a:cubicBezTo>
                  <a:pt x="7874505" y="5750899"/>
                  <a:pt x="7886485" y="5743922"/>
                  <a:pt x="7899400" y="5740400"/>
                </a:cubicBezTo>
                <a:cubicBezTo>
                  <a:pt x="7933079" y="5731215"/>
                  <a:pt x="7966411" y="5719717"/>
                  <a:pt x="8001000" y="5715000"/>
                </a:cubicBezTo>
                <a:cubicBezTo>
                  <a:pt x="8059873" y="5706972"/>
                  <a:pt x="8119596" y="5707339"/>
                  <a:pt x="8178800" y="5702300"/>
                </a:cubicBezTo>
                <a:lnTo>
                  <a:pt x="8597900" y="5664200"/>
                </a:lnTo>
                <a:cubicBezTo>
                  <a:pt x="8824197" y="5618941"/>
                  <a:pt x="8573406" y="5664200"/>
                  <a:pt x="9131300" y="5664200"/>
                </a:cubicBezTo>
                <a:cubicBezTo>
                  <a:pt x="9175652" y="5664200"/>
                  <a:pt x="9261704" y="5645119"/>
                  <a:pt x="9309100" y="5638800"/>
                </a:cubicBezTo>
                <a:cubicBezTo>
                  <a:pt x="9347098" y="5633734"/>
                  <a:pt x="9385300" y="5630333"/>
                  <a:pt x="9423400" y="5626100"/>
                </a:cubicBezTo>
                <a:cubicBezTo>
                  <a:pt x="9457275" y="5614808"/>
                  <a:pt x="9512013" y="5594398"/>
                  <a:pt x="9550400" y="5588000"/>
                </a:cubicBezTo>
                <a:cubicBezTo>
                  <a:pt x="9584066" y="5582389"/>
                  <a:pt x="9618213" y="5580127"/>
                  <a:pt x="9652000" y="5575300"/>
                </a:cubicBezTo>
                <a:cubicBezTo>
                  <a:pt x="9678420" y="5571526"/>
                  <a:pt x="9762528" y="5557193"/>
                  <a:pt x="9791700" y="5549900"/>
                </a:cubicBezTo>
                <a:cubicBezTo>
                  <a:pt x="9872389" y="5529728"/>
                  <a:pt x="9953155" y="5509688"/>
                  <a:pt x="10033000" y="5486400"/>
                </a:cubicBezTo>
                <a:cubicBezTo>
                  <a:pt x="10054885" y="5480017"/>
                  <a:pt x="10075031" y="5468668"/>
                  <a:pt x="10096500" y="5461000"/>
                </a:cubicBezTo>
                <a:cubicBezTo>
                  <a:pt x="10134321" y="5447492"/>
                  <a:pt x="10172184" y="5433933"/>
                  <a:pt x="10210800" y="5422900"/>
                </a:cubicBezTo>
                <a:cubicBezTo>
                  <a:pt x="10250742" y="5411488"/>
                  <a:pt x="10326306" y="5403325"/>
                  <a:pt x="10363200" y="5397500"/>
                </a:cubicBezTo>
                <a:cubicBezTo>
                  <a:pt x="10414071" y="5389468"/>
                  <a:pt x="10465326" y="5383272"/>
                  <a:pt x="10515600" y="5372100"/>
                </a:cubicBezTo>
                <a:cubicBezTo>
                  <a:pt x="10541736" y="5366292"/>
                  <a:pt x="10591800" y="5346700"/>
                  <a:pt x="10591800" y="5346700"/>
                </a:cubicBezTo>
                <a:cubicBezTo>
                  <a:pt x="10608733" y="5334000"/>
                  <a:pt x="10625197" y="5320648"/>
                  <a:pt x="10642600" y="5308600"/>
                </a:cubicBezTo>
                <a:cubicBezTo>
                  <a:pt x="10680249" y="5282536"/>
                  <a:pt x="10721874" y="5261895"/>
                  <a:pt x="10756900" y="5232400"/>
                </a:cubicBezTo>
                <a:cubicBezTo>
                  <a:pt x="10802694" y="5193837"/>
                  <a:pt x="10846698" y="5152307"/>
                  <a:pt x="10883900" y="5105400"/>
                </a:cubicBezTo>
                <a:cubicBezTo>
                  <a:pt x="10944460" y="5029041"/>
                  <a:pt x="11011516" y="4954062"/>
                  <a:pt x="11049000" y="4864100"/>
                </a:cubicBezTo>
                <a:cubicBezTo>
                  <a:pt x="11075161" y="4801313"/>
                  <a:pt x="11111161" y="4716958"/>
                  <a:pt x="11137900" y="4648200"/>
                </a:cubicBezTo>
                <a:cubicBezTo>
                  <a:pt x="11159271" y="4593246"/>
                  <a:pt x="11182754" y="4539038"/>
                  <a:pt x="11201400" y="4483100"/>
                </a:cubicBezTo>
                <a:cubicBezTo>
                  <a:pt x="11209867" y="4457700"/>
                  <a:pt x="11217189" y="4431889"/>
                  <a:pt x="11226800" y="4406900"/>
                </a:cubicBezTo>
                <a:cubicBezTo>
                  <a:pt x="11317166" y="4171949"/>
                  <a:pt x="11200217" y="4516084"/>
                  <a:pt x="11328400" y="4152900"/>
                </a:cubicBezTo>
                <a:cubicBezTo>
                  <a:pt x="11353800" y="4080933"/>
                  <a:pt x="11386090" y="4011039"/>
                  <a:pt x="11404600" y="3937000"/>
                </a:cubicBezTo>
                <a:cubicBezTo>
                  <a:pt x="11408833" y="3920067"/>
                  <a:pt x="11414178" y="3903373"/>
                  <a:pt x="11417300" y="3886200"/>
                </a:cubicBezTo>
                <a:cubicBezTo>
                  <a:pt x="11422655" y="3856749"/>
                  <a:pt x="11421988" y="3826142"/>
                  <a:pt x="11430000" y="3797300"/>
                </a:cubicBezTo>
                <a:cubicBezTo>
                  <a:pt x="11443262" y="3749558"/>
                  <a:pt x="11466021" y="3704894"/>
                  <a:pt x="11480800" y="3657600"/>
                </a:cubicBezTo>
                <a:cubicBezTo>
                  <a:pt x="11492665" y="3619633"/>
                  <a:pt x="11496972" y="3554811"/>
                  <a:pt x="11506200" y="3517900"/>
                </a:cubicBezTo>
                <a:cubicBezTo>
                  <a:pt x="11512694" y="3491925"/>
                  <a:pt x="11523907" y="3467345"/>
                  <a:pt x="11531600" y="3441700"/>
                </a:cubicBezTo>
                <a:cubicBezTo>
                  <a:pt x="11536616" y="3424982"/>
                  <a:pt x="11540067" y="3407833"/>
                  <a:pt x="11544300" y="3390900"/>
                </a:cubicBezTo>
                <a:cubicBezTo>
                  <a:pt x="11531600" y="3246967"/>
                  <a:pt x="11521326" y="3102799"/>
                  <a:pt x="11506200" y="2959100"/>
                </a:cubicBezTo>
                <a:cubicBezTo>
                  <a:pt x="11504701" y="2944862"/>
                  <a:pt x="11487938" y="2886856"/>
                  <a:pt x="11480800" y="2870200"/>
                </a:cubicBezTo>
                <a:cubicBezTo>
                  <a:pt x="11473342" y="2852799"/>
                  <a:pt x="11463089" y="2836700"/>
                  <a:pt x="11455400" y="2819400"/>
                </a:cubicBezTo>
                <a:cubicBezTo>
                  <a:pt x="11446141" y="2798568"/>
                  <a:pt x="11438467" y="2777067"/>
                  <a:pt x="11430000" y="2755900"/>
                </a:cubicBezTo>
                <a:cubicBezTo>
                  <a:pt x="11425767" y="2730500"/>
                  <a:pt x="11425443" y="2704129"/>
                  <a:pt x="11417300" y="2679700"/>
                </a:cubicBezTo>
                <a:cubicBezTo>
                  <a:pt x="11387204" y="2589411"/>
                  <a:pt x="11391900" y="2681905"/>
                  <a:pt x="11391900" y="2616200"/>
                </a:cubicBezTo>
                <a:lnTo>
                  <a:pt x="10147300" y="177800"/>
                </a:lnTo>
                <a:close/>
              </a:path>
            </a:pathLst>
          </a:custGeom>
          <a:noFill/>
          <a:ln w="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AE3EA1E-2979-4937-96C8-426D748393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1" t="36454" b="21182"/>
          <a:stretch/>
        </p:blipFill>
        <p:spPr>
          <a:xfrm>
            <a:off x="10045700" y="0"/>
            <a:ext cx="2146300" cy="3149600"/>
          </a:xfrm>
          <a:custGeom>
            <a:avLst/>
            <a:gdLst>
              <a:gd name="connsiteX0" fmla="*/ 0 w 2146300"/>
              <a:gd name="connsiteY0" fmla="*/ 0 h 3149600"/>
              <a:gd name="connsiteX1" fmla="*/ 2146300 w 2146300"/>
              <a:gd name="connsiteY1" fmla="*/ 0 h 3149600"/>
              <a:gd name="connsiteX2" fmla="*/ 2146300 w 2146300"/>
              <a:gd name="connsiteY2" fmla="*/ 3149600 h 3149600"/>
              <a:gd name="connsiteX3" fmla="*/ 543092 w 2146300"/>
              <a:gd name="connsiteY3" fmla="*/ 3149600 h 3149600"/>
              <a:gd name="connsiteX4" fmla="*/ 543092 w 2146300"/>
              <a:gd name="connsiteY4" fmla="*/ 2614272 h 3149600"/>
              <a:gd name="connsiteX5" fmla="*/ 0 w 2146300"/>
              <a:gd name="connsiteY5" fmla="*/ 2614272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3149600">
                <a:moveTo>
                  <a:pt x="0" y="0"/>
                </a:moveTo>
                <a:lnTo>
                  <a:pt x="2146300" y="0"/>
                </a:lnTo>
                <a:lnTo>
                  <a:pt x="2146300" y="3149600"/>
                </a:lnTo>
                <a:lnTo>
                  <a:pt x="543092" y="3149600"/>
                </a:lnTo>
                <a:lnTo>
                  <a:pt x="543092" y="2614272"/>
                </a:lnTo>
                <a:lnTo>
                  <a:pt x="0" y="2614272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B9069C6-865E-4803-8899-DC303E181F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1" r="45369"/>
          <a:stretch/>
        </p:blipFill>
        <p:spPr>
          <a:xfrm>
            <a:off x="1" y="3340918"/>
            <a:ext cx="3258104" cy="35170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9CBAE9-55D8-426B-A6F9-BA5BDCAF7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7" t="15857" r="16184" b="71333"/>
          <a:stretch/>
        </p:blipFill>
        <p:spPr>
          <a:xfrm>
            <a:off x="1295401" y="266700"/>
            <a:ext cx="1689100" cy="12954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F5E9FB-117C-4A04-8F5F-44DB9DA22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5" r="64959" b="33909"/>
          <a:stretch/>
        </p:blipFill>
        <p:spPr>
          <a:xfrm>
            <a:off x="6788643" y="5041900"/>
            <a:ext cx="1637312" cy="1104900"/>
          </a:xfrm>
          <a:custGeom>
            <a:avLst/>
            <a:gdLst>
              <a:gd name="connsiteX0" fmla="*/ 0 w 1637312"/>
              <a:gd name="connsiteY0" fmla="*/ 0 h 3987800"/>
              <a:gd name="connsiteX1" fmla="*/ 1637312 w 1637312"/>
              <a:gd name="connsiteY1" fmla="*/ 0 h 3987800"/>
              <a:gd name="connsiteX2" fmla="*/ 1637312 w 1637312"/>
              <a:gd name="connsiteY2" fmla="*/ 3987800 h 3987800"/>
              <a:gd name="connsiteX3" fmla="*/ 0 w 1637312"/>
              <a:gd name="connsiteY3" fmla="*/ 398780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7312" h="3987800">
                <a:moveTo>
                  <a:pt x="0" y="0"/>
                </a:moveTo>
                <a:lnTo>
                  <a:pt x="1637312" y="0"/>
                </a:lnTo>
                <a:lnTo>
                  <a:pt x="1637312" y="3987800"/>
                </a:lnTo>
                <a:lnTo>
                  <a:pt x="0" y="39878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770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31B0D9FA-AF43-4F54-A059-A9870A145F74}"/>
              </a:ext>
            </a:extLst>
          </p:cNvPr>
          <p:cNvSpPr/>
          <p:nvPr userDrawn="1"/>
        </p:nvSpPr>
        <p:spPr>
          <a:xfrm>
            <a:off x="787400" y="482600"/>
            <a:ext cx="9982200" cy="5905500"/>
          </a:xfrm>
          <a:custGeom>
            <a:avLst/>
            <a:gdLst>
              <a:gd name="connsiteX0" fmla="*/ 9080500 w 9982200"/>
              <a:gd name="connsiteY0" fmla="*/ 38100 h 5905500"/>
              <a:gd name="connsiteX1" fmla="*/ 6870700 w 9982200"/>
              <a:gd name="connsiteY1" fmla="*/ 0 h 5905500"/>
              <a:gd name="connsiteX2" fmla="*/ 6527800 w 9982200"/>
              <a:gd name="connsiteY2" fmla="*/ 50800 h 5905500"/>
              <a:gd name="connsiteX3" fmla="*/ 6477000 w 9982200"/>
              <a:gd name="connsiteY3" fmla="*/ 63500 h 5905500"/>
              <a:gd name="connsiteX4" fmla="*/ 6413500 w 9982200"/>
              <a:gd name="connsiteY4" fmla="*/ 76200 h 5905500"/>
              <a:gd name="connsiteX5" fmla="*/ 6273800 w 9982200"/>
              <a:gd name="connsiteY5" fmla="*/ 101600 h 5905500"/>
              <a:gd name="connsiteX6" fmla="*/ 5613400 w 9982200"/>
              <a:gd name="connsiteY6" fmla="*/ 114300 h 5905500"/>
              <a:gd name="connsiteX7" fmla="*/ 5473700 w 9982200"/>
              <a:gd name="connsiteY7" fmla="*/ 127000 h 5905500"/>
              <a:gd name="connsiteX8" fmla="*/ 5384800 w 9982200"/>
              <a:gd name="connsiteY8" fmla="*/ 139700 h 5905500"/>
              <a:gd name="connsiteX9" fmla="*/ 5118100 w 9982200"/>
              <a:gd name="connsiteY9" fmla="*/ 165100 h 5905500"/>
              <a:gd name="connsiteX10" fmla="*/ 4914900 w 9982200"/>
              <a:gd name="connsiteY10" fmla="*/ 190500 h 5905500"/>
              <a:gd name="connsiteX11" fmla="*/ 4572000 w 9982200"/>
              <a:gd name="connsiteY11" fmla="*/ 215900 h 5905500"/>
              <a:gd name="connsiteX12" fmla="*/ 4495800 w 9982200"/>
              <a:gd name="connsiteY12" fmla="*/ 228600 h 5905500"/>
              <a:gd name="connsiteX13" fmla="*/ 4432300 w 9982200"/>
              <a:gd name="connsiteY13" fmla="*/ 241300 h 5905500"/>
              <a:gd name="connsiteX14" fmla="*/ 4292600 w 9982200"/>
              <a:gd name="connsiteY14" fmla="*/ 254000 h 5905500"/>
              <a:gd name="connsiteX15" fmla="*/ 4216400 w 9982200"/>
              <a:gd name="connsiteY15" fmla="*/ 279400 h 5905500"/>
              <a:gd name="connsiteX16" fmla="*/ 4178300 w 9982200"/>
              <a:gd name="connsiteY16" fmla="*/ 292100 h 5905500"/>
              <a:gd name="connsiteX17" fmla="*/ 4114800 w 9982200"/>
              <a:gd name="connsiteY17" fmla="*/ 304800 h 5905500"/>
              <a:gd name="connsiteX18" fmla="*/ 4051300 w 9982200"/>
              <a:gd name="connsiteY18" fmla="*/ 330200 h 5905500"/>
              <a:gd name="connsiteX19" fmla="*/ 3949700 w 9982200"/>
              <a:gd name="connsiteY19" fmla="*/ 342900 h 5905500"/>
              <a:gd name="connsiteX20" fmla="*/ 3886200 w 9982200"/>
              <a:gd name="connsiteY20" fmla="*/ 355600 h 5905500"/>
              <a:gd name="connsiteX21" fmla="*/ 3733800 w 9982200"/>
              <a:gd name="connsiteY21" fmla="*/ 368300 h 5905500"/>
              <a:gd name="connsiteX22" fmla="*/ 3683000 w 9982200"/>
              <a:gd name="connsiteY22" fmla="*/ 381000 h 5905500"/>
              <a:gd name="connsiteX23" fmla="*/ 3568700 w 9982200"/>
              <a:gd name="connsiteY23" fmla="*/ 393700 h 5905500"/>
              <a:gd name="connsiteX24" fmla="*/ 3467100 w 9982200"/>
              <a:gd name="connsiteY24" fmla="*/ 406400 h 5905500"/>
              <a:gd name="connsiteX25" fmla="*/ 3378200 w 9982200"/>
              <a:gd name="connsiteY25" fmla="*/ 419100 h 5905500"/>
              <a:gd name="connsiteX26" fmla="*/ 3251200 w 9982200"/>
              <a:gd name="connsiteY26" fmla="*/ 444500 h 5905500"/>
              <a:gd name="connsiteX27" fmla="*/ 3136900 w 9982200"/>
              <a:gd name="connsiteY27" fmla="*/ 457200 h 5905500"/>
              <a:gd name="connsiteX28" fmla="*/ 2870200 w 9982200"/>
              <a:gd name="connsiteY28" fmla="*/ 520700 h 5905500"/>
              <a:gd name="connsiteX29" fmla="*/ 2667000 w 9982200"/>
              <a:gd name="connsiteY29" fmla="*/ 558800 h 5905500"/>
              <a:gd name="connsiteX30" fmla="*/ 2628900 w 9982200"/>
              <a:gd name="connsiteY30" fmla="*/ 571500 h 5905500"/>
              <a:gd name="connsiteX31" fmla="*/ 2387600 w 9982200"/>
              <a:gd name="connsiteY31" fmla="*/ 609600 h 5905500"/>
              <a:gd name="connsiteX32" fmla="*/ 2260600 w 9982200"/>
              <a:gd name="connsiteY32" fmla="*/ 635000 h 5905500"/>
              <a:gd name="connsiteX33" fmla="*/ 2057400 w 9982200"/>
              <a:gd name="connsiteY33" fmla="*/ 660400 h 5905500"/>
              <a:gd name="connsiteX34" fmla="*/ 1841500 w 9982200"/>
              <a:gd name="connsiteY34" fmla="*/ 685800 h 5905500"/>
              <a:gd name="connsiteX35" fmla="*/ 1803400 w 9982200"/>
              <a:gd name="connsiteY35" fmla="*/ 698500 h 5905500"/>
              <a:gd name="connsiteX36" fmla="*/ 1549400 w 9982200"/>
              <a:gd name="connsiteY36" fmla="*/ 762000 h 5905500"/>
              <a:gd name="connsiteX37" fmla="*/ 1371600 w 9982200"/>
              <a:gd name="connsiteY37" fmla="*/ 812800 h 5905500"/>
              <a:gd name="connsiteX38" fmla="*/ 1257300 w 9982200"/>
              <a:gd name="connsiteY38" fmla="*/ 850900 h 5905500"/>
              <a:gd name="connsiteX39" fmla="*/ 1143000 w 9982200"/>
              <a:gd name="connsiteY39" fmla="*/ 914400 h 5905500"/>
              <a:gd name="connsiteX40" fmla="*/ 977900 w 9982200"/>
              <a:gd name="connsiteY40" fmla="*/ 1003300 h 5905500"/>
              <a:gd name="connsiteX41" fmla="*/ 927100 w 9982200"/>
              <a:gd name="connsiteY41" fmla="*/ 1028700 h 5905500"/>
              <a:gd name="connsiteX42" fmla="*/ 787400 w 9982200"/>
              <a:gd name="connsiteY42" fmla="*/ 1117600 h 5905500"/>
              <a:gd name="connsiteX43" fmla="*/ 673100 w 9982200"/>
              <a:gd name="connsiteY43" fmla="*/ 1206500 h 5905500"/>
              <a:gd name="connsiteX44" fmla="*/ 533400 w 9982200"/>
              <a:gd name="connsiteY44" fmla="*/ 1333500 h 5905500"/>
              <a:gd name="connsiteX45" fmla="*/ 482600 w 9982200"/>
              <a:gd name="connsiteY45" fmla="*/ 1409700 h 5905500"/>
              <a:gd name="connsiteX46" fmla="*/ 457200 w 9982200"/>
              <a:gd name="connsiteY46" fmla="*/ 1460500 h 5905500"/>
              <a:gd name="connsiteX47" fmla="*/ 431800 w 9982200"/>
              <a:gd name="connsiteY47" fmla="*/ 1524000 h 5905500"/>
              <a:gd name="connsiteX48" fmla="*/ 368300 w 9982200"/>
              <a:gd name="connsiteY48" fmla="*/ 1651000 h 5905500"/>
              <a:gd name="connsiteX49" fmla="*/ 330200 w 9982200"/>
              <a:gd name="connsiteY49" fmla="*/ 1765300 h 5905500"/>
              <a:gd name="connsiteX50" fmla="*/ 304800 w 9982200"/>
              <a:gd name="connsiteY50" fmla="*/ 1841500 h 5905500"/>
              <a:gd name="connsiteX51" fmla="*/ 279400 w 9982200"/>
              <a:gd name="connsiteY51" fmla="*/ 1892300 h 5905500"/>
              <a:gd name="connsiteX52" fmla="*/ 215900 w 9982200"/>
              <a:gd name="connsiteY52" fmla="*/ 2082800 h 5905500"/>
              <a:gd name="connsiteX53" fmla="*/ 203200 w 9982200"/>
              <a:gd name="connsiteY53" fmla="*/ 2120900 h 5905500"/>
              <a:gd name="connsiteX54" fmla="*/ 177800 w 9982200"/>
              <a:gd name="connsiteY54" fmla="*/ 2159000 h 5905500"/>
              <a:gd name="connsiteX55" fmla="*/ 127000 w 9982200"/>
              <a:gd name="connsiteY55" fmla="*/ 2349500 h 5905500"/>
              <a:gd name="connsiteX56" fmla="*/ 101600 w 9982200"/>
              <a:gd name="connsiteY56" fmla="*/ 2425700 h 5905500"/>
              <a:gd name="connsiteX57" fmla="*/ 88900 w 9982200"/>
              <a:gd name="connsiteY57" fmla="*/ 2476500 h 5905500"/>
              <a:gd name="connsiteX58" fmla="*/ 63500 w 9982200"/>
              <a:gd name="connsiteY58" fmla="*/ 2552700 h 5905500"/>
              <a:gd name="connsiteX59" fmla="*/ 25400 w 9982200"/>
              <a:gd name="connsiteY59" fmla="*/ 2794000 h 5905500"/>
              <a:gd name="connsiteX60" fmla="*/ 0 w 9982200"/>
              <a:gd name="connsiteY60" fmla="*/ 2946400 h 5905500"/>
              <a:gd name="connsiteX61" fmla="*/ 12700 w 9982200"/>
              <a:gd name="connsiteY61" fmla="*/ 3505200 h 5905500"/>
              <a:gd name="connsiteX62" fmla="*/ 38100 w 9982200"/>
              <a:gd name="connsiteY62" fmla="*/ 3619500 h 5905500"/>
              <a:gd name="connsiteX63" fmla="*/ 50800 w 9982200"/>
              <a:gd name="connsiteY63" fmla="*/ 3771900 h 5905500"/>
              <a:gd name="connsiteX64" fmla="*/ 76200 w 9982200"/>
              <a:gd name="connsiteY64" fmla="*/ 4381500 h 5905500"/>
              <a:gd name="connsiteX65" fmla="*/ 101600 w 9982200"/>
              <a:gd name="connsiteY65" fmla="*/ 4495800 h 5905500"/>
              <a:gd name="connsiteX66" fmla="*/ 139700 w 9982200"/>
              <a:gd name="connsiteY66" fmla="*/ 4648200 h 5905500"/>
              <a:gd name="connsiteX67" fmla="*/ 152400 w 9982200"/>
              <a:gd name="connsiteY67" fmla="*/ 4699000 h 5905500"/>
              <a:gd name="connsiteX68" fmla="*/ 190500 w 9982200"/>
              <a:gd name="connsiteY68" fmla="*/ 4762500 h 5905500"/>
              <a:gd name="connsiteX69" fmla="*/ 228600 w 9982200"/>
              <a:gd name="connsiteY69" fmla="*/ 4889500 h 5905500"/>
              <a:gd name="connsiteX70" fmla="*/ 241300 w 9982200"/>
              <a:gd name="connsiteY70" fmla="*/ 4927600 h 5905500"/>
              <a:gd name="connsiteX71" fmla="*/ 355600 w 9982200"/>
              <a:gd name="connsiteY71" fmla="*/ 5016500 h 5905500"/>
              <a:gd name="connsiteX72" fmla="*/ 406400 w 9982200"/>
              <a:gd name="connsiteY72" fmla="*/ 5067300 h 5905500"/>
              <a:gd name="connsiteX73" fmla="*/ 444500 w 9982200"/>
              <a:gd name="connsiteY73" fmla="*/ 5092700 h 5905500"/>
              <a:gd name="connsiteX74" fmla="*/ 482600 w 9982200"/>
              <a:gd name="connsiteY74" fmla="*/ 5143500 h 5905500"/>
              <a:gd name="connsiteX75" fmla="*/ 520700 w 9982200"/>
              <a:gd name="connsiteY75" fmla="*/ 5168900 h 5905500"/>
              <a:gd name="connsiteX76" fmla="*/ 622300 w 9982200"/>
              <a:gd name="connsiteY76" fmla="*/ 5245100 h 5905500"/>
              <a:gd name="connsiteX77" fmla="*/ 711200 w 9982200"/>
              <a:gd name="connsiteY77" fmla="*/ 5321300 h 5905500"/>
              <a:gd name="connsiteX78" fmla="*/ 762000 w 9982200"/>
              <a:gd name="connsiteY78" fmla="*/ 5372100 h 5905500"/>
              <a:gd name="connsiteX79" fmla="*/ 990600 w 9982200"/>
              <a:gd name="connsiteY79" fmla="*/ 5511800 h 5905500"/>
              <a:gd name="connsiteX80" fmla="*/ 1104900 w 9982200"/>
              <a:gd name="connsiteY80" fmla="*/ 5562600 h 5905500"/>
              <a:gd name="connsiteX81" fmla="*/ 1143000 w 9982200"/>
              <a:gd name="connsiteY81" fmla="*/ 5588000 h 5905500"/>
              <a:gd name="connsiteX82" fmla="*/ 1244600 w 9982200"/>
              <a:gd name="connsiteY82" fmla="*/ 5626100 h 5905500"/>
              <a:gd name="connsiteX83" fmla="*/ 1308100 w 9982200"/>
              <a:gd name="connsiteY83" fmla="*/ 5638800 h 5905500"/>
              <a:gd name="connsiteX84" fmla="*/ 1409700 w 9982200"/>
              <a:gd name="connsiteY84" fmla="*/ 5676900 h 5905500"/>
              <a:gd name="connsiteX85" fmla="*/ 1536700 w 9982200"/>
              <a:gd name="connsiteY85" fmla="*/ 5702300 h 5905500"/>
              <a:gd name="connsiteX86" fmla="*/ 1739900 w 9982200"/>
              <a:gd name="connsiteY86" fmla="*/ 5765800 h 5905500"/>
              <a:gd name="connsiteX87" fmla="*/ 2324100 w 9982200"/>
              <a:gd name="connsiteY87" fmla="*/ 5842000 h 5905500"/>
              <a:gd name="connsiteX88" fmla="*/ 2501900 w 9982200"/>
              <a:gd name="connsiteY88" fmla="*/ 5867400 h 5905500"/>
              <a:gd name="connsiteX89" fmla="*/ 2603500 w 9982200"/>
              <a:gd name="connsiteY89" fmla="*/ 5880100 h 5905500"/>
              <a:gd name="connsiteX90" fmla="*/ 3403600 w 9982200"/>
              <a:gd name="connsiteY90" fmla="*/ 5892800 h 5905500"/>
              <a:gd name="connsiteX91" fmla="*/ 3810000 w 9982200"/>
              <a:gd name="connsiteY91" fmla="*/ 5880100 h 5905500"/>
              <a:gd name="connsiteX92" fmla="*/ 4622800 w 9982200"/>
              <a:gd name="connsiteY92" fmla="*/ 5905500 h 5905500"/>
              <a:gd name="connsiteX93" fmla="*/ 5397500 w 9982200"/>
              <a:gd name="connsiteY93" fmla="*/ 5892800 h 5905500"/>
              <a:gd name="connsiteX94" fmla="*/ 5651500 w 9982200"/>
              <a:gd name="connsiteY94" fmla="*/ 5854700 h 5905500"/>
              <a:gd name="connsiteX95" fmla="*/ 5778500 w 9982200"/>
              <a:gd name="connsiteY95" fmla="*/ 5842000 h 5905500"/>
              <a:gd name="connsiteX96" fmla="*/ 5918200 w 9982200"/>
              <a:gd name="connsiteY96" fmla="*/ 5816600 h 5905500"/>
              <a:gd name="connsiteX97" fmla="*/ 5981700 w 9982200"/>
              <a:gd name="connsiteY97" fmla="*/ 5803900 h 5905500"/>
              <a:gd name="connsiteX98" fmla="*/ 6400800 w 9982200"/>
              <a:gd name="connsiteY98" fmla="*/ 5778500 h 5905500"/>
              <a:gd name="connsiteX99" fmla="*/ 6540500 w 9982200"/>
              <a:gd name="connsiteY99" fmla="*/ 5753100 h 5905500"/>
              <a:gd name="connsiteX100" fmla="*/ 6756400 w 9982200"/>
              <a:gd name="connsiteY100" fmla="*/ 5715000 h 5905500"/>
              <a:gd name="connsiteX101" fmla="*/ 6807200 w 9982200"/>
              <a:gd name="connsiteY101" fmla="*/ 5702300 h 5905500"/>
              <a:gd name="connsiteX102" fmla="*/ 7023100 w 9982200"/>
              <a:gd name="connsiteY102" fmla="*/ 5676900 h 5905500"/>
              <a:gd name="connsiteX103" fmla="*/ 7289800 w 9982200"/>
              <a:gd name="connsiteY103" fmla="*/ 5664200 h 5905500"/>
              <a:gd name="connsiteX104" fmla="*/ 7505700 w 9982200"/>
              <a:gd name="connsiteY104" fmla="*/ 5651500 h 5905500"/>
              <a:gd name="connsiteX105" fmla="*/ 7696200 w 9982200"/>
              <a:gd name="connsiteY105" fmla="*/ 5575300 h 5905500"/>
              <a:gd name="connsiteX106" fmla="*/ 7747000 w 9982200"/>
              <a:gd name="connsiteY106" fmla="*/ 5549900 h 5905500"/>
              <a:gd name="connsiteX107" fmla="*/ 7835900 w 9982200"/>
              <a:gd name="connsiteY107" fmla="*/ 5537200 h 5905500"/>
              <a:gd name="connsiteX108" fmla="*/ 8039100 w 9982200"/>
              <a:gd name="connsiteY108" fmla="*/ 5422900 h 5905500"/>
              <a:gd name="connsiteX109" fmla="*/ 8115300 w 9982200"/>
              <a:gd name="connsiteY109" fmla="*/ 5397500 h 5905500"/>
              <a:gd name="connsiteX110" fmla="*/ 8305800 w 9982200"/>
              <a:gd name="connsiteY110" fmla="*/ 5334000 h 5905500"/>
              <a:gd name="connsiteX111" fmla="*/ 8382000 w 9982200"/>
              <a:gd name="connsiteY111" fmla="*/ 5295900 h 5905500"/>
              <a:gd name="connsiteX112" fmla="*/ 8420100 w 9982200"/>
              <a:gd name="connsiteY112" fmla="*/ 5257800 h 5905500"/>
              <a:gd name="connsiteX113" fmla="*/ 8458200 w 9982200"/>
              <a:gd name="connsiteY113" fmla="*/ 5245100 h 5905500"/>
              <a:gd name="connsiteX114" fmla="*/ 8496300 w 9982200"/>
              <a:gd name="connsiteY114" fmla="*/ 5219700 h 5905500"/>
              <a:gd name="connsiteX115" fmla="*/ 9906000 w 9982200"/>
              <a:gd name="connsiteY115" fmla="*/ 3619500 h 5905500"/>
              <a:gd name="connsiteX116" fmla="*/ 9944100 w 9982200"/>
              <a:gd name="connsiteY116" fmla="*/ 3517900 h 5905500"/>
              <a:gd name="connsiteX117" fmla="*/ 9956800 w 9982200"/>
              <a:gd name="connsiteY117" fmla="*/ 3416300 h 5905500"/>
              <a:gd name="connsiteX118" fmla="*/ 9982200 w 9982200"/>
              <a:gd name="connsiteY118" fmla="*/ 3175000 h 5905500"/>
              <a:gd name="connsiteX119" fmla="*/ 9956800 w 9982200"/>
              <a:gd name="connsiteY119" fmla="*/ 2641600 h 5905500"/>
              <a:gd name="connsiteX120" fmla="*/ 9944100 w 9982200"/>
              <a:gd name="connsiteY120" fmla="*/ 2540000 h 5905500"/>
              <a:gd name="connsiteX121" fmla="*/ 9931400 w 9982200"/>
              <a:gd name="connsiteY121" fmla="*/ 2501900 h 5905500"/>
              <a:gd name="connsiteX122" fmla="*/ 9880600 w 9982200"/>
              <a:gd name="connsiteY122" fmla="*/ 2311400 h 5905500"/>
              <a:gd name="connsiteX123" fmla="*/ 9855200 w 9982200"/>
              <a:gd name="connsiteY123" fmla="*/ 2159000 h 5905500"/>
              <a:gd name="connsiteX124" fmla="*/ 9829800 w 9982200"/>
              <a:gd name="connsiteY124" fmla="*/ 2057400 h 5905500"/>
              <a:gd name="connsiteX125" fmla="*/ 9817100 w 9982200"/>
              <a:gd name="connsiteY125" fmla="*/ 1981200 h 5905500"/>
              <a:gd name="connsiteX126" fmla="*/ 9804400 w 9982200"/>
              <a:gd name="connsiteY126" fmla="*/ 1892300 h 5905500"/>
              <a:gd name="connsiteX127" fmla="*/ 9779000 w 9982200"/>
              <a:gd name="connsiteY127" fmla="*/ 1828800 h 5905500"/>
              <a:gd name="connsiteX128" fmla="*/ 9753600 w 9982200"/>
              <a:gd name="connsiteY128" fmla="*/ 1676400 h 5905500"/>
              <a:gd name="connsiteX129" fmla="*/ 9715500 w 9982200"/>
              <a:gd name="connsiteY129" fmla="*/ 1574800 h 5905500"/>
              <a:gd name="connsiteX130" fmla="*/ 9702800 w 9982200"/>
              <a:gd name="connsiteY130" fmla="*/ 1511300 h 5905500"/>
              <a:gd name="connsiteX131" fmla="*/ 9677400 w 9982200"/>
              <a:gd name="connsiteY131" fmla="*/ 1447800 h 5905500"/>
              <a:gd name="connsiteX132" fmla="*/ 9664700 w 9982200"/>
              <a:gd name="connsiteY132" fmla="*/ 1397000 h 5905500"/>
              <a:gd name="connsiteX133" fmla="*/ 9626600 w 9982200"/>
              <a:gd name="connsiteY133" fmla="*/ 1270000 h 5905500"/>
              <a:gd name="connsiteX134" fmla="*/ 9613900 w 9982200"/>
              <a:gd name="connsiteY134" fmla="*/ 1219200 h 5905500"/>
              <a:gd name="connsiteX135" fmla="*/ 9550400 w 9982200"/>
              <a:gd name="connsiteY135" fmla="*/ 1066800 h 5905500"/>
              <a:gd name="connsiteX136" fmla="*/ 9525000 w 9982200"/>
              <a:gd name="connsiteY136" fmla="*/ 977900 h 5905500"/>
              <a:gd name="connsiteX137" fmla="*/ 9512300 w 9982200"/>
              <a:gd name="connsiteY137" fmla="*/ 927100 h 5905500"/>
              <a:gd name="connsiteX138" fmla="*/ 9486900 w 9982200"/>
              <a:gd name="connsiteY138" fmla="*/ 876300 h 5905500"/>
              <a:gd name="connsiteX139" fmla="*/ 9474200 w 9982200"/>
              <a:gd name="connsiteY139" fmla="*/ 825500 h 5905500"/>
              <a:gd name="connsiteX140" fmla="*/ 9448800 w 9982200"/>
              <a:gd name="connsiteY140" fmla="*/ 749300 h 5905500"/>
              <a:gd name="connsiteX141" fmla="*/ 9436100 w 9982200"/>
              <a:gd name="connsiteY141" fmla="*/ 685800 h 5905500"/>
              <a:gd name="connsiteX142" fmla="*/ 9385300 w 9982200"/>
              <a:gd name="connsiteY142" fmla="*/ 596900 h 5905500"/>
              <a:gd name="connsiteX143" fmla="*/ 9359900 w 9982200"/>
              <a:gd name="connsiteY143" fmla="*/ 508000 h 5905500"/>
              <a:gd name="connsiteX144" fmla="*/ 9334500 w 9982200"/>
              <a:gd name="connsiteY144" fmla="*/ 469900 h 5905500"/>
              <a:gd name="connsiteX145" fmla="*/ 9309100 w 9982200"/>
              <a:gd name="connsiteY145" fmla="*/ 393700 h 5905500"/>
              <a:gd name="connsiteX146" fmla="*/ 9283700 w 9982200"/>
              <a:gd name="connsiteY146" fmla="*/ 342900 h 5905500"/>
              <a:gd name="connsiteX147" fmla="*/ 9232900 w 9982200"/>
              <a:gd name="connsiteY147" fmla="*/ 203200 h 5905500"/>
              <a:gd name="connsiteX148" fmla="*/ 9182100 w 9982200"/>
              <a:gd name="connsiteY148" fmla="*/ 127000 h 5905500"/>
              <a:gd name="connsiteX149" fmla="*/ 9156700 w 9982200"/>
              <a:gd name="connsiteY149" fmla="*/ 88900 h 5905500"/>
              <a:gd name="connsiteX150" fmla="*/ 9080500 w 9982200"/>
              <a:gd name="connsiteY150" fmla="*/ 381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9982200" h="5905500">
                <a:moveTo>
                  <a:pt x="9080500" y="38100"/>
                </a:moveTo>
                <a:cubicBezTo>
                  <a:pt x="8699500" y="23283"/>
                  <a:pt x="7607300" y="12700"/>
                  <a:pt x="6870700" y="0"/>
                </a:cubicBezTo>
                <a:cubicBezTo>
                  <a:pt x="6534562" y="72029"/>
                  <a:pt x="6848374" y="13085"/>
                  <a:pt x="6527800" y="50800"/>
                </a:cubicBezTo>
                <a:cubicBezTo>
                  <a:pt x="6510465" y="52839"/>
                  <a:pt x="6494039" y="59714"/>
                  <a:pt x="6477000" y="63500"/>
                </a:cubicBezTo>
                <a:cubicBezTo>
                  <a:pt x="6455928" y="68183"/>
                  <a:pt x="6434572" y="71517"/>
                  <a:pt x="6413500" y="76200"/>
                </a:cubicBezTo>
                <a:cubicBezTo>
                  <a:pt x="6357704" y="88599"/>
                  <a:pt x="6338743" y="99399"/>
                  <a:pt x="6273800" y="101600"/>
                </a:cubicBezTo>
                <a:cubicBezTo>
                  <a:pt x="6053752" y="109059"/>
                  <a:pt x="5833533" y="110067"/>
                  <a:pt x="5613400" y="114300"/>
                </a:cubicBezTo>
                <a:cubicBezTo>
                  <a:pt x="5566833" y="118533"/>
                  <a:pt x="5520173" y="121836"/>
                  <a:pt x="5473700" y="127000"/>
                </a:cubicBezTo>
                <a:cubicBezTo>
                  <a:pt x="5443949" y="130306"/>
                  <a:pt x="5414551" y="136394"/>
                  <a:pt x="5384800" y="139700"/>
                </a:cubicBezTo>
                <a:cubicBezTo>
                  <a:pt x="5281189" y="151212"/>
                  <a:pt x="5220239" y="152333"/>
                  <a:pt x="5118100" y="165100"/>
                </a:cubicBezTo>
                <a:cubicBezTo>
                  <a:pt x="4927621" y="188910"/>
                  <a:pt x="5186998" y="168438"/>
                  <a:pt x="4914900" y="190500"/>
                </a:cubicBezTo>
                <a:lnTo>
                  <a:pt x="4572000" y="215900"/>
                </a:lnTo>
                <a:lnTo>
                  <a:pt x="4495800" y="228600"/>
                </a:lnTo>
                <a:cubicBezTo>
                  <a:pt x="4474562" y="232461"/>
                  <a:pt x="4453719" y="238623"/>
                  <a:pt x="4432300" y="241300"/>
                </a:cubicBezTo>
                <a:cubicBezTo>
                  <a:pt x="4385902" y="247100"/>
                  <a:pt x="4339167" y="249767"/>
                  <a:pt x="4292600" y="254000"/>
                </a:cubicBezTo>
                <a:lnTo>
                  <a:pt x="4216400" y="279400"/>
                </a:lnTo>
                <a:cubicBezTo>
                  <a:pt x="4203700" y="283633"/>
                  <a:pt x="4191427" y="289475"/>
                  <a:pt x="4178300" y="292100"/>
                </a:cubicBezTo>
                <a:cubicBezTo>
                  <a:pt x="4157133" y="296333"/>
                  <a:pt x="4135475" y="298597"/>
                  <a:pt x="4114800" y="304800"/>
                </a:cubicBezTo>
                <a:cubicBezTo>
                  <a:pt x="4092964" y="311351"/>
                  <a:pt x="4073513" y="325074"/>
                  <a:pt x="4051300" y="330200"/>
                </a:cubicBezTo>
                <a:cubicBezTo>
                  <a:pt x="4018044" y="337875"/>
                  <a:pt x="3983433" y="337710"/>
                  <a:pt x="3949700" y="342900"/>
                </a:cubicBezTo>
                <a:cubicBezTo>
                  <a:pt x="3928365" y="346182"/>
                  <a:pt x="3907638" y="353078"/>
                  <a:pt x="3886200" y="355600"/>
                </a:cubicBezTo>
                <a:cubicBezTo>
                  <a:pt x="3835573" y="361556"/>
                  <a:pt x="3784600" y="364067"/>
                  <a:pt x="3733800" y="368300"/>
                </a:cubicBezTo>
                <a:cubicBezTo>
                  <a:pt x="3716867" y="372533"/>
                  <a:pt x="3700252" y="378346"/>
                  <a:pt x="3683000" y="381000"/>
                </a:cubicBezTo>
                <a:cubicBezTo>
                  <a:pt x="3645111" y="386829"/>
                  <a:pt x="3606772" y="389221"/>
                  <a:pt x="3568700" y="393700"/>
                </a:cubicBezTo>
                <a:lnTo>
                  <a:pt x="3467100" y="406400"/>
                </a:lnTo>
                <a:cubicBezTo>
                  <a:pt x="3437428" y="410356"/>
                  <a:pt x="3407679" y="413898"/>
                  <a:pt x="3378200" y="419100"/>
                </a:cubicBezTo>
                <a:cubicBezTo>
                  <a:pt x="3335685" y="426603"/>
                  <a:pt x="3294108" y="439732"/>
                  <a:pt x="3251200" y="444500"/>
                </a:cubicBezTo>
                <a:lnTo>
                  <a:pt x="3136900" y="457200"/>
                </a:lnTo>
                <a:cubicBezTo>
                  <a:pt x="2930318" y="516224"/>
                  <a:pt x="3020119" y="499283"/>
                  <a:pt x="2870200" y="520700"/>
                </a:cubicBezTo>
                <a:cubicBezTo>
                  <a:pt x="2724632" y="569223"/>
                  <a:pt x="2866733" y="528072"/>
                  <a:pt x="2667000" y="558800"/>
                </a:cubicBezTo>
                <a:cubicBezTo>
                  <a:pt x="2653769" y="560836"/>
                  <a:pt x="2642027" y="568875"/>
                  <a:pt x="2628900" y="571500"/>
                </a:cubicBezTo>
                <a:cubicBezTo>
                  <a:pt x="2264797" y="644321"/>
                  <a:pt x="2633371" y="564914"/>
                  <a:pt x="2387600" y="609600"/>
                </a:cubicBezTo>
                <a:cubicBezTo>
                  <a:pt x="2240360" y="636371"/>
                  <a:pt x="2459438" y="607886"/>
                  <a:pt x="2260600" y="635000"/>
                </a:cubicBezTo>
                <a:cubicBezTo>
                  <a:pt x="2192965" y="644223"/>
                  <a:pt x="2125133" y="651933"/>
                  <a:pt x="2057400" y="660400"/>
                </a:cubicBezTo>
                <a:cubicBezTo>
                  <a:pt x="1917762" y="677855"/>
                  <a:pt x="1989721" y="669331"/>
                  <a:pt x="1841500" y="685800"/>
                </a:cubicBezTo>
                <a:cubicBezTo>
                  <a:pt x="1828800" y="690033"/>
                  <a:pt x="1816353" y="695121"/>
                  <a:pt x="1803400" y="698500"/>
                </a:cubicBezTo>
                <a:cubicBezTo>
                  <a:pt x="1718954" y="720529"/>
                  <a:pt x="1633315" y="738024"/>
                  <a:pt x="1549400" y="762000"/>
                </a:cubicBezTo>
                <a:cubicBezTo>
                  <a:pt x="1490133" y="778933"/>
                  <a:pt x="1426731" y="785235"/>
                  <a:pt x="1371600" y="812800"/>
                </a:cubicBezTo>
                <a:cubicBezTo>
                  <a:pt x="1301493" y="847853"/>
                  <a:pt x="1339364" y="834487"/>
                  <a:pt x="1257300" y="850900"/>
                </a:cubicBezTo>
                <a:cubicBezTo>
                  <a:pt x="1171792" y="915031"/>
                  <a:pt x="1243892" y="867834"/>
                  <a:pt x="1143000" y="914400"/>
                </a:cubicBezTo>
                <a:cubicBezTo>
                  <a:pt x="1000328" y="980249"/>
                  <a:pt x="1086251" y="943105"/>
                  <a:pt x="977900" y="1003300"/>
                </a:cubicBezTo>
                <a:cubicBezTo>
                  <a:pt x="961350" y="1012494"/>
                  <a:pt x="943650" y="1019506"/>
                  <a:pt x="927100" y="1028700"/>
                </a:cubicBezTo>
                <a:cubicBezTo>
                  <a:pt x="894470" y="1046828"/>
                  <a:pt x="813589" y="1097231"/>
                  <a:pt x="787400" y="1117600"/>
                </a:cubicBezTo>
                <a:cubicBezTo>
                  <a:pt x="749300" y="1147233"/>
                  <a:pt x="713261" y="1179726"/>
                  <a:pt x="673100" y="1206500"/>
                </a:cubicBezTo>
                <a:cubicBezTo>
                  <a:pt x="616640" y="1244140"/>
                  <a:pt x="578357" y="1266064"/>
                  <a:pt x="533400" y="1333500"/>
                </a:cubicBezTo>
                <a:cubicBezTo>
                  <a:pt x="516467" y="1358900"/>
                  <a:pt x="496252" y="1382396"/>
                  <a:pt x="482600" y="1409700"/>
                </a:cubicBezTo>
                <a:cubicBezTo>
                  <a:pt x="474133" y="1426633"/>
                  <a:pt x="464889" y="1443200"/>
                  <a:pt x="457200" y="1460500"/>
                </a:cubicBezTo>
                <a:cubicBezTo>
                  <a:pt x="447941" y="1481332"/>
                  <a:pt x="441441" y="1503342"/>
                  <a:pt x="431800" y="1524000"/>
                </a:cubicBezTo>
                <a:cubicBezTo>
                  <a:pt x="411785" y="1566890"/>
                  <a:pt x="383267" y="1606099"/>
                  <a:pt x="368300" y="1651000"/>
                </a:cubicBezTo>
                <a:lnTo>
                  <a:pt x="330200" y="1765300"/>
                </a:lnTo>
                <a:cubicBezTo>
                  <a:pt x="321733" y="1790700"/>
                  <a:pt x="316774" y="1817553"/>
                  <a:pt x="304800" y="1841500"/>
                </a:cubicBezTo>
                <a:cubicBezTo>
                  <a:pt x="296333" y="1858433"/>
                  <a:pt x="286047" y="1874573"/>
                  <a:pt x="279400" y="1892300"/>
                </a:cubicBezTo>
                <a:cubicBezTo>
                  <a:pt x="255898" y="1954973"/>
                  <a:pt x="237067" y="2019300"/>
                  <a:pt x="215900" y="2082800"/>
                </a:cubicBezTo>
                <a:cubicBezTo>
                  <a:pt x="211667" y="2095500"/>
                  <a:pt x="210626" y="2109761"/>
                  <a:pt x="203200" y="2120900"/>
                </a:cubicBezTo>
                <a:lnTo>
                  <a:pt x="177800" y="2159000"/>
                </a:lnTo>
                <a:cubicBezTo>
                  <a:pt x="158136" y="2237654"/>
                  <a:pt x="150327" y="2273688"/>
                  <a:pt x="127000" y="2349500"/>
                </a:cubicBezTo>
                <a:cubicBezTo>
                  <a:pt x="119126" y="2375090"/>
                  <a:pt x="108094" y="2399725"/>
                  <a:pt x="101600" y="2425700"/>
                </a:cubicBezTo>
                <a:cubicBezTo>
                  <a:pt x="97367" y="2442633"/>
                  <a:pt x="93916" y="2459782"/>
                  <a:pt x="88900" y="2476500"/>
                </a:cubicBezTo>
                <a:cubicBezTo>
                  <a:pt x="81207" y="2502145"/>
                  <a:pt x="63500" y="2552700"/>
                  <a:pt x="63500" y="2552700"/>
                </a:cubicBezTo>
                <a:cubicBezTo>
                  <a:pt x="40187" y="2762521"/>
                  <a:pt x="64902" y="2570158"/>
                  <a:pt x="25400" y="2794000"/>
                </a:cubicBezTo>
                <a:cubicBezTo>
                  <a:pt x="-21858" y="3061796"/>
                  <a:pt x="41289" y="2739953"/>
                  <a:pt x="0" y="2946400"/>
                </a:cubicBezTo>
                <a:cubicBezTo>
                  <a:pt x="4233" y="3132667"/>
                  <a:pt x="2171" y="3319183"/>
                  <a:pt x="12700" y="3505200"/>
                </a:cubicBezTo>
                <a:cubicBezTo>
                  <a:pt x="14906" y="3544167"/>
                  <a:pt x="32580" y="3580863"/>
                  <a:pt x="38100" y="3619500"/>
                </a:cubicBezTo>
                <a:cubicBezTo>
                  <a:pt x="45309" y="3669964"/>
                  <a:pt x="47293" y="3721045"/>
                  <a:pt x="50800" y="3771900"/>
                </a:cubicBezTo>
                <a:cubicBezTo>
                  <a:pt x="87271" y="4300729"/>
                  <a:pt x="31924" y="3584530"/>
                  <a:pt x="76200" y="4381500"/>
                </a:cubicBezTo>
                <a:cubicBezTo>
                  <a:pt x="77906" y="4412211"/>
                  <a:pt x="95322" y="4464411"/>
                  <a:pt x="101600" y="4495800"/>
                </a:cubicBezTo>
                <a:cubicBezTo>
                  <a:pt x="168064" y="4828119"/>
                  <a:pt x="54833" y="4308731"/>
                  <a:pt x="139700" y="4648200"/>
                </a:cubicBezTo>
                <a:cubicBezTo>
                  <a:pt x="143933" y="4665133"/>
                  <a:pt x="145311" y="4683050"/>
                  <a:pt x="152400" y="4699000"/>
                </a:cubicBezTo>
                <a:cubicBezTo>
                  <a:pt x="162425" y="4721557"/>
                  <a:pt x="180286" y="4740028"/>
                  <a:pt x="190500" y="4762500"/>
                </a:cubicBezTo>
                <a:cubicBezTo>
                  <a:pt x="213716" y="4813575"/>
                  <a:pt x="214429" y="4839900"/>
                  <a:pt x="228600" y="4889500"/>
                </a:cubicBezTo>
                <a:cubicBezTo>
                  <a:pt x="232278" y="4902372"/>
                  <a:pt x="231834" y="4918134"/>
                  <a:pt x="241300" y="4927600"/>
                </a:cubicBezTo>
                <a:cubicBezTo>
                  <a:pt x="275430" y="4961730"/>
                  <a:pt x="321470" y="4982370"/>
                  <a:pt x="355600" y="5016500"/>
                </a:cubicBezTo>
                <a:cubicBezTo>
                  <a:pt x="372533" y="5033433"/>
                  <a:pt x="388218" y="5051715"/>
                  <a:pt x="406400" y="5067300"/>
                </a:cubicBezTo>
                <a:cubicBezTo>
                  <a:pt x="417989" y="5077233"/>
                  <a:pt x="433707" y="5081907"/>
                  <a:pt x="444500" y="5092700"/>
                </a:cubicBezTo>
                <a:cubicBezTo>
                  <a:pt x="459467" y="5107667"/>
                  <a:pt x="467633" y="5128533"/>
                  <a:pt x="482600" y="5143500"/>
                </a:cubicBezTo>
                <a:cubicBezTo>
                  <a:pt x="493393" y="5154293"/>
                  <a:pt x="509213" y="5158849"/>
                  <a:pt x="520700" y="5168900"/>
                </a:cubicBezTo>
                <a:cubicBezTo>
                  <a:pt x="610504" y="5247479"/>
                  <a:pt x="548272" y="5220424"/>
                  <a:pt x="622300" y="5245100"/>
                </a:cubicBezTo>
                <a:cubicBezTo>
                  <a:pt x="673050" y="5321225"/>
                  <a:pt x="615759" y="5247068"/>
                  <a:pt x="711200" y="5321300"/>
                </a:cubicBezTo>
                <a:cubicBezTo>
                  <a:pt x="730103" y="5336002"/>
                  <a:pt x="743170" y="5357305"/>
                  <a:pt x="762000" y="5372100"/>
                </a:cubicBezTo>
                <a:cubicBezTo>
                  <a:pt x="955713" y="5524303"/>
                  <a:pt x="816627" y="5407416"/>
                  <a:pt x="990600" y="5511800"/>
                </a:cubicBezTo>
                <a:cubicBezTo>
                  <a:pt x="1069067" y="5558880"/>
                  <a:pt x="1030153" y="5543913"/>
                  <a:pt x="1104900" y="5562600"/>
                </a:cubicBezTo>
                <a:cubicBezTo>
                  <a:pt x="1117600" y="5571067"/>
                  <a:pt x="1129348" y="5581174"/>
                  <a:pt x="1143000" y="5588000"/>
                </a:cubicBezTo>
                <a:cubicBezTo>
                  <a:pt x="1154654" y="5593827"/>
                  <a:pt x="1222617" y="5620604"/>
                  <a:pt x="1244600" y="5626100"/>
                </a:cubicBezTo>
                <a:cubicBezTo>
                  <a:pt x="1265541" y="5631335"/>
                  <a:pt x="1287159" y="5633565"/>
                  <a:pt x="1308100" y="5638800"/>
                </a:cubicBezTo>
                <a:cubicBezTo>
                  <a:pt x="1343770" y="5647717"/>
                  <a:pt x="1374739" y="5665246"/>
                  <a:pt x="1409700" y="5676900"/>
                </a:cubicBezTo>
                <a:cubicBezTo>
                  <a:pt x="1485736" y="5702245"/>
                  <a:pt x="1442907" y="5677288"/>
                  <a:pt x="1536700" y="5702300"/>
                </a:cubicBezTo>
                <a:cubicBezTo>
                  <a:pt x="1604927" y="5720494"/>
                  <a:pt x="1669995" y="5752855"/>
                  <a:pt x="1739900" y="5765800"/>
                </a:cubicBezTo>
                <a:cubicBezTo>
                  <a:pt x="2546423" y="5915156"/>
                  <a:pt x="1520039" y="5727134"/>
                  <a:pt x="2324100" y="5842000"/>
                </a:cubicBezTo>
                <a:lnTo>
                  <a:pt x="2501900" y="5867400"/>
                </a:lnTo>
                <a:cubicBezTo>
                  <a:pt x="2535717" y="5872011"/>
                  <a:pt x="2569383" y="5879139"/>
                  <a:pt x="2603500" y="5880100"/>
                </a:cubicBezTo>
                <a:cubicBezTo>
                  <a:pt x="2870128" y="5887611"/>
                  <a:pt x="3136900" y="5888567"/>
                  <a:pt x="3403600" y="5892800"/>
                </a:cubicBezTo>
                <a:cubicBezTo>
                  <a:pt x="3539067" y="5888567"/>
                  <a:pt x="3674467" y="5880100"/>
                  <a:pt x="3810000" y="5880100"/>
                </a:cubicBezTo>
                <a:cubicBezTo>
                  <a:pt x="4515554" y="5880100"/>
                  <a:pt x="4319994" y="5844939"/>
                  <a:pt x="4622800" y="5905500"/>
                </a:cubicBezTo>
                <a:cubicBezTo>
                  <a:pt x="4881033" y="5901267"/>
                  <a:pt x="5139428" y="5902855"/>
                  <a:pt x="5397500" y="5892800"/>
                </a:cubicBezTo>
                <a:cubicBezTo>
                  <a:pt x="5907351" y="5872936"/>
                  <a:pt x="5460494" y="5881987"/>
                  <a:pt x="5651500" y="5854700"/>
                </a:cubicBezTo>
                <a:cubicBezTo>
                  <a:pt x="5693617" y="5848683"/>
                  <a:pt x="5736167" y="5846233"/>
                  <a:pt x="5778500" y="5842000"/>
                </a:cubicBezTo>
                <a:cubicBezTo>
                  <a:pt x="5856221" y="5816093"/>
                  <a:pt x="5784853" y="5837115"/>
                  <a:pt x="5918200" y="5816600"/>
                </a:cubicBezTo>
                <a:cubicBezTo>
                  <a:pt x="5939535" y="5813318"/>
                  <a:pt x="5960246" y="5806284"/>
                  <a:pt x="5981700" y="5803900"/>
                </a:cubicBezTo>
                <a:cubicBezTo>
                  <a:pt x="6091674" y="5791681"/>
                  <a:pt x="6306152" y="5783232"/>
                  <a:pt x="6400800" y="5778500"/>
                </a:cubicBezTo>
                <a:cubicBezTo>
                  <a:pt x="6678136" y="5738881"/>
                  <a:pt x="6360859" y="5787317"/>
                  <a:pt x="6540500" y="5753100"/>
                </a:cubicBezTo>
                <a:cubicBezTo>
                  <a:pt x="6612288" y="5739426"/>
                  <a:pt x="6684612" y="5728674"/>
                  <a:pt x="6756400" y="5715000"/>
                </a:cubicBezTo>
                <a:cubicBezTo>
                  <a:pt x="6773546" y="5711734"/>
                  <a:pt x="6789921" y="5704768"/>
                  <a:pt x="6807200" y="5702300"/>
                </a:cubicBezTo>
                <a:cubicBezTo>
                  <a:pt x="6878935" y="5692052"/>
                  <a:pt x="6950862" y="5682603"/>
                  <a:pt x="7023100" y="5676900"/>
                </a:cubicBezTo>
                <a:cubicBezTo>
                  <a:pt x="7111825" y="5669895"/>
                  <a:pt x="7200922" y="5668878"/>
                  <a:pt x="7289800" y="5664200"/>
                </a:cubicBezTo>
                <a:lnTo>
                  <a:pt x="7505700" y="5651500"/>
                </a:lnTo>
                <a:cubicBezTo>
                  <a:pt x="7569200" y="5626100"/>
                  <a:pt x="7635029" y="5605886"/>
                  <a:pt x="7696200" y="5575300"/>
                </a:cubicBezTo>
                <a:cubicBezTo>
                  <a:pt x="7713133" y="5566833"/>
                  <a:pt x="7728735" y="5554881"/>
                  <a:pt x="7747000" y="5549900"/>
                </a:cubicBezTo>
                <a:cubicBezTo>
                  <a:pt x="7775879" y="5542024"/>
                  <a:pt x="7806267" y="5541433"/>
                  <a:pt x="7835900" y="5537200"/>
                </a:cubicBezTo>
                <a:cubicBezTo>
                  <a:pt x="7906596" y="5484178"/>
                  <a:pt x="7936301" y="5457166"/>
                  <a:pt x="8039100" y="5422900"/>
                </a:cubicBezTo>
                <a:cubicBezTo>
                  <a:pt x="8064500" y="5414433"/>
                  <a:pt x="8090441" y="5407444"/>
                  <a:pt x="8115300" y="5397500"/>
                </a:cubicBezTo>
                <a:cubicBezTo>
                  <a:pt x="8262342" y="5338683"/>
                  <a:pt x="8197591" y="5355642"/>
                  <a:pt x="8305800" y="5334000"/>
                </a:cubicBezTo>
                <a:cubicBezTo>
                  <a:pt x="8331200" y="5321300"/>
                  <a:pt x="8358371" y="5311652"/>
                  <a:pt x="8382000" y="5295900"/>
                </a:cubicBezTo>
                <a:cubicBezTo>
                  <a:pt x="8396944" y="5285937"/>
                  <a:pt x="8405156" y="5267763"/>
                  <a:pt x="8420100" y="5257800"/>
                </a:cubicBezTo>
                <a:cubicBezTo>
                  <a:pt x="8431239" y="5250374"/>
                  <a:pt x="8446226" y="5251087"/>
                  <a:pt x="8458200" y="5245100"/>
                </a:cubicBezTo>
                <a:cubicBezTo>
                  <a:pt x="8471852" y="5238274"/>
                  <a:pt x="8496300" y="5219700"/>
                  <a:pt x="8496300" y="5219700"/>
                </a:cubicBezTo>
                <a:lnTo>
                  <a:pt x="9906000" y="3619500"/>
                </a:lnTo>
                <a:cubicBezTo>
                  <a:pt x="9918700" y="3585633"/>
                  <a:pt x="9935328" y="3552990"/>
                  <a:pt x="9944100" y="3517900"/>
                </a:cubicBezTo>
                <a:cubicBezTo>
                  <a:pt x="9952378" y="3484789"/>
                  <a:pt x="9952289" y="3450131"/>
                  <a:pt x="9956800" y="3416300"/>
                </a:cubicBezTo>
                <a:cubicBezTo>
                  <a:pt x="9978921" y="3250391"/>
                  <a:pt x="9963247" y="3402436"/>
                  <a:pt x="9982200" y="3175000"/>
                </a:cubicBezTo>
                <a:cubicBezTo>
                  <a:pt x="9973733" y="2997200"/>
                  <a:pt x="9967461" y="2819282"/>
                  <a:pt x="9956800" y="2641600"/>
                </a:cubicBezTo>
                <a:cubicBezTo>
                  <a:pt x="9954756" y="2607531"/>
                  <a:pt x="9950205" y="2573580"/>
                  <a:pt x="9944100" y="2540000"/>
                </a:cubicBezTo>
                <a:cubicBezTo>
                  <a:pt x="9941705" y="2526829"/>
                  <a:pt x="9934304" y="2514968"/>
                  <a:pt x="9931400" y="2501900"/>
                </a:cubicBezTo>
                <a:cubicBezTo>
                  <a:pt x="9892795" y="2328178"/>
                  <a:pt x="9956948" y="2540443"/>
                  <a:pt x="9880600" y="2311400"/>
                </a:cubicBezTo>
                <a:cubicBezTo>
                  <a:pt x="9871285" y="2246198"/>
                  <a:pt x="9869128" y="2219354"/>
                  <a:pt x="9855200" y="2159000"/>
                </a:cubicBezTo>
                <a:cubicBezTo>
                  <a:pt x="9847350" y="2124985"/>
                  <a:pt x="9835539" y="2091834"/>
                  <a:pt x="9829800" y="2057400"/>
                </a:cubicBezTo>
                <a:cubicBezTo>
                  <a:pt x="9825567" y="2032000"/>
                  <a:pt x="9821016" y="2006651"/>
                  <a:pt x="9817100" y="1981200"/>
                </a:cubicBezTo>
                <a:cubicBezTo>
                  <a:pt x="9812548" y="1951614"/>
                  <a:pt x="9811660" y="1921340"/>
                  <a:pt x="9804400" y="1892300"/>
                </a:cubicBezTo>
                <a:cubicBezTo>
                  <a:pt x="9798871" y="1870183"/>
                  <a:pt x="9787467" y="1849967"/>
                  <a:pt x="9779000" y="1828800"/>
                </a:cubicBezTo>
                <a:cubicBezTo>
                  <a:pt x="9770533" y="1778000"/>
                  <a:pt x="9772727" y="1724217"/>
                  <a:pt x="9753600" y="1676400"/>
                </a:cubicBezTo>
                <a:cubicBezTo>
                  <a:pt x="9745831" y="1656977"/>
                  <a:pt x="9722136" y="1601345"/>
                  <a:pt x="9715500" y="1574800"/>
                </a:cubicBezTo>
                <a:cubicBezTo>
                  <a:pt x="9710265" y="1553859"/>
                  <a:pt x="9709003" y="1531975"/>
                  <a:pt x="9702800" y="1511300"/>
                </a:cubicBezTo>
                <a:cubicBezTo>
                  <a:pt x="9696249" y="1489464"/>
                  <a:pt x="9684609" y="1469427"/>
                  <a:pt x="9677400" y="1447800"/>
                </a:cubicBezTo>
                <a:cubicBezTo>
                  <a:pt x="9671880" y="1431241"/>
                  <a:pt x="9669495" y="1413783"/>
                  <a:pt x="9664700" y="1397000"/>
                </a:cubicBezTo>
                <a:cubicBezTo>
                  <a:pt x="9652558" y="1354503"/>
                  <a:pt x="9638742" y="1312497"/>
                  <a:pt x="9626600" y="1270000"/>
                </a:cubicBezTo>
                <a:cubicBezTo>
                  <a:pt x="9621805" y="1253217"/>
                  <a:pt x="9620029" y="1235543"/>
                  <a:pt x="9613900" y="1219200"/>
                </a:cubicBezTo>
                <a:cubicBezTo>
                  <a:pt x="9594577" y="1167671"/>
                  <a:pt x="9563748" y="1120190"/>
                  <a:pt x="9550400" y="1066800"/>
                </a:cubicBezTo>
                <a:cubicBezTo>
                  <a:pt x="9510698" y="907991"/>
                  <a:pt x="9561439" y="1105437"/>
                  <a:pt x="9525000" y="977900"/>
                </a:cubicBezTo>
                <a:cubicBezTo>
                  <a:pt x="9520205" y="961117"/>
                  <a:pt x="9518429" y="943443"/>
                  <a:pt x="9512300" y="927100"/>
                </a:cubicBezTo>
                <a:cubicBezTo>
                  <a:pt x="9505653" y="909373"/>
                  <a:pt x="9493547" y="894027"/>
                  <a:pt x="9486900" y="876300"/>
                </a:cubicBezTo>
                <a:cubicBezTo>
                  <a:pt x="9480771" y="859957"/>
                  <a:pt x="9479216" y="842218"/>
                  <a:pt x="9474200" y="825500"/>
                </a:cubicBezTo>
                <a:cubicBezTo>
                  <a:pt x="9466507" y="799855"/>
                  <a:pt x="9454051" y="775554"/>
                  <a:pt x="9448800" y="749300"/>
                </a:cubicBezTo>
                <a:cubicBezTo>
                  <a:pt x="9444567" y="728133"/>
                  <a:pt x="9442926" y="706278"/>
                  <a:pt x="9436100" y="685800"/>
                </a:cubicBezTo>
                <a:cubicBezTo>
                  <a:pt x="9425358" y="653574"/>
                  <a:pt x="9403881" y="624771"/>
                  <a:pt x="9385300" y="596900"/>
                </a:cubicBezTo>
                <a:cubicBezTo>
                  <a:pt x="9381231" y="580624"/>
                  <a:pt x="9369010" y="526220"/>
                  <a:pt x="9359900" y="508000"/>
                </a:cubicBezTo>
                <a:cubicBezTo>
                  <a:pt x="9353074" y="494348"/>
                  <a:pt x="9340699" y="483848"/>
                  <a:pt x="9334500" y="469900"/>
                </a:cubicBezTo>
                <a:cubicBezTo>
                  <a:pt x="9323626" y="445434"/>
                  <a:pt x="9321074" y="417647"/>
                  <a:pt x="9309100" y="393700"/>
                </a:cubicBezTo>
                <a:cubicBezTo>
                  <a:pt x="9300633" y="376767"/>
                  <a:pt x="9290731" y="360478"/>
                  <a:pt x="9283700" y="342900"/>
                </a:cubicBezTo>
                <a:cubicBezTo>
                  <a:pt x="9268143" y="304008"/>
                  <a:pt x="9253724" y="241378"/>
                  <a:pt x="9232900" y="203200"/>
                </a:cubicBezTo>
                <a:cubicBezTo>
                  <a:pt x="9218282" y="176400"/>
                  <a:pt x="9199033" y="152400"/>
                  <a:pt x="9182100" y="127000"/>
                </a:cubicBezTo>
                <a:cubicBezTo>
                  <a:pt x="9173633" y="114300"/>
                  <a:pt x="9171180" y="93727"/>
                  <a:pt x="9156700" y="88900"/>
                </a:cubicBezTo>
                <a:cubicBezTo>
                  <a:pt x="9102536" y="70845"/>
                  <a:pt x="9461500" y="52917"/>
                  <a:pt x="9080500" y="38100"/>
                </a:cubicBezTo>
                <a:close/>
              </a:path>
            </a:pathLst>
          </a:custGeom>
          <a:noFill/>
          <a:ln w="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6E38967-9741-414E-877A-0268AF386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5" y="4508500"/>
            <a:ext cx="2126997" cy="19700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E31F4F-AB23-486E-A90D-86A81EFEE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15375" r="11144" b="71333"/>
          <a:stretch/>
        </p:blipFill>
        <p:spPr>
          <a:xfrm>
            <a:off x="3423204" y="203200"/>
            <a:ext cx="1887819" cy="1168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360D82E-5269-42A7-8E60-FB44D3B32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81" y="-379413"/>
            <a:ext cx="4072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00AAF9B-B75C-4136-A36E-B9DE46694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3200"/>
            <a:ext cx="4643376" cy="5384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980829A-73E9-4DB8-A237-8E6F3A45B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3" r="64959" b="28383"/>
          <a:stretch/>
        </p:blipFill>
        <p:spPr>
          <a:xfrm>
            <a:off x="5180951" y="3180844"/>
            <a:ext cx="1637312" cy="3987800"/>
          </a:xfrm>
          <a:custGeom>
            <a:avLst/>
            <a:gdLst>
              <a:gd name="connsiteX0" fmla="*/ 0 w 1637312"/>
              <a:gd name="connsiteY0" fmla="*/ 0 h 3987800"/>
              <a:gd name="connsiteX1" fmla="*/ 1637312 w 1637312"/>
              <a:gd name="connsiteY1" fmla="*/ 0 h 3987800"/>
              <a:gd name="connsiteX2" fmla="*/ 1637312 w 1637312"/>
              <a:gd name="connsiteY2" fmla="*/ 3987800 h 3987800"/>
              <a:gd name="connsiteX3" fmla="*/ 0 w 1637312"/>
              <a:gd name="connsiteY3" fmla="*/ 398780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7312" h="3987800">
                <a:moveTo>
                  <a:pt x="0" y="0"/>
                </a:moveTo>
                <a:lnTo>
                  <a:pt x="1637312" y="0"/>
                </a:lnTo>
                <a:lnTo>
                  <a:pt x="1637312" y="3987800"/>
                </a:lnTo>
                <a:lnTo>
                  <a:pt x="0" y="398780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556011-FBF1-447F-A434-957B5FC75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9452" r="11144" b="71333"/>
          <a:stretch/>
        </p:blipFill>
        <p:spPr>
          <a:xfrm>
            <a:off x="1327704" y="-266700"/>
            <a:ext cx="2171701" cy="19431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3BCA01D-6E75-4FEC-8421-29E2945C064A}"/>
              </a:ext>
            </a:extLst>
          </p:cNvPr>
          <p:cNvSpPr/>
          <p:nvPr userDrawn="1"/>
        </p:nvSpPr>
        <p:spPr>
          <a:xfrm>
            <a:off x="5449408" y="1473200"/>
            <a:ext cx="5486279" cy="4070039"/>
          </a:xfrm>
          <a:custGeom>
            <a:avLst/>
            <a:gdLst>
              <a:gd name="connsiteX0" fmla="*/ 5334000 w 6972300"/>
              <a:gd name="connsiteY0" fmla="*/ 508068 h 5172455"/>
              <a:gd name="connsiteX1" fmla="*/ 5334000 w 6972300"/>
              <a:gd name="connsiteY1" fmla="*/ 508068 h 5172455"/>
              <a:gd name="connsiteX2" fmla="*/ 5232400 w 6972300"/>
              <a:gd name="connsiteY2" fmla="*/ 419168 h 5172455"/>
              <a:gd name="connsiteX3" fmla="*/ 5156200 w 6972300"/>
              <a:gd name="connsiteY3" fmla="*/ 368368 h 5172455"/>
              <a:gd name="connsiteX4" fmla="*/ 5118100 w 6972300"/>
              <a:gd name="connsiteY4" fmla="*/ 342968 h 5172455"/>
              <a:gd name="connsiteX5" fmla="*/ 5080000 w 6972300"/>
              <a:gd name="connsiteY5" fmla="*/ 317568 h 5172455"/>
              <a:gd name="connsiteX6" fmla="*/ 5029200 w 6972300"/>
              <a:gd name="connsiteY6" fmla="*/ 292168 h 5172455"/>
              <a:gd name="connsiteX7" fmla="*/ 4965700 w 6972300"/>
              <a:gd name="connsiteY7" fmla="*/ 254068 h 5172455"/>
              <a:gd name="connsiteX8" fmla="*/ 4889500 w 6972300"/>
              <a:gd name="connsiteY8" fmla="*/ 241368 h 5172455"/>
              <a:gd name="connsiteX9" fmla="*/ 4775200 w 6972300"/>
              <a:gd name="connsiteY9" fmla="*/ 190568 h 5172455"/>
              <a:gd name="connsiteX10" fmla="*/ 4724400 w 6972300"/>
              <a:gd name="connsiteY10" fmla="*/ 165168 h 5172455"/>
              <a:gd name="connsiteX11" fmla="*/ 4648200 w 6972300"/>
              <a:gd name="connsiteY11" fmla="*/ 139768 h 5172455"/>
              <a:gd name="connsiteX12" fmla="*/ 4610100 w 6972300"/>
              <a:gd name="connsiteY12" fmla="*/ 127068 h 5172455"/>
              <a:gd name="connsiteX13" fmla="*/ 4572000 w 6972300"/>
              <a:gd name="connsiteY13" fmla="*/ 114368 h 5172455"/>
              <a:gd name="connsiteX14" fmla="*/ 4457700 w 6972300"/>
              <a:gd name="connsiteY14" fmla="*/ 88968 h 5172455"/>
              <a:gd name="connsiteX15" fmla="*/ 4406900 w 6972300"/>
              <a:gd name="connsiteY15" fmla="*/ 63568 h 5172455"/>
              <a:gd name="connsiteX16" fmla="*/ 4241800 w 6972300"/>
              <a:gd name="connsiteY16" fmla="*/ 38168 h 5172455"/>
              <a:gd name="connsiteX17" fmla="*/ 4165600 w 6972300"/>
              <a:gd name="connsiteY17" fmla="*/ 12768 h 5172455"/>
              <a:gd name="connsiteX18" fmla="*/ 3975100 w 6972300"/>
              <a:gd name="connsiteY18" fmla="*/ 68 h 5172455"/>
              <a:gd name="connsiteX19" fmla="*/ 2971800 w 6972300"/>
              <a:gd name="connsiteY19" fmla="*/ 25468 h 5172455"/>
              <a:gd name="connsiteX20" fmla="*/ 2755900 w 6972300"/>
              <a:gd name="connsiteY20" fmla="*/ 50868 h 5172455"/>
              <a:gd name="connsiteX21" fmla="*/ 2527300 w 6972300"/>
              <a:gd name="connsiteY21" fmla="*/ 88968 h 5172455"/>
              <a:gd name="connsiteX22" fmla="*/ 2400300 w 6972300"/>
              <a:gd name="connsiteY22" fmla="*/ 127068 h 5172455"/>
              <a:gd name="connsiteX23" fmla="*/ 2336800 w 6972300"/>
              <a:gd name="connsiteY23" fmla="*/ 139768 h 5172455"/>
              <a:gd name="connsiteX24" fmla="*/ 2209800 w 6972300"/>
              <a:gd name="connsiteY24" fmla="*/ 165168 h 5172455"/>
              <a:gd name="connsiteX25" fmla="*/ 2171700 w 6972300"/>
              <a:gd name="connsiteY25" fmla="*/ 177868 h 5172455"/>
              <a:gd name="connsiteX26" fmla="*/ 2070100 w 6972300"/>
              <a:gd name="connsiteY26" fmla="*/ 203268 h 5172455"/>
              <a:gd name="connsiteX27" fmla="*/ 1943100 w 6972300"/>
              <a:gd name="connsiteY27" fmla="*/ 241368 h 5172455"/>
              <a:gd name="connsiteX28" fmla="*/ 1892300 w 6972300"/>
              <a:gd name="connsiteY28" fmla="*/ 266768 h 5172455"/>
              <a:gd name="connsiteX29" fmla="*/ 1816100 w 6972300"/>
              <a:gd name="connsiteY29" fmla="*/ 292168 h 5172455"/>
              <a:gd name="connsiteX30" fmla="*/ 1727200 w 6972300"/>
              <a:gd name="connsiteY30" fmla="*/ 330268 h 5172455"/>
              <a:gd name="connsiteX31" fmla="*/ 1651000 w 6972300"/>
              <a:gd name="connsiteY31" fmla="*/ 381068 h 5172455"/>
              <a:gd name="connsiteX32" fmla="*/ 1600200 w 6972300"/>
              <a:gd name="connsiteY32" fmla="*/ 406468 h 5172455"/>
              <a:gd name="connsiteX33" fmla="*/ 1562100 w 6972300"/>
              <a:gd name="connsiteY33" fmla="*/ 444568 h 5172455"/>
              <a:gd name="connsiteX34" fmla="*/ 1511300 w 6972300"/>
              <a:gd name="connsiteY34" fmla="*/ 469968 h 5172455"/>
              <a:gd name="connsiteX35" fmla="*/ 1435100 w 6972300"/>
              <a:gd name="connsiteY35" fmla="*/ 520768 h 5172455"/>
              <a:gd name="connsiteX36" fmla="*/ 1397000 w 6972300"/>
              <a:gd name="connsiteY36" fmla="*/ 546168 h 5172455"/>
              <a:gd name="connsiteX37" fmla="*/ 1308100 w 6972300"/>
              <a:gd name="connsiteY37" fmla="*/ 584268 h 5172455"/>
              <a:gd name="connsiteX38" fmla="*/ 1193800 w 6972300"/>
              <a:gd name="connsiteY38" fmla="*/ 647768 h 5172455"/>
              <a:gd name="connsiteX39" fmla="*/ 1143000 w 6972300"/>
              <a:gd name="connsiteY39" fmla="*/ 685868 h 5172455"/>
              <a:gd name="connsiteX40" fmla="*/ 1104900 w 6972300"/>
              <a:gd name="connsiteY40" fmla="*/ 711268 h 5172455"/>
              <a:gd name="connsiteX41" fmla="*/ 990600 w 6972300"/>
              <a:gd name="connsiteY41" fmla="*/ 800168 h 5172455"/>
              <a:gd name="connsiteX42" fmla="*/ 927100 w 6972300"/>
              <a:gd name="connsiteY42" fmla="*/ 850968 h 5172455"/>
              <a:gd name="connsiteX43" fmla="*/ 838200 w 6972300"/>
              <a:gd name="connsiteY43" fmla="*/ 952568 h 5172455"/>
              <a:gd name="connsiteX44" fmla="*/ 800100 w 6972300"/>
              <a:gd name="connsiteY44" fmla="*/ 977968 h 5172455"/>
              <a:gd name="connsiteX45" fmla="*/ 736600 w 6972300"/>
              <a:gd name="connsiteY45" fmla="*/ 1054168 h 5172455"/>
              <a:gd name="connsiteX46" fmla="*/ 647700 w 6972300"/>
              <a:gd name="connsiteY46" fmla="*/ 1143068 h 5172455"/>
              <a:gd name="connsiteX47" fmla="*/ 609600 w 6972300"/>
              <a:gd name="connsiteY47" fmla="*/ 1181168 h 5172455"/>
              <a:gd name="connsiteX48" fmla="*/ 558800 w 6972300"/>
              <a:gd name="connsiteY48" fmla="*/ 1231968 h 5172455"/>
              <a:gd name="connsiteX49" fmla="*/ 533400 w 6972300"/>
              <a:gd name="connsiteY49" fmla="*/ 1282768 h 5172455"/>
              <a:gd name="connsiteX50" fmla="*/ 482600 w 6972300"/>
              <a:gd name="connsiteY50" fmla="*/ 1320868 h 5172455"/>
              <a:gd name="connsiteX51" fmla="*/ 457200 w 6972300"/>
              <a:gd name="connsiteY51" fmla="*/ 1371668 h 5172455"/>
              <a:gd name="connsiteX52" fmla="*/ 406400 w 6972300"/>
              <a:gd name="connsiteY52" fmla="*/ 1447868 h 5172455"/>
              <a:gd name="connsiteX53" fmla="*/ 381000 w 6972300"/>
              <a:gd name="connsiteY53" fmla="*/ 1485968 h 5172455"/>
              <a:gd name="connsiteX54" fmla="*/ 330200 w 6972300"/>
              <a:gd name="connsiteY54" fmla="*/ 1574868 h 5172455"/>
              <a:gd name="connsiteX55" fmla="*/ 279400 w 6972300"/>
              <a:gd name="connsiteY55" fmla="*/ 1689168 h 5172455"/>
              <a:gd name="connsiteX56" fmla="*/ 266700 w 6972300"/>
              <a:gd name="connsiteY56" fmla="*/ 1739968 h 5172455"/>
              <a:gd name="connsiteX57" fmla="*/ 241300 w 6972300"/>
              <a:gd name="connsiteY57" fmla="*/ 1828868 h 5172455"/>
              <a:gd name="connsiteX58" fmla="*/ 203200 w 6972300"/>
              <a:gd name="connsiteY58" fmla="*/ 1905068 h 5172455"/>
              <a:gd name="connsiteX59" fmla="*/ 190500 w 6972300"/>
              <a:gd name="connsiteY59" fmla="*/ 1968568 h 5172455"/>
              <a:gd name="connsiteX60" fmla="*/ 165100 w 6972300"/>
              <a:gd name="connsiteY60" fmla="*/ 2006668 h 5172455"/>
              <a:gd name="connsiteX61" fmla="*/ 152400 w 6972300"/>
              <a:gd name="connsiteY61" fmla="*/ 2044768 h 5172455"/>
              <a:gd name="connsiteX62" fmla="*/ 101600 w 6972300"/>
              <a:gd name="connsiteY62" fmla="*/ 2159068 h 5172455"/>
              <a:gd name="connsiteX63" fmla="*/ 88900 w 6972300"/>
              <a:gd name="connsiteY63" fmla="*/ 2235268 h 5172455"/>
              <a:gd name="connsiteX64" fmla="*/ 63500 w 6972300"/>
              <a:gd name="connsiteY64" fmla="*/ 2400368 h 5172455"/>
              <a:gd name="connsiteX65" fmla="*/ 50800 w 6972300"/>
              <a:gd name="connsiteY65" fmla="*/ 2463868 h 5172455"/>
              <a:gd name="connsiteX66" fmla="*/ 25400 w 6972300"/>
              <a:gd name="connsiteY66" fmla="*/ 2578168 h 5172455"/>
              <a:gd name="connsiteX67" fmla="*/ 0 w 6972300"/>
              <a:gd name="connsiteY67" fmla="*/ 2717868 h 5172455"/>
              <a:gd name="connsiteX68" fmla="*/ 25400 w 6972300"/>
              <a:gd name="connsiteY68" fmla="*/ 2959168 h 5172455"/>
              <a:gd name="connsiteX69" fmla="*/ 38100 w 6972300"/>
              <a:gd name="connsiteY69" fmla="*/ 3073468 h 5172455"/>
              <a:gd name="connsiteX70" fmla="*/ 50800 w 6972300"/>
              <a:gd name="connsiteY70" fmla="*/ 3213168 h 5172455"/>
              <a:gd name="connsiteX71" fmla="*/ 63500 w 6972300"/>
              <a:gd name="connsiteY71" fmla="*/ 3276668 h 5172455"/>
              <a:gd name="connsiteX72" fmla="*/ 101600 w 6972300"/>
              <a:gd name="connsiteY72" fmla="*/ 3517968 h 5172455"/>
              <a:gd name="connsiteX73" fmla="*/ 114300 w 6972300"/>
              <a:gd name="connsiteY73" fmla="*/ 3568768 h 5172455"/>
              <a:gd name="connsiteX74" fmla="*/ 165100 w 6972300"/>
              <a:gd name="connsiteY74" fmla="*/ 3657668 h 5172455"/>
              <a:gd name="connsiteX75" fmla="*/ 215900 w 6972300"/>
              <a:gd name="connsiteY75" fmla="*/ 3797368 h 5172455"/>
              <a:gd name="connsiteX76" fmla="*/ 254000 w 6972300"/>
              <a:gd name="connsiteY76" fmla="*/ 3962468 h 5172455"/>
              <a:gd name="connsiteX77" fmla="*/ 292100 w 6972300"/>
              <a:gd name="connsiteY77" fmla="*/ 4025968 h 5172455"/>
              <a:gd name="connsiteX78" fmla="*/ 342900 w 6972300"/>
              <a:gd name="connsiteY78" fmla="*/ 4127568 h 5172455"/>
              <a:gd name="connsiteX79" fmla="*/ 381000 w 6972300"/>
              <a:gd name="connsiteY79" fmla="*/ 4178368 h 5172455"/>
              <a:gd name="connsiteX80" fmla="*/ 406400 w 6972300"/>
              <a:gd name="connsiteY80" fmla="*/ 4216468 h 5172455"/>
              <a:gd name="connsiteX81" fmla="*/ 444500 w 6972300"/>
              <a:gd name="connsiteY81" fmla="*/ 4254568 h 5172455"/>
              <a:gd name="connsiteX82" fmla="*/ 495300 w 6972300"/>
              <a:gd name="connsiteY82" fmla="*/ 4318068 h 5172455"/>
              <a:gd name="connsiteX83" fmla="*/ 546100 w 6972300"/>
              <a:gd name="connsiteY83" fmla="*/ 4394268 h 5172455"/>
              <a:gd name="connsiteX84" fmla="*/ 622300 w 6972300"/>
              <a:gd name="connsiteY84" fmla="*/ 4457768 h 5172455"/>
              <a:gd name="connsiteX85" fmla="*/ 698500 w 6972300"/>
              <a:gd name="connsiteY85" fmla="*/ 4508568 h 5172455"/>
              <a:gd name="connsiteX86" fmla="*/ 736600 w 6972300"/>
              <a:gd name="connsiteY86" fmla="*/ 4546668 h 5172455"/>
              <a:gd name="connsiteX87" fmla="*/ 825500 w 6972300"/>
              <a:gd name="connsiteY87" fmla="*/ 4610168 h 5172455"/>
              <a:gd name="connsiteX88" fmla="*/ 889000 w 6972300"/>
              <a:gd name="connsiteY88" fmla="*/ 4660968 h 5172455"/>
              <a:gd name="connsiteX89" fmla="*/ 1003300 w 6972300"/>
              <a:gd name="connsiteY89" fmla="*/ 4762568 h 5172455"/>
              <a:gd name="connsiteX90" fmla="*/ 1028700 w 6972300"/>
              <a:gd name="connsiteY90" fmla="*/ 4800668 h 5172455"/>
              <a:gd name="connsiteX91" fmla="*/ 1117600 w 6972300"/>
              <a:gd name="connsiteY91" fmla="*/ 4864168 h 5172455"/>
              <a:gd name="connsiteX92" fmla="*/ 1155700 w 6972300"/>
              <a:gd name="connsiteY92" fmla="*/ 4902268 h 5172455"/>
              <a:gd name="connsiteX93" fmla="*/ 1219200 w 6972300"/>
              <a:gd name="connsiteY93" fmla="*/ 4927668 h 5172455"/>
              <a:gd name="connsiteX94" fmla="*/ 1257300 w 6972300"/>
              <a:gd name="connsiteY94" fmla="*/ 4953068 h 5172455"/>
              <a:gd name="connsiteX95" fmla="*/ 1295400 w 6972300"/>
              <a:gd name="connsiteY95" fmla="*/ 4965768 h 5172455"/>
              <a:gd name="connsiteX96" fmla="*/ 1371600 w 6972300"/>
              <a:gd name="connsiteY96" fmla="*/ 5016568 h 5172455"/>
              <a:gd name="connsiteX97" fmla="*/ 1473200 w 6972300"/>
              <a:gd name="connsiteY97" fmla="*/ 5029268 h 5172455"/>
              <a:gd name="connsiteX98" fmla="*/ 1549400 w 6972300"/>
              <a:gd name="connsiteY98" fmla="*/ 5041968 h 5172455"/>
              <a:gd name="connsiteX99" fmla="*/ 1778000 w 6972300"/>
              <a:gd name="connsiteY99" fmla="*/ 5067368 h 5172455"/>
              <a:gd name="connsiteX100" fmla="*/ 2133600 w 6972300"/>
              <a:gd name="connsiteY100" fmla="*/ 5105468 h 5172455"/>
              <a:gd name="connsiteX101" fmla="*/ 2400300 w 6972300"/>
              <a:gd name="connsiteY101" fmla="*/ 5118168 h 5172455"/>
              <a:gd name="connsiteX102" fmla="*/ 2552700 w 6972300"/>
              <a:gd name="connsiteY102" fmla="*/ 5130868 h 5172455"/>
              <a:gd name="connsiteX103" fmla="*/ 3708400 w 6972300"/>
              <a:gd name="connsiteY103" fmla="*/ 5143568 h 5172455"/>
              <a:gd name="connsiteX104" fmla="*/ 4559300 w 6972300"/>
              <a:gd name="connsiteY104" fmla="*/ 5143568 h 5172455"/>
              <a:gd name="connsiteX105" fmla="*/ 4851400 w 6972300"/>
              <a:gd name="connsiteY105" fmla="*/ 5130868 h 5172455"/>
              <a:gd name="connsiteX106" fmla="*/ 5029200 w 6972300"/>
              <a:gd name="connsiteY106" fmla="*/ 5092768 h 5172455"/>
              <a:gd name="connsiteX107" fmla="*/ 5219700 w 6972300"/>
              <a:gd name="connsiteY107" fmla="*/ 5041968 h 5172455"/>
              <a:gd name="connsiteX108" fmla="*/ 5359400 w 6972300"/>
              <a:gd name="connsiteY108" fmla="*/ 4991168 h 5172455"/>
              <a:gd name="connsiteX109" fmla="*/ 5486400 w 6972300"/>
              <a:gd name="connsiteY109" fmla="*/ 4965768 h 5172455"/>
              <a:gd name="connsiteX110" fmla="*/ 5562600 w 6972300"/>
              <a:gd name="connsiteY110" fmla="*/ 4940368 h 5172455"/>
              <a:gd name="connsiteX111" fmla="*/ 5588000 w 6972300"/>
              <a:gd name="connsiteY111" fmla="*/ 4902268 h 5172455"/>
              <a:gd name="connsiteX112" fmla="*/ 5676900 w 6972300"/>
              <a:gd name="connsiteY112" fmla="*/ 4864168 h 5172455"/>
              <a:gd name="connsiteX113" fmla="*/ 5791200 w 6972300"/>
              <a:gd name="connsiteY113" fmla="*/ 4800668 h 5172455"/>
              <a:gd name="connsiteX114" fmla="*/ 5956300 w 6972300"/>
              <a:gd name="connsiteY114" fmla="*/ 4686368 h 5172455"/>
              <a:gd name="connsiteX115" fmla="*/ 6019800 w 6972300"/>
              <a:gd name="connsiteY115" fmla="*/ 4635568 h 5172455"/>
              <a:gd name="connsiteX116" fmla="*/ 6070600 w 6972300"/>
              <a:gd name="connsiteY116" fmla="*/ 4610168 h 5172455"/>
              <a:gd name="connsiteX117" fmla="*/ 6210300 w 6972300"/>
              <a:gd name="connsiteY117" fmla="*/ 4495868 h 5172455"/>
              <a:gd name="connsiteX118" fmla="*/ 6362700 w 6972300"/>
              <a:gd name="connsiteY118" fmla="*/ 4419668 h 5172455"/>
              <a:gd name="connsiteX119" fmla="*/ 6413500 w 6972300"/>
              <a:gd name="connsiteY119" fmla="*/ 4381568 h 5172455"/>
              <a:gd name="connsiteX120" fmla="*/ 6502400 w 6972300"/>
              <a:gd name="connsiteY120" fmla="*/ 4330768 h 5172455"/>
              <a:gd name="connsiteX121" fmla="*/ 6578600 w 6972300"/>
              <a:gd name="connsiteY121" fmla="*/ 4279968 h 5172455"/>
              <a:gd name="connsiteX122" fmla="*/ 6616700 w 6972300"/>
              <a:gd name="connsiteY122" fmla="*/ 4241868 h 5172455"/>
              <a:gd name="connsiteX123" fmla="*/ 6705600 w 6972300"/>
              <a:gd name="connsiteY123" fmla="*/ 4165668 h 5172455"/>
              <a:gd name="connsiteX124" fmla="*/ 6807200 w 6972300"/>
              <a:gd name="connsiteY124" fmla="*/ 4051368 h 5172455"/>
              <a:gd name="connsiteX125" fmla="*/ 6870700 w 6972300"/>
              <a:gd name="connsiteY125" fmla="*/ 3911668 h 5172455"/>
              <a:gd name="connsiteX126" fmla="*/ 6883400 w 6972300"/>
              <a:gd name="connsiteY126" fmla="*/ 3860868 h 5172455"/>
              <a:gd name="connsiteX127" fmla="*/ 6908800 w 6972300"/>
              <a:gd name="connsiteY127" fmla="*/ 3822768 h 5172455"/>
              <a:gd name="connsiteX128" fmla="*/ 6921500 w 6972300"/>
              <a:gd name="connsiteY128" fmla="*/ 3759268 h 5172455"/>
              <a:gd name="connsiteX129" fmla="*/ 6946900 w 6972300"/>
              <a:gd name="connsiteY129" fmla="*/ 3670368 h 5172455"/>
              <a:gd name="connsiteX130" fmla="*/ 6959600 w 6972300"/>
              <a:gd name="connsiteY130" fmla="*/ 3467168 h 5172455"/>
              <a:gd name="connsiteX131" fmla="*/ 6972300 w 6972300"/>
              <a:gd name="connsiteY131" fmla="*/ 3390968 h 5172455"/>
              <a:gd name="connsiteX132" fmla="*/ 6959600 w 6972300"/>
              <a:gd name="connsiteY132" fmla="*/ 3035368 h 5172455"/>
              <a:gd name="connsiteX133" fmla="*/ 6946900 w 6972300"/>
              <a:gd name="connsiteY133" fmla="*/ 2921068 h 5172455"/>
              <a:gd name="connsiteX134" fmla="*/ 6934200 w 6972300"/>
              <a:gd name="connsiteY134" fmla="*/ 2755968 h 5172455"/>
              <a:gd name="connsiteX135" fmla="*/ 6921500 w 6972300"/>
              <a:gd name="connsiteY135" fmla="*/ 2311468 h 5172455"/>
              <a:gd name="connsiteX136" fmla="*/ 6896100 w 6972300"/>
              <a:gd name="connsiteY136" fmla="*/ 2247968 h 5172455"/>
              <a:gd name="connsiteX137" fmla="*/ 6858000 w 6972300"/>
              <a:gd name="connsiteY137" fmla="*/ 2120968 h 5172455"/>
              <a:gd name="connsiteX138" fmla="*/ 6807200 w 6972300"/>
              <a:gd name="connsiteY138" fmla="*/ 1993968 h 5172455"/>
              <a:gd name="connsiteX139" fmla="*/ 6794500 w 6972300"/>
              <a:gd name="connsiteY139" fmla="*/ 1955868 h 5172455"/>
              <a:gd name="connsiteX140" fmla="*/ 6731000 w 6972300"/>
              <a:gd name="connsiteY140" fmla="*/ 1841568 h 5172455"/>
              <a:gd name="connsiteX141" fmla="*/ 6705600 w 6972300"/>
              <a:gd name="connsiteY141" fmla="*/ 1752668 h 5172455"/>
              <a:gd name="connsiteX142" fmla="*/ 6680200 w 6972300"/>
              <a:gd name="connsiteY142" fmla="*/ 1714568 h 5172455"/>
              <a:gd name="connsiteX143" fmla="*/ 6654800 w 6972300"/>
              <a:gd name="connsiteY143" fmla="*/ 1625668 h 5172455"/>
              <a:gd name="connsiteX144" fmla="*/ 6629400 w 6972300"/>
              <a:gd name="connsiteY144" fmla="*/ 1574868 h 5172455"/>
              <a:gd name="connsiteX145" fmla="*/ 6604000 w 6972300"/>
              <a:gd name="connsiteY145" fmla="*/ 1511368 h 5172455"/>
              <a:gd name="connsiteX146" fmla="*/ 6527800 w 6972300"/>
              <a:gd name="connsiteY146" fmla="*/ 1384368 h 5172455"/>
              <a:gd name="connsiteX147" fmla="*/ 6451600 w 6972300"/>
              <a:gd name="connsiteY147" fmla="*/ 1244668 h 5172455"/>
              <a:gd name="connsiteX148" fmla="*/ 6388100 w 6972300"/>
              <a:gd name="connsiteY148" fmla="*/ 1155768 h 5172455"/>
              <a:gd name="connsiteX149" fmla="*/ 6375400 w 6972300"/>
              <a:gd name="connsiteY149" fmla="*/ 1117668 h 5172455"/>
              <a:gd name="connsiteX150" fmla="*/ 6299200 w 6972300"/>
              <a:gd name="connsiteY150" fmla="*/ 1041468 h 5172455"/>
              <a:gd name="connsiteX151" fmla="*/ 6235700 w 6972300"/>
              <a:gd name="connsiteY151" fmla="*/ 952568 h 5172455"/>
              <a:gd name="connsiteX152" fmla="*/ 6146800 w 6972300"/>
              <a:gd name="connsiteY152" fmla="*/ 876368 h 5172455"/>
              <a:gd name="connsiteX153" fmla="*/ 6121400 w 6972300"/>
              <a:gd name="connsiteY153" fmla="*/ 838268 h 5172455"/>
              <a:gd name="connsiteX154" fmla="*/ 6070600 w 6972300"/>
              <a:gd name="connsiteY154" fmla="*/ 800168 h 5172455"/>
              <a:gd name="connsiteX155" fmla="*/ 5994400 w 6972300"/>
              <a:gd name="connsiteY155" fmla="*/ 736668 h 5172455"/>
              <a:gd name="connsiteX156" fmla="*/ 5930900 w 6972300"/>
              <a:gd name="connsiteY156" fmla="*/ 685868 h 5172455"/>
              <a:gd name="connsiteX157" fmla="*/ 5816600 w 6972300"/>
              <a:gd name="connsiteY157" fmla="*/ 596968 h 5172455"/>
              <a:gd name="connsiteX158" fmla="*/ 5740400 w 6972300"/>
              <a:gd name="connsiteY158" fmla="*/ 571568 h 5172455"/>
              <a:gd name="connsiteX159" fmla="*/ 5664200 w 6972300"/>
              <a:gd name="connsiteY159" fmla="*/ 520768 h 5172455"/>
              <a:gd name="connsiteX160" fmla="*/ 5524500 w 6972300"/>
              <a:gd name="connsiteY160" fmla="*/ 482668 h 5172455"/>
              <a:gd name="connsiteX161" fmla="*/ 5486400 w 6972300"/>
              <a:gd name="connsiteY161" fmla="*/ 469968 h 5172455"/>
              <a:gd name="connsiteX162" fmla="*/ 5397500 w 6972300"/>
              <a:gd name="connsiteY162" fmla="*/ 419168 h 5172455"/>
              <a:gd name="connsiteX163" fmla="*/ 5245100 w 6972300"/>
              <a:gd name="connsiteY163" fmla="*/ 419168 h 5172455"/>
              <a:gd name="connsiteX164" fmla="*/ 5245100 w 6972300"/>
              <a:gd name="connsiteY164" fmla="*/ 368368 h 5172455"/>
              <a:gd name="connsiteX165" fmla="*/ 5219700 w 6972300"/>
              <a:gd name="connsiteY165" fmla="*/ 393768 h 517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6972300" h="5172455">
                <a:moveTo>
                  <a:pt x="5334000" y="508068"/>
                </a:moveTo>
                <a:lnTo>
                  <a:pt x="5334000" y="508068"/>
                </a:lnTo>
                <a:cubicBezTo>
                  <a:pt x="5300133" y="478435"/>
                  <a:pt x="5267785" y="446971"/>
                  <a:pt x="5232400" y="419168"/>
                </a:cubicBezTo>
                <a:cubicBezTo>
                  <a:pt x="5208396" y="400308"/>
                  <a:pt x="5181600" y="385301"/>
                  <a:pt x="5156200" y="368368"/>
                </a:cubicBezTo>
                <a:lnTo>
                  <a:pt x="5118100" y="342968"/>
                </a:lnTo>
                <a:cubicBezTo>
                  <a:pt x="5105400" y="334501"/>
                  <a:pt x="5093652" y="324394"/>
                  <a:pt x="5080000" y="317568"/>
                </a:cubicBezTo>
                <a:cubicBezTo>
                  <a:pt x="5063067" y="309101"/>
                  <a:pt x="5045750" y="301362"/>
                  <a:pt x="5029200" y="292168"/>
                </a:cubicBezTo>
                <a:cubicBezTo>
                  <a:pt x="5007622" y="280180"/>
                  <a:pt x="4988898" y="262504"/>
                  <a:pt x="4965700" y="254068"/>
                </a:cubicBezTo>
                <a:cubicBezTo>
                  <a:pt x="4941500" y="245268"/>
                  <a:pt x="4914900" y="245601"/>
                  <a:pt x="4889500" y="241368"/>
                </a:cubicBezTo>
                <a:cubicBezTo>
                  <a:pt x="4794993" y="170488"/>
                  <a:pt x="4886417" y="227640"/>
                  <a:pt x="4775200" y="190568"/>
                </a:cubicBezTo>
                <a:cubicBezTo>
                  <a:pt x="4757239" y="184581"/>
                  <a:pt x="4741978" y="172199"/>
                  <a:pt x="4724400" y="165168"/>
                </a:cubicBezTo>
                <a:cubicBezTo>
                  <a:pt x="4699541" y="155224"/>
                  <a:pt x="4673600" y="148235"/>
                  <a:pt x="4648200" y="139768"/>
                </a:cubicBezTo>
                <a:lnTo>
                  <a:pt x="4610100" y="127068"/>
                </a:lnTo>
                <a:cubicBezTo>
                  <a:pt x="4597400" y="122835"/>
                  <a:pt x="4584987" y="117615"/>
                  <a:pt x="4572000" y="114368"/>
                </a:cubicBezTo>
                <a:cubicBezTo>
                  <a:pt x="4500259" y="96433"/>
                  <a:pt x="4538316" y="105091"/>
                  <a:pt x="4457700" y="88968"/>
                </a:cubicBezTo>
                <a:cubicBezTo>
                  <a:pt x="4440767" y="80501"/>
                  <a:pt x="4425034" y="69008"/>
                  <a:pt x="4406900" y="63568"/>
                </a:cubicBezTo>
                <a:cubicBezTo>
                  <a:pt x="4390881" y="58762"/>
                  <a:pt x="4251909" y="39612"/>
                  <a:pt x="4241800" y="38168"/>
                </a:cubicBezTo>
                <a:cubicBezTo>
                  <a:pt x="4216400" y="29701"/>
                  <a:pt x="4192105" y="16554"/>
                  <a:pt x="4165600" y="12768"/>
                </a:cubicBezTo>
                <a:cubicBezTo>
                  <a:pt x="4102599" y="3768"/>
                  <a:pt x="4038737" y="-609"/>
                  <a:pt x="3975100" y="68"/>
                </a:cubicBezTo>
                <a:cubicBezTo>
                  <a:pt x="3640578" y="3627"/>
                  <a:pt x="3306233" y="17001"/>
                  <a:pt x="2971800" y="25468"/>
                </a:cubicBezTo>
                <a:cubicBezTo>
                  <a:pt x="2803082" y="59212"/>
                  <a:pt x="3060245" y="10289"/>
                  <a:pt x="2755900" y="50868"/>
                </a:cubicBezTo>
                <a:cubicBezTo>
                  <a:pt x="2679327" y="61078"/>
                  <a:pt x="2600587" y="64539"/>
                  <a:pt x="2527300" y="88968"/>
                </a:cubicBezTo>
                <a:cubicBezTo>
                  <a:pt x="2463983" y="110074"/>
                  <a:pt x="2457881" y="114272"/>
                  <a:pt x="2400300" y="127068"/>
                </a:cubicBezTo>
                <a:cubicBezTo>
                  <a:pt x="2379228" y="131751"/>
                  <a:pt x="2358038" y="135907"/>
                  <a:pt x="2336800" y="139768"/>
                </a:cubicBezTo>
                <a:cubicBezTo>
                  <a:pt x="2268191" y="152242"/>
                  <a:pt x="2268766" y="148321"/>
                  <a:pt x="2209800" y="165168"/>
                </a:cubicBezTo>
                <a:cubicBezTo>
                  <a:pt x="2196928" y="168846"/>
                  <a:pt x="2184615" y="174346"/>
                  <a:pt x="2171700" y="177868"/>
                </a:cubicBezTo>
                <a:cubicBezTo>
                  <a:pt x="2138021" y="187053"/>
                  <a:pt x="2103967" y="194801"/>
                  <a:pt x="2070100" y="203268"/>
                </a:cubicBezTo>
                <a:cubicBezTo>
                  <a:pt x="2033640" y="212383"/>
                  <a:pt x="1974020" y="225908"/>
                  <a:pt x="1943100" y="241368"/>
                </a:cubicBezTo>
                <a:cubicBezTo>
                  <a:pt x="1926167" y="249835"/>
                  <a:pt x="1909878" y="259737"/>
                  <a:pt x="1892300" y="266768"/>
                </a:cubicBezTo>
                <a:cubicBezTo>
                  <a:pt x="1867441" y="276712"/>
                  <a:pt x="1838377" y="277316"/>
                  <a:pt x="1816100" y="292168"/>
                </a:cubicBezTo>
                <a:cubicBezTo>
                  <a:pt x="1763477" y="327250"/>
                  <a:pt x="1792808" y="313866"/>
                  <a:pt x="1727200" y="330268"/>
                </a:cubicBezTo>
                <a:cubicBezTo>
                  <a:pt x="1701800" y="347201"/>
                  <a:pt x="1678304" y="367416"/>
                  <a:pt x="1651000" y="381068"/>
                </a:cubicBezTo>
                <a:cubicBezTo>
                  <a:pt x="1634067" y="389535"/>
                  <a:pt x="1615606" y="395464"/>
                  <a:pt x="1600200" y="406468"/>
                </a:cubicBezTo>
                <a:cubicBezTo>
                  <a:pt x="1585585" y="416907"/>
                  <a:pt x="1576715" y="434129"/>
                  <a:pt x="1562100" y="444568"/>
                </a:cubicBezTo>
                <a:cubicBezTo>
                  <a:pt x="1546694" y="455572"/>
                  <a:pt x="1527534" y="460228"/>
                  <a:pt x="1511300" y="469968"/>
                </a:cubicBezTo>
                <a:cubicBezTo>
                  <a:pt x="1485123" y="485674"/>
                  <a:pt x="1460500" y="503835"/>
                  <a:pt x="1435100" y="520768"/>
                </a:cubicBezTo>
                <a:cubicBezTo>
                  <a:pt x="1422400" y="529235"/>
                  <a:pt x="1411480" y="541341"/>
                  <a:pt x="1397000" y="546168"/>
                </a:cubicBezTo>
                <a:cubicBezTo>
                  <a:pt x="1357585" y="559306"/>
                  <a:pt x="1347334" y="560728"/>
                  <a:pt x="1308100" y="584268"/>
                </a:cubicBezTo>
                <a:cubicBezTo>
                  <a:pt x="1198927" y="649772"/>
                  <a:pt x="1270436" y="622223"/>
                  <a:pt x="1193800" y="647768"/>
                </a:cubicBezTo>
                <a:cubicBezTo>
                  <a:pt x="1176867" y="660468"/>
                  <a:pt x="1160224" y="673565"/>
                  <a:pt x="1143000" y="685868"/>
                </a:cubicBezTo>
                <a:cubicBezTo>
                  <a:pt x="1130580" y="694740"/>
                  <a:pt x="1117111" y="702110"/>
                  <a:pt x="1104900" y="711268"/>
                </a:cubicBezTo>
                <a:cubicBezTo>
                  <a:pt x="1066286" y="740228"/>
                  <a:pt x="1028554" y="770347"/>
                  <a:pt x="990600" y="800168"/>
                </a:cubicBezTo>
                <a:cubicBezTo>
                  <a:pt x="969286" y="816915"/>
                  <a:pt x="943364" y="829283"/>
                  <a:pt x="927100" y="850968"/>
                </a:cubicBezTo>
                <a:cubicBezTo>
                  <a:pt x="892071" y="897674"/>
                  <a:pt x="884237" y="913108"/>
                  <a:pt x="838200" y="952568"/>
                </a:cubicBezTo>
                <a:cubicBezTo>
                  <a:pt x="826611" y="962501"/>
                  <a:pt x="811826" y="968197"/>
                  <a:pt x="800100" y="977968"/>
                </a:cubicBezTo>
                <a:cubicBezTo>
                  <a:pt x="722287" y="1042812"/>
                  <a:pt x="796540" y="987568"/>
                  <a:pt x="736600" y="1054168"/>
                </a:cubicBezTo>
                <a:cubicBezTo>
                  <a:pt x="708565" y="1085318"/>
                  <a:pt x="677333" y="1113435"/>
                  <a:pt x="647700" y="1143068"/>
                </a:cubicBezTo>
                <a:lnTo>
                  <a:pt x="609600" y="1181168"/>
                </a:lnTo>
                <a:cubicBezTo>
                  <a:pt x="575733" y="1282768"/>
                  <a:pt x="626533" y="1164235"/>
                  <a:pt x="558800" y="1231968"/>
                </a:cubicBezTo>
                <a:cubicBezTo>
                  <a:pt x="545413" y="1245355"/>
                  <a:pt x="545721" y="1268394"/>
                  <a:pt x="533400" y="1282768"/>
                </a:cubicBezTo>
                <a:cubicBezTo>
                  <a:pt x="519625" y="1298839"/>
                  <a:pt x="499533" y="1308168"/>
                  <a:pt x="482600" y="1320868"/>
                </a:cubicBezTo>
                <a:cubicBezTo>
                  <a:pt x="474133" y="1337801"/>
                  <a:pt x="466940" y="1355434"/>
                  <a:pt x="457200" y="1371668"/>
                </a:cubicBezTo>
                <a:cubicBezTo>
                  <a:pt x="441494" y="1397845"/>
                  <a:pt x="423333" y="1422468"/>
                  <a:pt x="406400" y="1447868"/>
                </a:cubicBezTo>
                <a:cubicBezTo>
                  <a:pt x="397933" y="1460568"/>
                  <a:pt x="387826" y="1472316"/>
                  <a:pt x="381000" y="1485968"/>
                </a:cubicBezTo>
                <a:cubicBezTo>
                  <a:pt x="348774" y="1550420"/>
                  <a:pt x="366102" y="1521016"/>
                  <a:pt x="330200" y="1574868"/>
                </a:cubicBezTo>
                <a:cubicBezTo>
                  <a:pt x="300416" y="1694003"/>
                  <a:pt x="342174" y="1547927"/>
                  <a:pt x="279400" y="1689168"/>
                </a:cubicBezTo>
                <a:cubicBezTo>
                  <a:pt x="272311" y="1705118"/>
                  <a:pt x="271293" y="1723129"/>
                  <a:pt x="266700" y="1739968"/>
                </a:cubicBezTo>
                <a:cubicBezTo>
                  <a:pt x="258591" y="1769701"/>
                  <a:pt x="252363" y="1800103"/>
                  <a:pt x="241300" y="1828868"/>
                </a:cubicBezTo>
                <a:cubicBezTo>
                  <a:pt x="231106" y="1855373"/>
                  <a:pt x="215900" y="1879668"/>
                  <a:pt x="203200" y="1905068"/>
                </a:cubicBezTo>
                <a:cubicBezTo>
                  <a:pt x="198967" y="1926235"/>
                  <a:pt x="198079" y="1948357"/>
                  <a:pt x="190500" y="1968568"/>
                </a:cubicBezTo>
                <a:cubicBezTo>
                  <a:pt x="185141" y="1982860"/>
                  <a:pt x="171926" y="1993016"/>
                  <a:pt x="165100" y="2006668"/>
                </a:cubicBezTo>
                <a:cubicBezTo>
                  <a:pt x="159113" y="2018642"/>
                  <a:pt x="158387" y="2032794"/>
                  <a:pt x="152400" y="2044768"/>
                </a:cubicBezTo>
                <a:cubicBezTo>
                  <a:pt x="120041" y="2109486"/>
                  <a:pt x="117982" y="2060774"/>
                  <a:pt x="101600" y="2159068"/>
                </a:cubicBezTo>
                <a:cubicBezTo>
                  <a:pt x="97367" y="2184468"/>
                  <a:pt x="92816" y="2209817"/>
                  <a:pt x="88900" y="2235268"/>
                </a:cubicBezTo>
                <a:cubicBezTo>
                  <a:pt x="74630" y="2328026"/>
                  <a:pt x="79339" y="2313251"/>
                  <a:pt x="63500" y="2400368"/>
                </a:cubicBezTo>
                <a:cubicBezTo>
                  <a:pt x="59639" y="2421606"/>
                  <a:pt x="55483" y="2442796"/>
                  <a:pt x="50800" y="2463868"/>
                </a:cubicBezTo>
                <a:cubicBezTo>
                  <a:pt x="38159" y="2520754"/>
                  <a:pt x="34976" y="2515925"/>
                  <a:pt x="25400" y="2578168"/>
                </a:cubicBezTo>
                <a:cubicBezTo>
                  <a:pt x="4885" y="2711515"/>
                  <a:pt x="25907" y="2640147"/>
                  <a:pt x="0" y="2717868"/>
                </a:cubicBezTo>
                <a:cubicBezTo>
                  <a:pt x="8467" y="2798301"/>
                  <a:pt x="16784" y="2878751"/>
                  <a:pt x="25400" y="2959168"/>
                </a:cubicBezTo>
                <a:cubicBezTo>
                  <a:pt x="29484" y="2997284"/>
                  <a:pt x="34629" y="3035291"/>
                  <a:pt x="38100" y="3073468"/>
                </a:cubicBezTo>
                <a:cubicBezTo>
                  <a:pt x="42333" y="3120035"/>
                  <a:pt x="45000" y="3166770"/>
                  <a:pt x="50800" y="3213168"/>
                </a:cubicBezTo>
                <a:cubicBezTo>
                  <a:pt x="53477" y="3234587"/>
                  <a:pt x="60447" y="3255299"/>
                  <a:pt x="63500" y="3276668"/>
                </a:cubicBezTo>
                <a:cubicBezTo>
                  <a:pt x="82869" y="3412253"/>
                  <a:pt x="66540" y="3377729"/>
                  <a:pt x="101600" y="3517968"/>
                </a:cubicBezTo>
                <a:cubicBezTo>
                  <a:pt x="105833" y="3534901"/>
                  <a:pt x="107424" y="3552725"/>
                  <a:pt x="114300" y="3568768"/>
                </a:cubicBezTo>
                <a:cubicBezTo>
                  <a:pt x="156106" y="3666316"/>
                  <a:pt x="125550" y="3539018"/>
                  <a:pt x="165100" y="3657668"/>
                </a:cubicBezTo>
                <a:cubicBezTo>
                  <a:pt x="213603" y="3803178"/>
                  <a:pt x="162653" y="3717498"/>
                  <a:pt x="215900" y="3797368"/>
                </a:cubicBezTo>
                <a:cubicBezTo>
                  <a:pt x="222186" y="3828798"/>
                  <a:pt x="244809" y="3947150"/>
                  <a:pt x="254000" y="3962468"/>
                </a:cubicBezTo>
                <a:cubicBezTo>
                  <a:pt x="266700" y="3983635"/>
                  <a:pt x="280397" y="4004234"/>
                  <a:pt x="292100" y="4025968"/>
                </a:cubicBezTo>
                <a:cubicBezTo>
                  <a:pt x="310051" y="4059306"/>
                  <a:pt x="320182" y="4097277"/>
                  <a:pt x="342900" y="4127568"/>
                </a:cubicBezTo>
                <a:cubicBezTo>
                  <a:pt x="355600" y="4144501"/>
                  <a:pt x="368697" y="4161144"/>
                  <a:pt x="381000" y="4178368"/>
                </a:cubicBezTo>
                <a:cubicBezTo>
                  <a:pt x="389872" y="4190788"/>
                  <a:pt x="396629" y="4204742"/>
                  <a:pt x="406400" y="4216468"/>
                </a:cubicBezTo>
                <a:cubicBezTo>
                  <a:pt x="417898" y="4230266"/>
                  <a:pt x="431800" y="4241868"/>
                  <a:pt x="444500" y="4254568"/>
                </a:cubicBezTo>
                <a:cubicBezTo>
                  <a:pt x="473100" y="4340368"/>
                  <a:pt x="433436" y="4247366"/>
                  <a:pt x="495300" y="4318068"/>
                </a:cubicBezTo>
                <a:cubicBezTo>
                  <a:pt x="515402" y="4341042"/>
                  <a:pt x="520700" y="4377335"/>
                  <a:pt x="546100" y="4394268"/>
                </a:cubicBezTo>
                <a:cubicBezTo>
                  <a:pt x="682246" y="4485032"/>
                  <a:pt x="475621" y="4343685"/>
                  <a:pt x="622300" y="4457768"/>
                </a:cubicBezTo>
                <a:cubicBezTo>
                  <a:pt x="646397" y="4476510"/>
                  <a:pt x="676914" y="4486982"/>
                  <a:pt x="698500" y="4508568"/>
                </a:cubicBezTo>
                <a:cubicBezTo>
                  <a:pt x="711200" y="4521268"/>
                  <a:pt x="722963" y="4534979"/>
                  <a:pt x="736600" y="4546668"/>
                </a:cubicBezTo>
                <a:cubicBezTo>
                  <a:pt x="796690" y="4598174"/>
                  <a:pt x="771895" y="4569964"/>
                  <a:pt x="825500" y="4610168"/>
                </a:cubicBezTo>
                <a:cubicBezTo>
                  <a:pt x="847185" y="4626432"/>
                  <a:pt x="868943" y="4642734"/>
                  <a:pt x="889000" y="4660968"/>
                </a:cubicBezTo>
                <a:cubicBezTo>
                  <a:pt x="1008615" y="4769709"/>
                  <a:pt x="921450" y="4708001"/>
                  <a:pt x="1003300" y="4762568"/>
                </a:cubicBezTo>
                <a:cubicBezTo>
                  <a:pt x="1011767" y="4775268"/>
                  <a:pt x="1017907" y="4789875"/>
                  <a:pt x="1028700" y="4800668"/>
                </a:cubicBezTo>
                <a:cubicBezTo>
                  <a:pt x="1074453" y="4846421"/>
                  <a:pt x="1074333" y="4828112"/>
                  <a:pt x="1117600" y="4864168"/>
                </a:cubicBezTo>
                <a:cubicBezTo>
                  <a:pt x="1131398" y="4875666"/>
                  <a:pt x="1140470" y="4892749"/>
                  <a:pt x="1155700" y="4902268"/>
                </a:cubicBezTo>
                <a:cubicBezTo>
                  <a:pt x="1175032" y="4914350"/>
                  <a:pt x="1198810" y="4917473"/>
                  <a:pt x="1219200" y="4927668"/>
                </a:cubicBezTo>
                <a:cubicBezTo>
                  <a:pt x="1232852" y="4934494"/>
                  <a:pt x="1243648" y="4946242"/>
                  <a:pt x="1257300" y="4953068"/>
                </a:cubicBezTo>
                <a:cubicBezTo>
                  <a:pt x="1269274" y="4959055"/>
                  <a:pt x="1283698" y="4959267"/>
                  <a:pt x="1295400" y="4965768"/>
                </a:cubicBezTo>
                <a:cubicBezTo>
                  <a:pt x="1322085" y="4980593"/>
                  <a:pt x="1341309" y="5012782"/>
                  <a:pt x="1371600" y="5016568"/>
                </a:cubicBezTo>
                <a:lnTo>
                  <a:pt x="1473200" y="5029268"/>
                </a:lnTo>
                <a:cubicBezTo>
                  <a:pt x="1498692" y="5032910"/>
                  <a:pt x="1523848" y="5038774"/>
                  <a:pt x="1549400" y="5041968"/>
                </a:cubicBezTo>
                <a:cubicBezTo>
                  <a:pt x="1625477" y="5051478"/>
                  <a:pt x="1702374" y="5054764"/>
                  <a:pt x="1778000" y="5067368"/>
                </a:cubicBezTo>
                <a:cubicBezTo>
                  <a:pt x="1928119" y="5092388"/>
                  <a:pt x="1895111" y="5088829"/>
                  <a:pt x="2133600" y="5105468"/>
                </a:cubicBezTo>
                <a:cubicBezTo>
                  <a:pt x="2222385" y="5111662"/>
                  <a:pt x="2311462" y="5112784"/>
                  <a:pt x="2400300" y="5118168"/>
                </a:cubicBezTo>
                <a:cubicBezTo>
                  <a:pt x="2451183" y="5121252"/>
                  <a:pt x="2501734" y="5129878"/>
                  <a:pt x="2552700" y="5130868"/>
                </a:cubicBezTo>
                <a:lnTo>
                  <a:pt x="3708400" y="5143568"/>
                </a:lnTo>
                <a:cubicBezTo>
                  <a:pt x="4036247" y="5198209"/>
                  <a:pt x="3790018" y="5161884"/>
                  <a:pt x="4559300" y="5143568"/>
                </a:cubicBezTo>
                <a:cubicBezTo>
                  <a:pt x="4656731" y="5141248"/>
                  <a:pt x="4754033" y="5135101"/>
                  <a:pt x="4851400" y="5130868"/>
                </a:cubicBezTo>
                <a:cubicBezTo>
                  <a:pt x="4982240" y="5112177"/>
                  <a:pt x="4899749" y="5128073"/>
                  <a:pt x="5029200" y="5092768"/>
                </a:cubicBezTo>
                <a:cubicBezTo>
                  <a:pt x="5092603" y="5075476"/>
                  <a:pt x="5157938" y="5064427"/>
                  <a:pt x="5219700" y="5041968"/>
                </a:cubicBezTo>
                <a:cubicBezTo>
                  <a:pt x="5266267" y="5025035"/>
                  <a:pt x="5311757" y="5004780"/>
                  <a:pt x="5359400" y="4991168"/>
                </a:cubicBezTo>
                <a:cubicBezTo>
                  <a:pt x="5400911" y="4979308"/>
                  <a:pt x="5444517" y="4976239"/>
                  <a:pt x="5486400" y="4965768"/>
                </a:cubicBezTo>
                <a:cubicBezTo>
                  <a:pt x="5512375" y="4959274"/>
                  <a:pt x="5562600" y="4940368"/>
                  <a:pt x="5562600" y="4940368"/>
                </a:cubicBezTo>
                <a:cubicBezTo>
                  <a:pt x="5571067" y="4927668"/>
                  <a:pt x="5576274" y="4912039"/>
                  <a:pt x="5588000" y="4902268"/>
                </a:cubicBezTo>
                <a:cubicBezTo>
                  <a:pt x="5617732" y="4877491"/>
                  <a:pt x="5644203" y="4878181"/>
                  <a:pt x="5676900" y="4864168"/>
                </a:cubicBezTo>
                <a:cubicBezTo>
                  <a:pt x="5710792" y="4849643"/>
                  <a:pt x="5762298" y="4819936"/>
                  <a:pt x="5791200" y="4800668"/>
                </a:cubicBezTo>
                <a:cubicBezTo>
                  <a:pt x="5846893" y="4763539"/>
                  <a:pt x="5904033" y="4728182"/>
                  <a:pt x="5956300" y="4686368"/>
                </a:cubicBezTo>
                <a:cubicBezTo>
                  <a:pt x="5977467" y="4669435"/>
                  <a:pt x="5997246" y="4650604"/>
                  <a:pt x="6019800" y="4635568"/>
                </a:cubicBezTo>
                <a:cubicBezTo>
                  <a:pt x="6035552" y="4625066"/>
                  <a:pt x="6055289" y="4621303"/>
                  <a:pt x="6070600" y="4610168"/>
                </a:cubicBezTo>
                <a:cubicBezTo>
                  <a:pt x="6086202" y="4598821"/>
                  <a:pt x="6176744" y="4514743"/>
                  <a:pt x="6210300" y="4495868"/>
                </a:cubicBezTo>
                <a:cubicBezTo>
                  <a:pt x="6259802" y="4468023"/>
                  <a:pt x="6317263" y="4453746"/>
                  <a:pt x="6362700" y="4419668"/>
                </a:cubicBezTo>
                <a:cubicBezTo>
                  <a:pt x="6379633" y="4406968"/>
                  <a:pt x="6395551" y="4392786"/>
                  <a:pt x="6413500" y="4381568"/>
                </a:cubicBezTo>
                <a:cubicBezTo>
                  <a:pt x="6463187" y="4350514"/>
                  <a:pt x="6460452" y="4365725"/>
                  <a:pt x="6502400" y="4330768"/>
                </a:cubicBezTo>
                <a:cubicBezTo>
                  <a:pt x="6565821" y="4277917"/>
                  <a:pt x="6511643" y="4302287"/>
                  <a:pt x="6578600" y="4279968"/>
                </a:cubicBezTo>
                <a:cubicBezTo>
                  <a:pt x="6591300" y="4267268"/>
                  <a:pt x="6602902" y="4253366"/>
                  <a:pt x="6616700" y="4241868"/>
                </a:cubicBezTo>
                <a:cubicBezTo>
                  <a:pt x="6674381" y="4193801"/>
                  <a:pt x="6644548" y="4241983"/>
                  <a:pt x="6705600" y="4165668"/>
                </a:cubicBezTo>
                <a:cubicBezTo>
                  <a:pt x="6799412" y="4048403"/>
                  <a:pt x="6710296" y="4124046"/>
                  <a:pt x="6807200" y="4051368"/>
                </a:cubicBezTo>
                <a:cubicBezTo>
                  <a:pt x="6840406" y="3951750"/>
                  <a:pt x="6818825" y="3998126"/>
                  <a:pt x="6870700" y="3911668"/>
                </a:cubicBezTo>
                <a:cubicBezTo>
                  <a:pt x="6874933" y="3894735"/>
                  <a:pt x="6876524" y="3876911"/>
                  <a:pt x="6883400" y="3860868"/>
                </a:cubicBezTo>
                <a:cubicBezTo>
                  <a:pt x="6889413" y="3846839"/>
                  <a:pt x="6903441" y="3837060"/>
                  <a:pt x="6908800" y="3822768"/>
                </a:cubicBezTo>
                <a:cubicBezTo>
                  <a:pt x="6916379" y="3802557"/>
                  <a:pt x="6916817" y="3780340"/>
                  <a:pt x="6921500" y="3759268"/>
                </a:cubicBezTo>
                <a:cubicBezTo>
                  <a:pt x="6932131" y="3711428"/>
                  <a:pt x="6932757" y="3712796"/>
                  <a:pt x="6946900" y="3670368"/>
                </a:cubicBezTo>
                <a:cubicBezTo>
                  <a:pt x="6951133" y="3602635"/>
                  <a:pt x="6953456" y="3534755"/>
                  <a:pt x="6959600" y="3467168"/>
                </a:cubicBezTo>
                <a:cubicBezTo>
                  <a:pt x="6961931" y="3441523"/>
                  <a:pt x="6972300" y="3416718"/>
                  <a:pt x="6972300" y="3390968"/>
                </a:cubicBezTo>
                <a:cubicBezTo>
                  <a:pt x="6972300" y="3272359"/>
                  <a:pt x="6966002" y="3153804"/>
                  <a:pt x="6959600" y="3035368"/>
                </a:cubicBezTo>
                <a:cubicBezTo>
                  <a:pt x="6957531" y="2997089"/>
                  <a:pt x="6950371" y="2959245"/>
                  <a:pt x="6946900" y="2921068"/>
                </a:cubicBezTo>
                <a:cubicBezTo>
                  <a:pt x="6941903" y="2866099"/>
                  <a:pt x="6938433" y="2811001"/>
                  <a:pt x="6934200" y="2755968"/>
                </a:cubicBezTo>
                <a:cubicBezTo>
                  <a:pt x="6929967" y="2607801"/>
                  <a:pt x="6932586" y="2459280"/>
                  <a:pt x="6921500" y="2311468"/>
                </a:cubicBezTo>
                <a:cubicBezTo>
                  <a:pt x="6919795" y="2288735"/>
                  <a:pt x="6903309" y="2269595"/>
                  <a:pt x="6896100" y="2247968"/>
                </a:cubicBezTo>
                <a:cubicBezTo>
                  <a:pt x="6858676" y="2135697"/>
                  <a:pt x="6916883" y="2268176"/>
                  <a:pt x="6858000" y="2120968"/>
                </a:cubicBezTo>
                <a:cubicBezTo>
                  <a:pt x="6841067" y="2078635"/>
                  <a:pt x="6821618" y="2037223"/>
                  <a:pt x="6807200" y="1993968"/>
                </a:cubicBezTo>
                <a:cubicBezTo>
                  <a:pt x="6802967" y="1981268"/>
                  <a:pt x="6800487" y="1967842"/>
                  <a:pt x="6794500" y="1955868"/>
                </a:cubicBezTo>
                <a:cubicBezTo>
                  <a:pt x="6770250" y="1907368"/>
                  <a:pt x="6749346" y="1890491"/>
                  <a:pt x="6731000" y="1841568"/>
                </a:cubicBezTo>
                <a:cubicBezTo>
                  <a:pt x="6718793" y="1809015"/>
                  <a:pt x="6720952" y="1783371"/>
                  <a:pt x="6705600" y="1752668"/>
                </a:cubicBezTo>
                <a:cubicBezTo>
                  <a:pt x="6698774" y="1739016"/>
                  <a:pt x="6687026" y="1728220"/>
                  <a:pt x="6680200" y="1714568"/>
                </a:cubicBezTo>
                <a:cubicBezTo>
                  <a:pt x="6664848" y="1683865"/>
                  <a:pt x="6667007" y="1658221"/>
                  <a:pt x="6654800" y="1625668"/>
                </a:cubicBezTo>
                <a:cubicBezTo>
                  <a:pt x="6648153" y="1607941"/>
                  <a:pt x="6637089" y="1592168"/>
                  <a:pt x="6629400" y="1574868"/>
                </a:cubicBezTo>
                <a:cubicBezTo>
                  <a:pt x="6620141" y="1554036"/>
                  <a:pt x="6614728" y="1531483"/>
                  <a:pt x="6604000" y="1511368"/>
                </a:cubicBezTo>
                <a:cubicBezTo>
                  <a:pt x="6580768" y="1467807"/>
                  <a:pt x="6549878" y="1428525"/>
                  <a:pt x="6527800" y="1384368"/>
                </a:cubicBezTo>
                <a:cubicBezTo>
                  <a:pt x="6489359" y="1307487"/>
                  <a:pt x="6490269" y="1298805"/>
                  <a:pt x="6451600" y="1244668"/>
                </a:cubicBezTo>
                <a:cubicBezTo>
                  <a:pt x="6442012" y="1231245"/>
                  <a:pt x="6398077" y="1175721"/>
                  <a:pt x="6388100" y="1155768"/>
                </a:cubicBezTo>
                <a:cubicBezTo>
                  <a:pt x="6382113" y="1143794"/>
                  <a:pt x="6382042" y="1129291"/>
                  <a:pt x="6375400" y="1117668"/>
                </a:cubicBezTo>
                <a:cubicBezTo>
                  <a:pt x="6346318" y="1066775"/>
                  <a:pt x="6341805" y="1069871"/>
                  <a:pt x="6299200" y="1041468"/>
                </a:cubicBezTo>
                <a:cubicBezTo>
                  <a:pt x="6284778" y="1019835"/>
                  <a:pt x="6251453" y="968321"/>
                  <a:pt x="6235700" y="952568"/>
                </a:cubicBezTo>
                <a:cubicBezTo>
                  <a:pt x="6151611" y="868479"/>
                  <a:pt x="6215922" y="959314"/>
                  <a:pt x="6146800" y="876368"/>
                </a:cubicBezTo>
                <a:cubicBezTo>
                  <a:pt x="6137029" y="864642"/>
                  <a:pt x="6132193" y="849061"/>
                  <a:pt x="6121400" y="838268"/>
                </a:cubicBezTo>
                <a:cubicBezTo>
                  <a:pt x="6106433" y="823301"/>
                  <a:pt x="6086671" y="813943"/>
                  <a:pt x="6070600" y="800168"/>
                </a:cubicBezTo>
                <a:cubicBezTo>
                  <a:pt x="5985037" y="726829"/>
                  <a:pt x="6078607" y="792806"/>
                  <a:pt x="5994400" y="736668"/>
                </a:cubicBezTo>
                <a:cubicBezTo>
                  <a:pt x="5937594" y="651459"/>
                  <a:pt x="6004512" y="734943"/>
                  <a:pt x="5930900" y="685868"/>
                </a:cubicBezTo>
                <a:cubicBezTo>
                  <a:pt x="5865153" y="642037"/>
                  <a:pt x="5918046" y="630783"/>
                  <a:pt x="5816600" y="596968"/>
                </a:cubicBezTo>
                <a:cubicBezTo>
                  <a:pt x="5791200" y="588501"/>
                  <a:pt x="5762677" y="586420"/>
                  <a:pt x="5740400" y="571568"/>
                </a:cubicBezTo>
                <a:cubicBezTo>
                  <a:pt x="5715000" y="554635"/>
                  <a:pt x="5694134" y="526755"/>
                  <a:pt x="5664200" y="520768"/>
                </a:cubicBezTo>
                <a:cubicBezTo>
                  <a:pt x="5574446" y="502817"/>
                  <a:pt x="5621178" y="514894"/>
                  <a:pt x="5524500" y="482668"/>
                </a:cubicBezTo>
                <a:cubicBezTo>
                  <a:pt x="5511800" y="478435"/>
                  <a:pt x="5497539" y="477394"/>
                  <a:pt x="5486400" y="469968"/>
                </a:cubicBezTo>
                <a:cubicBezTo>
                  <a:pt x="5468522" y="458049"/>
                  <a:pt x="5417331" y="421647"/>
                  <a:pt x="5397500" y="419168"/>
                </a:cubicBezTo>
                <a:cubicBezTo>
                  <a:pt x="5347092" y="412867"/>
                  <a:pt x="5295900" y="419168"/>
                  <a:pt x="5245100" y="419168"/>
                </a:cubicBezTo>
                <a:lnTo>
                  <a:pt x="5245100" y="368368"/>
                </a:lnTo>
                <a:lnTo>
                  <a:pt x="5219700" y="393768"/>
                </a:lnTo>
              </a:path>
            </a:pathLst>
          </a:custGeom>
          <a:noFill/>
          <a:ln w="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3BBDA09-9C3D-4E7E-9405-AACB2467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3" r="64959" b="33532"/>
          <a:stretch/>
        </p:blipFill>
        <p:spPr>
          <a:xfrm rot="18873537">
            <a:off x="8715818" y="876300"/>
            <a:ext cx="1637312" cy="1193800"/>
          </a:xfrm>
          <a:custGeom>
            <a:avLst/>
            <a:gdLst>
              <a:gd name="connsiteX0" fmla="*/ 0 w 1637312"/>
              <a:gd name="connsiteY0" fmla="*/ 0 h 3987800"/>
              <a:gd name="connsiteX1" fmla="*/ 1637312 w 1637312"/>
              <a:gd name="connsiteY1" fmla="*/ 0 h 3987800"/>
              <a:gd name="connsiteX2" fmla="*/ 1637312 w 1637312"/>
              <a:gd name="connsiteY2" fmla="*/ 3987800 h 3987800"/>
              <a:gd name="connsiteX3" fmla="*/ 0 w 1637312"/>
              <a:gd name="connsiteY3" fmla="*/ 398780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7312" h="3987800">
                <a:moveTo>
                  <a:pt x="0" y="0"/>
                </a:moveTo>
                <a:lnTo>
                  <a:pt x="1637312" y="0"/>
                </a:lnTo>
                <a:lnTo>
                  <a:pt x="1637312" y="3987800"/>
                </a:lnTo>
                <a:lnTo>
                  <a:pt x="0" y="39878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372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2505664-A072-4ACC-9B17-382415263534}"/>
              </a:ext>
            </a:extLst>
          </p:cNvPr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66160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4D6D3B0-3A09-412D-82E8-C8AF8513C0E9}"/>
              </a:ext>
            </a:extLst>
          </p:cNvPr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5725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12CC13B-1B85-474E-BB0D-317F348612D9}"/>
              </a:ext>
            </a:extLst>
          </p:cNvPr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9214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E80043C-0C31-4A05-8CC6-852EA0F02104}"/>
              </a:ext>
            </a:extLst>
          </p:cNvPr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29190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36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8E3E5-2DC6-459C-873C-4EC8ECDC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636FBE-0490-445C-A2F3-F0FD3F090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E524BB-B114-442C-9C1C-B6792061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A5A4E7-55F7-4019-B5CD-56EFBD47E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9D10C4-8B2A-46A0-936E-4558B499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39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7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045F94-D96F-4550-9786-92C0FC75A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5" y="4508500"/>
            <a:ext cx="2126997" cy="197008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75E0288-9F73-4FB2-8456-A3AECFF846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81" y="203200"/>
            <a:ext cx="407241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0622A9-4AB0-47E9-B995-38185994C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9" t="15375" r="11144" b="71333"/>
          <a:stretch/>
        </p:blipFill>
        <p:spPr>
          <a:xfrm>
            <a:off x="3423204" y="203200"/>
            <a:ext cx="1887819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231112" y="280868"/>
            <a:ext cx="1442067" cy="1016609"/>
            <a:chOff x="496773" y="602135"/>
            <a:chExt cx="1882774" cy="1327293"/>
          </a:xfrm>
        </p:grpSpPr>
        <p:sp>
          <p:nvSpPr>
            <p:cNvPr id="14" name="圆角矩形 13"/>
            <p:cNvSpPr/>
            <p:nvPr userDrawn="1"/>
          </p:nvSpPr>
          <p:spPr>
            <a:xfrm rot="18900000">
              <a:off x="2185002" y="1605281"/>
              <a:ext cx="194545" cy="215044"/>
            </a:xfrm>
            <a:prstGeom prst="roundRect">
              <a:avLst/>
            </a:prstGeom>
            <a:noFill/>
            <a:ln w="38100">
              <a:solidFill>
                <a:srgbClr val="FFBE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15" name="圆角矩形 14"/>
            <p:cNvSpPr/>
            <p:nvPr userDrawn="1"/>
          </p:nvSpPr>
          <p:spPr>
            <a:xfrm>
              <a:off x="496773" y="1364592"/>
              <a:ext cx="510991" cy="564836"/>
            </a:xfrm>
            <a:prstGeom prst="roundRect">
              <a:avLst/>
            </a:prstGeom>
            <a:noFill/>
            <a:ln w="76200">
              <a:solidFill>
                <a:srgbClr val="E1301D"/>
              </a:solidFill>
            </a:ln>
            <a:effectLst>
              <a:outerShdw blurRad="254000" dist="1270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16" name="圆角矩形 15"/>
            <p:cNvSpPr/>
            <p:nvPr userDrawn="1"/>
          </p:nvSpPr>
          <p:spPr>
            <a:xfrm>
              <a:off x="1378998" y="1112050"/>
              <a:ext cx="312989" cy="345969"/>
            </a:xfrm>
            <a:prstGeom prst="roundRect">
              <a:avLst/>
            </a:prstGeom>
            <a:noFill/>
            <a:ln w="38100">
              <a:solidFill>
                <a:srgbClr val="E1301D"/>
              </a:solidFill>
            </a:ln>
            <a:effectLst>
              <a:outerShdw blurRad="254000" dist="1270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17" name="圆角矩形 16"/>
            <p:cNvSpPr/>
            <p:nvPr userDrawn="1"/>
          </p:nvSpPr>
          <p:spPr>
            <a:xfrm>
              <a:off x="982444" y="602135"/>
              <a:ext cx="654962" cy="710019"/>
            </a:xfrm>
            <a:prstGeom prst="roundRect">
              <a:avLst/>
            </a:prstGeom>
            <a:noFill/>
            <a:ln w="76200">
              <a:solidFill>
                <a:srgbClr val="8BAA45"/>
              </a:solidFill>
            </a:ln>
            <a:effectLst>
              <a:outerShdw blurRad="254000" dist="1270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18" name="圆角矩形 17"/>
            <p:cNvSpPr/>
            <p:nvPr userDrawn="1"/>
          </p:nvSpPr>
          <p:spPr>
            <a:xfrm>
              <a:off x="1847024" y="1379464"/>
              <a:ext cx="390764" cy="431940"/>
            </a:xfrm>
            <a:prstGeom prst="roundRect">
              <a:avLst/>
            </a:prstGeom>
            <a:noFill/>
            <a:ln w="57150">
              <a:solidFill>
                <a:srgbClr val="8BAA45"/>
              </a:solidFill>
            </a:ln>
            <a:effectLst>
              <a:outerShdw blurRad="254000" dist="1270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19" name="圆角矩形 18"/>
            <p:cNvSpPr/>
            <p:nvPr userDrawn="1"/>
          </p:nvSpPr>
          <p:spPr>
            <a:xfrm rot="18900000">
              <a:off x="1498871" y="1669847"/>
              <a:ext cx="194545" cy="215044"/>
            </a:xfrm>
            <a:prstGeom prst="roundRect">
              <a:avLst/>
            </a:prstGeom>
            <a:noFill/>
            <a:ln w="38100">
              <a:solidFill>
                <a:srgbClr val="E1301D"/>
              </a:solidFill>
            </a:ln>
            <a:effectLst>
              <a:outerShdw blurRad="254000" dist="1270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20" name="圆角矩形 19"/>
            <p:cNvSpPr/>
            <p:nvPr userDrawn="1"/>
          </p:nvSpPr>
          <p:spPr>
            <a:xfrm rot="18900000">
              <a:off x="1909875" y="899702"/>
              <a:ext cx="194545" cy="215044"/>
            </a:xfrm>
            <a:prstGeom prst="roundRect">
              <a:avLst/>
            </a:prstGeom>
            <a:noFill/>
            <a:ln w="38100">
              <a:solidFill>
                <a:srgbClr val="8BAA45"/>
              </a:solidFill>
            </a:ln>
            <a:effectLst>
              <a:outerShdw blurRad="254000" dist="127000" dir="5400000" algn="t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cxnSp>
        <p:nvCxnSpPr>
          <p:cNvPr id="23" name="直接连接符 22"/>
          <p:cNvCxnSpPr/>
          <p:nvPr userDrawn="1"/>
        </p:nvCxnSpPr>
        <p:spPr>
          <a:xfrm>
            <a:off x="1583499" y="688021"/>
            <a:ext cx="10109272" cy="5268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314B6C-22DE-4AB5-A808-699078957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7D6BB763-4645-4C46-AB3F-A29E0D09D754}"/>
              </a:ext>
            </a:extLst>
          </p:cNvPr>
          <p:cNvSpPr/>
          <p:nvPr userDrawn="1"/>
        </p:nvSpPr>
        <p:spPr>
          <a:xfrm>
            <a:off x="1494972" y="-333829"/>
            <a:ext cx="8926286" cy="760548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29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BA13A06-EA85-426D-BAF1-A54F7D683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EB69C7EC-ACD4-42FA-8BD4-A9CF77044FD3}"/>
              </a:ext>
            </a:extLst>
          </p:cNvPr>
          <p:cNvSpPr/>
          <p:nvPr userDrawn="1"/>
        </p:nvSpPr>
        <p:spPr>
          <a:xfrm>
            <a:off x="671804" y="522514"/>
            <a:ext cx="10674220" cy="575698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7E3B7B-0B03-4A5F-8950-D2E0242FB7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44730E1A-68EF-480C-9D25-6AE7D88BD16E}"/>
              </a:ext>
            </a:extLst>
          </p:cNvPr>
          <p:cNvSpPr/>
          <p:nvPr userDrawn="1"/>
        </p:nvSpPr>
        <p:spPr>
          <a:xfrm>
            <a:off x="671804" y="522514"/>
            <a:ext cx="10674220" cy="575698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8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9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01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6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87666-2024-46EE-B4A5-BEF29CACC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D2939E-8958-4F48-AB7F-1C2CBF81E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B458D0-28D5-40E8-93B4-B9190E54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34DE0F-3544-4769-AC7C-4B10D03B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FE5EAF-7BE2-4B59-A893-0DE1654FB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5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1337611-ACE7-482A-BCC6-7F7B1DD27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9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67061A-6AC4-4A2A-8296-52761A963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A3BAB8-5CC0-41FF-842D-EF4EAA4915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6B9D1B-0440-4139-A4ED-BB4663F21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4161A2-D2E7-4618-A6FA-457D6194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C9ABC2-FA4F-4F59-8809-4A5EEF6C9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AE5DE0-D6C9-43A4-8EEE-78D580A9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8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DE31DD-A333-481B-A427-449D9F15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0D62B8-8111-459A-BC6D-AB632E85F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A4AC34-A4F7-4CF9-B995-53FD812D0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B65997D-93BE-4413-86CD-F6421D6F0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B9779F7-ACE8-48DD-BF21-39F1362CB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D02812-D15D-4A73-90D1-133C605C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2FAD856-2BE5-4D95-AA12-98118974B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E2AB5EC-A046-4496-BF9A-4AB9DD2FC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8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6A7E4-4267-419C-8E81-1D7539B4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B105794-4D30-4C2B-8FF7-02A9BEC13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CBE1CBC-5CB4-4E04-B00B-92EB75DE5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966313-2D7B-4871-8F56-6249A079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ED34F85-CCF3-496C-902B-2007C7D5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FE8C1-D596-4FD5-8A40-65205FA6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C6F02B-970D-4267-A70C-72186A9E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D80E8-6727-49FB-89A5-00E787D3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23B504-6CB9-426E-AE8E-CC4FF1FE2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97EA037-A200-4BD3-8F30-732391E12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0824CA-DBFB-4E4C-AA9C-147664424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7E3F8F-E533-4065-B6E5-4E0AF6AA5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890268-E37E-426E-978F-B1F9CF9C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61A9BB-906F-4B1E-9911-6BD3B3D5D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1187423-B9C2-4CAF-A24F-58C120F5AB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A8DCF9-CD79-4943-9EFC-06A2724DF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32ECFC-C909-407B-8B5C-1D747BC0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F68E-8EA5-4CFC-8B23-15EA690F8A87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32C072-E731-4BAE-921A-8E737AE3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00ECBC-4478-4BFB-88E3-DCB046EE1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11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4A5AF0F-B0B5-4DDC-9AE8-D2B6A4141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65A277-5455-4A2B-B99C-270C5881C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B9CE55-F09B-4C42-B170-25C101DF6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2F68E-8EA5-4CFC-8B23-15EA690F8A87}" type="datetimeFigureOut">
              <a:rPr lang="zh-CN" altLang="en-US" smtClean="0"/>
              <a:t>2022/8/7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DF8772-F8B7-4C34-8ED9-7CA3AA000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499F53-74C0-494B-BADF-AC75EA52E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17895-48FE-4A84-BC4C-4D02FFE0E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62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D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67496B49-3DCF-40E8-93BA-D6E6E7796E12}"/>
              </a:ext>
            </a:extLst>
          </p:cNvPr>
          <p:cNvSpPr/>
          <p:nvPr userDrawn="1"/>
        </p:nvSpPr>
        <p:spPr>
          <a:xfrm>
            <a:off x="391885" y="348342"/>
            <a:ext cx="11451771" cy="61685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7DE424F-5D63-454A-A795-7483AFC4A57D}"/>
              </a:ext>
            </a:extLst>
          </p:cNvPr>
          <p:cNvSpPr txBox="1"/>
          <p:nvPr userDrawn="1"/>
        </p:nvSpPr>
        <p:spPr>
          <a:xfrm>
            <a:off x="3950854" y="55199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b="1" dirty="0">
                <a:solidFill>
                  <a:sysClr val="windowText" lastClr="000000"/>
                </a:solidFill>
                <a:latin typeface="方正卡通简体" panose="02000000000000000000" pitchFamily="2" charset="-122"/>
                <a:ea typeface="方正卡通简体" panose="02000000000000000000" pitchFamily="2" charset="-122"/>
                <a:cs typeface="经典综艺体简" panose="02010609000101010101" pitchFamily="49" charset="-122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150780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D612C4B-6D21-41DB-85E2-954ABFDC2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F477E53-9952-4AC9-844D-552CD201E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6974">
            <a:off x="582119" y="-112540"/>
            <a:ext cx="11638528" cy="708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AFA8292-9467-47E0-9A8F-D924E35DA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162" y="243381"/>
            <a:ext cx="1857601" cy="11951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BC15BB2-A8C5-4415-8364-D22FD3541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32" y="1722128"/>
            <a:ext cx="1124144" cy="7232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422A5-B3A5-421C-BCCE-F1676AA56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2640"/>
            <a:ext cx="12192000" cy="26116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F495B78-8DD6-43AA-B96E-AE321CED40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28" y="5380845"/>
            <a:ext cx="2470947" cy="15168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27BBE19-27F6-4FB4-86EC-5B963F151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54" y="4680039"/>
            <a:ext cx="2958061" cy="21111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2DAD9A6-ED6C-45B3-9E76-298E2495CF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236">
            <a:off x="1621262" y="4025175"/>
            <a:ext cx="3564125" cy="267152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1FE720-7DE9-4022-BDAC-5BAF0A12DC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471">
            <a:off x="-514668" y="4207260"/>
            <a:ext cx="4028017" cy="301923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CF810ED-9803-4B4D-8C6D-E59119612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6" y="615464"/>
            <a:ext cx="1392577" cy="895947"/>
          </a:xfrm>
          <a:prstGeom prst="rect">
            <a:avLst/>
          </a:prstGeom>
        </p:spPr>
      </p:pic>
      <p:pic>
        <p:nvPicPr>
          <p:cNvPr id="21" name="图片 19">
            <a:extLst>
              <a:ext uri="{FF2B5EF4-FFF2-40B4-BE49-F238E27FC236}">
                <a16:creationId xmlns:a16="http://schemas.microsoft.com/office/drawing/2014/main" id="{F1D87D0D-35C3-595F-52A1-A29F047E5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282">
            <a:off x="9781989" y="4700649"/>
            <a:ext cx="3421635" cy="2564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300A8F-EADE-6B8B-1AC4-A80A51AFC61B}"/>
              </a:ext>
            </a:extLst>
          </p:cNvPr>
          <p:cNvSpPr txBox="1"/>
          <p:nvPr/>
        </p:nvSpPr>
        <p:spPr>
          <a:xfrm>
            <a:off x="1693201" y="2077739"/>
            <a:ext cx="91808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#9Slide06 SVNBlow Brush" pitchFamily="2" charset="0"/>
              </a:rPr>
              <a:t>DỌC ĐƯỜNG XỨ NGHỆ</a:t>
            </a:r>
          </a:p>
          <a:p>
            <a:endParaRPr lang="en-US" dirty="0">
              <a:latin typeface="#9Slide06 SVNBlow Brush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066884-1AB1-199A-40B7-C7520BBF447E}"/>
              </a:ext>
            </a:extLst>
          </p:cNvPr>
          <p:cNvSpPr txBox="1"/>
          <p:nvPr/>
        </p:nvSpPr>
        <p:spPr>
          <a:xfrm>
            <a:off x="1499339" y="3393368"/>
            <a:ext cx="9568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200"/>
              </a:spcBef>
              <a:spcAft>
                <a:spcPts val="200"/>
              </a:spcAft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(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Trích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tiểu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thuyết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Búp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sen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xanh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 –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Sơn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Tùng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#9Slide04 Maitree" panose="00000500000000000000" pitchFamily="2" charset="-34"/>
                <a:ea typeface="Times New Roman" panose="02020603050405020304" pitchFamily="18" charset="0"/>
                <a:cs typeface="#9Slide04 Maitree" panose="00000500000000000000" pitchFamily="2" charset="-34"/>
              </a:rPr>
              <a:t>)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effectLst/>
              <a:latin typeface="#9Slide04 Maitree" panose="00000500000000000000" pitchFamily="2" charset="-34"/>
              <a:ea typeface="Times New Roman" panose="02020603050405020304" pitchFamily="18" charset="0"/>
              <a:cs typeface="#9Slide04 Maitree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694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11DC45-E04C-5A1C-5C65-75E92531A2DB}"/>
              </a:ext>
            </a:extLst>
          </p:cNvPr>
          <p:cNvSpPr txBox="1"/>
          <p:nvPr/>
        </p:nvSpPr>
        <p:spPr>
          <a:xfrm>
            <a:off x="787400" y="1535481"/>
            <a:ext cx="10617200" cy="443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Tìm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đọc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toàn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phẩm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để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hiểu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rõ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vị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trí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bối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cảnh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đoạn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trích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Tóm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tắt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trình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diễn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biến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kiện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mối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quan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hệ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kiện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ấy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bản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Nhận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biết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ngôi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kể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dụng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ngôi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kể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Phân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tích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nhận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xét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cách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nhân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vật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qua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chi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tiết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miêu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ngoại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hình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hành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động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lời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nói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thái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độ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cảm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xúc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nhân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vật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6DA5A-0AC2-77C3-1F1E-3C196A3F1FFD}"/>
              </a:ext>
            </a:extLst>
          </p:cNvPr>
          <p:cNvSpPr txBox="1"/>
          <p:nvPr/>
        </p:nvSpPr>
        <p:spPr>
          <a:xfrm>
            <a:off x="2552700" y="597018"/>
            <a:ext cx="7515225" cy="51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I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Kinh nghiệm đọc hiểu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endParaRPr lang="en-US" sz="2800" dirty="0">
              <a:solidFill>
                <a:schemeClr val="accent1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1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6EF7C83-A998-8E53-F8CF-41FC7B71A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48" y="2410524"/>
            <a:ext cx="5717498" cy="4255208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80FA2451-2DF3-2D43-A6D1-EE1224F53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067" y="-893627"/>
            <a:ext cx="86528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034318-6BC4-37BA-EF70-5C85237FBA1B}"/>
              </a:ext>
            </a:extLst>
          </p:cNvPr>
          <p:cNvSpPr txBox="1"/>
          <p:nvPr/>
        </p:nvSpPr>
        <p:spPr>
          <a:xfrm>
            <a:off x="6166794" y="2012688"/>
            <a:ext cx="4732164" cy="161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pt-BR" sz="48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II. Luyện tập, vận dụng</a:t>
            </a:r>
            <a:endParaRPr lang="en-US" sz="4400" dirty="0">
              <a:solidFill>
                <a:schemeClr val="accent2">
                  <a:lumMod val="75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30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022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E7D3E3-C949-2D6A-AA7F-7F0769C2AB7B}"/>
              </a:ext>
            </a:extLst>
          </p:cNvPr>
          <p:cNvSpPr txBox="1"/>
          <p:nvPr/>
        </p:nvSpPr>
        <p:spPr>
          <a:xfrm>
            <a:off x="2728830" y="3198167"/>
            <a:ext cx="8234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indent="457200" algn="just">
              <a:spcBef>
                <a:spcPts val="400"/>
              </a:spcBef>
              <a:spcAft>
                <a:spcPts val="3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chuyện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thời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ấu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Bác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6F7EB8-D2EE-7B04-73E0-3652280F5D42}"/>
              </a:ext>
            </a:extLst>
          </p:cNvPr>
          <p:cNvSpPr txBox="1"/>
          <p:nvPr/>
        </p:nvSpPr>
        <p:spPr>
          <a:xfrm>
            <a:off x="2728830" y="1648888"/>
            <a:ext cx="82343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indent="457200" algn="just">
              <a:spcBef>
                <a:spcPts val="400"/>
              </a:spcBef>
              <a:spcAft>
                <a:spcPts val="3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toàn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Búp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sen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xanh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”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Tùng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ghi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nhật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kí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9317DE-B338-8EB9-F7E7-DB3C416D44FC}"/>
              </a:ext>
            </a:extLst>
          </p:cNvPr>
          <p:cNvSpPr txBox="1"/>
          <p:nvPr/>
        </p:nvSpPr>
        <p:spPr>
          <a:xfrm>
            <a:off x="2728830" y="4378114"/>
            <a:ext cx="83556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indent="457200" algn="just">
              <a:spcBef>
                <a:spcPts val="400"/>
              </a:spcBef>
              <a:spcAft>
                <a:spcPts val="3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suy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thoại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ba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cha con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cụ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Phó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bảng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? Theo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tạo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nên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nối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viên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gia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đặc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biệt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 cha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C2DE09-C3D6-2D38-31C6-870294FC3D0D}"/>
              </a:ext>
            </a:extLst>
          </p:cNvPr>
          <p:cNvSpPr txBox="1"/>
          <p:nvPr/>
        </p:nvSpPr>
        <p:spPr>
          <a:xfrm>
            <a:off x="920936" y="499071"/>
            <a:ext cx="497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#9Slide03 BoosterNextFYBlack" panose="02000A03000000020004" pitchFamily="2" charset="0"/>
              </a:rPr>
              <a:t>Nhiệm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#9Slide03 BoosterNextFYBlack" panose="02000A03000000020004" pitchFamily="2" charset="0"/>
              </a:rPr>
              <a:t>vụ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#9Slide03 BoosterNextFYBlack" panose="02000A03000000020004" pitchFamily="2" charset="0"/>
            </a:endParaRPr>
          </a:p>
        </p:txBody>
      </p:sp>
      <p:grpSp>
        <p:nvGrpSpPr>
          <p:cNvPr id="13" name="Google Shape;749;p45">
            <a:extLst>
              <a:ext uri="{FF2B5EF4-FFF2-40B4-BE49-F238E27FC236}">
                <a16:creationId xmlns:a16="http://schemas.microsoft.com/office/drawing/2014/main" id="{B614D2DA-03BB-646B-8F5D-EAED41889493}"/>
              </a:ext>
            </a:extLst>
          </p:cNvPr>
          <p:cNvGrpSpPr/>
          <p:nvPr/>
        </p:nvGrpSpPr>
        <p:grpSpPr>
          <a:xfrm>
            <a:off x="1423739" y="1613870"/>
            <a:ext cx="1033145" cy="892175"/>
            <a:chOff x="0" y="0"/>
            <a:chExt cx="898272" cy="718110"/>
          </a:xfrm>
        </p:grpSpPr>
        <p:pic>
          <p:nvPicPr>
            <p:cNvPr id="14" name="Google Shape;750;p45">
              <a:extLst>
                <a:ext uri="{FF2B5EF4-FFF2-40B4-BE49-F238E27FC236}">
                  <a16:creationId xmlns:a16="http://schemas.microsoft.com/office/drawing/2014/main" id="{F175AFED-65C8-0B24-FAD6-9CCD1198D92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898272" cy="718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751;p45">
              <a:extLst>
                <a:ext uri="{FF2B5EF4-FFF2-40B4-BE49-F238E27FC236}">
                  <a16:creationId xmlns:a16="http://schemas.microsoft.com/office/drawing/2014/main" id="{D4EBCECE-2FFC-62E8-D29D-FB750867983A}"/>
                </a:ext>
              </a:extLst>
            </p:cNvPr>
            <p:cNvSpPr txBox="1"/>
            <p:nvPr/>
          </p:nvSpPr>
          <p:spPr>
            <a:xfrm>
              <a:off x="237049" y="70685"/>
              <a:ext cx="380709" cy="585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oogle Shape;752;p45">
            <a:extLst>
              <a:ext uri="{FF2B5EF4-FFF2-40B4-BE49-F238E27FC236}">
                <a16:creationId xmlns:a16="http://schemas.microsoft.com/office/drawing/2014/main" id="{A560DAB8-1930-F6DC-FACD-09987285E64D}"/>
              </a:ext>
            </a:extLst>
          </p:cNvPr>
          <p:cNvGrpSpPr/>
          <p:nvPr/>
        </p:nvGrpSpPr>
        <p:grpSpPr>
          <a:xfrm>
            <a:off x="1475025" y="2991062"/>
            <a:ext cx="1033145" cy="892175"/>
            <a:chOff x="0" y="0"/>
            <a:chExt cx="898272" cy="718110"/>
          </a:xfrm>
        </p:grpSpPr>
        <p:pic>
          <p:nvPicPr>
            <p:cNvPr id="17" name="Google Shape;753;p45">
              <a:extLst>
                <a:ext uri="{FF2B5EF4-FFF2-40B4-BE49-F238E27FC236}">
                  <a16:creationId xmlns:a16="http://schemas.microsoft.com/office/drawing/2014/main" id="{C36E3F56-CD31-2BF2-7582-A02BEE826C2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898272" cy="718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754;p45">
              <a:extLst>
                <a:ext uri="{FF2B5EF4-FFF2-40B4-BE49-F238E27FC236}">
                  <a16:creationId xmlns:a16="http://schemas.microsoft.com/office/drawing/2014/main" id="{5F943750-E581-F55C-A014-C0EAFBE1945B}"/>
                </a:ext>
              </a:extLst>
            </p:cNvPr>
            <p:cNvSpPr txBox="1"/>
            <p:nvPr/>
          </p:nvSpPr>
          <p:spPr>
            <a:xfrm>
              <a:off x="214192" y="71392"/>
              <a:ext cx="380709" cy="585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oogle Shape;755;p45">
            <a:extLst>
              <a:ext uri="{FF2B5EF4-FFF2-40B4-BE49-F238E27FC236}">
                <a16:creationId xmlns:a16="http://schemas.microsoft.com/office/drawing/2014/main" id="{3B06292F-8458-E2C2-6F8D-3B01F7153A9F}"/>
              </a:ext>
            </a:extLst>
          </p:cNvPr>
          <p:cNvGrpSpPr/>
          <p:nvPr/>
        </p:nvGrpSpPr>
        <p:grpSpPr>
          <a:xfrm>
            <a:off x="1398742" y="4708247"/>
            <a:ext cx="1033145" cy="892175"/>
            <a:chOff x="0" y="0"/>
            <a:chExt cx="898272" cy="718110"/>
          </a:xfrm>
        </p:grpSpPr>
        <p:pic>
          <p:nvPicPr>
            <p:cNvPr id="20" name="Google Shape;756;p45">
              <a:extLst>
                <a:ext uri="{FF2B5EF4-FFF2-40B4-BE49-F238E27FC236}">
                  <a16:creationId xmlns:a16="http://schemas.microsoft.com/office/drawing/2014/main" id="{791477DE-B07B-1E0A-7C44-77352C921A9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898272" cy="718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757;p45">
              <a:extLst>
                <a:ext uri="{FF2B5EF4-FFF2-40B4-BE49-F238E27FC236}">
                  <a16:creationId xmlns:a16="http://schemas.microsoft.com/office/drawing/2014/main" id="{AC1E3A72-CABB-B7F0-A257-F6CE414EFD2C}"/>
                </a:ext>
              </a:extLst>
            </p:cNvPr>
            <p:cNvSpPr txBox="1"/>
            <p:nvPr/>
          </p:nvSpPr>
          <p:spPr>
            <a:xfrm>
              <a:off x="237049" y="119928"/>
              <a:ext cx="380709" cy="585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19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E1F187-480A-0F80-F3B1-6B5E76C24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103650"/>
              </p:ext>
            </p:extLst>
          </p:nvPr>
        </p:nvGraphicFramePr>
        <p:xfrm>
          <a:off x="890454" y="826797"/>
          <a:ext cx="10411092" cy="5204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0364">
                  <a:extLst>
                    <a:ext uri="{9D8B030D-6E8A-4147-A177-3AD203B41FA5}">
                      <a16:colId xmlns:a16="http://schemas.microsoft.com/office/drawing/2014/main" val="1687684551"/>
                    </a:ext>
                  </a:extLst>
                </a:gridCol>
                <a:gridCol w="3470364">
                  <a:extLst>
                    <a:ext uri="{9D8B030D-6E8A-4147-A177-3AD203B41FA5}">
                      <a16:colId xmlns:a16="http://schemas.microsoft.com/office/drawing/2014/main" val="70976566"/>
                    </a:ext>
                  </a:extLst>
                </a:gridCol>
                <a:gridCol w="3470364">
                  <a:extLst>
                    <a:ext uri="{9D8B030D-6E8A-4147-A177-3AD203B41FA5}">
                      <a16:colId xmlns:a16="http://schemas.microsoft.com/office/drawing/2014/main" val="1973656530"/>
                    </a:ext>
                  </a:extLst>
                </a:gridCol>
              </a:tblGrid>
              <a:tr h="745516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PHIẾU HỌC TẬP SỐ 1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514080"/>
                  </a:ext>
                </a:extLst>
              </a:tr>
              <a:tr h="10232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điều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đã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biết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W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điều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muốn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biết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điều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được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048254"/>
                  </a:ext>
                </a:extLst>
              </a:tr>
              <a:tr h="343563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Gợi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ý: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Thời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thơ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ấu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Bác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Tiểu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thuyết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Búp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sen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xanh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Nhà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văn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Sơn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Tùng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Đoạn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trích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“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Dọc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đường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xứ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nghệ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”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1831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75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6EF7C83-A998-8E53-F8CF-41FC7B71A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48" y="2410524"/>
            <a:ext cx="5717498" cy="4255208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80FA2451-2DF3-2D43-A6D1-EE1224F53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067" y="-893627"/>
            <a:ext cx="86528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034318-6BC4-37BA-EF70-5C85237FBA1B}"/>
              </a:ext>
            </a:extLst>
          </p:cNvPr>
          <p:cNvSpPr txBox="1"/>
          <p:nvPr/>
        </p:nvSpPr>
        <p:spPr>
          <a:xfrm>
            <a:off x="5529436" y="2002336"/>
            <a:ext cx="6202016" cy="1563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pt-BR" sz="40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I. Thực hành</a:t>
            </a:r>
          </a:p>
          <a:p>
            <a:pPr marL="0" marR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pt-BR" sz="4000" b="1" dirty="0">
                <a:solidFill>
                  <a:schemeClr val="accent2">
                    <a:lumMod val="75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accent2">
                  <a:lumMod val="75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26EA6D-0FAF-08C9-C754-18EA8B020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612127"/>
              </p:ext>
            </p:extLst>
          </p:nvPr>
        </p:nvGraphicFramePr>
        <p:xfrm>
          <a:off x="315685" y="187337"/>
          <a:ext cx="11560630" cy="6372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2120">
                  <a:extLst>
                    <a:ext uri="{9D8B030D-6E8A-4147-A177-3AD203B41FA5}">
                      <a16:colId xmlns:a16="http://schemas.microsoft.com/office/drawing/2014/main" val="1437860527"/>
                    </a:ext>
                  </a:extLst>
                </a:gridCol>
                <a:gridCol w="4505681">
                  <a:extLst>
                    <a:ext uri="{9D8B030D-6E8A-4147-A177-3AD203B41FA5}">
                      <a16:colId xmlns:a16="http://schemas.microsoft.com/office/drawing/2014/main" val="2192800292"/>
                    </a:ext>
                  </a:extLst>
                </a:gridCol>
                <a:gridCol w="3912829">
                  <a:extLst>
                    <a:ext uri="{9D8B030D-6E8A-4147-A177-3AD203B41FA5}">
                      <a16:colId xmlns:a16="http://schemas.microsoft.com/office/drawing/2014/main" val="2813754934"/>
                    </a:ext>
                  </a:extLst>
                </a:gridCol>
              </a:tblGrid>
              <a:tr h="63997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PHIẾU HỌC TẬP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Thực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hành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đọc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hiểu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văn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“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Dọc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đường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xứ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Nghệ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”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248506"/>
                  </a:ext>
                </a:extLst>
              </a:tr>
              <a:tr h="424543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1.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Xác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định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bối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cảnh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kiện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ngôi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kể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trong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văn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94263"/>
                  </a:ext>
                </a:extLst>
              </a:tr>
              <a:tr h="32657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Yêu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cầu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Nội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dung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558588"/>
                  </a:ext>
                </a:extLst>
              </a:tr>
              <a:tr h="359228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Truyện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được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kể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lại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trong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bối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cảnh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nào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?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550614"/>
                  </a:ext>
                </a:extLst>
              </a:tr>
              <a:tr h="326571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Cho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biết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tên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các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trong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văn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004918"/>
                  </a:ext>
                </a:extLst>
              </a:tr>
              <a:tr h="370115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Liệt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kê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kiện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chính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diễn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ra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trong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câu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chuyện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91824"/>
                  </a:ext>
                </a:extLst>
              </a:tr>
              <a:tr h="387894"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Truyện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được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kể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theo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ngôi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nào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?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Nêu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tác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dụng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việc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sử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dụng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ngôi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kể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trong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văn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393801"/>
                  </a:ext>
                </a:extLst>
              </a:tr>
              <a:tr h="517191"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2.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Tìm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chi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tiết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thể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hiện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hành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động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lời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nói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thái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độ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cảm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xúc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cậu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bé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Côn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và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đưa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ra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suy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nghĩ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nhận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xét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về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các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đó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33579"/>
                  </a:ext>
                </a:extLst>
              </a:tr>
              <a:tr h="3032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việc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14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14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Cậu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bé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Côn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890023"/>
                  </a:ext>
                </a:extLst>
              </a:tr>
              <a:tr h="7757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Cuộc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trò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chuyện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về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đền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thờ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Thục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Phán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tình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sử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Mỵ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Châu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Trọng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Thủy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876935"/>
                  </a:ext>
                </a:extLst>
              </a:tr>
              <a:tr h="45884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Cuộc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trò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chuyện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về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vùng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núi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Ba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Hòn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772609"/>
                  </a:ext>
                </a:extLst>
              </a:tr>
              <a:tr h="38789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Cuộc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viếng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thăm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mộ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Nguyễn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Du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932089"/>
                  </a:ext>
                </a:extLst>
              </a:tr>
              <a:tr h="64648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Nhận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xét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đặc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điểm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tính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cách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phẩm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chất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endParaRPr lang="en-US" sz="1400" i="1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rgbClr val="E6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078447"/>
                  </a:ext>
                </a:extLst>
              </a:tr>
              <a:tr h="448008"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3.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Câu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chuyện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Dọc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đường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xứ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Nghệ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cha con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gợi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suy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nghĩ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gì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?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35207" marR="3520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79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6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76AAB6-710D-D4DE-6120-A6D6D32ED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765751"/>
              </p:ext>
            </p:extLst>
          </p:nvPr>
        </p:nvGraphicFramePr>
        <p:xfrm>
          <a:off x="704021" y="536199"/>
          <a:ext cx="10958128" cy="5429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2066">
                  <a:extLst>
                    <a:ext uri="{9D8B030D-6E8A-4147-A177-3AD203B41FA5}">
                      <a16:colId xmlns:a16="http://schemas.microsoft.com/office/drawing/2014/main" val="2770890066"/>
                    </a:ext>
                  </a:extLst>
                </a:gridCol>
                <a:gridCol w="9216062">
                  <a:extLst>
                    <a:ext uri="{9D8B030D-6E8A-4147-A177-3AD203B41FA5}">
                      <a16:colId xmlns:a16="http://schemas.microsoft.com/office/drawing/2014/main" val="2966244820"/>
                    </a:ext>
                  </a:extLst>
                </a:gridCol>
              </a:tblGrid>
              <a:tr h="73769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637152"/>
                  </a:ext>
                </a:extLst>
              </a:tr>
              <a:tr h="8795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Yêu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cầu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dung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775891"/>
                  </a:ext>
                </a:extLst>
              </a:tr>
              <a:tr h="4722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cảnh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extLst>
                  <a:ext uri="{0D108BD9-81ED-4DB2-BD59-A6C34878D82A}">
                    <a16:rowId xmlns:a16="http://schemas.microsoft.com/office/drawing/2014/main" val="1062990287"/>
                  </a:ext>
                </a:extLst>
              </a:tr>
              <a:tr h="47227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extLst>
                  <a:ext uri="{0D108BD9-81ED-4DB2-BD59-A6C34878D82A}">
                    <a16:rowId xmlns:a16="http://schemas.microsoft.com/office/drawing/2014/main" val="507294845"/>
                  </a:ext>
                </a:extLst>
              </a:tr>
              <a:tr h="175416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kiện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386840" algn="l"/>
                        </a:tabLs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extLst>
                  <a:ext uri="{0D108BD9-81ED-4DB2-BD59-A6C34878D82A}">
                    <a16:rowId xmlns:a16="http://schemas.microsoft.com/office/drawing/2014/main" val="707090789"/>
                  </a:ext>
                </a:extLst>
              </a:tr>
              <a:tr h="111322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kể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386840" algn="l"/>
                        </a:tabLs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extLst>
                  <a:ext uri="{0D108BD9-81ED-4DB2-BD59-A6C34878D82A}">
                    <a16:rowId xmlns:a16="http://schemas.microsoft.com/office/drawing/2014/main" val="287311557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C8C213D-168D-CBCF-98CE-4CB595932D53}"/>
              </a:ext>
            </a:extLst>
          </p:cNvPr>
          <p:cNvSpPr txBox="1"/>
          <p:nvPr/>
        </p:nvSpPr>
        <p:spPr>
          <a:xfrm>
            <a:off x="2426494" y="2267634"/>
            <a:ext cx="8825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Vẻ đẹp non sông đất nước trên đường đi từ Nghệ An đến Hà Tĩnh.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44B649-3118-710E-E74D-4F552B45FC4D}"/>
              </a:ext>
            </a:extLst>
          </p:cNvPr>
          <p:cNvSpPr txBox="1"/>
          <p:nvPr/>
        </p:nvSpPr>
        <p:spPr>
          <a:xfrm>
            <a:off x="2494150" y="2732026"/>
            <a:ext cx="6203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Cụ Phó bảng, anh Khiêm, cậu bé Côn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CF7B9A-0600-6C76-B50C-1488F56C0D18}"/>
              </a:ext>
            </a:extLst>
          </p:cNvPr>
          <p:cNvSpPr txBox="1"/>
          <p:nvPr/>
        </p:nvSpPr>
        <p:spPr>
          <a:xfrm>
            <a:off x="2465080" y="3313018"/>
            <a:ext cx="882570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+ Cuộc trò chuyện về đền thờ vua Thục Phán và tình sử Mỵ Châu – Trọng Thủy.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+ Cuộc trò chuyện về vùng núi Ba Hòn.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+ Cuộc viếng thăm mộ cụ Nguyễn Du.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B938C5-BDC7-4C31-5EA0-50B99CDD0823}"/>
              </a:ext>
            </a:extLst>
          </p:cNvPr>
          <p:cNvSpPr txBox="1"/>
          <p:nvPr/>
        </p:nvSpPr>
        <p:spPr>
          <a:xfrm>
            <a:off x="2494150" y="5035882"/>
            <a:ext cx="780555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Ngôi thứ ba (người kể chuyện giấu mình). 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Tác dụng: Kể chuyện một cách linh hoạt, khách quan.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9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76AAB6-710D-D4DE-6120-A6D6D32ED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75380"/>
              </p:ext>
            </p:extLst>
          </p:nvPr>
        </p:nvGraphicFramePr>
        <p:xfrm>
          <a:off x="437322" y="304800"/>
          <a:ext cx="11509513" cy="59746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9722">
                  <a:extLst>
                    <a:ext uri="{9D8B030D-6E8A-4147-A177-3AD203B41FA5}">
                      <a16:colId xmlns:a16="http://schemas.microsoft.com/office/drawing/2014/main" val="2770890066"/>
                    </a:ext>
                  </a:extLst>
                </a:gridCol>
                <a:gridCol w="3676556">
                  <a:extLst>
                    <a:ext uri="{9D8B030D-6E8A-4147-A177-3AD203B41FA5}">
                      <a16:colId xmlns:a16="http://schemas.microsoft.com/office/drawing/2014/main" val="2966244820"/>
                    </a:ext>
                  </a:extLst>
                </a:gridCol>
                <a:gridCol w="6003235">
                  <a:extLst>
                    <a:ext uri="{9D8B030D-6E8A-4147-A177-3AD203B41FA5}">
                      <a16:colId xmlns:a16="http://schemas.microsoft.com/office/drawing/2014/main" val="2059387758"/>
                    </a:ext>
                  </a:extLst>
                </a:gridCol>
              </a:tblGrid>
              <a:tr h="842904"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2.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Tìm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chi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tiết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thể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hiện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hành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động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lời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nói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thái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độ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cảm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xúc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cậu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bé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Côn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và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ra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suy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nghĩ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nhận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xét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về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các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đó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259267"/>
                  </a:ext>
                </a:extLst>
              </a:tr>
              <a:tr h="7064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việc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20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20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Cậu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Côn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989586"/>
                  </a:ext>
                </a:extLst>
              </a:tr>
              <a:tr h="44252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thờ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Phán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Mỵ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Trọng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Thủy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extLst>
                  <a:ext uri="{0D108BD9-81ED-4DB2-BD59-A6C34878D82A}">
                    <a16:rowId xmlns:a16="http://schemas.microsoft.com/office/drawing/2014/main" val="391658159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C7B4277-D6A8-31A2-1942-B8971C1E1356}"/>
              </a:ext>
            </a:extLst>
          </p:cNvPr>
          <p:cNvSpPr txBox="1"/>
          <p:nvPr/>
        </p:nvSpPr>
        <p:spPr>
          <a:xfrm>
            <a:off x="2415347" y="2483456"/>
            <a:ext cx="34036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Giở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cơm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nắm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ăn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nghe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chuyện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Mỵ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Châu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–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Thủy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Sững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sờ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nhìn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con: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đúng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vua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Thục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giữ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trọn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BF1873-4DA9-4C38-148E-B77EC7A58794}"/>
              </a:ext>
            </a:extLst>
          </p:cNvPr>
          <p:cNvSpPr txBox="1"/>
          <p:nvPr/>
        </p:nvSpPr>
        <p:spPr>
          <a:xfrm>
            <a:off x="5988050" y="2097301"/>
            <a:ext cx="57666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Ngạc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trước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vẻ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ngôi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đền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phong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nước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Muốn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tìm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hiểu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ngôi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đền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Nhận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định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truyện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tuyệt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hay,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tài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vua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Triệu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nham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hiểm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ghê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gớm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vua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Thục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chữ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tín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thật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hòa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hiếu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đáng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phục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chém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xử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tội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mình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hành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nhảy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xuống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biển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chứ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chịu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nộp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mình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giặc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),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Mỵ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Châu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ruột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ngoài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da,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Thủy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ngoan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ngoãn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nghe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lời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cha.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76AAB6-710D-D4DE-6120-A6D6D32ED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214285"/>
              </p:ext>
            </p:extLst>
          </p:nvPr>
        </p:nvGraphicFramePr>
        <p:xfrm>
          <a:off x="449193" y="447505"/>
          <a:ext cx="11509513" cy="6242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9722">
                  <a:extLst>
                    <a:ext uri="{9D8B030D-6E8A-4147-A177-3AD203B41FA5}">
                      <a16:colId xmlns:a16="http://schemas.microsoft.com/office/drawing/2014/main" val="2770890066"/>
                    </a:ext>
                  </a:extLst>
                </a:gridCol>
                <a:gridCol w="4485756">
                  <a:extLst>
                    <a:ext uri="{9D8B030D-6E8A-4147-A177-3AD203B41FA5}">
                      <a16:colId xmlns:a16="http://schemas.microsoft.com/office/drawing/2014/main" val="2966244820"/>
                    </a:ext>
                  </a:extLst>
                </a:gridCol>
                <a:gridCol w="5194035">
                  <a:extLst>
                    <a:ext uri="{9D8B030D-6E8A-4147-A177-3AD203B41FA5}">
                      <a16:colId xmlns:a16="http://schemas.microsoft.com/office/drawing/2014/main" val="2059387758"/>
                    </a:ext>
                  </a:extLst>
                </a:gridCol>
              </a:tblGrid>
              <a:tr h="762000"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2.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Tìm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chi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tiết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thể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hiện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hành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động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lời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nói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thái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độ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cảm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xúc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cậu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bé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Côn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và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ra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suy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nghĩ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nhận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xét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về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các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1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đó</a:t>
                      </a:r>
                      <a:r>
                        <a:rPr lang="en-US" sz="2000" spc="-1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259267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việc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20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20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Cậu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Côn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989586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vùng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núi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Ba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Hòn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extLst>
                  <a:ext uri="{0D108BD9-81ED-4DB2-BD59-A6C34878D82A}">
                    <a16:rowId xmlns:a16="http://schemas.microsoft.com/office/drawing/2014/main" val="878875318"/>
                  </a:ext>
                </a:extLst>
              </a:tr>
              <a:tr h="25720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viếng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mộ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Nguyễn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Du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/>
                </a:tc>
                <a:extLst>
                  <a:ext uri="{0D108BD9-81ED-4DB2-BD59-A6C34878D82A}">
                    <a16:rowId xmlns:a16="http://schemas.microsoft.com/office/drawing/2014/main" val="204571972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4236AB4-7600-7F7F-2881-78B1B5B3129D}"/>
              </a:ext>
            </a:extLst>
          </p:cNvPr>
          <p:cNvSpPr txBox="1"/>
          <p:nvPr/>
        </p:nvSpPr>
        <p:spPr>
          <a:xfrm>
            <a:off x="2336801" y="1993012"/>
            <a:ext cx="43815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ý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phong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núi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non,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đền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đài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nghe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Ba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Hòn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“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Tướng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quân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đầu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”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Dáng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núi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non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quê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ta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thường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khát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1D89B6-516A-DEAC-0C70-D939D73CB142}"/>
              </a:ext>
            </a:extLst>
          </p:cNvPr>
          <p:cNvSpPr txBox="1"/>
          <p:nvPr/>
        </p:nvSpPr>
        <p:spPr>
          <a:xfrm>
            <a:off x="6924675" y="2716286"/>
            <a:ext cx="4818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Ước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ta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thật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tưởng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ta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tuyệt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5AE0C6-0411-5FD2-4AEB-138198172D3B}"/>
              </a:ext>
            </a:extLst>
          </p:cNvPr>
          <p:cNvSpPr txBox="1"/>
          <p:nvPr/>
        </p:nvSpPr>
        <p:spPr>
          <a:xfrm>
            <a:off x="2336801" y="4673373"/>
            <a:ext cx="43815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Kiên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nhẫn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giải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thích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hỏi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“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dớ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dận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”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khoảng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dòng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suy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nghĩ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việc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đời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12FC06-9A92-472D-3291-DB04A0B25722}"/>
              </a:ext>
            </a:extLst>
          </p:cNvPr>
          <p:cNvSpPr txBox="1"/>
          <p:nvPr/>
        </p:nvSpPr>
        <p:spPr>
          <a:xfrm>
            <a:off x="6753224" y="4242485"/>
            <a:ext cx="5095876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Đứng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tần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ngần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chạnh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lòng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nhớ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thơ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Truyện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Kiều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Nguyễn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Du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Truyện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Kiều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sao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lập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đền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thờ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Sao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đền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thờ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thằng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ăn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trộm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khoảng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dòng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suy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nghĩ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việc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đời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23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76AAB6-710D-D4DE-6120-A6D6D32ED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907030"/>
              </p:ext>
            </p:extLst>
          </p:nvPr>
        </p:nvGraphicFramePr>
        <p:xfrm>
          <a:off x="437323" y="368300"/>
          <a:ext cx="11386378" cy="601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0147">
                  <a:extLst>
                    <a:ext uri="{9D8B030D-6E8A-4147-A177-3AD203B41FA5}">
                      <a16:colId xmlns:a16="http://schemas.microsoft.com/office/drawing/2014/main" val="2770890066"/>
                    </a:ext>
                  </a:extLst>
                </a:gridCol>
                <a:gridCol w="4437765">
                  <a:extLst>
                    <a:ext uri="{9D8B030D-6E8A-4147-A177-3AD203B41FA5}">
                      <a16:colId xmlns:a16="http://schemas.microsoft.com/office/drawing/2014/main" val="2966244820"/>
                    </a:ext>
                  </a:extLst>
                </a:gridCol>
                <a:gridCol w="5138466">
                  <a:extLst>
                    <a:ext uri="{9D8B030D-6E8A-4147-A177-3AD203B41FA5}">
                      <a16:colId xmlns:a16="http://schemas.microsoft.com/office/drawing/2014/main" val="2059387758"/>
                    </a:ext>
                  </a:extLst>
                </a:gridCol>
              </a:tblGrid>
              <a:tr h="6914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việc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Cụ</a:t>
                      </a:r>
                      <a:r>
                        <a:rPr lang="en-US" sz="20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Phó</a:t>
                      </a:r>
                      <a:r>
                        <a:rPr lang="en-US" sz="2000" spc="-5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spc="-5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bảng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Cậu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Côn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472192"/>
                  </a:ext>
                </a:extLst>
              </a:tr>
              <a:tr h="34839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xét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đặc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tính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phẩm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vật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386840" algn="l"/>
                        </a:tabLs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386840" algn="l"/>
                        </a:tabLs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90202"/>
                  </a:ext>
                </a:extLst>
              </a:tr>
              <a:tr h="1844418"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endParaRPr>
                    </a:p>
                  </a:txBody>
                  <a:tcPr marL="18578" marR="1857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68805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5D40E00-30A1-0722-0147-1055BB7FB493}"/>
              </a:ext>
            </a:extLst>
          </p:cNvPr>
          <p:cNvSpPr txBox="1"/>
          <p:nvPr/>
        </p:nvSpPr>
        <p:spPr>
          <a:xfrm>
            <a:off x="2289175" y="1527914"/>
            <a:ext cx="436562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Là một vị quan tài giỏi, có trí tuệ, hiểu biết sâu rộng.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Có tấm lòng yêu nước sâu sắc; 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Cách dạy con nhẹ nhàng, khéo léo, sâu sắc, thấm thía qua những câu chuyện kể; luôn kiên nhẫn lắng nghe, giảng giải, khích lệ, động viên, tôn trọng ý kiến của con.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1551D2-B93C-9EAD-E7F8-F8DF7091E707}"/>
              </a:ext>
            </a:extLst>
          </p:cNvPr>
          <p:cNvSpPr txBox="1"/>
          <p:nvPr/>
        </p:nvSpPr>
        <p:spPr>
          <a:xfrm>
            <a:off x="6680200" y="1608197"/>
            <a:ext cx="5099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Thông minh, ham hiểu biết.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Ham muốn tìm hiểu về lịch sử, cội nguồn dân tộc.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Suy nghĩ già dặn, sâu sắc.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Có cái nhìn lịch sử khách quan, tỉnh táo.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Wingdings" panose="05000000000000000000" pitchFamily="2" charset="2"/>
              </a:rPr>
              <a:t></a:t>
            </a: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Có tinh thần yêu nước, căm thù giặc, trân trọng những người hiền tài.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B701F-57FC-9757-B258-87B752861D4A}"/>
              </a:ext>
            </a:extLst>
          </p:cNvPr>
          <p:cNvSpPr txBox="1"/>
          <p:nvPr/>
        </p:nvSpPr>
        <p:spPr>
          <a:xfrm>
            <a:off x="587374" y="5057820"/>
            <a:ext cx="1103312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Ca ngợi vẻ đẹp tâm hồn, trí tuệ, phẩm chất của ba cha con cụ Phó bảng đặc biệt là cậu bé Côn.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  <a:tabLst>
                <a:tab pos="1386840" algn="l"/>
              </a:tabLst>
            </a:pPr>
            <a:r>
              <a:rPr lang="pt-BR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Lòng tự hào về vẻ đẹp của non sông, đất nước, về cội nguồn dân tộc từ đó khơi dậy tình yêu đất nước.</a:t>
            </a:r>
            <a:endParaRPr lang="en-US" sz="2000" dirty="0">
              <a:solidFill>
                <a:schemeClr val="tx1"/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6B0E4E-7D5F-D996-15EE-5C9FD9D21958}"/>
              </a:ext>
            </a:extLst>
          </p:cNvPr>
          <p:cNvSpPr txBox="1"/>
          <p:nvPr/>
        </p:nvSpPr>
        <p:spPr>
          <a:xfrm>
            <a:off x="437323" y="4649344"/>
            <a:ext cx="6204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3. Ý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nghĩa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132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275F88-6E21-4881-AC13-7C2D13C3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8CC6CA-034E-4EAA-8376-FBB5440CC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2108B1-D473-41A9-9F29-BBE1691AF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" y="165566"/>
            <a:ext cx="1392577" cy="8959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1014AA-5BF1-4C87-96D3-4B69A7B61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444" y="4437771"/>
            <a:ext cx="3779270" cy="26973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E1F187-480A-0F80-F3B1-6B5E76C24234}"/>
              </a:ext>
            </a:extLst>
          </p:cNvPr>
          <p:cNvGraphicFramePr>
            <a:graphicFrameLocks noGrp="1"/>
          </p:cNvGraphicFramePr>
          <p:nvPr/>
        </p:nvGraphicFramePr>
        <p:xfrm>
          <a:off x="890454" y="826797"/>
          <a:ext cx="10411092" cy="5204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0364">
                  <a:extLst>
                    <a:ext uri="{9D8B030D-6E8A-4147-A177-3AD203B41FA5}">
                      <a16:colId xmlns:a16="http://schemas.microsoft.com/office/drawing/2014/main" val="1687684551"/>
                    </a:ext>
                  </a:extLst>
                </a:gridCol>
                <a:gridCol w="3470364">
                  <a:extLst>
                    <a:ext uri="{9D8B030D-6E8A-4147-A177-3AD203B41FA5}">
                      <a16:colId xmlns:a16="http://schemas.microsoft.com/office/drawing/2014/main" val="70976566"/>
                    </a:ext>
                  </a:extLst>
                </a:gridCol>
                <a:gridCol w="3470364">
                  <a:extLst>
                    <a:ext uri="{9D8B030D-6E8A-4147-A177-3AD203B41FA5}">
                      <a16:colId xmlns:a16="http://schemas.microsoft.com/office/drawing/2014/main" val="1973656530"/>
                    </a:ext>
                  </a:extLst>
                </a:gridCol>
              </a:tblGrid>
              <a:tr h="745516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PHIẾU HỌC TẬP SỐ 1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514080"/>
                  </a:ext>
                </a:extLst>
              </a:tr>
              <a:tr h="10232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điều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đã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biết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W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điều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muốn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biết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Những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điều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em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được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048254"/>
                  </a:ext>
                </a:extLst>
              </a:tr>
              <a:tr h="343563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Gợi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ý: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Thời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thơ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ấu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của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Bác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Tiểu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thuyết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Búp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sen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xanh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Nhà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văn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Sơn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Tùng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-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Đoạn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trích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“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Dọc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đường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xứ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nghệ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”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effectLst/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#9Slide03 Arima Madurai ExtraBo" panose="00000900000000000000" pitchFamily="2" charset="0"/>
                        <a:ea typeface="Times New Roman" panose="02020603050405020304" pitchFamily="18" charset="0"/>
                        <a:cs typeface="#9Slide03 Arima Madurai ExtraBo" panose="000009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1831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03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运动会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F772F"/>
      </a:accent1>
      <a:accent2>
        <a:srgbClr val="E73C41"/>
      </a:accent2>
      <a:accent3>
        <a:srgbClr val="AAC68E"/>
      </a:accent3>
      <a:accent4>
        <a:srgbClr val="4F772F"/>
      </a:accent4>
      <a:accent5>
        <a:srgbClr val="E73C41"/>
      </a:accent5>
      <a:accent6>
        <a:srgbClr val="AAC68E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DACCBBDE-625A-45F1-93D7-599CF7D01C8C}" vid="{558CAD1B-5FF9-49FA-B2AF-D04C58DCD629}"/>
    </a:ext>
  </a:extLst>
</a:theme>
</file>

<file path=ppt/theme/theme3.xml><?xml version="1.0" encoding="utf-8"?>
<a:theme xmlns:a="http://schemas.openxmlformats.org/drawingml/2006/main" name="2_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AB2C0"/>
      </a:accent1>
      <a:accent2>
        <a:srgbClr val="F4BB6F"/>
      </a:accent2>
      <a:accent3>
        <a:srgbClr val="B972A9"/>
      </a:accent3>
      <a:accent4>
        <a:srgbClr val="7AB2C0"/>
      </a:accent4>
      <a:accent5>
        <a:srgbClr val="F4BB6F"/>
      </a:accent5>
      <a:accent6>
        <a:srgbClr val="B972A9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千图.potx" id="{A94BCD76-B219-433F-BA5C-5BD7EC5950C5}" vid="{3418832C-F13D-4A66-8456-67D2A382EF15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1341</Words>
  <Application>Microsoft Office PowerPoint</Application>
  <PresentationFormat>Widescreen</PresentationFormat>
  <Paragraphs>146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#9Slide03 BoosterNextFYBlack</vt:lpstr>
      <vt:lpstr>#9Slide04 Maitree</vt:lpstr>
      <vt:lpstr>Arial</vt:lpstr>
      <vt:lpstr>#9Slide03 Arima Madurai Bold</vt:lpstr>
      <vt:lpstr>#9Slide03 Arima Madurai ExtraBo</vt:lpstr>
      <vt:lpstr>方正苏新诗柳楷简体</vt:lpstr>
      <vt:lpstr>等线 Light</vt:lpstr>
      <vt:lpstr>Calibri</vt:lpstr>
      <vt:lpstr>#9Slide06 SVNBlow Brush</vt:lpstr>
      <vt:lpstr>DengXian</vt:lpstr>
      <vt:lpstr>方正卡通简体</vt:lpstr>
      <vt:lpstr>Office 主题​​</vt:lpstr>
      <vt:lpstr>千图网海量PPT模板www.58pic.com</vt:lpstr>
      <vt:lpstr>2_千图网海量PPT模板www.58pic.com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儿童运动会2</dc:title>
  <dc:creator>张 建春</dc:creator>
  <cp:lastModifiedBy>Tran Thu Huyen</cp:lastModifiedBy>
  <cp:revision>42</cp:revision>
  <dcterms:created xsi:type="dcterms:W3CDTF">2018-10-28T05:24:31Z</dcterms:created>
  <dcterms:modified xsi:type="dcterms:W3CDTF">2022-08-07T16:37:10Z</dcterms:modified>
</cp:coreProperties>
</file>