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 varScale="1">
        <p:scale>
          <a:sx n="75" d="100"/>
          <a:sy n="75" d="100"/>
        </p:scale>
        <p:origin x="54" y="5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97" y="15072"/>
            <a:ext cx="9906000" cy="6861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2507410" y="594664"/>
            <a:ext cx="549794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5 THÁNG 12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en-US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54" y="1312693"/>
            <a:ext cx="8611895" cy="4867577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338" y="5884800"/>
            <a:ext cx="2309521" cy="955923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691" y="5908071"/>
            <a:ext cx="1001909" cy="1001909"/>
          </a:xfrm>
          <a:prstGeom prst="rect">
            <a:avLst/>
          </a:prstGeom>
        </p:spPr>
      </p:pic>
      <p:pic>
        <p:nvPicPr>
          <p:cNvPr id="15" name="Picture 14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id="{AE5365F5-4CD7-08D2-D17C-5755CE1DB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5209" y="5952351"/>
            <a:ext cx="1001909" cy="1001909"/>
          </a:xfrm>
          <a:prstGeom prst="rect">
            <a:avLst/>
          </a:prstGeom>
        </p:spPr>
      </p:pic>
      <p:pic>
        <p:nvPicPr>
          <p:cNvPr id="23" name="Picture 22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id="{93AFED60-21A1-CB77-C449-68247E846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220630"/>
            <a:ext cx="804398" cy="80439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B7450D-C7A1-08A4-D7D2-51EFBFE2AEE3}"/>
              </a:ext>
            </a:extLst>
          </p:cNvPr>
          <p:cNvSpPr txBox="1"/>
          <p:nvPr/>
        </p:nvSpPr>
        <p:spPr>
          <a:xfrm>
            <a:off x="991404" y="544797"/>
            <a:ext cx="1546196" cy="810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0422F9-36A1-FDF9-BB83-0B92DBC990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566" y="530707"/>
            <a:ext cx="1581033" cy="727651"/>
          </a:xfrm>
          <a:prstGeom prst="rect">
            <a:avLst/>
          </a:prstGeom>
        </p:spPr>
      </p:pic>
      <p:pic>
        <p:nvPicPr>
          <p:cNvPr id="22" name="Picture 21" descr="A group of different fruits&#10;&#10;Description automatically generated">
            <a:extLst>
              <a:ext uri="{FF2B5EF4-FFF2-40B4-BE49-F238E27FC236}">
                <a16:creationId xmlns:a16="http://schemas.microsoft.com/office/drawing/2014/main" id="{3F44AE38-7619-96D9-2EB8-10B8B77B22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422" y="5170291"/>
            <a:ext cx="1469845" cy="1534648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DECF9A61-6577-654F-8F39-5C8C0DCF27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2" y="1317869"/>
            <a:ext cx="8711112" cy="4634482"/>
          </a:xfrm>
          <a:prstGeom prst="rect">
            <a:avLst/>
          </a:prstGeom>
        </p:spPr>
      </p:pic>
      <p:pic>
        <p:nvPicPr>
          <p:cNvPr id="24" name="Picture 23" descr="A group of different berries&#10;&#10;Description automatically generated">
            <a:extLst>
              <a:ext uri="{FF2B5EF4-FFF2-40B4-BE49-F238E27FC236}">
                <a16:creationId xmlns:a16="http://schemas.microsoft.com/office/drawing/2014/main" id="{47B20D35-867B-1CBB-8081-637B1A07E6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38307">
            <a:off x="8938751" y="4580292"/>
            <a:ext cx="1347028" cy="778723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9031" y="5329450"/>
            <a:ext cx="1921278" cy="1110699"/>
          </a:xfrm>
          <a:prstGeom prst="rect">
            <a:avLst/>
          </a:prstGeom>
        </p:spPr>
      </p:pic>
      <p:pic>
        <p:nvPicPr>
          <p:cNvPr id="19" name="Picture 18" descr="A group of different fruits&#10;&#10;Description automatically generated">
            <a:extLst>
              <a:ext uri="{FF2B5EF4-FFF2-40B4-BE49-F238E27FC236}">
                <a16:creationId xmlns:a16="http://schemas.microsoft.com/office/drawing/2014/main" id="{447DAA35-4B03-2728-D84F-D50DA5B7F4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2420" y="5122037"/>
            <a:ext cx="1469845" cy="1534648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1496" y="5388960"/>
            <a:ext cx="2052663" cy="1695489"/>
          </a:xfrm>
          <a:prstGeom prst="rect">
            <a:avLst/>
          </a:prstGeom>
        </p:spPr>
      </p:pic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929" y="5064854"/>
            <a:ext cx="1469845" cy="15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2671</TotalTime>
  <Words>25</Words>
  <Application>Microsoft Office PowerPoint</Application>
  <PresentationFormat>A4 Paper (210x297 mm)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Hanh Bui</cp:lastModifiedBy>
  <cp:revision>531</cp:revision>
  <cp:lastPrinted>2023-08-20T15:03:24Z</cp:lastPrinted>
  <dcterms:created xsi:type="dcterms:W3CDTF">2019-09-26T13:09:45Z</dcterms:created>
  <dcterms:modified xsi:type="dcterms:W3CDTF">2025-12-26T08:43:12Z</dcterms:modified>
</cp:coreProperties>
</file>