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358" r:id="rId2"/>
    <p:sldId id="359" r:id="rId3"/>
    <p:sldId id="377" r:id="rId4"/>
    <p:sldId id="332" r:id="rId5"/>
    <p:sldId id="368" r:id="rId6"/>
    <p:sldId id="342" r:id="rId7"/>
    <p:sldId id="387" r:id="rId8"/>
    <p:sldId id="390" r:id="rId9"/>
    <p:sldId id="372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E36D"/>
    <a:srgbClr val="FFCC66"/>
    <a:srgbClr val="FFF1B3"/>
    <a:srgbClr val="CC00CC"/>
    <a:srgbClr val="C8FFFF"/>
    <a:srgbClr val="FF9900"/>
    <a:srgbClr val="FF704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56" autoAdjust="0"/>
  </p:normalViewPr>
  <p:slideViewPr>
    <p:cSldViewPr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13.png"/><Relationship Id="rId5" Type="http://schemas.microsoft.com/office/2007/relationships/media" Target="../media/media4.wav"/><Relationship Id="rId10" Type="http://schemas.openxmlformats.org/officeDocument/2006/relationships/image" Target="../media/image12.png"/><Relationship Id="rId4" Type="http://schemas.openxmlformats.org/officeDocument/2006/relationships/audio" Target="../media/media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Chu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Thanh Loan</a:t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THCS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Gia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Thiều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 NHẠC 6</a:t>
            </a:r>
          </a:p>
        </p:txBody>
      </p:sp>
    </p:spTree>
    <p:extLst>
      <p:ext uri="{BB962C8B-B14F-4D97-AF65-F5344CB8AC3E}">
        <p14:creationId xmlns:p14="http://schemas.microsoft.com/office/powerpoint/2010/main" val="346492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7315200" cy="1470025"/>
          </a:xfrm>
          <a:solidFill>
            <a:schemeClr val="l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Chủ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err="1">
                <a:solidFill>
                  <a:srgbClr val="0000FF"/>
                </a:solidFill>
              </a:rPr>
              <a:t>đề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BIẾT ƠN THẦY CÔ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575"/>
            <a:ext cx="1727200" cy="1930400"/>
          </a:xfrm>
          <a:prstGeom prst="rect">
            <a:avLst/>
          </a:prstGeom>
        </p:spPr>
      </p:pic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11582400" cy="3733800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  <a:p>
            <a:pPr algn="just"/>
            <a:r>
              <a:rPr lang="en-US" sz="36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Đọc nhạc: 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Ôn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đọc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nhạc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sz="3600" b="1" i="1">
                <a:solidFill>
                  <a:srgbClr val="C00000"/>
                </a:solidFill>
                <a:latin typeface="+mj-lt"/>
              </a:rPr>
              <a:t> 3</a:t>
            </a:r>
            <a:endParaRPr lang="en-US" sz="3600" b="1" i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US" sz="3600" b="1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+mj-lt"/>
              </a:rPr>
              <a:t>- Nhạc cụ: 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Ôn </a:t>
            </a:r>
            <a:r>
              <a:rPr lang="en-US" sz="3600" b="1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 bài tập hợp âm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tấu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US" sz="3600" b="1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+mj-lt"/>
              </a:rPr>
              <a:t>- Hát: 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Ôn </a:t>
            </a:r>
            <a:r>
              <a:rPr lang="en-US" sz="3600" b="1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 bài </a:t>
            </a:r>
            <a:r>
              <a:rPr lang="en-US" sz="3600" b="1" i="1">
                <a:solidFill>
                  <a:srgbClr val="C00000"/>
                </a:solidFill>
                <a:latin typeface="+mj-lt"/>
              </a:rPr>
              <a:t>Bụi phấn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514600" y="0"/>
            <a:ext cx="1322147" cy="949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176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I. Đọc nhạc</a:t>
            </a:r>
            <a:br>
              <a:rPr lang="en-US" sz="3200" b="1">
                <a:solidFill>
                  <a:srgbClr val="0000FF"/>
                </a:solidFill>
              </a:rPr>
            </a:br>
            <a:r>
              <a:rPr lang="en-US" sz="3200" b="1">
                <a:solidFill>
                  <a:srgbClr val="C00000"/>
                </a:solidFill>
              </a:rPr>
              <a:t>Ôn tập </a:t>
            </a:r>
            <a:r>
              <a:rPr lang="en-US" sz="3200" b="1" i="1">
                <a:solidFill>
                  <a:srgbClr val="C00000"/>
                </a:solidFill>
              </a:rPr>
              <a:t>Bài đọc nhạc số 3</a:t>
            </a:r>
            <a:endParaRPr lang="en-US" sz="36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831"/>
          <a:stretch/>
        </p:blipFill>
        <p:spPr>
          <a:xfrm>
            <a:off x="69850" y="269240"/>
            <a:ext cx="1893570" cy="12354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4DFE1E-0F1E-41EE-8698-18AA87135C05}"/>
              </a:ext>
            </a:extLst>
          </p:cNvPr>
          <p:cNvGrpSpPr/>
          <p:nvPr/>
        </p:nvGrpSpPr>
        <p:grpSpPr>
          <a:xfrm>
            <a:off x="876300" y="1478280"/>
            <a:ext cx="10439400" cy="4174730"/>
            <a:chOff x="990600" y="1464070"/>
            <a:chExt cx="10563161" cy="40500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6FCDD3-8C93-49DE-BFA0-EC0E1C6F9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135"/>
            <a:stretch/>
          </p:blipFill>
          <p:spPr>
            <a:xfrm>
              <a:off x="990600" y="1464070"/>
              <a:ext cx="10563161" cy="40500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B50C9C-3508-4B72-8380-6F5673F08E55}"/>
                </a:ext>
              </a:extLst>
            </p:cNvPr>
            <p:cNvSpPr/>
            <p:nvPr/>
          </p:nvSpPr>
          <p:spPr bwMode="auto">
            <a:xfrm>
              <a:off x="2895600" y="1616470"/>
              <a:ext cx="12192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95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 BaiDocNhac 3 BQ2">
            <a:hlinkClick r:id="" action="ppaction://media"/>
            <a:extLst>
              <a:ext uri="{FF2B5EF4-FFF2-40B4-BE49-F238E27FC236}">
                <a16:creationId xmlns:a16="http://schemas.microsoft.com/office/drawing/2014/main" id="{C111238B-5C66-4852-BD28-18B1E8DBD9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500" y="1270000"/>
            <a:ext cx="10795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6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972800" cy="842656"/>
          </a:xfrm>
        </p:spPr>
        <p:txBody>
          <a:bodyPr/>
          <a:lstStyle/>
          <a:p>
            <a:r>
              <a:rPr 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II. Nhạc cụ</a:t>
            </a:r>
            <a:br>
              <a:rPr 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C00000"/>
                </a:solidFill>
              </a:rPr>
              <a:t>Ôn tập bài tập hợp âm và bài tập tiết tấu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981200"/>
            <a:ext cx="6638925" cy="482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033"/>
            <a:ext cx="1676400" cy="12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9DBE8C-0DAF-4E69-A320-9C4D2D6B8EE8}"/>
              </a:ext>
            </a:extLst>
          </p:cNvPr>
          <p:cNvSpPr txBox="1"/>
          <p:nvPr/>
        </p:nvSpPr>
        <p:spPr>
          <a:xfrm>
            <a:off x="2286000" y="1198935"/>
            <a:ext cx="744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Thế bấm các hợp âm C, F, G trên kèn phím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A8764-0AF5-474B-AE00-9DC834793F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140"/>
          <a:stretch/>
        </p:blipFill>
        <p:spPr>
          <a:xfrm>
            <a:off x="457200" y="2322442"/>
            <a:ext cx="3505200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9D485-6CCC-4716-A707-80E05FAA89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516" b="33888"/>
          <a:stretch/>
        </p:blipFill>
        <p:spPr>
          <a:xfrm>
            <a:off x="4368209" y="2320670"/>
            <a:ext cx="3505200" cy="1904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B028A-F72A-4306-8CAE-BB526A117F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7694"/>
          <a:stretch/>
        </p:blipFill>
        <p:spPr>
          <a:xfrm>
            <a:off x="8279218" y="2277807"/>
            <a:ext cx="3505200" cy="1947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9D714-E9C5-415B-A3B9-82CD3AD6E3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417" t="39630" r="72083" b="49999"/>
          <a:stretch/>
        </p:blipFill>
        <p:spPr>
          <a:xfrm>
            <a:off x="990592" y="4399335"/>
            <a:ext cx="2286000" cy="1066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64E24-1B02-414F-A0A6-3044D59578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17" t="40967" r="73750" b="50741"/>
          <a:stretch/>
        </p:blipFill>
        <p:spPr>
          <a:xfrm>
            <a:off x="4953000" y="4542237"/>
            <a:ext cx="1981139" cy="852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3BD2A-D5CC-47A0-A50A-094A9883AC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833" t="41111" r="73750" b="50741"/>
          <a:stretch/>
        </p:blipFill>
        <p:spPr>
          <a:xfrm>
            <a:off x="9079287" y="4627950"/>
            <a:ext cx="1905061" cy="838185"/>
          </a:xfrm>
          <a:prstGeom prst="rect">
            <a:avLst/>
          </a:prstGeom>
        </p:spPr>
      </p:pic>
      <p:pic>
        <p:nvPicPr>
          <p:cNvPr id="16" name="C dur">
            <a:hlinkClick r:id="" action="ppaction://media"/>
            <a:extLst>
              <a:ext uri="{FF2B5EF4-FFF2-40B4-BE49-F238E27FC236}">
                <a16:creationId xmlns:a16="http://schemas.microsoft.com/office/drawing/2014/main" id="{B6D4C1CE-E16D-4A6B-B511-BB430ED30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49544" y="5363765"/>
            <a:ext cx="406400" cy="406400"/>
          </a:xfrm>
          <a:prstGeom prst="rect">
            <a:avLst/>
          </a:prstGeom>
        </p:spPr>
      </p:pic>
      <p:pic>
        <p:nvPicPr>
          <p:cNvPr id="17" name="F dur">
            <a:hlinkClick r:id="" action="ppaction://media"/>
            <a:extLst>
              <a:ext uri="{FF2B5EF4-FFF2-40B4-BE49-F238E27FC236}">
                <a16:creationId xmlns:a16="http://schemas.microsoft.com/office/drawing/2014/main" id="{96D7D08C-2F20-4C43-858A-92C6F90A2C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40369" y="5389935"/>
            <a:ext cx="406400" cy="406400"/>
          </a:xfrm>
          <a:prstGeom prst="rect">
            <a:avLst/>
          </a:prstGeom>
        </p:spPr>
      </p:pic>
      <p:pic>
        <p:nvPicPr>
          <p:cNvPr id="18" name="G dur">
            <a:hlinkClick r:id="" action="ppaction://media"/>
            <a:extLst>
              <a:ext uri="{FF2B5EF4-FFF2-40B4-BE49-F238E27FC236}">
                <a16:creationId xmlns:a16="http://schemas.microsoft.com/office/drawing/2014/main" id="{9B23B023-C327-4674-965D-E543D094F1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82200" y="5461000"/>
            <a:ext cx="406400" cy="4064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B15C3BB-411D-44BB-99E6-4087DCC1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42656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en-US" sz="3600" b="1">
                <a:solidFill>
                  <a:srgbClr val="C00000"/>
                </a:solidFill>
              </a:rPr>
              <a:t>Ôn tập bài tập hợp âm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0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3 AmHinhTietTau BQ 2">
            <a:hlinkClick r:id="" action="ppaction://media"/>
            <a:extLst>
              <a:ext uri="{FF2B5EF4-FFF2-40B4-BE49-F238E27FC236}">
                <a16:creationId xmlns:a16="http://schemas.microsoft.com/office/drawing/2014/main" id="{62463346-7681-41CB-9F6A-69D110A6E3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91868"/>
            <a:ext cx="8991600" cy="618513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2656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en-US" sz="3600" b="1">
                <a:solidFill>
                  <a:srgbClr val="C00000"/>
                </a:solidFill>
              </a:rPr>
              <a:t>Ôn tập bài </a:t>
            </a:r>
            <a:r>
              <a:rPr lang="vi-VN" sz="3600" b="1">
                <a:solidFill>
                  <a:srgbClr val="C00000"/>
                </a:solidFill>
              </a:rPr>
              <a:t>tập tiết tấu</a:t>
            </a:r>
            <a:r>
              <a:rPr lang="en-US" sz="3600" b="1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9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D9EFC-5775-422E-A868-D23421C7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32" y="838200"/>
            <a:ext cx="9193068" cy="557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B462A-34EF-58C1-E984-88D46A558B7F}"/>
              </a:ext>
            </a:extLst>
          </p:cNvPr>
          <p:cNvSpPr txBox="1"/>
          <p:nvPr/>
        </p:nvSpPr>
        <p:spPr>
          <a:xfrm>
            <a:off x="3429000" y="152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</a:t>
            </a:r>
            <a:r>
              <a:rPr lang="vi-VN" sz="3200" b="1" dirty="0">
                <a:solidFill>
                  <a:srgbClr val="0000FF"/>
                </a:solidFill>
              </a:rPr>
              <a:t>Hát: </a:t>
            </a:r>
            <a:r>
              <a:rPr lang="en-US" sz="3200" b="1" dirty="0" err="1">
                <a:solidFill>
                  <a:srgbClr val="C00000"/>
                </a:solidFill>
              </a:rPr>
              <a:t>Ôn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tập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Bụi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phấn</a:t>
            </a:r>
            <a:br>
              <a:rPr lang="en-US" sz="3200" b="1" dirty="0">
                <a:solidFill>
                  <a:srgbClr val="0000FF"/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890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2135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55837"/>
            <a:ext cx="8229600" cy="34591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00FF"/>
                </a:solidFill>
              </a:rPr>
              <a:t>- Ôn tập các nội dung đã học ở Chủ đề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672071" cy="30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6443</TotalTime>
  <Words>148</Words>
  <Application>Microsoft Office PowerPoint</Application>
  <PresentationFormat>Widescreen</PresentationFormat>
  <Paragraphs>15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Giáo viên: Chu Thị Thanh Loan Trường: THCS Nguyễn Gia Thiều</vt:lpstr>
      <vt:lpstr>Chủ đề 3 BIẾT ƠN THẦY CÔ</vt:lpstr>
      <vt:lpstr>I. Đọc nhạc Ôn tập Bài đọc nhạc số 3</vt:lpstr>
      <vt:lpstr>PowerPoint Presentation</vt:lpstr>
      <vt:lpstr>II. Nhạc cụ Ôn tập bài tập hợp âm và bài tập tiết tấu </vt:lpstr>
      <vt:lpstr>1. Ôn tập bài tập hợp âm </vt:lpstr>
      <vt:lpstr>2. Ôn tập bài tập tiết tấu 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AAAA</cp:lastModifiedBy>
  <cp:revision>257</cp:revision>
  <dcterms:created xsi:type="dcterms:W3CDTF">2006-11-06T13:45:38Z</dcterms:created>
  <dcterms:modified xsi:type="dcterms:W3CDTF">2025-01-02T03:48:06Z</dcterms:modified>
</cp:coreProperties>
</file>