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2"/>
  </p:notesMasterIdLst>
  <p:sldIdLst>
    <p:sldId id="358" r:id="rId2"/>
    <p:sldId id="359" r:id="rId3"/>
    <p:sldId id="396" r:id="rId4"/>
    <p:sldId id="385" r:id="rId5"/>
    <p:sldId id="376" r:id="rId6"/>
    <p:sldId id="346" r:id="rId7"/>
    <p:sldId id="393" r:id="rId8"/>
    <p:sldId id="362" r:id="rId9"/>
    <p:sldId id="390" r:id="rId10"/>
    <p:sldId id="372" r:id="rId1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FF"/>
    <a:srgbClr val="FF00FF"/>
    <a:srgbClr val="FFE36D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2" d="100"/>
          <a:sy n="62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Chu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Loan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Gia </a:t>
            </a:r>
            <a: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Thiều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255837"/>
            <a:ext cx="83820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4600" y="533400"/>
            <a:ext cx="74676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3</a:t>
            </a:r>
            <a:b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ƠN THẦY CÔ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2032000" y="2514600"/>
            <a:ext cx="8483600" cy="3733800"/>
          </a:xfrm>
        </p:spPr>
        <p:txBody>
          <a:bodyPr/>
          <a:lstStyle/>
          <a:p>
            <a:r>
              <a:rPr lang="en-US" sz="40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tập bài hoà tấu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học đầu tiên</a:t>
            </a:r>
            <a:endParaRPr lang="en-US" b="1" i="1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4144"/>
            <a:ext cx="120396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>
                <a:solidFill>
                  <a:srgbClr val="0000FF"/>
                </a:solidFill>
              </a:rPr>
              <a:t>Ôn tập bài hoà tấu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219E7-9D78-AD34-4E7A-E926A4FAD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3539"/>
            <a:ext cx="1044941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6002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2391075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16055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r="39138" b="50000"/>
          <a:stretch/>
        </p:blipFill>
        <p:spPr>
          <a:xfrm>
            <a:off x="4992410" y="4268969"/>
            <a:ext cx="224659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5623560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4923313" y="5488169"/>
            <a:ext cx="2537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F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Pha trưởng)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1813E-B400-6093-A125-AECAC8FCAF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41111" r="42892" b="48118"/>
          <a:stretch/>
        </p:blipFill>
        <p:spPr>
          <a:xfrm>
            <a:off x="1752600" y="1636961"/>
            <a:ext cx="8686800" cy="11965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6B3C17-08C4-02FF-B17B-3494A666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404671" y="4267200"/>
            <a:ext cx="2362200" cy="11875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7AD00C2-120E-3F3B-CC11-F46D7443218C}"/>
              </a:ext>
            </a:extLst>
          </p:cNvPr>
          <p:cNvGrpSpPr/>
          <p:nvPr/>
        </p:nvGrpSpPr>
        <p:grpSpPr>
          <a:xfrm>
            <a:off x="8548248" y="4989576"/>
            <a:ext cx="1158240" cy="447685"/>
            <a:chOff x="9582912" y="5110951"/>
            <a:chExt cx="1158240" cy="3735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169DA6-09C0-CDC7-43A9-BE071FE8B964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1E6CAE-396C-F277-AD27-B295118AA0C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C84B5F-750D-A387-007F-5AB81EE7B7B2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610B902-40FD-80ED-8FA5-5F19DED73C6B}"/>
              </a:ext>
            </a:extLst>
          </p:cNvPr>
          <p:cNvSpPr txBox="1"/>
          <p:nvPr/>
        </p:nvSpPr>
        <p:spPr>
          <a:xfrm>
            <a:off x="8345901" y="5486400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5" name="Be hoa am am thanh">
            <a:hlinkClick r:id="" action="ppaction://media"/>
            <a:extLst>
              <a:ext uri="{FF2B5EF4-FFF2-40B4-BE49-F238E27FC236}">
                <a16:creationId xmlns:a16="http://schemas.microsoft.com/office/drawing/2014/main" id="{E9E1FEFB-733D-3121-6CFE-1E8FC29CA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297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C6BFA-D8D6-764D-905F-64A9D11BA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0" t="33333" r="36250" b="36667"/>
          <a:stretch/>
        </p:blipFill>
        <p:spPr>
          <a:xfrm>
            <a:off x="1600200" y="2438400"/>
            <a:ext cx="9571356" cy="34003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91C9B9-7BAC-4EEB-FA46-E402BEE958F1}"/>
              </a:ext>
            </a:extLst>
          </p:cNvPr>
          <p:cNvGrpSpPr/>
          <p:nvPr/>
        </p:nvGrpSpPr>
        <p:grpSpPr>
          <a:xfrm>
            <a:off x="1040055" y="2509899"/>
            <a:ext cx="576021" cy="1147701"/>
            <a:chOff x="1040055" y="2509899"/>
            <a:chExt cx="576021" cy="11477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D39E26-C48F-0C74-CDE9-ABD0D5EB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7BA0FD-46B6-63A8-1F39-3CF65F031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ECDA42-F110-FE86-E644-2F1691653828}"/>
              </a:ext>
            </a:extLst>
          </p:cNvPr>
          <p:cNvGrpSpPr/>
          <p:nvPr/>
        </p:nvGrpSpPr>
        <p:grpSpPr>
          <a:xfrm>
            <a:off x="1066800" y="4719699"/>
            <a:ext cx="576021" cy="1147701"/>
            <a:chOff x="1040055" y="2509899"/>
            <a:chExt cx="576021" cy="11477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EDF24E-BF6D-9405-1EFD-6A5782FB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37F85A-0D90-6907-991A-AD7F69088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pic>
        <p:nvPicPr>
          <p:cNvPr id="11" name="Be nhac cu go">
            <a:hlinkClick r:id="" action="ppaction://media"/>
            <a:extLst>
              <a:ext uri="{FF2B5EF4-FFF2-40B4-BE49-F238E27FC236}">
                <a16:creationId xmlns:a16="http://schemas.microsoft.com/office/drawing/2014/main" id="{12AD827B-B9A1-195B-103D-E63127838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1682" y="1627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Hoa Tau BQ">
            <a:hlinkClick r:id="" action="ppaction://media"/>
            <a:extLst>
              <a:ext uri="{FF2B5EF4-FFF2-40B4-BE49-F238E27FC236}">
                <a16:creationId xmlns:a16="http://schemas.microsoft.com/office/drawing/2014/main" id="{8B3B4FBD-9444-2AAB-C14B-7319C83DD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16568"/>
            <a:ext cx="11111349" cy="6260432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200" b="1">
                <a:solidFill>
                  <a:srgbClr val="0000FF"/>
                </a:solidFill>
              </a:rPr>
              <a:t>Ôn tập bài hát </a:t>
            </a:r>
            <a:r>
              <a:rPr lang="en-US" sz="3200" b="1" i="1">
                <a:solidFill>
                  <a:srgbClr val="0000FF"/>
                </a:solidFill>
              </a:rPr>
              <a:t>Bài học đầu tiên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BaiHocDauTien Karaoke 1 lan">
            <a:hlinkClick r:id="" action="ppaction://media"/>
            <a:extLst>
              <a:ext uri="{FF2B5EF4-FFF2-40B4-BE49-F238E27FC236}">
                <a16:creationId xmlns:a16="http://schemas.microsoft.com/office/drawing/2014/main" id="{600D0713-B6BE-2B58-F086-859CFDCE0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762000"/>
            <a:ext cx="88011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118872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9945C-B59C-F5EB-0CA4-8772E5963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103251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0CC5EA-8687-FE42-15A8-97AEC6FA9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55" y="152400"/>
            <a:ext cx="1005108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6748</TotalTime>
  <Words>132</Words>
  <Application>Microsoft Office PowerPoint</Application>
  <PresentationFormat>Widescreen</PresentationFormat>
  <Paragraphs>30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Wingdings</vt:lpstr>
      <vt:lpstr>Default Design</vt:lpstr>
      <vt:lpstr>Giáo viên: Chu Thị Thanh Loan Trường: THCS Nguyễn Gia Thiều</vt:lpstr>
      <vt:lpstr>Chủ đề 3 BIẾT ƠN THẦY CÔ</vt:lpstr>
      <vt:lpstr>I. Ôn tập bài hoà tấu</vt:lpstr>
      <vt:lpstr>PowerPoint Presentation</vt:lpstr>
      <vt:lpstr>PowerPoint Presentation</vt:lpstr>
      <vt:lpstr>PowerPoint Presentation</vt:lpstr>
      <vt:lpstr>II. Ôn tập bài hát Bài học đầu tiên</vt:lpstr>
      <vt:lpstr>III. Trải nghiệm và khám phá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AAAA</cp:lastModifiedBy>
  <cp:revision>270</cp:revision>
  <dcterms:created xsi:type="dcterms:W3CDTF">2006-11-06T13:45:38Z</dcterms:created>
  <dcterms:modified xsi:type="dcterms:W3CDTF">2025-01-02T03:48:54Z</dcterms:modified>
</cp:coreProperties>
</file>