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19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40144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06/01/2025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mềm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2223</TotalTime>
  <Words>376</Words>
  <Application>Microsoft Office PowerPoint</Application>
  <PresentationFormat>A4 Paper (210x297 mm)</PresentationFormat>
  <Paragraphs>107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369</cp:revision>
  <cp:lastPrinted>2023-08-20T15:03:24Z</cp:lastPrinted>
  <dcterms:created xsi:type="dcterms:W3CDTF">2019-09-26T13:09:45Z</dcterms:created>
  <dcterms:modified xsi:type="dcterms:W3CDTF">2025-01-01T01:39:29Z</dcterms:modified>
</cp:coreProperties>
</file>