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3385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vi-V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lễ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vi-V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2205</TotalTime>
  <Words>354</Words>
  <Application>Microsoft Office PowerPoint</Application>
  <PresentationFormat>A4 Paper (210x297 mm)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362</cp:revision>
  <cp:lastPrinted>2023-08-20T15:03:24Z</cp:lastPrinted>
  <dcterms:created xsi:type="dcterms:W3CDTF">2019-09-26T13:09:45Z</dcterms:created>
  <dcterms:modified xsi:type="dcterms:W3CDTF">2024-12-28T09:31:18Z</dcterms:modified>
</cp:coreProperties>
</file>