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2" r:id="rId3"/>
    <p:sldId id="343" r:id="rId4"/>
    <p:sldId id="357" r:id="rId5"/>
    <p:sldId id="358" r:id="rId6"/>
    <p:sldId id="378" r:id="rId7"/>
    <p:sldId id="379" r:id="rId8"/>
    <p:sldId id="354" r:id="rId9"/>
    <p:sldId id="360" r:id="rId10"/>
    <p:sldId id="361" r:id="rId11"/>
    <p:sldId id="353" r:id="rId12"/>
    <p:sldId id="347" r:id="rId13"/>
    <p:sldId id="368" r:id="rId14"/>
    <p:sldId id="367" r:id="rId15"/>
    <p:sldId id="352" r:id="rId16"/>
    <p:sldId id="370" r:id="rId17"/>
    <p:sldId id="371" r:id="rId18"/>
    <p:sldId id="369" r:id="rId19"/>
    <p:sldId id="348" r:id="rId20"/>
    <p:sldId id="351" r:id="rId21"/>
    <p:sldId id="375" r:id="rId22"/>
    <p:sldId id="350" r:id="rId23"/>
    <p:sldId id="356" r:id="rId24"/>
    <p:sldId id="355" r:id="rId25"/>
    <p:sldId id="380" r:id="rId26"/>
    <p:sldId id="346" r:id="rId27"/>
  </p:sldIdLst>
  <p:sldSz cx="12192000" cy="6858000"/>
  <p:notesSz cx="6858000" cy="9144000"/>
  <p:embeddedFontLst>
    <p:embeddedFont>
      <p:font typeface="Cambria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2" y="1911232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HỨNG THÚ NGHỀ NGHIỆP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96" y="2796848"/>
            <a:ext cx="3952247" cy="242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865558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1025" y="4782273"/>
            <a:ext cx="85154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96" y="2022243"/>
            <a:ext cx="5457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216" y="2746079"/>
            <a:ext cx="54340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22668" y="2016691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5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76131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486" y="2383263"/>
            <a:ext cx="51385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94" y="2358210"/>
            <a:ext cx="6109854" cy="20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10992"/>
              </p:ext>
            </p:extLst>
          </p:nvPr>
        </p:nvGraphicFramePr>
        <p:xfrm>
          <a:off x="1487869" y="4485092"/>
          <a:ext cx="9000635" cy="201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Bitmap Image" r:id="rId5" imgW="7020905" imgH="1571844" progId="Paint.Picture">
                  <p:embed/>
                </p:oleObj>
              </mc:Choice>
              <mc:Fallback>
                <p:oleObj name="Bitmap Image" r:id="rId5" imgW="7020905" imgH="157184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869" y="4485092"/>
                        <a:ext cx="9000635" cy="2015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190290" y="1728593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885150" y="1979113"/>
            <a:ext cx="6989523" cy="2379946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5394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253" y="2741504"/>
            <a:ext cx="533161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91" y="1780980"/>
            <a:ext cx="5948635" cy="23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76676"/>
              </p:ext>
            </p:extLst>
          </p:nvPr>
        </p:nvGraphicFramePr>
        <p:xfrm>
          <a:off x="5983190" y="4246324"/>
          <a:ext cx="5956123" cy="236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map Image" r:id="rId5" imgW="6657143" imgH="2638095" progId="Paint.Picture">
                  <p:embed/>
                </p:oleObj>
              </mc:Choice>
              <mc:Fallback>
                <p:oleObj name="Bitmap Image" r:id="rId5" imgW="6657143" imgH="2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190" y="4246324"/>
                        <a:ext cx="5956123" cy="2367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61922" y="1991639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5394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34092"/>
              </p:ext>
            </p:extLst>
          </p:nvPr>
        </p:nvGraphicFramePr>
        <p:xfrm>
          <a:off x="563671" y="2480152"/>
          <a:ext cx="11000781" cy="268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Bitmap Image" r:id="rId4" imgW="7457143" imgH="1819529" progId="Paint.Picture">
                  <p:embed/>
                </p:oleObj>
              </mc:Choice>
              <mc:Fallback>
                <p:oleObj name="Bitmap Image" r:id="rId4" imgW="7457143" imgH="1819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71" y="2480152"/>
                        <a:ext cx="11000781" cy="2680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977030" y="5411244"/>
            <a:ext cx="3006246" cy="5887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4549035" y="5411244"/>
            <a:ext cx="3006246" cy="5887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8106427" y="5375754"/>
            <a:ext cx="3006246" cy="588723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CHƯA LÀM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80094" y="1766170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KHẢO SÁT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5394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574" y="2950250"/>
            <a:ext cx="560635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M, 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77.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37" y="1803747"/>
            <a:ext cx="5605487" cy="490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837494" y="2129425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221" y="2361528"/>
            <a:ext cx="1087662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SBT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46" y="3336839"/>
            <a:ext cx="7830632" cy="33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593220" y="1716066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852" y="2015006"/>
            <a:ext cx="496887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6192" y="1999979"/>
            <a:ext cx="666384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03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912" y="2984510"/>
            <a:ext cx="551127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78 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76" y="1905471"/>
            <a:ext cx="5901891" cy="47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49995" y="2104373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3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1565753" y="2045246"/>
            <a:ext cx="7309070" cy="2601910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883068" y="2270715"/>
            <a:ext cx="7452987" cy="227623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3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61318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994" y="2252990"/>
            <a:ext cx="491806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14" y="2268459"/>
            <a:ext cx="6745009" cy="39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12810"/>
              </p:ext>
            </p:extLst>
          </p:nvPr>
        </p:nvGraphicFramePr>
        <p:xfrm>
          <a:off x="1027134" y="4334005"/>
          <a:ext cx="3257301" cy="243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Bitmap Image" r:id="rId5" imgW="3895238" imgH="2905531" progId="Paint.Picture">
                  <p:embed/>
                </p:oleObj>
              </mc:Choice>
              <mc:Fallback>
                <p:oleObj name="Bitmap Image" r:id="rId5" imgW="3895238" imgH="290553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34" y="4334005"/>
                        <a:ext cx="3257301" cy="243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054992" y="1667477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373664" y="1832305"/>
            <a:ext cx="6369617" cy="222612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91" y="1472931"/>
            <a:ext cx="8864252" cy="465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ction Button: Movie 2">
            <a:hlinkClick r:id="" action="ppaction://noaction" highlightClick="1"/>
          </p:cNvPr>
          <p:cNvSpPr/>
          <p:nvPr/>
        </p:nvSpPr>
        <p:spPr>
          <a:xfrm>
            <a:off x="588723" y="2329841"/>
            <a:ext cx="1590806" cy="713984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9936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073" y="3042129"/>
            <a:ext cx="435061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596"/>
              </p:ext>
            </p:extLst>
          </p:nvPr>
        </p:nvGraphicFramePr>
        <p:xfrm>
          <a:off x="4860098" y="2766557"/>
          <a:ext cx="7146361" cy="2845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Bitmap Image" r:id="rId4" imgW="6542857" imgH="2619048" progId="Paint.Picture">
                  <p:embed/>
                </p:oleObj>
              </mc:Choice>
              <mc:Fallback>
                <p:oleObj name="Bitmap Image" r:id="rId4" imgW="6542857" imgH="26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98" y="2766557"/>
                        <a:ext cx="7146361" cy="2845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4054992" y="1905471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9936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809" y="2403302"/>
            <a:ext cx="1100271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62" y="3616695"/>
            <a:ext cx="9212975" cy="275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092570" y="1755159"/>
            <a:ext cx="3222630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TRIỂN LÃM SẢN PHẨM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97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401" y="2263015"/>
            <a:ext cx="1093104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951" y="3815239"/>
            <a:ext cx="1094349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10" y="5385612"/>
            <a:ext cx="109218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93194" y="1617373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96" y="1644413"/>
            <a:ext cx="55340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4016039"/>
            <a:ext cx="102139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ÔN TẬP,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HKII.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545698" y="203272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0" y="2989210"/>
            <a:ext cx="8877823" cy="338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407" y="3327097"/>
            <a:ext cx="355387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863400"/>
              </p:ext>
            </p:extLst>
          </p:nvPr>
        </p:nvGraphicFramePr>
        <p:xfrm>
          <a:off x="4208745" y="2173070"/>
          <a:ext cx="7602945" cy="348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4" imgW="7209524" imgH="3304762" progId="Paint.Picture">
                  <p:embed/>
                </p:oleObj>
              </mc:Choice>
              <mc:Fallback>
                <p:oleObj name="Bitmap Image" r:id="rId4" imgW="7209524" imgH="33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745" y="2173070"/>
                        <a:ext cx="7602945" cy="3488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14375" y="2342367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9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18" y="1870683"/>
            <a:ext cx="8634377" cy="480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9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30" y="1861877"/>
            <a:ext cx="8923804" cy="5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6" y="2311118"/>
            <a:ext cx="8862061" cy="365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87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30" y="1861877"/>
            <a:ext cx="8923804" cy="5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6" y="2304788"/>
            <a:ext cx="8890497" cy="314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5185775" y="2242159"/>
            <a:ext cx="6250487" cy="211689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0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865558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566" y="3330227"/>
            <a:ext cx="513567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– 6 HS,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7" y="2013625"/>
            <a:ext cx="6183132" cy="37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710142" y="2379945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865558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994" y="2786607"/>
            <a:ext cx="5208665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SBT.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39478"/>
              </p:ext>
            </p:extLst>
          </p:nvPr>
        </p:nvGraphicFramePr>
        <p:xfrm>
          <a:off x="5826538" y="1903956"/>
          <a:ext cx="6090819" cy="4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4" imgW="6638095" imgH="5133333" progId="Paint.Picture">
                  <p:embed/>
                </p:oleObj>
              </mc:Choice>
              <mc:Fallback>
                <p:oleObj name="Bitmap Image" r:id="rId4" imgW="6638095" imgH="51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538" y="1903956"/>
                        <a:ext cx="6090819" cy="4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634986" y="1991639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5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2035</Words>
  <Application>Microsoft Office PowerPoint</Application>
  <PresentationFormat>Custom</PresentationFormat>
  <Paragraphs>160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</vt:lpstr>
      <vt:lpstr>Times New Roman</vt:lpstr>
      <vt:lpstr>Calibri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36</cp:revision>
  <dcterms:created xsi:type="dcterms:W3CDTF">2021-09-10T07:37:52Z</dcterms:created>
  <dcterms:modified xsi:type="dcterms:W3CDTF">2023-06-14T08:20:50Z</dcterms:modified>
</cp:coreProperties>
</file>