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42" r:id="rId3"/>
    <p:sldId id="343" r:id="rId4"/>
    <p:sldId id="357" r:id="rId5"/>
    <p:sldId id="379" r:id="rId6"/>
    <p:sldId id="380" r:id="rId7"/>
    <p:sldId id="359" r:id="rId8"/>
    <p:sldId id="358" r:id="rId9"/>
    <p:sldId id="389" r:id="rId10"/>
    <p:sldId id="385" r:id="rId11"/>
    <p:sldId id="383" r:id="rId12"/>
    <p:sldId id="382" r:id="rId13"/>
    <p:sldId id="381" r:id="rId14"/>
    <p:sldId id="386" r:id="rId15"/>
    <p:sldId id="387" r:id="rId16"/>
    <p:sldId id="354" r:id="rId17"/>
    <p:sldId id="360" r:id="rId18"/>
    <p:sldId id="353" r:id="rId19"/>
    <p:sldId id="363" r:id="rId20"/>
    <p:sldId id="364" r:id="rId21"/>
    <p:sldId id="365" r:id="rId22"/>
    <p:sldId id="347" r:id="rId23"/>
    <p:sldId id="366" r:id="rId24"/>
    <p:sldId id="368" r:id="rId25"/>
    <p:sldId id="367" r:id="rId26"/>
    <p:sldId id="352" r:id="rId27"/>
    <p:sldId id="369" r:id="rId28"/>
    <p:sldId id="370" r:id="rId29"/>
    <p:sldId id="371" r:id="rId30"/>
    <p:sldId id="348" r:id="rId31"/>
    <p:sldId id="372" r:id="rId32"/>
    <p:sldId id="351" r:id="rId33"/>
    <p:sldId id="376" r:id="rId34"/>
    <p:sldId id="377" r:id="rId35"/>
    <p:sldId id="350" r:id="rId36"/>
    <p:sldId id="356" r:id="rId37"/>
    <p:sldId id="355" r:id="rId38"/>
    <p:sldId id="388" r:id="rId39"/>
    <p:sldId id="346" r:id="rId40"/>
  </p:sldIdLst>
  <p:sldSz cx="12192000" cy="6858000"/>
  <p:notesSz cx="6858000" cy="9144000"/>
  <p:embeddedFontLst>
    <p:embeddedFont>
      <p:font typeface="Cambria" pitchFamily="18" charset="0"/>
      <p:regular r:id="rId42"/>
      <p:bold r:id="rId43"/>
      <p:italic r:id="rId44"/>
      <p:boldItalic r:id="rId45"/>
    </p:embeddedFont>
    <p:embeddedFont>
      <p:font typeface="Calibri" pitchFamily="3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08;p41"/>
          <p:cNvSpPr txBox="1">
            <a:spLocks noGrp="1"/>
          </p:cNvSpPr>
          <p:nvPr>
            <p:ph type="sldNum" idx="4294967295"/>
          </p:nvPr>
        </p:nvSpPr>
        <p:spPr>
          <a:xfrm>
            <a:off x="3463542" y="6118474"/>
            <a:ext cx="491930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  <a:endParaRPr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2890877" y="5220894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GIÁO VIÊN BIÊN SOẠN</a:t>
            </a:r>
            <a:endParaRPr lang="en-GB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2913343" y="5663472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cap="all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PHẠM MINH TUỆ</a:t>
            </a:r>
            <a:endParaRPr lang="en-GB" sz="2400" cap="all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037" y="1920213"/>
            <a:ext cx="1955954" cy="1953688"/>
          </a:xfrm>
          <a:prstGeom prst="rect">
            <a:avLst/>
          </a:prstGeom>
        </p:spPr>
      </p:pic>
      <p:sp>
        <p:nvSpPr>
          <p:cNvPr id="18" name="Title 1"/>
          <p:cNvSpPr txBox="1">
            <a:spLocks/>
          </p:cNvSpPr>
          <p:nvPr/>
        </p:nvSpPr>
        <p:spPr>
          <a:xfrm>
            <a:off x="2754072" y="163283"/>
            <a:ext cx="6039492" cy="62048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/>
            <a:r>
              <a:rPr lang="en-US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SỞ GIÁO DỤC VÀ ĐÀO TẠO SÓC TRĂNG</a:t>
            </a:r>
            <a: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THPT LÊ VĂN TÁM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</a:p>
          <a:p>
            <a:pPr algn="ctr"/>
            <a:r>
              <a:rPr lang="en-US" sz="3200" b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3200" b="1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04" y="2832920"/>
            <a:ext cx="3932062" cy="2390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" y="2793304"/>
            <a:ext cx="10854850" cy="3582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44" y="1943513"/>
            <a:ext cx="8925936" cy="71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194" y="2631329"/>
            <a:ext cx="8963512" cy="385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49" y="2780778"/>
            <a:ext cx="10808472" cy="3168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2768252"/>
            <a:ext cx="10853845" cy="356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6763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2114" y="3177829"/>
            <a:ext cx="653441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511456" y="2254684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129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Cloud Callout 16"/>
          <p:cNvSpPr/>
          <p:nvPr/>
        </p:nvSpPr>
        <p:spPr>
          <a:xfrm>
            <a:off x="5612355" y="1644413"/>
            <a:ext cx="6116033" cy="1712562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8367" y="3563221"/>
            <a:ext cx="1056779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(AI),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tảng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....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818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102088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26237" y="3047142"/>
            <a:ext cx="4559538" cy="31085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4-6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9740" y="2135686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293" y="1897692"/>
            <a:ext cx="6196177" cy="477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2" y="1150248"/>
            <a:ext cx="102088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375" y="2135688"/>
            <a:ext cx="11014013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ý: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5620854" y="1769674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142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78070" y="3116220"/>
            <a:ext cx="5471793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832780"/>
            <a:ext cx="547687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4173451"/>
            <a:ext cx="54483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80572" y="2135686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3315" y="2435878"/>
            <a:ext cx="10555266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4.0,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móc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22655" y="2376163"/>
            <a:ext cx="744881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51112" y="1515649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16" y="1841326"/>
            <a:ext cx="3605892" cy="25524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>
            <a:off x="6835879" y="1784958"/>
            <a:ext cx="4625435" cy="1787718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82456" y="2839212"/>
            <a:ext cx="8751517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43399" y="205426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LÀM VIỆC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884864" y="1878301"/>
            <a:ext cx="6006362" cy="211339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9" y="1164762"/>
            <a:ext cx="800622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46" y="2934999"/>
            <a:ext cx="5118843" cy="2977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ounded Rectangle 17"/>
          <p:cNvSpPr/>
          <p:nvPr/>
        </p:nvSpPr>
        <p:spPr>
          <a:xfrm>
            <a:off x="1449887" y="2054261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THUYẾT TRÌNH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4916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55825" y="2506384"/>
            <a:ext cx="1068023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876" y="3625371"/>
            <a:ext cx="8225881" cy="30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784942" y="1835059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10014" y="2367606"/>
            <a:ext cx="1043835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153" y="4075916"/>
            <a:ext cx="8789540" cy="253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4849658" y="1728592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69096" y="2911867"/>
            <a:ext cx="972854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57200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907689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17560" y="3109772"/>
            <a:ext cx="6269432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74" y="2077299"/>
            <a:ext cx="4714875" cy="4181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7037461" y="218578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BÀI TẬP VỀ NHÀ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343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71703" y="2937354"/>
            <a:ext cx="4363135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70 SGK,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410" y="2612786"/>
            <a:ext cx="6770983" cy="3449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9185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558" y="2916879"/>
            <a:ext cx="6096000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4070" y="2628780"/>
            <a:ext cx="530542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655520" y="2073053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" y="2184747"/>
            <a:ext cx="5715000" cy="3810000"/>
          </a:xfrm>
          <a:prstGeom prst="rect">
            <a:avLst/>
          </a:prstGeom>
        </p:spPr>
      </p:pic>
      <p:sp>
        <p:nvSpPr>
          <p:cNvPr id="14" name="Round Diagonal Corner Rectangle 13"/>
          <p:cNvSpPr/>
          <p:nvPr/>
        </p:nvSpPr>
        <p:spPr>
          <a:xfrm>
            <a:off x="6288065" y="3236931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288065" y="4436820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543723" y="218474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64762"/>
            <a:ext cx="10482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altLang="en-US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1308" y="2601218"/>
            <a:ext cx="10004121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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đòi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8520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292" y="2886815"/>
            <a:ext cx="842584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“Ai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49658" y="2066794"/>
            <a:ext cx="2267211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TRÒ 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677867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6112" y="2474262"/>
            <a:ext cx="5974912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,...).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34/2020/QĐ-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TTg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tướng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nghề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316" y="2474262"/>
            <a:ext cx="541972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98506" y="178495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677867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63470" y="2345685"/>
            <a:ext cx="1100034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cuốn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076" y="4449546"/>
            <a:ext cx="8717888" cy="1888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60928" y="172232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413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28542" y="2425853"/>
            <a:ext cx="966930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sung.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220" y="4173321"/>
            <a:ext cx="7758984" cy="24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260928" y="174737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1818" y="1807077"/>
            <a:ext cx="5559056" cy="489364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5-6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,...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919" y="2892535"/>
            <a:ext cx="5761080" cy="309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7526644" y="2022945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GIỚI THIỆU NGHỀ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617901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76" y="2184747"/>
            <a:ext cx="5715000" cy="3810000"/>
          </a:xfrm>
          <a:prstGeom prst="rect">
            <a:avLst/>
          </a:prstGeom>
        </p:spPr>
      </p:pic>
      <p:sp>
        <p:nvSpPr>
          <p:cNvPr id="19" name="Round Diagonal Corner Rectangle 18"/>
          <p:cNvSpPr/>
          <p:nvPr/>
        </p:nvSpPr>
        <p:spPr>
          <a:xfrm>
            <a:off x="6288065" y="3236931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6288065" y="4436820"/>
            <a:ext cx="5740947" cy="88413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7543723" y="218474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PHỎNG VẤN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74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94149" y="2325645"/>
            <a:ext cx="96659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6-8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vọng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4149" y="4224589"/>
            <a:ext cx="966591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SBT.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260928" y="1622117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altLang="en-US" sz="1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71715" y="3484822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593" y="1899442"/>
            <a:ext cx="6442239" cy="457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altLang="en-US" sz="1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CHỦ ĐỀ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9: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XÂY DỰNG KẾ HOẠCH HỌC TẬP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HỨNG THÚ NGHỀ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SBT.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00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</a:t>
            </a:r>
            <a:r>
              <a:rPr lang="en-US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</a:t>
            </a:r>
            <a:r>
              <a:rPr lang="en-US" sz="21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 BÀI GIẢNG ĐIỆN TỬ</a:t>
            </a:r>
            <a:endParaRPr lang="en-US" sz="21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250.000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  <a:endParaRPr lang="en-US" sz="21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701" y="2066011"/>
            <a:ext cx="9327504" cy="4109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69" y="1953278"/>
            <a:ext cx="9833723" cy="430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3998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1986093"/>
            <a:ext cx="9456368" cy="417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5784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2709145" y="2871778"/>
            <a:ext cx="667285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67 SGK.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11456" y="2066794"/>
            <a:ext cx="3229630" cy="53861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THẢO LUẬN NHÓM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89" y="2082648"/>
            <a:ext cx="10763054" cy="4205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25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8: 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 HIỂU NGHỀ TRONG XÃ HỘI HIỆN ĐẠI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7465615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02" y="1964042"/>
            <a:ext cx="10853845" cy="86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7" y="2780778"/>
            <a:ext cx="10817038" cy="3908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6305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1286</TotalTime>
  <Words>3089</Words>
  <Application>Microsoft Office PowerPoint</Application>
  <PresentationFormat>Custom</PresentationFormat>
  <Paragraphs>212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Cambria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36</cp:revision>
  <dcterms:created xsi:type="dcterms:W3CDTF">2021-09-10T07:37:52Z</dcterms:created>
  <dcterms:modified xsi:type="dcterms:W3CDTF">2023-06-14T01:43:42Z</dcterms:modified>
</cp:coreProperties>
</file>