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42" r:id="rId3"/>
    <p:sldId id="343" r:id="rId4"/>
    <p:sldId id="358" r:id="rId5"/>
    <p:sldId id="359" r:id="rId6"/>
    <p:sldId id="354" r:id="rId7"/>
    <p:sldId id="361" r:id="rId8"/>
    <p:sldId id="353" r:id="rId9"/>
    <p:sldId id="365" r:id="rId10"/>
    <p:sldId id="364" r:id="rId11"/>
    <p:sldId id="363" r:id="rId12"/>
    <p:sldId id="352" r:id="rId13"/>
    <p:sldId id="369" r:id="rId14"/>
    <p:sldId id="348" r:id="rId15"/>
    <p:sldId id="372" r:id="rId16"/>
    <p:sldId id="350" r:id="rId17"/>
    <p:sldId id="356" r:id="rId18"/>
    <p:sldId id="355" r:id="rId19"/>
    <p:sldId id="373" r:id="rId20"/>
    <p:sldId id="346" r:id="rId21"/>
  </p:sldIdLst>
  <p:sldSz cx="12192000" cy="6858000"/>
  <p:notesSz cx="6858000" cy="9144000"/>
  <p:embeddedFontLs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7" y="1920213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50" y="2769000"/>
            <a:ext cx="4025777" cy="247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444" y="2696413"/>
            <a:ext cx="484005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2596" y="1789538"/>
            <a:ext cx="57317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6444" y="4881761"/>
            <a:ext cx="4840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Canva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(https://www.canva.com/)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nfographic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85" y="4239801"/>
            <a:ext cx="5429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377867" y="1916482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163623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2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1102" y="2574036"/>
            <a:ext cx="1024211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ý.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03280"/>
              </p:ext>
            </p:extLst>
          </p:nvPr>
        </p:nvGraphicFramePr>
        <p:xfrm>
          <a:off x="1403076" y="4121064"/>
          <a:ext cx="9265080" cy="227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4" imgW="7228571" imgH="1781424" progId="Paint.Picture">
                  <p:embed/>
                </p:oleObj>
              </mc:Choice>
              <mc:Fallback>
                <p:oleObj name="Bitmap Image" r:id="rId4" imgW="7228571" imgH="17814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076" y="4121064"/>
                        <a:ext cx="9265080" cy="2279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3945697" y="184132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BÁO CÁO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163623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2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5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3401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28" y="1762180"/>
            <a:ext cx="3617231" cy="494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8" y="1797459"/>
            <a:ext cx="3257524" cy="48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065" y="2822771"/>
            <a:ext cx="3868239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367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3401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188" y="2888251"/>
            <a:ext cx="451959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0827" y="2049009"/>
            <a:ext cx="671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94037"/>
              </p:ext>
            </p:extLst>
          </p:nvPr>
        </p:nvGraphicFramePr>
        <p:xfrm>
          <a:off x="5333992" y="3231294"/>
          <a:ext cx="6481255" cy="273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Bitmap Image" r:id="rId4" imgW="7209524" imgH="3038095" progId="Paint.Picture">
                  <p:embed/>
                </p:oleObj>
              </mc:Choice>
              <mc:Fallback>
                <p:oleObj name="Bitmap Image" r:id="rId4" imgW="7209524" imgH="303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2" y="3231294"/>
                        <a:ext cx="6481255" cy="2731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946865" y="2054268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03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112254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TNCS HCM,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TNTP HCM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650" y="2399170"/>
            <a:ext cx="52776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58" y="1847133"/>
            <a:ext cx="5709209" cy="217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650" y="4110284"/>
            <a:ext cx="5277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ý: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quay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329724"/>
              </p:ext>
            </p:extLst>
          </p:nvPr>
        </p:nvGraphicFramePr>
        <p:xfrm>
          <a:off x="6056010" y="4183692"/>
          <a:ext cx="5697430" cy="2488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Bitmap Image" r:id="rId5" imgW="7516274" imgH="3266667" progId="Paint.Picture">
                  <p:embed/>
                </p:oleObj>
              </mc:Choice>
              <mc:Fallback>
                <p:oleObj name="Bitmap Image" r:id="rId5" imgW="7516274" imgH="32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010" y="4183692"/>
                        <a:ext cx="5697430" cy="2488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352815" y="1753644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112254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TNCS HCM,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TNTP HCM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1832118"/>
            <a:ext cx="110140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18529"/>
              </p:ext>
            </p:extLst>
          </p:nvPr>
        </p:nvGraphicFramePr>
        <p:xfrm>
          <a:off x="2168697" y="3132655"/>
          <a:ext cx="7974174" cy="362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Bitmap Image" r:id="rId4" imgW="7497221" imgH="3400900" progId="Paint.Picture">
                  <p:embed/>
                </p:oleObj>
              </mc:Choice>
              <mc:Fallback>
                <p:oleObj name="Bitmap Image" r:id="rId4" imgW="7497221" imgH="34009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697" y="3132655"/>
                        <a:ext cx="7974174" cy="3620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932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4042" y="2665729"/>
            <a:ext cx="989138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59478" y="189143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95802" y="159431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68" y="1786710"/>
            <a:ext cx="6684225" cy="441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8: TÌM HIỂU NGHỀ TRONG XÃ HỘI HIỆN 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77" y="1365336"/>
            <a:ext cx="9301594" cy="483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Movie 1">
            <a:hlinkClick r:id="" action="ppaction://noaction" highlightClick="1"/>
          </p:cNvPr>
          <p:cNvSpPr/>
          <p:nvPr/>
        </p:nvSpPr>
        <p:spPr>
          <a:xfrm>
            <a:off x="463463" y="2517731"/>
            <a:ext cx="1628384" cy="626301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VIDEO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996635" y="164441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4" y="2652713"/>
            <a:ext cx="10954979" cy="312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896" y="2668230"/>
            <a:ext cx="410016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81" y="2668229"/>
            <a:ext cx="76252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58847" y="189143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5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76623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5306" y="2320632"/>
            <a:ext cx="924212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4" y="3328791"/>
            <a:ext cx="56102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28" y="3295648"/>
            <a:ext cx="55911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58847" y="170354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5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0627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6257" y="2307486"/>
            <a:ext cx="102796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scan; video, file word, file excel,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USB, Google Drive,...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68" y="4432975"/>
            <a:ext cx="9351236" cy="22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58847" y="1703540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0627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319" y="2866765"/>
            <a:ext cx="496176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88" y="2890119"/>
            <a:ext cx="6438732" cy="274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3358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11450" y="2066796"/>
            <a:ext cx="6344566" cy="229226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05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1057405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160" y="2870754"/>
            <a:ext cx="631520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60, 61.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78" y="1770822"/>
            <a:ext cx="3521909" cy="493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2167005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1057405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THÔNG PHÒNG TRÁNH THIÊN TAI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99" y="2004164"/>
            <a:ext cx="6036426" cy="43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6426" y="2870754"/>
            <a:ext cx="5496765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60, 61.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28387" y="1966586"/>
            <a:ext cx="350728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1800</Words>
  <Application>Microsoft Office PowerPoint</Application>
  <PresentationFormat>Custom</PresentationFormat>
  <Paragraphs>130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</vt:lpstr>
      <vt:lpstr>Times New Roman</vt:lpstr>
      <vt:lpstr>Calibri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33</cp:revision>
  <dcterms:created xsi:type="dcterms:W3CDTF">2021-09-10T07:37:52Z</dcterms:created>
  <dcterms:modified xsi:type="dcterms:W3CDTF">2023-06-13T08:10:04Z</dcterms:modified>
</cp:coreProperties>
</file>