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60" r:id="rId9"/>
    <p:sldId id="353" r:id="rId10"/>
    <p:sldId id="365" r:id="rId11"/>
    <p:sldId id="364" r:id="rId12"/>
    <p:sldId id="363" r:id="rId13"/>
    <p:sldId id="347" r:id="rId14"/>
    <p:sldId id="368" r:id="rId15"/>
    <p:sldId id="352" r:id="rId16"/>
    <p:sldId id="370" r:id="rId17"/>
    <p:sldId id="371" r:id="rId18"/>
    <p:sldId id="369" r:id="rId19"/>
    <p:sldId id="348" r:id="rId20"/>
    <p:sldId id="372" r:id="rId21"/>
    <p:sldId id="373" r:id="rId22"/>
    <p:sldId id="350" r:id="rId23"/>
    <p:sldId id="356" r:id="rId24"/>
    <p:sldId id="355" r:id="rId25"/>
    <p:sldId id="374" r:id="rId26"/>
    <p:sldId id="346" r:id="rId27"/>
  </p:sldIdLst>
  <p:sldSz cx="12192000" cy="6858000"/>
  <p:notesSz cx="6858000" cy="9144000"/>
  <p:embeddedFontLs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6: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CỘNG ĐỒNG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3" y="2796849"/>
            <a:ext cx="3931632" cy="245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9" y="2688900"/>
            <a:ext cx="101043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058" y="2528573"/>
            <a:ext cx="551070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2974835"/>
            <a:ext cx="6173461" cy="14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4692822"/>
            <a:ext cx="6193930" cy="13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447130" y="1841326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8301" y="2628781"/>
            <a:ext cx="653858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983345"/>
            <a:ext cx="4627289" cy="307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78071" y="2129424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21" y="1992467"/>
            <a:ext cx="5943805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 SGK: video clip,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8" y="3228648"/>
            <a:ext cx="54483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497201" y="225468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30" y="2443391"/>
            <a:ext cx="59822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7" y="2601760"/>
            <a:ext cx="5176545" cy="34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597442" y="1766170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946531" y="201668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4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388" y="2323144"/>
            <a:ext cx="112148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4" y="4006251"/>
            <a:ext cx="6675880" cy="27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44" y="2258012"/>
            <a:ext cx="1108961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47" y="5062798"/>
            <a:ext cx="5448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689284" y="1741118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945" y="2408315"/>
            <a:ext cx="105928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2" y="3845489"/>
            <a:ext cx="9621632" cy="28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015441" y="218303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66" y="2405834"/>
            <a:ext cx="1079992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060" y="1529348"/>
            <a:ext cx="112567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48" y="2430887"/>
            <a:ext cx="11351073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347542" y="2245662"/>
            <a:ext cx="6760961" cy="208834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302" y="2468444"/>
            <a:ext cx="962834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Ba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5382" y="17285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675" y="4542753"/>
            <a:ext cx="969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0" y="1899444"/>
            <a:ext cx="6104134" cy="46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7: TRUYỀN THÔNG PHÒNG TRÁNH THIÊN 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629" y="2736503"/>
            <a:ext cx="56992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1637" y="1966586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10" y="3106021"/>
            <a:ext cx="5834015" cy="27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659" y="3389355"/>
            <a:ext cx="50480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27382"/>
            <a:ext cx="5600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03121" y="2430049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549" y="3027103"/>
            <a:ext cx="462216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3" y="1691424"/>
            <a:ext cx="5338874" cy="5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52809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357808" y="2446079"/>
            <a:ext cx="6266345" cy="247665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9266" y="2711886"/>
            <a:ext cx="740288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0591" y="2004164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 SỰ THỰC TẾ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2129425"/>
            <a:ext cx="4147698" cy="4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4" y="2171113"/>
            <a:ext cx="10412117" cy="36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65" y="2756542"/>
            <a:ext cx="51352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38" y="1843811"/>
            <a:ext cx="5304773" cy="464698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03745" y="20166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417" y="3014576"/>
            <a:ext cx="48120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52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82" y="1704342"/>
            <a:ext cx="4495084" cy="51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03537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2801</Words>
  <Application>Microsoft Office PowerPoint</Application>
  <PresentationFormat>Custom</PresentationFormat>
  <Paragraphs>161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34</cp:revision>
  <dcterms:created xsi:type="dcterms:W3CDTF">2021-09-10T07:37:52Z</dcterms:created>
  <dcterms:modified xsi:type="dcterms:W3CDTF">2023-06-13T01:38:28Z</dcterms:modified>
</cp:coreProperties>
</file>