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4.jpg" ContentType="image/pn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342" r:id="rId3"/>
    <p:sldId id="343" r:id="rId4"/>
    <p:sldId id="357" r:id="rId5"/>
    <p:sldId id="359" r:id="rId6"/>
    <p:sldId id="354" r:id="rId7"/>
    <p:sldId id="362" r:id="rId8"/>
    <p:sldId id="361" r:id="rId9"/>
    <p:sldId id="360" r:id="rId10"/>
    <p:sldId id="379" r:id="rId11"/>
    <p:sldId id="377" r:id="rId12"/>
    <p:sldId id="353" r:id="rId13"/>
    <p:sldId id="363" r:id="rId14"/>
    <p:sldId id="347" r:id="rId15"/>
    <p:sldId id="366" r:id="rId16"/>
    <p:sldId id="367" r:id="rId17"/>
    <p:sldId id="352" r:id="rId18"/>
    <p:sldId id="348" r:id="rId19"/>
    <p:sldId id="350" r:id="rId20"/>
    <p:sldId id="356" r:id="rId21"/>
    <p:sldId id="355" r:id="rId22"/>
    <p:sldId id="378" r:id="rId23"/>
    <p:sldId id="346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" panose="02040503050406030204" pitchFamily="18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0" roundtripDataSignature="AMtx7mjv2z0/RGb5s30QNJLC0gwZ8AqS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C1A583-2C20-4568-B590-3E40C45AF3C4}" v="25" dt="2023-05-13T12:55:08.0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60" Type="http://customschemas.google.com/relationships/presentationmetadata" Target="metadata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6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70910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273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721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3" name="Google Shape;69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7207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5013-4BF5-4603-9672-345FAFD9093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4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D9EDFCA-E461-4CAD-B757-27D6FF8E4E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0"/>
            <a:ext cx="12192000" cy="68552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E05446-B278-45F3-A228-828BF6C83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94114"/>
            <a:ext cx="9144000" cy="178566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4AD254-0465-42DE-82F7-418D8C0EE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71855"/>
            <a:ext cx="9144000" cy="130959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2730A5-07BA-4154-A050-A64D2A3A9E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C4244-8667-4452-9A72-D44C31FCB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9" r:id="rId5"/>
    <p:sldLayoutId id="214748366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descr="C:\Users\Administrator\Desktop\8bea6ffdccf97f1fcc27cd2b7f144d9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8016044" y="0"/>
            <a:ext cx="4175956" cy="22125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3;p41"/>
          <p:cNvSpPr/>
          <p:nvPr/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5;p41"/>
          <p:cNvSpPr/>
          <p:nvPr/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11;p41"/>
          <p:cNvSpPr/>
          <p:nvPr/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12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626" y="129140"/>
            <a:ext cx="1428750" cy="11055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247B8C0-774D-44A7-8D46-05DF1138B503}"/>
              </a:ext>
            </a:extLst>
          </p:cNvPr>
          <p:cNvCxnSpPr/>
          <p:nvPr/>
        </p:nvCxnSpPr>
        <p:spPr>
          <a:xfrm>
            <a:off x="5011719" y="5612196"/>
            <a:ext cx="1871529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444898" y="1365736"/>
            <a:ext cx="7234255" cy="1431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</a:p>
          <a:p>
            <a:pPr algn="ctr"/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53525" y="870719"/>
            <a:ext cx="7163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8</a:t>
            </a:r>
          </a:p>
        </p:txBody>
      </p:sp>
      <p:pic>
        <p:nvPicPr>
          <p:cNvPr id="22" name="Picture 5" descr="FLOWERS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665" y="3792859"/>
            <a:ext cx="2282239" cy="309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FLOWERS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93" y="5073755"/>
            <a:ext cx="2112714" cy="181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396" y="2590006"/>
            <a:ext cx="4652997" cy="2690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1060964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</a:p>
        </p:txBody>
      </p:sp>
      <p:sp>
        <p:nvSpPr>
          <p:cNvPr id="2" name="Rectangle 1"/>
          <p:cNvSpPr/>
          <p:nvPr/>
        </p:nvSpPr>
        <p:spPr>
          <a:xfrm>
            <a:off x="630478" y="2142767"/>
            <a:ext cx="108934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0582" y="4101840"/>
            <a:ext cx="108433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D.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hướng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6389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1060964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</a:p>
        </p:txBody>
      </p:sp>
      <p:sp>
        <p:nvSpPr>
          <p:cNvPr id="2" name="Rectangle 1"/>
          <p:cNvSpPr/>
          <p:nvPr/>
        </p:nvSpPr>
        <p:spPr>
          <a:xfrm>
            <a:off x="714375" y="2155293"/>
            <a:ext cx="10721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Tivi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375" y="4051354"/>
            <a:ext cx="10721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82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903335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</a:p>
        </p:txBody>
      </p:sp>
      <p:sp>
        <p:nvSpPr>
          <p:cNvPr id="2" name="Rectangle 1"/>
          <p:cNvSpPr/>
          <p:nvPr/>
        </p:nvSpPr>
        <p:spPr>
          <a:xfrm>
            <a:off x="372908" y="3541474"/>
            <a:ext cx="4650029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561" y="2214236"/>
            <a:ext cx="6699390" cy="323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963067" y="2743200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CẶP ĐÔI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903335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</a:p>
        </p:txBody>
      </p:sp>
      <p:sp>
        <p:nvSpPr>
          <p:cNvPr id="2" name="Rectangle 1"/>
          <p:cNvSpPr/>
          <p:nvPr/>
        </p:nvSpPr>
        <p:spPr>
          <a:xfrm>
            <a:off x="514262" y="2544953"/>
            <a:ext cx="1133933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236" y="3939370"/>
            <a:ext cx="9237428" cy="272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056996" y="1894933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VIỆC CẶP ĐÔI</a:t>
            </a:r>
          </a:p>
        </p:txBody>
      </p:sp>
      <p:sp>
        <p:nvSpPr>
          <p:cNvPr id="19" name="Cloud Callout 18"/>
          <p:cNvSpPr/>
          <p:nvPr/>
        </p:nvSpPr>
        <p:spPr>
          <a:xfrm>
            <a:off x="6395100" y="1932511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58283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650906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</a:p>
        </p:txBody>
      </p:sp>
      <p:sp>
        <p:nvSpPr>
          <p:cNvPr id="2" name="Rectangle 1"/>
          <p:cNvSpPr/>
          <p:nvPr/>
        </p:nvSpPr>
        <p:spPr>
          <a:xfrm>
            <a:off x="484338" y="3462009"/>
            <a:ext cx="4533363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4-6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803" y="2365724"/>
            <a:ext cx="6743871" cy="295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975593" y="2530258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3802694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650906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</a:p>
        </p:txBody>
      </p:sp>
      <p:sp>
        <p:nvSpPr>
          <p:cNvPr id="2" name="Rectangle 1"/>
          <p:cNvSpPr/>
          <p:nvPr/>
        </p:nvSpPr>
        <p:spPr>
          <a:xfrm>
            <a:off x="469521" y="3082219"/>
            <a:ext cx="60960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6-8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ý 2,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46 SGK,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576841" y="2104373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706" y="1769674"/>
            <a:ext cx="5270873" cy="4944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961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650906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</a:p>
        </p:txBody>
      </p:sp>
      <p:sp>
        <p:nvSpPr>
          <p:cNvPr id="2" name="Rectangle 1"/>
          <p:cNvSpPr/>
          <p:nvPr/>
        </p:nvSpPr>
        <p:spPr>
          <a:xfrm>
            <a:off x="1315232" y="1944851"/>
            <a:ext cx="9369467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16" y="3952439"/>
            <a:ext cx="8233312" cy="276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961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462618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861" y="2888618"/>
            <a:ext cx="3815064" cy="261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0" y="1904960"/>
            <a:ext cx="4302002" cy="46527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548" y="3639370"/>
            <a:ext cx="3849516" cy="304952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118991" y="3101929"/>
            <a:ext cx="23131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Oval 18"/>
          <p:cNvSpPr/>
          <p:nvPr/>
        </p:nvSpPr>
        <p:spPr>
          <a:xfrm>
            <a:off x="1929008" y="2517732"/>
            <a:ext cx="626302" cy="58419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7463417" y="2888618"/>
            <a:ext cx="626302" cy="58419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9020827" y="3901672"/>
            <a:ext cx="626302" cy="584197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13861" y="5554849"/>
            <a:ext cx="37906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546926" y="4596433"/>
            <a:ext cx="31814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2" grpId="0" animBg="1"/>
      <p:bldP spid="23" grpId="0" animBg="1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786843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</a:p>
        </p:txBody>
      </p:sp>
      <p:sp>
        <p:nvSpPr>
          <p:cNvPr id="2" name="Rectangle 1"/>
          <p:cNvSpPr/>
          <p:nvPr/>
        </p:nvSpPr>
        <p:spPr>
          <a:xfrm>
            <a:off x="392300" y="3505592"/>
            <a:ext cx="487745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6-8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,...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170" y="2321752"/>
            <a:ext cx="6654972" cy="332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058592" y="2373682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sp>
        <p:nvSpPr>
          <p:cNvPr id="19" name="Cloud Callout 18"/>
          <p:cNvSpPr/>
          <p:nvPr/>
        </p:nvSpPr>
        <p:spPr>
          <a:xfrm>
            <a:off x="5821271" y="1955810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5931636" y="927779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35734"/>
            <a:ext cx="284072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177810" y="1211934"/>
            <a:ext cx="381000" cy="381000"/>
            <a:chOff x="2078" y="1680"/>
            <a:chExt cx="1615" cy="1615"/>
          </a:xfrm>
        </p:grpSpPr>
        <p:sp>
          <p:nvSpPr>
            <p:cNvPr id="8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4754" y="123729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02" y="1937815"/>
            <a:ext cx="5282592" cy="39619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362" y="3018773"/>
            <a:ext cx="6068756" cy="356818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873054" y="3829410"/>
            <a:ext cx="51413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6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own Ribbon 5"/>
          <p:cNvSpPr/>
          <p:nvPr/>
        </p:nvSpPr>
        <p:spPr>
          <a:xfrm>
            <a:off x="3120572" y="172639"/>
            <a:ext cx="6473372" cy="973990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  <a:sym typeface="Calibri"/>
              </a:rPr>
              <a:t>KHỞI ĐỘNG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grpSp>
        <p:nvGrpSpPr>
          <p:cNvPr id="4" name="Google Shape;252;g113ac30190f_0_112"/>
          <p:cNvGrpSpPr/>
          <p:nvPr/>
        </p:nvGrpSpPr>
        <p:grpSpPr>
          <a:xfrm rot="17965226" flipH="1">
            <a:off x="2055863" y="1838497"/>
            <a:ext cx="6748341" cy="5642365"/>
            <a:chOff x="2697784" y="82907"/>
            <a:chExt cx="3280776" cy="2671203"/>
          </a:xfrm>
        </p:grpSpPr>
        <p:sp>
          <p:nvSpPr>
            <p:cNvPr id="5" name="Google Shape;253;g113ac30190f_0_112"/>
            <p:cNvSpPr/>
            <p:nvPr/>
          </p:nvSpPr>
          <p:spPr>
            <a:xfrm rot="10230364">
              <a:off x="2697784" y="594548"/>
              <a:ext cx="2413558" cy="21595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quadBezTo>
                    <a:pt x="20000" y="40000"/>
                    <a:pt x="86318" y="15000"/>
                  </a:quadBezTo>
                  <a:lnTo>
                    <a:pt x="84806" y="0"/>
                  </a:lnTo>
                  <a:lnTo>
                    <a:pt x="120000" y="18786"/>
                  </a:lnTo>
                  <a:lnTo>
                    <a:pt x="89803" y="49572"/>
                  </a:lnTo>
                  <a:lnTo>
                    <a:pt x="88291" y="34572"/>
                  </a:lnTo>
                  <a:quadBezTo>
                    <a:pt x="30000" y="44572"/>
                    <a:pt x="0" y="120000"/>
                  </a:quadBezTo>
                  <a:close/>
                </a:path>
              </a:pathLst>
            </a:cu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54;g113ac30190f_0_112"/>
            <p:cNvSpPr/>
            <p:nvPr/>
          </p:nvSpPr>
          <p:spPr>
            <a:xfrm rot="10800000">
              <a:off x="3516821" y="2169082"/>
              <a:ext cx="355500" cy="186300"/>
            </a:xfrm>
            <a:prstGeom prst="ellipse">
              <a:avLst/>
            </a:prstGeom>
            <a:gradFill>
              <a:gsLst>
                <a:gs pos="0">
                  <a:srgbClr val="E6E6E6"/>
                </a:gs>
                <a:gs pos="50000">
                  <a:srgbClr val="E0E0E0"/>
                </a:gs>
                <a:gs pos="100000">
                  <a:srgbClr val="C5C5C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55;g113ac30190f_0_112"/>
            <p:cNvSpPr/>
            <p:nvPr/>
          </p:nvSpPr>
          <p:spPr>
            <a:xfrm>
              <a:off x="4713234" y="1078761"/>
              <a:ext cx="72900" cy="72900"/>
            </a:xfrm>
            <a:prstGeom prst="ellipse">
              <a:avLst/>
            </a:prstGeom>
            <a:gradFill>
              <a:gsLst>
                <a:gs pos="0">
                  <a:srgbClr val="E6E6E6"/>
                </a:gs>
                <a:gs pos="50000">
                  <a:srgbClr val="E0E0E0"/>
                </a:gs>
                <a:gs pos="100000">
                  <a:srgbClr val="C5C5C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56;g113ac30190f_0_112"/>
            <p:cNvSpPr/>
            <p:nvPr/>
          </p:nvSpPr>
          <p:spPr>
            <a:xfrm>
              <a:off x="4266639" y="1792129"/>
              <a:ext cx="72900" cy="72900"/>
            </a:xfrm>
            <a:prstGeom prst="ellipse">
              <a:avLst/>
            </a:prstGeom>
            <a:gradFill>
              <a:gsLst>
                <a:gs pos="0">
                  <a:srgbClr val="E6E6E6"/>
                </a:gs>
                <a:gs pos="50000">
                  <a:srgbClr val="E0E0E0"/>
                </a:gs>
                <a:gs pos="100000">
                  <a:srgbClr val="C5C5C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57;g113ac30190f_0_112"/>
            <p:cNvSpPr/>
            <p:nvPr/>
          </p:nvSpPr>
          <p:spPr>
            <a:xfrm>
              <a:off x="4423904" y="692016"/>
              <a:ext cx="1362900" cy="53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59;g113ac30190f_0_112"/>
            <p:cNvSpPr/>
            <p:nvPr/>
          </p:nvSpPr>
          <p:spPr>
            <a:xfrm flipH="1">
              <a:off x="4879960" y="490702"/>
              <a:ext cx="1098600" cy="53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61;g113ac30190f_0_112"/>
            <p:cNvSpPr/>
            <p:nvPr/>
          </p:nvSpPr>
          <p:spPr>
            <a:xfrm>
              <a:off x="4353336" y="82907"/>
              <a:ext cx="1215600" cy="53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63;g113ac30190f_0_112"/>
            <p:cNvSpPr/>
            <p:nvPr/>
          </p:nvSpPr>
          <p:spPr>
            <a:xfrm>
              <a:off x="3999515" y="2034489"/>
              <a:ext cx="72900" cy="72900"/>
            </a:xfrm>
            <a:prstGeom prst="ellipse">
              <a:avLst/>
            </a:prstGeom>
            <a:gradFill>
              <a:gsLst>
                <a:gs pos="0">
                  <a:srgbClr val="E6E6E6"/>
                </a:gs>
                <a:gs pos="50000">
                  <a:srgbClr val="E0E0E0"/>
                </a:gs>
                <a:gs pos="100000">
                  <a:srgbClr val="C5C5C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64;g113ac30190f_0_112"/>
            <p:cNvSpPr/>
            <p:nvPr/>
          </p:nvSpPr>
          <p:spPr>
            <a:xfrm>
              <a:off x="4522780" y="1242419"/>
              <a:ext cx="1436700" cy="53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66;g113ac30190f_0_112"/>
            <p:cNvSpPr/>
            <p:nvPr/>
          </p:nvSpPr>
          <p:spPr>
            <a:xfrm>
              <a:off x="3783571" y="1688044"/>
              <a:ext cx="1123200" cy="53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68;g113ac30190f_0_112"/>
            <p:cNvSpPr/>
            <p:nvPr/>
          </p:nvSpPr>
          <p:spPr>
            <a:xfrm>
              <a:off x="4560034" y="1378148"/>
              <a:ext cx="72900" cy="72900"/>
            </a:xfrm>
            <a:prstGeom prst="ellipse">
              <a:avLst/>
            </a:prstGeom>
            <a:gradFill>
              <a:gsLst>
                <a:gs pos="0">
                  <a:srgbClr val="E6E6E6"/>
                </a:gs>
                <a:gs pos="50000">
                  <a:srgbClr val="E0E0E0"/>
                </a:gs>
                <a:gs pos="100000">
                  <a:srgbClr val="C5C5C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69;g113ac30190f_0_112"/>
            <p:cNvSpPr/>
            <p:nvPr/>
          </p:nvSpPr>
          <p:spPr>
            <a:xfrm>
              <a:off x="3966280" y="2047945"/>
              <a:ext cx="1068300" cy="53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1729115" y="3181611"/>
            <a:ext cx="2082002" cy="193682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720160" y="4102836"/>
            <a:ext cx="2432250" cy="221239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Oval 26"/>
          <p:cNvSpPr/>
          <p:nvPr/>
        </p:nvSpPr>
        <p:spPr>
          <a:xfrm>
            <a:off x="8255329" y="1465673"/>
            <a:ext cx="3055674" cy="291632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4595" y="5177274"/>
            <a:ext cx="962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460618" y="3484019"/>
            <a:ext cx="962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434304" y="4566285"/>
            <a:ext cx="962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3894618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27" grpId="0" animBg="1"/>
      <p:bldP spid="3" grpId="0"/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323261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89061" y="1221344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9307" y="124461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5608328" y="942955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71715" y="3484822"/>
            <a:ext cx="269841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126" y="1899444"/>
            <a:ext cx="7305690" cy="464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71728" y="1193790"/>
            <a:ext cx="612095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Rèn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luyện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tiếp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theo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chuẩn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bị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chủ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đề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mới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208386" y="1235858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3654" y="125654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2633" y="2331037"/>
            <a:ext cx="1021399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92635" y="3590155"/>
            <a:ext cx="1021399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CHỦ ĐỀ 6: THAM GIA HOẠT ĐỘNG PHÁT TRIỂN CỘNG 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SBT. </a:t>
            </a:r>
          </a:p>
        </p:txBody>
      </p:sp>
      <p:sp>
        <p:nvSpPr>
          <p:cNvPr id="20" name="Google Shape;173;p4"/>
          <p:cNvSpPr/>
          <p:nvPr/>
        </p:nvSpPr>
        <p:spPr>
          <a:xfrm>
            <a:off x="212114" y="2431330"/>
            <a:ext cx="777443" cy="791184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rgbClr val="F7D5CB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71;p4"/>
          <p:cNvSpPr/>
          <p:nvPr/>
        </p:nvSpPr>
        <p:spPr>
          <a:xfrm>
            <a:off x="257939" y="3811930"/>
            <a:ext cx="806774" cy="847752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E0E0E0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Google Shape;69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553" y="290083"/>
            <a:ext cx="1428750" cy="110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28" descr="C:\Users\Administrator\Desktop\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23826" y="4115063"/>
            <a:ext cx="3552655" cy="274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28" descr="C:\Users\Administrator\Desktop\8bea6ffdccf97f1fcc27cd2b7f144d9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7232855" y="-1"/>
            <a:ext cx="4959145" cy="2627453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804193" y="2598003"/>
            <a:ext cx="99830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TẠM BIỆT CÁC EM VÀ HẸN GẶP LẠI!</a:t>
            </a:r>
          </a:p>
          <a:p>
            <a:pPr algn="ctr"/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GOODBYE SEE YOU AGAIN!</a:t>
            </a:r>
          </a:p>
        </p:txBody>
      </p:sp>
    </p:spTree>
    <p:extLst>
      <p:ext uri="{BB962C8B-B14F-4D97-AF65-F5344CB8AC3E}">
        <p14:creationId xmlns:p14="http://schemas.microsoft.com/office/powerpoint/2010/main" val="3180683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86667" y="1353444"/>
            <a:ext cx="8608729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063" tIns="68031" rIns="136063" bIns="68031"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8</a:t>
            </a:r>
          </a:p>
          <a:p>
            <a:pPr algn="ctr"/>
            <a:r>
              <a:rPr lang="en-US" sz="2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(CHÂN TRỜI SÁNG TẠO)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736759" y="475330"/>
            <a:ext cx="7963507" cy="685800"/>
          </a:xfrm>
        </p:spPr>
        <p:txBody>
          <a:bodyPr>
            <a:normAutofit/>
          </a:bodyPr>
          <a:lstStyle/>
          <a:p>
            <a:pPr algn="ctr"/>
            <a:r>
              <a:rPr lang="en-US" sz="2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LIÊN HỆ MUA BỘ GIÁO ÁN VÀ BÀI GIẢNG ĐIỆN TỬ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431822" y="5239644"/>
            <a:ext cx="8534400" cy="8001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phamminhtue.c3lvt@soctrang.edu.vn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41" y="191411"/>
            <a:ext cx="2451301" cy="247497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2514600"/>
            <a:ext cx="3273778" cy="4114800"/>
          </a:xfrm>
          <a:prstGeom prst="rect">
            <a:avLst/>
          </a:prstGeom>
        </p:spPr>
        <p:txBody>
          <a:bodyPr vert="horz" lIns="101068" tIns="50534" rIns="101068" bIns="50534" rtlCol="0" anchor="ctr">
            <a:normAutofit fontScale="90000" lnSpcReduction="10000"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THPT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2010</a:t>
            </a: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ĐHSP</a:t>
            </a: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(3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GD-ĐT;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UBND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2020;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;…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373791" y="2496444"/>
            <a:ext cx="8721618" cy="2857500"/>
          </a:xfrm>
          <a:prstGeom prst="rect">
            <a:avLst/>
          </a:prstGeom>
        </p:spPr>
        <p:txBody>
          <a:bodyPr vert="horz" lIns="101068" tIns="50534" rIns="101068" bIns="50534" rtlCol="0" anchor="ctr">
            <a:normAutofit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1: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0939 286 603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endParaRPr lang="en-US" sz="21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2: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21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3: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+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Vietcombank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0891000617723 </a:t>
            </a: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+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Sacombank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070103141271</a:t>
            </a: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4: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qua Email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          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HKI:      250.000 </a:t>
            </a:r>
            <a:r>
              <a:rPr lang="en-US" sz="21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/Word/PPT</a:t>
            </a:r>
          </a:p>
          <a:p>
            <a:pPr algn="just"/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- </a:t>
            </a:r>
            <a:r>
              <a:rPr lang="en-US" sz="21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400.000 </a:t>
            </a:r>
            <a:r>
              <a:rPr lang="en-US" sz="21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/ Word/PPT </a:t>
            </a:r>
          </a:p>
        </p:txBody>
      </p:sp>
    </p:spTree>
    <p:extLst>
      <p:ext uri="{BB962C8B-B14F-4D97-AF65-F5344CB8AC3E}">
        <p14:creationId xmlns:p14="http://schemas.microsoft.com/office/powerpoint/2010/main" val="298495731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474413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Rectangle 4"/>
          <p:cNvSpPr/>
          <p:nvPr/>
        </p:nvSpPr>
        <p:spPr>
          <a:xfrm>
            <a:off x="951875" y="2390776"/>
            <a:ext cx="10246393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5-6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11" y="3433961"/>
            <a:ext cx="7865245" cy="331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196218" y="1778696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3430807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474413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98" y="3641876"/>
            <a:ext cx="11118516" cy="328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loud Callout 15"/>
          <p:cNvSpPr/>
          <p:nvPr/>
        </p:nvSpPr>
        <p:spPr>
          <a:xfrm>
            <a:off x="5508120" y="1147591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0346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5110620" y="1644413"/>
            <a:ext cx="5956258" cy="2167003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SGK?</a:t>
            </a: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474413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597" y="2417328"/>
            <a:ext cx="7752704" cy="423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46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1060964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6019319" y="2145714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07" y="1763430"/>
            <a:ext cx="546735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1060964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5682566" y="1704060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473477" y="3811219"/>
            <a:ext cx="8810391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ý: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3327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1060964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231" y="3505602"/>
            <a:ext cx="7757591" cy="313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15392" y="2415828"/>
            <a:ext cx="1029963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196218" y="1778696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1583327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5514251" y="1794725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1060964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68" y="2738828"/>
            <a:ext cx="9352631" cy="380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327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1527</TotalTime>
  <Words>1634</Words>
  <Application>Microsoft Office PowerPoint</Application>
  <PresentationFormat>Widescreen</PresentationFormat>
  <Paragraphs>140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Cambria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LIÊN HỆ MUA BỘ GIÁO ÁN VÀ BÀI GIẢNG ĐIỆN TỬ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33</cp:revision>
  <dcterms:created xsi:type="dcterms:W3CDTF">2021-09-10T07:37:52Z</dcterms:created>
  <dcterms:modified xsi:type="dcterms:W3CDTF">2023-09-07T14:20:11Z</dcterms:modified>
</cp:coreProperties>
</file>