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42" r:id="rId3"/>
    <p:sldId id="343" r:id="rId4"/>
    <p:sldId id="357" r:id="rId5"/>
    <p:sldId id="358" r:id="rId6"/>
    <p:sldId id="359" r:id="rId7"/>
    <p:sldId id="354" r:id="rId8"/>
    <p:sldId id="360" r:id="rId9"/>
    <p:sldId id="353" r:id="rId10"/>
    <p:sldId id="361" r:id="rId11"/>
    <p:sldId id="347" r:id="rId12"/>
    <p:sldId id="364" r:id="rId13"/>
    <p:sldId id="363" r:id="rId14"/>
    <p:sldId id="362" r:id="rId15"/>
    <p:sldId id="352" r:id="rId16"/>
    <p:sldId id="365" r:id="rId17"/>
    <p:sldId id="366" r:id="rId18"/>
    <p:sldId id="367" r:id="rId19"/>
    <p:sldId id="348" r:id="rId20"/>
    <p:sldId id="351" r:id="rId21"/>
    <p:sldId id="356" r:id="rId22"/>
    <p:sldId id="355" r:id="rId23"/>
    <p:sldId id="344" r:id="rId24"/>
    <p:sldId id="346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jv2z0/RGb5s30QNJLC0gwZ8AqS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C1A583-2C20-4568-B590-3E40C45AF3C4}" v="25" dt="2023-05-13T12:55:08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60" Type="http://customschemas.google.com/relationships/presentationmetadata" Target="metadata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6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0910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273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3" name="Google Shape;69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7207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25013-4BF5-4603-9672-345FAFD909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48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C:\Users\Administrator\Desktop\8bea6ffdccf97f1fcc27cd2b7f144d9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16044" y="0"/>
            <a:ext cx="4175956" cy="22125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12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47B8C0-774D-44A7-8D46-05DF1138B503}"/>
              </a:ext>
            </a:extLst>
          </p:cNvPr>
          <p:cNvCxnSpPr/>
          <p:nvPr/>
        </p:nvCxnSpPr>
        <p:spPr>
          <a:xfrm>
            <a:off x="5011719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444898" y="1365736"/>
            <a:ext cx="7234255" cy="1431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53525" y="870719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NGHIỆM, HƯỚNG NGHIỆP 8</a:t>
            </a:r>
          </a:p>
        </p:txBody>
      </p:sp>
      <p:pic>
        <p:nvPicPr>
          <p:cNvPr id="22" name="Picture 5" descr="FLOWERS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LOWER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78" y="2796849"/>
            <a:ext cx="4032924" cy="2424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571395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8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2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08665" y="1916482"/>
            <a:ext cx="2801428" cy="53861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607" y="2801634"/>
            <a:ext cx="4351544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 – 4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60" y="2749788"/>
            <a:ext cx="6862615" cy="281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5883901" y="1477063"/>
            <a:ext cx="5709069" cy="1912979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4874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475956" y="2107876"/>
            <a:ext cx="5405113" cy="1912979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55617" y="1179276"/>
            <a:ext cx="56322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18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724807" y="4951098"/>
            <a:ext cx="10615549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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3" y="1836403"/>
            <a:ext cx="5458250" cy="2867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2694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1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55617" y="1179276"/>
            <a:ext cx="56322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18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970" y="2149127"/>
            <a:ext cx="8296256" cy="397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2" y="2666544"/>
            <a:ext cx="3169575" cy="273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06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095925" y="1894934"/>
            <a:ext cx="5709069" cy="2267211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55617" y="1179276"/>
            <a:ext cx="56322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18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43" y="1736180"/>
            <a:ext cx="5161164" cy="507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606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1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55617" y="1179276"/>
            <a:ext cx="56322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18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432" y="2718965"/>
            <a:ext cx="4510880" cy="38164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Chia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120775" y="1916482"/>
            <a:ext cx="2801428" cy="53861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 LUẬN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54" y="2743198"/>
            <a:ext cx="7228435" cy="341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loud Callout 20"/>
          <p:cNvSpPr/>
          <p:nvPr/>
        </p:nvSpPr>
        <p:spPr>
          <a:xfrm>
            <a:off x="6095925" y="1182780"/>
            <a:ext cx="5709069" cy="1912979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8606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64762"/>
            <a:ext cx="688086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8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2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4" y="2707137"/>
            <a:ext cx="9661642" cy="389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5858849" y="1629899"/>
            <a:ext cx="5709069" cy="2154477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26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64762"/>
            <a:ext cx="688086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8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2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20775" y="1979112"/>
            <a:ext cx="2801428" cy="53861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 CẶP ĐÔI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689" y="2492679"/>
            <a:ext cx="7218694" cy="306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8284" y="2856120"/>
            <a:ext cx="4504028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SGK.</a:t>
            </a:r>
          </a:p>
        </p:txBody>
      </p:sp>
    </p:spTree>
    <p:extLst>
      <p:ext uri="{BB962C8B-B14F-4D97-AF65-F5344CB8AC3E}">
        <p14:creationId xmlns:p14="http://schemas.microsoft.com/office/powerpoint/2010/main" val="1019951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64762"/>
            <a:ext cx="688086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8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2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77" y="3732082"/>
            <a:ext cx="10023291" cy="222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170544" y="1597572"/>
            <a:ext cx="5709069" cy="1912979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5570751" y="1729095"/>
            <a:ext cx="6370580" cy="1649932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9951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64762"/>
            <a:ext cx="688086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8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2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04" y="2287239"/>
            <a:ext cx="5094897" cy="363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908" y="3178850"/>
            <a:ext cx="4864174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696971" y="2354892"/>
            <a:ext cx="2801428" cy="53861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5909017" y="1537414"/>
            <a:ext cx="5709069" cy="1912979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9951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98851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8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2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00" y="1867421"/>
            <a:ext cx="8384863" cy="234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Google Shape;168;p4"/>
          <p:cNvSpPr/>
          <p:nvPr/>
        </p:nvSpPr>
        <p:spPr>
          <a:xfrm>
            <a:off x="777326" y="4294300"/>
            <a:ext cx="2319994" cy="2273805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400"/>
            </a:pP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Google Shape;173;p4"/>
          <p:cNvSpPr/>
          <p:nvPr/>
        </p:nvSpPr>
        <p:spPr>
          <a:xfrm>
            <a:off x="431780" y="5144110"/>
            <a:ext cx="643735" cy="62826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60;p4"/>
          <p:cNvSpPr/>
          <p:nvPr/>
        </p:nvSpPr>
        <p:spPr>
          <a:xfrm>
            <a:off x="4562646" y="4250792"/>
            <a:ext cx="2443430" cy="2328778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Google Shape;152;p4"/>
          <p:cNvSpPr/>
          <p:nvPr/>
        </p:nvSpPr>
        <p:spPr>
          <a:xfrm>
            <a:off x="8464207" y="4266807"/>
            <a:ext cx="2439888" cy="2254685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1" name="Google Shape;171;p4"/>
          <p:cNvSpPr/>
          <p:nvPr/>
        </p:nvSpPr>
        <p:spPr>
          <a:xfrm>
            <a:off x="4247852" y="5127163"/>
            <a:ext cx="637299" cy="695312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72;p4"/>
          <p:cNvSpPr/>
          <p:nvPr/>
        </p:nvSpPr>
        <p:spPr>
          <a:xfrm>
            <a:off x="8159539" y="5041607"/>
            <a:ext cx="683836" cy="730763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356975" y="5177267"/>
            <a:ext cx="853299" cy="69531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7306240" y="5130195"/>
            <a:ext cx="853299" cy="69531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6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08" y="2130597"/>
            <a:ext cx="7607099" cy="4278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" y="448411"/>
            <a:ext cx="3209190" cy="32091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8529" y="1230902"/>
            <a:ext cx="8298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“CHÀO NĂM HỌC MỚI”</a:t>
            </a:r>
          </a:p>
        </p:txBody>
      </p:sp>
      <p:pic>
        <p:nvPicPr>
          <p:cNvPr id="2" name="NĂM HỌC MỚI THÂN YÊU.">
            <a:hlinkClick r:id="" action="ppaction://media"/>
            <a:extLst>
              <a:ext uri="{FF2B5EF4-FFF2-40B4-BE49-F238E27FC236}">
                <a16:creationId xmlns:a16="http://schemas.microsoft.com/office/drawing/2014/main" id="{15D70F6E-6616-D6A1-9F71-180DB9C9C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0093" y="4414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18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292264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8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2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156945"/>
              </p:ext>
            </p:extLst>
          </p:nvPr>
        </p:nvGraphicFramePr>
        <p:xfrm>
          <a:off x="1875390" y="3344450"/>
          <a:ext cx="8441069" cy="2242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373115" imgH="1685714" progId="Paint.Picture">
                  <p:embed/>
                </p:oleObj>
              </mc:Choice>
              <mc:Fallback>
                <p:oleObj name="Bitmap Image" r:id="rId3" imgW="6373115" imgH="168571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5390" y="3344450"/>
                        <a:ext cx="8441069" cy="22421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589114" y="1769242"/>
            <a:ext cx="11051591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93939" y="5502244"/>
            <a:ext cx="10546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0726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3232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189061" y="1221344"/>
            <a:ext cx="381000" cy="381000"/>
            <a:chOff x="2078" y="1680"/>
            <a:chExt cx="1615" cy="1615"/>
          </a:xfrm>
        </p:grpSpPr>
        <p:sp>
          <p:nvSpPr>
            <p:cNvPr id="8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2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gray">
          <a:xfrm>
            <a:off x="219307" y="124461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14" y="2104439"/>
            <a:ext cx="6555081" cy="461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loud Callout 16"/>
          <p:cNvSpPr/>
          <p:nvPr/>
        </p:nvSpPr>
        <p:spPr>
          <a:xfrm>
            <a:off x="5608328" y="942955"/>
            <a:ext cx="5709069" cy="1912979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4241" y="3693571"/>
            <a:ext cx="269841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24662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71728" y="1193790"/>
            <a:ext cx="612095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chuẩn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đề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mới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grpSp>
        <p:nvGrpSpPr>
          <p:cNvPr id="7" name="Group 74"/>
          <p:cNvGrpSpPr>
            <a:grpSpLocks/>
          </p:cNvGrpSpPr>
          <p:nvPr/>
        </p:nvGrpSpPr>
        <p:grpSpPr bwMode="auto">
          <a:xfrm>
            <a:off x="208386" y="1235858"/>
            <a:ext cx="381000" cy="381000"/>
            <a:chOff x="2078" y="1680"/>
            <a:chExt cx="1615" cy="1615"/>
          </a:xfrm>
        </p:grpSpPr>
        <p:sp>
          <p:nvSpPr>
            <p:cNvPr id="8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2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gray">
          <a:xfrm>
            <a:off x="213654" y="125654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92633" y="2331037"/>
            <a:ext cx="102139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92635" y="3590155"/>
            <a:ext cx="1021399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CHỦ ĐỀ 2: THỂ HIỆN TRÁCH NHIỆM VỚI BẢN THÂN VÀ MỌI 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  <p:sp>
        <p:nvSpPr>
          <p:cNvPr id="19" name="Google Shape;173;p4"/>
          <p:cNvSpPr/>
          <p:nvPr/>
        </p:nvSpPr>
        <p:spPr>
          <a:xfrm>
            <a:off x="212114" y="2431330"/>
            <a:ext cx="777443" cy="791184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71;p4"/>
          <p:cNvSpPr/>
          <p:nvPr/>
        </p:nvSpPr>
        <p:spPr>
          <a:xfrm>
            <a:off x="257939" y="3811930"/>
            <a:ext cx="806774" cy="847752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662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553" y="290083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28" descr="C:\Users\Administrator\Desktop\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23826" y="4115063"/>
            <a:ext cx="3552655" cy="274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28" descr="C:\Users\Administrator\Desktop\8bea6ffdccf97f1fcc27cd2b7f144d9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232855" y="-1"/>
            <a:ext cx="4959145" cy="2627453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804193" y="2598003"/>
            <a:ext cx="99830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 CÁC EM VÀ HẸN GẶP LẠI!</a:t>
            </a:r>
          </a:p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GOODBYE SEE YOU AGAIN!</a:t>
            </a:r>
          </a:p>
        </p:txBody>
      </p:sp>
    </p:spTree>
    <p:extLst>
      <p:ext uri="{BB962C8B-B14F-4D97-AF65-F5344CB8AC3E}">
        <p14:creationId xmlns:p14="http://schemas.microsoft.com/office/powerpoint/2010/main" val="667181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86667" y="1353444"/>
            <a:ext cx="8608729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063" tIns="68031" rIns="136063" bIns="68031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NGHIỆM, HƯỚNG NGHIỆP 8</a:t>
            </a:r>
          </a:p>
          <a:p>
            <a:pPr algn="ctr"/>
            <a:r>
              <a:rPr lang="en-US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(CHÂN TRỜI SÁNG TẠO)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736759" y="475330"/>
            <a:ext cx="7963507" cy="685800"/>
          </a:xfrm>
        </p:spPr>
        <p:txBody>
          <a:bodyPr>
            <a:normAutofit/>
          </a:bodyPr>
          <a:lstStyle/>
          <a:p>
            <a:pPr algn="ctr"/>
            <a:r>
              <a:rPr lang="en-US" sz="21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LIÊN HỆ MUA BỘ GIÁO ÁN VÀ BÀI GIẢNG ĐIỆN TỬ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431822" y="5239644"/>
            <a:ext cx="8534400" cy="8001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27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7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Tuệ</a:t>
            </a:r>
            <a:endParaRPr lang="en-US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Email: phamminhtue.c3lvt@soctrang.edu.vn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1" y="191411"/>
            <a:ext cx="2451301" cy="247497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2514600"/>
            <a:ext cx="3273778" cy="4114800"/>
          </a:xfrm>
          <a:prstGeom prst="rect">
            <a:avLst/>
          </a:prstGeom>
        </p:spPr>
        <p:txBody>
          <a:bodyPr vert="horz" lIns="101068" tIns="50534" rIns="101068" bIns="50534" rtlCol="0" anchor="ctr">
            <a:normAutofit fontScale="90000" lnSpcReduction="10000"/>
          </a:bodyPr>
          <a:lstStyle>
            <a:lvl1pPr algn="ctr" defTabSz="679216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THPT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2010</a:t>
            </a:r>
          </a:p>
          <a:p>
            <a:pPr algn="just"/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ĐHSP</a:t>
            </a:r>
          </a:p>
          <a:p>
            <a:pPr algn="just"/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(3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GD-ĐT;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UBND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2020;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1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;…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373791" y="2496444"/>
            <a:ext cx="8721618" cy="2857500"/>
          </a:xfrm>
          <a:prstGeom prst="rect">
            <a:avLst/>
          </a:prstGeom>
        </p:spPr>
        <p:txBody>
          <a:bodyPr vert="horz" lIns="101068" tIns="50534" rIns="101068" bIns="50534" rtlCol="0" anchor="ctr">
            <a:normAutofit/>
          </a:bodyPr>
          <a:lstStyle>
            <a:lvl1pPr algn="ctr" defTabSz="679216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BƯỚC 1: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0939 286 603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Zalo</a:t>
            </a:r>
            <a:endParaRPr lang="en-US" sz="2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BƯỚC 2: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Mr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2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BƯỚC 3: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+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Vietcombank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0891000617723 </a:t>
            </a:r>
          </a:p>
          <a:p>
            <a:pPr algn="just"/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+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Sacombank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070103141271</a:t>
            </a:r>
          </a:p>
          <a:p>
            <a:pPr algn="just"/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BƯỚC 4: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Mr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qua Email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Zalo</a:t>
            </a:r>
            <a:r>
              <a:rPr lang="en-US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          </a:t>
            </a:r>
            <a:r>
              <a:rPr lang="en-US" sz="21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HKI:      250.000 </a:t>
            </a:r>
            <a:r>
              <a:rPr lang="en-US" sz="21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1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/Word/PPT</a:t>
            </a:r>
          </a:p>
          <a:p>
            <a:pPr algn="just"/>
            <a:r>
              <a:rPr lang="en-US" sz="21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- </a:t>
            </a:r>
            <a:r>
              <a:rPr lang="en-US" sz="21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1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1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400.000 </a:t>
            </a:r>
            <a:r>
              <a:rPr lang="en-US" sz="21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1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/ Word/PPT </a:t>
            </a:r>
          </a:p>
        </p:txBody>
      </p:sp>
    </p:spTree>
    <p:extLst>
      <p:ext uri="{BB962C8B-B14F-4D97-AF65-F5344CB8AC3E}">
        <p14:creationId xmlns:p14="http://schemas.microsoft.com/office/powerpoint/2010/main" val="298495731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20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67015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22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3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6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8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8333" y="2081130"/>
            <a:ext cx="979331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199266" y="3398885"/>
            <a:ext cx="9793317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bi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khan,...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đuối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430807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357522" y="1589359"/>
            <a:ext cx="5709069" cy="1912979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67015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22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3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6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8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322182" y="2022351"/>
            <a:ext cx="6053566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Nam;...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85" y="4051567"/>
            <a:ext cx="8962654" cy="248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790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20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67015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22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3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6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8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09" y="2938347"/>
            <a:ext cx="4706452" cy="2730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val 5"/>
          <p:cNvSpPr/>
          <p:nvPr/>
        </p:nvSpPr>
        <p:spPr>
          <a:xfrm>
            <a:off x="243922" y="1759985"/>
            <a:ext cx="4508978" cy="405934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8" name="Cloud Callout 17"/>
          <p:cNvSpPr/>
          <p:nvPr/>
        </p:nvSpPr>
        <p:spPr>
          <a:xfrm>
            <a:off x="5921479" y="1438786"/>
            <a:ext cx="5709069" cy="1912979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240008" y="5275814"/>
            <a:ext cx="776395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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9970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220009" y="1456625"/>
            <a:ext cx="5709069" cy="1912979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67015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22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3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6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8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8" y="2095452"/>
            <a:ext cx="3710241" cy="4276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08538" y="3390359"/>
            <a:ext cx="7866344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ý: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,...)</a:t>
            </a:r>
          </a:p>
        </p:txBody>
      </p:sp>
      <p:sp>
        <p:nvSpPr>
          <p:cNvPr id="5" name="Rectangle 4"/>
          <p:cNvSpPr/>
          <p:nvPr/>
        </p:nvSpPr>
        <p:spPr>
          <a:xfrm>
            <a:off x="4108538" y="5534809"/>
            <a:ext cx="786634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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9970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63386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82" y="1735868"/>
            <a:ext cx="6799471" cy="316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Google Shape;168;p4"/>
          <p:cNvSpPr/>
          <p:nvPr/>
        </p:nvSpPr>
        <p:spPr>
          <a:xfrm>
            <a:off x="7747537" y="1376223"/>
            <a:ext cx="2319994" cy="2273805"/>
          </a:xfrm>
          <a:prstGeom prst="ellipse">
            <a:avLst/>
          </a:prstGeom>
          <a:solidFill>
            <a:srgbClr val="FE0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895180" y="1653139"/>
            <a:ext cx="21182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6" name="Google Shape;173;p4"/>
          <p:cNvSpPr/>
          <p:nvPr/>
        </p:nvSpPr>
        <p:spPr>
          <a:xfrm>
            <a:off x="7339361" y="2075721"/>
            <a:ext cx="643735" cy="62826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160;p4"/>
          <p:cNvSpPr/>
          <p:nvPr/>
        </p:nvSpPr>
        <p:spPr>
          <a:xfrm>
            <a:off x="9046964" y="3845492"/>
            <a:ext cx="2443430" cy="2328778"/>
          </a:xfrm>
          <a:prstGeom prst="ellipse">
            <a:avLst/>
          </a:prstGeom>
          <a:solidFill>
            <a:srgbClr val="C85B5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8" name="Google Shape;152;p4"/>
          <p:cNvSpPr/>
          <p:nvPr/>
        </p:nvSpPr>
        <p:spPr>
          <a:xfrm>
            <a:off x="5307649" y="4471792"/>
            <a:ext cx="2439888" cy="2254685"/>
          </a:xfrm>
          <a:prstGeom prst="ellipse">
            <a:avLst/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9" name="Google Shape;171;p4"/>
          <p:cNvSpPr/>
          <p:nvPr/>
        </p:nvSpPr>
        <p:spPr>
          <a:xfrm>
            <a:off x="8669540" y="4671758"/>
            <a:ext cx="762000" cy="759445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172;p4"/>
          <p:cNvSpPr/>
          <p:nvPr/>
        </p:nvSpPr>
        <p:spPr>
          <a:xfrm>
            <a:off x="4915299" y="5246592"/>
            <a:ext cx="784700" cy="754737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726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63386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843545"/>
              </p:ext>
            </p:extLst>
          </p:nvPr>
        </p:nvGraphicFramePr>
        <p:xfrm>
          <a:off x="396630" y="1828800"/>
          <a:ext cx="6108295" cy="4697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714286" imgH="5152381" progId="Paint.Picture">
                  <p:embed/>
                </p:oleObj>
              </mc:Choice>
              <mc:Fallback>
                <p:oleObj name="Bitmap Image" r:id="rId3" imgW="6714286" imgH="5152381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630" y="1828800"/>
                        <a:ext cx="6108295" cy="46972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loud Callout 16"/>
          <p:cNvSpPr/>
          <p:nvPr/>
        </p:nvSpPr>
        <p:spPr>
          <a:xfrm>
            <a:off x="6338568" y="1706572"/>
            <a:ext cx="5709069" cy="1912979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33825" y="4311640"/>
            <a:ext cx="5115797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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6660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MỘT SỐ ĐẶC ĐIỂM CỦA BẢN THÂN</a:t>
            </a: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571395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8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2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01" y="3209747"/>
            <a:ext cx="10764492" cy="302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loud Callout 16"/>
          <p:cNvSpPr/>
          <p:nvPr/>
        </p:nvSpPr>
        <p:spPr>
          <a:xfrm>
            <a:off x="5583277" y="1396976"/>
            <a:ext cx="5709069" cy="1912979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26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1861</Words>
  <Application>Microsoft Office PowerPoint</Application>
  <PresentationFormat>Widescreen</PresentationFormat>
  <Paragraphs>145</Paragraphs>
  <Slides>24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Cambria</vt:lpstr>
      <vt:lpstr>Times New Roman</vt:lpstr>
      <vt:lpstr>Calibri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MUA BỘ GIÁO ÁN VÀ BÀI GIẢNG ĐIỆN TỬ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39</cp:revision>
  <dcterms:created xsi:type="dcterms:W3CDTF">2021-09-10T07:37:52Z</dcterms:created>
  <dcterms:modified xsi:type="dcterms:W3CDTF">2023-09-07T13:49:27Z</dcterms:modified>
</cp:coreProperties>
</file>