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27"/>
  </p:notesMasterIdLst>
  <p:sldIdLst>
    <p:sldId id="306" r:id="rId5"/>
    <p:sldId id="307" r:id="rId6"/>
    <p:sldId id="328" r:id="rId7"/>
    <p:sldId id="308" r:id="rId8"/>
    <p:sldId id="333" r:id="rId9"/>
    <p:sldId id="334" r:id="rId10"/>
    <p:sldId id="335" r:id="rId11"/>
    <p:sldId id="337" r:id="rId12"/>
    <p:sldId id="336" r:id="rId13"/>
    <p:sldId id="339" r:id="rId14"/>
    <p:sldId id="340" r:id="rId15"/>
    <p:sldId id="342" r:id="rId16"/>
    <p:sldId id="345" r:id="rId17"/>
    <p:sldId id="344" r:id="rId18"/>
    <p:sldId id="347" r:id="rId19"/>
    <p:sldId id="346" r:id="rId20"/>
    <p:sldId id="325" r:id="rId21"/>
    <p:sldId id="270" r:id="rId22"/>
    <p:sldId id="264" r:id="rId23"/>
    <p:sldId id="265" r:id="rId24"/>
    <p:sldId id="269" r:id="rId25"/>
    <p:sldId id="291"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1656" autoAdjust="0"/>
  </p:normalViewPr>
  <p:slideViewPr>
    <p:cSldViewPr snapToGrid="0">
      <p:cViewPr varScale="1">
        <p:scale>
          <a:sx n="79" d="100"/>
          <a:sy n="79" d="100"/>
        </p:scale>
        <p:origin x="653"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424386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10</a:t>
            </a:fld>
            <a:endParaRPr lang="en-US"/>
          </a:p>
        </p:txBody>
      </p:sp>
    </p:spTree>
    <p:extLst>
      <p:ext uri="{BB962C8B-B14F-4D97-AF65-F5344CB8AC3E}">
        <p14:creationId xmlns:p14="http://schemas.microsoft.com/office/powerpoint/2010/main" val="1221496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11</a:t>
            </a:fld>
            <a:endParaRPr lang="en-US"/>
          </a:p>
        </p:txBody>
      </p:sp>
    </p:spTree>
    <p:extLst>
      <p:ext uri="{BB962C8B-B14F-4D97-AF65-F5344CB8AC3E}">
        <p14:creationId xmlns:p14="http://schemas.microsoft.com/office/powerpoint/2010/main" val="1516855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12</a:t>
            </a:fld>
            <a:endParaRPr lang="en-US"/>
          </a:p>
        </p:txBody>
      </p:sp>
    </p:spTree>
    <p:extLst>
      <p:ext uri="{BB962C8B-B14F-4D97-AF65-F5344CB8AC3E}">
        <p14:creationId xmlns:p14="http://schemas.microsoft.com/office/powerpoint/2010/main" val="3040126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13</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14</a:t>
            </a:fld>
            <a:endParaRPr lang="en-US"/>
          </a:p>
        </p:txBody>
      </p:sp>
    </p:spTree>
    <p:extLst>
      <p:ext uri="{BB962C8B-B14F-4D97-AF65-F5344CB8AC3E}">
        <p14:creationId xmlns:p14="http://schemas.microsoft.com/office/powerpoint/2010/main" val="382440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15</a:t>
            </a:fld>
            <a:endParaRPr lang="en-US"/>
          </a:p>
        </p:txBody>
      </p:sp>
    </p:spTree>
    <p:extLst>
      <p:ext uri="{BB962C8B-B14F-4D97-AF65-F5344CB8AC3E}">
        <p14:creationId xmlns:p14="http://schemas.microsoft.com/office/powerpoint/2010/main" val="376576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16</a:t>
            </a:fld>
            <a:endParaRPr lang="en-US"/>
          </a:p>
        </p:txBody>
      </p:sp>
    </p:spTree>
    <p:extLst>
      <p:ext uri="{BB962C8B-B14F-4D97-AF65-F5344CB8AC3E}">
        <p14:creationId xmlns:p14="http://schemas.microsoft.com/office/powerpoint/2010/main" val="3015176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17</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18</a:t>
            </a:fld>
            <a:endParaRPr lang="en-US"/>
          </a:p>
        </p:txBody>
      </p:sp>
    </p:spTree>
    <p:extLst>
      <p:ext uri="{BB962C8B-B14F-4D97-AF65-F5344CB8AC3E}">
        <p14:creationId xmlns:p14="http://schemas.microsoft.com/office/powerpoint/2010/main" val="303603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19</a:t>
            </a:fld>
            <a:endParaRPr lang="en-US"/>
          </a:p>
        </p:txBody>
      </p:sp>
    </p:spTree>
    <p:extLst>
      <p:ext uri="{BB962C8B-B14F-4D97-AF65-F5344CB8AC3E}">
        <p14:creationId xmlns:p14="http://schemas.microsoft.com/office/powerpoint/2010/main" val="372221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2</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20</a:t>
            </a:fld>
            <a:endParaRPr lang="en-US"/>
          </a:p>
        </p:txBody>
      </p:sp>
    </p:spTree>
    <p:extLst>
      <p:ext uri="{BB962C8B-B14F-4D97-AF65-F5344CB8AC3E}">
        <p14:creationId xmlns:p14="http://schemas.microsoft.com/office/powerpoint/2010/main" val="3550550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21</a:t>
            </a:fld>
            <a:endParaRPr lang="en-US"/>
          </a:p>
        </p:txBody>
      </p:sp>
    </p:spTree>
    <p:extLst>
      <p:ext uri="{BB962C8B-B14F-4D97-AF65-F5344CB8AC3E}">
        <p14:creationId xmlns:p14="http://schemas.microsoft.com/office/powerpoint/2010/main" val="974729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22</a:t>
            </a:fld>
            <a:endParaRPr lang="zh-CN" altLang="en-US"/>
          </a:p>
        </p:txBody>
      </p:sp>
    </p:spTree>
    <p:extLst>
      <p:ext uri="{BB962C8B-B14F-4D97-AF65-F5344CB8AC3E}">
        <p14:creationId xmlns:p14="http://schemas.microsoft.com/office/powerpoint/2010/main" val="2543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3</a:t>
            </a:fld>
            <a:endParaRPr lang="en-US"/>
          </a:p>
        </p:txBody>
      </p:sp>
    </p:spTree>
    <p:extLst>
      <p:ext uri="{BB962C8B-B14F-4D97-AF65-F5344CB8AC3E}">
        <p14:creationId xmlns:p14="http://schemas.microsoft.com/office/powerpoint/2010/main" val="151293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5</a:t>
            </a:fld>
            <a:endParaRPr lang="en-US"/>
          </a:p>
        </p:txBody>
      </p:sp>
    </p:spTree>
    <p:extLst>
      <p:ext uri="{BB962C8B-B14F-4D97-AF65-F5344CB8AC3E}">
        <p14:creationId xmlns:p14="http://schemas.microsoft.com/office/powerpoint/2010/main" val="3914063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6</a:t>
            </a:fld>
            <a:endParaRPr lang="en-US"/>
          </a:p>
        </p:txBody>
      </p:sp>
    </p:spTree>
    <p:extLst>
      <p:ext uri="{BB962C8B-B14F-4D97-AF65-F5344CB8AC3E}">
        <p14:creationId xmlns:p14="http://schemas.microsoft.com/office/powerpoint/2010/main" val="224206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7</a:t>
            </a:fld>
            <a:endParaRPr lang="en-US"/>
          </a:p>
        </p:txBody>
      </p:sp>
    </p:spTree>
    <p:extLst>
      <p:ext uri="{BB962C8B-B14F-4D97-AF65-F5344CB8AC3E}">
        <p14:creationId xmlns:p14="http://schemas.microsoft.com/office/powerpoint/2010/main" val="92752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8</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AC396-DBC8-4CC1-89B6-B16AA95C17B1}" type="slidenum">
              <a:rPr lang="en-US" smtClean="0"/>
              <a:pPr/>
              <a:t>9</a:t>
            </a:fld>
            <a:endParaRPr lang="en-US"/>
          </a:p>
        </p:txBody>
      </p:sp>
    </p:spTree>
    <p:extLst>
      <p:ext uri="{BB962C8B-B14F-4D97-AF65-F5344CB8AC3E}">
        <p14:creationId xmlns:p14="http://schemas.microsoft.com/office/powerpoint/2010/main" val="27529450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slideMaster" Target="../slideMasters/slideMaster1.xml"/><Relationship Id="rId9"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1"/>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2"/>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name="Clip" r:id="rId9" imgW="1154887" imgH="1129284" progId="">
                  <p:embed/>
                </p:oleObj>
              </mc:Choice>
              <mc:Fallback>
                <p:oleObj name="Clip" r:id="rId9" imgW="1154887" imgH="1129284" progId="">
                  <p:embed/>
                  <p:pic>
                    <p:nvPicPr>
                      <p:cNvPr id="0" name="Picture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3"/>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2024/5/2</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2024/5/2</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2/5/2024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2024/5/2</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3.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46.gif"/><Relationship Id="rId4" Type="http://schemas.openxmlformats.org/officeDocument/2006/relationships/image" Target="../media/image45.gif"/></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media2.mp3"/><Relationship Id="rId7" Type="http://schemas.openxmlformats.org/officeDocument/2006/relationships/notesSlide" Target="../notesSlides/notesSlide19.xml"/><Relationship Id="rId12" Type="http://schemas.openxmlformats.org/officeDocument/2006/relationships/image" Target="../media/image50.png"/><Relationship Id="rId2" Type="http://schemas.microsoft.com/office/2007/relationships/media" Target="../media/media2.mp3"/><Relationship Id="rId1" Type="http://schemas.openxmlformats.org/officeDocument/2006/relationships/tags" Target="../tags/tag24.xml"/><Relationship Id="rId6" Type="http://schemas.openxmlformats.org/officeDocument/2006/relationships/slideLayout" Target="../slideLayouts/slideLayout13.xml"/><Relationship Id="rId11" Type="http://schemas.openxmlformats.org/officeDocument/2006/relationships/image" Target="../media/image49.gif"/><Relationship Id="rId5" Type="http://schemas.openxmlformats.org/officeDocument/2006/relationships/audio" Target="../media/media3.mp3"/><Relationship Id="rId10" Type="http://schemas.openxmlformats.org/officeDocument/2006/relationships/image" Target="../media/image48.png"/><Relationship Id="rId4" Type="http://schemas.microsoft.com/office/2007/relationships/media" Target="../media/media3.mp3"/><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6.xml"/><Relationship Id="rId6" Type="http://schemas.openxmlformats.org/officeDocument/2006/relationships/image" Target="../media/image20.jpeg"/><Relationship Id="rId5" Type="http://schemas.openxmlformats.org/officeDocument/2006/relationships/image" Target="../media/image19.gif"/><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audio" Target="../media/media4.mp3"/><Relationship Id="rId7" Type="http://schemas.openxmlformats.org/officeDocument/2006/relationships/notesSlide" Target="../notesSlides/notesSlide20.xml"/><Relationship Id="rId12" Type="http://schemas.openxmlformats.org/officeDocument/2006/relationships/image" Target="../media/image50.png"/><Relationship Id="rId2" Type="http://schemas.microsoft.com/office/2007/relationships/media" Target="../media/media4.mp3"/><Relationship Id="rId1" Type="http://schemas.openxmlformats.org/officeDocument/2006/relationships/tags" Target="../tags/tag25.xml"/><Relationship Id="rId6" Type="http://schemas.openxmlformats.org/officeDocument/2006/relationships/slideLayout" Target="../slideLayouts/slideLayout13.xml"/><Relationship Id="rId11" Type="http://schemas.openxmlformats.org/officeDocument/2006/relationships/image" Target="../media/image49.gif"/><Relationship Id="rId5" Type="http://schemas.openxmlformats.org/officeDocument/2006/relationships/audio" Target="../media/media2.mp3"/><Relationship Id="rId10" Type="http://schemas.openxmlformats.org/officeDocument/2006/relationships/image" Target="../media/image53.png"/><Relationship Id="rId4" Type="http://schemas.microsoft.com/office/2007/relationships/media" Target="../media/media2.mp3"/><Relationship Id="rId9" Type="http://schemas.openxmlformats.org/officeDocument/2006/relationships/image" Target="../media/image52.png"/><Relationship Id="rId14" Type="http://schemas.openxmlformats.org/officeDocument/2006/relationships/image" Target="../media/image45.gif"/></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9.gif"/><Relationship Id="rId18" Type="http://schemas.openxmlformats.org/officeDocument/2006/relationships/image" Target="../media/image54.png"/><Relationship Id="rId3" Type="http://schemas.openxmlformats.org/officeDocument/2006/relationships/audio" Target="../media/media4.mp3"/><Relationship Id="rId7" Type="http://schemas.openxmlformats.org/officeDocument/2006/relationships/audio" Target="../media/media2.mp3"/><Relationship Id="rId12" Type="http://schemas.openxmlformats.org/officeDocument/2006/relationships/image" Target="../media/image57.png"/><Relationship Id="rId17" Type="http://schemas.openxmlformats.org/officeDocument/2006/relationships/image" Target="../media/image50.png"/><Relationship Id="rId2" Type="http://schemas.microsoft.com/office/2007/relationships/media" Target="../media/media4.mp3"/><Relationship Id="rId16" Type="http://schemas.openxmlformats.org/officeDocument/2006/relationships/image" Target="../media/image46.gif"/><Relationship Id="rId1" Type="http://schemas.openxmlformats.org/officeDocument/2006/relationships/tags" Target="../tags/tag26.xml"/><Relationship Id="rId6" Type="http://schemas.microsoft.com/office/2007/relationships/media" Target="../media/media2.mp3"/><Relationship Id="rId11" Type="http://schemas.openxmlformats.org/officeDocument/2006/relationships/image" Target="../media/image56.png"/><Relationship Id="rId5" Type="http://schemas.openxmlformats.org/officeDocument/2006/relationships/audio" Target="../media/media5.mp3"/><Relationship Id="rId15" Type="http://schemas.openxmlformats.org/officeDocument/2006/relationships/image" Target="../media/image59.gif"/><Relationship Id="rId10" Type="http://schemas.openxmlformats.org/officeDocument/2006/relationships/image" Target="../media/image55.png"/><Relationship Id="rId19" Type="http://schemas.openxmlformats.org/officeDocument/2006/relationships/image" Target="../media/image45.gif"/><Relationship Id="rId4" Type="http://schemas.microsoft.com/office/2007/relationships/media" Target="../media/media5.mp3"/><Relationship Id="rId9" Type="http://schemas.openxmlformats.org/officeDocument/2006/relationships/notesSlide" Target="../notesSlides/notesSlide21.xml"/><Relationship Id="rId14" Type="http://schemas.openxmlformats.org/officeDocument/2006/relationships/image" Target="../media/image58.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7.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8.xml"/><Relationship Id="rId7" Type="http://schemas.openxmlformats.org/officeDocument/2006/relationships/image" Target="../media/image2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6.png"/><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notesSlide" Target="../notesSlides/notesSlide5.xml"/><Relationship Id="rId4"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11.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12.xml"/><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1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771047"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11"/>
          <p:cNvSpPr txBox="1"/>
          <p:nvPr/>
        </p:nvSpPr>
        <p:spPr>
          <a:xfrm>
            <a:off x="4384478" y="2332525"/>
            <a:ext cx="889987"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6" y="2512859"/>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79306">
            <a:off x="145250" y="10475747"/>
            <a:ext cx="8564897" cy="2008636"/>
          </a:xfrm>
          <a:prstGeom prst="rect">
            <a:avLst/>
          </a:prstGeom>
        </p:spPr>
      </p:pic>
      <p:pic>
        <p:nvPicPr>
          <p:cNvPr id="69" name="图片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9520" y="2243741"/>
            <a:ext cx="2568853" cy="2208886"/>
          </a:xfrm>
          <a:prstGeom prst="rect">
            <a:avLst/>
          </a:prstGeom>
        </p:spPr>
      </p:pic>
    </p:spTree>
    <p:custDataLst>
      <p:tags r:id="rId1"/>
    </p:custDataLst>
    <p:extLst>
      <p:ext uri="{BB962C8B-B14F-4D97-AF65-F5344CB8AC3E}">
        <p14:creationId xmlns:p14="http://schemas.microsoft.com/office/powerpoint/2010/main" val="268616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822" y="4023773"/>
            <a:ext cx="2626111" cy="17518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6636" y="4023773"/>
            <a:ext cx="2626112" cy="17518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6281" y="4023773"/>
            <a:ext cx="2533396" cy="17518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iều trị dứt điểm ghẻ chàm hóa như thế nào? | Vinmec">
            <a:extLst>
              <a:ext uri="{FF2B5EF4-FFF2-40B4-BE49-F238E27FC236}">
                <a16:creationId xmlns:a16="http://schemas.microsoft.com/office/drawing/2014/main" id="{7709C366-97D8-4B29-8245-3FE138211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3594" y="4023772"/>
            <a:ext cx="2603605" cy="1751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23D2904-60F7-4E45-B22D-3D118E6ADF6E}"/>
              </a:ext>
            </a:extLst>
          </p:cNvPr>
          <p:cNvSpPr/>
          <p:nvPr/>
        </p:nvSpPr>
        <p:spPr>
          <a:xfrm>
            <a:off x="898849" y="1557609"/>
            <a:ext cx="10394302" cy="2179828"/>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Quan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tin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SGK</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trang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161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kĩ</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thuật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khan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bàn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10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hỏi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5CA0AE61-78DE-4C23-ABAF-F1C69D9F51BD}"/>
              </a:ext>
            </a:extLst>
          </p:cNvPr>
          <p:cNvSpPr txBox="1"/>
          <p:nvPr/>
        </p:nvSpPr>
        <p:spPr>
          <a:xfrm>
            <a:off x="703821" y="366090"/>
            <a:ext cx="11286015"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bệnh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bảo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vệ</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thành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ghép</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y </a:t>
            </a:r>
            <a:r>
              <a:rPr lang="en-US" sz="2800" b="1" dirty="0" err="1">
                <a:latin typeface="Arial" panose="020B0604020202020204" pitchFamily="34" charset="0"/>
                <a:cs typeface="Arial" panose="020B0604020202020204" pitchFamily="34" charset="0"/>
              </a:rPr>
              <a:t>học</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6388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wheel(1)">
                                      <p:cBhvr>
                                        <p:cTn id="21" dur="2000"/>
                                        <p:tgtEl>
                                          <p:spTgt spid="7170"/>
                                        </p:tgtEl>
                                      </p:cBhvr>
                                    </p:animEffect>
                                  </p:childTnLst>
                                </p:cTn>
                              </p:par>
                              <p:par>
                                <p:cTn id="22" presetID="21" presetClass="entr" presetSubtype="1" fill="hold" nodeType="with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wheel(1)">
                                      <p:cBhvr>
                                        <p:cTn id="24" dur="2000"/>
                                        <p:tgtEl>
                                          <p:spTgt spid="7172"/>
                                        </p:tgtEl>
                                      </p:cBhvr>
                                    </p:animEffect>
                                  </p:childTnLst>
                                </p:cTn>
                              </p:par>
                              <p:par>
                                <p:cTn id="25" presetID="21" presetClass="entr" presetSubtype="1" fill="hold" nodeType="with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wheel(1)">
                                      <p:cBhvr>
                                        <p:cTn id="27" dur="2000"/>
                                        <p:tgtEl>
                                          <p:spTgt spid="7174"/>
                                        </p:tgtEl>
                                      </p:cBhvr>
                                    </p:animEffect>
                                  </p:childTnLst>
                                </p:cTn>
                              </p:par>
                              <p:par>
                                <p:cTn id="28" presetID="21" presetClass="entr" presetSubtype="1" fill="hold" nodeType="withEffect">
                                  <p:stCondLst>
                                    <p:cond delay="0"/>
                                  </p:stCondLst>
                                  <p:childTnLst>
                                    <p:set>
                                      <p:cBhvr>
                                        <p:cTn id="29" dur="1" fill="hold">
                                          <p:stCondLst>
                                            <p:cond delay="0"/>
                                          </p:stCondLst>
                                        </p:cTn>
                                        <p:tgtEl>
                                          <p:spTgt spid="7176"/>
                                        </p:tgtEl>
                                        <p:attrNameLst>
                                          <p:attrName>style.visibility</p:attrName>
                                        </p:attrNameLst>
                                      </p:cBhvr>
                                      <p:to>
                                        <p:strVal val="visible"/>
                                      </p:to>
                                    </p:set>
                                    <p:animEffect transition="in" filter="wheel(1)">
                                      <p:cBhvr>
                                        <p:cTn id="30"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1383975911"/>
              </p:ext>
            </p:extLst>
          </p:nvPr>
        </p:nvGraphicFramePr>
        <p:xfrm>
          <a:off x="385670" y="177106"/>
          <a:ext cx="11591925" cy="3439668"/>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58" y="1059985"/>
            <a:ext cx="3832698" cy="25567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192C09BE-F26B-417B-9985-6F71C08A6717}"/>
              </a:ext>
            </a:extLst>
          </p:cNvPr>
          <p:cNvGraphicFramePr>
            <a:graphicFrameLocks noGrp="1"/>
          </p:cNvGraphicFramePr>
          <p:nvPr>
            <p:extLst>
              <p:ext uri="{D42A27DB-BD31-4B8C-83A1-F6EECF244321}">
                <p14:modId xmlns:p14="http://schemas.microsoft.com/office/powerpoint/2010/main" val="927329776"/>
              </p:ext>
            </p:extLst>
          </p:nvPr>
        </p:nvGraphicFramePr>
        <p:xfrm>
          <a:off x="385670" y="3616774"/>
          <a:ext cx="11401036" cy="3151867"/>
        </p:xfrm>
        <a:graphic>
          <a:graphicData uri="http://schemas.openxmlformats.org/drawingml/2006/table">
            <a:tbl>
              <a:tblPr firstRow="1" firstCol="1" bandRow="1">
                <a:tableStyleId>{5C22544A-7EE6-4342-B048-85BDC9FD1C3A}</a:tableStyleId>
              </a:tblPr>
              <a:tblGrid>
                <a:gridCol w="4242314">
                  <a:extLst>
                    <a:ext uri="{9D8B030D-6E8A-4147-A177-3AD203B41FA5}">
                      <a16:colId xmlns:a16="http://schemas.microsoft.com/office/drawing/2014/main" val="2797892663"/>
                    </a:ext>
                  </a:extLst>
                </a:gridCol>
                <a:gridCol w="1679510">
                  <a:extLst>
                    <a:ext uri="{9D8B030D-6E8A-4147-A177-3AD203B41FA5}">
                      <a16:colId xmlns:a16="http://schemas.microsoft.com/office/drawing/2014/main" val="4283889340"/>
                    </a:ext>
                  </a:extLst>
                </a:gridCol>
                <a:gridCol w="1520890">
                  <a:extLst>
                    <a:ext uri="{9D8B030D-6E8A-4147-A177-3AD203B41FA5}">
                      <a16:colId xmlns:a16="http://schemas.microsoft.com/office/drawing/2014/main" val="1692272915"/>
                    </a:ext>
                  </a:extLst>
                </a:gridCol>
                <a:gridCol w="3958322">
                  <a:extLst>
                    <a:ext uri="{9D8B030D-6E8A-4147-A177-3AD203B41FA5}">
                      <a16:colId xmlns:a16="http://schemas.microsoft.com/office/drawing/2014/main" val="2662907714"/>
                    </a:ext>
                  </a:extLst>
                </a:gridCol>
              </a:tblGrid>
              <a:tr h="3151867">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nấm</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6" name="Picture 5" descr="Bệnh lang ben: Bệnh lý da liễu thường gặp">
            <a:extLst>
              <a:ext uri="{FF2B5EF4-FFF2-40B4-BE49-F238E27FC236}">
                <a16:creationId xmlns:a16="http://schemas.microsoft.com/office/drawing/2014/main" id="{0F33B413-49C0-4625-9F14-6340D179F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869" y="3914312"/>
            <a:ext cx="3652876" cy="25567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177847126"/>
              </p:ext>
            </p:extLst>
          </p:nvPr>
        </p:nvGraphicFramePr>
        <p:xfrm>
          <a:off x="381001" y="109459"/>
          <a:ext cx="11591925" cy="2872740"/>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2129323">
                  <a:extLst>
                    <a:ext uri="{9D8B030D-6E8A-4147-A177-3AD203B41FA5}">
                      <a16:colId xmlns:a16="http://schemas.microsoft.com/office/drawing/2014/main" val="1692272915"/>
                    </a:ext>
                  </a:extLst>
                </a:gridCol>
                <a:gridCol w="3538053">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99" y="629668"/>
            <a:ext cx="3806110" cy="21368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7073453E-18F7-47A1-A4B7-352A53F9A330}"/>
              </a:ext>
            </a:extLst>
          </p:cNvPr>
          <p:cNvGraphicFramePr>
            <a:graphicFrameLocks noGrp="1"/>
          </p:cNvGraphicFramePr>
          <p:nvPr>
            <p:extLst>
              <p:ext uri="{D42A27DB-BD31-4B8C-83A1-F6EECF244321}">
                <p14:modId xmlns:p14="http://schemas.microsoft.com/office/powerpoint/2010/main" val="2264300564"/>
              </p:ext>
            </p:extLst>
          </p:nvPr>
        </p:nvGraphicFramePr>
        <p:xfrm>
          <a:off x="401216" y="2975934"/>
          <a:ext cx="11571710" cy="3252398"/>
        </p:xfrm>
        <a:graphic>
          <a:graphicData uri="http://schemas.openxmlformats.org/drawingml/2006/table">
            <a:tbl>
              <a:tblPr firstRow="1" firstCol="1" bandRow="1">
                <a:tableStyleId>{5C22544A-7EE6-4342-B048-85BDC9FD1C3A}</a:tableStyleId>
              </a:tblPr>
              <a:tblGrid>
                <a:gridCol w="4221724">
                  <a:extLst>
                    <a:ext uri="{9D8B030D-6E8A-4147-A177-3AD203B41FA5}">
                      <a16:colId xmlns:a16="http://schemas.microsoft.com/office/drawing/2014/main" val="2797892663"/>
                    </a:ext>
                  </a:extLst>
                </a:gridCol>
                <a:gridCol w="1692493">
                  <a:extLst>
                    <a:ext uri="{9D8B030D-6E8A-4147-A177-3AD203B41FA5}">
                      <a16:colId xmlns:a16="http://schemas.microsoft.com/office/drawing/2014/main" val="4283889340"/>
                    </a:ext>
                  </a:extLst>
                </a:gridCol>
                <a:gridCol w="2100779">
                  <a:extLst>
                    <a:ext uri="{9D8B030D-6E8A-4147-A177-3AD203B41FA5}">
                      <a16:colId xmlns:a16="http://schemas.microsoft.com/office/drawing/2014/main" val="1692272915"/>
                    </a:ext>
                  </a:extLst>
                </a:gridCol>
                <a:gridCol w="3556714">
                  <a:extLst>
                    <a:ext uri="{9D8B030D-6E8A-4147-A177-3AD203B41FA5}">
                      <a16:colId xmlns:a16="http://schemas.microsoft.com/office/drawing/2014/main" val="2662907714"/>
                    </a:ext>
                  </a:extLst>
                </a:gridCol>
              </a:tblGrid>
              <a:tr h="3252398">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ghẻ</a:t>
                      </a:r>
                      <a:endPar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ghẻ</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trực</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hoặc</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của</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những</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bị</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bệnh</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Bôi</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thuốc</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kỳ</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cọ</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cạo</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gãi</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vì</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nó</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có</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thể</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gây</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viêm</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nhiễm</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000" b="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khuẩn</a:t>
                      </a:r>
                      <a:r>
                        <a:rPr lang="en-US" sz="2000" b="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6" name="Picture 8" descr="Điều trị dứt điểm ghẻ chàm hóa như thế nào? | Vinmec">
            <a:extLst>
              <a:ext uri="{FF2B5EF4-FFF2-40B4-BE49-F238E27FC236}">
                <a16:creationId xmlns:a16="http://schemas.microsoft.com/office/drawing/2014/main" id="{5B79FA32-1FF6-4815-BB50-98E579751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95" y="3286736"/>
            <a:ext cx="3896914" cy="2561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43D3FF-02E0-4DAE-9581-EE6E2FDBB39E}"/>
              </a:ext>
            </a:extLst>
          </p:cNvPr>
          <p:cNvSpPr/>
          <p:nvPr/>
        </p:nvSpPr>
        <p:spPr>
          <a:xfrm>
            <a:off x="2297440" y="344158"/>
            <a:ext cx="9448799" cy="461665"/>
          </a:xfrm>
          <a:prstGeom prst="rect">
            <a:avLst/>
          </a:prstGeom>
          <a:solidFill>
            <a:schemeClr val="accent2">
              <a:lumMod val="20000"/>
              <a:lumOff val="80000"/>
            </a:schemeClr>
          </a:solidFill>
        </p:spPr>
        <p:txBody>
          <a:bodyPr wrap="square">
            <a:spAutoFit/>
          </a:bodyPr>
          <a:lstStyle/>
          <a:p>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07790" y="3303067"/>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1410" y="1030020"/>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5"/>
          <a:stretch>
            <a:fillRect/>
          </a:stretch>
        </p:blipFill>
        <p:spPr>
          <a:xfrm>
            <a:off x="5013451" y="1030020"/>
            <a:ext cx="2830869"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275" y="3755934"/>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1568034" y="3256171"/>
            <a:ext cx="2371208"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085755" y="3289245"/>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148329" y="6101090"/>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811" y="997407"/>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021839" y="6101090"/>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839" y="3764731"/>
            <a:ext cx="3998586" cy="20964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1570059" y="585733"/>
            <a:ext cx="9448799" cy="905633"/>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r>
              <a:rPr lang="vi-VN" sz="2400" dirty="0">
                <a:latin typeface="Arial" panose="020B0604020202020204" pitchFamily="34"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1589876" y="2711539"/>
            <a:ext cx="9515473" cy="480901"/>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K</a:t>
            </a:r>
            <a:r>
              <a:rPr lang="vi-VN" sz="2400" dirty="0">
                <a:latin typeface="Arial" panose="020B0604020202020204" pitchFamily="34" charset="0"/>
                <a:cs typeface="Arial" panose="020B0604020202020204" pitchFamily="34" charset="0"/>
              </a:rPr>
              <a:t>ể tên 1 số bệnh về da trong trường học</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35457C-500A-4949-82CD-974AA8AAEB8C}"/>
              </a:ext>
            </a:extLst>
          </p:cNvPr>
          <p:cNvSpPr/>
          <p:nvPr/>
        </p:nvSpPr>
        <p:spPr>
          <a:xfrm>
            <a:off x="1570059" y="1644212"/>
            <a:ext cx="9515473" cy="914481"/>
          </a:xfrm>
          <a:prstGeom prst="rect">
            <a:avLst/>
          </a:prstGeom>
          <a:solidFill>
            <a:schemeClr val="accent1">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latin typeface="Arial" panose="020B0604020202020204" pitchFamily="34" charset="0"/>
                <a:cs typeface="Arial" panose="020B0604020202020204" pitchFamily="34" charset="0"/>
              </a:rPr>
              <a:t>da tiếp xúc trực tiếp với môi trường, nếu môi trường bị ô nhiễm da sẽ nhiễm khuẩn, nhiễm độc, gây nên các bệnh về da</a:t>
            </a:r>
            <a:r>
              <a:rPr lang="en-US" sz="24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2311C1C7-72A8-4D33-9F56-6B9624C17767}"/>
              </a:ext>
            </a:extLst>
          </p:cNvPr>
          <p:cNvSpPr/>
          <p:nvPr/>
        </p:nvSpPr>
        <p:spPr>
          <a:xfrm>
            <a:off x="1570058" y="3429000"/>
            <a:ext cx="9448799" cy="489749"/>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2400" dirty="0" err="1">
                <a:latin typeface="Arial" panose="020B0604020202020204" pitchFamily="34" charset="0"/>
                <a:cs typeface="Arial" panose="020B0604020202020204" pitchFamily="34" charset="0"/>
              </a:rPr>
              <a:t>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lang</a:t>
            </a:r>
            <a:r>
              <a:rPr lang="en-US" sz="2400" dirty="0">
                <a:latin typeface="Arial" panose="020B0604020202020204" pitchFamily="34" charset="0"/>
                <a:cs typeface="Arial" panose="020B0604020202020204" pitchFamily="34" charset="0"/>
              </a:rPr>
              <a:t> ben…</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589252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1915032" y="357684"/>
            <a:ext cx="8895337" cy="1743106"/>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32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a:blip r:embed="rId4"/>
          <a:stretch>
            <a:fillRect/>
          </a:stretch>
        </p:blipFill>
        <p:spPr>
          <a:xfrm>
            <a:off x="490538" y="2604996"/>
            <a:ext cx="5338763" cy="345675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1" y="2604996"/>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177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338"/>
                                        </p:tgtEl>
                                        <p:attrNameLst>
                                          <p:attrName>style.visibility</p:attrName>
                                        </p:attrNameLst>
                                      </p:cBhvr>
                                      <p:to>
                                        <p:strVal val="visible"/>
                                      </p:to>
                                    </p:set>
                                    <p:animEffect transition="in" filter="circle(in)">
                                      <p:cBhvr>
                                        <p:cTn id="20"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2459740" y="1804797"/>
            <a:ext cx="8636885" cy="378565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endParaRPr lang="en-US" sz="2400" b="1" dirty="0">
              <a:solidFill>
                <a:srgbClr val="000000"/>
              </a:solidFill>
              <a:latin typeface="Arial" panose="020B0604020202020204" pitchFamily="34" charset="0"/>
              <a:ea typeface="Times New Roman" panose="02020603050405020304" pitchFamily="18" charset="0"/>
            </a:endParaRP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bệnh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về</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thường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gặp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Hắc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lang</a:t>
            </a:r>
            <a:r>
              <a:rPr lang="en-US" sz="2400" dirty="0">
                <a:solidFill>
                  <a:srgbClr val="FF0000"/>
                </a:solidFill>
                <a:latin typeface="Arial" panose="020B0604020202020204" pitchFamily="34" charset="0"/>
                <a:cs typeface="Arial" panose="020B0604020202020204" pitchFamily="34" charset="0"/>
              </a:rPr>
              <a:t> ben, </a:t>
            </a:r>
            <a:r>
              <a:rPr lang="en-US" sz="2400" dirty="0" err="1">
                <a:solidFill>
                  <a:srgbClr val="FF0000"/>
                </a:solidFill>
                <a:latin typeface="Arial" panose="020B0604020202020204" pitchFamily="34" charset="0"/>
                <a:cs typeface="Arial" panose="020B0604020202020204" pitchFamily="34" charset="0"/>
              </a:rPr>
              <a:t>cái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ghẻ</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mụn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trứng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biện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chăm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sóc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bảo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đẹp</a:t>
            </a:r>
            <a:r>
              <a:rPr lang="en-US" sz="2400" dirty="0">
                <a:solidFill>
                  <a:srgbClr val="FF0000"/>
                </a:solidFill>
                <a:latin typeface="Arial" panose="020B0604020202020204" pitchFamily="34" charset="0"/>
                <a:cs typeface="Arial" panose="020B0604020202020204" pitchFamily="34" charset="0"/>
              </a:rPr>
              <a:t> da an </a:t>
            </a:r>
            <a:r>
              <a:rPr lang="en-US" sz="2400" dirty="0" err="1">
                <a:solidFill>
                  <a:srgbClr val="FF0000"/>
                </a:solidFill>
                <a:latin typeface="Arial" panose="020B0604020202020204" pitchFamily="34" charset="0"/>
                <a:cs typeface="Arial" panose="020B0604020202020204" pitchFamily="34" charset="0"/>
              </a:rPr>
              <a:t>toàn</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sạch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sẽ</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chắn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kem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chống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tiếp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xúc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với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trời</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loại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mỹ</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phẩm</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Thành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tựu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ghép</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y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giúp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cứu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người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có</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nặng</a:t>
            </a:r>
            <a:r>
              <a:rPr lang="en-US" sz="2400" dirty="0">
                <a:solidFill>
                  <a:srgbClr val="FF0000"/>
                </a:solidFill>
                <a:latin typeface="Arial" panose="020B0604020202020204" pitchFamily="34" charset="0"/>
                <a:cs typeface="Arial" panose="020B0604020202020204" pitchFamily="34" charset="0"/>
              </a:rPr>
              <a:t> do </a:t>
            </a:r>
            <a:r>
              <a:rPr lang="en-US" sz="2400" dirty="0" err="1">
                <a:solidFill>
                  <a:srgbClr val="FF0000"/>
                </a:solidFill>
                <a:latin typeface="Arial" panose="020B0604020202020204" pitchFamily="34" charset="0"/>
                <a:cs typeface="Arial" panose="020B0604020202020204" pitchFamily="34" charset="0"/>
              </a:rPr>
              <a:t>bỏng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nhiễm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trùng</a:t>
            </a:r>
            <a:r>
              <a:rPr lang="en-US" sz="2400" dirty="0">
                <a:solidFill>
                  <a:srgbClr val="FF0000"/>
                </a:solidFill>
                <a:latin typeface="Arial" panose="020B0604020202020204" pitchFamily="34" charset="0"/>
                <a:cs typeface="Arial" panose="020B0604020202020204" pitchFamily="34" charset="0"/>
              </a:rPr>
              <a:t> da.</a:t>
            </a:r>
          </a:p>
        </p:txBody>
      </p:sp>
    </p:spTree>
    <p:custDataLst>
      <p:tags r:id="rId1"/>
    </p:custDataLst>
    <p:extLst>
      <p:ext uri="{BB962C8B-B14F-4D97-AF65-F5344CB8AC3E}">
        <p14:creationId xmlns:p14="http://schemas.microsoft.com/office/powerpoint/2010/main" val="3648664480"/>
      </p:ext>
    </p:extLst>
  </p:cSld>
  <p:clrMapOvr>
    <a:masterClrMapping/>
  </p:clrMapOvr>
  <mc:AlternateContent xmlns:mc="http://schemas.openxmlformats.org/markup-compatibility/2006" xmlns:p14="http://schemas.microsoft.com/office/powerpoint/2010/main">
    <mc:Choice Requires="p14">
      <p:transition p14:dur="234">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ustDataLst>
      <p:tags r:id="rId1"/>
    </p:custDataLst>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r>
              <a:rPr lang="en-US" sz="3600" b="1" dirty="0">
                <a:latin typeface="Cambria" panose="02040503050406030204" pitchFamily="18" charset="0"/>
                <a:ea typeface="Cambria" panose="02040503050406030204" pitchFamily="18" charset="0"/>
              </a:rPr>
              <a:t> TRÒ CH</a:t>
            </a:r>
            <a:r>
              <a:rPr lang="vi-VN" sz="3600" b="1" dirty="0">
                <a:latin typeface="Cambria" panose="02040503050406030204" pitchFamily="18" charset="0"/>
                <a:ea typeface="Cambria" panose="02040503050406030204" pitchFamily="18" charset="0"/>
              </a:rPr>
              <a:t>Ơ</a:t>
            </a:r>
            <a:r>
              <a:rPr lang="en-US" sz="3600" b="1" dirty="0">
                <a:latin typeface="Cambria" panose="02040503050406030204" pitchFamily="18" charset="0"/>
                <a:ea typeface="Cambria" panose="02040503050406030204" pitchFamily="18" charset="0"/>
              </a:rPr>
              <a:t>I</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ustDataLst>
      <p:tags r:id="rId1"/>
    </p:custDataLst>
    <p:extLst>
      <p:ext uri="{BB962C8B-B14F-4D97-AF65-F5344CB8AC3E}">
        <p14:creationId xmlns:p14="http://schemas.microsoft.com/office/powerpoint/2010/main" val="267380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7848600" y="7271656"/>
            <a:ext cx="609600" cy="609600"/>
          </a:xfrm>
          <a:prstGeom prst="rect">
            <a:avLst/>
          </a:prstGeom>
        </p:spPr>
      </p:pic>
    </p:spTree>
    <p:custDataLst>
      <p:tags r:id="rId1"/>
    </p:custDataLst>
    <p:extLst>
      <p:ext uri="{BB962C8B-B14F-4D97-AF65-F5344CB8AC3E}">
        <p14:creationId xmlns:p14="http://schemas.microsoft.com/office/powerpoint/2010/main" val="352128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8"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id="{BD7BEBBA-7526-4E86-A4C4-1F680D154D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Ảnh động đặt câu hỏi thắc mắ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6128" y="4693298"/>
            <a:ext cx="2816310" cy="228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947386" y="5078519"/>
            <a:ext cx="8582343" cy="1384995"/>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Sau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791200" y="7010397"/>
            <a:ext cx="609600" cy="609600"/>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6934195" y="7010398"/>
            <a:ext cx="609600" cy="609600"/>
          </a:xfrm>
          <a:prstGeom prst="rect">
            <a:avLst/>
          </a:prstGeom>
        </p:spPr>
      </p:pic>
      <p:sp>
        <p:nvSpPr>
          <p:cNvPr id="11" name="Rectangle 10"/>
          <p:cNvSpPr/>
          <p:nvPr/>
        </p:nvSpPr>
        <p:spPr>
          <a:xfrm>
            <a:off x="1828800" y="292707"/>
            <a:ext cx="9426388" cy="1801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Lớp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yếu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Dự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đường</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Thu </a:t>
            </a:r>
            <a:r>
              <a:rPr lang="en-US" sz="2400" b="1" dirty="0" err="1">
                <a:solidFill>
                  <a:schemeClr val="tx1"/>
                </a:solidFill>
                <a:latin typeface="Arial" panose="020B0604020202020204" pitchFamily="34" charset="0"/>
                <a:cs typeface="Arial" panose="020B0604020202020204" pitchFamily="34" charset="0"/>
              </a:rPr>
              <a:t>nhận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D. </a:t>
            </a:r>
            <a:r>
              <a:rPr lang="en-US" sz="2400" b="1" dirty="0" err="1">
                <a:solidFill>
                  <a:schemeClr val="tx1"/>
                </a:solidFill>
                <a:latin typeface="Arial" panose="020B0604020202020204" pitchFamily="34" charset="0"/>
                <a:cs typeface="Arial" panose="020B0604020202020204" pitchFamily="34" charset="0"/>
              </a:rPr>
              <a:t>Vận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chuyển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endParaRPr lang="en-US" sz="24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1828799" y="2406865"/>
            <a:ext cx="9426387" cy="7689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B. </a:t>
            </a: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nhiệt</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B. </a:t>
            </a:r>
            <a:r>
              <a:rPr lang="en-US" sz="2800" b="1" dirty="0" err="1">
                <a:solidFill>
                  <a:schemeClr val="tx1"/>
                </a:solidFill>
                <a:latin typeface="Arial" panose="020B0604020202020204" pitchFamily="34" charset="0"/>
                <a:cs typeface="Arial" panose="020B0604020202020204" pitchFamily="34" charset="0"/>
              </a:rPr>
              <a:t>Cách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nhiệt</a:t>
            </a:r>
            <a:endParaRPr lang="en-US" sz="2800" b="1"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722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dirty="0" err="1">
                <a:ln w="22225">
                  <a:solidFill>
                    <a:schemeClr val="accent2"/>
                  </a:solidFill>
                  <a:prstDash val="solid"/>
                </a:ln>
                <a:solidFill>
                  <a:srgbClr val="FFC000"/>
                </a:solidFill>
              </a:rPr>
              <a:t>CHÀO</a:t>
            </a:r>
            <a:r>
              <a:rPr lang="en-US" sz="600" b="1" dirty="0">
                <a:ln w="22225">
                  <a:solidFill>
                    <a:schemeClr val="accent2"/>
                  </a:solidFill>
                  <a:prstDash val="solid"/>
                </a:ln>
                <a:solidFill>
                  <a:srgbClr val="FFC000"/>
                </a:solidFill>
              </a:rPr>
              <a:t> </a:t>
            </a:r>
            <a:r>
              <a:rPr lang="en-US" sz="600" b="1" dirty="0" err="1">
                <a:ln w="22225">
                  <a:solidFill>
                    <a:schemeClr val="accent2"/>
                  </a:solidFill>
                  <a:prstDash val="solid"/>
                </a:ln>
                <a:solidFill>
                  <a:srgbClr val="FFC000"/>
                </a:solidFill>
              </a:rPr>
              <a:t>MỪNG</a:t>
            </a:r>
            <a:r>
              <a:rPr lang="en-US" sz="600" b="1" dirty="0">
                <a:ln w="22225">
                  <a:solidFill>
                    <a:schemeClr val="accent2"/>
                  </a:solidFill>
                  <a:prstDash val="solid"/>
                </a:ln>
                <a:solidFill>
                  <a:srgbClr val="FFC000"/>
                </a:solidFill>
              </a:rPr>
              <a:t> </a:t>
            </a:r>
            <a:r>
              <a:rPr lang="en-US" sz="600" b="1" dirty="0" err="1">
                <a:ln w="22225">
                  <a:solidFill>
                    <a:schemeClr val="accent2"/>
                  </a:solidFill>
                  <a:prstDash val="solid"/>
                </a:ln>
                <a:solidFill>
                  <a:srgbClr val="FFC000"/>
                </a:solidFill>
              </a:rPr>
              <a:t>TÍ</a:t>
            </a:r>
            <a:r>
              <a:rPr lang="en-US" sz="600" b="1" dirty="0">
                <a:ln w="22225">
                  <a:solidFill>
                    <a:schemeClr val="accent2"/>
                  </a:solidFill>
                  <a:prstDash val="solid"/>
                </a:ln>
                <a:solidFill>
                  <a:srgbClr val="FFC000"/>
                </a:solidFill>
              </a:rPr>
              <a:t> </a:t>
            </a:r>
            <a:r>
              <a:rPr lang="en-US" sz="600" b="1" dirty="0" err="1">
                <a:ln w="22225">
                  <a:solidFill>
                    <a:schemeClr val="accent2"/>
                  </a:solidFill>
                  <a:prstDash val="solid"/>
                </a:ln>
                <a:solidFill>
                  <a:srgbClr val="FFC000"/>
                </a:solidFill>
              </a:rPr>
              <a:t>XÌ</a:t>
            </a:r>
            <a:r>
              <a:rPr lang="en-US" sz="600" b="1" dirty="0">
                <a:ln w="22225">
                  <a:solidFill>
                    <a:schemeClr val="accent2"/>
                  </a:solidFill>
                  <a:prstDash val="solid"/>
                </a:ln>
                <a:solidFill>
                  <a:srgbClr val="FFC000"/>
                </a:solidFill>
              </a:rPr>
              <a:t> </a:t>
            </a:r>
            <a:r>
              <a:rPr lang="en-US" sz="600" b="1" dirty="0" err="1">
                <a:ln w="22225">
                  <a:solidFill>
                    <a:schemeClr val="accent2"/>
                  </a:solidFill>
                  <a:prstDash val="solid"/>
                </a:ln>
                <a:solidFill>
                  <a:srgbClr val="FFC000"/>
                </a:solidFill>
              </a:rPr>
              <a:t>TRUM</a:t>
            </a:r>
            <a:r>
              <a:rPr lang="en-US" sz="600" b="1" dirty="0">
                <a:ln w="22225">
                  <a:solidFill>
                    <a:schemeClr val="accent2"/>
                  </a:solidFill>
                  <a:prstDash val="solid"/>
                </a:ln>
                <a:solidFill>
                  <a:srgbClr val="FFC000"/>
                </a:solidFill>
              </a:rPr>
              <a:t> </a:t>
            </a:r>
            <a:r>
              <a:rPr lang="en-US" sz="600" b="1" dirty="0" err="1">
                <a:ln w="22225">
                  <a:solidFill>
                    <a:schemeClr val="accent2"/>
                  </a:solidFill>
                  <a:prstDash val="solid"/>
                </a:ln>
                <a:solidFill>
                  <a:srgbClr val="FFC000"/>
                </a:solidFill>
              </a:rPr>
              <a:t>VỀ</a:t>
            </a:r>
            <a:r>
              <a:rPr lang="en-US" sz="600" b="1" dirty="0">
                <a:ln w="22225">
                  <a:solidFill>
                    <a:schemeClr val="accent2"/>
                  </a:solidFill>
                  <a:prstDash val="solid"/>
                </a:ln>
                <a:solidFill>
                  <a:srgbClr val="FFC000"/>
                </a:solidFill>
              </a:rPr>
              <a:t> </a:t>
            </a:r>
            <a:r>
              <a:rPr lang="en-US" sz="600" b="1" dirty="0" err="1">
                <a:ln w="22225">
                  <a:solidFill>
                    <a:schemeClr val="accent2"/>
                  </a:solidFill>
                  <a:prstDash val="solid"/>
                </a:ln>
                <a:solidFill>
                  <a:srgbClr val="FFC000"/>
                </a:solidFill>
              </a:rPr>
              <a:t>NHÀ</a:t>
            </a:r>
            <a:r>
              <a:rPr lang="en-US" sz="600" b="1" dirty="0">
                <a:ln w="22225">
                  <a:solidFill>
                    <a:schemeClr val="accent2"/>
                  </a:solidFill>
                  <a:prstDash val="solid"/>
                </a:ln>
                <a:solidFill>
                  <a:srgbClr val="FFC000"/>
                </a:solidFill>
              </a:rPr>
              <a:t>  </a:t>
            </a:r>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791200" y="7173685"/>
            <a:ext cx="609600" cy="609600"/>
          </a:xfrm>
          <a:prstGeom prst="rect">
            <a:avLst/>
          </a:prstGeom>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4980644" y="7212951"/>
            <a:ext cx="609600" cy="609600"/>
          </a:xfrm>
          <a:prstGeom prst="rect">
            <a:avLst/>
          </a:prstGeom>
        </p:spPr>
      </p:pic>
      <p:sp>
        <p:nvSpPr>
          <p:cNvPr id="17" name="Rectangle 16"/>
          <p:cNvSpPr/>
          <p:nvPr/>
        </p:nvSpPr>
        <p:spPr>
          <a:xfrm>
            <a:off x="1828800" y="292707"/>
            <a:ext cx="93860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phòng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Tránh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bị</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Luôn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sinh</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sạch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Bôi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ẩm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da       D.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dục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xuyên</a:t>
            </a:r>
            <a:endParaRPr lang="en-US" sz="24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976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B. </a:t>
            </a:r>
            <a:r>
              <a:rPr lang="en-US" sz="3200" b="1" dirty="0" err="1">
                <a:solidFill>
                  <a:schemeClr val="tx1"/>
                </a:solidFill>
                <a:latin typeface="Arial" panose="020B0604020202020204" pitchFamily="34" charset="0"/>
                <a:cs typeface="Arial" panose="020B0604020202020204" pitchFamily="34" charset="0"/>
              </a:rPr>
              <a:t>Luôn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da </a:t>
            </a:r>
            <a:r>
              <a:rPr lang="en-US" sz="3200" b="1" dirty="0" err="1">
                <a:solidFill>
                  <a:schemeClr val="tx1"/>
                </a:solidFill>
                <a:latin typeface="Arial" panose="020B0604020202020204" pitchFamily="34" charset="0"/>
                <a:cs typeface="Arial" panose="020B0604020202020204" pitchFamily="34" charset="0"/>
              </a:rPr>
              <a:t>sạch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sẽ</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522258" cy="6197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 </a:t>
            </a:r>
            <a:r>
              <a:rPr lang="en-US" sz="2000" b="1" dirty="0" err="1">
                <a:solidFill>
                  <a:schemeClr val="tx1"/>
                </a:solidFill>
                <a:latin typeface="Arial" panose="020B0604020202020204" pitchFamily="34" charset="0"/>
                <a:cs typeface="Arial" panose="020B0604020202020204" pitchFamily="34" charset="0"/>
              </a:rPr>
              <a:t>Luôn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sinh</a:t>
            </a:r>
            <a:r>
              <a:rPr lang="en-US" sz="2000" b="1" dirty="0">
                <a:solidFill>
                  <a:schemeClr val="tx1"/>
                </a:solidFill>
                <a:latin typeface="Arial" panose="020B0604020202020204" pitchFamily="34" charset="0"/>
                <a:cs typeface="Arial" panose="020B0604020202020204" pitchFamily="34" charset="0"/>
              </a:rPr>
              <a:t> da </a:t>
            </a:r>
            <a:r>
              <a:rPr lang="en-US" sz="2000" b="1" dirty="0" err="1">
                <a:solidFill>
                  <a:schemeClr val="tx1"/>
                </a:solidFill>
                <a:latin typeface="Arial" panose="020B0604020202020204" pitchFamily="34" charset="0"/>
                <a:cs typeface="Arial" panose="020B0604020202020204" pitchFamily="34" charset="0"/>
              </a:rPr>
              <a:t>sạch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sẽ</a:t>
            </a:r>
            <a:endParaRPr lang="en-US" sz="200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9314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707886"/>
          </a:xfrm>
          <a:prstGeom prst="rect">
            <a:avLst/>
          </a:prstGeom>
          <a:noFill/>
        </p:spPr>
        <p:txBody>
          <a:bodyPr wrap="square" rtlCol="0">
            <a:spAutoFit/>
          </a:bodyPr>
          <a:lstStyle/>
          <a:p>
            <a:pPr algn="ct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Chúc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các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em</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học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tốt</a:t>
            </a:r>
            <a:endParaRPr lang="zh-CN" altLang="en-US"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BÀI 39. DA VÀ ĐIỀU HÒA THÂN NHIỆT Ở NGƯỜI</a:t>
            </a:r>
            <a:endParaRPr lang="en-US" sz="3200" dirty="0">
              <a:solidFill>
                <a:srgbClr val="FF0000"/>
              </a:solidFill>
              <a:latin typeface="Arial" panose="020B0604020202020204" pitchFamily="34" charset="0"/>
              <a:cs typeface="Arial" panose="020B0604020202020204" pitchFamily="34"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9237" y="2186935"/>
            <a:ext cx="5933524" cy="340048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064994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757" y="3625278"/>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81208" y="3167390"/>
            <a:ext cx="2614792"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I. </a:t>
            </a:r>
            <a:r>
              <a:rPr lang="en-US" sz="2800" b="1" dirty="0">
                <a:latin typeface="Arial" panose="020B0604020202020204" pitchFamily="34" charset="0"/>
                <a:cs typeface="Arial" panose="020B0604020202020204" pitchFamily="34" charset="0"/>
              </a:rPr>
              <a:t>Da ở </a:t>
            </a:r>
            <a:r>
              <a:rPr lang="en-US" sz="2800" b="1" dirty="0" err="1">
                <a:latin typeface="Arial" panose="020B0604020202020204" pitchFamily="34" charset="0"/>
                <a:cs typeface="Arial" panose="020B0604020202020204" pitchFamily="34" charset="0"/>
              </a:rPr>
              <a:t>người</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DC96652-8650-4AD1-871A-90F2A036025B}"/>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8803991" y="947057"/>
            <a:ext cx="2700653" cy="4616502"/>
          </a:xfrm>
          <a:prstGeom prst="rect">
            <a:avLst/>
          </a:prstGeom>
        </p:spPr>
      </p:pic>
      <p:sp>
        <p:nvSpPr>
          <p:cNvPr id="14" name="TextBox 13">
            <a:extLst>
              <a:ext uri="{FF2B5EF4-FFF2-40B4-BE49-F238E27FC236}">
                <a16:creationId xmlns:a16="http://schemas.microsoft.com/office/drawing/2014/main" id="{112711D7-2314-48E7-B362-53B9EB61A836}"/>
              </a:ext>
            </a:extLst>
          </p:cNvPr>
          <p:cNvSpPr txBox="1"/>
          <p:nvPr/>
        </p:nvSpPr>
        <p:spPr>
          <a:xfrm>
            <a:off x="3481208" y="3922777"/>
            <a:ext cx="5756098"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1. </a:t>
            </a:r>
            <a:r>
              <a:rPr lang="en-US" sz="2800" b="1" dirty="0" err="1">
                <a:latin typeface="Arial" panose="020B0604020202020204" pitchFamily="34" charset="0"/>
                <a:cs typeface="Arial" panose="020B0604020202020204" pitchFamily="34" charset="0"/>
              </a:rPr>
              <a:t>Cấu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năng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da.</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randombar(horizontal)">
                                      <p:cBhvr>
                                        <p:cTn id="73" dur="500"/>
                                        <p:tgtEl>
                                          <p:spTgt spid="2"/>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randombar(horizontal)">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89F891-61A2-4AC4-9EF2-07F59D87B193}"/>
              </a:ext>
            </a:extLst>
          </p:cNvPr>
          <p:cNvPicPr>
            <a:picLocks noChangeAspect="1"/>
          </p:cNvPicPr>
          <p:nvPr/>
        </p:nvPicPr>
        <p:blipFill>
          <a:blip r:embed="rId6"/>
          <a:stretch>
            <a:fillRect/>
          </a:stretch>
        </p:blipFill>
        <p:spPr>
          <a:xfrm>
            <a:off x="6842706" y="1828470"/>
            <a:ext cx="5349294" cy="4829175"/>
          </a:xfrm>
          <a:prstGeom prst="rect">
            <a:avLst/>
          </a:prstGeom>
        </p:spPr>
      </p:pic>
      <p:sp>
        <p:nvSpPr>
          <p:cNvPr id="2" name="Rectangle 1">
            <a:extLst>
              <a:ext uri="{FF2B5EF4-FFF2-40B4-BE49-F238E27FC236}">
                <a16:creationId xmlns:a16="http://schemas.microsoft.com/office/drawing/2014/main" id="{09CBAC75-D382-427B-A3F0-A062150A8E45}"/>
              </a:ext>
            </a:extLst>
          </p:cNvPr>
          <p:cNvSpPr/>
          <p:nvPr/>
        </p:nvSpPr>
        <p:spPr>
          <a:xfrm>
            <a:off x="2047875" y="0"/>
            <a:ext cx="9861096" cy="1755096"/>
          </a:xfrm>
          <a:prstGeom prst="rect">
            <a:avLst/>
          </a:prstGeom>
        </p:spPr>
        <p:txBody>
          <a:bodyPr wrap="square">
            <a:spAutoFit/>
          </a:bodyPr>
          <a:lstStyle/>
          <a:p>
            <a:pPr marL="35560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HOẠT ĐỘNG NHÓM</a:t>
            </a:r>
          </a:p>
          <a:p>
            <a:pPr marL="355600" algn="ctr">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H39.1 SGK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Cấu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tin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I.1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160-161 SGK,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5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3" name="Table 2">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3815542941"/>
              </p:ext>
            </p:extLst>
          </p:nvPr>
        </p:nvGraphicFramePr>
        <p:xfrm>
          <a:off x="283028" y="2066595"/>
          <a:ext cx="6559678" cy="4591050"/>
        </p:xfrm>
        <a:graphic>
          <a:graphicData uri="http://schemas.openxmlformats.org/drawingml/2006/table">
            <a:tbl>
              <a:tblPr firstRow="1" firstCol="1" bandRow="1">
                <a:tableStyleId>{5C22544A-7EE6-4342-B048-85BDC9FD1C3A}</a:tableStyleId>
              </a:tblPr>
              <a:tblGrid>
                <a:gridCol w="6559678">
                  <a:extLst>
                    <a:ext uri="{9D8B030D-6E8A-4147-A177-3AD203B41FA5}">
                      <a16:colId xmlns:a16="http://schemas.microsoft.com/office/drawing/2014/main" val="4180412734"/>
                    </a:ext>
                  </a:extLst>
                </a:gridCol>
              </a:tblGrid>
              <a:tr h="4139136">
                <a:tc>
                  <a:txBody>
                    <a:bodyPr/>
                    <a:lstStyle/>
                    <a:p>
                      <a:pPr algn="ctr">
                        <a:lnSpc>
                          <a:spcPct val="115000"/>
                        </a:lnSpc>
                        <a:spcAft>
                          <a:spcPts val="0"/>
                        </a:spcAft>
                      </a:pPr>
                      <a:r>
                        <a:rPr lang="en-US" sz="2400" dirty="0">
                          <a:solidFill>
                            <a:srgbClr val="FF0000"/>
                          </a:solidFill>
                          <a:effectLst/>
                          <a:latin typeface="Arial" panose="020B0604020202020204" pitchFamily="34" charset="0"/>
                          <a:cs typeface="Arial" panose="020B0604020202020204" pitchFamily="34" charset="0"/>
                        </a:rPr>
                        <a:t>PHIẾU HỌC TẬP 1</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Dùng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mũi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tên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chỉ</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biểu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và</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trong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đồ</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bên</a:t>
                      </a:r>
                      <a:r>
                        <a:rPr lang="en-US" sz="2400" b="0" dirty="0">
                          <a:solidFill>
                            <a:schemeClr val="tx1"/>
                          </a:solidFill>
                          <a:effectLst/>
                          <a:latin typeface="Arial" panose="020B0604020202020204" pitchFamily="34" charset="0"/>
                          <a:cs typeface="Arial" panose="020B0604020202020204" pitchFamily="34" charset="0"/>
                        </a:rPr>
                        <a:t>: </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Hãy</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trả</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câu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hỏi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sau</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sao</a:t>
                      </a:r>
                      <a:r>
                        <a:rPr lang="en-US" sz="2400" b="0" dirty="0">
                          <a:solidFill>
                            <a:schemeClr val="tx1"/>
                          </a:solidFill>
                          <a:effectLst/>
                          <a:latin typeface="Arial" panose="020B0604020202020204" pitchFamily="34" charset="0"/>
                          <a:cs typeface="Arial" panose="020B0604020202020204" pitchFamily="34" charset="0"/>
                        </a:rPr>
                        <a:t> ta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biết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được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mềm</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vật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tiếp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xúc</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hay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quá</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phản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a:t>
                      </a:r>
                      <a:r>
                        <a:rPr lang="vi-VN" sz="2400" b="0" dirty="0">
                          <a:solidFill>
                            <a:schemeClr val="tx1"/>
                          </a:solidFill>
                          <a:effectLst/>
                          <a:latin typeface="Arial" panose="020B0604020202020204" pitchFamily="34" charset="0"/>
                          <a:cs typeface="Arial" panose="020B0604020202020204" pitchFamily="34" charset="0"/>
                        </a:rPr>
                        <a:t>ư</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thế</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nào</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vai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trò</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gì</a:t>
                      </a:r>
                      <a:r>
                        <a:rPr lang="en-US" sz="2400" b="0" dirty="0">
                          <a:solidFill>
                            <a:schemeClr val="tx1"/>
                          </a:solidFill>
                          <a:effectLst/>
                          <a:latin typeface="Arial" panose="020B0604020202020204" pitchFamily="34" charset="0"/>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pic>
        <p:nvPicPr>
          <p:cNvPr id="5" name="Đồng hồ đếm ngược 5 phút - 5 Minutes">
            <a:hlinkClick r:id="" action="ppaction://media"/>
            <a:extLst>
              <a:ext uri="{FF2B5EF4-FFF2-40B4-BE49-F238E27FC236}">
                <a16:creationId xmlns:a16="http://schemas.microsoft.com/office/drawing/2014/main" id="{3EACECE5-4E05-45CD-BD09-8BDAEE61A707}"/>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11666" y="200355"/>
            <a:ext cx="2302933" cy="1295400"/>
          </a:xfrm>
          <a:prstGeom prst="rect">
            <a:avLst/>
          </a:prstGeom>
        </p:spPr>
      </p:pic>
      <p:sp>
        <p:nvSpPr>
          <p:cNvPr id="6" name="Arrow: Right 5">
            <a:extLst>
              <a:ext uri="{FF2B5EF4-FFF2-40B4-BE49-F238E27FC236}">
                <a16:creationId xmlns:a16="http://schemas.microsoft.com/office/drawing/2014/main" id="{183C1880-7BB4-49AC-B0BF-0F0B15772F4E}"/>
              </a:ext>
            </a:extLst>
          </p:cNvPr>
          <p:cNvSpPr/>
          <p:nvPr/>
        </p:nvSpPr>
        <p:spPr>
          <a:xfrm>
            <a:off x="3442996" y="3508310"/>
            <a:ext cx="3685592" cy="1212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30001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4F860-238D-49D2-886C-802A37DF34B5}"/>
              </a:ext>
            </a:extLst>
          </p:cNvPr>
          <p:cNvSpPr/>
          <p:nvPr/>
        </p:nvSpPr>
        <p:spPr>
          <a:xfrm>
            <a:off x="2565877" y="2410318"/>
            <a:ext cx="248786" cy="369332"/>
          </a:xfrm>
          <a:prstGeom prst="rect">
            <a:avLst/>
          </a:prstGeom>
        </p:spPr>
        <p:txBody>
          <a:bodyPr wrap="none">
            <a:spAutoFit/>
          </a:bodyPr>
          <a:lstStyle/>
          <a:p>
            <a:r>
              <a:rPr lang="vi-VN" dirty="0"/>
              <a:t> </a:t>
            </a:r>
          </a:p>
        </p:txBody>
      </p:sp>
      <p:grpSp>
        <p:nvGrpSpPr>
          <p:cNvPr id="5" name="Group 4">
            <a:extLst>
              <a:ext uri="{FF2B5EF4-FFF2-40B4-BE49-F238E27FC236}">
                <a16:creationId xmlns:a16="http://schemas.microsoft.com/office/drawing/2014/main" id="{B868FB3F-0A04-4A58-9094-6E5237B2EA9A}"/>
              </a:ext>
            </a:extLst>
          </p:cNvPr>
          <p:cNvGrpSpPr/>
          <p:nvPr/>
        </p:nvGrpSpPr>
        <p:grpSpPr>
          <a:xfrm>
            <a:off x="798292" y="2296552"/>
            <a:ext cx="1411211" cy="966195"/>
            <a:chOff x="961635" y="29232"/>
            <a:chExt cx="1411211" cy="966195"/>
          </a:xfrm>
          <a:solidFill>
            <a:schemeClr val="accent4">
              <a:lumMod val="20000"/>
              <a:lumOff val="80000"/>
            </a:schemeClr>
          </a:solidFill>
        </p:grpSpPr>
        <p:sp>
          <p:nvSpPr>
            <p:cNvPr id="6" name="Rectangle: Rounded Corners 5">
              <a:extLst>
                <a:ext uri="{FF2B5EF4-FFF2-40B4-BE49-F238E27FC236}">
                  <a16:creationId xmlns:a16="http://schemas.microsoft.com/office/drawing/2014/main" id="{7A0E30CF-FFD2-4F9E-8135-F525E5838CA1}"/>
                </a:ext>
              </a:extLst>
            </p:cNvPr>
            <p:cNvSpPr/>
            <p:nvPr/>
          </p:nvSpPr>
          <p:spPr>
            <a:xfrm>
              <a:off x="961635" y="29232"/>
              <a:ext cx="1411211" cy="9661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F5BB4E3B-9E5A-462B-BEBE-FC64BE47A01F}"/>
                </a:ext>
              </a:extLst>
            </p:cNvPr>
            <p:cNvSpPr txBox="1"/>
            <p:nvPr/>
          </p:nvSpPr>
          <p:spPr>
            <a:xfrm>
              <a:off x="1008801" y="76398"/>
              <a:ext cx="1316879" cy="871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id="{85BE57D4-1972-4103-8E85-E156F20AD458}"/>
              </a:ext>
            </a:extLst>
          </p:cNvPr>
          <p:cNvGrpSpPr/>
          <p:nvPr/>
        </p:nvGrpSpPr>
        <p:grpSpPr>
          <a:xfrm>
            <a:off x="798292" y="3575556"/>
            <a:ext cx="1472630" cy="832297"/>
            <a:chOff x="961635" y="1184051"/>
            <a:chExt cx="1362446" cy="832297"/>
          </a:xfrm>
          <a:solidFill>
            <a:schemeClr val="accent5">
              <a:lumMod val="20000"/>
              <a:lumOff val="80000"/>
            </a:schemeClr>
          </a:solidFill>
        </p:grpSpPr>
        <p:sp>
          <p:nvSpPr>
            <p:cNvPr id="9" name="Rectangle: Rounded Corners 8">
              <a:extLst>
                <a:ext uri="{FF2B5EF4-FFF2-40B4-BE49-F238E27FC236}">
                  <a16:creationId xmlns:a16="http://schemas.microsoft.com/office/drawing/2014/main" id="{93929366-239A-46B1-9ED7-51C5DACD45DA}"/>
                </a:ext>
              </a:extLst>
            </p:cNvPr>
            <p:cNvSpPr/>
            <p:nvPr/>
          </p:nvSpPr>
          <p:spPr>
            <a:xfrm>
              <a:off x="961635" y="1184051"/>
              <a:ext cx="1362446" cy="8322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29E816F4-C5D7-497D-B999-B4574B22A1B4}"/>
                </a:ext>
              </a:extLst>
            </p:cNvPr>
            <p:cNvSpPr txBox="1"/>
            <p:nvPr/>
          </p:nvSpPr>
          <p:spPr>
            <a:xfrm>
              <a:off x="1002264" y="1224680"/>
              <a:ext cx="1281188" cy="751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8E9E39F-7B86-4E84-A469-E82CC42B77EE}"/>
              </a:ext>
            </a:extLst>
          </p:cNvPr>
          <p:cNvGrpSpPr/>
          <p:nvPr/>
        </p:nvGrpSpPr>
        <p:grpSpPr>
          <a:xfrm>
            <a:off x="798292" y="4720662"/>
            <a:ext cx="1472630" cy="832297"/>
            <a:chOff x="961635" y="2391894"/>
            <a:chExt cx="1453893" cy="592351"/>
          </a:xfrm>
          <a:solidFill>
            <a:schemeClr val="accent6">
              <a:lumMod val="40000"/>
              <a:lumOff val="60000"/>
            </a:schemeClr>
          </a:solidFill>
        </p:grpSpPr>
        <p:sp>
          <p:nvSpPr>
            <p:cNvPr id="12" name="Rectangle: Rounded Corners 11">
              <a:extLst>
                <a:ext uri="{FF2B5EF4-FFF2-40B4-BE49-F238E27FC236}">
                  <a16:creationId xmlns:a16="http://schemas.microsoft.com/office/drawing/2014/main" id="{D7BD378C-D24F-454C-BE33-483F5B1110F1}"/>
                </a:ext>
              </a:extLst>
            </p:cNvPr>
            <p:cNvSpPr/>
            <p:nvPr/>
          </p:nvSpPr>
          <p:spPr>
            <a:xfrm>
              <a:off x="961635" y="2391894"/>
              <a:ext cx="1453893" cy="5923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329A063-E894-4841-8771-0525184DED87}"/>
                </a:ext>
              </a:extLst>
            </p:cNvPr>
            <p:cNvSpPr txBox="1"/>
            <p:nvPr/>
          </p:nvSpPr>
          <p:spPr>
            <a:xfrm>
              <a:off x="990551" y="2420810"/>
              <a:ext cx="1396061" cy="5634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ớp mỡ dưới da</a:t>
              </a:r>
              <a:endParaRPr lang="en-US" sz="2400"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1BBE462-EE75-4789-B830-694DCA50003E}"/>
              </a:ext>
            </a:extLst>
          </p:cNvPr>
          <p:cNvGrpSpPr/>
          <p:nvPr/>
        </p:nvGrpSpPr>
        <p:grpSpPr>
          <a:xfrm>
            <a:off x="3631226" y="1814001"/>
            <a:ext cx="5050544" cy="4355405"/>
            <a:chOff x="2372846" y="391"/>
            <a:chExt cx="2927862" cy="1023877"/>
          </a:xfrm>
        </p:grpSpPr>
        <p:sp>
          <p:nvSpPr>
            <p:cNvPr id="15" name="Rectangle: Top Corners Rounded 14">
              <a:extLst>
                <a:ext uri="{FF2B5EF4-FFF2-40B4-BE49-F238E27FC236}">
                  <a16:creationId xmlns:a16="http://schemas.microsoft.com/office/drawing/2014/main" id="{B656B5C4-90DF-4E47-BB2B-F17F436D38ED}"/>
                </a:ext>
              </a:extLst>
            </p:cNvPr>
            <p:cNvSpPr/>
            <p:nvPr/>
          </p:nvSpPr>
          <p:spPr>
            <a:xfrm rot="5400000">
              <a:off x="2906378" y="-533141"/>
              <a:ext cx="1023877" cy="2090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B66F348E-F704-489D-A854-887BED5837B2}"/>
                </a:ext>
              </a:extLst>
            </p:cNvPr>
            <p:cNvSpPr txBox="1"/>
            <p:nvPr/>
          </p:nvSpPr>
          <p:spPr>
            <a:xfrm>
              <a:off x="2466239" y="80276"/>
              <a:ext cx="2834469" cy="8913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19050" bIns="9525" numCol="1" spcCol="1270" anchor="ctr" anchorCtr="0">
              <a:noAutofit/>
            </a:bodyPr>
            <a:lstStyle/>
            <a:p>
              <a:pPr marL="57150" lvl="1" indent="-57150" algn="l" defTabSz="222250">
                <a:spcBef>
                  <a:spcPct val="0"/>
                </a:spcBef>
                <a:spcAft>
                  <a:spcPct val="15000"/>
                </a:spcAft>
                <a:buChar char="•"/>
              </a:pPr>
              <a:r>
                <a:rPr lang="vi-VN" sz="2400" kern="1200" dirty="0"/>
                <a:t>(1) T</a:t>
              </a:r>
              <a:r>
                <a:rPr lang="en-US" sz="2400" kern="1200" dirty="0"/>
                <a:t>ầ</a:t>
              </a:r>
              <a:r>
                <a:rPr lang="vi-VN" sz="2400" kern="1200" dirty="0"/>
                <a:t>ng </a:t>
              </a:r>
              <a:r>
                <a:rPr lang="en-US" sz="2400" dirty="0" err="1"/>
                <a:t>sừng</a:t>
              </a:r>
              <a:endParaRPr lang="en-US" sz="2400" kern="1200" dirty="0"/>
            </a:p>
            <a:p>
              <a:pPr marL="57150" lvl="1" indent="-57150" algn="l" defTabSz="222250">
                <a:spcBef>
                  <a:spcPct val="0"/>
                </a:spcBef>
                <a:spcAft>
                  <a:spcPct val="15000"/>
                </a:spcAft>
                <a:buChar char="•"/>
              </a:pPr>
              <a:r>
                <a:rPr lang="vi-VN" sz="2400" kern="1200" dirty="0"/>
                <a:t>(2) Tầng tế bào sống</a:t>
              </a:r>
            </a:p>
            <a:p>
              <a:pPr marL="57150" lvl="1" indent="-57150" algn="l" defTabSz="222250">
                <a:spcBef>
                  <a:spcPct val="0"/>
                </a:spcBef>
                <a:spcAft>
                  <a:spcPct val="15000"/>
                </a:spcAft>
                <a:buChar char="•"/>
              </a:pPr>
              <a:r>
                <a:rPr lang="en-US" sz="2400" kern="1200" dirty="0"/>
                <a:t>(</a:t>
              </a:r>
              <a:r>
                <a:rPr lang="vi-VN" sz="2400" kern="1200" dirty="0"/>
                <a:t>3) Tuyến mồ hôi</a:t>
              </a:r>
              <a:endParaRPr lang="en-US" sz="2400" kern="1200" dirty="0"/>
            </a:p>
            <a:p>
              <a:pPr marL="57150" lvl="1" indent="-57150" defTabSz="222250">
                <a:spcBef>
                  <a:spcPct val="0"/>
                </a:spcBef>
                <a:spcAft>
                  <a:spcPct val="15000"/>
                </a:spcAft>
                <a:buFontTx/>
                <a:buChar char="•"/>
              </a:pPr>
              <a:r>
                <a:rPr lang="vi-VN" sz="2400" dirty="0"/>
                <a:t>(4) Dây thần kinh</a:t>
              </a:r>
            </a:p>
            <a:p>
              <a:pPr marL="57150" lvl="1" indent="-57150" algn="l" defTabSz="222250">
                <a:spcBef>
                  <a:spcPct val="0"/>
                </a:spcBef>
                <a:spcAft>
                  <a:spcPct val="15000"/>
                </a:spcAft>
                <a:buChar char="•"/>
              </a:pPr>
              <a:r>
                <a:rPr lang="vi-VN" sz="2400" kern="1200" dirty="0"/>
                <a:t>5) Cơ co chân lông</a:t>
              </a:r>
            </a:p>
            <a:p>
              <a:pPr marL="57150" lvl="1" indent="-57150" algn="l" defTabSz="222250">
                <a:spcBef>
                  <a:spcPct val="0"/>
                </a:spcBef>
                <a:spcAft>
                  <a:spcPct val="15000"/>
                </a:spcAft>
                <a:buChar char="•"/>
              </a:pPr>
              <a:r>
                <a:rPr lang="vi-VN" sz="2400" kern="1200" dirty="0"/>
                <a:t>(6)  Lông và bao lông</a:t>
              </a:r>
            </a:p>
            <a:p>
              <a:pPr marL="57150" lvl="1" indent="-57150" algn="l" defTabSz="222250">
                <a:spcBef>
                  <a:spcPct val="0"/>
                </a:spcBef>
                <a:spcAft>
                  <a:spcPct val="15000"/>
                </a:spcAft>
                <a:buChar char="•"/>
              </a:pPr>
              <a:r>
                <a:rPr lang="vi-VN" sz="2400" kern="1200" dirty="0"/>
                <a:t>(7) Tuyến nhờn</a:t>
              </a:r>
              <a:endParaRPr lang="en-US" sz="2400" kern="1200" dirty="0"/>
            </a:p>
            <a:p>
              <a:pPr marL="57150" lvl="1" indent="-57150" algn="l" defTabSz="222250">
                <a:spcBef>
                  <a:spcPct val="0"/>
                </a:spcBef>
                <a:spcAft>
                  <a:spcPct val="15000"/>
                </a:spcAft>
                <a:buChar char="•"/>
              </a:pPr>
              <a:r>
                <a:rPr lang="vi-VN" sz="2400" kern="1200" dirty="0"/>
                <a:t>(8) Thụ quan</a:t>
              </a:r>
            </a:p>
            <a:p>
              <a:pPr marL="57150" lvl="1" indent="-57150" algn="l" defTabSz="222250">
                <a:spcBef>
                  <a:spcPct val="0"/>
                </a:spcBef>
                <a:spcAft>
                  <a:spcPct val="15000"/>
                </a:spcAft>
                <a:buChar char="•"/>
              </a:pPr>
              <a:r>
                <a:rPr lang="vi-VN" sz="2400" kern="1200" dirty="0"/>
                <a:t>(9) Mạch máu</a:t>
              </a:r>
            </a:p>
            <a:p>
              <a:pPr marL="57150" lvl="1" indent="-57150" algn="l" defTabSz="222250">
                <a:spcBef>
                  <a:spcPct val="0"/>
                </a:spcBef>
                <a:spcAft>
                  <a:spcPct val="15000"/>
                </a:spcAft>
                <a:buChar char="•"/>
              </a:pPr>
              <a:r>
                <a:rPr lang="vi-VN" sz="2400" kern="1200" dirty="0"/>
                <a:t>(10) Lớp mỡ</a:t>
              </a:r>
              <a:endParaRPr lang="en-US" sz="2400" kern="1200" dirty="0"/>
            </a:p>
          </p:txBody>
        </p:sp>
      </p:grpSp>
      <p:cxnSp>
        <p:nvCxnSpPr>
          <p:cNvPr id="19" name="Straight Arrow Connector 18">
            <a:extLst>
              <a:ext uri="{FF2B5EF4-FFF2-40B4-BE49-F238E27FC236}">
                <a16:creationId xmlns:a16="http://schemas.microsoft.com/office/drawing/2014/main" id="{954B6BF7-D4EF-44D4-9DCC-9DCC3C04CA63}"/>
              </a:ext>
            </a:extLst>
          </p:cNvPr>
          <p:cNvCxnSpPr>
            <a:cxnSpLocks/>
            <a:stCxn id="6" idx="3"/>
          </p:cNvCxnSpPr>
          <p:nvPr/>
        </p:nvCxnSpPr>
        <p:spPr>
          <a:xfrm flipV="1">
            <a:off x="2209503" y="2153819"/>
            <a:ext cx="1679203" cy="625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D988F-D022-47E8-AA73-5C44653A9468}"/>
              </a:ext>
            </a:extLst>
          </p:cNvPr>
          <p:cNvCxnSpPr>
            <a:cxnSpLocks/>
            <a:stCxn id="6" idx="3"/>
          </p:cNvCxnSpPr>
          <p:nvPr/>
        </p:nvCxnSpPr>
        <p:spPr>
          <a:xfrm flipV="1">
            <a:off x="2209503" y="2592472"/>
            <a:ext cx="1679203" cy="187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1A44E0-DF5B-4443-B999-5611E48CEE23}"/>
              </a:ext>
            </a:extLst>
          </p:cNvPr>
          <p:cNvCxnSpPr>
            <a:cxnSpLocks/>
          </p:cNvCxnSpPr>
          <p:nvPr/>
        </p:nvCxnSpPr>
        <p:spPr>
          <a:xfrm flipV="1">
            <a:off x="2314837" y="3036149"/>
            <a:ext cx="1617784" cy="9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2DC1820-6E7D-4714-BD1C-1F702F79AFE5}"/>
              </a:ext>
            </a:extLst>
          </p:cNvPr>
          <p:cNvCxnSpPr>
            <a:cxnSpLocks/>
            <a:stCxn id="9" idx="3"/>
          </p:cNvCxnSpPr>
          <p:nvPr/>
        </p:nvCxnSpPr>
        <p:spPr>
          <a:xfrm>
            <a:off x="2270922" y="3991705"/>
            <a:ext cx="1573869" cy="1072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A0A6AD-0D08-4FCA-A270-A5319D513369}"/>
              </a:ext>
            </a:extLst>
          </p:cNvPr>
          <p:cNvCxnSpPr>
            <a:cxnSpLocks/>
          </p:cNvCxnSpPr>
          <p:nvPr/>
        </p:nvCxnSpPr>
        <p:spPr>
          <a:xfrm flipV="1">
            <a:off x="2314837" y="3828419"/>
            <a:ext cx="1617784" cy="1632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ECB74F-3507-45D1-AB93-AE8773BCB3A1}"/>
              </a:ext>
            </a:extLst>
          </p:cNvPr>
          <p:cNvCxnSpPr>
            <a:cxnSpLocks/>
          </p:cNvCxnSpPr>
          <p:nvPr/>
        </p:nvCxnSpPr>
        <p:spPr>
          <a:xfrm>
            <a:off x="2314837" y="3991705"/>
            <a:ext cx="1617784" cy="252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793F54-7BDC-487C-8856-719A0632F107}"/>
              </a:ext>
            </a:extLst>
          </p:cNvPr>
          <p:cNvCxnSpPr>
            <a:cxnSpLocks/>
          </p:cNvCxnSpPr>
          <p:nvPr/>
        </p:nvCxnSpPr>
        <p:spPr>
          <a:xfrm>
            <a:off x="2270922" y="3991705"/>
            <a:ext cx="1661699" cy="669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CB827D-7B1E-455C-B218-970FB1EB6A7D}"/>
              </a:ext>
            </a:extLst>
          </p:cNvPr>
          <p:cNvCxnSpPr>
            <a:cxnSpLocks/>
            <a:stCxn id="12" idx="3"/>
          </p:cNvCxnSpPr>
          <p:nvPr/>
        </p:nvCxnSpPr>
        <p:spPr>
          <a:xfrm>
            <a:off x="2270922" y="5136811"/>
            <a:ext cx="1573869" cy="8088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63B146-3B23-4574-BF5C-D4A380B0E5AB}"/>
              </a:ext>
            </a:extLst>
          </p:cNvPr>
          <p:cNvCxnSpPr>
            <a:cxnSpLocks/>
            <a:stCxn id="12" idx="3"/>
          </p:cNvCxnSpPr>
          <p:nvPr/>
        </p:nvCxnSpPr>
        <p:spPr>
          <a:xfrm>
            <a:off x="2270922" y="5136811"/>
            <a:ext cx="1573869" cy="41614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BFD7BC-8031-4310-B252-F6975E9AC7E5}"/>
              </a:ext>
            </a:extLst>
          </p:cNvPr>
          <p:cNvCxnSpPr>
            <a:cxnSpLocks/>
            <a:stCxn id="13" idx="3"/>
          </p:cNvCxnSpPr>
          <p:nvPr/>
        </p:nvCxnSpPr>
        <p:spPr>
          <a:xfrm flipV="1">
            <a:off x="2241634" y="3435728"/>
            <a:ext cx="1632445" cy="172139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4">
              <a:lumMod val="20000"/>
              <a:lumOff val="80000"/>
            </a:schemeClr>
          </a:solidFill>
        </p:spPr>
        <p:txBody>
          <a:bodyPr wrap="none">
            <a:spAutoFit/>
          </a:bodyPr>
          <a:lstStyle/>
          <a:p>
            <a:pPr algn="ctr">
              <a:lnSpc>
                <a:spcPct val="115000"/>
              </a:lnSpc>
              <a:spcAft>
                <a:spcPts val="0"/>
              </a:spcAft>
            </a:pPr>
            <a:r>
              <a:rPr lang="en-US" sz="2400" b="1" dirty="0">
                <a:latin typeface="Arial" panose="020B0604020202020204" pitchFamily="34" charset="0"/>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763675" y="1175658"/>
            <a:ext cx="1115367"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1.</a:t>
            </a:r>
          </a:p>
        </p:txBody>
      </p:sp>
      <p:pic>
        <p:nvPicPr>
          <p:cNvPr id="8194" name="Picture 2" descr="Cấu trúc của da, các tầng lớp và vai trò | Vinmec">
            <a:extLst>
              <a:ext uri="{FF2B5EF4-FFF2-40B4-BE49-F238E27FC236}">
                <a16:creationId xmlns:a16="http://schemas.microsoft.com/office/drawing/2014/main" id="{FFC0649B-1F5C-409A-9BB4-93513669D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038" y="1832811"/>
            <a:ext cx="5349962" cy="43554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090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out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out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1">
              <a:lumMod val="20000"/>
              <a:lumOff val="80000"/>
            </a:schemeClr>
          </a:solidFill>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1759947" y="1120676"/>
            <a:ext cx="8385501" cy="2308324"/>
          </a:xfrm>
          <a:prstGeom prst="rect">
            <a:avLst/>
          </a:prstGeom>
          <a:noFill/>
        </p:spPr>
        <p:txBody>
          <a:bodyPr wrap="square" rtlCol="0">
            <a:spAutoFit/>
          </a:bodyPr>
          <a:lstStyle/>
          <a:p>
            <a:pPr lvl="0"/>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r>
              <a:rPr lang="vi-VN" sz="2400" b="1" dirty="0">
                <a:solidFill>
                  <a:srgbClr val="FF0000"/>
                </a:solidFill>
                <a:cs typeface="Arial" panose="020B0604020202020204" pitchFamily="34" charset="0"/>
              </a:rPr>
              <a:t> </a:t>
            </a:r>
            <a:endParaRPr lang="en-US" sz="2400" b="1" dirty="0">
              <a:solidFill>
                <a:srgbClr val="FF0000"/>
              </a:solidFill>
              <a:cs typeface="Arial" panose="020B0604020202020204" pitchFamily="34" charset="0"/>
            </a:endParaRPr>
          </a:p>
          <a:p>
            <a:pPr lvl="0" algn="just"/>
            <a:r>
              <a:rPr lang="vi-VN" sz="2400" dirty="0">
                <a:cs typeface="Arial" panose="020B0604020202020204" pitchFamily="34" charset="0"/>
              </a:rPr>
              <a:t>- Ta nhận biết được nóng lạnh, độ cứng mềm của vật khi tiếp xúc nhờ thụ quan ở da</a:t>
            </a:r>
          </a:p>
          <a:p>
            <a:pPr lvl="0" algn="just"/>
            <a:r>
              <a:rPr lang="vi-VN" sz="2400" dirty="0">
                <a:cs typeface="Arial" panose="020B0604020202020204" pitchFamily="34" charset="0"/>
              </a:rPr>
              <a:t>- Khi trời nóng, mao mạch dưới da dãn, tuyến mồ hôi hoạt động mạnh; khi trời lạnh, mao mạch co lại, cơ chân lông co.</a:t>
            </a:r>
          </a:p>
          <a:p>
            <a:pPr lvl="0"/>
            <a:r>
              <a:rPr lang="vi-VN" sz="2400" dirty="0">
                <a:cs typeface="Arial" panose="020B0604020202020204" pitchFamily="34" charset="0"/>
              </a:rPr>
              <a:t>- Lớp mỡ dưới da chống ảnh hưởng cơ học và cách nhiệt.</a:t>
            </a: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pic>
        <p:nvPicPr>
          <p:cNvPr id="7170" name="Picture 2" descr="Ảnh chế nắng nóng cực hài hước của cư dân mạng">
            <a:extLst>
              <a:ext uri="{FF2B5EF4-FFF2-40B4-BE49-F238E27FC236}">
                <a16:creationId xmlns:a16="http://schemas.microsoft.com/office/drawing/2014/main" id="{99C5B8BB-CFAE-49C2-9BD0-6D05A461E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716" y="3683058"/>
            <a:ext cx="3209506" cy="30415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BE7FDD-5637-4714-A100-C62CBFBB78CB}"/>
              </a:ext>
            </a:extLst>
          </p:cNvPr>
          <p:cNvPicPr>
            <a:picLocks noChangeAspect="1"/>
          </p:cNvPicPr>
          <p:nvPr/>
        </p:nvPicPr>
        <p:blipFill>
          <a:blip r:embed="rId5"/>
          <a:stretch>
            <a:fillRect/>
          </a:stretch>
        </p:blipFill>
        <p:spPr>
          <a:xfrm>
            <a:off x="6234492" y="3707092"/>
            <a:ext cx="3509792" cy="3017558"/>
          </a:xfrm>
          <a:prstGeom prst="rect">
            <a:avLst/>
          </a:prstGeom>
        </p:spPr>
      </p:pic>
    </p:spTree>
    <p:custDataLst>
      <p:tags r:id="rId1"/>
    </p:custDataLst>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1073174" y="442045"/>
            <a:ext cx="9728953"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1073174" y="2236024"/>
            <a:ext cx="9792412"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đen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962920" y="1232124"/>
            <a:ext cx="9795628" cy="91448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t>các sợi mô liên kết chặt chẽ với nhau, tuyến nhờn và lớp mỡ dưới da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962920" y="3091303"/>
            <a:ext cx="6086291" cy="302929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M</a:t>
            </a:r>
            <a:r>
              <a:rPr lang="vi-VN" sz="2400" dirty="0"/>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2879" y="286763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225680" y="1919097"/>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3221740" y="1919097"/>
            <a:ext cx="7436735" cy="193899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cấu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gồm</a:t>
            </a:r>
            <a:r>
              <a:rPr lang="en-US" sz="2400" i="1" dirty="0">
                <a:solidFill>
                  <a:srgbClr val="FF0000"/>
                </a:solidFill>
                <a:latin typeface="Arial" panose="020B0604020202020204" pitchFamily="34" charset="0"/>
                <a:cs typeface="Arial" panose="020B0604020202020204" pitchFamily="34" charset="0"/>
              </a:rPr>
              <a:t> 3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biểu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vi-VN" sz="2400" i="1" dirty="0">
                <a:solidFill>
                  <a:srgbClr val="FF0000"/>
                </a:solidFill>
                <a:latin typeface="Arial" panose="020B0604020202020204" pitchFamily="34" charset="0"/>
                <a:cs typeface="Arial" panose="020B0604020202020204" pitchFamily="34" charset="0"/>
              </a:rPr>
              <a:t>và lớp mỡ dưới da?</a:t>
            </a:r>
            <a:endParaRPr lang="en-US" sz="2400" dirty="0">
              <a:solidFill>
                <a:srgbClr val="FF0000"/>
              </a:solidFill>
              <a:latin typeface="Arial" panose="020B0604020202020204" pitchFamily="34" charset="0"/>
              <a:cs typeface="Arial" panose="020B0604020202020204" pitchFamily="34" charset="0"/>
            </a:endParaRP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chức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bảo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vệ</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cơ</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thể</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điều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hòa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thân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nhiệt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bài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nhận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từ</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trường</a:t>
            </a:r>
            <a:r>
              <a:rPr lang="en-US" sz="2400" i="1" dirty="0">
                <a:solidFill>
                  <a:srgbClr val="FF0000"/>
                </a:solidFill>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4319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SCORM_ENDPOINT" val="&lt;endpoint&gt;&lt;enable&gt;0&lt;/enable&gt;&lt;lrs&gt;http://&lt;/lrs&gt;&lt;auth&gt;0&lt;/auth&gt;&lt;login&gt;&lt;/login&gt;&lt;password&gt;&lt;/password&gt;&lt;key&gt;&lt;/key&gt;&lt;name&gt;&lt;/name&gt;&lt;email&gt;&lt;/email&gt;&lt;/endpoint&gt;&#10;"/>
  <p:tag name="ISPRING_SCORM_RATE_QUIZZES" val="0"/>
  <p:tag name="ISPRING_UUID" val="{E2E6F4D7-BE4E-4505-AE0F-4BBDF9AD1912}"/>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ISPRING_PRESENTER_PHOTO_2" val="png|iVBORw0KGgoAAAANSUhEUgAAAPAAAAFACAYAAACC6PFTAAAAAXNSR0IArs4c6QAAAARnQU1BAACx&#10;jwv8YQUAAAAJcEhZcwAAEnQAABJ0Ad5mH3gAAP+lSURBVHhefP31mxXX2vWP7r/jXOd7vu9j27Lj&#10;DgQIEkIIlgSCQ4LEiXuIEIK7uzdttLu7u652BRpvLLZtnDHuWdW9yN7P+8O4ZtmqXt29PjXGPees&#10;Wr9rj5+N1ljpZbTFDasjYS66khagM3EhOpPZpixER8oCU2fqInSlUenz0Zm2AN0ZC6lF6E5fbOql&#10;etIXoYf7etlqvTdjCXo89Wa+gp5MbstajL7sJZTaRejPkZbgXO6r6KfO5S3FhYLlpvP5y2z9fN6r&#10;1Cu4kM99+dq3DAP5K3Ax/zW2ThfzX8dAAduiN6g3TQOFr+NiwRu4VMhtha/hUtEK6jVcLnkdl4pX&#10;4HIxl4u57G13LaVji5fjUgmPKX3djr9sx0uv44qtv4ErxW+Zrpa8bbqituwdXJHK38G1yndxveo9&#10;XKteiatVb+NaBfdT1yq1T1pp+69XvWvr16tWYrD6XdNvl2/UvI8btR9i0NONuo+GdJPrt9hq+7Xq&#10;94fWb9V+TH3K9U94nPQxbtZzW8Onppv1n5h0jsFanqeeauB6wxe40bQKN5q/xc3A97jVsha3W9bj&#10;ZusG3GzZiFuBjdy+ids3sd3I4zbghm1z0vqtls08dgsGW7fgBnWzbSvbrTzHtiHdsnY7brextf3+&#10;ce41g62b3Xlb9HPXc3mt6WbLOrYbMNjM96T3xf32HiS+v0G+r0H+fHs938ONFv7clm24zp9/tW0L&#10;rrEd5M/1dY26avu53rKTP1vazeU9uN68C9cDu7i8G9dadlG7eexuXOa2K817cDWw11pTgGrZy317&#10;TFdb9vP4A9y+33SVy1dbDvJYqpHbmg7gcvMBXGrej0tcv9QkHTRdNB3ivsO4GDiMgcARDDQdxUDz&#10;MfyuLW4OWmJmGcQGb/wctFMCuDNxASFeiK5kQpyyyMDtIMhdBjDb9HkGcFe6RIgJq0AWvL1c7+X2&#10;Pq73ZTiAu9MFMJczCXGW5ADuNYAXG7z9Oa8QUIFKEVof3iEJasI7wO1DGgJ4hScuF3BbEaEtesuD&#10;2MFrMkCdBN+wfHAdyAapHcNtJcsNYAF7xQP4SgnBpYYBdvBeLeUydbWMy4RXAF+tcIBeq6Y8SK9U&#10;8BiBPASwAHWQBkN7t7T9PQzWfIBBH1qCOAQwdZvr2n+N8tdvEdjbgpbwDhrEgvcT080GbpcI7WCd&#10;zvsBt2vbp0MADzZ/Qyi+I5Q/ENp1hFJgCigHriD2ofXlQ20AG4QORqetuNW23aC1VuAKYh/aIHh1&#10;7A0COGjn9QEWuD7Agnmdt8x9gpnHGsACN/g8Apg/Z5CtIB7UMt+DgPUliK/zPQ0S3sE2wttGaAmx&#10;AUxgB1sJM9cF8DWCfU2ABgF8tZmtB64P8RDAzfuGIL4S8KAlrAZygMB66267By/3XWomwE1BADcf&#10;5TIB7khYcJf7Ct67HFgiwF3JBJgQd6glwJ0E2OA1kBcSWrpumpxXrdxXEDsJYm2XO/sOfBfAQ078&#10;irnvEMCCNQhgc1y1eW7Z4C1cTmel2xbQdYdc2DnwgLbJdYMAvmwQC1A5q+B8E1cIuQEsN/ad1wDm&#10;fg/gy3LgMjnwawSVUlsqgPl6nSPIfa+VEthSujB1tZyOKxFgufA1QczWwC3na6hrFXRcOTQ16AEs&#10;wB2whPVfIH6PDuzgNHAJqCDWutxWwMqhJX/dXJjSMXLYIfDreVw9gWV7k+2NWrp73ftc5/Fy5cbP&#10;cKPxKww2EuImQfw94Vg7BLFzROfGv4XXaTO1hQ4rcOiqlFuW6wrg4Fbbg8Dl69xrPIDpqjc9cJ1+&#10;MA02r6HcstsugJ0D3+DPdxcAnc+5r36WlgcD2rad+3YYxD7IAniwjc5LB5bbOgcedl/JABbUhPM6&#10;wb1GaCUD2XdgAR3YRxjVOte9TIAlH2BBK1hd65aHAT6AgcYDBrEBTAe+5ANMeAdaDOD5BHbuEMQG&#10;8JADz0cHXbiDMVoAdyURXLYdqYs9F6bjmgiwB2yPLTv5AJsbC2K6r1xabXCE7jV4nfv6APsx2kA2&#10;gD14h+Q7sIvQDly/dUAPyWIzxeXLApm6bC7rObDWzYF9gOm25rLaL1d261fMgYeBdm4seAUuXZdS&#10;e03gmguzpQtf8yK0g/c957gCuEwuzePL38Z1iSD7AP/WgYfXnQPfJGi36ggdnVROfIsw3vYglW7I&#10;fQm5jnEaBthBK4D9ZR33AV/P43RhsHPrAsHzW8T+HIN04uuE2LkwIW5ZQzAFsYvTtyxSK7oKHjnv&#10;3QDfJkR+e4dua5HZ4rJz3VsC25xacdt7vZ1DFwNeFPhzBOqN5tWm603f8f18y/ZbXli47LV6f9qv&#10;pKALjXNsno+6EXBR/hZ/pqAe5LpAvkGoBz1d5/o1wS2oCff1lh2EdafpGoG+Rojlwm5ZADNGN0t0&#10;YgOYIrhX5boGsGB0wF6mLjXRkb11i9AewJe91kXnYGmb4JUDO10kyIrPngM7gBWlBbHFZ4HM9fZ4&#10;D2K6sGJ0V/Jiui+jcBprWLmt57TdqYzPqfO5fcG/gdcB7KK04FXMdgAPu6+Ti9CqgR3I/TmuDh52&#10;YEVo1/rx+S6gFaXlxoLYwCWQHsRD8XnIgVW7OgloF6kFrQP4bogFqyTn9WI0ddVzYEHrAOayonOQ&#10;rrEGvkYHvlbhHPaanJiwXpP7egBLBq9itkXpYQf+V5i5XCOABZoAdlAajGrNdbnd9gcDrGNVLwtY&#10;LgvgBr2O+yTFZjrvzVqd+z1btm0WswlwPdX4JW4ySt8MrCZcqocFMd2YIN9uXW/tzWZCbQ68kbWy&#10;D7DnwgRjGGBFaLaCl7WowHWw6gLAmN4iAKkW/hz+LEE52Pi1pYEbvJBcb/gK1+u/5IXlSy5/iWuU&#10;UsKNpq+9pCCIlRb4nuz9+BeGzfYe5Oy+y/uSI19vpniMRWyTg3hQIAfozhajWf8KZJMD+BrBvN7k&#10;IL5G11Wsvtbigeu5ri/nvv/egR20+0wXG/d6664WdvIhPnI3wO3x8wxigdtJgDsT2CYS4CTWuSnz&#10;DeDuFDpvGutYAtxrrQPYoE1lvWvwCuIF5riuDh6Gt8/cl8rkvqHYLKnzSgA7nc9bQg1H6WFIg2A1&#10;gOm4cmBT0LZC34GDofUk5zUoHbx+Des6siQHrg+wD/WQ89prBOq/yq+J79ruOzB1XYAqLgtgD1y1&#10;5sACWPBS16rk2ITaWu4jwDcIreSD7AB1rqqI7IMsGG97jmri8m0PUDntjQa+ruFD0y1K+2x/vYAV&#10;vO/y56y09ra9nudljLYoTRe+2SSIv8Ytc2IHye3WNdQPBFbR2tXItwU1HdlB7MvBMyw5ssR9dgHQ&#10;69fw/HRROqo6zm4QxluqvwUvIb3JC4l0o57vhxqs/ZQJ5DNCTPECo3rdkgLd+KYPMS80N+1C4+r2&#10;24TVanK+n6F4rXUBLFcO0IF5jAFMaK8HCLC12wxg13nlILbOLEJ8zXPgoSjtO3Czc161Vv/eBbC/&#10;LICdHLwCdy8B3sP4rFbbnBu7Di0XqRWlCfAwuHLejnjCaxH6ZXQnzyO4dNYUQsn6t4fRuducl/HX&#10;NAxwH0HtN2DV8yw5eB3AhNUA5nomIR8CeBhigXsuV5L7qiMrCOC7nHYY1ouFAljL3MZlrauH2QCW&#10;yxqwbwYB/KaL0FbDOhf1Y/LdCo7RXny2491+tXJfH1KDka1zZbfub3OAOnjlxALVObAXmz2YXYT2&#10;AFcvNTVYrWWJABPaG9WsT1X/eg7sw2vx2GD2nXQYWl+KxTe17INL973DY+6wdRD7AOv8K21Z8DvY&#10;P8Htps9xq9GBc5OgCKpbge8oujFdUhCrdT3VDmb1Vt9ihDVoCOltuqzTMLi3WwWU4BVkclue04Cl&#10;0wpY6kbjFyYHL39+ves1v9Gg8kF1vDrbCLKSAo+7zovMYPMqXmy+pfQeh9+XHP4Wf64cX5HaIjQh&#10;FrCux1pu7HVyEWjF6BtyYHNfRuyAorOTHNhB7Gphc17Ce10AWx0skPcRdjkyIzP1ry6s7cO1sRQM&#10;8CW6ulvnduud9iAmwBIBlvuq/hXE6ryajXbC25EogOejh87bk0yALSbLaeWyBJAw97IOlvM6SKX5&#10;XJ7Plm58F8ieA2s71U+A+7MoLzr7DnwuV/HZycH7r9AGywE8LAewkw3/+BATXAcvpZrVnNLriDL5&#10;gLo6eBjc5d4+Pz4PHz8Un4eAFdCvsdV6EJjaZ3AK4mF4/W061o7n8qBkwMp9HcC+blA3DWJB5mD0&#10;47KT4rO2uej77wD2t0s+uHcIwW26rAEc5MK23sCf0yjoeZFoJDRNFJ3uljnxVwRDEGt4ydXFrj52&#10;rjcUr+XGgfUOVE93rN3AltvNqeXahMyGqui0hE/w3jJ95VxfAPNn+/Bap5064dSzrpiv98eUoIuM&#10;QL7hJQVFfqUFXWjMjVlHm9vzPbhandFakZm6LoBt2bmxXx/f1FASa145sS+DmO57lds1lGS90S1e&#10;fJYLG7xsBS+3O4jlsnfXxHJkQe7DHAywySDWsuD14/UBDBDiAUbu33UmyoHd8FEbwW2Ln0WAZzuA&#10;GZ0N3BQnB7Hvug7enjQeQ/ngBgPcZ8s+3ILX7TuXtZBaRBHaIIB9iIfHeV18/i20wTJ4rfb1t7lj&#10;LCp7zitwffe9YhHYOa8PpB+N/Y4sH9J/D6+rfQWqc10ty20F8Ou23QEtvUmQ5a5UhSClGImvVXCf&#10;p6H9BHpQda8BzOPYygkHa7hNEsQ1wwAP1bVBda5b9sVtArpGda2TD7CD13det3yH0VrQSjfr5L4O&#10;4FsCuJHu3kSIm+jEHiQ3mwiUQPMgcRArtrroeqvZ1a6K1A5SB6ugdeAq0jJ6C3Q7Tq/jeeycHrQG&#10;rmKxLhhMAALYanLBy9/XxPfly0B27++GvUfvPHJjufrQxYU/m+/hhvWeuw4zSY5sIFPBY8Y3W3cY&#10;wIMWpf16WOuuHraa2B9WohNbz7RgFrStGj4SxG4YyY3/3g2ynFku/FuA74bZA9ji9HDP9O/UUSWA&#10;WyW5b/xsgkyAk15GFwF2HVSCV67r3Nd1VC3gdh/eecMAE9J+tv2C1tsmWPsZnQVufzb3ZS3AeUKr&#10;7ecFcRC8Lj4LYEVoH+S7nTcYZEXn4W1O/hivdU79Jj7fDaOD17WS9jsHHoK31Lmt4HSvEcDD9asN&#10;I1ndS5UJYAe3g3dYg4KVde2gnFWAcvlaJY+r4H6JEA9avTvsur+VAezBaHGY8sEMBtd3WQF8698A&#10;7LfScIT+wCC26OzpjoBW5G7k/iYeR4DldLeaWH8SqJvNgouQqCamG8s9/fr4lkGszi7Vx4zTqpGH&#10;JHdmZFb8lisqNuv1gpfA6Zyu1Rg01awILeeXAwvejzDI9yapFDBx+22De/g93vJeP8j36t6nHF4Q&#10;68KxlnCup+TEGp5ybqxhJxs7blNd7Ia7BLBcWDHahp0EsN9DbQAzQrfRgVtV9wpiRWpGaTrrdYNX&#10;LkuACamD1wNZdTG3B+tuaLlMN7/EOD60TQB7Q0ua3EGA3bivTeBIkBSjWQcL4OS5Vv92+RCbC7ve&#10;5171NJvowr7rMiYLVLfsWoFsbusDTHilcwT4PN1Xkgufs95nLz4LXkoQ/2t8dsD6ABvENnzkbw8C&#10;eChCU4TXAeqgdUD6cdmB6aTlIIApHevkQHWQOoDlwk7B4BLEIHh9gG8Q0GCAByVz4d/s/w24N61T&#10;SR1Z6mDyHdgB+38D2MAlwP/uOO1Xh1dwDexitOB912Tb5MBN3N9MQJoJh7mwABHAvhMzThM+yWKr&#10;wfitgXzbYJELMyars0uuy21WO+sYRXDPed0FQdCpR1nLzoXdNs+BCa96z9UhZx1xvLg4EWzJi/u3&#10;GvVeXay+KTdW3W6RX0lBjq/OMtXE6wikA9n1VLuhJn/8WRNNHMCuDha8gnhoiEnRWuPE/uQOg5fr&#10;BHjQi9LOgRWhNXRE0ZWtVX0cBK5r6bxW9+6x9nLTbi5LbtvFBraqhW1yx2EXoR24cwnuPEq9z3MI&#10;7xwCO4+S0yoq++6rjizCSfVzvd/qW4FJEdJgGcBaJsDnBbGic/awLtB1fYjP+/DKdT35EA8UaOaV&#10;kwD1e50NXg9qB7O2LSOsDkpXBzuA3VivH5edqw4BPASv2+cgVkeVA9fVtw5OB68Pq+pXtQ5mv56V&#10;BOSgRWeJgApOD1BX376NG2q1n+ew47lf2yxCC16Cqxh9t1wPtA/l/w1g/5jg9rfHCOA7BOEO4/JQ&#10;hLZhpPdsWVH6pgAhwLcChNiL0bcJlXSHgN32RUhuNnkQG5TfGqx3CO8dOq8fme9YZ5Xg9cGl45oI&#10;Ky8KcsxB1bKqew1qd7Fw0z4Z5xnphwEWsNr2Id8nfzcte8fYe7bUoMSgi4BcmD/TXF/ShURRXgCr&#10;I02RmiDLjRWhhxzY68jy4DUxSt+wOphqI7QC2Dqz3EQPm3ppdXGwCKwidRvVKngFt0B2AF82R2ZL&#10;YE3NXtu0y8GrXumG3a5X2gfYwevkJm8QZAGcNAfddGCre63eleu6nmfXaUV4qXNSJiMwAe3P9IAN&#10;AtjVunfL4rMcmABfoPOaFJ0J8ADbIeURXoI8cBfEgneZB6vvuG64R/A6gNUB5UXi4uH619W5Dk7f&#10;be04A9lb9vYPu64PsIPWr1mHgfXBdvv87f5xAtjg9GTrwVE6yH1vKD4HReh/hdcHmC5MJ1ZEvmGw&#10;+WAO67cAB283GbjqiXatD6/rxHLwDm0TKKqB5cKeA98RvARMvdPWQy2Z07na2I/SDmCn2+qtJji3&#10;W4Yjs+A1Fxf8dgFwsN7wYrri86CtewB7wPpDYTaWbdIyf8chmPWeHciqmwd9iPkz/XndvhO7etzV&#10;xTYhxYvUNwSyDTN50LIednJAW5SmM19v9WK0L83QspqY2wm26mMXrbXs6mKBLFjNiSkbUjKANfXS&#10;ue6VRkru20iA/c4sObDGiA1g9UIT1PbEl73orHFfAsxtcmBFaFcH+y7s4DWANRFD4KpHOZPuae0w&#10;vL7+PcCMzKx9nft6AFMDpiCAqYuCWHVwkAv7csAKXi8yeyDbssEoMH339ePysMPatEjJg9Yc2Xqo&#10;dcwwwD7Ew25LcA1Qrb8x1NoyYVRde43btN3WvdbApazmVevJd2b1NEtD0bmWsApab2x2SIzT5pIE&#10;WBM7nGM6WH1gfYCDwb1rmR94tRpKUp3r4HUAO/dVTSxndscKBhejnas5cAkxAbslEThtu6l6la5p&#10;sdoi62pCS7WoJdBB8Dqg1EGl10u6ELiLgsEb0H45suBT55Qc2HfcYRf2pQkq/j5Bbcu272N7vdXC&#10;9t4U8xWlVQ8zyisR8ALjT0rxp4baTDC5cJucWD3Skj/M5HVmWZRWjPZAFbietKza+Dod+i4nHorV&#10;qoUPUqyLtazaWA5M570k9xXA1OWGXVx2AF9udOPCwwB78GooqYN1sACWrP41gOcFAezgHXJgg5Qg&#10;ZziQBWcwuNZB5QGrCG3yI7MngRsM8QW5MF3XwPVc+EKBHPi3cnF62IUdxAI1eJaVLxer/bFdwerB&#10;zO3X+Lqrto2uzPYqt18l0ALXd+NheIPltjnnHYZZjuocOUgCuIKQqqeZraRe6WH3fRs3gwGu4bKB&#10;GgSuJwObkAlcAay6eBhSwTgM7m+lY0z8YFtrY8n8oHvu60dnncN6qH0QvE6s23RitXcIQ7BuC+Bm&#10;Qqaoa1ATlIA6txSjHbi3W/xhJwJk9a3cWsfy9Wwl38nVCl5fWr9NBx522w8xyPd4g60PrD9R5YZF&#10;aR7jwXzb6mFeBKxn2l1c1HtuTuz3msuNCfFNxn3dFCGINfnEpnYKYINX0y/VsgZmPWwQqzaWA6sT&#10;yzqyPAcOcmJzY7rq1eadBFRDTwJaHVz7uU9x2snVxXtxlXFZzit4r9J9rzbuNJgNYOvM8iO0AewN&#10;Gwlitqp/fYg1kaPbAGYtHDRNUrK61yKzc2AfYF9DgAZJAPug+vAGywfW4DWIuZ5P/Qu4itHBAC/1&#10;AP1XcIcluJ37unnMGuOlBKugNVAF72sOaHNkB69ttwjtwHVjvJIPclBk/o0zSxadrWNL8AZrJd2X&#10;rUkQE0abKsl1wUxYVQf/uzhtEJsza+JFcC3sIPanR/42QktDEOsYQWoKBvg9c14f9JuKoua+BNhi&#10;9KcG7B0C67fSLa0LRkJyawiUVQbtrRbVvIzM1lPNbTrGQB2O4QaxLXtuTpkDU+qIstsePYAdtHxv&#10;3rKt8/3e4O9xo4EXt6E4TVnvtBxc5/FrYTcEdkM1caNA9gBWtG5Wq043OrEHsM3YCgJ4KEp7EdrA&#10;ldv6tTBldzB5y4L3StMOAqpxY0KpSE03vt6610B2tbDX6dW8x4NYLV/LGljLBq85cTDASQJ4lk2d&#10;7FLtS3UrQqsGTiHEqU5uvFcga9jI9TI7txWwLhIHg/u/yYfVue4rd8PrReZLqnnvAldDScPwClq/&#10;x9k6r2zusnNfN0ljWD7AFo8FsLmrB6+BzPUydWr5ANORJcJ7zYvPrl4WwA5aB+jdjnzd9gnS4Xg9&#10;DK/XSSXX1aysIJBvVBJQLdsYMIGkzFW9SRsC+n+D18n1St8Faq0PpQPYObKA9uVDrGMIpEC2bU62&#10;PASwBwGd946NBasWlhOrDvYgDqgVeARbLd1XYLpo/BXXv+Yx3+AOdVvwcr9zXM9ZBTHhch1jgpfn&#10;0bqGjrh+UxcHtu7WR72fDw3QYWmdjsz3bXdSCV69f71X1cx6HeO3HNg6x/hzhoerBLJqcU3dVKx2&#10;jiyQbX43Ab7rLilzYgfvTTqwhpfsRgfFZAEscG182DmvINZ68LRLB6+L0ddVE6tzS5M9DF5Pgtcc&#10;mCA3yI1dr/RFc2IBfMAB3Jks951lDuzD2500m+4rgCmD143z+q0/5jtc43qR2YPULVNeJ5VqWx/U&#10;YAnY4GUfYL/uFbADntsOw+t3VLla9yLlw+uGif5VQw4sV/UAVWvw2jivA/iKAOa2a9R1bRtyYL8X&#10;WrAKzOB6+G45p3WOPGhjvNxm0rIiswNXM69cnBa8cmLC6QOsO5L8bQLZho8kwlonYF3d64N79wQO&#10;yuAUmD7I/NATXLccDLB/jJbv1vDwEuU5mQOCLV34TjMBNscVwIzRbAW0rRvEAlS90wSYkNwhJD+q&#10;tXVt96IzW+sQk9QpZj3ccku5vDqtKM/xFYUdrHRZpgQpGGCL0LoAmevy91RyUC+0NzYsR3djwtIX&#10;BvMN6zhzY9nOkSkmhhsC2epibz6378KeXM/0TgN4sI0ubLXusANbHWz3Eu8xiA1etaqVzXkduIrQ&#10;g60HuOzDS5g1r9ocWAA7XRPIgtekGK2e64P4nTqrLDqzBu4mwD0COHE2emwYSRCrJ3oYYhvj9RxY&#10;cgA7eBWTh0DWEJE3TGSABrmt3NcHVr3PwfDastogYB3IjMkCV67rd1QJYA0VDQH8rw58t4YBHorM&#10;AtdbdpM2lhPg5bguuA1y7fN7oX2Ah+G1qZKm4UjtQ+xqXa37DuwBayKcFfwQ6h7gIYC5bnIQ2z61&#10;ismageXNwvrteLBrBZsHqm7Wr+eH1gD1Rdc03Q323eKH3iTAtU5QPQcWIA4MbidI5r6CyoN2eJ3A&#10;CWLPWe8wRgtetQLXH3byo/MQvIRdrXq4g+XACwKY7msx2QPYLfNv4EFsDh3U0WXjwRahBfFn1htt&#10;nWK8eFjPtHrN+X58aThrkBAPNnk1ssavVQ8rSlsHlhteumH3FLvxYT21w+pcD9gbBqjWXesDbXWy&#10;AU6oBW/AAWwiwJpDrbuaFJ+dA0uM24zQLkqrY0s90s6FdRfT77pY66oTq5MSwN2aQimAk142gA1e&#10;qpcA+zOrzg/F538F2MHralxfDlot/6sD/1bOfdVxFey6isjLcZnLly0yO2j/N3D9KY6S61X2lj3X&#10;dTHad1cBLHAdwFdKlxHgZbheTIiH4HYuPAyqL64rMg8tO3iHQVZcDobZW/cAvl5Op7U6mEAGwWu1&#10;sLWUObAHr0VqAUynsbr3A8995aoOOLsjyQBmZNSc4VoCWxcML8UP+PAcaLXD+wS9Jkv4UPsAm9SR&#10;RSB8gF3cdXIRWssebCYfYN91g+UAdsc4iP3X69xD0Bl4+pmCWRM15LIO3sE6/m1smX+H3wDsWr6G&#10;v5tus7RtPIfgvc6fMciLjMHsR2q5MVstS9e9+58HGatvWMcWIdbDCuwOpi2EbguX3cMIXB28g3C6&#10;3mirfQWwQatW4BJOSXB7ALt6lxLIlNW+Xv1rNTBBFbBXmlg/N0o7cKlhB2O0GxcWxL/rTpxv8HYR&#10;3C7WwcEA99KFe60Di+7L2rcvzbmvTZUUvNRQ77IvgioQh6F1GoJ8COB/hVeyCO3FZwevm6QxNEQU&#10;NGzkw/svzhsEsDS838Hqho9cfes7sL/vCuE1gLmsOlj7hwGW8xJQ74b9YWi9ZW739zuAtV3LXt3r&#10;1b/X7a4kguu11wnuYNX7phsmH2YH7E3dnK/WgHYA273AJrqjd1uhLwF7q47OpUfnEOCbXB52ZAKm&#10;ZUHN7bfrCQu36Xg7hsDYB54XgTt2LKEmDG4GFF/vwaSoO9wD7YsAajthMMCtHYZWy/66c9thB9ay&#10;OposQgvWYIBN2qY7j+S4kgN4sF4Q829jYPPvYheg4df5z/myGyDUCcb3aUNK/DnXKYvTbN12N+3S&#10;9jV8brcnXleNzDjtnvaxjuDpOVsOYjfJw3sQAEEeGhM2gAWtc10XrdVZtZfH7uUFYR9F1zXHVY1M&#10;oAmzJoFc073Fdn+xq3/9CH2lgSA37MTF+u24yNafneUA1i2EjNHd1pFFkFkD+wD3EV4HsOfAngsH&#10;w2vTJP31IEh9eH+77MZ7nQMPxWYfXuqSAczluwD2IrPX/hbiYGDvloPZHaPjXSyWBKZb9ls5M+tf&#10;g9dp2KndUJK7Ud+/C8mL0sHgBum6wNUN/Z4MXgFrcu6rZ2HpSR0+xMMA+8v8cFbTZSlbH3Jgwlvj&#10;wWsPrOMHlrpt4ofdk56BZffOWuuAFbh2rEHLDy8/rLrLx3qk6XJ2h4/t57HaLvcyMASzB4dAE3jU&#10;LcZQq1UVV7Wd6w7sIJcdglewOjnXHZb1Suv1Bqv3cwShte59+HWuoB2sY1Lx3NhBzXhtsA6/T/99&#10;211M/H2t1Xa+X4Fr8PLcroNLADuHvs5t17k+5MKBNYRsHd1yPUHbZAD7PdM2LkyA9QwtweuPBWu4&#10;aMiBPee1qCx41fNs7utv5zH+UJPuOaYcuMMAX673AB6K0QJYc57puL7z+vWvua/nwIJXNywE3y54&#10;twMTTmpoyIhwDrW2PAywTdTIpkNTA7kClk5L+QALXgewNDxl0nfg4Pr3kgev9O9g9juffPkgu3Fg&#10;Heec1XfjIbCHNAzwNR6nKY/X7EaGYSd2eofH6bE6/jKBZTtYRkj1NA6TA9aeuGHwun1umwPYIK50&#10;0LpnZHlQC15PgwRYulHND2q1wHXw3qzxZNDyw26Q8oPJfTf0wRXA3gdYjuuO4YfX4GZbp2EfukoT&#10;nYbnvFHD81Lm5gKCDmYwD7mbOpoInOe6NsRj++TOzqHddgIsWCktu3Un33Fd/eyOc6/jebzeY2no&#10;JgVKkA7WCVY9fE8u7OTWh5/UadDy+GGA9fv7y0oT2qdz8nfnzxzk+5YE7jWJv6sAHqQDD7IWHmz+&#10;ngCvpWuuo5wL6/ZDe3qHPQBAAGtih7vNcEhyYYFMOO0uJUI7qMjM1pdc2bmvF5d90Wkv18t5nQTw&#10;JUFsEVqdWQRYda4BrJ7nxFkO4mS6L7f3pcxl+5sOLKrXawXwhexFuJAlKOmkgvI3de55gqkpkuqs&#10;upDD2taOo3IEreAloAax575DDkwNDRcRWpvX7Es3KRBE3d9rEpjBUdlz3mKCqzYIZB9i/xgHsPY7&#10;gIfHih3MQ1G7TPIuBnRdPbTOh1aPkLXHyBLc62WE1R5qJ8d91+AdAtZEUCsIKFsf7EEtSwKZ+25U&#10;fmDwat3E6DwoeKs+JOSuHaz6iBATtGqBS1DZSoOE+Dqh1ZMnB7ldukYQB03D++TI9jQLbtO+q9Xf&#10;4nxDKmuvcFxnra1UoCdbWkTnB96iuRfV9QwuPYvLbucb6jSSOwoMrltnlyAk1BaHGZUb6L6CV/cS&#10;B92Yb4Aa8MOyWteGioYhdp1R3M4697omsBDi67US/zaCWADXfoBr/DvpcbpyYoOZUDtX9tb5Owhk&#10;bTNxfZB/i+sEW30G17h8lRe36xLf53U90E/P22peTf3AZbpw03q65SYCt5F/rw10bEJsLryN2yUP&#10;Yn/4SOsaWvIAHhoqCpI6qK7QfS+rzqWsZb1rAFMGbt0ODNSzBqYusSaWC/9OUbkrYRY123RX/Zvs&#10;ADYXNoAXej3QPsCe+2YS1EwCmiVACbHBK2ApgTskB+7FbDrrXQAzKttykIYAVoTWI3L82wK9mxM0&#10;v7nwLS57EBNWH2RB5+ZBv+VJ4Dp475IdQ3i917jXDbuzkw+ypHMQXq8NfpSsa537atmeUimQGZ2v&#10;0ol9XSsnHIR26GmVWr5rnyeCbNt1TAUd3YNbGhyC2IFsoiO7dhjWa1y+XkURbGmwmh/KarpNzRf8&#10;4PKDWbMK16mbdV+hLfMrZIWuQUfhUcLCD07lt7hWSzeuW4cbDesJ1AbCt5kQbeMHfTuP2YXb/EDe&#10;oZvcCeyng+7nvn08Zj9+bDxIxz3I9jC3H+K2g/zZ/PBW7+bP3YcrFWvtfVp9TnB8iB2shF41t9ch&#10;pTuMbhBei9HmooJS8dmXA9i2C1CWFjdYWqi9TqAdyBLXeUGSBLrb9hEvbtqu9iMe/zF/Z17MCPhV&#10;A/kzXK3X87b4d7IH560h0D/gasM6AkeImzcQZokw2+N4tnKbHruzY0hXJU3gsHXC7NW3Tly3Hmbn&#10;vJcatxPcbU78O1+q24rLdVyu287l7Rio2YoLNVswwG0XCPF5Qv27nmTB+5KB60CeFQSwc2HVwRah&#10;NYVSdyGx1V1IglY6l+EAVmsQG8iv4rwc18Tj2J4npAM5hDWHYForcLmcS6AN3OV0X6fLNkmDyqfj&#10;5r+JSwXeTQlsh1T4No/R9rvhNhHmS0UEXPIhF+C+LEoT3CEHdzHcRXO1LrLLkf3WvcZB7hxfEsxv&#10;07H1aFqei+CqtXjPuH2FUdtB7Nz2Wtn71HsEkxKkFR/iSjldo5wfpHJ+iCr4IaKuV/BDpbaS0FWy&#10;LqtkPVZJ6Cq+ZUs3qP6ecK7B1co1hJvRropQVNENqjZyPz9MFYx0VTsZyVmXVfBDUk6V8YNSyit9&#10;6V6+5/1cP8ztR/kej+JcwWF0ZO7FQPkpQhXL9xWGy+Vn+N5C6cbh/LCfpfvG0pFjCWKU6VZdHCGM&#10;4c+JxLWSEFwtOm26VqzlU9RJbj+NwdIz6EvajrbQb9CbvQf9BVv5HgkQL0T2+FsPYl8OXAJMWQea&#10;5MVgOanislzYJPetE5DDAKu0UAlwncuDBFKgXq8h7DU8nulikMu6r1rretD+9Wr+X5Q6uF3ufZXn&#10;uUbwDWImhatMDdcav+Hyd1z+nnH2B1xpJMQCuHEjIdzC5W2U6lfFX/6dNZe52c2ecpMvqGbdx7sf&#10;A41OFxr34QIveufr96G/bi/66/ejr/4geniR667Zj67qA+hi21FFVR5AW8V+tEqVh9BSdRjNlYdZ&#10;Aye/SHhfIrQEmBG6kwAHu7APsHVeqRfabiFcjHPUhQw6auYynM9YyvVX0E+Az2UQVm4/z1h9Lku1&#10;L9dN3EZdyCbEcuAsgpstcZm6QEeWQxvQea8xpgt2wpNHsPIIST7BKKDYav2yoKYuEmSnN+jWeg60&#10;e5idc2weZy4tkHm8J0F2yQPQnNRzVQ052a2FjNWXTdwmCOmk9g0LpSt57PtsP6C7fsTlTyn+g0s+&#10;p+N+zgsBVfgF9SUvONIq6hu+z9XU97xAreHv9AMTyFpe5Ci1mev591qH82nrcC6VSlmL/uQf+IFf&#10;g97EH9CbsNbUE78W3XHr0B2zHp3Ra9ER9QPaI39AWwRd8+wP6Ipah57ojeiO2oDOqPXo5nJv3BZq&#10;K7UZPVRvwlb0JVIJW7i+kT9nGy5m7eeF9BD/nsf49z2GK4XScb5vQs19l/KP4nppCC8coYz2YbhV&#10;HcmWQHP9JsG+UR1OYCIJcxSdNsZ0q57LjTF04Vj81JKAX7tS+H/dh6aD76GfAA8U8wLCC5YuYtcV&#10;dwmMX6u6mOw7sAM4uBPNnLbei8+Ckq1644e+qcJzYLmqNEgNlL6P/uL30cf/XVfBe6YL1evspgHd&#10;PHCt7TCutR/HFamNv38bf//WY7jItr/hEC62nsL5lpM413QC5wJsA6fQHziNvsAZ9DaGcTkS/a3R&#10;XI9BX0sMetn2NFOBOCoRHU3xVBy6Agm23N4Yh7aGWGvbud7GtpV/t7YGtz3Av2VjTSQaqyPQVBWB&#10;Bv6963lBreXFtJZtTUU4KstCUVkejt91Jb5AcAUx3VciuHc5sFpzYAfvEMBpjM7pBDKDAKctQ3/q&#10;K9y3hKAvNglkOfI5ObPBTMAJ9Dm680Dmcr6OyvLgzSK8BFtuLYC7U1cgbvcylIUKXgH7Dj9chKfw&#10;XWqlOa+pyOmS2mIeU7ySjvwWpW08lrrM11zMf5cu/w4/qG/z50nvMDG8xffwNqF5k6C8wQ/12+iN&#10;X4memHfRGfku2sPecTqzEi2nqJPSuwiceI/6gPqI+hjNxz6hPkXT0U/RcOhjNBz5FI1HPkPj4c/R&#10;dOQLLn/J5a/QcPQr1B+hjnL92NdoPP4tmk58i+ZT3yJw+ju0nPmeWkOXIphh69Aevp6AbiSMm9AZ&#10;s5nags7YLeiO30YQt6MncTv/Nzt4gd3B/8UuXgT28GKwj39bXtXppJdyebXPP8gL2SGWCEd4wTlG&#10;lz9B1z1OHTNdqzxF2CIJGmHjB+m2pzuBJNxpScWPran4qS0NP3Vk4ufubNMvPXn45VwRfjlfir9e&#10;rMBfL1Xi14ul3FaAX3pz8Ut3Do+h+rncR/VyuTeT6eIEes7SvcpO4WIJ3xdhuqSyg6nEetYFoWpo&#10;q6u17HqaBawPr4u9LgIrHltE1iQWaxWFnQSxnFfbugo/QkbcKmQkfIvclDXI5sUxM+l7NDNN3L7d&#10;h19+vYyfqR+pOz9fwm3pxwHcun0ON271oq+7ApcHanHlYh0GLlTgQn8J+nvy0deVh77ObHS3Z6CD&#10;f6tOqot/q+62DLQH0tDenIqWxiQ01ydSSWisS0A900ttTQxqqKrKSFQQwIrSMJQysRQVnkRe9iFk&#10;8n+Zxv9pSuIWJMdvRELsOkRHr8FZ/u0iwr5DRKi0GiEh3+LkqVUC+EWL0AYv9Vv3VR3cxxpY0dnB&#10;6yCUy15Io0sKxPRldGBpKV1YTuyAPc/j+glnH9tzBPUcHfd89goC9DqhfY3HrGCr5dd53uUEfwVr&#10;7hWoCXkVaTuXIf/Qm/zAvk23eI0f4BXoiX2dTrMMHeGLCdYitJ5cgJZj84fUenQeAgfmoHH3LDTt&#10;fhnNu15G/fZZqNv8Emo3voCaDTNQu2Em6ja+iLpNL1Hct2EWqtfPRs3GhajfshS1W5ZRy1G37XXU&#10;73gTdVTtzrdQv/c9NB3+GIFjnxPkVWg78x065H4RPxCydXTFDeiK2USn3IpuAtadtJO/y27+zfbw&#10;AriXF8B9XGZMytzP3/sgS4pDOOfpAl1uoOA4BuiCF0zHcYFu6JaP2vIAnVHL5/OO4Hw+RYdUeyH/&#10;MJfZMgI7cbnwMC4WHcGA6TAvZkcIy1FcJMiSli8V02nKT+Jq1RkqnDrL+i+G0ZERuT4e1xsScSuQ&#10;jjutmbjTloUfO3MowssP8K8DlfjlUg1+udqAX682UvX49VI1t1fg1/NlVDl+vVCGn/sKcLslDT92&#10;pBHSMxhgjL5UfBLnC/k3KHiXYlIqfZs18UoXa613eVhunPc9BzVBvm6Qujp2SIRfr72uTj5vm1z3&#10;hjrsqt5HVeoniI1ejejwLxFx8kOEnfwAIUffQWb6LnT1VaOztwptnaUItJegqaUQ9U15qKnPQEVl&#10;AsrKYglXJAryTiEr4zDS0/Yhlf/TZF48E+M3Iy5mA6KZfsJZGpw5/SVCTn9uOnn8Uxw78jGOHvoQ&#10;Bw+8h/37V2LfvnewZ++b2LX7Dezc+Tq2bV+GzVtfxaYtS7Bp02Js2LAQ69cvwLp187F27Vys++Fl&#10;/PD9LKxe/SK+Wf0Cvv2O7Tcv4JuvZ+Kbb7lMffvdLHViqfZVDSyAXS0sgB3Ec9FjACtGL6DLLuL+&#10;RWiLXoDWqAXoiH4V7VGvopVABUIW0FXmoOHYy2iimrnczLbh4Euo3jkV1TueR83OaajcMgWVG59D&#10;xbrnUP7DZFSsob5/FmXfPYPy77nt+6ko+YbHrHkelT/wdWunopL7K3lc7fqpproN01C/aQZBfMHU&#10;sHUWGrfPRtNO/tw9cxGQ9s5D68EFaDuyBG1HX0H78aXoPL0cXaGvoSucF4bId9AT+R76oj9CX8yX&#10;6Iv9ni68ngBScYysjKs9CRtM3doWzzZhM39/im0XI2hXnPbRJWMZWz11xKxDG+Nt29k1/NtIa9Ea&#10;uYb63uTWuV8twW/lB6A1ej06GHHbGHtb6LiBqI1oo9u2xWzl8ia0RG9Ga9w2tHC9JXoL221oTdiN&#10;FqotcS/aUg6gkx+wrqxj6Mk5hd481pz5oegrjEB/SQzOl8XjQkUiY2MqLtZm4XJ9Hi43FDA+FuFa&#10;azGut5disKsCg701uHGuHj9dacFPV9vw47UO/HqzF3/78Tz++tMA/vbLJfzjb9fxz3/cwj//+SP+&#10;zvbvf7+Ff7D9+eer+Ovfb+Pv+Al/U/vPn3nsIO50EPz2VEIYgQuJ2+widb5gP3qYqnryX8N59Rdo&#10;fNwf4659l6ASaOuc4rJqXNa6gttcl+6qOtXX1ar3cNVbFrzqhVZ01vDZeaaxnLMrkZK0ga71GVZ/&#10;OhZfffAYvvngSWxcPQV7ty7Czs3zsHPTXGzfOBdbN8zBFmrbxnls52HjurnYuHY21v8wC+vWvETN&#10;wprvX8Ca72ZSM/D96hlYY5qJ1d9Nt/Xvv59JvcDlF/HD6pcMwjXfv4Tv+drvf5hNEcwf5lAvE9SX&#10;sW7tHGzgz1m/bh4hno8NGxdg4/r52MSfv4nthvVzTRvX8/1wv7SZx2yi4Wwm+A7geDqwXNgDWds0&#10;J7onSQ5M95VS6cCpixkFX0bqyseR+sFI5Hw5ATmfj0fOZ+OQ99lY5Hw8CtkfjUTxl+NQsmo8Sr8Z&#10;j7JvxlFPo+K7pwnieFStmUAon6XjTUPdlhfocnLLOWgicM0HFqHl6DK0nXgDLSfeosOuRPvp99Fx&#10;5gM63vtoD/0QneEfo/vsx3RitlGfojf6c9Z+n6GT2zrPfoSOyI/QHvEh2w8YRd9D6xnpXbSGMP5a&#10;BF6JZqrx+DuMve8yzr7PC81HaDj8AWoPvY86qoZXTKmOV8/aA1yn6nk1rT/8CWoOf2ox2HScUfj0&#10;GjSGrEXDmR/QeGYtmkI3oClsI5ojNqE5ahuaoncgELsXLfEHCNwBtCcfQXvKMUJ3HO0Zp9CRGYrO&#10;7Eh05UejMz8WnQUJjH1J6C5mJCtlJCtNR295DvoqGduqCtBbxba2CP11Zeivr8D5xipcaKrBQEs9&#10;1cB6rRmX21upAC53su1qx5XuDlzr7cbV3i5c6+vB9b5eXO9ne64Xg+d7cfNiH27fZIT86QZu3r6G&#10;nt4OXLp8DucGenDnl5v42z//in8QzWuX+3D5Ug8uXT2Ha4MX8euPjJ43zuPO4Dlu78Il7hu8eQnX&#10;ue+nX3/EP/75C+70FNCBUxnVz+I8HfhingA+yAsNS5ZcprCiN3FRHX0atrKOKQewa6katap1PccN&#10;AtjgpQxeTwL4qnrpGaFbUpYgOeQ1pCRvQjwv0Ks/fRofr7gXX7/3GDZ/8yx2rJuB7etnenoBOze8&#10;hF0bX8buzXOxc8t8bN8crAXYsWUBtpvmUXOxY6s0j9u5f+t87NjOfdsWYvt2Xhi2L8HuHUuxZ9cy&#10;7KbU7t29HHuovbtXYJ+0h9q7Avv3vY4D+9/AwX1vYP9etvvfxKEDb+HQ/rds+4EDXD/0NvWO6cih&#10;d3HkyAc4yvLtd13xL6Iz7gUnguzXwprgIYgtQiez/iXAvfyDlG2bifilf0Hh+mdRuuUlVO2ayw/6&#10;QmoR6g8uIQhLCMQywkGpPbYUgePLGDuXEx6uczlw4jU69Ovc9zoaj77GOnEF6g4yuh5YTr2Gqv2v&#10;U++wZmRdSVAajn7B2vILAvYRt7+Lqr0r2a5E9f73CNd7qKIq97/P9Q9RdfBjVB74mO1n1BeoYv1Z&#10;dexb1JxYTa1B3el1qAvZhLqwbagL34H6yN1ojNmPxthDaI4/hkDiSTQlnkIgNRQtaRFoST+L9uxo&#10;tOfEoT0/CZ2FaQQrC93leegqL0BXZRF6qkrQXV2MnppSqpzL5eitraSq0FNXif6GGvRR/Y1qq225&#10;r6EWffXVONdYz/1c1ramWvRym5Z762vQw9f31VWzrUAvz6O2u7oMPVR3ZSm6q7gsVZahlz+zu6rU&#10;2r6aSqqCkFN8H/11VTjfUIVz9XovVTw33xvV11yH/pZGnOsIYPA6wbt5FQNXzqGgOAclpfkItDWi&#10;p78DV69dIKyDuNLTgtrqIuQWZyK/MANXL3Tg1gD397fhp5sDqOFFprsngCsE/Odf7xDgn/ETI/dP&#10;Pdm40xyPAdZ3F1kCKOL35LyD3pzlOJfvxWh97UzNSk9vU+/SWSWtE+whcJ3LCtwrVe/a6yRb17Kg&#10;ruaxhLg0fBYSTyxFcvIWJCVtotO+jG8/GoFNhPfY7ldx8sDrOHnwDWtPHXoLp4+sRAh15uh7COWF&#10;PeT4BzhFhZz4EGdOfoIzpz5F6KlPKLWfIvzM59QXCGNsDg1hG/YV69RvEB7OOjViNevWNYhiyoqO&#10;WY9Yxu34OF5ImLTiGb8T4reYEllyJcVvYyzfgWSWXQlclpKTdyMldS+SUvYiMWUfklP3I9nafUhi&#10;lE/k9iSWZL/r0dCRHJggDzkwY3SvANaEDgGcQoBTWP+mLkPFjrlI4lWsYud0FG5bgAJemUq3vYIi&#10;ZvnCzYtRvOVVLi9FIdvCza9yfRmKt73GbctRsGkp8jYu5/o7KNv5LorYFu14FyW7PkTRro9QvPcz&#10;lB78GqVHV6Ps+DpUndmBmoj9qIk6hIa4E2ggWI2JIWhMCkVzagQC6dEIZMahJTsBgZwktOWnobUg&#10;A22F2WgrzqXy0FFWiHaqix/4rspidFUQNC53lhcbBF2VJdxGAAlBRymP4/au0iK0l+Sjs4xtUT46&#10;iim2bfnZ6CjIQWtuOpWB1px0/vwUtGanIZCVgpasVLRSzelJCGQks03ke0xEa4ZrW7i9ldtbM1K4&#10;noyWDL5nvq6VUtuWmcxW50hDWzZ/j5xM+xlt+ZloL8imctBRmIt2qqu4AJ0lhegoKUA3f6du/g6C&#10;2S4chP0cLwLnG2txvqkeF1qacIHOPNDegoHONgx0t+GSXLaPjnyhF9cu9WPwxmU00sGrGypRVVuK&#10;4pIcdHYF0NbRhN7uAB28DTcJamtTJQIdDWjrbkFrWwPjdhf+dq0Tv1zrQWdzJS71t+Lq1T5z7L//&#10;40cD+Jf+fPzcno5L2ftxpeQ0BkqPoyv7bfSoXyT/dVzSCIDGugmtA/cdT3Rma4dd1sH7Ia5Wvs8a&#10;/l1cphTBVUdLlzU5hvCeL3gTGYdYnqV+h8uX+Xtfqkc0S5vtWxbiwL43kZ11EMUFIVbf5uefRAGX&#10;C4vCUcyat7CIYvmRnx+GvIJwXqy4bIpEXn44cvLCkJVzBnl5ocjLDUVOzmnkZFO5IcjNo3IkrlPZ&#10;2aeQm3uK+06asrNPICvzGDIzjiI17RBSUg4S1gMUoUzai7j43YiO3YWomJ2IjNmO8OhtCI3YjJDw&#10;jTgVth4nmfJOhKzBcSa/oydXE2DVvQkvenqJNR/jcwLB9TqynOajX4+UTXoVVTsXIv3NhxgxXyKQ&#10;C5C561Nk7/8OuQd/QP7RDcg9uhEZBzYg5+h2lIbyj0RlHdmF8rOnUJcaj5q0BGQcO4j8yDNoLMxB&#10;Q2EeavjhzEuOQ0bMWeQlRKNCH/aiHLRwfyAvC2384LbkZqIlJ4sf6Ew0ZxJUfsCbPFAEQ1NKPKFO&#10;IOAxaE6Ko2LRyHNJ9TERaIw7i4bYCDTEhFHhaIhmGx2ORqqJ+21bFLdFaV8kmmIj7ZjGuEi6MxV/&#10;lorihSQSgZRYNCXHojkljk7NiwfVYgCn8WJC+PIyEcgmePy9pNb8LF4A8uz3EHB2UWGri0cH4euS&#10;q9Ixu6or6Mp0X7pur1y4sQ499XTn5gb0EcI+QtjXFjCd62jF+Y42nGNEvtDTifPdnWy7MdDbgwFG&#10;5Evn+nH53DlcOn8OVwYu4OrFAVy5RF0eIGADuCbHHbyMG3TdG7euMvpexaVrA7jM7dduXEIH4a1n&#10;PO8710kA+nG1rx0X2+rR01KHv/71DkBEf/3HL/j11gX8wrr5r7cI8s0+/O1GN7edw9/wKwH+CT/2&#10;leDn3lwD+EruIdyoisT5khOs1xmhs5ejP+91XNTYOSGU4w47r9bfci2d1oabqKuV7+Ey4b1aobH0&#10;d3Cp7B1ctPZtXCplPa3ZdlxuSV6EhN1j+fc9zPcK/O0fdwjbURw6/B72Md3FJ2xHRsYRAygpeT/h&#10;2Ye4xH2Ijd+Hs7G7ER61E6fDtuLEmY04dmodjpxci4PH1mDf4W+x99DX2HXgK+zc+wW27/4Mm3d8&#10;gE3b3sOmre9h45aVWL/pLazb+AZ+WLcCq9csxTffLcaqbxZh1beL8BXbz7+ch48+nYW335uGt96d&#10;htfenoKFy8Zj7pKnMWvRGLyw4ClMnzsC02c/gakvPcL2YcyeNwKz5jyB6S88iJkvcX3uE5gz/0n8&#10;TuB2xb9gDmwAy4EFcSIdOJHwWi08z9QetxgFa2cia+WjrAlfpssuRGliBLITYxF+hH+A08cQeXQf&#10;9q79BiFbNyL+AO1//26EvPkGCg8eRHlUFDJ37sSRjz/Bnq+/RET4CcQRoHI6SkZCLI7p2N1bkX1g&#10;J2pCj6Mq5CiqPdWF8QIQehK1oSdQG3YSNWEnGH9PUyEELdTArD17xgBrIGxNiXRnXhQEtJwvkEoX&#10;FOzZdEi6pkFGF20hXO102BY5G6Fqo7O1CbDyErTKiavK0UZnU9vOaNpK0DoIWTujbifbTkLWzgjc&#10;RaframpAF2HrZiztZNtF6HoJm9qe1gC3N9t6D+vTLsHIWrVfENIVz3W223oP93c2NaKXy4LTVy+P&#10;6fPafta0vaxv+7q8bR18bWcnz6vlDp6jjRLYPbjQ24tz3d3o7+nCxYFzuHjpAi5ePo/L1y7iKgG+&#10;Rl2/ecUAvnH7Om4wKt/6+SZu3Bkk0Jfw099+xODtqwSfryXEfYzbf/0r61uoLv4b/glCfK0bVwJF&#10;+KmvGj+103EvBbjnF4vQP/YyQnfn4KfWVFwmwNfKQ1n3HkNX5jt0YC9CF79tTipQFZmvVK30ABa8&#10;dGZuH/5eZbpumUS3LfXAJcQDvAic1zyAIp6v5A1+DuYifsdYNBfuMoD/ToDLSsOQkbkXYeFrsfy1&#10;cVj22ngsWfo0Fr8yFguXjMYCas6CEXhx7uOYMetRTH3xYUwhMM9Muw8Tpt6LcVPuwdPPs532AMay&#10;HcP1p579I0Y88994atLvMX7Kn/Hs9L9gwvN/xKTp93D5Hoyd9N8YOf7/xZhn/ovb/4QX5zyEuQse&#10;xfjn/ojHx/0fPDH+PzGCr31o7H/goXH/jUcn/BGPTvwTHp30Zzwx+S8YSY2f+QheXjoJ81ZMwaSX&#10;nsT0+WPx3hcL8MUPK/wamBDHuRjtQ9ybQHAT5hrE3YlzuX0uWiIXIHfVROR+9ATr0vko3L4Y5cln&#10;EXXiMPZtWI3N33yCr99fhpBdG7Hri09w/IfvELlxLY4vWICEr1ch/btvEfbyPIR89QVO7N+OD79e&#10;iR82f4Oju3cg+sxJHN23A3lyOQJWl5aEOkbNRsbV+pw0/iPynAhYa2kxAoSrraIUrYzBUjvBahNs&#10;hKyNtWMbY6Qga+VyB6NkJ+tLqYPAtdZWo4Uu19Fcj85AI1sB14guLksdhLGd6iCQ7QK0qc7g7GC9&#10;2kJoG6sqeC7GSLqjzqPX1jOCa18bYW7mz2zntoaKctSWliBQV0vIeQ5C3VBRhga+vpWvry4uQqCm&#10;BlWFhaikGisqUZ6fj4KMLORnZKMgKxt13FZZXILqslK08D011lQjL43po7YGxbl5yM/MQR6Prygq&#10;QUNlFcoKeK7iUuSmZ1HZqCopQ1UpX9tMB+/tJsDnGSfpzFcumONeIcgG8Y0rdN4ruE43vn77GkG+&#10;gdu/3KZu4eZPNwzq2z/dxI8/38Kvf/+Z7vsz/vrPX/DXf/yKzvZ6dNcX4q/qwQ4U4JeBZgZoAi6A&#10;+8pYA+fjx5ZkXC08QndUhD6J7qz3qGXOgTWOT4BV0wpgH+IrhFffpWxfy2rwcpuOE8ClKxm9HcRX&#10;yt8mtG8S4jdxvpDn43IgaSGSdo1HffZ6XmT+xovNL6isPEuIQxljT+KleSMx7eXHMGU2JVjpbtO4&#10;7fk5T+I5avLLT+CZWY9h0qzHMZHteOkl107kPrXjXnoUT3vS8oTZj+MZvnYcXXM8zzuOx4x54RGM&#10;mv4QnprxMJcfxeS5/LkLx/CYJ7j+GEa/+DjGzHoST788EuPnj8YzC8di4oKnMWEB20VPY+LCp/Hs&#10;4gl4ftlkPLvoGYybw33zxuOlN17Ay+/McgD7ErzBMdp3YbmvvrGw+uBMZH78FHI+HoH6owsI8Cuo&#10;TItFAZ3uwKbvsW31Z/hy5RKErWUB//13OPrNFziw+ivsW7MKaz95BzGb1zNaH0IcgS9jbZfBmJvN&#10;WJ10NgynDu1Fegzdk3VdW10Nmqsr0UQYTazrBEWghmIraNoIYSvXW3lsLYGuzM9DSzX3myrRWF6K&#10;OkKu/Y2EprqoABUFedxWjPK8HNSVlaCGAJUqlvN8xVmEJjUVealpKMzM5DF5bLNQwshez3OlRMei&#10;LDcXVUWFyExMRHegGelxCYg6eYbnyEV6QgKKc3KQnZKCtPg4glSAQgIYHRKKmtIyJEZGoTAjk2kl&#10;GSkxcQSzAnFhkYg+HY5IniMuLIoQlyA+PJoAZyMhIhax3BYTGomEyBgUZucQ4jKeqxxHdh9AWV4R&#10;MhJTERcRjdT4JAO5rpJw87WVRWUoys1HSX4Bsgl7OeGu4HvooDNfoAufH+jDBda9AtncmJFajnyJ&#10;7aXrF3F58BKu0pWv0pWvUQL6+p1rGLxDh1ZPNUE2oH+9bfsGeI5f/nYL//zrNfztehfu9Dfi159v&#10;KGTjTl8FI3QhfmxLwbWSw7heFWIAdxnAS60n+oIm4xBKQaspjUPw0oEdxFyX8zIqX9aMONa5V8yB&#10;CTHXL8uFS97CRcbnAX0nFh24LXURUvdMREP2Wr6P24T4V1RVxqC46BQKWee+8s5UzF4+ES8tm0Cp&#10;fQYvvDIBM5aMx7TF4zCVeo4wTZ4/hhqLZ9lOoibOHYUJc0ZgAoGb8DKXqXGzRmAsgRz9IqFkO2rm&#10;oxg14xGMnC54qRmPclnbHuO+xzHyhccxmtCO5TnGUE/P4TnmPkWNxtg5T2H07FHUSIx+eQRGvTQC&#10;I18ciZEvjcSIF9i+MMrpxdHcNlo18CyDdhhiRWjWv4S3V51ZBLgveS7aY2ahZMdUpH84ArmfjUTd&#10;4fko2P4qAWZdW5CFmP27cJKOG75vGxJWfYnYBYuQceQA0hhpi1gfpsRH0FWSCU0+YaMzsB6sZGwt&#10;y8tGEevFjOR4ftiSkEPXlWrLighxhUlABtjKOctysxF25Cgijh6n85+iTiPlbAwSwiIQdfw0Qg4e&#10;QWJ4JJIiziI/LY3Q5hOOcBRwOeLYKV4k4hB1Sq+J5jGRiDsTjiICmxB+luc9hf2bd3JfLJJ5zuhT&#10;Z+xC0l5fh/BjIYQ4AaXZuTi8cx+aq6oJZzhO7DmCpMhYnD0ZhsgTYXxdLNJj41HM4yrpfAkRUfxd&#10;yhHB96nlzKRUgseEQYALeIGIC48i0AksIVJQRuAKs3JQQFgLCGRtWQWKeHFwTpuF6pISNNfUIisl&#10;je7Mv11hEZ23GHXlFajl+VqbmhBoaEBzPRMELzA9nR3obm9DV1srWpu5zhr53Pk+nGN9fH6gHxcu&#10;EmJFYwJ4kfAO0JEvqg4mwNIV1sIC+Rpd2ZdzZxe1DWi2d+jSv/71Nn69fRm/Xuf52utw9XKfxdZb&#10;PQK4wBz4SsF+RuFQnKcLd2e/7wDOew3nGH8vEkjXmyxxuZquXPm2AXxFAHPfZeuk4jqBletKrvbl&#10;64tddL7ozVfvTFuCtN3PoDl3EwP0P/D3f95GdRUBLg5BdW0Klr3/Aua8NhkvU7NXTMZLy5/DjFcm&#10;YtqSiZiycDzhpfPJEQnWxJefugvWpxljpbEEVho9k05KPUUJ3hGMvCMFsUSX9fUU3VbgjiGcY3ku&#10;tWNmjzAZzFwfxfM+SchHvPCE6YkZT+Dx6Y+bHpsmPYFHp7r2kecfUw3sXPdugH25Wlh1cGvkTFQe&#10;mI20D0Yi//On0HB4IQp2rEB1dgqK4mMQ/+mnSHrzdcR8/RVCP34f2Tu2oqYoD/V0OrleE+vI/Mw0&#10;fLNlG95ftxHvrt+E9zZtxXtbtuDDnTvw0d7deHv7Nry2ZTM+5mtL1Gkl92UsdhAzItNNc5MTcWDz&#10;DoQcOILda7cyuu9A+OGTSKKbRRw+jpB9h3Bk+x5EnzyNRAJaQSeNOhVCqCMQxv3xoWGIOR2K8KMn&#10;kRIVg7TYOF5ICgheNCGOQmp0HOIJvBw5nU5aXVzIOreRzksXI2A1jLPZdL4awlSel8+LRCZfzwRA&#10;leTkGWRVhKqFIDXV1nK9FA3V1XTFYtQzDjcQ/CZC2C7YCForz92ilsdrvau1xbYFeNFopno8ADtb&#10;WlgXE0guC0zVun2sffu7uqzGPdfdxXq4E+dY6/Zz+Rzj8vle1sB9vbjQ34vz5/rQf67XZACfJ8B0&#10;4wFGagOYkfqi575XblweUjDAgletD65fL//EmvjcuU701pVgsL0alzvqcO1qP379ZRDXO0vxo8aC&#10;A0m4mLmTEIbjfHk44f3AInRv7us4rxtO5KwEdAjgKgewqYIuKwc2OYgvE96rFW859yXA6skWxJrj&#10;rrnsfdlLkXvwWTSkfU33/Tv+9o+baKhPRGHhKdQ3ZOL1j+dizutTMPfNaZj79gy8uHwKpr86CVMJ&#10;8HMLx+GZeXLbpzDeg9aJbumBO0YuKmjprr7kuk/KbblvBPc9ScdVO4LrIwnjU3ztKDk0Wy2PfEHt&#10;CDw1S9ueoKs+QXh9YB8jqI+aHnn+EU9afgwPT3kUDz33KB6c/IhzYI0B+wA7iDWcpChNiBWhWQ+3&#10;hM9E2b6XkPHhSBSuehrVhxYhf/ebBDgNVbkZSPvsU0RMHI9o1rvfL5mHhNDjaGRdWFdSZFG2qaIE&#10;yYnxmP7uZ5i48nNM+exbvPDND5izZh3mr1+PxRs3YQm1ePNmvLt1C0rzswxaAexD3ML4XMiLQJYi&#10;KqNvUuRZLieigLFXDlvOiFvHmrOSrluak42S7GxCX2vbyhmxFZkFZFMlQSovYyRnNKfDqi5uksur&#10;U4q1Yh2dU9FbtbDq3HaC1R0IsA5u5nIDerjc3tjE2pnrPL4t0EToWCNzub2pEW0EUEC2EdKWhnpU&#10;M76qdm3jPoGr7U2sfbUseFsEK2Fvqq4x2OWgZayJa+jcgt4HvJrvq7muDpW6SPDCUMGLhmrf0oIi&#10;1PPC0NESMHhNclsP4nOEuJ8QnyPEksF7gfAOnMeli3Tdy4RXNfHgRVxhPSxwfWh9kAWvwPVB1rJq&#10;45/+esc6v4oLM3GxpQo/9zWip54X7EA1fv7pOga7CHB3Hu4E4jGQvp3ghaC/NIQR+kMDuI8AXyhQ&#10;77EcVXGZkPrgVhLQIYB9F34Hl6iL5brTy/U4XyoTwLoRRTencBujdH/uUhQcnYyaxA9Zi6vT7Rbq&#10;apOQm3ccdfUZePvzJYR3Bua9NRNz35qOFwjw1FeewXOLxjMqj2VMputST1s8JrQSl8fIRQmkxWGD&#10;1m+d2wreJ2c8jicYmSVB7EAmoC8wDhNaOavvsi4iP4nH+XpB+9g0AfqwAas2ePnByQ/hgWedHnz2&#10;EbYEuDte48AO2mCAXW/0LIvQitTNoTNQvOt55Hw2AsXfTkDVoRUoOvgpqvNYJ8Yzjn78MXK+/ApV&#10;hDQ7MQbZSXFoIDj1BLheDlzBOBkbgxkrv8Bz73+FmavWYtaqdXjxo1VY8tVqvPTRF5j9yZdYsGo1&#10;Pt+0iY6WY9D68AaDHKhhtKYEtOrh1np1SrEeJoAtXgeV6mWBK5B1IbF9PE7bG/he1OFUU1bK2rjI&#10;6t1Swq9atjI/n/G+iPUwa+GMdLbpKGaczWb0LcvJZ+1chkzWnHLhzASKNW0+a9tivjab0TYzKcVc&#10;NoPbVbPmpGcgKzkNuTxPVAjLiPRsWy9ljSqHVqSOC4s2p45h/RvDulfROPFsHB09n/VtIqGuMqhj&#10;ws4iNTYJyTHxiD4TwQtYPFNCMjJ5vljWworP6m2WE5sLC2IDmRATYB/i3wJ8iQCrQ+uS577Brutq&#10;YbcucIPhVSfXnV/vWOfX5asX8I9fbuCvl9pxMcA430yYf7yGm92luNWSisH6SJxP3UrQjuB86QlG&#10;6E+GANaY7UXdFSaADVRCWUEpJhNWg1rO60kAXxLA1FUdQ4gvayxZEOvBDFR/7qsE+FlUxL6Nv/19&#10;kC58G40N/H9lHkFjUw4++vY1LHjnRYN41mvPY8byyXieEXoy4/PEuQJ4DMbPFsCMtorJBFMReaQc&#10;lqCNpEs+RSifkrsqOqszilFYLurgfcS5L48R0CNmMBpTisRPzlRM1jJB57oPrfTQc2oFrA/wQ9wm&#10;YB/E/ZMewH3PPMBWyw/hPooAz0a3ZmANRenhZcVpAa5jGs9MR9neaSj4ajSKv38GNYffRunRb+m+&#10;mYjatxOnGJ0LYs7yw59LyMrRoOjswVtfVsyasYwfskhMWfIhJr25ClO/2kiAN+KFD1ZhloB+71O8&#10;9L70Gb5Yt5ZumcfX3A2w2mAJ5LyUFIvEqoHPHg9hjcv6NSqK2wnGmTDWsWEIOXQMZw4fQ2oU99G1&#10;1Vml3uAI1rWn9h5F5NEQxJ6OsPWwIyftNaGHTzB2R2Pnmi1IYqt9eSkZvBhUIuwoa+nYRBzfdwQn&#10;9h01qX5V59PRvYdRwZgdy0hfyDo4nj8zLSEJpXkFiDkTiVC+Vh1VWax5BXg624Pb9iMvPQtRoWdx&#10;VpBnZnM5EumsldNULxPgFjp8ZXGxAS9g0/i6zKQ05KTyPdG5S/MLEeAxfXJfxmqD2IfXA9jgpS4Q&#10;4IuE1wC+xJr3CuEVwEER+urNYZAFrZaD4XUdWbdMd365w4j6K/56+you1RfhSnMZfqab/5UOfLE+&#10;jdH2BGMxnTd5CwYKD+JcyTE6MAHOXOocWLd76p5qxmg9vEA1r0EqeAmsnk4iiC95AGv/Zcbnq4T8&#10;qkC2Wz4dvAZwmYaTlqPk5PMoj1rB+vwK6+BfEWjORErKAbS2FfEzttLcd96bM/HiiimYxvj83KKJ&#10;dN9xmDjvaUwkwONmPUV4WbN6AKsj6olpBJOOOlKim47i9hGqdQmwNILO+jiPeXzawzyWAE+nu05V&#10;K7AdsH5d68fjhwmoIJV8eB967hFzXAHtO6/gle41iLVuAA8PHwU78JDMoWehMWQ6yvfOQO6ndOAf&#10;niXAK1F28geUZ6bi1K4tOL7qC5z94H2cXLeadWeWAWzwegpUE5iTIXh22ut4ZuFHmPz+asz8eA1m&#10;ffQNXnzvc8wmvHM++Ayz3v0IX2/YSPcsHAI32H3vBrgSBelpOLn3EOL5wf/h4+8I4ynWuieQm5SM&#10;0weOISkiytZDDhzF4e17cfZEiHVY1TKGnjlywoZs1JucHpPAi0AU94cih+4aT5gKUjNxdOd+nivV&#10;OraqCorRydibGh3PeJ6LJLpkUhRdMCHZOp/KCwrprikWfdVBlZ+ZaZ1QGg6qIaz1VZUWfauKS1GU&#10;nWMxura8gvV+AS8AhTbkU11ajrqKKkJZTSdn1GdiaGmsZw3czIjciM7WZltv0xCX1NzIurjFxoN7&#10;OtrQ28XamOrvVj08XAef9+pg34EFrw/wpcuU9UC7zqthiIddNzg6q/YdhvgmbhPim3cG0d/O91Ke&#10;i97aUlxkTXz1ci9a80LpsEdxvZYtHVg3MvQXH0Nn1qfoIsA92SvMgTWOq3pWoKoW1uwqAWsdW5TG&#10;gc2JywlvpSBXDezq4KvlitKEt/w1nuM1LuuRSCtQHjIVJeFL8PPPF60jq70tD/EJu9HTW4Xvtn5i&#10;AL/8xnQD+PlXJtF9JziAPQce99Io1rpPEl7GX7rlSPUgU4rEI+mso7hPy3Lb4brXRefHpz2Kxwiu&#10;9CghteVpzm39SOyAHXbcYFgfnKzlh21ZsMp17514P6F17vuXiQ/g0Rkj7p7IMdwKYvVOv2gxWg7c&#10;cGoaqg7MRvq7j6Bsw2RU04ErTjPq5mUSlB04/vGHSFq6HFtfWYA961axzuQHVhFaAJcUo4VuGXr4&#10;AF6aMBEvP/cc5k6binnTn8ecaZOx8IUpeOXFqVgx70W8s4yv37oBjYy5TZ4DG7xc9sFtCgK4sijf&#10;XLWArhpOULMMRg355KCQ8TUvNQWlhEV1bUV+rg0FFWZkWB1clpuHACO39lUXFaOK0bWKkVr1cDXf&#10;c70iNtuGygqCVop6ts2sZeXC9VQd35OgFGxa17LirtYdgFUGqb+sfVqXrObVMmvtQANrYLbNjP5q&#10;m/ieWlk7d7Gm7dakjza2NgGkhestBLXV1Ev1dbI1EV5vsockgPtZA5/r63Hw9jv3FbyuA+s8Ll5k&#10;dLYIPYABdWJpKIkQX7p+mRBfIcSK0MNR2ofY78AyiLXM9hqBrykvRHluGgJ15ejtbcOlgR70VyfS&#10;fcNws4EROm07HfgQI/RptBPgzsxX0UuAz+UL4DesR1mOK6mjShBfFrSeA2s82OAmwHLgy6x9r/jw&#10;lq4Y0lUDeDkqz0xFUcg83Lndp7kc/L1rEBu3E/3n6rB+9yrWvjMZn6dhxrLnhgB+hu4reJ+eRXhf&#10;VM07AqMZdwWwq2Xloq6uHRW0bai2nfEInfdRQuvc1Vx2quuA8l31wckPUA+aBK0vAetDrOX7Dd4H&#10;PYhdhL6fAN8z7j7+vNGY//GSYIB9BbuwF6ETZqOecaTq4BzkfPg4KrZMReXB11EVth1FdODvv3gf&#10;kd+uQlXIaZSkJSLq5CHUFheaCzd4DiwgC9KSEHl4F/au+RJ7vv8Cx7euRejeLQjbv43tVpyhSjOS&#10;7HVNlQJXsLKlew/rN0BbPVxucVrjuS21ldZqyEkzpNpY67Y3uAkWrQRF0dnGgEuLrJ5Vr3INIdWE&#10;izoCW6t9jPz1fL8C2B1fijqNK9t+qpyvK5dTVqCOUNdVlKOecDYQSHNNT40Gs6DmMp20ifA31xJY&#10;kyZ8UPW1BnCLL7qrOsTU0dWpjrNWygfX4G3husB2IBu0cl6pW+7rANakDQNXvdB0YQF87vw5nGPt&#10;q/pXMfrCBToxIRbI6sgaYJS+eM0BPAyxq4F/Wwf7bqzWthP0gUv9yCDAWcVZPM8F3L7F17fk4FpN&#10;JG7Un2WE3mr3KZ8vC0FHNgHOkAO/hvP5b9gkDAGsOtggZZxWhHY9z+9Zq+2SOTDd13ViMToT2Eul&#10;yw1e9/U4en7ZctREzEThqdm4c6uT+P4T1wa7DeDO7gps3PsNZr8+le47FdOXTsGUxZPw7AICPPdp&#10;jJvt4vNYwjv2pZFW6yo2C1QB6yKyQKXotto+Sh1SPE7R+eEpAtO5qyD2oTQAKQPW3FUQ6/hHzYEF&#10;qi8Bex814sWnsJigPj59BO6j6/553L10/9H4cOMneH/9R4rQM9EdRyUMA2xx2psb3R3nInTN8Smo&#10;2jcTuR89hsrtM1CxbynKCHBVcQEy9uxCzJJXkLF6NT/0RQgQLoHrS0NJDYSiIi8bqTGqNQ8g7Wwo&#10;8pLiUJyebPOgkyPO4NSe7Qg/tAdpUeEozclgDV1IWEsJqtyYUHvLzQQ5QJDlWAHNhlLMHBIBrhXM&#10;muRBkIdEiOsJCMEenhCiTi+n1joCLhGigMHuZk/ZTCxC1a5eZrWagcXY2qbZWoEm64Vu5XJtTiYa&#10;+LdoJ3DtzYy2LdxH12wPNNpyB6Nvh5a1v7WV+1oZibmNx3YEKC5rWzvjcCdf18HjOlpb3Ou43klg&#10;u9p0DJcpTbuUK+vc5s5a5vnNnbva0M7fv4MpyKZk9tMJ6ci6S0rTRnt0kwPhNoi9KK0plnLhAUZp&#10;H+JhgF09PKzfrrM+JsBy5cKaEsRlJaGfMN+6dRkDjZmMu6EYrIsgwJvpwEfQV3SCEfpzOvBSdJsD&#10;s2bV88TUGUXJeW1+s+/CBq0HMCO0HNgitPVEv07YX8NFAmwQE1z3gP4VqD/7IgpOvIQ7NzrMgW/c&#10;Po+4+F1o7SjFtkNr8BKjs3qfp73yHJ5bMAmT5j2DCS8/jadfEsCj2aoDa4QBrOhs47IE9rGpD7Ou&#10;JbxsBbEP9CME94Fn7yOU91POZQXpfc8o+t5PKO83sF1Mdo7qIHZw+8epzv3LhPsM3gkLnsE737yF&#10;Oe/MxR9G/5mgP46Va97D4k+XYtFHcmAC3CWA1RJgg9dzYXeXEhX3EmqOTUHFzueQ+f6DqNn9Eir2&#10;LkF55G5GzEIkHj+EkIVLEP7mO8iKjkSD4iYdza+D1VYz6u754Wt8vHgWPlgwE+/PnYaVsyZj5UuT&#10;8e6s5/D2i8/ijekTsOL5sXh7xrOIOLgbO779EqEHdtmUSAEbEMCEs7mmjBCXoyYlARVRYWimS6pH&#10;ulUwc38LHblVIAtQwtVKQDR1sU2gCj5CqTFlg0/L2icR2haut/A8bYRXwOuciupqVW8G/IsBXb2R&#10;SUAXgVaCUx8XyYSyHQE6t4aVGglKQ26mnVPTPpu4Luib8rJQGx3O488ioLuhCG5noBmNmSloiDyN&#10;hijN7Q5DG5NIID4S3SW5aDx9BIGEs+hurkfjWbpXSQFdlkDy92o8c5TH5KGniW5+cj/6eHFrTUtA&#10;S8ghtEWcQGvEcZwP1KOHUHVG8NiUKLRFn0Evwb9w4bxBbPUwXXjgf3Hhy4zHwbWxoFa89iP2EMh0&#10;4pbuFuSX5qHvQjeuX7+Ac3WphDEE1+vCcS5lKy7kHcC5wuPoyPwSHemveAB7Dlzq6mAfYjfe6wHs&#10;u6+1DmD1Qlt8FsAly3CJ8r8DWt+oUR/1IvKOzcDNawED+Nadi4glwB1dFdh3cgtmvDoZ0199DlMW&#10;PYtn5z9D951AcMfQeZ8ivE9hzMyRFp9HzZADD8dlc1+C/KSiMqEVuA8S3Psn3esAph54VsD68Drn&#10;feBZB6zqWLXD0djJOqhY57pa9wFMWToVDz//GCbMn4Rvd33LOP4E5r+/EEu/WIEH6dpPvTxO48AE&#10;1dxXAEsetEMxmsuxL7HmfQ5l2yYh890HUL9/Dqr2v4qK6AOoJZjRp47i8JrvsGXpUkTu2WnDNBaf&#10;PYCbGYfTY6Lw/oIX8Ma0cXh75kSC+yw+nPM8Ppk/A1+8Mhtfr5iP795cgrXvLsf6D15H7ImDSDhz&#10;jM58mvFbE0GcC9cThGZ+8BsrilDD+F25YRWaGdvkvrUZyWgqzTeYpUamgeqIU6g4shdN3NfOeF1D&#10;AJpzM9DB/bWhx9CUmoDyw3vRkBqHFkbyskO7UZ+b5cZ2+XNrdq5D9ZYfULHuawRiw9Fw8gDq+d50&#10;w0LVtrUIENympBhUb1qNGq6Xr2Y0zGeNvX8LKl6fh7bkGLSGH0cz19vSE1DN87SdPoyGXazzz55x&#10;7spaV3dd1e9aj7qv30V7Siw64iPQ8P1n6E6OQsOX76F59SfoKcxG0+bv0JUWzxqzGz18D03b9Gif&#10;42jPTERg0yr0ZxP8PT/gfF4aLnB/6/4N6Es+i66j29HPYy709aGfv1u/Jn14PdI+wBf9Dq0rF+nE&#10;F4dBZm18edD1UDtXVq+0L61fRmdfB7rP8Zx03hL+b4oIcQ/r4HN1aXTHU7heG2a90Ody9qIv/yg6&#10;sgTwqwT4NfTnvYELdhPC3RAbyD7MBq/qYTkxAVb9ywh9maAqOl8sWYpLxUsN4EtFBJkO3BD9EnIO&#10;T8b1i5UG8I8/X0NC4l50EuDDZ3YR3Il038lsJ2PS3ImYMHscJQcejTEvPIXRM0ay9mVdO52xmbWs&#10;wH2KrvwYY7GgfXSq3JSwEtz7Jv7FoBXA9z1zD2tVbhtyXgeuWrc8HJOd8zr3vXfifXTee3HP+L9Y&#10;h9ezS57DH5/+C2PzfVj2+XJ8seUzrNr+FeZ/sAjPLZ1m+l2PorJF55nopBMH18JueImAE+DaI1NR&#10;svkZZK18AA2H5xPgpaiMO2pum5kYhe+//xQhdMua/ByCW0S52reO9aXmJZdmZyAlMgSZsZHISYhG&#10;QXI86+UUlGWlMVpnorogB3WEs55u1VDOuCwnk3sV5aDoozdQ/PWHaCvKQwk/1LrTqOLANpSv+hBl&#10;X76L0lXvs6ZKRskHy+hs4XRbxmA6UfnGb1DN91WzbQ1K3lqIrpQ4VH64Ao0hh9HF2rj83VcQCDuO&#10;ml0bUfXxm2g4tAuV675BC521ja7YQqereHMBuo7tQcN3n6Bh1QcEaDWqPn8XrYS28oPlaDt1ELXf&#10;fYyWo7vRzzhcy/cZIJwBgt/48Wto3vY9Wg/vRNMuru9Yh5bd63GuqhhtZ46gLSbM3UhBF+7q7kJL&#10;XAQa13zGeMwYnZOGBi530nkbNhL6g1vRdmgbf/636BDAPQSYIDbt/AGt+zbxfexH06av0Md9AUJ9&#10;vrwAF1gfG8BxYeg6vA3dGfE4xzq5kxfAXkb1uwCmLilKa2IHQR5Qx5Yg1hCTJnlcVScXl23ONMH2&#10;4HaQX0TP+R5U1VehnAmokBfR3LwMNDNxdJUnEsoTrIP1aNnN6Mvaje6cQ7zg3A3wsANLApTyHFiT&#10;PJwbOxe2aZR6yD7rX4vQhPgio7PiswHsPZy/KYYAH3oGl/sLDeBf/noLKamH0dJWhKNhe/DcwgkG&#10;8HN04Elzn8GkOc9g4pzxBrBceNTMEXReN/wjgB9jbH5y+hN4hDXsw+qEkss+Q+clrA8IVHNPgXsv&#10;lwnyBAJNSH1gnRMPu60v33UVm+8Zfy/+OPbPeIpJYPyCifgz1++f9DD+wte8/e1b+Grrl3hm0XOM&#10;16Ppzo8zQlt8FrAzCPAMA1kS2L02BvwSOmNeRB2jSNmW6ch46wE0HVvCGngZKhNPoam8DEeO7cZr&#10;tPWUpEi0MtrWlxVaLWxSDUw1eTHXVMMYSsdUzG1ja3cPSYqq1ZXWQaU62npm0xNRumAqimc9iwAj&#10;YtmH/Mcc2omS5S+jjS7VnZeO4kXTETi0HaVvzifAYWhpYbTMItDLZqMjNRZ9DfxgcV/joR2o+HgF&#10;WiJPoZN1oAHMmNnJurjiXV6Q3l6EluxMxuwmq3NbmC7KCX6N4N1AcM6eQsPWdaj6YAWB3IDS1+fS&#10;TQ+i6qPX0RF2jFB1oW7tV2glqE1bV6Pj5D4E6Jh17y+lA29GM7c3bvoa/WX5qFvzBWo3fUt4XX3c&#10;2dmOQMwZXig+Rh/B7OD7b+TFp4sxup7n7MtPRxPXmz59C11ZKejhzxLAjVu+Q09KNHr4d2/avArn&#10;C7PQHnIAbYrQ/Pu0HduJ84SqJy0WrbzYdMSGoTXypEVo9UZ3dxJoDUPxAtLTyVje3k6pR1vTNXXr&#10;Yid6WVN3q6dbbVc7zvF15y+dp9ueQ+/5XvRfPIcLl8+jnhE/tyAbRcV5Vrb09/UgkH8W/bn7cLX6&#10;FPoSN/ICswO9+Xqc0JdoJ8BdWSvsjqQBPfJXAAtWwuvkO7EDW+Bq6Ejuq8f+uvjsdImOe8lzX32T&#10;5RVC3BI3G9kHJ+Bid44B/Ne//4iMzBNoaMzBqbP7MXXJJAfwQkbouZPw7LxJGDdnHMay/h1DjXxh&#10;pE3AeEJzkNWrTHB9PaQoTODulwxWgisRYEF8r213AJsL+y5rTktnpvPeS/j/wtea8xLUP4/7iwH8&#10;hzF/IqTP4oU3XuS6HP5h3MvzvPf9u5ixfCb+9DQvGNym2Vi/64qdYZ1YXQl+hHZAdwdF6M7oF1B1&#10;eCoj44vIXvkQAseXonzvMlQlhZpTniRQO+hy+RmJNgGjrrTAQVyunuhCrjPuFhegqjAflYV5KGNE&#10;zUhMQmJMHOKi4hAVHo0wTXI4HYn0pBReFEoMYE1tbEiIQunKJWjc8CUq3liAspWL0bRvC4rmT6VL&#10;paKDH5jSZbPQTIcqen0O3fms1aTN2SkoXjyDsJ62J2hUvbMI3VGnUP7+q6jj63VPcNnbC9GeEIkO&#10;wlNDQGsYVQWu6mKrjwtyDepA+Em7H1iw1a3/Fk3b16OrsQY1n76BTsLQfJAXhq8/Qt1xuvH3X5jT&#10;NW5fiw7Wsh0EsOaNeWg9vg9dvNjUrv4c9Qd2EPAfEDi4085pIiwtcs8D29HL96CngLQc288LFJ2M&#10;NXAf3a2VDh04QgcrL0YX37PuLw4wVegpI4r0qpt7mFo6mUDauL2df7uuukr0akiJ59cjd7r4/+jj&#10;30fDS5rc0czftaq8iKlFHXN09Cp3AW1XfwIvpurIu9BFmFsD1iegTrzGxhYUlzWhoLiRUbkenbyY&#10;XLp8EY103PLKEgxc6MNAfw8u0OHbCmNZEmxjjD6C3ri16E3l71dwivB+5WpgAWzzoRmhCbDcVo/Y&#10;cdD6rTq4nCw62/O6nfMqQsttFZl9gC8WuijdEv8ysvaPw/n2NAP4b//4CdnZp1Fdk4EzMYcN4KlL&#10;FKFVA0/CM/OewbiXnzZ4R7MGHikHpuM+NoWR2Vz3oSHJcSUB68NrIBNOPzI/YJF52HHV/jsnFrSS&#10;HNh34TEvj8UH697Hw1Mewx/H3EP3f9Li81OzxtKVddwDhP4BOjABtk4srw5WZ1aPubJqYwIsBxbA&#10;B55H2frJyH3/ETSfYP27bzlq06MZn2Ow4/uvcPbYAeTTLePCTqFaT9rgh8I5MSHmB+zYtnX4/NU5&#10;+GTJi/iQ2rRhG3YdCMX2vaexZfcpbN1zBrsOReNUSCwaSviBYj3a0lCNmpgwFL9D0NISULR4Okrm&#10;TkYX68IKwlNM4MoITO06uh5rzbL3liJACFrprnL0+t10yc/eYl36MaoZndsYrwPhJ1DGyF35wyo0&#10;EoZWRm31BDcQ0oaTdC31NKsHWp1fGkritpbiQrSrl5jbmpNj7Qkc7fwZzYzybXRp3eDfHHsW9WEn&#10;0ULg7L5h/g3aCJrd/K+HBvDvoV7oDp6zOTPVns7Ryfeoe4nNhQUxX6eyoZPOalB7reut5msJkXqg&#10;O9uaredZ48Ny7q6OVroml+mONrzEmGwdZ1nplgr6CHAf235vTrSc0cTlJgKsx+cUlichpzQU6YXH&#10;kZR7CAlZ+xDHuJuRH4oKXnTzU1OQGReP6uISZORU4XhYEU5HliEyphQdXd02NNXb24UuunQ/gVdU&#10;19BVd2kSutN24VzBfnRFfWcA9+QeR0fG1ywFlqArczn6cl9jcmCMZg08QIiHAfZEtx2CWPCW6KYF&#10;B6/pLvcVwKqBl7PMIcB7x/KCFWcA60mZWdmnUFGZjPCEYwbwlEWT6MB03/msgedOwNjZY/HUi6Mw&#10;ynff51n/Tn4Ejz4niB/yQHYwy4UVox+c5GB+2NZZF+sYm6jB9aHZVY9y+RE8YOO7hJfHaUbVvRPl&#10;xHJlOrQnLf+F+9785g18tPFDzHzjBSz4YAE2Hl6HZxZPtimUAnk8LzouQg/FaN+BKUZoTeJQLdwR&#10;PRPVAnjdJOR//BiaTxLg/W+gNisBESePYOPqL3Fw1yYc3L0ZKeroEbhy4VK1hWisLMZ6Rt/Zj/4X&#10;5jz+P1g05n7EHN6BrOgQpMVGISVOLhyOqIgIJMcSYH74AnQ89f6qQ6n2zFG0VJSgkW7WoGWC0UpH&#10;r96/ndF+PwJ0+kBlGZoIRjNr71Z/LLi+Gs1032Y9Z4qO1sp91gOtp23o6RuExaQb/zUGS9fRnGnr&#10;gdZFQE5MiGwYyYaUCDYhlHQDhA310JEErMVgGyIiSNzmhpgazA0Fne3nBUCtje1KLTxW5xKkPN5a&#10;O0+Tm7zR4cZ/uzVkZE/xcNAGy+33xoZ5vD/Bw8An9L2Mxeqx7utyNzn0dXdb/axOsD5C3MDfP78s&#10;CblVp5FWuh9xeVsRkbYGoanfISp7LdLyjyL82EGc3rMHZ48cR4lmltF5Q6NLEB5bgcTUarTzZ/j1&#10;9LmeDnvWWG9znQ1VdZcmoydjD/rydqM97Et+tpheMveiI/NrXpQFsOZDr8CFQsZo3VEkFya0/uNx&#10;LhFaU7kPMOHVdrquYrN9CZ19/Y2+imdpEMDL6PxzkL1vDLrqIwxg3dSflXUSpSWxiEk57TqwNP7r&#10;9UCPn/00Rqv21X23dF/Vu3YDwvQnMWIaa2FK0yIVpx8n2I96zqxOrccZsx/lNv9uoUd5nJu8IZAF&#10;tJvEIQd2s6y4zgj8wLOKwg/TiR80R1W9+wD33cd24YeL8NH6D/Eh9fWub9h+hKf4Hl96Zw4mL5uG&#10;qStmughtUoz2ALY47Y8DE+DOqBfpuFNQuHo8Cj57nLXoEpQfeAu12UkoYhQ9wUi4a+N3OM1IWFWY&#10;jToP4AbCKzUSvnUEeO7IP2LeyHvwyviHcOy713Hih+XYv+ktHNv/HQ7v/Q57t33GC8JuNJbRpSoJ&#10;cKWb79xsw0hy5BoECI5mdWmctiz8FKriGJm5rPFfAagxXltWrS2ICd6QBKeGjwSkoBOUGh7i6914&#10;L8VtBq4AlQQdjxV8csgOAql9AQ1nVbmbJNxxGmOuYknBi0RdlUVNGzPmcmNxDgJlBXaMPWqHcdUk&#10;9/VkDquLA/dL5ta2PrzNXNkAH5bA1RixOa+kcWDG5R46cw/BVS1rAFstS6mVKwvg3h7U8f2nFhxH&#10;WvE+pJccRFz2VoQnr8aZ5O8Qk72BDnwcUaeO4sTOnYg4csymfRaXNiElvRrpWXVITiPAHXRcwnru&#10;XK+rk8uK0MeL3XleILpKktGbuQf9+XvQcuoTdJ39Dl2pO1gDf422tEXozHjVALbH4RRrPjPdl4Be&#10;LFFEZqwuozOXs/UA1l1HTg5gdVj5Pc8C2FTECF2yFB2pc+nAT6Gj6oQH8M/IyQlBcWEU4tPO0IGf&#10;xeSFEw3eCS+r82qsAaz4PGrmSIxhq0j99JyxVg8/SZAFscD2pfr4SeoJLj+qWtnT4zxWMLtZVa7H&#10;2WK1nJuAPjRZkzces/bBSY9wv44R7I8Z1I88/yQ+ILBPzBiFKUunY9PhjXjz67cwYeFkjKPz/oF1&#10;8PPLZ+B3PXJeAjzUgeUPKXkA96gGPjsTVfunIuezUSha9SQj9CKU7SPArEEbSvNRm5mMtNOHEXp4&#10;j32Aa0vUm+wA1lBOAx1zzXvLMPfJP2LhU/di8dj7seGNl7Hzs0XY/vUCHN7yJT8cu7Fr7ac4vHOt&#10;zdpqlgN7nVkmAUxwVZdZvOayxlFtDJjbtF+OLfmdZUOTODQ1kWrjsgDWNoNc59HrKP08SVNAmyWe&#10;V8u2rmVK78suClR9/BnUntyJ5gJGZkLWSrgbUs+i9sQ2NGYzYuvWQgLYXJyN+mNb0BB1xO6G0jRN&#10;3aXVoFle5U7qpdftjU5um54CovXGinImmHI08L21CWJB68tmZMmdWxmj2yxK93RoTvSwrDPKh9gH&#10;2OCVCzuAYwlYdNYmnM1Yj4j0NYT3G5xM+BKnE1fxg74HceEhOLF7NyKPHkdZYQmyc6qRlFKJxOQq&#10;nAnLRXtbmwOYwOo5Xaqz9VA+rXeWJKEvay8uFB/g5+ZjtJ/5Cl2M1B0Z36AlZZH1RLsI7QC2e3sF&#10;rgewg9i5sLlvMbebBLDAdRqCt/BVAvyqAdyZ5gBuLTto+P4dd+xJkrm5YUhMD8V0OvCz8yfgmTnj&#10;CPA4PM1YOoYAWyfWC6OsN1rjwk/PHsPtoxmt5c6jhiK2WtfJ5W4DFLhy3sd0w/3UJ/Cw7tllbBaw&#10;iswPElbdx6vtDxNUObABTD1CmB+d8jjuf+Zh3DvhQe5/AlOXzuS+xzH5lanYG7ILr3/5BsG9D/89&#10;6s94fMZoLF31hgPYj9FatmElQmydWBpGojoiZqDhyGwUfD6GANOBjy9CxYGVqGO918h/VvnpIyg8&#10;tAcVuRn80LnaVzHapI4sQr165at4+Yk/0IH/iGWTHsNG1qsJx/dgwwfLsGblUnsgXujh3UiMPEWg&#10;CA3dzWK0AeYBam3QsmZUeY7rw/tvAZYIj6ZVSpqmWZ2XjercTNTmZqM2L8dUJ+VzmaorzEUta786&#10;iXVuPevguuIiNOv8PFdD7CnG961oyk8zUFsJV1N6FBpO7URjbop1pGl7oIJ/j5iTaExnvUyn1xxn&#10;/73pXmOL8HRwdZzpIqBZXW3NTAjmul5ctzrYE8G1sWObsUUZvIzMBjDdb6glwObCBJjgqjUXVu+1&#10;qdtUT6eMSz+Ks8k7GSt343joDzgRthYxqfsRnbQHWTnhyE1JRdih44gLCUVjXR2qqppQUNSEwpJm&#10;5ORWoo3vo7+/2+Ze93fy/bA80ZM1dRdUZzEB1rceljqAA6e+JLDH0Jn+HVpTFxLkV9GbM+zALjrr&#10;uVYOXsmcV8u6XdDTRcVmc17Pfem6PrwDhUt47KvozpiLnP2j0Vy4E3r43t9xi/CeQXbWKaRmR2Lm&#10;0ufx7LwJmEiXncDa92kCOu6lMZhIoMdzXfCq1diwZmiNn0vIXx7LOnnM3XUy3dc9McPdhG833AtO&#10;QvoIQbZYrcg9fQSPG8mo/YSB+9CzdGBC+whdXTOs/Ht8Be1Dzz2Ov0x4CH8mzFOXzcSBsL0G8P/7&#10;xO9xz8SHsPDzFRi/aAp+1xvHWjeoDh7qgeb23riXqFloD5+B2gMvoIgAl3zzBJqOLUT5wQ9RX5CN&#10;Brpt+fEDqDhznC4lZ/HGgL22kUBrIsaObz7EnBF/wMusgVctnY0oxu3j29bhvTlT8c5LzyLt7Bl0&#10;8UPcUk0nrCwhwHLhUkIskAms58IC1G5kIMDOeT1obVjKgftbeJ3zOvf1HfguqQa2/d4xhNxitQeX&#10;ZlCZCJW/rNle+r0U67Uu4BTl9R5tGqYByOMpm5rJY2zK5G+AtFjsaWgbIb0rJlu9yzq3VdASVkKr&#10;Vk/qkOyxOT64XB5yYN991Xru20N1e+rk9malB11oePHIzEjBgb2bcWj/NuRmZfA9BeioHSjLzye8&#10;4fYEEt2i2NlcirbCSLTlhaO9Ng0d7c2EVw8RoMvzYtLFC15PbaUd20GAVQNfLDvE0osAh3yN7uxj&#10;6GCN3UaA29NfsadTOoAFLlv1MLO9KPcNcmJts/is48yBXe3r4jPhLVB8FsCLecwr6EqfR4DH8IK6&#10;0dz3r/+4jtwcAXwa2QXRmPHqFOe+BulYPENI5cjPL9HQkqZWTrDOrWfmjjeAxwlyAjyGYPtuPIJR&#10;+wm7z5di3aw6+GG67sNy1ecJNaHVs6tG8/WjeHF4bNoIg/XRqU/SpUfwGEVvLvO4J2aM5P6RhP1J&#10;OvEjuGfcA/ifp+7BC2/OxsbD6/HNzq8x+735WPTZMjz76nRzYwI8Cz2xhFfDSVRPnBxZUDt4+zyA&#10;K3dNQc77j6P0+1FoPDQPpfs/QX1RLgHOQ+nRfagMO0FYvbnP3jTKRklxkHH69J6t+PbNxfhy2Rx8&#10;svglvDtnOlZMG4dXJ43CoolP4Pv3XkNBSoJNotB0RM22Moht7jOhJhi+fCcWwDb/2YfWWw6G8254&#10;2QbB6avDWr8G9rcRXLbmjITPnDFY/OC38YPvQ23AenCq9QGWhutZd8xv5YMbrCGA23zH9YAloAaw&#10;J6378PoAy32dA3eY80rdnjT8ZD3XXFbbwN+zsroepaVVyM/JQk5mCvKy0lBSkMff2V2AGliuVBSz&#10;hud77etmXVuXzs/HanRHrkJ70VG0C2Dr7ebP0vtiatFzrjW23FaUhM6UHYTyMFpDPkcLAW5P2Yf2&#10;1G/QmkIHTnMAnyvQw+1ewwBr2wuC14PZlx+dXQ/0MMAXvfg8ULAEF/JfMXgvFi3iMUvQkzkfeQfG&#10;oC5zNf5G9/35b5eRnx+BjIwTyC2KxQtLp2AioZxEQCcT1OcXPWtSz7Trndbw0kSL13LmpwnuGHPf&#10;p+i8riZ+nO47XPdymdA+KuedrNsM9YyrMRjLi4TaJ2c+ZaA+aQ+kG8MYLGCfxChG96fnTcQYvo/H&#10;p49iLfwI/kx4/zRWcflPNud5xVev2xTKN75722rgP3LfnzWM1CdYYxiffcV6zhs/y9o+qjV0Gsq3&#10;P4ust+5HxdrRaDw4D+WHvyC8BYQ4B6WH96IyMuQugAWuAG6yVtuKUMfjazW2mp2GouRY5MSGIz3i&#10;FML3b8fGz99HKl1YztbE85j7KkpTNg+a4OpOJN195ByXUm8z1/XoWHtUrEAmpDY/mW1A+ymBq84q&#10;g1fLclX1KKsDS9BS7ikeFc5xBZoHtGZ1WbTV9iCAfaCDQf3f5AM8BHKQbJ3A2g0P/w5gUxDA/0YG&#10;rYE77MC2TEClri5KLSVofYC1vaKyGqcSinAiPh91NaztqVqmnRrW3tWS7thi/V+rvgD+jTRDrbOx&#10;CN35YegtOIvO6nTWwM2EVU8BEcBMCkV56Ob/UQC3F6WgK3UX3fQISzHWvadXoSt5tzlwS7KGB19x&#10;X7FSwBhNKC+UCmIPWA/eAW43oD2IHcCElxFaPc5yX8XmCwUCeAkBlgMvQW/WfOQfHIOalK/w13/q&#10;8T+XUFwchbTUI8gjwLNfm47nFjyDqYsnG7hqpywgvHTfqYufxWTuk0MHx+nxXB9NRx0xg3GY0VcP&#10;mFNENog1Y0s91XJUOSzddsQLT9mtf4/RVR+h86oXedz8ZzBa55kzns48HhMXTca4ec/w+JG4j/H4&#10;L+N1y+AD+PPT91u9u+jDJVj48RL8B8vPP6oGfurP+J/Rf3EAm/PG0Hnpwj0xrIFjPZkLC+YX0RI6&#10;HcWbnkHGa/egauM4NOyfi8pj31gnVX1BFsoO7kZVFOsjOqdisz8PWhLAmuzRREdVHNZsKz0ovY0f&#10;CD0oXeOknfVVaKPTNhYT7qxkQp5tMLXwGOtk4nHW40tAa+n6NfnZ0EPyBHubblwgpBa77WeUWgyX&#10;VMfaMverVtdxAriRbhLg8XL6Jn7Ympki6lPiURvHGrYgB435Webs6tQKhjZY5sqE0xxYoApED9j/&#10;Tb+FNxjgNsqH2OJ0K9dNdGAC3EFQ/fg85MICmMvBkvPafgJ8lwSu3wapvr4eEfHZiE7OQROXdVtk&#10;XVXl0K2Seoa1Hu2rGzesA45/x5o4Xqyz4qHnbKtDUbOu+noY07vp+gKYDqzvcFKEbi9KpQPvwqWy&#10;o+iKWo22U1+gLW4r4/NqArwAbWl0yuylOJe/Av0E9Rxd1QdYT5c0gAWyIKZDXywUzB68fs+zF5sv&#10;FCxiu2jIgXuzF5gDVyR8gp/+fgk/E+Dy8jikJh9CfnEc5r31ot1KOOPVqQar6uHn5MQEWTc5TJo3&#10;3tXAqn8JsN3ooB7qFxmbreaVXO+zOq/Ual090OrEepwAPzljFGM14aUrqxXAmgo58ZXnMJauO37B&#10;sxg7dwJj9RO4b8LDVvfe4wF8DwH9w9h78TxrYM2DVtT+07j78QDj+di5z2DGG7Pwux7FZsEraAWw&#10;L8+JzYHPTEfltmlIX/pn1G59BnV75qLi5Fo0at5yXgZK921FNd3UQGXtK8dtLHc9rWo1s0r1saJ0&#10;dXqSQSOA6nLSUZ0Yjbr0ZAS4rzLqDMpOHkJDRpLdZaRjqhKiUR1/FvWEtp7H1cSdRfnJI2iIPIPq&#10;sNN2g0JtagIaeN6G7FTURoeihmmghR+0irDjaFeveGwE6tMSUBF6kheMarvYVJ48iNYyvh89fC/8&#10;JKr27kBzdATactJQvG09akJPIcALkCDVHUrBUdrcl9uH4PVkMAZt++0x2v/vIP7fHVggBzuwbikc&#10;dt5g9/WXLUoL4CCIg533LtE16xiVi0NP8+8dgeqEOJTHnkUlL2QVbCvi+bdPjqeDJaI2Iw21meko&#10;Dz+O4r1rqLWoSQhHDf/mLSw1FJ97NZGEcV/fH+UD3FqYgs7kHQ7g6O/RevxTtMduJrirEUiezxp4&#10;CfR4WQF8noBeEJxBwPpx2aAt8uQD7EF8aciBhwG+SID7cggwHbg0ZiVu/tiPH3+5hMqqJCQlHkBx&#10;aQIWvD3LovMUwjtZMZogPU/3da7MOE0pXo+fNZrgjrae6JF03lEWoVmzCl71HtOBHxewcl3WtNIT&#10;hPcJOqp6lh95TnOpdcM/4ZcD8/xj+XMVnRWrdZfRfc88TPd9hFIv9EO4l058/6RHuV3jxY9hycev&#10;YNlXr+GFt2Zj6msv4NlXphLoUQJ4Oh3YB3gmej0H7iXEvYI4dhYCJ6eidtcLyH7jPtTtnIzqnbNR&#10;cXoD4SxCfU4qSvZs4T//rEHaVFJozqzeaEnDSFKzOrgYt/M2r4a+bUGTJ8pOH0bR+q9RsX8rCjd8&#10;g8ZoQnnqEMp5vpIdG+jK5agl4HlrV6GZsBcTso7UOFSz5q7atRmVB3ehiwAX7+YHIjURTSlxqDl9&#10;FLUnDqCdyaB47Zdo4oWlfN82rmeibO82u8OohReL0i3r0V6aZ1/T0njmOM+3BU0Eu1PfZaT519s2&#10;oIk/szXQ5AAOgtcApjQzy8D0AP0ttL50EfD3/28At/mOy2W11tss57VW9wW30oW9TqwgdXmO/L85&#10;77+Pzk6dlIbHAnk56CrJR5u+sE1fqpbHBES1VhYjwP9hMy9kKif0FTFtSjOF/NvuXoPmPP4f2wPW&#10;Caa50t2dungE+Pos+/I4AdxCgNsTtlqE7o5ZQ4A/Q0/6fkbnHwjwAgO4J0tfcuZq4KHaV60HsIaM&#10;BKuGjYbANan32QF8kTXw+YKFhHihB/Fi9BPg/ENPoyTyNQze6MbtnwZQU5uKuLg9KCtLxJKVczCe&#10;YD7DenQy4+wUAjxZHVeUHFmdWOO4f+yLozCa8I5iFB45k3WtOq/orIL2MR9egUtQH6VU/z723BN4&#10;iLXsgwRT8XnETL5G4OsiQKmVo2rs1/U+P0o9hof4ukemPIkHeZ4HeJ77eI4/MTb/Ycy9uJ/776f7&#10;av2/GK3/+6l7NBNLANOFPecVwAaxB7VcuPnENJRufA7pr92Lhj0zULmDAIdssiGimowElO6lAyfF&#10;oE6wEuBGAaxeaEHM1mpaxtsmRtrcDV/xih5Hdy0zty1evwr1x/YS5K/s9r56ueGBHSjZuQEtdPRW&#10;RrfS/TvRQuirw0+hPtp9CVkdQa08dsC+n6iatXNdTDiqTvP1dPEazdZiMqiLOInas6fRkBSNWjpw&#10;I8GUY3foXt6MVEZ5Rv40gp8Yg6b4KASyUtGkLyVTFGe60Ad3yIGD4A2G2OTBOdSpNSTdFOHBK1B/&#10;21IuQjuI9cwr26apky2Cl8AOicD6vdA+vFw3gAVqkILhtY4rwfpbgOm+UlNjg/UyF6YlIyc2BhkR&#10;YUg4ecyGz0pzMnFi/x6EHT+C3PQUu4A0NzXZ/7Qk9IjrP+D7aOFFrovwagKJOt30LY76lkcHcCpa&#10;47ewjj2CzqjvETj+ObqyDqM15Xu0pKgGdg7cTwc2gEukIIh99zWAffdd4S07gK0GLhiO0BcKF3oA&#10;z0fhoXEoCVtqAN/5+SIaGrMQH7cb5RVJWPbBfDxNV5xEV3yO8ErPvjzOXFcQq2da0VnjwZrg8RSh&#10;e0ouSoCfVK/xVF9PWseVYH2Azqn2/gkP2vJDBFOdWaqDFak1Diw31lCSJmzY5A0NKRFWSRM4HmKc&#10;VkeWorTqYHVm/eGpv+APrHt/T2j/eyRrYK7/fvS9+F1X3DTrfe71a2DrzNK6xDqYEDcem4qiHyYQ&#10;4PvQvH82yrdRYdstLtekxaKEDljDGrKOQDeWFKBJ0drGgAk0/5ECWDVwAwGuIFzl+rY/xqyGrBTU&#10;ELgmxrBAcR5qUuMZg9PQrFsLCVaLpjyy7momyC2qgQlzg556yZ8bMLcvYA2sTqxKey+K3K2qjfmz&#10;dKz1OrNGk9urFnbPeJbc0I+tW2+zInK9e6SNqZb79RAAbuOH1NdvAR5Ss4N4CFZbFsxNdgFQjSi4&#10;fWhNclq2Vu+yVWw2JzaYfdf1ZM7rQFZUdgA7mDsIcEcQtMEacl51Yv0biLt7ulBfV4P927dh43ff&#10;Ysf6tdi3ZTP2bd6E1OizSIuJwtqvv8Dm779BXEQomgl7ekoKSjNZZsSE2cWhjRcaAWwdZvq5BLg1&#10;Pwcd/Axo2Kq1KM0AvlB0FG1nv0fT4Y/RmriDiWmNAawa2AG83AOYYHoQq/PqQtFyDAjSIYD/1YEF&#10;8AWCez5/gTmw78Lncuej6Mh4FJxehGuD7bj10wU0NeciLnYXqqpT8PZnr2AcgRS4z89/hg480ZxY&#10;PdPWcUVwVfdKcmBzUdW1ppF0XYHLGO25rsCV6w6J6xafebw6tTR5Q3cR2eQNG+8luIzgui1QMVoz&#10;swTuUB38tOuJvocQC2T1PP9+9D34n1HUU/daRxYdWJ1Y053rClirf+W8LkJruf7Icyj45mlkvH4/&#10;mg++jPItBDhCc5CLUZMczTi1CbV0N12ZnQMLXA9eRlZFa0VoHS8QA4pmFQ44mw1l21znk3qe1doT&#10;NaoJogAkoO21rhWUelyOGy6qMXhtuIgw2mwrDf14kKqDzCZvcJsD1U2c0DitoLWeZkpfcqZpmILX&#10;QG5SjzP3ETx7oodJUDIyC0ZBqamStiwgCaq3bgDrziA7hm2AjsR1nUPzne3pkgYs4WU81s+T4wb0&#10;MwmwAHBznl2NK+e1XmXFYwLc3FBv4Fpc9o/jskD2wTWgBauW6YwC2NTpua/gJVzdrFsbeb6s1DSk&#10;JichLycbVRUVqKbiIs/SddOQmZqMNO4rLSpAC3/X2spK+1K2UpYyAf4+zfod+T7stkRdTBj/FaH1&#10;HcuaymkAx202gDuj16Px4IfoSNyGjvR1rhMrdTG6Ml9FX95yq4Gtx5kAa0xYnVcDwfVusDR8VKwO&#10;rGWE9RVzX4F7Pgjg83kLUHR0PHKOz8OVqy24/eMAGhqyER21DVVVKXj3y2WYQDhVA09bNBlTCPEk&#10;OrB1WAleT4JZzquhoycMWkVlAkd39WHVsi8f6Ie13YP1gWd0F5Ob4CGIBbNcWODKlTWBQ9vv53HW&#10;gUV4/d5oScvqgf69XHj0fQbw78fcJwf2HZetep0NZMqW3Xrd4eeQ88VTyHrjQQQOL0DZ1jmojDrs&#10;HDjxLIp2b0RtJqMo11UDO3hddBbAuplBbTMdVe4YqFJLmLlfNx/ITW27qcz1UlMCX+PCcmCdq53Q&#10;amhKz5kWmOopbm8gtARYz90StPoSMw05+dMx9fWfNgdZACnyEVIt65sDtayLgCYoCOwWDS0RvCae&#10;t7q0BMXZ2faNf/omQAGuB9RVljBdaPyZ63X8MOubEqQafuiLcvLsoez6ZkD15tZX64mT+sqUWntG&#10;tL7rqLmWoNpXp9Taa1ITU1FaWIzy4hIU5OajqqwcdVVV3FdpD8lrrm9ASUERyotKUVVaidzMHB6r&#10;YR1eoAi+D7DfaSWQ2z1XHgbZOW8wwL5a9Xyu9nYe28G2kzWt2jY0NTWjpYUu39nJi4C2t/EC45JB&#10;K7e30nlbVaPzZ9m5eO6ODv7cNiYJfR9ycYGNQ7cQ4JZYB3BX3Ea0HPvMxoXbU9eiJYkROmUxuglw&#10;vwAuXOEB7EVokwNYz3l28PpAE1ybfcXWho88gD0XHmCMPpe3EIVHxyHn2Eu4fLkRNw3gHESd3YLK&#10;ymS8t2qFzcKauuQ5G0ZSbJ5EBxbA9lgdT4JYc6Mt+hLOxxhx5b5+K1gl7dO65MMsuBWlH2CkNti5&#10;TcNJcmXN0tJNDQ/QqXUzw70TH8R9lG5quGecWgewuTCX/zSeLkwnFrhDDqxZWP4QkjmuVwubC3O9&#10;O3ommo/PRMGqcch8/UH+A5YQ4LmoiD5ij7epYpQq2bsZddkpFp0l67gSnJKibpALKybrBoT6rGQ0&#10;FeWiSt/gkJtlQzqCtYbxrC4r3Vy5Kj8XoYeOIi8pGWGHjqBY3+4Xn4DMhAS7t1hP7qhUL2pmBiKP&#10;n0RpVg5jXyyyEhJRkJaO6FOhqC4sQBH365sXKljraV6xviUwNzkVGXFJyIxPwekDJ7kt28aPMxKS&#10;kR6bjJSoJJw5HIK8tCx7gHrMmbNIPpuAsKNnEM1lfe1nfHgcks4mIik6ARUE7MzRUB6bgVOHTtHB&#10;4mxbSV4h4iPjkcDXhh4PRWp8MgqyWF/mFyMy5CyOHTyF8FNnkRSTjJjwWIQcYw0anYzYiDiCXUpY&#10;y3lcNNcTec4ExHB7WmIG0pPS6fhyYEZlObWgNXCDWnNgwemB7OluiFkLd+k2wG6qhyB206276M5c&#10;7uq17d3d2s9jeZ4uXQyCzqfXqzPMj+vqdGvJyUA7/z8GcGEaAlEbCCdr4NiNaD78CVroyO1pG9Ca&#10;vBjtVHcGAc7VbCwHsCZzDNfAww6sKO3HabcsgOXC6oH24XU6nz+fAM9H8fEJyDkyDRcvVOPmTxfR&#10;FMhHVORmVNOBP1vzjkHrjwNrWeO+AnYs69xxAtiWdW+wpk262DyC8XnEdNbBitGE+jFuU4+zOra0&#10;7AMtWHWjglxXMPuQa0jJdVyxZvZc994JgpagUgJY48GSXwf/eRzF7ZrgoSj936yB/0udWL2x0wms&#10;D7Dg1fIw0AK44fB0FH41HllvPYrmI6+iZMs8QniKUbkAFZEnCfAW1OdmEF7XgSWAzX3V0i01jGQR&#10;mg5beGw/6iJPofTwbtToeVXHD6I69ATqWBe38FgNWwjqejp5Ha/ip/YdxJHte3HmwFGc3HMQZw6e&#10;wMGte5EYQYjohnFnInBs9yEc330Yh3fss29QsIeyE+AjOw/i5N4j3HYaR3YcRFlegX3x2OkDJxB+&#10;5AxCDpzCyX3H+TOOI5Hw1JaU4eT+EzxnjIF6isv6Gs/MxDSDWQCf2HsMYcfOmEumRCfxuFDCHYN6&#10;OvVxHp8YRdAIWeTpKBTn8vevqUN6QjrBTXEAx6Wggg6an5mLeEKZEs/4yv1pVF5mPjKSBWcmjw2n&#10;8xajnq/Pz8pHcV4JstNzuVzA5WLu49+Tsd3cVwD7PdSCS+CaIws2B9xdjnyXE3sQElwB7Lf+cmdn&#10;F524ma7cYk/j6FQk53nc69zrh2AWwG2siXMy0VqQY8AHClLRHLkW5wzgzYzQH6MrbR/a0+nGSYvM&#10;gbs8gC8IYC9G29ivauIiQR0MrVv2HXig6FVCvNjg9QE+nz+P8Xkua+B5KDkxAdmHnsdAfwXu/HKN&#10;SaIYZyNY8tWk4av1H1h9a87rwevPiZYUr59m7TvW67wayRr4yWmjrONK8I7QMp1UbjpiJve/OMZq&#10;XgNVnVSEU26rKZWP0q0Najky3fheuqnAlf7CZV9yYMEswDWEZPWwXFidWYTYpMkcY+7Bf7Ie/l1P&#10;7DTCGtwL7aJzMMA1B6Yg84Mnkfv+KDQffQ0Fm+ajOjHMAK4kwOUHd6BBkyvucmBfGgcuoxszHhPi&#10;4hOHUBt5GjUhR1BxcBfqw46jIewEKk8eQoDwV6fQXQmxvie4Ki8H+cmJSAyNsK8RjTx2yr5h4RSh&#10;1NzcRp43k26rr0KJJcj6dkGBXZ4nt82zb1BIjIiiK8fbV6HoQe5NVTX2jYL6bqPc5EzkJKfb15NU&#10;EJZKQnGScGfS3crzi1CUlcvYXGNfMFbG9Uo6ahaPV9vCaNtMuIpz8u0Wu9aGRvuCsZpyPeydkZ4K&#10;MFrbF6AxjmpZX1DWUq9vWQigvLDE3LmrhRGWTtrBWNoeUEdVq30PUiHP21BTSyhV/xKUNtaYbQSN&#10;qmF8bg+oRm7zXJjLVisTUkbcNnV8EeBW7SNU/hRKtZ2MyoLSnw+tuN2kZ1DTdX146/m7NTbyPQcI&#10;YFMARYzwmjNtj8JlbNaFQrVzgNtaWOO38nfwXVkdbqqB2zUbixePQEEamghwf/4hRmgCfOgT1r8H&#10;0JqyHq1Ji9FGBxbAfTnLcCFfAHsurChtY77D4A7D6wB2nVj+JA7Vvg7gcx7AA3nzUH5qogF8oacM&#10;t3++xkRSzgi9GbXVqfhu88cGquZAT6DTTnzZzYn2a2DrgSa8YwjmKAIsaOW0T06nBLBcmBKszolZ&#10;FxNSOaxqXHVWqRXEfpRW7/R9cli1FpeH4ZUEr6B+gMdrIofGg+/hsXJgQSz31eSO/ya8//nUnzUX&#10;mgBbj7MXnem+WlZNLIC7omagdv8U5H08CvmfjkXzsTdQtHUxalOj0FiSjwrCVyqAecVtKitEs+fA&#10;1gOt+lcRWvBKlVz2brBvK8rmPzoTLfmZXM5Bs1r1IpfzHCWsY1XTVlaghbWqZm8Fz63WHGjBa8/O&#10;qtW3GWjapDq39I0HVawvWRer3m10Pc2Kzd3q7dWUSNa96sDqFlj8oOqpFxqO6WBd2kwwKovobPXc&#10;zw9igPt1W6Bq4AaC3FynnupGHt+GBl4I9M2DgrGTMLURUk0/1PCPbuDX6/W4WH0DoSDWsr6JoYug&#10;CuLy4lIew1qTFwHdoldTUTUEsTsHz+nVnFVl+hYIwtzKmrW5BTXVtWioJWS1jchIyaRL833oPdXW&#10;o4TnSuO2pvpmFDE91FRWo6qcf6+6RlSy1evl6sWM5xVlVShnXZ2fW4gytnU8T093L4pZj2dm5KCq&#10;ogY5dP8UXtBys/ORnZmHfF5Y9D3E2dyfyVq/gBehDJYZNpREN5YDt7Ikai/MZTogwPl04LPrcK7g&#10;sDlw86FP0ZGyjxBvshq4jS7cla7plMvonOqJXoELAth33yB4VQcPCGi5b8kyuLuRVP+6jisH8Pwh&#10;B75YwKQYMgnZ+yehv6sQN366wgtVhUXomuoUrNvxBWPySDwjWBmRNWFDNbG7O+lpc2cB7jqwHMA+&#10;uCO5LmmISHpcNyYoJtOB3S2DgtjdYaT1+wimgevpXuoeD9o/jf0LY/K9zo15nGrhP467F8+/Og0v&#10;vzsPExZMwoM83x9Y+/5BPdFj/mIA/5dzYEVo34F9eF3vs5a7z05Hxc5nkP7OIyj4ciLqj7yOwq2v&#10;oC4jFk0leag4cwwlBLheAAc7sMHrZmTZTCwC3VCQZc9FbiujY1GNXG8h8B01FeioLkOdHuaemcr1&#10;cusMy4iKQnp0jN3G11ajoaAq1LCmLc3SV49qHnQVo3KafW9vlr4NsLjYvkG/uaqSblrAiEsnryiD&#10;Huaur0ipZZ0teDMTU1CSzTqUUttAhy3KzkViZCz3N6KRcMqB48KjkZOSbtE7gzG6jC7dRmeqIQiJ&#10;0YmIZeyuIVwlBECwR4dFMwLz/RBOq3MLChmtq1HL4wv4c7Lp/Bmsp1Unh54II7ilfE9VSIpNolIY&#10;nTOQzFbLTXUN9i376Tw+kjV3bjrTQ20TUlX/pmYjgTVzQkwK6+MYJMelobmB+/j68DNRCGPNHM94&#10;n5Oez7qaKSQmFWlJWYjjtkBTCwr5fuP5+sTYVJ4jFUmM8VmM57nZBYzZHQZwFOv2wvwSxLIkyCO8&#10;mWkCNgfpKRnWMVfAc2RxvYi1fEJcEpq4TT3RcugWTQbJz7H1ZgIciFxHBz6CDgF84EN0xmzyAF7A&#10;CE2AMzTt8VU6J13YoBXAav/VfR3AjM7qgR5yYNeB9VuAL3G9+syzBHgietpzMPjjFXR0VVmErqpM&#10;wpa932L8i6x1Z44wPU2YBaycVxCrHc1aWOO+I1nfjiCofu3rA2ydVoJX4NI1zYEtQnPdf+qGOqkE&#10;Jl1U8Prrqnf/zDisGVqvr3oDK758DVMI7e/H3IMxL4/Dqu1fYvSsp/HcK9Mw7/2FNv77xzF6aqU6&#10;sDyAe+M8gOm4djfSUIeWq4W7IqajavdzSHn9QRR9/RzqDr+GvM2vErRENBXnouzUYVQc24NGfZsg&#10;YVTdaw4sVShCqwZWTVyAkpCjqGLdW6bnMaclGPy18ZFoykw2oOuz01EczvpSM4FYD0efPIkzB48w&#10;Op9EckSkffvgWdWz2/chiXFZX9+SEBaJqJOhrGlPIfTQSSSdjbWv6ow6qW/PP8ptpxCrziLWyIkR&#10;vOjQ1dNiElj7HmWtG2U1cBjr21DWxMf2HENuWjaK+UE+cygEh7YfRshBRvcTETjJNjk2GZWEU61q&#10;3aN87YmDJ3H2TDRKCXwyoTi69zjXz+L00RCEnw5ndK5nLczzsf4NOx2BsJMRVt+G8pzJrIfrGLVj&#10;+L5CT0Yi5FgElxMRwfNVlupGgnIk8EIRR5gqSirMYQVuUny6KTkxE4lxqchKy0U9HTme7yuTIGZn&#10;FtAheXEqLKMLF/NCUmZwR7E2b25sYv1H1+f55LpFBaXmwqWsy7Wtju+3mYmhkhcWHVdXW2fnbqxv&#10;RIOiNdNDO5OC4rMmgQSYUDS5wx4lpM4z7ctKQyv/h+rwChTy4hKxFn35h9EVvwVN+95H65nv0J68&#10;wQBuS1ngAfwKwSPAqoPVG23wqsa9G2AnwcvaVyB7EXrAOrHm8/XzcI7wXiDElwoXoCZsCrL3TUBX&#10;IB3Xf7qKju4aRIZvRHl5Ajbv+Qajpz2Op2c8aQCPmfnkkAsrSqsjS4+WHSmAWf+aCK0g9kF2Q0qP&#10;D/U6mybpge90X319yjMP4sGJbmKHASwn9qLzn+ik6sj6bOOnmPfefCz8YBHe+OYtu1NpyceLseyz&#10;pfh/Hv0vQjwey75cgf8a+Sc3mcPg/bMXoc2BfReeYTWvc2OKy+1hz6P+4Exkvv0Yir6dynp4OR14&#10;Beqyk+3mg7ITB1B+bC8aivPd+G8wwHJdwSsnZrwuOLATDTHhKD+0G5VUHeGvYU1cfnQva6Us1PMf&#10;X60OLM3kqa1E2tkoQnwKMadCCeIx7Nu0i+0JHNt5gGDxIsDIGsf6+PD2/TwmgrAT+MMnUEu3jeZ6&#10;BCGKOBpqnVSCOfb0Wbp4NXLpqmdPhBPS09ZRFUvHijoVidjQaBSy7s1Nz0YUoU8ipMlRSYgO4fsI&#10;jUFmsvsqz7R41s90n4zEdKQmpCAnk/U/42dJbhHyGC311Z95GdnIYbRURG5g/BXEcuFixlp1bpUQ&#10;+OpSlgiEQJ1acmPF6upypoUKlgVMAorS7YzelSXlqKWTdzBeNzc0E8IAHY+RnG1LI2N3czvjfAC5&#10;jLttjPP66hZFakn1c097J+vpel4Eqmx/l9XBkuuI6iBogrOd9baGkFwnl2pid5wNMam+9uSGqbxe&#10;brZW/6pk4M/Ve24JArhZNXD4D+jLI8AJW9G47120hHzL6LwegcQFaE1egM70xQbwubylBvCFQkVp&#10;wqzbBDVMRJgv3AWzHFgAa9ndQuh6odXzPJea5wCmG9eFE+C949DdlIzBn66hq68ekREbUVoSg+37&#10;V2MM4RXA0lhKAI+fRXjpzGMJrBxY4I5mHTz6xbEGrjqx/OEjDSWpFbhuIocbOnrYHpvzCO4nrFb7&#10;spVU4youKzb/z6g/Ys47L2P558vxX6P+gNc+X4GX3piNGStewBurXsf89xbg//vIf2DOu/Mx++05&#10;+D+P/94AlnSf8H+6XmgBK3jpwAS2O9otC14DOPR5VO+ajOx3HkXxmhdRuW8Zine+hYa8dDQUZaPk&#10;6G5U6NsK6L6STebwpTqY0livZk9VRtNdYyPQlBprNx00JEajOTUBVdymO4KqUxKtA6teT3SsLkdp&#10;ZibyU5JRlkVXzMi07/wtTs9EZW4eCtPT+LMYQRmv9W2DpTk59s38is4BRu3a0lJUKcKyVi7iebS9&#10;vqzM6mR9F1IzQW6i+zUQjMYafdGYZmBpamQTCglaASO1PoytrI1tRhWdq82+ld/VtPomftWyqpFt&#10;yiRr4K4WAsOaVR1c2tfND3R7E52JdWe76mD1Enu9xa4ziNtZ56rWdbOv5GIab3UQamJHi00g0ews&#10;TZskUISsmheEluZW7gsgQIBrKvQlaXxf/PkdHrhqO1o1rEMo1bZ0MJZr5lc7f4aD1gfQWo33EtTh&#10;7YK5A22s0500Xvx/kfoRdEwQwPpdmgp40aMD9wrgxG2o3/M2umI2oi1t8xDAHWmL0JO1xAOYsBJa&#10;g1ewsr1r3deQA7/CGK0IrZlYPsC+A89DXcTzyNozGp31cQT4Ojp76xHBGrik+Cx2HvgeT9GB/Qit&#10;evhpgqsY7Y8Dq500fyKeWzSFbjzGgPXljwlb7zIBlrOqc+rBSQ85Pase5vvwF0ZlOa/qW4Er6VGx&#10;eubzu9+/Q4cdiz+x5n33u3cw5ZXn8eKbL+Htb9/Eko+W2BMoP938mc3akgOrE+t/6LyK0/8xwhxY&#10;bitonesOOXA0FTUTbWeeR/mGp5G6/C+o2DgflXsJ8J53rX5tJMDFh3ei/PRBu4FBQ0iabSVg5cY2&#10;B1qdWIRXT5WUmunGutfXpjtWanpkBdtym/fcwbpWHVYaD1bd3K6ZVRLrX+vJ5nGdDbUmPb1DEzfs&#10;5nsudwUabUaW6l3NrLKHx2nKYmM9QXVPyehqbUJduW4/rLOvExW06r1VR1Njda3VnB2BAB2SaYJO&#10;294sB6QInwBV/dtE2LNTsni+Jjuuwjq9GpBHFy5jPajOLdXKAdawLYydAljurNhdpp/Ji0R9TY3N&#10;0NL9txUlZVQ58jXRQ7OcWC8HeKHQbKhK7ivhOVMTUlnPst6ke6sTKoX1uOJ3EZ08K4VpISyGiSCf&#10;F5kAa/AsHleC3Mx81rrFTAesvTNzUVpUavWqJoDoAe4OUie5rgPWObCD0m1vJZiSHpvjw+ovD4HN&#10;dXW2aaaYc+B0tORmWqRuLuLnJJwROvcwOhO3o2Hv+3TcfWhNIcDxC9GaOH8I4P7cuwF20Dpwg8eD&#10;XQ+0VwMXO4AHPIBV/wrg83lzuG0+6s8+j8zdT6Gl5iyu/3htCODiogjsObIOI6c8gvEvjMQE1cIv&#10;jMCkOd7jdViXqid68oKJmPX6ixj/8njCSmAJrT9ZQxHaHxqSu6rufYnHznt3jt0nrMfG6okdulvp&#10;HsZn1bwC1wCmdN/wytVv2yysPz39F3yw5j2MmzMBM15/Aa98sgTvf/8e3vj6TSxitP4/T/yP1b9/&#10;GM36d9Q9+I8nGKfH3C+ANVTkO7AitFvW3Uhy4NaQ51C6ZjRSlt6D6u2voHzXqyja9wGainLQkJ+J&#10;0oPbURl61HqgG+mihSkJKE1LsXnMuQlxKEhNIrSlqMjOgJ41VV+Ubw8C0L26jXrOFF2zkS6qe3Sr&#10;cjJRncdYzlo4PTqKTquvWylCoKqSUVpx+ARKMrPsy7tzEvWthsl02XxeECpQkJaBHG4vpEMX8Rg5&#10;cnE2YznBz0lO43ouCglZQgTrSwKmyRoRJ0JRkJGL1LgkGyYKOXwaKTFJNmYbFx7LY2ORQ1hTGKU1&#10;LJSZnImzjNpHdh/jcayDNbGC0bq6rAKZKZk4ybo5ivVrOOvcFJ4/i5G7gtFYcTviNOvtIyGIZyRX&#10;J1VdZS1iI+K5nkglWG0cFRZry9VlVUhLSkVCVDK3n0VUaKxN5Ag9Honykkrk8D1Hh8exrmaZwPPa&#10;ODLrYfVMR/Oc6tw6y/efRrjDz8Qgna1BXFxBiItcCuj0AXZQ/jsJVM22UhsMsMaEbWYW00AwwBpC&#10;kgMHMtNsLFiOrIf6NYatY0QmwEk70HTgQ3QkbENLImvghEUEeAHaUxehO/MV9OW8SgAF7zDABrGi&#10;sjqvgh1YYGsOdBHjc+HCIYAVnw3gfALM7XXRzyNj90iWWyG4dvsy+i+0IipqKwoKwrDv6AaMmvoo&#10;xnnxeSxr4ElzXefVGMZm3Qc87ZUpmEioRhDYx6Y8hscJsXVizRxtraKz6lu57KSFz2IlnXPFF8sM&#10;QD0H65WPF+GrrZ9aR5frtLrXJIA1t/r1VSvwZ9bD+trQzzZ+hKcY1SfzZ055dSp2HNuCr7d+Qbjv&#10;dR1YY++1qZT/OeJP+P89+j94dom+GynIdV2Edsu9cmAut5yajJLvRtGB70fN3tdQtnMJof2c7ptL&#10;gBldD2xFZfhxaH5zPuvXk7t2I/TAAZw9cgQh+/bh6A46dE4WIg4fwandexB5+ChC9rKG3bsfkUeO&#10;IXT/QRQkJSE7NhbHtu/GqT2HWLMetokboYcOIys+HoVpaQjZfwSHtuzBkR17bWLHyb2HsZ81cXlO&#10;NioI/Yk9RxCpjqIjZ1gr78Xp/ScRFxKBoowsxIdHIzEiBrHqoT12GrmpGcgmjCf2sjamQglWDetQ&#10;1cFHdh8hlLE4fTAEIQQyRBM+DofQkesIbCLCj0VyeygiT0bh1IEQHN93GiVW12rGVQLOHA3HKe6P&#10;i0hgFC/k9mLWzGlIZ70cy/2xPEduRp7VtCHHwm0iRxJhjzsbj5S4VNbOeTZ9srayCqUFhJ/rmuBR&#10;kl9qrYaTaunyFYSxvKic20tQW1FjamFCqOWFoYg/M+5sIkoL9b3FDTajS69pZCoIMGqrVlW8HXZg&#10;B6bN4JLz2jYHbbB8d25tE9R6DSGWOxNyu/WRMV8OLIADdGG7e6koGw2hPxDQg+hK3oWGPSuZ6r5F&#10;a8J6NN8FsHNg15E1DK+JsLoa+G5dIMDnNQfaG0ZykzkIMOE9XzDXAK6Pnob03SPQVHIUV25cxLmB&#10;DsTE7kJuzmkcOLHJOrHGTH8CT01/HCOnPcbIrOGkMSbdlaTJHSOnuWdCu15oPY1StxU+ZT3P9khY&#10;AiyNnTUO769ZacCqB/mJGSPsGc9vf/M6XvtiqUHq17/qfdYEjze+ec0cWPFbsI7UeDNjux7Bs+vE&#10;Vkx7dRr+Pw//HzruH/D7UYrNf8R/MTr/xxN/ZCR/+DeP1NGwkQCWCzM+90TNQODkZBR/NxrJyx9A&#10;/cGVKN22GOVHv7Ve53p9fcnezaiOCrH5zTnx0Ti2YweObttGGHfi8NZtOL5jDwpSkhB97DhO791H&#10;gI9h5/frcXrPfgJ9APs3bEURnTSPoIYfPIqIIydwfPc+nD1+2iZrFKdnoDw7G5F8fcypM3Thk4g6&#10;EYLEsEjEngozgEuyMnFo+z6knI1FEl0zPiyarhnP7fqGiDLrtNKEjaKsfJvEoW/LrySw6nHOoztK&#10;mpSh4SBJEVj7q/jBTzxLKI+HWTRWz3NRDlNDRZUNH+kYdUQ1M1ZrkobGihtra9myJiUsit3tjLwB&#10;1p4BxukWRuNWQtbK7U119UhlFFZ81qSMNkZ1QaBvRdQH3xyNoMnFbJ11cbcmcqjGZXS1Wpet6uJ2&#10;7uuiG6o+7lGHE8+nmrhVdTJjdXtAdbHqYX3nUSe6OzqtI0u9x24SBqMzz9XO/U18jxXlFQaz4FQv&#10;syZraH9pMS8I/L00Dl3P8qOVJUYV/xZ5OQVWEghe1fOBTEZopiiNCevL6eoFcMZ+dKfsQd3ud9B8&#10;4gu67zo0JSymE883gLsMYM+BC5YRQMHpJFB93Q3xK9zm3UI4BLDriRbIA4UL0Bg7HWm7Hkd9wX5c&#10;vnEJ/RfbER+/F7nZp3DszA6rgeXCowjvyGlsCfIoguemUI7i9ifouo9AN/D7PdE2pXLqkw5e1b3j&#10;HzAntuEj1sSvsnZd/P5COuY9hPY+PE53X/n92wbs70f/yQDWdMl7J9yPWW/Pcjc0EPTVO76GnpH1&#10;nyP/BwveX4BjZw/imfmTrHYe9eJY/J/H/wez355rw0oPT3kSiz9e5iK01bxy3eBlgUyAm09MRs22&#10;aUh9/VE0HHkPJVsWoeT499brXJuVxHp4EyqjQ6GncFTnZSE7LgY5CbF04wQUJMajKCXZnoNVnUun&#10;pBPrGwlzY2PsMa753B924BBKUvWNCiU8ZxHjtcaSWasV0nmSEq32VR2sG881IaS5otzGlivpuh2s&#10;eXXXkuY7Z8QnoL6UdTTrYd2sYDcqqF5uarAOq86mRnRouIOgtRMmzZyy+2vpGupsUu1rt+vReQSP&#10;Zkj1sCa0GVZ0S3VmKSqrk8smdxBaPcDNOr64T+fQpA7dSaQZUfW8SKhzrFFDMXRHAaYxX6lNnVo2&#10;YaPVjqknEKp5y4r5/nmOipJSi6LqHAvw/HlZeeauqpd1rC4Gen2A762Zy5UlrJdLK22ISL3XnS0E&#10;kReNCm4rpos31PJ3YB2uHmjVwsWaOEKnzssqQEkRa3BejNQppt7tlKQMREfGI58XqkImiySWE4Ws&#10;nQVrBqO4xoxzMguQxLSQwuieTEUyrpcUlfBvpwuRA9gcmH+LAMuqxrC16MnY5wDe9RZT3Vd03o1o&#10;iifACR7AGYudA7MGPu9FaAfwK0MaBlnuy3XG54FiSjGaAJ/zplP6IF8sWojmuJlI2/kEanJ24uL1&#10;i+hlhE5MOoCc7JM4E7mXANNZpzyKEYR4xPOPYCRrVznuqOlP2vIIwiX31Viw9ISed6WpkZpppXnM&#10;dF4b2534EO4d9wAhfhTvfPMGJswZjz+po0pDR5MewoqvVtgthX946k/485i/uDgtEWZtU5xeu/d7&#10;c2LNqf5s06f4cvPnBHkhXf09vLnqLXs+1oaD6zB58VSCPJ8u/7XrxPLl4rOcmDWwB3DT0WdRvn4S&#10;Mt56Ao3HPkDx5nkoO7nOHLgmnYDuWo+ahEjo61CaS7xOLHVWsW0laK1aVi90EWNjRiIaslLRojHj&#10;whxeAPQonUIeQzhZF1cmx/G4AnTWVLGWpiuzps1jvE47G0OHr0B2YiJh5YfZZmKVso6N5Xb3AHgB&#10;26iZW/oS77oa1BHmyvwCHluDXLpvfloWuglEBj+Q5fxgxjFSC6ZcOnIxAammE6rjqorwyD017FPK&#10;4+TG9ZVuKqW2CdzUONamrD8r+eHXUJLqXB2r3ueq0nLkst5MiU21KF7BmHvmRDijcT6iQmIQE55g&#10;cbayvBz5/LmqhzUPWlE45FiodU6pU0qzpwpy8u2mhpOHdRMEIzjr4OiweLask8uruL+INW8CnTwT&#10;Z06dJXyZNrlCrp6XXcAamOUD62FN2oiNTrIaOZK1c1x0ChJi0xDJn5OhSSF8Dw38nTXWGxedzPVU&#10;e13M2SSeN8rGluXUeblFtk+vj+Dv5saj0wxiQa7aeghgxmj1rDeXFjBCr0NX2h70pO1F7fY30BG3&#10;CR0ZrIfjFtGB5w3VwA5gui8Bds7rx2QPYG5z0Vnuy/26iUGPzxHIjNLDALtJHercCiS8iPSdI1GT&#10;tRUXr51H30A7kpMPISuTpVPUPta9I8yFBfAoi9IjMFqPzSHAT7KGHaEnTxJiPYFSLqzhIRsievZh&#10;62m+n+4oiAXkxLkT8fnGj/HR2nex8P15jMm6Af9P1su8/Muldl/vPaxj7xnDKM1Wte3vR/2Jkfj3&#10;GD37aWwknPpupDe/eRPTl83A4g8WY/2+Ndh8eD2eI7SPTxuF73Z+iz+MvR/vfPsu5ryzwO+FdvJr&#10;YHucTsyLBnHjkWeR+9njyHj7STQQ4Pz1s1EVspkuyXosIx7FBLg68ax7DnQx/1mE2L4PifJnZqlH&#10;uTKVxx7ZYzf0V4QeRW3MGZToxga+1m7oLycgoSdRmRBjvdU5CQnYtXYL/v90/WWcVVe37Y0Sx921&#10;cHeH4O5BEggJERIixN3dIBAcinJ3d3d3LyhckkfO3vuc9z333s/tttbnWsDznH0+9N+Ya865VhXU&#10;+s/Wex999BFPd9n/1Hkkh0ch3DsAiWGRBDLNpo+CPf0Yk4YgLSYO0QHhhDOVv0c1shKTkRQea8Uc&#10;0f7hVqgRwNi2ma5hFOPk5MhEvi+CMWwQEsJiEcg4ONQrhDFyAmPkCLrHNUhPTEOoH+9hHFxHINIS&#10;Ug1cqXEo49xQvyjeG4MgL8bIvC8hMgnVJRUWx4Ywbk7QSiVCU6PVROHxloAKvBjB90WjoaaeCpaB&#10;/KwChAZEWgWWlgomMT5WXKyVSVJVlUnG83Nj+XslxaQhOpS/X3A8UuIyGf9WMUau4O+ZhdT4TMQS&#10;7Mz0PKp4tX2+Sh9VyJHFczmZBVbYoTnkkqIKKjABLyi3Msly3iO1reG/WXXP1fy5svraBiuTVIFH&#10;HY8vU71bWlQEQm+hrt5GudOaP25pbjZ3XO6zAG7PyUZbVjq9BB5X8ftABVZnSgHcdOYdXE07Q3CP&#10;o50KfMkAPkAFVhJLAL9GgKXCjgK7VfcvF8g6dtxnnafy3gNYyweVhVY1lhMTa5VSR9oe5Jxbhtqs&#10;X3Hnbzdo15CZFYCc7ABEEuB1z6ygq7wEi7fMtSmkLS9oj+BVVF8qM5V3Mc3ZNWEBlVfTRXP/xdwK&#10;vOyp5ThCBX3+vWcZC6/C+3SZJ6+cQpuKd384jC0vbcaEpZOtmEMKPGk5r3HUXPCYxeMN8mMEeCEf&#10;IO/8/I6VWSr7HEg3+nevX7Hm2Q1YtGM5lflzzGMc/snxz7DppW0C2LUayeB1TSfFE+A4jTsZ965D&#10;0afzkfveUgO47PhzqIs+RzBL0JiRQBf6KBo4NhHYJnV3pJI+uK2KrUiqpRqm8l6v02iND0PVhT9s&#10;AURjmA+qPP9AQ2yoKbeaqNWkxlsGuzSbKkFofQlvpKt4w/fEOZw/cgY5BFQrkWICw+Fz8iLjY0J+&#10;xgfxoVHmLmfGpyDMW5VZoVawYWNgFOqopslUnXDfcEKfgpjgaFsSmBSdjITwRERTVQMuBKCR6lbO&#10;L69KJaP4/suMV0vyClGcm29xrVQyK0Vlj8oUpxqAJQTmEr/IUsy4iASqYwld7lq6uW1WtCHYVA6p&#10;+xT/2vRRZZWt9a0VPHTD6zg20UUu1XQWXfuc9Fx7n3ZDkAssd1j3qmzxMn8PxdL6/EscbVEBw4Ar&#10;fJ+ywlqva4knyxI700OKgS0RRRdfySsVcjTzs1sUBjAE0PzzNa0NtvXBDB/sM3iO8bKmjJzP4X0M&#10;MyyBxXO6fkX1z3SXO1wAt2Znoi0j1QDW7ERT+C/WmfIGAW44+y4uRf2C9vhfDeD25H244i6nLDiI&#10;P82FdgEsBZbiEta/THEFr2N/s/j3pXsu9N+pulrA76iwstIHrDNlR9ozyL+wEtWpX+Pmnx348583&#10;kJ0TZADHJXpj4/5VWPPMcizaPAern34SO17ZjBUEeTGBFcDztVGZwas53wUu9XUUeCbV0p3AenLn&#10;Mmw6sAljl07Aq5+/TJD3Y9SC0XjpowN4//u36CZPcVxnKq8BzNcyU+ClE23B/6ufH7TSSzV+91g0&#10;jgr7LCJSgqygY9NLW6nYs/DUa3tsfyS1o9362i4BLLfZmTq6H/+6AKYL3XRxDfI+nIP8D5ajxf99&#10;lB17HnXxPgS4FI3pcVTgo6jPTDTVVd9nKbC6cjwIsFzo5sJc1MSF8Y+bgjZafRKVNzsNTWnx5la3&#10;0K1u5D1qu6OSTK1E0pJC1T5X5OSiLJuQZGXaNFFFfj40daT1vXW8np+aZmONppTqGXsynmyhi9pM&#10;s7FKbW1r0dHchEtNjWjhcYv2wW1WsqmRrq/TiUOritLiUy0DrNhYixdUzniF8XMF3XG51oqV9cW8&#10;omIOjopVlayxkSYgFcO6s7KaR3a6SjLe5pdfG5Gpg4fi7Xvv7XA+Swv05XZ2aN6ZrzVnrEUCV6/q&#10;Pud+K/jgsTPv6jpvQNF4LGjd87YC64qAE2Qc78Fn79F5Z3Te67x2gHQfP/ha5mSdO9RJxH5GhwOu&#10;G17+fh2Cli50W7oDcDs9q6awn3Et7RRuZnuh4cy7uBz0Ndpjf7YYWAC766Hv0IV2AFZ/LFc1lqaM&#10;yp3xXzPSAtkVBxvAL+BvBPgvqbAUuFStZQ/ys59Fvucq1KV/g7/95x38nZabG0qA/ZGcFoD1e1dY&#10;NdYSKvAyutByo5coDlb8S9f6HsCESvDaSiPX1JE79p27cYG504pltx3cjk+Ofkh3eTp2v74T3538&#10;grDPJ6xTMXn51HvgCmgzKrHcbJmSXhrHLplobrVi4be/e9sy1uMJulVfLZlMuCdi6e7V2P/hS5pG&#10;ErzO/K8psFxoAnxHEMfuQIvPBuR9vBCFH68hwHShf3+O8AUawPXJ0ag4+ztjWyWQqLwEWPC2KxFF&#10;cN2L+hULK0mlAg49kRsJqXpWXWLse8VVvHFV7XQIuoo7rqrBulrqKBHEc+p7dZnAqruGGqkpMaU4&#10;V3HvjfYWXGlxCjpuWuGGk8RSPCzA1bD91rXLaBTEhNbpQXW/O6S1t3Gbq6mcVVbRBKSgUWdKBx6a&#10;oKUpW6zzAs3MpT4CV5DdO+8yfcHdpvfaOZoA1Xrbe+c5un+mA4dzzcDl/fqdzOzn0DQKNI4GnL3H&#10;sfsQ6thRSwf2+4D+n/e5j//d+JmCWADb8f2fc+/3d43teTkEOJn/nlbLhzSH/YKrKX8wzvVB49n3&#10;0OL3GdpifsLltIOMUZ+lAh+waaTbBPiuSim1kMGWFLog5viXASyQH1RixsZqJ0uA/8EY+O+Fz+Hv&#10;hNimlXjun+XaoXA/Cr1Woy7jG/z9v/5kHHwXefkRyM7yR1pmEDYS4JWaSqIp9rUEFs0N8DzbF1ir&#10;jByz5nVr5xi8MoGsEkq5xsufXoFPj35Et3sx1j6/Ht/88ZllrAWqEloq4tDxJIIscMcvm2TAuiGW&#10;Oz2OavygjV48zgF6qa5p+mgyRsyfgE0Hn8KuN/c6q5FuxsuesqWDN+MIMO0O7UbMNrT4brZNzQo+&#10;3YgmKnDJ7/sJbogBXEt3uPTUb2jITWFMWmgbezcpWUVA3aOKNhpLCgh2CarzcyxLnRIWbkkqxcy1&#10;ebmo4hO7obgAOfGxNuVUX1JoGefq/AK6xueRwRhXq5K08qi2uMhKJ1XvLGUtzc62UklZCVW6rrQU&#10;lxvqkRqVgEDGvYVpWYyZs5AcwTiZ8a9KHAXrvzehu2euPlcC2Mok70HlgHsPYBfkZv+X8/9y/4Pm&#10;Ulg3yG5zPxDuvcd+LqF64OffA9hlKmEUYKaqAu1fgHzQHAV+EN7/09xK6xx32Oj6PMHK0anMErgc&#10;+fPdDxgzPXT4Owrg9rQU/jtb6flUoCn0Z+uLdSPX21zotoAvcDVZpZSvWAx8xaaRXsbtokP4s9TZ&#10;rf/v6olVTpgrGBNXEGCrexbA95NY/yDA92qh5UIT4L8pBtbUEuPff/I917OfQ8HFlahK/hx/+487&#10;BPgOCgqjkJ3pi8zcMGx5fi3W7Flmq5K0I6HgfdKSWmqX46iuFiaYC72V8TBd3Nlym13wWq3zernR&#10;sxijLrJm79pK9OAXL9siiPGMe015qa5mLpAFrADV+N/BKwWWjZERXgE8etEEmw+2eWAVcyyZRIDV&#10;lTJ+u8393qQbLZDv0H02gGO3of78euR/uBjFX+8wgMuowA1pEbaYv46xa4X6Yak9TlUJkkKDEe3r&#10;i/TwcIRduICgs2cR4++PUE9PlGWmITU8DKHnPeF19CQiLvqihvAGElD/k2d5vzeCzlxAlG8gY1Y/&#10;c6GTwyMZA3vCl3FuwBlvG8O8Aqz7RnluHrISkhDuEwzf015Qpw6ZzlUVFiLSN5SvQ62gI/hCIC3A&#10;xiK64Ka+hNUN8b/DLLBUPqndAa1VrF6b/Sts7i+sW33unSe8bhj/W3vgfrfp/geVzFF855pz7Ni/&#10;KK97JFj33GIqrBtIp+Di/rV/B9iA5z1uF9piXANY7+OouNgNsIzvdavuPTXW78jX9ru7HmYCuDU5&#10;0cIStRMWwJcTfzeA60+9jY6YX3Et5wLakgTw87a9ys28V3HXtVP/n+WHqbqHoZY6f694E3+rFMiq&#10;xHKvUHJM5ZSaTnIvZnCSWHKfldxSrfQh3Mg+YJt8VyZ+jL/+x238kypcWBSLTAKcUxCBbS9sYOy7&#10;3Bb129rfHYsN4kVUYMW88zbNNTfapo7kRm9wOmq41dfg1c76a7W2V+t1p8C9ifeEFZMxdfV0O1YR&#10;h7sG+t8V1308/kkH3NGMf8dQeZXcGr2YIPMhMJaw6lgAq4hD5rFYANtKJEeBDWCqsBT4dixf04Wu&#10;O7MO2e8uROkPe9Ho+z5KjxHgjFgDuDY62BJSTQVZ9jophDCdOEGIvQnmGfifUlHHKXge+R1V2VnI&#10;jo1BwOmz8Pr9hBV01OTncgxEnH8QAfYhwJ5Ii4hCMhVa872pETFWtKFOHFF+wQQ6hnAHw+vYeapz&#10;EYozc6ydTmIY30OFzYhNQnlensXBGXEpSItOQiqtMCMXuSkZNpVUqviZbrXjKktxXSPN7Uo7QDvQ&#10;ulXSrYpuZfz3c/euudT3ngILOsHCL7mBydHU0/0efZa+/Po5guneNec+vbYYWu/nQ0WQuGuObZRS&#10;6j2ESx0iLWZ2AXfNklVOMYgKMgTnJf0bea/T28qJyZsbG9HW0opGFaC0tVn3jdoazSu34LLex3su&#10;8/epKK/kz7qMmupqtNpSQid5pp9r3Sn1+/F1a142WuhpXeE9aizYaAp8lAD7oIEAX449ira002hP&#10;ec1Z1J91ELfyXiPAhLf0MP4sI8AVb9GoxBU8rnzDlNhdQmmrkO6VVhJmU+DnrY2slFjJLam0AL6Z&#10;84IBXB7/Pv765w384z/vorQsiQD7oaAoGrte3mzdOLQzgxYuuOd/lXHWnK5caO3EL1Piara6ZTDu&#10;dQMs5VV7nGmMeTVqgYJVWhHYqWtnYOsr27D3vX2WZRaobgU2F/pfVFfHykgLUkIrcBcLaIJNt3ss&#10;3WcPXeM5N8CjF08WwITWYmBB7FJiAqwEllzompNrkX54Lsp+puvs9TZKjj2PxqxEVzeOQFR6nkQD&#10;AW6iC12jXe2yMsyqc+nuFuQiPSoSIecuoIpu7yXGwnWFuWgoykMT3eRWxsqtZSVoobXxWHFycWoK&#10;qgi2ijfUE1q79GtRg+Z6taFZJd3qjJhENJRX2EKF/LQMutIV6GhssOZ1l+g+X+MX54biZH4xW2vr&#10;cI1frpuERBtxX3e1fBW4MqcHtDpa8IvKUVuoOI3V3VuaqNiDIPHLaYUffK2OFAK0vVmtZ9UZ0jlv&#10;cNIMVhf46rRRVlSKumplmlvQVM9/lyDU/fwZgk2QtPD3bqjVQgb+XkpqERTnQdGGwrxCg0k9spSF&#10;NoUXPIKN53Oy8wif5pbrUMgHW8clvfcSP6+e52rQ0tSMooJiq4lW5ZSy1pVl1bb+95KmlgrLba5X&#10;i/YzUhnSlNUgP6cQBXlFtmxRa4Yz0/IQFZ7IewqRo/tScpCWmIWC7CJkpmajvLiMvzf/b/hvbuPf&#10;rzUpHtoLWR1CG0KowAlHDOC602+hzf8ztMcfxaX0N3HJAJYCH2IM/AbulBDg8rfoNgvgtwzgvwSw&#10;4uEHzN2Zw5lmcpra/WmLGQSwM90k0G/kHkCB10qUxr5lddB//8/btq1KFmPgktI4PPPqVizftgCr&#10;di51YmDCq/lfqa4T/87FQl6fu4lqS9fY5n7pNjvwOgAL5mmr1L/ZaUo3eeV0g3Tji5uw/939WM2H&#10;w+43dhuwD8L7oAoLVMW4prQCWK+fpJtNeNV9YzTjYAGs/YHH8JoHQR61cAIBtth3u9lN2m23AtOu&#10;R29D1R+rkf76HJT9egC1F95E6R8vookxb4vWAof5otLrFBqLcwhwEVrpRjtZZ5oSWDUVaKEya+FC&#10;Y14G6lMT0FqUjcuaQ87PQgPtcl2lbXSm1UiNfHJ3EMarBDc/OQm5ifzCJCYxLs4yRa4vLcbVJvWC&#10;rrdFCuV0wdv4Jc1MTCa4Tq9otdBRskodJq8QMGWka0vLeK0Jxfyi5zEevk5wrU2OHgiMqZWZ1mZe&#10;ZQVFSOLDQdVR2uBL/a3Uu6q+0slEq9OGSifzqOjqCllbWWXTSrUVlbbOV+t6Nf2kqR/1tVJb2dT4&#10;NFQUlSM9IcOmkNIS0nhPOYryCmw6SXBqpZGmojT9pI6UGUlZ/P2aeX8pj7MRHZrI92XZnK8KOTRF&#10;JdBVHJIQk4rYqGSDKz0lFwmxqa6ijGbERaXwehpiIqk4afkICYyxKqo6qmtKUibiYlL480tQVlzh&#10;XMspQmxkCmIjkgl7AaLCEtDU0GLQxkWn8nOS7Wel8eekxGciOTaDv1cmYkLj7d8sr8AA5oO7LdEF&#10;sB5Mob/iUtyvhNQXdacOo/Xi++iI+43wvk2IX8DVzFcI2mu4RQW+U/oWFZhW/jZBpRHivyr+G4Cl&#10;yDp2JbQE8V3FwaqNtteOUt/MfdEBOPp13P7rEv7+H7dRVZ1OgANQVpGIZ1/bjqWE9ElCupSm+Hcx&#10;4Z1Lt1d9nBdsnY/5W6m+gpfqO3uDdl9wrfEVwDyebhVVVFyOVmGlxQcEU9NC217eiu2v7MD2g9ts&#10;ukjwPgiwG2In86xRKuxW3mnmPo/hNbnPHoR31AICTOX1WEiAedzp9j31pQlgus2Kf6XA1yK3ouH0&#10;BmS+MQ9Vvx9ErecbqDh9iKClwhbza2sUzxNoLMk2gNVF0jLRHK3Bu2saSbsSlof5oTbUGxX+F9AQ&#10;G47qEF9Uh/qiWWuCi/PQTJirAuhiqYKHT+0Ib3/GvBdQSUh9T3oyvo5GaVYOaotLkRWfgtSoeMQG&#10;R6C+rApBnv6I8Au1rpHRdLmzElNs2aBa5yRFxCMhVIUekYjyj6DL7W8dOwqyc/jFiyYQcdZRMiEq&#10;Af6eQfA5G4T4sEREBUYjwj8aob7hCOd7G2vqrbIq8EIw4glLmL+r4ILQ6nV4QDTCg2KQpNazITFU&#10;XvWxqrcVRoJbRSHR/KIH+UQgnLCoRWwTf256apatUArl++MJTkp8BqJCEqAOHKqqiuE5QZUUk4nY&#10;sCS+PwrpydnmWhfnM2yJS7fqKacqKtvqkrXiSBALvAICKhiLCspMaaW8LU2tqCirtB5XlRXVVtss&#10;VRXIKuy43y/LKe7ISs9FCR86WodcV9eAet6v/lmam67k/79WP1lNtyW0LqFN04EJcTY9d4kPyqbw&#10;I7hMgG/l8e9LBW698B4uRf9CgN+hC/0CrmRIKQlw0b8C/Nc9gBkHG7BaUuiAqy1XHBV2QBWwfxa/&#10;6ADsUmC52AK40JsAR72K23+2GcCVBFgudEVVMp5/a7fNAaseeuk2lVIuMIDnMI5VAmuxElMCmHHu&#10;bMa7D7rRbgXWlJGKMgSuG+AJhPTNb1/HzkM78PpXh2ztsBtYt7ljYbcL7VZdTRepbFJus5O4kutM&#10;eBeOo423aaTRjH/lTv8fAN+M3Wbwyq6Eb0b9yQ1If20Oqv94BVVnX0XZKXXjyLDF/JWBnqj2PUt3&#10;mC4cgW4qL743lXRvHpijlhOWBXmhPpR/wBAfVJ07jjq+rznUCzUXT6E1K8V2GCz1PI26rDQDWBVY&#10;5347hZQIguQdCP/TXshOSEF+SjoSQqIQGxTJMQaVdA3jCKLfGR9EBYQTsACCHcUnfwPyXO1go1Qp&#10;FRJrYzzfU1FID4CApSemIiMxzSqvtAwwnoAmEpgEKl6YTzg/N57qnol0AqLijoLMfGSoDJHw5dLV&#10;LOSXXrXOthSQ781MkUtZYAUYaokjN1vreaW85RwLqX6FVE2t49VaX7nf7S10qwm61FwdOeRy12qB&#10;RHOLKbTKPeUKN9c32dii2mp6CIo35UIrdm2lGrsXHSgGbqZHYVlhuvLKFltiSvGykliuY8W17tfK&#10;Lqu4wxJbOmfndV0LHDrQyP9LxbtaL6zpKHc2WvcreaVKLIUBcvcdgPPQJhea3pC8m8bw33Ep5mfc&#10;yvdFw5m30HiWbnTUzwT4XVxKFcBU4By3Ar+NOxVv4y7tT5pcabnQ1mbWTD2jCbF2b+DoXiMsFf7L&#10;NjhT/OsosACWC13osxplES/j9t1m/E0AV6UhPe0ilTgFL767F/M3zqLbTFi3zDWAF9B1nk3FlQu9&#10;iIosNRa8gvbBGFim6SN3cYazyshZcTSRrvJrX72Kr45/iufe32/Z5AeV1w3vBLrImuN1YmC+VrcN&#10;usya7x2zyK20481GLhiLkfPH3lNhxcHOPDDhlRnAZjyOFcBbUHF0FVJemYmaU4dQcfIFlJ1+E02F&#10;WWguzUN1IBXS9zQVONdiYKmwVWLR3ADbwn6OauhenxSDS3npaM8msClxaMtJRUNyLN3qXJv/bdV6&#10;YZqavNcUFFgnjoLUVGvYXpGbT7XlZzImrmAcXE+3uK6ErjG/XPVldHOpKIUZOaiXm8vXl/lFv0yl&#10;aCF4TQS0hSCo+0Ybz6lPlS1eoKndq9reZKiRHEctXpDJdVZtsxYqyJwOk+ouedkW/6vqSoUaauna&#10;zLhW1VZaxNDIB4PqlK+0Ex7FzYRBo2BxWsRehdMgncDwM/Wlt4IM2RWZCj4Ikuu1xeAGk5JS+gzX&#10;a4Ki91jWWffznDtb/GCm+d/t/7zmyiq7TOeckSZIXbAr66xdHC7z5wra++ZkzzVaBp7/J22F+WiJ&#10;j2Gow3ibEDdFHEN79E8GcP2Zw2g6Szc68ie0p75jSwqvZBzEdQFcQIBLCDCVVwDfrZQxBia41mbW&#10;BbC5zspKC+B7EDsZ6fvmAHwr7wBK/NahNPx53LzdYDFwTW0mUlPPo6YmBS+/tw9z18/Aoi1zzBbT&#10;ZV4g93njbHOfFQObGm+cb+A6EM/9bwFWfOtW4XGE8/DXr+GY9y+2QGH04vEGq6BVdlnZZgdmJ+6V&#10;4tq+RzTFvaawyjQT4BHzBLAUeALUkWPG+vkGuJYWmgLfindBS1NMLPUVwFrMX/XbKqS9Ogu1Zw6h&#10;6uQBVJx7F40EWKpb5XcWNQEXCHM+GktVOeUupXTgvaTuG1rIwOP2ai100EiYGRPbtin1KuSowZW6&#10;arung3AKZCW71EK2oYQxL78EzRUVqCsuRkN5GZoqK2yhgmJdddy4wie85n6vEbomqp5i4kuMPZXA&#10;ukI38jIBVStXtXlV5ZW2K9GXX6uI1KBOQF5XCaGyvoKaX1hVXQnSOlNJJazaUZJXjGvq0EHVk9tc&#10;SlUVvNV8WGiLFEsqCXYqkZRTW6Qo2dXGn1+UU0j1LbTkk2JbrSgS6PpdyktK+T4l1ZwMtmWmaQYo&#10;zc5zdBdoaBTccqEte+0CyX3NUUce3wP0/266z5nXddt9kP9b4/+jfpb2RHIDrGO3WVEK/w9bBHBc&#10;tCUd1aK3MfwPtEd8T4D9UHf2HTQR4vYoutCp77kAfpUAH8LNgjdwp5iKW0b1dUH8p5JYFgMLXAdi&#10;mx829/m+S+1Ua6mww+0+uwF+AaUBG1Ac+qy1lFUlVn1jLpKSzxDgZBz68DnMXjsNC+lGS4kXUokX&#10;KONMBVYiS+ort1lLBQWvGtYJZmtQ505eKf51KbA7DpYL/dWxT/DaZwdNYZ97bz82vLCR7vFkbDiw&#10;CVsZE+sexbjztiyy3s8CdyxNMI8hwBbr0l2etHIWIZ9CBZ6A3W/vx/qXd2DCipmYvHqOkliO8jrZ&#10;Z8G70+DVFNKlkI0o/XE50g7NQe3Z11H2+7MoO0uAixjzFueggurrNLQrREV2OlLDg3lcbAUcNfnZ&#10;KE5JIugFtuP+ZcKcHBqCuAB/JAYF8VwRahgraWym5cbHISkkzOaGG/i6KD3Duk+GXvRHWlQs3edk&#10;RPgGIyGMsSJj37baauu8UV1YhBTGsSVZ+bbWVzFvTnIaYa5CVWEJ4+FUW4FkOyykZ1lDOq0oyuI9&#10;QT4hyOZrbZ9SxPcXZOZa5w0tzI+X+8zYTu6ydlMI9g5HHl1jtYiNCIhBsFcY3el0xstJFv+qYZ1K&#10;LbWYIZUxbR7dbbnDWogQ6B2GEL9IS0IpIRXDGDuC8XIGXe7sjFxU80Eh5XUU+T7AbpjvwesCVdBa&#10;Bpv33HeV/9X0Hjek/w6uc56j3atjusU23ne7/11pde2/g/bSv7ymK8/ft7WoEK1xMbZqTJ5KAwG+&#10;RIBv5/ujngLQ4vUx2mJ+J7zv41LKi+hIlwt9iArsAHzXFQMrG/2nKwb+i8oriN0AO9DKdSa4/wKw&#10;XGg3xAf50KDXGLgRRUFP04OpJMB30dhSiMTEU6iqSsAbn76IWWumYt7GmQRzBlVXOwo6qusArOkj&#10;Ae2Yej/P0gbcBNitvm6IVW0lBZY7vO2VHTjldwQvfvgCnjn8ND746R3sfmsPtr68DZ8e+cha6Tz3&#10;4fN0r5/DS5+/jMmMpa1gQxATeCWypL4jF4zDqv3rMW/bEn72bLzx7WFMXDULMzcuxJxtywiwVWJJ&#10;gR3VlTkQE+DgDSj5cQVSXp2DuvNvouzYXlR4fkx489BEiMs8/6Ab7cmY1wHY88hRhF/0NEjDPT3h&#10;88cfSAgKtHW/pemp1q3j3C+/I+QcY+dcxqcXvK2AQ0UdGv1OnEPoBR+UZGRY5tnvpBd++fwnpEdp&#10;jXEGAs76EOgAxrKh6GioR/AFf4tp/Xk+k/Gx9jeK0eIFvzA0V9UiOykdabEpCLkYjBDvUMa4jHPD&#10;43C5sQVxYerOEQWf0/4I9gzheyIYO8falifZBCvMKwJR/tEI845AKOENoSVGpaK+shahvlGICY7n&#10;e6IRwvv8z4cQ2DxT5Fwt4SPA2alaYVSDmNAERIckICEyFZGBsbY0MC4yGamMpTOSs+1+wa+dDN3A&#10;PmgGsqmtM7qV167z2KqhDDCBx9HtEt8D9V9fm/G1u0DDcY0JrAC2z9IxXWW95j0OyPdN73FAfgBi&#10;t7VrHvoS2uk5mQLXqRdZKxojT+JS5PeWhW6kALQEfsn49zzakh0Fvpz2Cq5lOwp8u+Qw7riTWFLg&#10;SsH7Bv4ivEpkmamgg8A6/aHdc8IqsXyRAMsE8EvQrv23Cw4Q4A0o9N/Jh2SZlVM2tZUiMek0Y+AE&#10;vP3FQcxcNQXzN8zCvA0zqbTa03c2wXUAnieAN2jpIJV56yJeu9+kXQALXjfAtjiBtuKZlTj83RvY&#10;+9Yz+OHkVzj4yUvW62rHoR145/vDtlpp8VNP4mzQcfzu9TNmUOFHaw5YABNeqbIKNtSFUqo7a/NC&#10;PP3OPrz40UvY8douzNm6BPs/Pogdb+1Hp5uJ23BD878C2GJfKbILYP3Dv3kSSQfnoOHiOyg58gwq&#10;vT4zl1kAl58/jqogB+CyzFTrxnHx6FFEeF0kjCdx4bej8P3jBCqzM5CfGI+gM+fgc/wUEoNDUF+Y&#10;h1i/AEJ9Ed6/n0Kklz/i/EOsS4eWEpZkZiHSL4RqG4lkqm56TIJlnXOTCaWmeui2pscm0xItoVWm&#10;nk+FxchSTyuaFu1LkVXEkZ+abS1ic9KyrdWrWsqU0iXOT3MSUWpSV11aad0opaJ15VL3YpTkFqGs&#10;oMTa5WisKatiXMz4WL2Ueb9WG6kdrJYCKmkll9lxm5utM4dWF2mutL253Xo6q2Ws7m9vaqW121ST&#10;GtlpYb67iukeuO5jweoyzSPLTVeRh5Vj6rxgpCkGbm1pQUU5Qxb+Du28r12fyfOKYWXueFlA67Vg&#10;q6+rI7QqBhHYKvpgbH71CpX1ki0ZVNxrsS+BVrKskP8PDYz5a/j/L2j1M5ze0Cr6EMBUYALcHBuF&#10;ywyH1PyvgQC3h39jG3s3nv8ALRffx5W0s2hLIcDJB3A5/WUC/CoBfh23i6nCKuaQAlN9BfCf5QSY&#10;4P5VecjMoH2gGkuj1gb/VXYAf5Y6pnLKv5W8SICfR2ngehT47cC1jlL87T//RPOlMiowAa6Kxwff&#10;vk4Yp2Luulm0mYR1lgE8h+70XLnVBHguFVjbozy5e4WtFNIOCtaB0m10fzWNNInwadHC+hc3YuGO&#10;RdYe56T/Eazau9rmhPcc3oMPfn4bE1dOxcp9q3Em8Bi+PvaZbVI2cuE4jHHBq5hYmWepsKaQhi8Y&#10;i40vbMEx3yNY9NQKvPLla5j/1DIs2LlSSaxtVGCZ4HXU95bLhW4P2oCyn9Yg9dB8NHi/j3K60FW+&#10;X6NJMW9Bhu1KWBfui5aKAtQV5aI4LRnlWemozMlEKYHOjo/hcZbBqvi3Vi5zcQEaipx9lFoqilGR&#10;mY5Ib19rqaP9k1QXrQot7bqg7VOuMW69XFdrLrO2T9HWn7Z9Co87GF+qw6S2SLFOG63NdJXVWrYM&#10;N7TErqEJ7XSJrzLeVUFHbTljayq3ALhJ5dGeuzbSrDMHR7WOVVx8SxlYfjEVE2vrFV27RVM8rWtm&#10;165aB4+b165QKQkJP9cp6qCS8b3qe6Ulf2pVc4WfqdY3TXX8ndt4vfUStE2oPl/dL90us6O4Alav&#10;CSfPCVapuxoAlOSXWMueVj4k5H638YFyWVVQfI/i7Cw10quuQQPBTKJXohY5TWrzw/+rev4/KmOs&#10;FjpVdNuLCWOW9obKK7Hm7Vr3W8JQo9zVtUOL/TVWM55v4f+vpqiC6JWogUAOH3qZeiDyIadijoKc&#10;Avs3S8VVnNMQHc6/eaX9OxsiT6M99GtLYjVe+BCNJ15Da+j3BPgDAvw8OtIcgG8Q4FsCuIwAuzPQ&#10;5QL4dZpTD/23CrnMLmgt2+wsZvir7AVbhfRnyfO4S9OxFvXfLngW5Qbwdv4fFRPgv9B6uRKJCaf4&#10;70rAZ3RlZ66ZhnnrBfAMzF4/E7N4LBdaWWhnvL/Lvtxp946CWvpnm5ARYPdKI41asKCk1eKnluL7&#10;k19Y8/bdh3dby9jXvnwFmw9uxce/fUCoN1oDvENfv4btr+201rFWOmkJrPsAD5s3xrpw/Or5E97/&#10;5X08fXgfBs8dg0U7VykGFrxbcTPBcaNVwCGAb8RsR1vAJlT/ugEZbyxEvdf7KD26F1WBP6C5jAqc&#10;l4aK88dQE+GHZipwc3kRWrRdijLPVeU81sL+EktWqal7Yzbj4cxkXCL8lyuK0JCXYa1przWoiKMM&#10;bTxuyEyxlUvXGmpRz6d4blKSZaG1laja5mi0zbsJqrWPJZjaUbBW++sWlRjMqsJSEiufX642fomb&#10;6MYW0b2VCl+lgiipolav6nGl6SNlpa2FLFVLm5ipebt13uD5Qqp1ekKqZaur+TOUuFJ2WskvuceV&#10;6tbBz6nU5l8EQ4v3rQEdz2sXQXWLVEO5Biqv2rlaGxprcJdDl7sAYYHRUAM6tchR8zpNOWUzzlZB&#10;hTpqaIopne685lmz6C1o/jc+KsXgaeVDK0LuOWNsbZ2SHJ+K1MR0230hk1A28PcK9A9DeHCU9d6K&#10;Do/lz09DVVkFbt+4STjz+LlpiAqLR3hoHJr4sMvNYggSkWRFGyoQiYtORgZ/V3fHjrTkTMTy58cw&#10;7o9jHB8fkYKU2EwLEdTOVg8bKXBLCR8ycZG22ky9qxuizxHgb3CLCtzs+REaT76OJr/P0Zb4Pt3o&#10;5+hCv4RrWQdxM/+QKfDdsjdxt1wqTPdZ8Ep9FevaaqRXeSzFFbxylV80aP90baliXSlVkeV6fbtg&#10;L8qD1iPfZzN/v3z87b/+hrYrNUiIP0UvIgnfEKSZq6dhISGTCs8mvOrnPGeTM42kBJbaxcrl1cZm&#10;tlWKC2Cpsu1ntHrGvWWCk7VskKYM86IdS/D2929i6tqZVOVN1u9qBZX33R/fwmqq8shFY+2a1Hnt&#10;8+ttsYO7iOPe3O+i8VaF9c6P7/A9a7H//efx2jf8TLr0W1/bQxda8a+psEuBTX1pMc5SwqKvVyDz&#10;zSVo8P0Ixb/RhQ76yRqvqx+WFjLURAc6AJcVWcvYZlcxx72pJFoL4S71PYO6iAAbm1NiUBXqg5rI&#10;ALSkJ6CjrBBNueko8btIZXdKLuOCQy2RlRIZjbToWKt31laimfFJdI1zbMFCanQ8UqLirauGtv2M&#10;CYy0bULb+eUN8gwyiFP5JVRMrG1AY4NjEEV3u7Ko1GAM84+0xfxqjyMXWbsq6DgqWPFxjMXI/heC&#10;zWVWAivYOwyJ/NKG+0Uh1CcSEQFxjKn5+UExdJmbrEVsIGPmEMbGof78WSGMuSOTrMqqiQCrBWw0&#10;gYkMSkAY3xsRFIfk2HS0Uf20tYruD9Ln8nwsQVIll4BNjE5DZHAikmIYPiRkWVseuel6IAjeqFDG&#10;47ZVizpzJCCecb92d4hjeBHoG8R/Zzj8LgbwWiyyUtOp1HnIysi2csj4qGTCn4H6Wm14VmVqXJhf&#10;au141MUjL6fQNj+7evmqXVeXjlKa1Fv9tNRkQNvB5FKttd2p3GopcGNUGL0sbYF6GfUxjHepwFrM&#10;0OT5IZpOvmFxsAGctB+XUg7gauZLBPxV3C56jS7w64RUystjKu+fVF5Baz2yqLq2uN/UV68V8zpl&#10;lOpG+Wfhs7hbuM/2Rvqr+Fnczt+LyuANyPPeSG8gG//4r3/g8pVaJCScNoB/OPYpZq2ZwRh4LuYw&#10;tp2zQcpKmDerEsuJf52KrMW2jahMuw4KYo3aIkVZZ1syKHipwEpmaZ5XuzDMZRwtl3n6htmMZedj&#10;OoHX8RoCq4TXmCWaItLc7mhCqwUMDsD3QCbE2hd408vbMHL+ONuh8On392PNS1sxc8tiAqyFDAaw&#10;lNelvgbxdjR5rUPuZ0uQ9fYyNPl/whh4L6pDjxJUusE5jFNP/4ramCAqrQBWn+diy0I30zV+EODm&#10;8kIU0t1ujg9DLQGupHLX+Z9HfaCnLYZooTK3U71r4qNRl5lma4Vjg4IJazyi/IIQfM4H/qe9ceH3&#10;87bKKC0mHk1VlQQzxOD1PnGRsXKM7furtrJSXZ9TPrymRFM4InzDkUyQVF0VExSLQn7ZFM9G8LX2&#10;7lUr2BwqjXpbxYcnIZZAJKsEkWNSVCqBpxvJa4n8jGJ+qaMJeBxVKDs5zzLQwX4RBNgpfcxKybUe&#10;V8mxadarOSctz8oM5UpLZW2P3/wyayhXlKeyyyoqcLvFxqUFZVRkurB0Y/UebSKmnQlV/6ymdYq5&#10;m/hwUk8tNbVTcUdbc5vVOedSUdOT0qnwaQjn/11EcBDj72Q+NCL4YAiD97nz+PaTDxHs64PfvvsG&#10;H7z5Gh8SkUjk/2WIrz9iwiOpsKlo5GdqozQpbjm9juSEZLrJeXwg1DKeVpcOJyZWQYeSXco619fT&#10;0+ED5RJdecXDLer3HRmBdhfAddEX0BbyFQH2QsP5d9F45jBawn9Ca/z7aEnYSzf6OXRoUX+elhS6&#10;FvWXEVyq7R3Cepf2J2H9s/glXnsJdwntXVfVleD9i/HuXSrugwC7d2gQwFUhG5HvtR6XW9Lxj//5&#10;T3Rcq0dS4llU1yTi19Nf2rzvfM310n22kkma4JWpU4bKJ93bhc5z7ftrO+tzdFdeCVjNA2sq6cFV&#10;R+OXTsKkVdMwTepOgDV1JNV+/qPnMXHFFAPYWTY4zgCW8qr7pJmOZYR4+PwxhHyc9YMeuWgiRjFW&#10;HsZ7TIFvxG11FXLssFVIgvhW3HY0XlyHwi+XI+fdFWgOcACuCidwBFIucfmZI6iLCyWsBabATabA&#10;DrxWSkkXWgDbyqXEKNQnRaON4DdSgRuSo9GanYzaeLpaxUqKMT4uyKP7VWQ9sZorys2FLsvOtRJK&#10;VWApKaUG7g0VFbjS0mjrgVW0UVVQhEqadimsorXV16O2rBwVhXTVK6ssKaU2sE1UpeYaxtB0FxXf&#10;6pymlORCq/5ZmWBnmxV+GfWFpFssUyZVRRzaWlS1z2pcp2SWtlIppaubl1HA+1oYK1+xWFrbsKgz&#10;pOI/1T3b+xjHKnmmNrNyqa/wi62tUDQqJlbrV6mqxdyKozs0J32JLmiLFUhY0QZ/tjpxKNasrVQ5&#10;aCaCvS7i03fewFsvP4dDzz+D1w48g8/fO4z3Dr2Il57egRd2bcXOtcvxyjNPYcuy+di7dR0+fes1&#10;LJ89Hfu2bsAre3dh/ZK52PzkfDy7bT1++upTXDx1HN99+j7eeHEv3nn1ebz+/B4c/+lbutXRqCSU&#10;AlbVXm38N7Xxd2q/1EprJ6xtVh3Wyr9dU1Q42tSUn/++2uiLaA3+Ajdy6GF5vo+GM2/iUvIpNMe9&#10;i5b4p6nC+2yLlRu5Sjq9hDvFL+MOgZXdLhOwLxu4BjDtduELuJm331Fec5/VSkdN3fcZvHcFL0GW&#10;Ct8p2IfqsE3I9ybATclU4L/j6k16S8kXUF2dgOMXvoX2QVqi1UcqlVTFldxoQiz3WXXPUmTBqoSV&#10;jbpHAPP8dILpBtY9D+wu6HCfV1tYAT+T75VrPU7LBpdOsBJKg1fLBg3esfcAFqwGrNSZbvQIAjyC&#10;Cjxi3jgMp41YOIE20RUDG8CKgZ1aaNnNmG1o8FyLoi+XIffdVWgK+BhFvz6N6oiTBnBDZiLKT/+G&#10;+sQIB2DGtU2mvFRhA5cxnFkZLlsBh3YuLLFd+mW2Yz+VVlMNtgULgdciBiU+tLBB26vcUFvY5gZL&#10;aGnbFGe7lBZca2smiFWMd6kW/DJpC9HbHW0ESquN2gxOLQu8fa2DgDrxrRUUVNcSKrp5BEXN6e5c&#10;u2YA65xaorqTUDevOhDpnFU+ERrtAXxV0LVfshayLXX1VOZyi5VVsZWplTkZhSihqqpZnZRXyR0d&#10;a3MyKXBybCpf59t2KHVVdVTgYlNitWutr2lgnJtjpZJqSauYWuWVWjSRkpDCWLqcCp5LpWVYEReL&#10;k7/9jLcPHsDqedMxdXh/ePTtitH9utG6YuaYIVg+cxJmegzGpCF9MG5AD0wc3BvLpk/AvAkjcWj/&#10;bqyYMxVzxo3EnPHDea0PJvH6bI+BWDrVg+8diylDe/J8d0wd0hOzR/XBsmkeeGrlfLx7cD8+eP1F&#10;/PD5+wT9d+RmpKGxoZ4wVKK6qgKt/JtoZVltWBAfxsVUZAHsjZYgApztiaaLH6D+2AFcSTxG9aUC&#10;x+2iK/0MOtKexbXs53Er/wDuFBHSEqpxKd1q2h2pLsG9W8R4l8rrjC8Q3AM8L3i1neh+g/cOY967&#10;RXsJ8F78TTDTasIJ8MVVfHDH4+//8++4JoBT6P1VxePExe8wj7AuoOs8V4CuUxJLc8KOEtvCBV4T&#10;vHKJZ6oaS0ATSLWLnUbYBa27FlrmBthaxsp9JvCCXksNBa97CaHgvb/+lxAvHEt4HRU2kFVCydcj&#10;BfACB2CDVypMeIdrNdJtJa8MYgfgW3SdBfCNqC1oZuBf+t06KvBKNPp9gOJf6UJHMYaVC50eh7JT&#10;v6DOAFYSi1ArNlYnDlPjQrRIkUuLUJGVbssIM+OiUVuYh8biQlv831CYb5VapfwSBJ31RDFj3tjA&#10;IGTTddZqpIYSPgAIZ2V+HuPXcOvCIZWtLdXevwk2pVRdXMTjJI46X4b68grUUZVbqcKl+YVIjk60&#10;NcE1xeXIScnkfc7+RRGMbxUHq0hDOytYsznGotrXV8krKWsB4dO2KNo2RaP2UirKLUROeo6tEgrw&#10;CrWE1GW6nCG+UfA8GYBArwgqbIPtyxvJmDaS7nYV3XW5xoHe4RYjZzL2rKuspzsbhdz0fDuXlpjN&#10;2DnKXO9q/htUK60iEF/PQPieC8Dv3/+KTw6/TsXcgx2rlmLp9PGYOnIQxg/ui1H9umNYry4Y1vMJ&#10;jOzT1YCcOnwAJg/thwmDemN4j8cxtn8PAj0Ew7o/hpmjhxDe4Rje6wkM7f4oRvXpgrEDumPikN6Y&#10;NrI/398Dk4f1xrhB3XiuJ6YM7+ucG9wNM4b3wvRhvTBjRG+snDkGB3aswZfvHsKZoz8ihSFQLR++&#10;dUWqk/dDK/82lwlwXYwvWoM+tz2Rmrw+QMORfWjy/RAtse+imd5ee8LT6Ejdi2tZ+3GTAN8ufNGl&#10;wjTCawATWgdcp975T7WRpfLetdhX8a4DsNvMhS58hsfPEOCNyLu4gg/bGAP46s1mJCedpzcRh7N+&#10;P2MOoZ0nlaQ5ADtZaFus74JP8MoMXtpMwquNuM143g2vW3Xt2FVeKfdZKqxjAfsgvG6AZR4LHTdZ&#10;87/3ICa8mmIaSbhHqh56vjM3LDd6BM0B2OCVC+0AfIvqeyNqEwHeSgVeg/z3V6OJABcR4CrGM4K1&#10;LjUGZSd/dvWELkJxagJi/XwQcdET8YH+iPLxRlp4mM0BqzOHdmWQBZ+7wNELfidOI8bPD1U5WciJ&#10;i0G0XyDOHTnJWPcCInwCGOsG2LmcxERUFxVY1w1tERp0wR/ZCal0r9Ph9YcnorSFaEAkvBgHRzLW&#10;1X6+WYnpqGEMGeoTaueV0Ir0j0TIxVCLhVUTHc/4OJCvfc7yM721pxE9isJSpMSkWqGGklSJkcl2&#10;T1wE4+eQWFxtbbeySLV+1RYpMQRMy/uklhHBKtKIItThVMpCRDDWTonL4H3JjG8rGA/n2D1BvpG2&#10;+Zjqpf0vhlNdteVKOj8rBaEBMbaiSU3xyoqK4O8ZAO8zPjjyzS94dusWzKViThzSF+MH9TIbTSiH&#10;9ngCQ7o9hiEEUyo8nsCO4XmPvt0M0OE9H8cwAjyar8cQ9JG9OlORexLUgfAg7AOfeIgQP0aIO/N9&#10;3Wz06NvFlNyjr46f4PETPP8YRvR6hO95gg+DLvyMzhhPmzjgCcyhQm9aOBWHn38Knn/8guKkWFQH&#10;+aGND+qrV66hLtaX35+PCfB5NBPgut/20pV+C83RbxPinWiP34PLKXtxNfNZxsHPG8B3CfCfVOG7&#10;D6ivY3KjGfMSXNkdZZ4NYMa+VF5T4AdAvksXuibCAbi1JgJ/pwt95WYL0tO86DHE42LQEca+BHbt&#10;TAI807prSHnNCO4sKrFa5LjnfGc+4E674VUiyw2wTKC6zdxqW+jv7MTvhtcNrZR3jOt45PzRBFgq&#10;7I6BHQWWC20A85zgHUGT+poCu13nW6qDFrxajWQAb0bduQ3Ifn8BCj5cwz/A+4yBn0VNnI+50HXJ&#10;USg5/gNHxrXV6sYRCK/fj8Pr2DH4nTyBWH9/xAUF2LyvKrAivX0QFxBgxRyBstPnbG+kiqxMpEWE&#10;E+JYRBHaSB8Cdc7bWuskR0RZD+iGslIr4lCWWXsglWXnoSRTe/xGmmXEagVRDBJD4wmsF3Koqmre&#10;ro25tTFZRnwaEghbYkQicql+l6Sk2pE+qxCpVLycVMbWmrZpakEVwc9P5+9MtUzhNd2Xn5ln4Mp9&#10;1rrg1gZ1q6wz03SSkk2aAlLppOqcK0urLNGkJYU6pwRXG3+m7tUSQrnJHXTHW+pbeF2dMRk30pVX&#10;3XQzr1Uyfg/hw/Dzd9/Fp4cPY8eaVVTaPhjdp7uBOW5gTwfenp0d5aWN7NsdYwmvh7nRBLV3F4N3&#10;ZO/OVOiuhLM7RvGcTOBOGdbflHdg54cxmA+AUbxPkA/rwYdBt0cxuOsjGPBEJ77/cYwixCN7CeBH&#10;ef0RPiwewYieD8Oj18MY0/cxjOv3GGF+HBMHPYH5Y/vh1c1P4vzbLyMngl4WQ5yaaB80+nxIQM+h&#10;kS50HYVA2/Q0RR1Gk2Y74ncxJn6a1/cxtn0ed1wA33UDfA9etwlg3ke3+Q7BFcByowXsfYA1Cuh9&#10;qKMY5XkuRWtVMAH+B27cbkdWlh/d/jj4h/2BBUpgCVxCNpMQq5Bj9oYH4mAprrLHhFXTSHM2O1uJ&#10;uuEVmA8C7F519GBiyz1qMcODAKtp3SjCaWYrjZzYV+DeV1+6zQR7hMXEiofH3wf43jpgQUxw3XYj&#10;cjNqTq1F3gcLUfjpBgL8Hkrp+tTE+1GBC1CTEIGKU7/SlY5HC13o2oIcU9r0yHAUpyQjJSwM5dqZ&#10;kPFvZU6G1UbXF+Va14463itTQUd7ZTnvSze3Wjs0qAmestfaYqUgNcX2AL7S1MCnZzXa62ptVNM6&#10;zQerqMO93686VLYwxk2T4hWU0I2uJHz5VnihGFgdNVTdpCSTFU4w3nUXb6hQw9kHWEUbVy3edeLb&#10;Fty9fpM/p8kWN1zjdSW0tO2KKoyUdLJVRJfbGTd3WKLKFjQw3m1V8kuJKy2UkCmOZmytIg31Z26u&#10;13XG1DxfU8l/mxa/MxYvZ9wY4HUBr+7bhY1L52HuhFGYQHhH9ulmJnBHUWlHEMIR/XpgMCEeTBUe&#10;1b8nRvQV1HSL+br/Ew/bOIpgC+oRBHQEr8mdlhILaJ0fRFCHdJdSd76n1oO6PIJ+jz2MPo88xOsE&#10;mKo8jNDK3R7a7RHeJ5D5+d0e5uc9jNG9BfIjGNvnUYwm1OP6PITFHj3w1OKJePfAdoT/+DbqPd/F&#10;5fTTaLjwHmPgg2iN+skAbuB3rSVhF9qT9+BKxl7cyKWqFrxgcbADsWB2QWumKSPtwsB7pMBFhFbZ&#10;ZymwoC1w3OY7Mh7L6qM3Iff8Yn5vfZztVe52WEeOioooBEedwiItH1w7A7PWTifA0w1eB+LZ97LP&#10;boA1SoHd8Lpb6Gi3QZkbUgHshljmLB10L95/AOAlVFqqsNb5upNWMmWdRzwArxtkKfEIQjycKjyM&#10;o/XEMheace+tGEHs2PWITag+tQZZb89F0Reb0OD7Dgp/fhq1iUEGcHV8OMpP/oaGjHg0EeCWiiLG&#10;uTkGqbpx1DHWtV37q7QmuBhNOelo4/UrNaW4XFmCpqIcdNRV2UokdeRoKy+xtcPXtPqovBR5jIHL&#10;srMYT/MBwBj4hvb8bVMb2VbGwhXWMlbJrLK8fMtIK8F1jfBcJzyqwlIbnesEqLWhweAQZOqooS4b&#10;Slap6knJK23W3UBl1O6ByhxXlVSaO61d9Utyi1FfSQWtbzLYWzhGhcQhP6OQMWuGTfVobyKVQ7ZQ&#10;QeUmp2gLEx7nZRYiPSnLFLmKiqyWOtWVVby/xXZV0GJ8rQ1WIisiOBqZyZl0o8Pw3qsvY/2iORa/&#10;jpQbTGiH9+6KwYRsSE+qLRV0mKlqd1PgAV0fJchUV4I9iErav/Oj6Ev4+j1G17hHZ8L4OBX2ccIm&#10;leV7qbBjB/AhQPX1oDIPoAKP7N2TavsYjWrMz+vP9/d6qBN6E+CBXR6jSj+CQbxvwOMEmseCeGTv&#10;+4os13p4j4cwovtDBvDoXg9hfN+HMan/Q5g28BFsnNQXv+ydj7Kgr9F84R1U//YCmuOOoyHyHTRG&#10;b0Nr/E5cStptTdiv56j4QqAy9qXa3ha8cqFpen3HBfKfBPluEd1oZZqLlbgiyAT4dsEejrSCp3n8&#10;tAHcQIBzzi1CU/EF/ON//RN3/3bVOnKUlkQgPO68ATxzjeCdQRearjTBVRGHkldSXEHsdptlAnea&#10;FjK4ppCkrm5QZYJUrrKAdV/TsfucG2BrXMdjTRWNoPoaoIKVx8o6u2E29bUYWABTgWlSXwP4TqJT&#10;Nuku4LjhAvlaOF3oMxuQ8958FH+9FfU+76Dot2dRnxyKJilwXBgqTh91KqzoUitppcyz1FPTSNZa&#10;p1LZ5wo05KSh3O+cs61KFB8AjJ/LAzzRlJGA9oJsq84qD/FFnSq1qkpRkpGO0Is+SAoNQ2xgCFKj&#10;4qzbZEpkLMrz8223fS1gyElKQ1JEnO08qISWKrAK0rLpUqfSZY5DY1WtJa6So5LpOmchOTrZ5ngT&#10;GdNqX2C1x9E2oDavSxdb0KbFpSPEOxIJjG3D/aMdC4i2+VhlkJWkUsGFklNKOAlIddqIce17dPFM&#10;MCpKtGF3GfwZD0fwPsXKel9NebU1jVdyKyYiBWFBcQjxj7HY1/usN948sN9cWw8q60iq6fDe3Qgp&#10;4SWI/bs8SlgJE0HW6+G9ujF+fQSjB/TG6IF97Hpfvu792CMEmMARPIHb/zG+z9xkKi0hVlxsCs6H&#10;wFDC3PuRTnS5+/D+zugnQOU6P/4oejz0EK0THwSPEGIawRXgA80eMXBH9nYAHtZDyvywAezR04F4&#10;pOt4bO+HMLn/I5g75HHsXzYav++ZhZR3VqHm4ntoiHrPAG7hd+5y4i4C/DTj5GedTDTd6NsE9paU&#10;lrDeMcUVwAS6UBA7Caw7BPguFdgAJqwC+FbB7nt2J38PGmMcgBsLnQ3O/vzHdeTkBqO4OBxRiRet&#10;//MswjtDEDPutXY6dJs1fSSABa+U12Jgjg/GvG7FfdAEsPv436GWWdxLc0B21FeQOrGuIJYL7cS/&#10;Q+eOxpC5HqbImgPW9NFwAb/IlYVWI3f1g75XA82Y5AbtavgmxilPo/CTlSj+djsaqcDFR55DXWo4&#10;FTefcU0wyk79hsbcFBfARVRcAkx4bR5YU0hqVEeAawhmmedJtCeEo/rCMdR6nUBT0AWOf6A53A9t&#10;eWmoCrxocAvgwrRUBJ/3Qnp0DLyOn4P38QsIOOMH/zO+SCKYWv+r/Y4Cz/njIq8FnvVDYlgs495S&#10;RPlF4uIxbwRfCEGpdqdXBZX2Cia0/mcDbPVRhG8UMhIybC5XbXJiCFRumpYK1lvxRmxoAiIIloo4&#10;UuMyeC7B4FNppJYDJmhDseQcaL8i1S6rQEPTRllaNJGQxXi4wgo0lMRK4GeoU4fuVZyshFduRoGt&#10;RMpMybW64kReO/XbcWxYOAeThvdnLNuXytuDitsVQ3rQOA7t1d3ODewmgLtgAJV1KK+NG9zflLkf&#10;lbcPwetNYPs9wRiWoA8k8AMIslR5IOHt+/gjPP+YKbdM9/R6hK6wPl+fIeUmnLq/58MPo1unTuj1&#10;8EPmjsutHsyHxKAujhIP7kpgGRcryTWU7vXAxzthCO8ZJNe9y0MY1u0hDHniIQzn8Siq8/h+hLln&#10;J8zq1wk/bh6H0l+fQ0P4O6gMXovqsI1oTdiJy6l7cO0BgG9RaW+6TMcC+L47zRiYbrPsbokg1pwv&#10;Ac4nuPm7CLIz3uHrxlgCfH4hGgpOGMB//fMmcvNCUUKA41N9rJXsLMI7ffU0QjrDMtBz1IVDRoAF&#10;rduFdse+gtemjwiwW2EF6YMmWDXqmmCVjVuqeV6pr+Z/CbC5z1JfqaymiO7HwkNnj8Kip57E5oPb&#10;baHD0Dlyq6m8hHuoudHmQgtgQqskliWynsJ1AnyF/6n153Yg4/BClP2wG03eb6HkyAHUpUcR1lxU&#10;RdIFEcCEz+mH5RRwmFnxRqlLgcvRVJiNKqpvc2os2tPi6NIEo43HjYnhaEyKwhU1AshKRlNuGlrL&#10;VPdcRNWNthVJhWkqp4xFTmKKLSkszaZrTpdVLWXLcguorOkoyMhGZWGJNa4rySng61zCy4cKY2JN&#10;GTn7/VbaJmXljI91rJY6WrSg7ULVFketaxQXq72N+l8pUaVtUprpDmshgNxuFWgo0aR4WiuItN+v&#10;mpfrfaqMchd6aEWS7QXMYym0ViVd13paXr/E2Fl7GKloRDC3t7ZT7WNw4KmtmDp8IMYw3pXbLHBH&#10;9GVc268XRg3oY+MQgjusd3cM69PdQPbg+cEErzfB7Nf5CfQgjD0f5bHUl/f2dyl2v84ceb8BTRd5&#10;aK8uZgOo0IK+j0ErheUxIe7L4x4EuDsB7kGA+z1O1aWKD6GKS8n7E0y51MpeD+/Jn2VQU60f7cS4&#10;uRP6P0qAuxJeqvIwAjycx1Lk0QR5Qp9OWO3xGL7cMhGJR7aj0GcF6qK2MA5+ygE461lLZMmNvkXl&#10;vUFQbxQfsGO5z3ds7leAK1vtAHynxImDFfe6wb035u0iwBuQd2ER6vOO4q//uEMFvob8gnAUFYUh&#10;JTMAK3ctxQzCO23NVAPYEliEeCbjYLnR09e63eYZduwGWKbWOdrzV7ssCFZB6lZY2YOK67jNyjAr&#10;UaWY14F3xMLRrtiWZgUbYzB41gjbWmXXG7ux9ZXt2PoqIV4yCUPnjcOQeWMxZD4Bp3WyTb21fPCB&#10;9cByqTtCN6HyyCqkHpyB8p8YR1x8E6W/v4T6jDg0qZ1OhB/KTx9BY346Y9b7AGuFke1IqNiXaqri&#10;DS1muFxbbhVWHfWVPK6wgo1LjH2v1Ffd205FhR0d9YxRG+pwo7UR2vv3SlM9bl7WaqMGXOU5xb1X&#10;XNunaFuVG5e0YqidUDkLFdR5Q21cFN/aSh/CclO9kamUao1z+/oV24hb0KnIQyCpYMNWFHVcsmNb&#10;fXTtqgMrY98bfE8t3W1VUilJpeMbV5SIauA9jbZSSABrVIa5obqO9xJqFZXw97NVRQZ9i60oUmvZ&#10;9tZmlBcXwff8GauImizXeUBPDOvVFYO600WmCz2yfy8DdxiPh9CdFqxD6Dr3I3gj+/eh8nY3+HoT&#10;vN6PP4auBG5AVyW1eB9VdUBXxr88lmvdn8eCWVAP7cXYWOpL91hw91XczIdAX8a8vfkA6Mt4WMrc&#10;o9ND6E6A5ZYP4GdoqmpId6qwYCfUUmUltwRzX8H7sCCmYjP+HvhYJwIscB+mAlOteSyQR9Otntjn&#10;YSwe2RmfPDUGEd/NZDi1mpBtQ1viTrSn8PuY9xwBJLSFboCfpwrzNdVXLvVtWYEg30+oNZXkKLCT&#10;dVbsu/sewLfydpoC53kuRn3ur/jrP+/gr/9xnfBGo6gwFNl5YVj7zHIH4NUCeLoVcsxcPwvTNapY&#10;g/BKbc3WzMC0tXKhnfj335NWMjesD8I8Yj7d4LmjCK27JJIQq7JKwPKcG+Dh80bTeA8hf+3LQ5i1&#10;cT4GzxmJAx8dsA3OhhBgrUQSwBYDu5u5ax5YOzHcsKmk7QR4Iyp/W4X0g9MJ8B7UnH8FRb+/iPqs&#10;BFtOWEPXV4sZGgoyDGBznaW61aWoyslAWVYa2mpcq5J4LTcxDrX5edCcr5Jb2uy7Kj8H2XFxtodw&#10;bkICcpMSCLsgr+VYierCfJtGKs7Mtu1EU6N5L+HW0kK1jW2s4UOAgLfwdUNlJWPdeIt7sxLTUEP1&#10;lMpebm7juWqqcBliGadqr1+tCy5TEim7AIlRSQa0VFobmWkOVmWRSjRpN/5C1S7TFdeCBS3al2oq&#10;5q0qq6brm2JFHirukGJrKiqFMbQWIqgOOjUh3aqupMJlhaVWr6y2sYqXdV/AhYtYu5BP8+ED6Ar3&#10;w8h+BLhnN8a/VF3GtSP69zZwZYMIb18qq0a9FsB9nnjczvWjO92diikFHqrYmIDrIeAGWe71IB4P&#10;4sNBx4qh+3V5wgW+4uZH0YvgSo31Gf06P27nujEGFsBS4f68V4Uig6jkgllutSAeTIUdxNd9eE/f&#10;R51zipUdiOlG090eRoUeQZCHas65M11qqvHYXp0wb+gj2DWzK86+PRplgSvRnMBYOG0PrudQhfOf&#10;ZwzrAHyTkJoKl1CVZQRYcfFtc6NdSwiLBbNU+GnaHgfgAiowIW6M3YyCi0/SW/yVLvRftDsoK0tA&#10;YX4w8ouisPG51Qbw9FWOAt8DeN1MzHCNKpk0FXaZ7bSwypkecse2D5rbZVaDdsE7f9sCW06oBu9W&#10;VcXY1kompcau2FdxrmwoY95Zm+Zj/3vPYtCskXxozMJHv76PnW/swtR1c02B5UIbwDfUSseSWAQ3&#10;bhtHHVOBgzei/JeVSH5xCsfdqD77IkqOv4KG7ERT4MpQL5RfOO601ykrRGJIEMIueiKJY5yfL6J9&#10;lYQKQUVOppVNqoAjNUx7/Z5BpI8vchIIQUE2Y9xTvFddJ7WFyjmDVksIo/wDbUVSUngUY1iqfU6O&#10;zQFH+DpJrTDvIOQkpaClugrJdLEjfEMR4qn3RCPSPxyh3sEoJDAttXWMaWMR5huBUJ8wBF3kZ0Yl&#10;MwZOt0X9AYyVw/0jrZWs3/lgxroVtmBAiSu1ywnzjUaITzSCvSMQFcQHTH0TPE8HIDY8EVGMjcMD&#10;Y215XVlhhVVTaRVSbHgKz2tP4HjGz4mW/U6OS7ZVSQHq7uETgS/f/gC71q7CzDHDMHFof4wb0tcU&#10;14PQejAGHtm/L2HsSTe3sylwXyWxqJo61vXBBFUKKoD7EEpTSqqw4mFLdhFiHffn9QFdCR4BHmwq&#10;3o0q/ATh5/toPR55BN0JbbeH9H5+Do+luPrsbvxMueS6JoCHdOeDgZ+r6/0FsUZCKuut9/O9ymAP&#10;IqiKk6XGA6jEg+heDyXEiokHG9COS+1BiMczLt4ztzMif5iGxugt6Eh/GtcIsOCV3SSk1wv3OyAL&#10;YpoUWOA6piklp6RSSnzbpo+Ufb6vws3xm1HotQyN2T/hf/yvv+E//p+/UFGRjPy8IJSUxWPbSxsY&#10;/07FtFVTMH0N4+C10wmyoHUANojpNrtj4Glrqb4E3h3/Pgjtg6PMY9FYLNi2yHpEv/PdG/jo53fw&#10;4ocH+DlzqMijHYAJsmWbTY3pHs8ZZX2ynnp9JwbOHIH5Wxfj45/fx+zNC7Hk6VUE13GfzYV2zwO7&#10;539VRimYLwWtR9Xva5H28jS60k+j+swBlJ54HQ15KWgqyUVl0EVb0G8AlxYg6OwZeB8/jotHj+Hc&#10;L78gysfHdmTIjImiOpfC6/eTCD57weD1+uMkYgIDUZmXjeDz3jh35BQifPxtTyQBnBgajjAvf8T4&#10;a3+jQGTGEoLCQsQGhbva6BBqT38kRcRYQ/fUmCRLasUGRCKOShnmFQK/M37ITEozd1obbStRpdVE&#10;ykSrY4cWMmgFULrW0lKFVcyRSnVUoknxq2qYtQewVhflpOZbs3VN+0hpNV2k1rHOGt5KKrA6ebSi&#10;sqTSEljFfDCUFpbZmmCNiqGz07L4Pi0FTMTHb7yJxVPGY+qI/lTfgZgyYhDGDupjCjx+6EB4DO7P&#10;OLcXQeuMob17oD+hEcBDGfuOplKPGdIP/QhpX7q/gq4nQerDGFgusuMeS4EZnzKWFsxS40HKXPPz&#10;B1KRe/E93QQtVbuLss1UTkHak/A5DwKqsmDm+V5U4i50peVaa0ppAB8WvXi+j17zWJlrKa7c714P&#10;EX6+fyBhlVvdn/D2oykuFtTDujKW5v1SZimxIB7ZoxPGEOR1Ex5GwCcT0JH6FK7nPosbufsJMFWY&#10;se4NKvBNAnqj+DnGwgSVdtsFs5RYMbHWA0uBtf73Tv7TuFtAFaYSS4VbEzcj33Mp6jO/w3/+77/j&#10;f/3//omKqhTk5fpbb+hdr2whvJMxlQDLjRbEbhfarcByn6W80+k+C2Cpr+qcFf9afTNNrvKDAMud&#10;1qjulB/8+A7e/vYNW174/Lv78e53h/meyRhJNZUS29wvXWclsYZTodXYTksPB88eiSW7luOL3z/F&#10;GH7WrC0LMG7FNAyaM9q1GknwSn1jtuNm9FYXyA7A9Wd3Iv2Vmag6SoBPPoeSE4dRz5i3qSQH5X5n&#10;UX7xBJpLc82lzqOLrGqqrLhoZMREIj0qwoo6cuNjUENXuSwzg/ck0rXOtGmiilxtx1JKZc1GZW4u&#10;3ek81KmXUlW57cIfGxiK2qIiNPCe5mq1ia1DQ0WZrUAqyc6me16NJrq72j5Ue/028XVzbQ2P6+gS&#10;q2NHI1qppNqfR7HxpZYmgtnMeFQFG4ypLTZl7ExTKxh1sFCHjiuKV1VsocUMjGltIQPNvX2KYmkV&#10;bbjPu02fp2vOtiyKf51RcbNi5Xz++wPpoXz42kuYMWogJg/ta7XJM0YPw5SRgxn/9rZk1aSRQ819&#10;HtqHsHVnPEzFHKhMdO/umDRqKN3qXnzd2VR3QLcujotLGKWsg3oo5hXEylp3seKO4X2d7LVi6aEE&#10;ujeh70mlFsCPd+rE0YlzTXkFNo9N2anSAlzgyj2Xe92fYGu6SmNP3idXWnGwM0/sTF8JYCmxAUwF&#10;7ktTQUhfnpMi6z6dV4wsiBUXK+E1smsn7F/YFYlHZlIxt+Ba9jMG8Y38/bhJBRa4SmTddrnODtgE&#10;mebURQtmKrBi4HyqryuRJWtN3IL8C0tQm/El/ut//wP/7//vP1BVm47sTB9UVifjmde2m/q6AZYC&#10;qx56uqaWCLEpLoGV26zjqbwugMcr+6wElgtUAex2nXVOVVbL9qzAm18dwrZXd+DbE1/Ag+eGMqY9&#10;+NlL2PzSFss0OzExFZgA2yg1psmVHsJ7n6Tb/c0fn1vPLEE8bvl0LHhqBfa8+7xLgQnwbUJ720B2&#10;lPhS4EZUH9+BlAPTUHd8L6poRSffRmNBFhqLs1Hue8Z23G/Wtip0qbUKyenGUWb7+TaVFjHmzUEb&#10;419lo6821OJacz3qiwt5vY7HDbYS6bo6bDQSQm2pwri2pbKccFaZsiphpT1/teroWlsTbhGKmx1t&#10;uML3Kg6+pSQR73E2JhOUzugc39+ozPZB0t6/2v9I79H+SBwFqjWLUzUVIbQeU2YC0GWWjHL1n7Jz&#10;BJOQ2znC794DyaxdWWlln502Nx18MCgj3cSHQ2J0FN54fi8WTR6DaSMGms0cPdTgHUdFHUs3evzw&#10;QeYeD+vXgzB2JZTOKJgnEt5RvKYYeIAUVTGxFJgQSY0t7u2m7HNngtvb1Hek5pOpurLRA/uaO96d&#10;LnMvxs7dHn0UnZVppsI+wVi3B0e54FJhKbIeDgJYCqzzSnIJXMXKgwi35omVMFO1lwpGVDwyQBDz&#10;vb35PilzPx1LmQl1Tyk8f85AuuICXzBLjeVeDxHI3R7CeCrx1qmP4cK7o1AZvApXM+lO5z6DmwUE&#10;uJDqS2g1ClqZEltS4jtaD1yqOeJ9VFy6zXlO9lnHt/N3oi1pi5VS1qZ9gv/8f/+G/+f/+z9QW5+J&#10;9NQLqKlNtd0Zpq7UHr6T7iswY+EZa2gcpxFYATyZMbJcZ21aNonH4wmv0xr2AfVdSoBpAlgZ5j2H&#10;n8ZhKu/WQztwwu8INr28iQo6Gev2r8PLn75IN9rjHsByqd1FHJpSUjysBNbyvasIvwPwsHkeVP7p&#10;eOmLQ1j2zBp0ukOAb8U4ymsAu9S41W89Cr9fiZTnp6LhxD5UHduDotPvo6Ewm5aBMsJb7X8BreUF&#10;qCXU8YF+yEtQPbMPGkryUVeQS4BzkRkVSYhLoT2C1Ssrjaqczi+zNjBrq6lEeW428lOSEerljfK8&#10;HKRFRaEoLd32+tWqI+0FrM3LVHlVwPPafbCU1zLiElBB1W5Uj2hC3KHs9L/Zg1uIujczc5RS5oDo&#10;hu9eAzmOjpI6JmgNXvd19/G/mRtgwes2TVFp7W4B/42BPhdx6NndBvAsj6GYPWY4phHe8YJ3MNV4&#10;vIcBPKxvT4tRB3YXqIS4V3dMGT0ckz2GYQRVWm7waIIsRe7fRdNAmjZ6lPc/TugeY+zckwD3wgiV&#10;UA7oZQ8Hqbvmevt16cyY1lHZzg93oho/gS58/SiVuGfnx/kg6Gw/W4quz3LU3YFWgKpKS6+V3dY8&#10;sSl/tyesKKQ/Hwq9CaXjaj+BvgS1F++RUncXvDY688p9XVNNA+hKDxLESnbJxdacMZV4x7QnEP3j&#10;DNSEb8C1rGdc8NII8k0qssbbgpkAW1JLC/zVwK6I1/LpOpsCO/HvTQLcnrwFBReXoSbxPfzHf93B&#10;//r/OACnJJ9BQ1MmDn7wLKYQ3qmEchoBnUGApcAz1jnuszvmvWcPAKxF+W4F1uhWYFNkgvz2d29a&#10;J8pXP38Zv5z/Dm989Zo1fV9FKF+hCg+b7fEv6msgE1xnCeFYDHK50N+e/NKavg/k6yefXo0dr+/G&#10;SH5+p7txBDdmyz33WeuANbb6bUDRD6uQ+sJ0NJzch/Lfd6H0/KdoYMyrhnZlF0+hyv88WgQwoT73&#10;86+EOABex47D/+Rp2ydYnSkDT59FjcCMCLdulIqLdd37+AnLQscFBcPz2AmcP3ISXsfPWuWVz4lz&#10;8Dt9HuGMi4M9fVBXWo7U6AT4n/G21UiB5/0Qxfg40j8YOUmpBmsHFfrf4f0XgF0Q34P3ARAfVF5T&#10;ZZ1/AF51cXQgdp+jud/7gNnOBKa6962e3kRYgA8+PXzIMs4zRg22+d6JQ/pb8koAz57ggWljRpjr&#10;LDAHdBNsSjx1w/RxHpg9eSzGM04ezXuHE85hdIn7U037UBn7UCEF1JCena0ia/RAB165zg7EvS0T&#10;ba4vARW8XS3epbISuscZ3z7O110IW18+EASwYuAhPZ1ppq6Erieh7cPjoXxIyE3uT+Xvx3s0baXp&#10;JpVnDlJszOOeUlaq92D+fqrkUga7ix4QUnMqsopDzBXnsSAe9LiSW3S5CbIBzLh4Wt+HsHP64/D/&#10;bDyuZigmpjudt5fgUmHz1WVD00xSYSqw1guXHbQlh+Zay4Wm+qqA46amkWhtyVuRf/FJVMW9gX/+&#10;x00C/J8ENxdpKWfR1JyFd7+hmu1eSuXVFqHONJLmgQWuk4HWdJKTvJosgHmP+leNXz7JFQPfB1fm&#10;dqXlQr9F9d340mZsfnmLTQW99MmLGEbVVYZZOxYOnjXS4H3QrISSCmwJLSx9e1MAAP/0SURBVN67&#10;YPsSfEOAJ6+eiQGzRlB512L/xy9ixfPrqcACOFbwOnbTZa2+G1D+yzpkvDwDLeeeQ9mRpwjtV2gq&#10;zkUD4+DyCydQE+xDl7cQNYVZOP/rbwg+dx4R3t62B3CsH+E7q827T6EmNwfxQYHIjo1F6IWLCLvo&#10;YyuSKnKyEKtsc0AQ7w/iAyDM9kJKi4pz7YkUYNnphrIy68ShDc1k0bxPbWa1rDA/PYMuavV9YP8b&#10;eM3MbZYbTfDMLabCCkgXiDJTXZ4zwOVWC2YXsG7ltW1QdJ/Oud7vdp1lTmwtc9rGFtFL+PWbz7Fu&#10;/gzMJLwCWEmrScMGGMBTRzEOHjsC4/l6zOB+FsvK+hGkCcMHY97UCZg5cbQlr5TEsvlgxrhDeNzn&#10;iSdMhbWIQaWXHqa+PSz2lcmFVgGHqqs07+vOKHcmRIKsFx8AnQlZZ0KsmFixtuMqP2yLG6SkgrRv&#10;Zz0sVDbJh4olrqSyj5sad+V7VQQymLGwSjb7EkQpc18+HKS6AlifIXOmpuhS64FAoBUv96X15/3K&#10;ZAtiJbbG9XwI8wY/hk939EHOubm4mrWTsTBd6XxCnK9E1bO4U6hY+AUC/DLulAtgudBSaicGvuN2&#10;o/OeQnsKY+CLS1EZcxB//+dVxsH/g+DmIz3lNFpbc/Het69bM/cZBFS10BqVhZ5KUN2mWNgyz3Kx&#10;1xPsDbMM5PHL5D47CxPc4GrU61ELx+C5d5/FoS9exeLdyzB/+2LsfGMnlj+zEm98eQgTlk3FsDmj&#10;zY2+B7DU2AWw40KPwpzNC02BJ6+Zaa9HPzkZS59ZjekbF9wH2CCO3kwXmgBTjdXQLv/r5Uh/cRpa&#10;zj+H0t920G3+xrZUachLQ/GZo6gmwFrI0FBWgJqCbFt1VK0FDaWFqKcbrbhY+wCraEPdKdvUmUMF&#10;HhzbqjVHXIZUKnNzaTGuMw7WNivWiYMx7832ZlTm5yMnMRktfP9VnruqeLnFWdDQyhi4PC+f8fG/&#10;q66OVTmlQg6B5LjOHbqmuFcu9BWCp+STklIyHhuwPFbhhpJSamVz/UqHk8y61mEFHoJW/Z41am9g&#10;69FMsLX/kd4vaFsbG2x3B92nPX/LGfN/9vZr1g1j9phhLoAHYjIhnk5451Ndp3CcQIBVeaXpHqnr&#10;KMasM+hWTx8/CuOo2MPoOmsKSS70MMbEFq/yi68SSI/+3QkX3yOIFfdSoUerKITK25fQDmF8rJi4&#10;x8OPmJoKoiF8SFgmWuorgAmUHgZaWiiAtUJpGGNwuc9S6778eYOp9KP5+VLjQXSnVfAhNZcXoESW&#10;aquVvBK0Uu+ejH91LNdZSi711bHVWfNnCnBLevG1AzMfLK4M9fAunbBhwhOI/XkqrmXvZBy81wGY&#10;KuzM97oVmOCWa9G/ppaozIV0ueVCS4VzdxrAl9LoQns9ifLIA/jrb5fwn//7P9DSVoLMtLP8u5bh&#10;o+/fZIw72eLfaXKjDVhlnZ3YVyb1de+8r3EWR6nx2CcJ7BIHWA8XxG6YlXCav20RPj7yATa9uMVa&#10;6uw6vBPPvr+fnz/b1NUSVgRX8e+IuRwF8QMKrCz03K2L8MXxzzBhxXQM5n2aPhoydyzH8Q7Agtat&#10;wlJfdeNo89uCsh/XI+2FqWg+u98UuNz/J8s4N+amouzs76gNDyDAThWWap9VfdVKMFXAobnf9toK&#10;AlmFJoLdkJ5grWM7asrQUpSDFkJ/pbEOHQ3VaCb8VWpDqtVIzQ22L3BFXi6qCgv4QChEtRaG20bc&#10;dJNbHYjV1K6hohK1ZSXQPrRX5bLyvJJaDWrvwvhZPbE0jXSFUNfx3qKcfJQUFFtBhvYjys3IJmTa&#10;J7gBl/gZKqMUuEV5RYiNSLBF91qnq/ax6uGshFRaYqYVb6jdjaaatMVoZakW6KtS65J1plRnjdyM&#10;HJtmSoqJw9svPIv5E0YSWEE7GJMJ5DjGvbPHjcTCqeNNhccM6m1qqaSREkhT6VJPGjUMY4cMMPUc&#10;QtUVvHKxFVP2IBzDe3XB+MG9bR2vFuqP5D1KEiku1ZpfqaXgHaLXdKe1sEHZYLnBAxj/ClqDiecU&#10;uypmHc4HghZB6H0D6CoPVLwr0Amf6qrH0UWX+mqBg5JRvRkbD1TsTFUeRDdd7rTFy907U2kJqQti&#10;KbAVhujnyQxsB2K9Vmys6aZ+mnKiEgviOYMexZGXhqE1abMBfKNQAO+1EsrbSmbRrLSyjDGwElma&#10;C/4XgKnCdKE7Mrai0HsZysL34+6fbfif//u/cOmyNi0/iz/v1OCbox8avFPpFk+hTV3tKO5UxsKa&#10;67UppLUuRXYVcFgWehljXyqw3Gglsh50o3VtworJ5karLe22Qzuw6eWtWLlvlVVuyY0eRoUdqoQV&#10;bZgA5ijVdQMsE+Tj+TvM37GU18Zh2DxVYDlrgUc/ORWdbscq7mUM7LIb0ZtwI3ITAd6E4m9XI/2F&#10;yWi5sM8UuCLwiHWfbMxJJsBHURcdjGYtFSTAVkpJAKWqtoSQIDt9r6pQEeKN+pggVAZ5oS09Dg2R&#10;QaiLCkJLRjzaCXI731edEIW63Exca6yxRNbF46et8irkoj9iAkORFZ+Epmp+FlU5PjQamXHO6qSE&#10;0CjbL7goMxvVJSVIYaycEp2EuJAY21IlwjfCViSpykp7/eal5ViXjYQI9TZO4HEYojVHHJ1KS7Hl&#10;f1ptFOoXgzD/GMSHp9iewWnxmVTdVmuHE+wbjZiwZIRwdLeCTY3PIuSVPJ+IQK9I2wM4xDcGv39/&#10;BKvnTqe73BeTaJOptKMH9DL3ed6kMZjuMdSOh1BBFXuq8GIyXecZY0Zi0ojBVozhrqjSqFrlfnRn&#10;R9CF1jphrV4aR7d5IhV3pBYqdHkYY9VdozeB7vEoRvd5gjA8ipEEchhHVUMNo1oOIZx9CKYqqDS/&#10;q1VHqn8eyc8dRvjcGeQ+jFMHE1jN8cqNHsmHxghrxUO4+bDQ/O9AudQ0LUlUueXgrqqR7mLTSYp7&#10;ZVJqzTnrMw1kXjOQaaq5Voa6NxVYv4+KP5TU8qAKH17THTXhK3GdIN5gfKsY1w3xHauFfg5q5G5W&#10;rKWI913ou4K4YBeuZG5Dse9KlITvxd27zQT4P3Cpo4ou9BncuVGBn058ZgsZphGUKSunUHGpwuuo&#10;vi6Ap2sTM7qvqrpy1v1OJcDaA9g1B8xRm5a554NtTliqTHilylbvvGA01Ad62NxRBFUFHISW49B5&#10;owmlY4LXDbCqs3Ss64MI8UDGvsPn8f0EWAo8jACPXDyJChy7hcrLJ1z0xnt2I3IjGs+vQcEnC5Dz&#10;6hQCvAclvz6FiqDjVE66zNlJKD3zG2pjQqjALnhd63ndU0kyA5iubpk2QFP3yghf1Pucsn2Bm8O8&#10;Uet1DK05abadaH1uunW21HYc5YyNVYF14dgZwhtiBRw+Jz1RW1KKDIIb5ReGuCCnO4fXH+d5PQJ5&#10;KRl0XWsRHxZrhR0BFwKQRJC151FmfDrVugp+Z/x5LRXJWkIYGIvspFzEBCfankeqtBLEWtivXs2J&#10;UelIjc1AREAsIgPikcJzUm01bk+K0SqjNMSEJ9mqolTCrRVGDdX8+ZF8sKicMjyRPz8dX77/oc33&#10;qpPGxCF9bDH9+EF9oAqsWYx9p1F9paR9VZZIQCcO7WftbqZqeon3DaOyCm6VMMol1qL+CYyHJ/E+&#10;rRker4X5BGosgZ3SrzNm9n8CC4Z059gZU/s8jpmDu2EU1WwU4R1Dt3eMFuHTzR0sN5kgD1BSisda&#10;iST117rhEVpnLHCf4HkCN0LVYIKcx4P5OWP78fewdj2d0ZOu8ADCO4wPiIGMe6XCAlzxspReiSxV&#10;bpniPqqVUo+Z2iuxJXe6u1xplwL34tiH1k+u9OOdMGPAI/jpuWFoiF3HGHg3buTuoRu9h3EuRxfI&#10;t4oIsxYzlBBmHbuqr9yJLCnw1aztKPYnwKFP487tevzzf/4D7ZerkJZ8iqFPEX4++YVNHU2jqk5a&#10;PonQ0p3W1JFiXp6zvljrZhNszQc7K5AMaII8jko7hm60TR+54l/Hjb7vVqsayzpu2Kg6Zwfo4QJY&#10;SvwAvFJlmb2mO61jqbBANoDpOt8rpdRywtsxGwkwLXo9TQBvwvXIDag7swp5H85B3huMgT13o/TX&#10;nagMdxraaUFD6cmfUZ8QgSZTYKcWWssHtZDB3Gi3AtfS1c1ItFaylwsz0J6ViCaq8KUCutXJ0bhE&#10;aNvpcrfyc+wzeH91UR7aGQurlU4ZXelajlLYdsbIyZExiA4IMyUuZQws1a0h2CrmUAwsALV9Sj1d&#10;XG3hqe6T6qahKR11kFRnSrnF2g2hrYn363xjM13hDFsSaHsO0bRqSGMtXW+tVtJ9TqJKK4mce+R6&#10;1/HztG2KbW9iWWh3MstJYh359kssoZusXlUCWDZ3/AjMVAEH42Cpr63uIVwTh/TDDMI+ffRgA1Ru&#10;sdbwDqULLVjkBnsQ4DF8GEwY2BNTBvcytfXo+QhmDOyMlcN7YOWQJ/DkYELc71EsGdwZS4d1w4xe&#10;j2FC10cwvfcjmKpWOAR6KN1UgT9C1Vta6EDIpLSjuj+KCf26YGTXhzGKaj6SsA8n4CPpMg8l5MOo&#10;umP5vkkDumI0FX6QPAIq9zC60QLcwOd7VEo50PVg6M24uweBVaGIAB7EEEEAKy52ppb48CDAUmen&#10;/FLvJcADH8XnO/vSW1ttAF/L2Wl2Pc8xB+ZncLt4L5VYsbGzGukmr93IfcrGmxyvZG5HScBKFAc9&#10;hRvaofA//qIC1yA16ST/Vnn4hQBPXT3FwJ20fALHSVRfqSwVd8UU11SSU42lckqNMwm0+lypGmvs&#10;PcV1mysGdr02cGkjBa/reMQCgUswXQC7TaAOIbRyrXVsCs17pMoCWLGvsxqJ8THvIcACd4PBawBH&#10;bcT1iPWoP7ca+R/PR97rUw3gYgJcFXnBAK5Li0XR8R9Rm6Am6q71v66CDS0flPq628depmmP3yuN&#10;teigXaapEOMSXWWLaxsIXlMdrjbXW1vZa811do+KOFSoceuK9gVSAcclW3nUUlON1tpaK+i4fV19&#10;lltw7XIr77lkCaxGutn1SnoRuDrGrQJQXTgM5vp6p4rKnbxyJbBUZWXTRoTOnWFWIstGteDROXvt&#10;nHNMWWkHVLe5M9Fu2AX1T198gnnj6Q4TznGEWG6vXmsOWImsEb0Vcz5q7W2m0L2exvhYVVqKYdVB&#10;YwSVbDRHrbWVIqp31Qi6qePoGs8c1huT+nbG7AFPYMPoXtg9thd2ju6G9YR4w7DOWD/0cdpjWNz3&#10;Eczt9QhWDn4cKwY9hpk9CSl/5tS+XTClfxdM4M8aQ5AnUbEnE/YZVPFpvH9qj4cxWVnhLg9hYrdH&#10;MIHjOEI9jnBPH8D38cExkg+DwXR5VeOs+VwzQjiMv68SUv15fnS/XnT71TzgIYuPtQJKcbUpsBSa&#10;ADtGgPkeLYhQkcdgQrxxUmcEfz0ZN6io13MF8S5cy1VWeicVeA9uU3XVkUNLCm8TYMW/gtbgpSmJ&#10;dT1rB0r9V6EoYBv/jiX423/8DVeu1VOBT/I7k48zXj9bK52JVNOJywTwZCf+XTUFExnHCmQpsbXP&#10;ketMd9ndacPcZTfA7uQVbazrtexBcN0gD5s3yhTYoJXCukA2aKW6HKW8bnMU+b8B+Fb0OhfAG6i+&#10;6wnwOlwPX4uG8+tQ+PFi5L85DU3nd6Hol12oivImwPmoTYlG+alfUZ8aSxdaABdboUZ6ZIStMipn&#10;LNtYVkxlrbSYuLogl1CX27xvWXYGwa5BXnKyJauuEV7bS6minDFtBKqouFoPXJimVUhZaKyqQH15&#10;mfW+0ijl1YL+urJylBcW0aVOtv2A1chdDeeSouIRcD7QtlMpysxFbmo2XeBInk9EVmqmLRN8cN5X&#10;o71WFll2D1DH7B7X+QevGbAGMU3gcnxwHtgN8FcfvG1LBdXGRiqsTPT8CaPM/XV3iVQ3Sb2eMrw/&#10;pvLeiQN7YZza5PR8gurKWJYqrIolqeMYQjOOYM3s/zgWj+yNeYO7YsOo7nh+cl+8MKUP9o3tjh3D&#10;n8C+Md1oXbFvdGes6PMoVvZ/FPvG98AzvL5uSGcs4PsXDngcCwY9gSXDulOpe2Be34cxv98jWDTo&#10;USym+7qo/yNY0PchqvnDmMuHwJzeD2FGD1rPhzCHr+f1eQSzeG5K94cxml7EUII7VK454RulGJmv&#10;+z/SifF4N7rlXdCLqqu4W5lurTGWy6wYuA9jZFVwKe7WYgiVX6rYY9ATnTBn4CP4/dURaEnaQIAZ&#10;BxNiwWwA59ON1hJCqu/tYhV8UJGlyjQnFlYt9B57X1ngahT5bebfJR9/UYE7rtcjPekU/175CAo/&#10;hdkbZmICQRy/dDzhnGzu8yTGwxNXTLJxikosN8xyudL32+g47rKa0znKK3fZcZsdeN3Auk2vpb5D&#10;546gjaI5AGsBgxvgwS54h/Kcpo0G65jnhs3VSiUH4MF0rwfzAdDplkuBbxJkwSugrxHgRs/NKP70&#10;SRQcnk6AdxrA1bH+BDMPdQS49MQvBDmG8JWiMCUBKWEh8D91EsHnzyE2IMC6UqZHRxPefFuJFHbR&#10;G2HePgj38kF+QjzvCcTF4ydRU5iPtKho60QpC/H0RUxAMEI5hpz35ejHz/S1LpRaVhhw1g/hPsGI&#10;9AuFj7ZUCYrCuV/P2l7AyjgnRSfA97Qffv/uDz4IqpASlcSfG2YQZ6UQYFu768B3D0CZC1A3pA+O&#10;7uMH7d77/s0cBZY73Y7mhjq89fLzmETVVaJJDdgXTPSwMsqxBHQ0wXXcYSopXevZY4YQ4H6YoJ5V&#10;PR7HCLrVHlTg4V0fI7iPYRahm0uYBNgyquzKkd2wlar70tS+eGv2QLwxqz/2j+mMFyd0w6GpvfHy&#10;5J54eVIPbB3yGJ4d2w1vzuyLN2f1xatTe2LjiCewnu9fO7yLjZs8umPVwIep3I9jy8gu2MiHwOpB&#10;D2M1z60f9gTWDn4MqwY8jOUEekW/h3jcifYQVvLcMp6b2/thjHcptAddaLnog6mmQxkfe/R4jC53&#10;d3OpVRdta4kZfw90w0pwnSWIgriTJcZkSmaN6tIJn+8egivp2wnjMwSXQFJlrxNgHcuFviXllfss&#10;d9qMULvaymq8kfc0KoLXMQ7ezO9IBu788y46rjUiLekM2poz4R141EonBfCEJ8cTzIku1SWkhFkA&#10;O4krJ/YVwBrlSlu7nKUT76mts953DDwY57oBVrxrSSwXxE7sK3gdcAWqjQLVBateywxgF9gGMOFV&#10;EkvnBs33IMCxAthlUc54NWwVWry3oeCDRQR4Kpo9d9GF3oPqxGA0l1OBE8OpwL+hkbHtpdoyaykb&#10;4+eNCC8vBJw6TTtjYwSBrS0qIIQXDepIP39cOHIM8YQ3LSKCYJ63xnWZsXEIuaDNu/0QFxBKyP0Q&#10;6RPIB0A84oLCbEf+wvRsVBYVQXsj6Tg+NMrazGbFpSAxLA7p8cmEpxkZCSnQBmepMcnITExGVnIG&#10;0hOp5nlFfOKmoUmxMhXVDfCDpg2yNf47yG5zCjrkVmt03ft/A5jXGuhpvLR7O6YO6WsQS2FnjR6C&#10;iVTi8VRZNVMf278bplJ9Z44chOm8Po3us+JaWzdLt3UE3dXxdGuXMZZdMoAQDe2MDSO7YtuYHnhu&#10;ch+8PrMfPl44FJ8sHo53Zw/AoYnd8M7MPniHoL41szcO8/jA2M54Z04/fLFsOL5aMRIfLRqEl6f2&#10;wv5JPfHsxJ54emxX7KU67/LozJFqPqWvnds58jHsGvW4jbJtQx/BtiEPmT01nMfDHsaWoQ9h0+CH&#10;sIYwL6EaL+j1EF30hzGWMI80U9z8ECbwYTWxf3eLbxUfD+W/SzXQCg0GEFytVpL7bPPBVF93uaXc&#10;85eX90Bbyja6yPud+WCCfJOg3tS0ksBV/KskFs2O1aXDWs4+BzW+U/FHVehGFPttQHtjEm7+/TYV&#10;uAnpyWfRWJsI36CjmE2AxxNeA3iFABa0MpVLUoUZC09a4SwftGmiJ52Ok7aYnyYX2pJVApiurbZJ&#10;kTr/K8BO5w3LLrvg1Tzvv8Arc50307HrXgHsdqGH0oUexBjaSWKZC+24z7KrYatRe3Ytst6YjsJ3&#10;pqGRClx2dB8VN5wAF6AmPhSlJ+lCZyaZi6xdFwqS4m1v4MLUJIIXbq5yRW62zQXLda4uzENtMeNn&#10;Wm0RVVwjTQmvFrrQDXS5G7Wzobp51FShiq54Qylj6/oatNRX257AHa3ax6iOT1HG0HSpO1qbbEG/&#10;ijZsvre1meeacYmxteLmSy0NVuBxhddlilnVAkcVVKakLuhsNECd8UGldduDAN87L2BdELs/S/A6&#10;AF9Ca1Mj3npxP2ZScWeMHGAKO1mJLMI7TW414Z0wsAdmjBhAgAdiyhCCrQRS90fMXR7djfFm70fp&#10;4nbDmhGMbQnuAbrJL07qhddmDcDhOQPw+dLh+G6FB35cMxbfLh+OD2b1whcE9Oulg238eF4/fDCn&#10;L75YOgTHt03C0S0T8ePa0fhsMa8tGIh35/bDoek9qOD98OaMPnw9CB8sHIbXpvXEoSk98Mqkbnhp&#10;QmccnNiVY1fs96ArTnt+7BNU+8fseO+oR7F7OGEe3MlAXtX/ISzq8xAm09WepC6VBHkEVXkyvRBl&#10;vwdpmkixM6EdxlhcK5qsLpqwqxumMtHOdJKmvDrhwJKudKG3We2zLWwoeJbHNKrrba1AUjeOEsKq&#10;JYW2sN9Z7KD1wneLX6AiP4+q8E0o9FmL1tpY3PjzBhWYD/vkc6gtj0ZoxAnb2HvcknFmpsDmPiv+&#10;ddzoCcsdYP991ZFU9sHXUt4RBEsN2q1hHUdnftfJOrvhNTAFr2yWRikx42C61IJ10KwRZg9Crqz0&#10;EEI8mBCbAgvgO7GbCK+SVw7AAvlq6BpUn1yGbKpv4fsz6UI/hZKj+1GXGmUxcE1siG1s1piTanO/&#10;mj5SVw0lrFS4oXOXGqrQ0ViDS/VVuNKsxBWVr7kOV1uUsKrja2fsaKrBlSZe0/m2elwjpNdbmnCN&#10;ENoqJKqqVVe1O7XOTmWVUyr5fzMrnRS4ur9N8Or9TkWWY20uBb0PrWMPHrvsgfhXdh9evnZBq8+Q&#10;y2wAKwamaVliW3MT3jn4vME6nSbXWAkovZ4woKfN3QrauQR73tghmKDpGUKrOHc8wR1NJZszuAt2&#10;jOuLrWN64ZVZg/DR4iF4b/5AfLl8BH7bMB7Ht07GiW1TcGb7NPy8aiR+WDYUv64eid/seDDPjcCv&#10;az1wdONYnH96Jk7vmoZTT03BT2tG4hve+/3KYfhqySB8QaA/WTCA41B8u2IUPp7fn68H4Z0ZVPFp&#10;BHxGT7NXJjyBg7TXp9BNn9SFYDuvXxz/GJ4bS5BHPIIdVObNQx/GUrrasxlXTyHIY+Rad2FI0O0J&#10;DHi4EwbQRR5CqPWw0qhqLOt4ScB7C2JzoR0Ffm5RNzTEbcbtkhdxgzDelBHO27aIn6OqsEods9VJ&#10;Lrtr1Vnq4HEANZEq5liDpspgXLtzjQA3ISPlPKrLIhGf4IkFW+YRwPEGsOLgicvlOrsBvt9hUpC6&#10;gRXMbtdZ5wSvFFg7LIwkqO7FCVaoYRA7ZgC7oBw6i64yAdaywmEC2OU+PwiwFFkutwE8Z4ytBXbM&#10;FHizC2DGwQbxelwJWY260yuQ+9Z0lHw4C43ndqD49+dQnxFrCqyGdmUEuEn9sAirFuxr+kgZaFVh&#10;tVF12+sqDd7LVE9llZWBtix0gxqzVxu4HYS6g/CqGkvXLvE9DSUFVO0qy0JfpdJqGaEDLEeCrEUL&#10;Ut3LgtTUj9cEusFHMKm8VwipKa5e06U1aLWIgdfsnF67yymvXuH5Dly7dsVem+mcyiPVJ+uKs0bY&#10;Da4baje0lrzSsf0uApgutH4mP0cLGZ7bvtEUVvO1IxkLjqUrOYUutQCeSVWePqwP5ngMpA2wOHdS&#10;/y6Y2PdxjFMWuB9jz1E9sW/KALw6m5ARrO/XjMb3q0fh+I4p8HxmNnyfW4CAFxfjwq4ZOLlpPM5u&#10;nYBzW8fjxAYP2iic2zaecI/HhT1TEfTSQvi/MI/vmYszhPj3jWPw+4bR+HXVcAPdYOdn/7rGA18v&#10;GYzvqOgC+9MF/fH5ooH4aG5fvDO9K96b2R0fz+2ND+f0xLszuxHwLmZvz+xKoAnyuMewn7aLMK8a&#10;/DDmMUae2Yf/dsby43p1M3gFsSquRhBgFZwIYtVFC2TrrUUXegDj4aGE+pUVvVEfs8nqnm8UvYCb&#10;Wnnk2vjMvZjhruqhy1/iNZVXvmDwugFWyWVd9HYU+ayhp+eNjlsduESAM9O9UFUWgaQUbyzZvghj&#10;F481G084J1JxJ62UyYXWskGt+53sQOuaJnIDLHDd8Ep9RzI2HUEQ3RALWoHpzjgblC5XWeDeA5jn&#10;dI/gFrzmQtPcUCvhZQDPdgM8WgrsAHwjUgBzJMCXg1eh5tRq5L8zA2WfzUUDAS794yDqNIcrBSbA&#10;5eqHlZ9BgF37ANOV1tyv1Ty7AG4nwJoLvkyoL7lMCt1BqC/xfGtlEaEvo/o2ONVYkUFo4WfqQXCJ&#10;56/RTVaPLYGtiq6OJrrP1RWoT01AW3Ee2soK7V6pdauKQCrpjpfkO5/Pn91cXGgL/lVqqYdMg3Z/&#10;0HQV3Wy1u1Uz+db8XLQX5aMpM9VKO9V4rzU3C5fo8mt09vfpIKAPwEvTCiWBq7jZRpddprpfkgrz&#10;upJYLzy1mZD2w6RBjHkVB9JlHtXzcY49Gfv2wYzhfWl9GP/25n09MXs4VXnAE5jS73HMH9wVOyb0&#10;wctzh+KLlaNwdOskHNk8ASefmgrv5+Yh8OWliHl3PeLe3YAQHvvumwX/fTPhTVi9d0+B964p8N87&#10;AwH7ZyPslcWIemM5It9YhtCDi+G3bza8np6Os9sn4sSm0Ti5eQxObRmHczsm4eSW8YSYP2/dGPzG&#10;8ZfVI3CEKv7DsiH4ZslAfLWoPwEfgG+WDsTnC/sQ7J54f1Y3fDK/FxW7M96e3gWvTXmcLvcj2DP6&#10;EaxjjLx04KOYpKmoXl2pqo+iH0EdQEhVOSaINSo27tXJgdgW/dOGM1Z+f+twXErdTTgJaLED7317&#10;GX9WvII/y18hwC8TaimyW4V5b6HjQtdH70CR7xo0Fl/A5RuX0X61CdkZ3qgsDUVikpf1hh63VACP&#10;IcCMhZfRlisenuRKZtF9ZtyrJYJalK94V03ZnbawTuJKyiuA3eYGWcppwLrMDbBGc59dJlh13q2+&#10;91Ta3sd7CfngWbpOhSa8A2dLgWNVyOG40W5X+lLQKjR5bkfeO7NR9uUi1J/bjbLTh1Gfm0YXOg9V&#10;Yb6ouPAHmgpzHAUWwARO8axGQayCDM31NuWk8d4TaIgKRJnPaSpylbnOajFbdf4oakO80ZAQzids&#10;CNqSo1AX5oe26GBU+ZzD9cutqIsNQ63feSv4aGXM3RwXgfY0PkgCvdDi74mGyBDcoprWeZ9Fe2Qw&#10;6i+eQRvf0xwThkvZaagL8EJzRDBas9PRUlRgiyXaGF/X+XjiZhlj7mD+vNgINPmcR/2JI7ipftYR&#10;IfxsbzR7X0BzfAyuX79u8JoCC2D+vHsQu0C+7DLtUO8YFZkq/uV7b2Aq414psOZzR9s87qOYPLg3&#10;ptLmjh6IaUOpxiP6YMGYAZg7ojfmDO1B17kblo/siZfnjcCHK0bjGOPXi/vmwnPfHMI7H8EHn0Ts&#10;2+uR+ukOpH62E0kfbkXsW2sQ99ZqhL60CGEvLkAEFTfm0JOIeu1Jnl+FxPfWIeHdtQZy4PNzEfrC&#10;fAQ+NwcXdk6E567JOM/R62nCT7DP7ZhIuCfgjBScdp6vj68fiaNrh+O31UMJNMc1Q/HTykH4dtkA&#10;fLagJ60XYe6BT+b1xAezuxLkznhpImNkutYbh1KFe3TCRNVsd+uMvp06ob9caUGqvZgY6yqRJXCV&#10;gVYM3F9u9hOd8Oa6AWjSDppU3luEWLsWClxbiVR2H+C7FQd5zmlH68TAVGC1ohXAMQRYClx4Bpev&#10;X0ZbRyOyMnxQXhyCxGQvLNuxiK6zlJUQ04Ue9yRtGWNiS2rRlV451VnvqzlfQixg3a7zSMG7YDQ8&#10;OKrzpOB1j4Ja5ZOWdXap8D0llkllXfAa0DQdPwiwGd8/iAAPnMlxJiGmCjsAx2/EbcbBt10QS4kv&#10;BTFW8NyBzNemovzbZag98wxKz72LxsJMtJQLYG+UC+Ci+wArmdVSI4jlSrsApnvcQoArT/5MSAil&#10;5x+43qb2sPUE1R8lP32GtlB+1hfvoP7Mb/iroRJVp+mae51Gvf953OigK1xRgvLfvkNHXqZB2RLk&#10;g7t15Xyo/IFWn7Noi4/EHYJS730OTb7nUXfmDzT7XkBTwEXcZRxe9/vPqP3lW1wpLXSKOBSf0kWv&#10;OXUMTX4X0RYehEsE+DYfOg0653UeHXFRBPoi6s6dQEtSPF1pB2DZg+Deg9ZtLnjb+TO0U/0VKvfp&#10;oz9jofY36t+DruLjBu+4fk4l1bwxg811XjB2EJ6cNAzzRvbFotH9sdSjH+YP6YYtE/rio5Xj8PPG&#10;iYR3NkJeoXq+utzgTXh/M9I+ewrZ3+xF/o8HkPnVXuR+tx/ZXz+D1I+2IOHtNUj5YAPSPtqE9I83&#10;I/2TLcj6nH/Tz7YhmefDqcgRtPCDixDwHF3xfdPNBHQIwfYmyBep4hd2TiLI4+FFVT+9dQzV2gPH&#10;N4zEsfUj8MfGUTi2Qeo8FD8s70dV7oOvFvemSvfBF4sI87weVOSuODSlM15gjLx24EOY1utRjOnR&#10;xQDux1hXEMvcC/sdgDuZO61xIG3PnK6o16o5wioVvq31v1Jcuc6E+C4BviuA6UbbAn8tM7REFuNg&#10;Hms/pYbYHSjwWYW6/ONU31a0dDQYwMX5AUhJ9caKp5Zg7CJCSQUeQ5DHCmYltQTyk3KpXfXOdK3v&#10;qzDjX6q1zfUS3lFSYEIpeIfNoetLs3ay8+Qe0wi0G2A3xIL0QaXVeTfAbpjdAA/kOGAGX1OF1eTd&#10;caHjCa8Alitt8fBmXA5aj8oT65Dx6iRU/ryGUOxDhdenTgM79cPyP4syzxPW3M7dzF3tY62EUu4z&#10;4bUYmC5vQ3oiyo//iMYwPu3OHrXm7R0Eqz4qCBW/f4smqnlzwDlrUXspJwUNgefRSKv2Pm1xsPo/&#10;1xDGNqppOxW/NsAb7TmpaKfKNlI1m2PCcZNubK3XWXTER6DB8ww6EqNRSzBb9Z6EaKp2JGqppM0V&#10;ZdCKJi1xbM3OQFtiHJpCA9AcHY7LJUW4TrDbCGxbfCwu8f7WqHA0p6VQSa9afGtZZ8W5hPVB1b0H&#10;sgvetrYWji24eeM6jv74LcYP6GHus1xnFWfoeNqwvnhy8ihzn+d69MeaGWOwcFRfLCPMS0f1wZPD&#10;u+PZGYPx09ZpOP30LLq+yxH7LhX0/Y1I+3Q7sr/ag6yv96Dolxf5t3oTJUdeRenvh1B+7BAKf3wO&#10;Bd/vQ87Xu5D3zR4U/7gP+d/sRs6XT9mY9fl2xL+9GolU6/g3VyDq1SUIe3kBgg7MoXovcKCm2+23&#10;b4aB7LlrEryfmWYgn9k61sbT28YS5lGEeCSBHkF3eygVmb/vygH4cUV/fLesL74kzJ/M74l3ZnU1&#10;2+vxMBb1fYQq3BX9BLBBTFAV97pGAaxySpVlOm50Jzw9rxuaEp7CHYJ6gwDfIsi3FfOWCWKqr1uB&#10;6UJbQkvKa6uVlJEWxM9Twflv91qB2uxf0Hq1Bc0d9QTYD4W5fgTYx5q7j11EFTWIHSUes0RqPI7g&#10;TqRLPck6cFjtMwF2x7428n5TYZcLLYDddg9gGY/dkCoudgN6D1Ka4y7fT3JpNPeZ8e8AKvCAmYSb&#10;KjyY6juArnSnW8pCC1wXwOrOcSlwHaFbjazXp6Lil7WoPfUMKry/JMA5aCDAZb5nUXKRbjGBbrZV&#10;SA7A92Jgxb8CuKGGcWiu1Uw3pidYPXQdx3bdyxhWuzK0FGTicqPi1TzUZ6XgklzY0nw052VYzKsE&#10;lZRcyS5lpG3BBNVUDd87GNcqdtYSQ72vg16ANk67ymttVeVozM2G1gGrRlmvVUttGeoWfmZ9LWGm&#10;Gjc38bO1y77W+dLtVclkqxJjNF13zeneU2C5xi6IFe/KHjxW/CuIZTevX0PgxfOY5TEY41wAy4WW&#10;AiuBNddjIGYy9l07czzWTB+NpWMHYuX4wVhC13mNRw+8sXAEvJ5fBL8XFiKB7m/WV7uQ++0zZkU/&#10;H0DpkYOoOvEGas++i9pz76Pq1GF6O2+gnCBXHX8dpb+9hLJfX0TNHwT7twMo/O5plP/yHPK/JfxU&#10;4jQqsQCO1cOBFn5wIaLpbkczTg56YS6Bngu/Z2fQZtprz910s3eMN6BlZ7ePY9xM9379cLrWQ/H7&#10;umH4dfUg/Lx6AOPmQfh+WT+C3A8fz+tu7vUbUx/H1uGPYHb/rqasUl5BK4gFcG/Gv6rW6kf11YIG&#10;FXKo+d2THo+gwG8N7lS+RgWWm/yKqbDbTIllgloJLEJrDd+1a79cabrQegAU+KxAdfp3VN9GtFyu&#10;R3Z2EApyfJCa5oPVe560+Hc0IRa4UuLRLndaSwPlRstsznfpRGdxglT3wQSWxbwuBRbAhFbnhs1T&#10;IoqvLQPtKO+DCuxWW/d5mRtoB2C62jx3H2BCT/U1gG/HuQHWqiQaFbjNfy2qTq5D9htTUfnrOn4Z&#10;dqOcAFs7naJMlHmdRKUfXdbSPOsJbeuBXUkszfvey0C7s810ma8007S7AqHUwv0rGvn6shJTmnKy&#10;qSbeo/ldW/vrZKEFpzOFpLW+TVRBZypImeZ7GWXea03qdN49UgW1PljFHfZZ6sahewnWNWWk6QI7&#10;ULoyz3ztgHqZbrJj7oSVzt/LQrtU2A2sASxzZZ/V4VIllBpvXLuK6OBAzB8/0lRXiwfMfR7QE7M9&#10;Blncu3jcYIN3+eThWMIYeAlj4CUjumPLuF74fM14hLz6JCIJWfqnm1H883OE9iWUCErCWsewpuHC&#10;+/Q6PkCLzyeovfAeQ4CPeO0tgv0mPae30XCG4QnvrT52EOW/PoeKX59H2c/7kfvVTmTSrU57fwPS&#10;CXIiFTn69SeR/D5V/u1ViHh1MUKpyiEvzTd4I19biuAX58GHbrbnHsbjeyYT6ImMlcfh5ObRBu/v&#10;UuG1g2mDqMhD8OuaQQR6oLnX31ORP5jdBQcnPY5lQx7HUMa2ykYLXgdYQaw5YEFNuHlNbvVg3jef&#10;8XPCscWE9RXcKn2VwNIsaeUosOBVXCyAbYG/S3Wdzc9oVOLmxB0o9FmJylQKUXstmmg5OcHIz/ZG&#10;RqYv1j2zDGMWemA0TSCPoQletxs9wVTYWSqoRfxOySTBXTjGOXaBfA9gus8OwAJScDrZZIPRBadM&#10;Pa+0VPBeuaQrY+2GV9c1ZzyIijvIEliEnjGwFNmmkW7FbiC8m3DzARe6zX8dqk+tpwJPQfWRDVTj&#10;nSgjwPVFWWgqzKAanzQVbqRSNmiBPyG+D7AD7z2AGwmwTSFxlJJytIUNVGd1r9R4mecvC3SeF8DK&#10;Kmuhgy12oAI7EDoQW8dJvraOkwLXTGrpPiasVFkH9PvzwTI1vtPCB2fKiUAKVDu+r7AGKF8LXDvP&#10;0RY28LwAVqWVG2znIUA1VrzL8R68LrtFFzo80NcKOMb0cRJYAlkJLLnQsxnzLp88EutmOuo7b0hP&#10;zB3UBUtH9sCeyf3ww5ZJiDy8Aikfb6Ib/AwfpAdRQTWtN3DfQ6vfZ+gI+Q7Xwn9Ee+DXtK/4+lte&#10;+8DgbSHMTYS7ifc3nX0bVcdeNne69KdnUUAVzqeLnUN3OufzbcjgzxC8qR9tRNK7axDHnyuIowh1&#10;uEYCHHloiUHt/9wM+Dw73dzqi7uU7GJsvFEAD8KRNQNxlHZy8wicop3YOBTH1w/htcGMjXvj0/nd&#10;8NSYRzGueyeodnqwXGWD2ImJFRs7CS7NAWuuuBM9kocRe2ShwXqLJpD/BWAbHYDvlGkbUgHsKLBj&#10;z6IlydmHqTzxY9Q1V6KhtRp5uaEoyPJCbk4gNj+7CmMXjrI4eBwVeAxHuc9uG79sgsXCBjVNbvMo&#10;KrTFv7xXo9RY0A5XrEvwTIVNgR2AHyyfNBfZBajb3CWTD0Ku8+qDNZCqO2SW4mNB7LjXLoA3GsC3&#10;4gQwj6M28Yuxjl+Azch+bTLqjm9G9YndKPX+mgqcg8aCdFTSfa4MuEBw86F9gdWNwzLQrjlgA9g1&#10;36vpnzaevypIdY7XtHzwioEtiGvp2lbyWpWps/ZHalESrL6arjgfAFTldoKtjPRlAt0ut1qudKP2&#10;H2rDDca/glqVV1JY3XeD51u1rxLBtuvaW4lw3bp22ZYaqvuG2uFoOaAWN2jvI22+rWMD+2oH3d+r&#10;vP+qVVVp/193L2hBXFddg5bGRtRXOaPgbayt53W3SlPhOd64egXZqYlYv2CGgWvq278HJg3shbmj&#10;B5sLvXjcEKyeNhJLGQfPHUTXuu+jWDy0K56d1h/Hds9EKpW34Ps9qDn2EkF8C80XP0Cb3+e4HPQ1&#10;rkX+jGsRvxDgX3Ap5AfciDrKv+FRtPt/icv+X6CNqtxEhW7z/hitnlTqU29Qgel6/7QfJQS5kBBn&#10;frqVrvUe5H39FLK/2I60jwnw+2uQ8M5qxL21EjFvMUY+vBwxby5HpGLlVxYR4FmW8PJ6ejJjZCrx&#10;U+NwZstInCawJwUsQT63bSQu7BiFs1tH4tSmoXb+11X9qcS98cb0J7BowENWbjlcFViEdQBtIM1g&#10;pmmKaRDjXwfgR5D8xzLC+aq50AYxob1dKtdZCiyABa+y0o4Cu11oLfzXuuGW5B0o8CbAcW+jrrEU&#10;dS0VBDcEeRmeyM8NxPbn1xrA4xePxvilApiuNAGVGz1aUBPe8TQpss6pdFLAWvJK00g6ptpa3CuA&#10;XUksB2jHpbZstMCcTcV1ZZnNXMf3Vh+5Aecode4/czhH3Ud4lYWeoet0p3kPXWi6zYJXlS5S4ihl&#10;oTfxy7IDmQfHo/7YFgK8B+V+36OxmDFwfhpKz/+OysALdJ8L0FpR7MSlApjwttWpCwdjYAJ5ubkO&#10;jYxr1X2jPiEKbSXZaC3IQH1SjM3zdgj0mjLba7gpk/EvQRbAYT4+SIoIR3FmOhLCwlGUlYnGSkLd&#10;WI+40EjUl5UjKyEZlcXFqC5j/F1Xi6oS7ZpQh6bqajTTMni9NCcftWVltsSwjeAW5+YjJSYJCZHx&#10;tswwOTYZZYUlKM7TYvwaFOYW2Gbg2pVQLXHKC0tRmFOAtKQMlBfzj15ZaUsPC/i56YmZtAzEhMej&#10;lJ8RGRyLnLRc232hrKgMGclZ/KxWpMbHYsX0ifDoqWWBVGAq8chuj2Dq4F6YQcVV1nnZuEFYOLyX&#10;zfvOH9QZK+lCvzZ/KDxfWER4d6Pq6AE0nnkdl/0+xZWgrwzeG9G/4U7iaVyLPoLrhPZW/B+4GXOM&#10;f7/f0BH8De/7Bu0+n6L14ke4xPEyrZkqXENXuuroSwZxEQHOY1xd9P1eFLos56unkPj+WrOUj+ha&#10;u8b4d1cj6s1liKEyK2utBJfvvqmEeBLd6DEEWEUjo3Fm6yiD9Tzh9X56LLx2jsUZgn1m8zAcWzsQ&#10;v6zsh2+Xatnjo5jRqxNGdybEcpUJ6yC5zZa4cjLSqsJSZ47ZAx9C2HezzVW+Way5X8FKgEuouoKY&#10;yus2Jwam+/yAAt8u3Ie2lKdQ4r8GFXFvoLahELVN/BtnB/Nvdg4FBPipF9c7AC8aRQX2IMB0pQ1W&#10;B1gB7FZgvbYstAtaB2LHnRa8/xoHK4mlrLEDs0YBbBALVCkpIRWsKuSQ+j6owGojK1MJ5RAVcCiB&#10;JRea6juQn9HpTrziXyqvYuF7AG9E3Yn1yD44Do0ntzGe2oMK/x/R4AK47NxRVAV5WlFHs3bndynw&#10;gxVYMqlnTVw4WmKDaSGoD/ZEa3QgGoIvoiUqwLYYvVJTgkqfc6iPDbM1xTcZ72bGxSHE0xuF6ekI&#10;PO+DEK8AQh2AWkJq7WR9QxHtF4aAs7x2IQCxgVEI8wpGPaHMz8hGhF844kNjcPGPi4gNiUVqXIpt&#10;PxrpFwHvk74I9Q5FkFeoddnwPOGHCP8oxqqxiAqM5UOnBckxqQjzi0IkX2uPJO0PrA3AMwntLSpx&#10;bmYuvE77Q3sKh/pGIcAzzLp3eJ8JQWRQnLXTieB4uaUN/ucvYvm0CZg0oAdmjRhgnTME8Pg+T2D6&#10;4G5YzLh38cg+WDC0GxYO7oIlQ7tg87je+GTlGIQeXoPKoy9QOV/FZe/3cDPsW1wL/RbXqbx/pZzF&#10;nynncDf5LG4lnMDt+JO4HfcHroT+gPaALwnw12j2/BAttDZC7LamM4ydT7yKsl8YT//4LNV3L2Pj&#10;F1DK1yW/UJl/ftay1Zlyqz/bYpb52VZCvNHmkBPpZsuVVsFIwP6Z8Kd5E+IL20fDk670he0eOEfV&#10;vbDDA957xsD36XE4v20U1Xk4TtHNFsS/rR6AN2Z2wYJ+nTCxWydbxTTyiYcxhMCO6KJuIY777AZ4&#10;mccjyPVcRXCdQg7tUnhvHlh2D2ACrSw04XU2O1PvrH20vfyuPYXSgHUoj34VldWZqG4opgsdgpzU&#10;syjKC8Seg5scF3rhSMbAo6i6oywOdiuuk8xS43YnLla2WnO/o7RAQXPAFgs7ALvhFaz22gAeYeeH&#10;Ct5Zwx2AZYKXgLoV1z0KYlNng1dQ032mAmseeCDHIZbEogJrGsmJgzcyDlYl1gY0+61lvLUCea9P&#10;4peHAP+xGxVBv1kGui4nCWVnj6Au0tfKKpsrCgxgi39VwOFOYNEF7qCb25Acg4YwH3QkR6E9wg/1&#10;Aed5HM2RLnhMCC5XFqApPgyNvC4lb6woRWZCHCL9AxDq5YPUqBgCG2j9seqppimRcdZSJ8QzwLVP&#10;UjRCLwYRZl9rdNdcV8c/Sqb1xtIGZ4mRCVTSEloxokNikBaXhnRaSkya7VKYQShlob6RCPOPwKWm&#10;JhTnFCI7JQfZydnWfkf7JuWl53HMQVVpOWorq21n/+yUbDufm5aHouwiWjHyMwtsw7MQfp52OcxI&#10;SMTaudMxc/gAzBjaF6N7PYZR3R/GxH6drepqzrAeWDiMSjysO5aN6IbltJ2Mf3/ZPh3Jn25D/YlX&#10;0Hr+MK76fYTbEd/jBu1uwh/4B2O3v9LP4xZV+ErEEVyNPMKH8HFcCfsRLVTbFu9P6Dp/Ygrc7h4Z&#10;EzeePYyW82+j+veXGA8/izK61GW/vYByWukvzxPg/ZalzjPbjXy51xzTPt6MlA83IvXjLQZx2MEF&#10;ltQKf2Uhgl+YAx+50rvGc1QxCG3XOPjsHgu/vRMYJ0uZR5g7fXzDEPyxfjB+WNYHWz0etfXEahow&#10;iqAOJbRq9zPEDe/jVGWO6yY8gTyvlQT2Rdvs+2bxC7ilckrNCbvKKs11VoN3XrN+WepcaTs1PAO1&#10;32lLUQy8EmURL6KiMg2VtYXmQmennKYHFYz9r2/HmAWE1wWwFFiu84MA34uBXQB78LwD8CgbZVrr&#10;O9yVdTYFdsE8ZM5wg3jo7OFUUAfgIbOHEWaNBNddzMFjt/q6zVFlKTXjYcbC/VWJRes/kwpsWWgX&#10;wFLgG1Eb0ezDJ//vy5H35mT+wbej8vhuVIb8jsZSxsAC+PRvqAr3saWFLeWFtg+w+lopA31PfV3x&#10;7WUltxg7X6kuRUdVCTp4v8Z2ju2VxbyH99OdvkzX+7LBr89R7FzLh0KVxcNJkVHQYn7tB9yhKaJ6&#10;Jb0aqPCNVhetdjsp2lqULu51xqMyLWKwOmnFxYyJywqKkEPgFMtqKkn33Lh8GXeuXaOqXkVpfjEK&#10;s/NNgW92dJjSyl2+eeUKlbSF7no5rrVfYlzdRmu3dcXaR1ifoWN17rjBuPf2tSt05yv4wGCIwHsV&#10;Q7++bw8mMfYdr2ZzKmTo/Qgm9n3M+lWp+8U8jkuHd8e6sb1s+ugA/7CeLyxB3vfPoPXcm7ji8z5u&#10;BX+OOxE/4M+43/C31DP4W8ZF/JV5gRB74q9Ughx/AlcjfkVHyPe4Evwt41+6z4x9rzAW7vD/3HGj&#10;BfXFDxkevY3aP14xaEuU2f7lAKqPvYKK314k0IL4ObtWcYRw//ocCn94Btl0rdM/3UIXexcyPt+B&#10;hPfWmjsdT1WOfWcVwg4tQiCBDn5pHkIJtf+BWfB/fgYCD6i0czzObx9lUFtMbImtwXhnTjesGvSQ&#10;QTyJEI8gxHKnh9KdNoBpw+liH1jSF5Vh/I5SXW8wvrV6aBfI2qlQ52+XMu4tc5rbSXkdgPdCfaJv&#10;5u9Ga/I2S2KVhPGhVZaEypp8utAhfHifZBgVgpfe3gWPecMxdsEIc6HHLtGcMI0qLFjd4LpNsApw&#10;B2CPe6Zpo6GEddhcNaETvE4sPHiWYCW8HAfPHEaQCavgJZSqgzYjlA8C/C8qbJ/hFHL0mzECqsRy&#10;zQML3g10vzjGUYWjN6LFdx1dt+XIeX2CxcLalaEq7A/byKw+Mw5lJ39GHV3hFqpvW1WxQaw9gkuz&#10;0lCSleqUSmquV0ktqvL11kbcUAa5pcGWDaqLh85dp7t8vbUB19t4ncc32rUCqZ7XCTThb62pskIO&#10;bex9ixCqK4f6Qf95vcOOG8orcJeQtdTWoK68FLcFXcclAtdEJa5GE++tLi0jVJcYR+eiuriC91wh&#10;bG24dqkNJYx9EyLiUcBrglCbmykR1UFgtZu/elppV31tGi61Fpgl2nmQsHfwfFlBMRoqa1DEOLm2&#10;vAraQLw0vwjXL/EBot5aGgn5r19+hikDe2BC3y6Y1K+rLVYQwLMJrhrQLaDrvHhIF2wa3wdbxvXB&#10;20+ORuS7G+jqvoIO73dxPeAj3Ar9EnejfsJf8b/jr+RT+Fvaefwz8yLHCxYL36L7rCTWtfCf6Wb/&#10;gOthP6BDmWnfz3A18Cval7hK17r5wgdoOH2YMfVh1GvO+IigfYFAv8a/+ctmVYyTNe1US1e7/Agh&#10;pzIXMWbO++4Zji+gkJb33X4kfrQFce8zTv5gExI/3ISot9cg8q3ViCHcEYeXI5RQh75KsAmzJ2Nh&#10;L4LsuXscThFiZa1/WNEXz054HE8OeNgaAiipJSUeIYhpAnoUz+1f1JMhFkO9YsF7wMB1VFhbqzxv&#10;drvU3ZlSBRzqWqluHU5HDu3Q0JayFUU+y1ESsgelRdEoq8hBbpYb4CC8+t4eU+Ax80dQfUdSdT0I&#10;rswB2ZkbVvLKUWS34joAa7rIXbShbLMLYJ5T540hVF7BKnBlg2YMNYAHU0ENYMazTnLLgVWZZzfA&#10;Gu2c3i/VdQGsMkrXPLAAXs8vAE0wR28wgGuOr0Lum5PQeO4pVBx/BtWRp9FSlovGrHiUnPwRNVEE&#10;uJIqWlVk+yIFnDmNCC9PlGamWS+suCB/pEVF0OUNR0lGGspzMq19TlF6Cq+pn3QJYXfWDGufpNKs&#10;TFTk5aCSlkLFzU1OZsxbiLrSYqprjO2LlBYTj6yEFBRmZNiWKupKWVNcaomqwPO+yElOpxrnIC81&#10;CxVFRYSqHP7n/JGXksXYOYKucwpd4kTrXinQG6tqEBUUjawkfl5ylo0FmfnITMpEsE8YY+BoNFbX&#10;GZz+54MZTycgJlgdKtPQ1tiELL4nMSrFti8N8Q03Vzya12N4n2Lm3PRcJMem4tzR37Fw7FBMHdSD&#10;4HbGhN6PYlKfRw3e5R69sZjx79oxvbFr2iA8PXUAftk5G7mMTS9ffBtXfd6j+n5qAN+J/BF/JRzH&#10;HbrKf0s9Z6YY+GbsH3wAn8BfiWfwJ+PhaxE/4XLQt7gU+I2p8bWQ73Az4kdcZVzc4vk+Gs+/Y9NK&#10;1cdfI6yvWKGHwfzby/y7HyK4r6Hi6Es8ftXuqTR7HSW/HUTpkUMoO/YaSo8eQuoXexDDB03k2+uQ&#10;9Ml2xBHo6A82IuLd9Qh+cxlCGCuHvLKIthC+z03HRbrWsnNKbG3zwLENQ/Hpwu7Y6fEwnuzfCTN6&#10;PYTRdKE9uqqZHuNimlrL7p3XFY3x26GVRlJf2+xbSwmVqNIaYIFrAGtNsJJWz7jA1Sbfgng32lPV&#10;WnY5ykJ2oKQgFCVl/JtnBjNc+wMVhYE4/NFejKH7PGb+cAN47BK6z3KTCagU2A3ugwDrvFuBBa4D&#10;saaPhhnAMrnJcptNfQmvxvsA6zzvE7ymxlTWGVJputqE2g2vG2DtFdyf1/spK02ldhQ4fq0BfNMF&#10;8vWIdWj124Tqo6uQT4Drzz+N8tP8w8Z4orksB/XpMSg9+RPq4kPRWk23MykGIefP4uwvv1pLnfLs&#10;DGTHRVlrnQu/H0eYlzdBO8949QJKCHdiaAhj1osoI7xB5zx5/qIlrPzPnEdsoFrpeMP7xFk+EC4a&#10;tFUFBYxvvRHtH8JYOBj+p734/gAEnvOxPZKSGROra2WUv1rPevO8P39eIDIT06ii5YgmhEHng+B7&#10;yhd+Z/0YV4ciJz3L5ok7WlsQFxHLODYXfrwnMykLcWHxiAuNt9g3MjAGTTX1BDTVjoMvRjCmzUSg&#10;Z5jtL6x42ut0gAEfERCDAM9wpCdk8bNCDeKIgGhLgqXFxGHF1NEW947v/Rgm0I2eTtf5yRE9LGm1&#10;YkR37J4+BDsn9ccrdOF8XllhiaZrfu/SPnAB/IXjQlOB7xLSO1SOP5PP4FbCKVyPPkaIT+BmzHHc&#10;jj2O65G/OsksAtwR/D3/pj/zwfybKbKmlFq83kftqTcYJr2COoJbe+INtF54D9UEuZoAVxx9har7&#10;AupPvYmaE2+igsBWnziMckJcdOQgSn5/FcW0tC+fJrzrEfDaCoS8tQbhhDn47bXwPLgEZw7Mw8l9&#10;s/D77qk4/ewM+L4wCz6CeO9knGdsfPapMabER+lKvze7K7aPfBgL+6tWmkrc7SGMo0s9uutDGNOt&#10;E97e2B9Xs/fiukuBbxBe7dp/22y/qa6pb+l+qD/WTWst694babd1qryUtg1FfstQErQFxTkBKCpO&#10;RnZmIP+ex1GRH4D3PnvO4t9xi+hCU31VzOFBMAWw1UdrbthVWimALQZ2mYFLd1mjQHbDbDHuHMJs&#10;sa8AvQ+yXOvBLrCHPnB+0AyalFlQPwCwQSxwaf14X38qd38tZrgVu5rgrjUX+jYVWAC3BW5D2ffL&#10;CPBENHjuR8XpQ6iJ86GrLICjUHaCACeEo50AFyXHIfjcWYKlDc18GCcXITs+BuFeXgi54InUqCgC&#10;54W06Cg00s1V47rcpAQ0lZcgOVz9nYPgdfykwZsZG4uMmFhEa68kvi7NyqIrXoXEiCiDOSshCfEh&#10;EciKT7Y9ktJjE1GcnYMWxsRqbFeeW4jY4CgCk4yy/AKbdlJWujSviOqaZu11ihjnaocGTStpnrg0&#10;v9D6Oedn5VnbHcXBdZVVyE7NRE1ZFdRS1qaYeL66rNJJYpXXoKWh0TpdltBlLisspntdzvsrnOsV&#10;VXaszbyVkc5Lz8CG+VPNdZ7QV90fH8OsAZ2xyqMX1tFl3jFlAPbNGoKX+PT+etMUJHy8FS3n3sB1&#10;//dxM/Aj3A7+DLelwFTRu7FHDeC7CSct7r1OYDsijlgi60rYr2gP+gGXg38wV/pm5G8E+Uc7vhHF&#10;a4yHNS9cd1pgvmaQVhx5maC+gZYL79Ktfouu86so/PFZ5H7zDOF+ky73h/TAXnfgpQIX/fYKCqjU&#10;ad/sRdAbq3H2wAL8sW8ujj07D0f2zsV3O6bj2+1TXeMUfLdtEn7bNRUnn56K8/umGsTn6Uaf3TkO&#10;Zwjxme2q4hqCN2Z0w7phD2M+3elp/R7BZII8oefDGN+9E75+ZhSuZzOWFbxazE9wbxVSaW2aiPAK&#10;YqkvAVZnSoGrtrK38nY6faJpHenbUUyAiwI38Dvji4LCBORk8EFPgCsLAvHJ1y+ZAo+T+iqJtZju&#10;MSEcpQyzS4HdiSw3uDonc4PrVmL3sVt9lY2WuRVYZsUeNq0ktVXyyg24XG3HDGCaOxaWCg8QwIRc&#10;c8ADeI0utBR4Ld2yjWbXItajSRub/bAUhe9MRaPXAQL8Bmri/RjnZqMuOcxi4IaUaLTKha4oQmNx&#10;nq3bbasotnW+qrRSVvpyYw0a6SonE9qmylLGxvWWme5oqLNaZnXiUBud1KhIutI5ds46cjAWvm4x&#10;syqxGnH1EuNgmgoyrneoykrHqsZyzrsrtGSKe1WJpYIOjSrquN7BOPaqCitoV9o5MjbldZVc3riq&#10;vZAu4c6Nq7ZJWgt/N5VotvFnq7jDCjtUlKGkFWNhtaR1zjuVWTp29lpShRZ/Jt9rhRx83cgHS111&#10;NdQN5K0XnrbG65P7PYGp/Rj3jeqF7VMGYcfUQdg7ewhe5pfnmy3TcPHFxcj/8Rlcovt8w+9D3Az4&#10;mABTgYM/x63w73En5ijdaLrJkUdwmdBe09RR7O+4ojng+JNoDvgOLf50n6m8gvdq2E/oCPmRUH+H&#10;Zq+PUXPyMEp+PoDin55D3rfPoPCHfYyJX0e71wdU/Tesdjr9s+1I/WgzKqiyek/1qbdQeuwQ4X0Z&#10;Gd/uQyzdZd/XVuHbLZPxzorReG3pKLyyeAReXjAULy0cikNLR+Dd1WPw8bqx+GbzBHy/ZTx+eWoy&#10;fntqEs7s5b9x3xScf5rxMN3pC4TZc/cE/L5+KF6d2hmrh6pWWgA/ginqeEm3+uu9w3AzVwmp56wb&#10;x60CbTWqtjrOPK8UWDv036X6qje0bStqrWV3WWN3Z3sVutABT6I4cB0Bvoj8wngDODvxGGoKA/DF&#10;96/AQ+6zKwvtwXhY7vDIhR50kz1Mhd1zwW4XWucEso51r0B2u846Hjx7qAOtIJXizpK6upJYVlop&#10;OBUzu45dya6BBHQgXWUltNyVWcpAS337ThuCvtOHYhDhHTSXAN8hwLcFMNX3DlX4qlrKeq9F5U9L&#10;rBtHk/fLKOcTuiYpEM0M/OuSQlF2igCnxRnAl6tLcKOpBrUFuWgoykdHXRUqtUVKcx1uED4lrlTT&#10;fJ1AWGllQy3qS4qt5FJJK91TXZCH6sIC3FLWmPcp23ytRQmuJqecUmWU7SqRlKkzh2NX2hrRQdN1&#10;depQqaTVSav0UqZMND/LeZ/rmNftHpfdq5Gmqbe0unY4uxg6NdVWTqnySkJpSSm+tlY8OqcSSjP9&#10;TDWJ18/VqFLKZnTw36PPUqXXj59/gGn9u1g/ZbnPq8f1pfIOwjN8Su+a1h/vrRwP71eWM5bcgkZ6&#10;PLcCPjJ4bwZ8iBs6DqIKR/7Ev9FRXCaYbSE/E9o/0MSx2vcb1Af9aMe1voxzA79Ha9D3BPlr/i0/&#10;RVvAV2j0/gw1Z961JFT2l7uR+flTyPh8O3K/3kVX+mVTYMW+JQQ74a21iKdLnP/9flSffhslR19F&#10;5jf7EPPhNlx4cSl+2DoZ763wwAuzFbP3xe4pvbFjYk+z3VP7YN/0vji0aCjhHobP14/GdwT4m42j&#10;+b5x+HLNMBzbMRYX6Eqf2zXOAPbeNxk+z0zAzyv7Y//Ex7F4yMOYSnhn9KMac/zl5dFUUvXA0gbf&#10;DsC2P5ILYNmfjH3/BWBXc/fbBVRhvr5CgEsEsP9qFGWcRV5BHGPgAHpzR1FT4Ifvfn7DAZghjCAe&#10;xeMRBHHkfCe7LGjdmWi3C63GdTLNA1vFFSG2kUBqtIyzmWBUEspxk91Qy+RGC16VXEqNBfiAaUMx&#10;cLru4QNhvrNDoSqyHgRYxR2DqeKdBO/t2HUGsJq8Xwldi/qL61D6zQKUfjIPjRdfosv8OmpTwghw&#10;NmoTglFy8gfUpcdZBrosPRGp4cGI9PZiDHwKpRlpiPX3RXoMXdmoCP5npSI/NRk5iQmmyvHBQbbB&#10;d0ZMDBJCQ6Ed+QtTUxi/nqabnIJsutdZCYn2nmo+EG4INAPYaakjcwOtpnYyA9iOdc2BVfC6j/8P&#10;02e6TbBKNaXIduzYg9dUKqkVR1Y3LYgFr17fg5j36vfiZ2v102UeX+bv5BgfRlTps0d/wBwt3B/Q&#10;FXMGd8W68f2pwAOxa/pgvLrUA6efW4To9zcx/jyAa77v4VYglTfoE9zw/9DiYAF8iy50B2PbkjPv&#10;I/eP95B34n0k/3wI4V/sR/S3LyLt6JtI/e0QUn5+BQnfPIfkb/cj7fvnkP3zS8j/7VVkfcfXn+xA&#10;yodbkPzBRsQeXo30j7fwZ75o88P1J19D0ffPIMwW+s9FAn+fzG+fNXiDX12JI9sn4dMVI/HK7AHY&#10;PaE7to9W+9lHsHbow1g/4lGzLWO6YOfEHnhuZl+8tnAgPl49El+t98BX60bi240e+GHDKPywfjhO&#10;7ZqA07vG4/QOD8bFE+D3HFV552h8u7wf9kx4HLMHPIQ5Ax+28eTbkwnsftywhnYEOF/lkYLVBXCx&#10;XOh9+FMN3gmwuc0ugLXBt0y7M5QGrmAcvBIFKX8gNzeGAAciK/ZX1OT74Jcjb2McwVUmesKTYzB2&#10;CcE1gKnGD2Si3QBbhdYi9cHS7voq4HBiYAGvuV939dU919hcZbnGDtB2zQWxFNgBX243lVaJLLrQ&#10;1nJHAPOz5DpLmfsR7n7TqNAzeZ9qoQXv7dj1BHjjPYCrTq9GzjvTUfb5IjRdfB6FykimRaCFANfE&#10;BKD4jx/QmJ2IyzWlSA0LQsDJUzj1/Y8IZBx89udfkBQcDM+jR+Hzxx8Iu+hp8XFyWBiBr0CUny/C&#10;vX3gx3OCtpjAF6WnIvDseZz79TiSeN+5344j2j/AtlhppVtr0ApgKZzgdZm6VJoKc3RA1vX/O7wC&#10;7B7ArlGm1UnuYwdYB+j7Cx8IsGB1wfuguQHu0M98QIn1Wqb9lG7duIYLx3/B/BG9sYC2eHgvbOMf&#10;Yjvd5+fnDse326YjiDAV/7IfHV7vEFoCy9j3Fk1x8DW+7vD9EI2eH6Hs9AdI+/V1xP1wEKGf7kPk&#10;l88j+qsDuPDaRhzb/yR+2TMfP+2cgyPPLMDZF5fj5P6FjFOXwPvlZQikwke8vsra74S8uIiQzkP0&#10;a8tQ8dsLaDr7FqqoxFrcEPzsLJykYgYdfBKhjHNDX1+JEzsm48d1Hnhn4QDsn9Idu8Z3wVNju2A7&#10;gd3q8YTZU2O74pnJvXFgZj+8vmAw3ls2Al+sG2Mu9DcbCPGa4fhuw0j8stkDf2gV01PjcJpxsFxp&#10;32epwnvH4xyB/mxJbyzng0EAzx34EH59ZayVRtru/Pkc8xyAnYINN8TPEuB/daFv5GznuMN2Z7ia&#10;uQ1lQQTYdzkKk44gLycaOekByCbAtbneOHb8XUxQGaXmgVWJtZBAyhUmWJomcmej3csMncorp3xS&#10;Cix4HXMAtnpojkpeyZS0MndZEFOV3W6zJbJ4XcAPnz/W3OaBBrnu52csUCfK0QTYlYGePhz9pzMW&#10;nsX7eJ4uNF1nwusAvBFXwtah6cJmZB+aivKvl/JLwzjp6Auoy4w1Ba6O9kPpCbprOUm4XFuK+EBf&#10;hF04RxUOo4WaZUSFIycuhiobhUTCrF37U3j9cn018lISTX0zeT0rPha1VFnt3JDN44LUVKREhKM8&#10;J4f3JaOiIBv1jJEFXYe5zP+qwm6AnWNHkR2IeY8LYjO+362O+iwVdvwLtDTHXeY5uc5XNDrgCmBT&#10;W5mAfcDcAFsTO9exPkPg3oe7jXF2B8L8PLF+5lgsJsCrxvbDjhlDsXPqALy7agLOPL8YqV/sRPPZ&#10;1w1a2c3AD3Dd7z1c9XkHrecOo+iXA8j88UVk/vYG8k5+gLxTHyCXChz39QGEfLgLvz69EB+uHofD&#10;i4fjg2Wj8OFyD3zC+PSDxUMJzmh8v3Y0gZmGC8/MoepNwxmq6XnGpUEH5qPox31oPvcOao+/gqyP&#10;NiFg7wz8/OQA/L5uFAGbjDO7puLoJsazy4fg0yWD8P78fnhrbh+8Ofv/z9hfhslxLVu7qOyFXl4G&#10;MaPFzMzMzMxsscXMajUzMzMzMzOJ0bhw7+/c+3fcEZFVktY++5zn/ogns7KyqttyvzlGzBkx57c4&#10;OqYdTozviNNU24sze+Aaf8695YPwaNVQ3F4yAHeXDcLD1UPxYNUgvu6L24t74/7S3rBY3ocPhb5w&#10;lCKPdZIPD4DbxgFwXfcdLBd3xYbBf8So9p8pwLd29sNbUV/CqwCrAjMnpq1WKy0DWrmb1UKb9wcW&#10;cF9lEuCMFXidsQovqcAlosCe05EXfxdZmeHIZA6cESUAu8La5hQGyuDV+G7oS/vca7xhoXvqiDIt&#10;tea8hhIb8TH/NXJgUV3eq0pqApgqq6PPJpssDf1maCUEYs2JCbRc70lYZdUOVWUBWnqM5Zq0Do7u&#10;oyPP7QViRgex0FRnnQeW0ee3UbIqBwFmDlwtrYS7h6D81mzUOm9AgdVe1KRFo6GYAAe5osj+Phpy&#10;ktFMC50RHYaC5Dg8k57eqmI8ZZ4rId1HL5gHN5UUIis2ClVUU2kffC6dRbz+qqFa4xlfy95Jrwji&#10;y8YaWuoiPGVOLbmvFHi8IHAyWPWilUeC+1xemyCWvFfhFbBlYIsQykCWFmqIDZb75ZooKY8Krmmg&#10;S7qVJE81Bp9kk+4WtbyypnST9CnzPdngW+KpwmwMZklHksApA1oysCWAS6VWXaV8nxyZ+8saXWXl&#10;qKmQ/Zika+oJsplKrJ85HlOpvrP6fKvzvrto2S4uHgLfw/NQbrmX+e5ZvAs4j5dep/CSNvqFxwk0&#10;2B+kMm9DBvPRfMujtM9nkGt3FvkO5xFJ5fU+thzO++bCcstU3Fg5WpfgOTW9N05M6Y6z03vh/Ez+&#10;jJk9cX1OL9yc3RP35vXBvbm9mW/2gOUiqt/a4Ui7tBpV1ge0ySH+xHy4rx2Ch7O74Pb0Tng4vzss&#10;FvbU1Svvze2BO7x+a0ZHRifcntWF38fvWdYPDvyMy6YR8NoxHj67J8J3LxWe4bJlFFy3jmLOOwI2&#10;awfBds0gWFN5Hy7phYdLe8CBANut/g42K3rDcU0f/j59qMK9cHLSVxjfqQ1GtG2Dy5t7UkUJbZZJ&#10;fbOlRNIIAViLN8zVV7LYe856vJER6GzmwKLAaSvxkjlwKQHOdZ+GvLibVOAwZNNCK8AZTrDjv+sg&#10;UV4BmPAKwL0UyE8BNoA11PhjIYeA/FGBDXjN9c8C7weABW7JdQmu2Tp3HtUNnZnTSsGHvGeOnlT2&#10;Hppbm9sLpZWwLzrQOmshhxR/TBog00hGAcebKCmlXITWgHkovDudAA9Cxe3ZqLJbi3zmRrVZCWgs&#10;ykBloAsKHR6gjgA3lsju+4W00kXGsVJWnSzVVSG1z7esAPXxYWhkvtyan4ZW2ckwJRZNhTkEmZAz&#10;mvLSUJsUraWVAnBeYhJtdAgymAvLFJTsUlhRkIvCrAy01hOs+mq0yIOBAL4kqAWZGQjxCdDyymrm&#10;09WlpTr/W0O7LgvAS4dSTXkZZCH4+gp+V2EhYoIjUJqbh6baajTzukxD1VdVoJKfExALc/IQFxmn&#10;SipTSLKZt3QZNVRXaxeTDFKVFZWgtFA6nQhufT3iwqU7qlgLQyqKS5GXmY3stEytwW5tqEdOahp2&#10;LZ6lNc+z+36LFUM7Y+/kPri7bhwSLq/FU88TeOt/TgF+43MGz1yO4anzUZQzJy64vw2FFvtQbPs9&#10;8mxOItv6BJJpoyOZ+0Ze3IyQ06vhd2wJbDdPxt3lw3F5bj9cmtkbF6Z1w3WBdj5z7BVDYLV0gK4y&#10;eXdOd9ymmt6f1Q32vJZ0bglKH0ib4WbEHpsDz3VDYb2QwE9tz/s68jNdcW8Ogeb5jWntFWCLBT34&#10;nf3gtH4QPLaOgP+eCQg/OhNR38/hcRYij8/W7iX/fYR593iCPRruW4czRsCNR4f1A3F/URdYLu9F&#10;R9CXEFON1/SD2/rv4LKuH+4u6IxFfX+P4d+0wYmlHfEiXZR1G15mbaYCm9SXqvwmZ5sunyOrboiV&#10;FiVWgJn3vs1ehTdU39fpq/AiZTlKaKFz3aYgN+oKMlODkZXig6zoh6jKcoSr83kMm9GPCtwDfcZ1&#10;J7wSBsBGrfPHqixDfQVe87WPAMuAlzGo1QddxC4LwDyaAZb4FGCxz53oxsyQS/WWsQWL7AUs9wvw&#10;En21I6kTrbM0MUjvcI8psr2oFHAwpJHhFS10i+88FN0hwLsGoOr+HFTZr+FT/zhqsxPRWJiGcn9n&#10;lLtbo4HgNUopZWneB4jNAOvSsTKVlJ+JSm9HtKZEocLTHi2xIagNdENDhC+a48LxtDgbtfHhqPJ3&#10;Q1VCBJ7XV9BeR8Hq5kM0V5QZhR2uXogNDNM9kwJcPBAdIJ1GoVocUVdaoht8y97BskeSt528Hw7n&#10;R4661Up9dQVSYxJ1o++44GgEewQiyj+C90Qi1DuYcFcjJTYBcaFxCCd4Al9JboHO4fq6B/HBEIbk&#10;yCSESTGISyCig2IIaaHuchjG75CGhiDvcM1z3R18tDIrOihW740LjUcE74kIiKZbaOJ3h2DznKmY&#10;0ecbLB7cCetonY7MGADbHdNR9HAn3vidUdv8xo/2mXnvE+cjqLfdh4rHu1BisRvldsdQanccJQ5n&#10;UO56CUWO55Br9T3S7uxG3KX1iL+4DqHH5sNrJ3Nfqqoo5h0qpCjlAwJrs5B2eDFBZm7rQDtst7gf&#10;bJiXem8cibQLy/jQ3oysy6sQS/j8qJYOy2S96C5Uauke6obbMzrwu9rjJgF+OK+bLqfjtXUk/HaP&#10;RfDBKdp2mPzDEiT9sBgxJ+ci8hjzbV4P2DtBwXXbPBRe20YS5jFUaIF5KBzFLlOFLZfwYbCyN5zW&#10;9oWbWmnmx8t7YPfYrzCuYxt8v7ADWhJlM7OtCvDLbIFZAJbppO2Edgd+KtjLPHkHZLOzV1myxSjV&#10;VzZAk1yY+a8AXOo/BzmuU5AXeQEZqYEfAK7JdoSn20WMnNkffQlvn3Hd0JsA9x5vWGizypqnjQRa&#10;OZd+YeP1x4oshZgKKhCrAptA/QiwocBmsBXgEV0VYrmuzRBmFeZ3SA6si8JP6o9uE/trE78sZid7&#10;A/ecKht8C8DRBFiX1lmEJu85fOrPpwIPRPWjeai0W4NCx9Ooy6XiFqSg1NsepW7WqC+gIhHAptKP&#10;Kvx/AziPAPs48R8/DA0Ev9rVCi1hPmgN80WVh72qcgu/oyrMX9fGEoBlozNnCxtEUlVjAoK0Ikv2&#10;SYr0CYKfowfCPAPgbe+GzPhkbS8M8fRDiIc//J194Ofkrd1KQe6+iAmJpAJXa0VWuLQbugci3CcU&#10;CWGxWlIZxmu15eVUyQyEyvteIQjyCEJRdh7KC4sRHRJH6CKRFpuKyMAo+LsHa1WV1EE31tYiNSEV&#10;aQlpCPUPRwMfBKF8MMiO/0nRyQQ7EYlRSUhPytCjLO1TXVaGB+dPYU7ftgrwFv6PPDVvEDwPz0ed&#10;42G8o/q+9j2jKiz2WQCutdmLakalzQE0uJ1Bk9cFndt9EW6BlmCmMb43dI624P5uZN/cgjjmryEH&#10;pxGssbAhpA/mdMMdAXhWV1jM7gYr2l2HJVS5VYPhvWE4Aml3o47MROaV1Sh5sA0519Yi/thsBGwZ&#10;CZdV/WHLfFXWuhKARXmvTPqaALfT1SllsTvf7aMRdmgyIo5O0wYG962jmWcPhNWK/rDiPZbLesN2&#10;uQGm64b+8Ng0BD47R/HecVTkEXAmrJZLu+PRoq6wXtYTrlRfj00DNRxX98bJKW0xmTb6yoa+eJq6&#10;Di8yNhLgTcZO/aK0YqkF4Lxd+LFwH95rJ5IotFH/LLnw68w1eEULLQCXB8ylAk9GbsQ5pKcGIDPZ&#10;B5lRj1CTZQ9/z8sYPXsAeo/phl5ju6K3hOTBCnAfrcAyV2MpvKajNDTodBJhFoh1KklAJMiyFlZX&#10;nn8KsIApR/M1gbjTyK5aXql5sfk+Rk9+X3eqseyD1H2iEV1EicdT8am+HxRYlpaVfuBXBLjZZz7K&#10;LBYhfc8Q1FguQKXtGpS4XkA9YWvIT0aZpy3KPexQX5jxQYFlNPoJ4X0qK2sowGKhy9FaXoT6tFg0&#10;5xJOgtqak4JmxrPCLDRnJ+EpPycN/U+kj1gWpOPnq4vyUF2QpwNZpdnZqMzna9re2mLa1eJiFGVk&#10;ETTmLvGJ2uQgTQzVVGKxzXVU7dw02am/jNa39IOFrqusQHx4DBLCY/W8kdZZ7LOxwods9s28t1bu&#10;FXtep80Qci7HZr7XWFeNkkJaYebFTbxfrHUL32tplJyZ98sUlrzHe5vF5jfKih/GdfkO+T3evHpO&#10;dfbGoiFdsXxYN2zj/5gbq8ci4cp6rXcW5TWHDF49d/8eTU6HUWu3H4200y2e59DsfRHPg27hech9&#10;PAt5gCbfqwSYefGDXUi/ulZ7dkMOTIHXppGwpQILuPdmdsZDHh9ThS3ndofD0n7wWjcMYXsmI/nM&#10;ImRfW6PL9VRY7ELxva1IOrkAobsm8J4hcKJFtl5ECz67M65M/Bbnx/wVt6Z3gB1zXpulfeC0WnZ8&#10;GISzEztgdY/fY/yXbTDkd20w9PdtMPxPbTDmL59hRtvP+d4fsHvIl7hEIK0XdyH8/eG+ZTAB7k8b&#10;3pvWng+WVX0UXM8tfKhtlnWq++H2/K6Y1+NzHJvXEfWxKyCblT1NWY+G6FV4ni4QS04s1nkXLbSx&#10;/rPkxK9VoUWFZTqJIGdQhZkDlwUaAOdFnkFaEv+GEj2QEf0YNZl2CPW5gnFzBqH36K7oNaYreo7p&#10;gp5jDRstFloANlTYXFIpm5mZ4JWVKRViKrHYZ8KpU0kyCm2aLhJgPwVZ1NkMsubBdGSdRxvzw3L9&#10;w06GOgpNO86Q4g2Bt/vEAegxeZAqchtpYtD8l/EqYgEaveejymo50vcOQo3NQlRYr0KJxzXCm46G&#10;3ESUetiiws/FUF8CLANZqr4MyYmfEELJgWXASgaonjdUU1mrNSeWSiwZmHrGXLdeWgiry/CC155L&#10;BZa8x+uyh9Jz/sE/Jwwvmuvx+kmzFnbIZt9vnjZrO2E989tnBEOXz3lqDEyZq7KeyHc0fbp2lgyA&#10;NVIFpbOIP5vnxsizMSIt58Z0kWlk2vw+j7opmnxWj6bgubHSJUOOjCf8OR9e6/syD/xJyOh4SxMf&#10;KsU4unY+Vo2kPZzGHHDDROTc3YpXPqfwLvAHVV9RYQH4iftxtLodQ539IdQ5HFaAn/hdxrPgG3ge&#10;ehvNftdQ63oGFTYHkUnrG8l802PzSFjQIl+f0pHAtcP1ye1wY1I73JpM2zuzCyGm0i3oTgUeiOjD&#10;M5F7fR0f1jtRa8/v9ziLekeq+e1NSKIdDmXe6rF2IHPk3grwpQnf4uyov+AyQb45vSOVuTvuzO6K&#10;td1/j5nMU0f+9XeY3rcbhn3zR/T9/Wfo87vP9Til8xdY1OfPGEW4x3zRBqu6/w7nxn4Ji4UdYb+i&#10;l4bNsh5wXvsdvLcNoarTahNuF9prq6U9sXX4F9gz+WsU+SxEqddyJJyfi8SzC5B2eTbTsPW0zbIC&#10;x24CKzBLHTQttOwbLOprilcCcNpqVAYvQK77ZOSHHUNqPOGNd0V61GPUUoEj/a9j4vwh6DWqswng&#10;zuhJK91zXA+CSFv9Iec1rLTMB/eX9aGpirqgHQGW1kNdyJ3QahBOLeCgsppD4FRrLPAyuvIBIQB3&#10;koIPrZ0W4PkAEBtOgGUUWksppZjDBHDPyVTfSQMUZNMgloS0Ei7kH8ZiVD1eSgX+jn88iwjwapT6&#10;3KF9zmDem4gy2uBSH0c0FEn5ZB5K0xMQ6u6KjKgwnT5qLC00FrZjSDvhU0JamZ2O/OR4XQdLijnq&#10;qZpZcTFU2hxdDE8HvZivyiLx5bmZKM3JQGZcHOpkadjSYh2RbuD3SZTkZKOQ6pwem6jqW1tOmJuN&#10;kWhjWskYmdbVLPVcRqwFcAljnvZ/hk4jmY7mML8nsCrAn7xulQeFQKuvjXMNE7AtPG/hz9YwKbFM&#10;c0mV15UDW7B4YHtspz2y3TkTpZa7qbqn8Z4Avw88bwL4lE4fNbscQYPzYdQ7HcUT7x/w3P8Knvhe&#10;RJ3z9yhl3hx3YhHs1ozEkdEdsazrnzDtq88w4cvPMfHr32PGt22wqdcf8P3wv+I6Ib49pT3uCXiz&#10;OsOeuXDc8bmqvNU2+/HE5yJehUj74UXU8IGRc201YvlA8Ns0FHZLeuLOzI64OOEbnBr5Bc4QYtlW&#10;5Q4VfVWn32HWX9vgwJQeWDa0CxYP6Y6p3f6CQV/8HoP+/DlGfP05Ti8dDAsq+r7x7fh7UaH/0AZz&#10;eDw0+A/M0dvhsdrn7gqs347hCNjFvHrnCLitN9oOD4z9GgeZBgSdnYLA/dOQcn61OofQHWOQbzkX&#10;PxXz3y+H1plWWgB+TQXWbUdlg2+x2gxR4pfpa1AVshB5HlOQH3oQydEuTI+cCbAFaqnAcSF3MG3p&#10;SPQcSXBHd0aPUZ3QgyD3kN5ehkwRGbmwhJRX9qUKGwALtKK8EubpI5335VGmiDTXZZgBNtaRNga6&#10;VIF5T+fRVGGp1DLVPBsQywIBxiqVneVBQEWXnLjn5AG00IMI8SCThTa1Esq+SI1e81F0fSrSdvVl&#10;brYEZVYE2P+hthLWZceh2PEhKoLcNPetzk1DtLcHnO4/RKibKwKdnBDg6IRoX1+tuIoLCkATAQ3z&#10;cqdViUBNYZ7O/cYFBSLCx1vnjgNdXbSdsCQzTbuSIn0DER8s3UzuiAkMQaRfIMrz8pASHYMI3yDm&#10;sYHMZ/0Q6OarLYTRQWEESQAmsKJ0ZoA/hGke2Hz8f4kP8DIEWoXXHObXAq8JYDOwRuWV8foDxPzZ&#10;Aq4Z4BY+UF6/eAZPi1tYPKgDdtKKOe6ehWq7A3jrS4BpnRVgk4UWgJ96HMcTOXqdxkt/2mffC/x/&#10;cpQKuRg3ZvbEzv5/waKuv8dk2a2/058x5pvfY1zbLzCx3ReY3PZ32Nj3K2yktT1M+3prSifcmdoB&#10;d6e2h8vygUg7vxxlj7ajyfk4XlLV38c8JMQ3UM+HQ+GdTUg8MReB20fAZWVfPJzTGRcnfoPTY77E&#10;+fFf4/Hiftjc+wvM+/YzHBhFCHdNxdlV4zCcMI9r/0cM/tNnGPPt5xj5VRvsndYDVnsm4uzsHljc&#10;vg3mt/0MSzt8jg1d2/CB8Ec8nN+J+a7Y5wFU32EI3M0cmeG9bSgceP3MNNrz/n/E2ek9EHt6BRLO&#10;rUD4/qmwnPgVUi6OwfvCnQR0C97o/LAxtSQAv9GGfhnoIsy01C8y16MqfDHyPaYS4H1IjnJCapQj&#10;0qjANRk2SAm/jzkrx6LHiE4EuAt6EOLutNMCb3dR4fE9TQosA1TGqLTuCWxeF0sgnmAosFhnXYVj&#10;3MdBLLN9/lRZjWVmDYvdSVR4lAGwhJwLyLqoO2GWRe1kAEsqsyQnFgWWfYKNUWiTCgvAte6zkXd1&#10;LDL39uWTfylKLFejLOCxKm5dlgD8AGX+rgpwcUoc/Oxs4WbxGCEuLgh2coWPjR2Cee5haU1FDsFr&#10;WtroQD8qajSq8rMR7OGG1OhwePNzfvYOcHtshYKUZGTFx8LHwVmnkPwd3eFt64xgdx8khEaglvlt&#10;eW4u/8GZx4ZEEl4/JEfEIMo3BFEBociXRoj/G7jmILj/Mwji/wbv/3b90zADasBr5L0fj/8Zhuqa&#10;8mAJughZ9TLEzR6rhnfD/pmD4bp/LursDuKdz2m8kwGsgB/USkse/NzzhMIrDf1PPU/huc8ZOqL9&#10;CNo1Cfv7fYENPf+Mu2sm4Nrq8dg1bRA2TeiPKQR5Yrs/YnK7z3U70muLRmLfkG8Vlr3f/Zl5MVVt&#10;QS94rh2mA1ZVVnvQ4nYK76Mf4G8ptngddhtP+ZCocTiCjEsEZd943vsdHs/rgmuT2+IMc+BrfAjI&#10;1qQrO3+OdT1/j2PjO+LmiuFwODAPG0Z0xOA/U2UZcpzb4y84O683Tk5qj10D/ojd3/0Bp8fyQTD6&#10;rzg46Hc4Pux3qsJSQum9dYiqb9Ce0RoCs0wnXZrZCav42VNTO8Nn40j4bx6NR8y5r/Vtg9iTw7QT&#10;SaaVXkmttM4NU4EJrTEvLNNKUn4pu/TTbUQtQZ7nVBSG7FJ4FeDIx6giwOmRD7GA/57dFeBO6E4F&#10;7kaIu43tZgJYcmFDec1HzXuZ/5oB1jCpsFFGaRppZpjh/XSUWcA05niN6iuFVksmjbJJqYc2VqyU&#10;zc74feNkIMuwzgJvl3H9TKPQkQvwSgFegBrXWci/Oh7ZB79DvctSFD9ag7JgWzQWZaMuPQZFdndR&#10;EeLFHDgHDYVZyE/gtZR4WukkVGSnoZxKmh0brb3BKeGhaqlTwqUMM48Wulw3+q4pzEUVj9W0y1Lg&#10;0VpZhvSYKIR4eqEoPRWyBUoTr7XWyqLvFabOJOa8PLYwr5ZrUmLZSOstx6aqMiMHJlj/mwqLtZb3&#10;pJBDu5QImOa/n8Bp5MBSEsn3THnwp0Aa93y8JlAaea+8FrglCKq85r1mcPX+5iaqNnP5F89RmJmC&#10;Q4snYjfzJc9D83Wg6g0Bfu9vWOh3QecJ8nm88jtDeL9Hi+sxPKMiNzgdQNC2cdjX43OsZs55aWI3&#10;RJ1fj8ibu7CDKrB+7ABMbfcZphHeGR3/gN20Y5fmDsIx5nEHhnyDXX3+iPuz+8Jt5WC4rR6M3Jvr&#10;UUP7/ILA/pZojb8l2+JN2B28DLyKJo9zyL+1ETGHp8J340DYLWa+O70DLlB9L076BrfmdWf0wdVZ&#10;vXBtVk/cW9APVsuHwHLFEJyazIfTqI44QFt/ZnIXnBz7LU4xLjEvv8Mc/NHCHrg+la8n/hWXJ3+F&#10;WzO/ZQ7cHb47hiFk3ziE7h+H4L1jaKcF4P64O78rNg/+At/Tgjst7g2rGZ1xtnMbXO/7GUIpMq8F&#10;XnOYCjukyUFGo42ldeR8iwJcG70M+V7TURS8ncprRzdIiCMsFODM6EdYvnEyeozsQIA7EuCOBJgg&#10;j6WNpvoaFtroTNIuJYJoDGL1N3ZlILTG0VBggVdHltUWm+d4jRFo49x8lHy4nwIqDQsKMME1QDZ6&#10;g7uIFR9F2Mf3V+vci9F9Yn9DgQ2AzRZ6PqpdZqPw2iRt5m90W4ESiw0oC3dBYzEtNAEutruHqghf&#10;HbBqLMrBk4pC5rlFeFbDXLSGIBFSGciqys3Q9+tlB8OCTDytKkFzRZFugaJVWg1VeFnHe6tK8Uzy&#10;3wJZXytfK7JkPa0a5rfVRfk6Ct1aw3vFwjbU4NWTRrx51oRXrQ14QyBfCpgtdagoKkATP/eS70n7&#10;oLmNUHJfUV0Zaa4oKkI182oZwJL2whcyQPbUaDGsLpeR63Kt4pKCDgmBUiAVuAXOcv5OksvqQ4CA&#10;11by4VEr60zLQ4L38WfW8MEjK4How0G+q6gQVSkxqEuJQnVaLB9OhbiyezV28Qnuc3g+mp0OGoNY&#10;qr7n8T7oEs8v4jWBfuZ5EnUOB6mStM3HZ+Ha6K9weUwn2NHquayfiIBDi5Fjexo+Z7dgy7COWNXn&#10;L1jT72vsHt4BV2b2xaUZvXBhSnfcmNETNksHwXfTOFriQbSgM1D2cDt/9lG8CbqKv6fY4dcEK12y&#10;9onPJTR7/oAyi91IPjELQVRGUWFLgnRjajtcmfwtbhFE2SjcddNY2K0eoaWZtiuYLxNih5VD8GhB&#10;H9yd3R23NXowz+0DhxX9Car0/nbDQyr64wWS+/aC09r+8Ng8WNU37MB4hVdCXrtvGgSLxT1xUPYj&#10;nvAtLGUwTVS8AwHuR4B39aF9/giwUZkltdHbtbjjjRZ4GAospZf1cUZTf2HQFqRGWhNgBwL8GGVp&#10;VjofvHrzFCpwB/QiuN0IsiiwANzdBPCnCmwG2FgT2gDYyH97fyifFICNUklTT7DJLn8Ks1hpY58k&#10;AVgUmMCK6grMtNJmhdbtVMbwZ08ZjD7ThtBG9zcU2LDQRrwInYd6z4UouTED2ccGo8l9Fcqst6Ay&#10;ypMAZ6A2NZIKfAfV0YG6HlYjVVistCyrY8wFF+tc8BPC+pKA1sleSGHefPIFoTkrEY0Z8aiODEBL&#10;YTZayvIJMqFJikR9chTq4sNQFxeBVl1LqxS+Dq60OFH8h47SJn6x0dGBwSjKzEJRVpYObhWmp+vi&#10;77JOlqu1i65EmZeaisyERKTHJSIjIRkltN6iytnJqQj0CEBKVDzP05CZlIqyvALkp2UpcCV5+Xzf&#10;nwqZp0UdUUGRKCfwdVUVyE5LR0ZSCkJo2csLC1GQla0LAUihRnRwrDb/yzpamUnpiI+I571paK6t&#10;QW4aH3pRfvgx1BJvvG+j4OoOxF7YhUvr52HP1P7wP74Irc6H8Nr7JN5qDnwRP4ZcwY/Bl/GW568Z&#10;z73PoPzBVvitHYqAnTNQ8OAgGnxvo97vHgpsziDr4VGk3dyHsCOL4LVtMry2TILrutFwXDkcjiuG&#10;wWHZUDjz3GfLBPhvn4Awwpt/k3/MtO5P3E7gfdgt/C3RFj/HWOB5wDW0el+kAhPgx3uRemoOwnaN&#10;gN+mgXBZ1QePCbEUdNyc2RGWS/vDecMoOK0fCed1o5jH8metGsafNYQxEE4rBsCNv7Pb2iFwX0vV&#10;XzsQzqtlczRZ7L033NYNRMDuMQg5MBFhByeq8kqEH5yA4H1jdSDLiw8PW+bgR0fLwFk7WPJnn+/e&#10;Bj8wJbg14HNEHxmkwEpttIRUZmlFlsYODS320Pc3E+CVBFgWttuEFCpvEiFODnuEwiRL5MQ9wrot&#10;09FteHv0FPUlwF1po7uO6UKIupsAlkorI0SFZUrJgNmwzZr7CqgCsMCoABsQm3Nhs6U28mCqtRRp&#10;KMBik+U9UWajfFJyYTmX99VWj2buPXWIAiz5sIxI6yi02GeZQnoeMg+NXotRcHkScplfNHqsQbn1&#10;dlTF+KCJClydGKIA18SHGtNIVNhm2aTbBLDMBQu8GlTi0kAPNMYGoS7cBzWedmgIdEN9gBsaAlzQ&#10;HBuspZT1VKbaSH80xwWjNopw8ztlNwfb248RFxiKMsLqbeumBR3xwZFwtXREgLO3Lq8T4MqHA8FO&#10;jY7TtaL9HH2Yg3vw6IUAFz+4EeoqAleSY6zUEeDmjzCvUAS6BiDITQbSwnSJndLcfJQXFGihR4Bb&#10;AL83EL7OxjrTSTHxyJK1pgmvv0egzg/HhsUg3D9c15H2sPdFWnwqmmtq4M/viguLR3JsIooLCpEQ&#10;HIa34bb4r2QX/H+LQvE+gBCfX4e7i4bjAAEO+H4JnrocwWuvU5r3vg+6iJ9Cr+HHiJv4OfIOfoq6&#10;ixd+F5mTHkWFzXE8D36g61/9mOCIn5Jc8DrGHrVul1FmcxJpFzcgiooeum8m/LZMhMe6MXBcPgxO&#10;DPe1zCm3CiRUn3s7acdliuokXvtdwi+xFvhHiiPeht3D6+BbeKEQX0K55X4knZiJ4O18cGxjfspw&#10;Xd0X1gu767TSowU94Lx+BFVyDNw3jIbr2pF8n6q8RnZqGMTzQfAgvBJuBNedALuvHwTvjUPgt204&#10;f5cJiD42A3EnZiP2+5kIP2RAHH10CiIPT9IcWDqU7Nf0w/djvsSlCd/AalYnXO7zGS72aIPbzKHT&#10;rk7A+6JdBJRqKwUdpqos49wMr7kBYisa49fSQs9FYeAGgnsfSYQ3KewB8uIfMyywcdcsBbjHqA7o&#10;PpLwMtRCmwaxjMErQ4EFaFHgngo0ITYPXhFgCQFYWgelykr7f6nI5qkkGXU21JffRZClbFIUWUah&#10;RYnlPTmKrRaQe03qz/y4pwLcd/oQnUaSaixDgaNlPWjmwAowLbTzXGSeHoHi86MI8Dr+cexEVby/&#10;KnCNAGxzC9VxktNSgRVgKnC5AFygABvLwzJqSqnUwagL9VJYm6nENX7OaE0IRXWAM+qoxE9pu2sS&#10;I9CUKjsXhkM28JalZmXBu+hAGXH2R7R/IOKDQhHpG4TkiGjEBYcT5AgEunjDz9kTDbS+mVTaSN9Q&#10;xAZGIoKgxYVEISUyFjEhESjKzqJCVyAuNBLJ0YmIJ3xxIdFU6BRei4Gvkw/vYTpQXYUsVeZ0XUs6&#10;MSpRq6eKqOCi1tmpaUiISkBrfR3qKipRml+k9c+JkUlU4wJUl5bDx9Uf8ZFxVOg8NNbWIS8hFi1W&#10;p1C6fyF+CbPE/8nwwluvq/DeORvnZw1ExKkVeO52nAp8SueAxT7/En4DPxPcvyVYUhUf4X20pS6d&#10;8zrahv+PeC6L1yXY4+dEJ/wU74iXwfdofa+jyuoIci6uQ+zRecyVJ1E1JzDGI4CKHECgQ3dOQ861&#10;LXjqcxkv/K/iXcgtPiQe4G/xfCBEW+BV8B28CrpFiG/rQniVNkeQdmY+IvePRfje0XoM3jmcMPaD&#10;zeIesKa1FVvstm4YYzgfGCMZ8rAYCvc1Qz/Aa8RgeK4fDJ/Nw+kixlBlpyD+5FyknFvEWIykMwuQ&#10;cGoW4Z2sAEcdk32Lx1CBh8KB9v0Mc+/zY76C4wLm3kP/iEu928Bq4peo9V+Ot7IutE4jCbCiulLQ&#10;IWFW4J0EeDsB3oaWhPUo8J6PAv+1SA65jaTQh4z7/P9kgYJES+zYP08B7k717T6yM7qNon0e041g&#10;igJ3/5D7GnXPRk4sA1xyLgNahoX+qMBmFVaYJUwAm1XYDLEZZPN7BuQ90JE5sKiwACxK3JXf32vK&#10;QM1/BV5V4HdShWXKgQXgCodZyD0/FsWXRqPefT3K7PbQ5gYz5800mvmtb6I2OUKrsKQBoUXUt6KA&#10;1tko5jDKKU1rPNMON0ueLMoshRulhXpN1op+VllCgEuZQxtbrBhNEGU6b2xseiYboVWhmRb2iRR2&#10;MI+VrUZlyZ2nzGcz4xORHB6NJsIpRR5y7bnMtTInloGu2tIivGKeKgUfz/k5nQvmfVr8wVz11fNm&#10;zXnT4pO1pNLoVDK9JytzyIAVv0tyXcmTJTeW60/5MySnlj2XGqqkckty8BZCXaUrWgrcsi2pNDxI&#10;YUrTo+NImNYTcYtG4qXbVfwW/hD5t3bj4UrmekcX45nbMbyhAr/zP4+faJ9/i76Ln6i+v8Q8xM+x&#10;Vvh7mrtC+y6WNjfJGb+kuPDooIu7vwy9h1avS6iVGuk7O5F9YTXz1kWIPTgHEbunIXznZITtYOyc&#10;itQzK9DsdRHvIu7z+x9SeS3xE23zbwT4XcRDvA65pxDLA+FNxCM0uJ1D4e1NSD09GzGHJyDuyCTE&#10;HJmIwB0C6HdU976wl2osQuxBaF1XDdZwoX12Y57tvnqwwiudTd4baeEZvgLwjjGEdx7SLixF1uUV&#10;yLi4DKnnlyD57HzEfU9F/n66qnEIbbT3NtpyAvwD1ffsiC/gwofG/dFf4mq/NgjfN1ALOKQS63W2&#10;AaoBrhlo4/zTaE3aiAKfhSgMWIfkoBt0eHfpku6iIOkxSlKsceDIEnQXBR7ZkcH8d1QX9BhDeLWt&#10;0GjuNwNszolFmeW1eTRaq69MObAZYFFgc6XVp5DKUZTXbKfN000y6iwj0gKwHM0qLCG79Gsv8Bip&#10;ztJRaGMK6RUBluV0qqjABRcnoPgKAXYTgPejJiWUFjoDVdHMEQlwTXKk5r6VWfzjz0tHAyGtlsXb&#10;BVzCKmA+r5OKqmpjSZ26al0nS9aLfsHXsoxOWU6G7in8rM649rqpDq94XaNZgjDqyHM96qQssqYK&#10;lQV5ugWpDF7JdTO4YpMFTNnoW65VFuZpbvyypZ45cRrPZRlZWYzdWA9LBrQaeU2gVqDlOuP1sxYt&#10;wawsLlFYdYF43pOXnqWllrIXk3QevXrSQpXNpepW6BrQUuX1orVFVbiysEQBNkah6/HE5Roy5g+B&#10;z+C2iKZ1brY6jtL7++G0dRrCjtNCE+BXzIHfBxDg4Cv4JeIW4X2An2RqJ9kBf0txVXD/luGBf+X4&#10;4F/Z3oSa1+Jl2uc+nvldQ6PjSVQ+2Ivim5uRc2EVEqnCUbumIGTLOARvHov4w/NQZX0Uv8Rb47cE&#10;G/wj2Y7gWhJiK77mgyHWmjDb4F2UFX7ig+JlyAN+701UPN6HzAtLkEKI449PQdzxyYg6OA6B26iw&#10;6wbAadV32vTgvJxAL+0Hu0V9YbuQOe7iPnBe9h1cVw6AC3NhD9pqT4Lsv3Ukog5NR8LJBYR2qcKb&#10;eWkZ0gmzqHHi6TmEe4YCLFNJosCyguXlKe1wisrrwBz8LvPh+2O+QJnrYrwv3KsAv8n+CKxALfHm&#10;A7h8nbuHxz1oTd6CQt8lKPIXgK8hJvAOHd1d5Cc8QlmqNY6dXIWeMgqtANM+E+IezGG7EzYpjxSA&#10;ZRrIbKHNIEuYizh0sMoEqKiuACw2uuOILgqszPd+CrJZheVowCsqbQBsngvWXFgh/o42uhfajuiB&#10;dhrdzYNYRimlAFzrtgB5VOCiq2MU4FKHw6hJizJaCZnLltjfRX1GHFU3D6lhAYjwdEWomzPPg1CR&#10;lYL6olzkJsQgJz4W5bLOc2YaynMF1iJkxkZrIUdBajISw0J0Layq/BzEhwTpSpW5iYnIiJEldaJ1&#10;jegGwhQXEoashCQkhEUyN/Xie/HIT+dDo6IM+WlpKEzPQFRAMIqzs5GTlELFpqrGJeheSjKY5e/q&#10;o5uf5WdkICkqRu1wTnI6opjDxtJqN1DhpfUvISIW6fFJ/O4sXud5Qirz30SFMTooUm21LB8r1jqJ&#10;IY0LgZ50JtU1OqAleXBqbDKimac319Uhl79XVmomWoIcUbVzDoJHd0PA6M4oO7cRJff2IvL4UsSc&#10;Wo5WVwLscwbvAi8wLuF98FWC9RC/ErB/pLviHwT33/m++HdBAP4rzx//zPQk1FRhAvxWAJalYl1O&#10;o1ZWjryxGemnFiNmzzSEbiZo60cibv90FF3fhPeRj/HPNBf8M8Ue/053xN8SbRTef6Y6Mwd25s9z&#10;xPsoG4JshxfBD9HqcwM1tkdRRBXOvLgUybS48bS2MYcnImL/GPhtHQyvjYOowIR4aV+tsZY5ZsvZ&#10;XWEpJZvzusOOr+0XEeglfXQgK3jnOKr4LCSeWoTUcwT4wjKNlB8W0UbPQ5IAfGIGIqn2MgrtKlNY&#10;q/rg9uxOODf8T7CTtsYxf4HHyh54miTzvsx/c6QSaw/DAPZ9/h4NM7xGyPt78DR1B4r8lqPQbw1S&#10;Aq8hLuieKnBe/EOUplnh9A9r0WtURxPAtNAjGCPFRtM+Ey4BVuDV3NcE78dF7AjYJwqs8IrqmgCW&#10;wSyB1CjYMEIBNo1Gd+N3yWsJgVjmhUWBO8hUkoxG00J3pupKM78Bbw+0HU6AzSPQ0szwNFjmgRci&#10;98xolFwbT4A3odjhGGrSowlwOgH2RbH9PV2NQwBOjwhGgKMdPB4/RoirE/zt7VGTl4n4QH+EeXjA&#10;x9YOoTwGublqmWRsQAB8HJ3gzfsifHyRGBqMovQU+Do68h43BLt7wfWxPbzsnFFKuGuYC4cxDw5w&#10;9YSXvRuiA0K1kSHcJwD1ZaUIcPNGLPNj2eTMzcoZMQEhyE5MQm5KGoI9/GF1y5Lvh+suDXEhkQjx&#10;CkSodwjCmS/7OPki0CNILXBCVBxCvYL5veGI8I+AjzN/pkcwQnzD1BInE8xQvwhd6F1aC2UjtCAv&#10;/i5eYQpvdUm53i8Lvns4+uiuDlFBUboJWo6nC55e3oakOQMRQEtWfHwl3jJnzb5Me3phLZ66n9BF&#10;694GXNDVJ38Ku8681AJ/T7LDf+X6KLT/5vFfOb6E1wu/JjkxZ7XC2/BHtLu30ex8GtUW+1F4bSMy&#10;zixFwqFZCKPqBq4dhpjdU1BwZT3vu4t/Urn/keqEfxHefyTb68jz33j8Z6oLf5YB8LtI5tphj/E2&#10;wpp58B1V7bL7O5BzdTUyzlMhCVfUofEIPzAGoXtGImD7cHjJnki00Y7L+lGF+yq4FrM64/HsLrCa&#10;203LNt1WD4LfltGIOjADSScWIOPccqSfpeqeXozUs0uovPMI7iwq8yzEHJ+KcD4k/HeOgNP6/grw&#10;w0XdcHnMl7Cf310VOOzAELwmmC+zdzG3JcQCqIIqCrzHUGABmqFKzGtv8/bheTpdSsBKArwaqXxQ&#10;KsBBd5Abew+lKRY4f2kDepsA7iVVWALx6C6aB/cyDWJJSC20NPXr6hsmBZYWQt3gW+Z1xQrLQBZB&#10;VIg1DGg7CtAmOy3g9uAD4UMHEr/DGKkW5ZV54B4KsO5OOOE7tc7SzG+sytFTIf7Q0C/9wK1BC9Dk&#10;vQr5Z8ag7MZE1HtsRZnzCdRkxNAmp6Mq1Auljg9Qn5WAlnJDgX3srOFp9RiJwQGI8vbSziJZFzrI&#10;xUXLKlMjI3Qt6BfMY9OipFjDk0ocS/sSgMK0FFTn5yLMyxvpVN3k8HCC7IUovyCqa6ruMZwUGUX4&#10;whkRuvazlFEWUN2e03IXZ2WqCsuWo9JGmB6ToKpdnl+g7YbZVOSsxGTdQyk/LZPnqQQ8DYkRcYgP&#10;i0YWlbippkb3TcpJyUAugRPlTYlLRjrvy0nLQgMVVtZ9lvMs3pPDe/IzspGZzHN+p6whLXPAVXyg&#10;FOXlITOF31lbrY38sm1paVY2WhyuoGTjRIRP7In8A4vxS8AtFF7dyj/WRVppJYUbCi8t9M8yiBV9&#10;n6C54L8KA/DfxSGEz4dK7IVfEp3xTga1CO4z2QPY+RQq72xH4eW1SD42B7H7mPdupfIKvDsnofD6&#10;VrT40ZKnuOPv6R5UYFFbwsuHg4w8/4tW/N9U+P+SB0O8E620PeHlw4HxPOA+mpzPUoG3IuvSKqrw&#10;MirkPMQem4qwvaMJ8CgE7xrFvHYYPDfQUq8XWy258EA40T6L8tou6KkW2m/zKITsmoiEY/OQzoeM&#10;RNL386noVNxjsxF3bCZij06nOk9D1OHJCD0wDn47RsCR+a/Nyt54vKQ7rk/6GvYLeuD+2C+RdHkS&#10;3hftI8A78Uoh3WtS2o8KbLbSaqHz9+NdwUG8yNiHkoBVtNCrkRZ8iYJyF/FBt5ETfRtlyRa4emUL&#10;+oxh3juCEI8y1UMrwF21K0lssthocxVWT9paUVxt/aN9lkKO/8yDzVZa1NSA15zXik3+AK0quZyL&#10;lTamj8yDWLKYnewPLNNGArCxIscnAEsnkrHB2RICvBANniuQcXwYSm9PQb07AXY9g9rMOAVYltMp&#10;dqQC5yShsTibakuoGbWFWUgmzMWpicyBS3Q/pKbyEjSWFiE1KhyVtMmS60pHkrwn582V/MOv5rXq&#10;SjyhQkrnUkNZCaoL8/GauetTAv+kQQamjEGoVy0NaptzklN0sOop35MiDtkz6UUTc1kZsGJebF5y&#10;RyqzXjK/lYEpKb6Q4g1jAKtZB6FkSZ1Xsr4z33/xVNatYs7LPPgFc2QjmvCc16UG+hmPek0Gt3S9&#10;LH7vUyO0+4gPE6Pgg9f4+0j+a2ysJp99gpacRNRd3IyMZSORvXM2fvK/gcJLGxF9ZAGee0kPsFRf&#10;XdD53x9Dr+G3uIf4r2x3/DcB/q/8QPwzyxd/J8CSD/8UbY2XATfQ4nIGdY/2ovDiGmTQNsfum4LI&#10;beMQwbw38eBMlNzZhVa/23gXT2gzvdV6/0rb/XOsJX5LpPLKA4KqLAr/X7l+vObM/NeeKmyDl6EW&#10;eObPVIm5dbGsH31xBdJ+WILkMwuZBzNH3T8BfsyDg2hzA7YT4m0SY+CzdTT8t42lvR4N7w3DmPsO&#10;hs/GEZBVLiP4cEk4NhepJ2mXZSuWI7MReXA6IvdPYV4twfz6AOHdZ1RieW2TZWe/gy0Bll7h+7M7&#10;wpYW+sG4L5Fzb6YCLPbZUF8CzHPDNn/Mgw2Y9yrAb/IO4FnaHgK80gA46AJi6TIE4GwCXJ76GLdu&#10;bsd3Y2mXqbxmgKWxoTuh/m7qd+gvTQjmPJiwCbTm6EWLKwALzDqNJFbYZIlFbTuMEHjFGhv5rdQ4&#10;m4s5tGtJ539FgWXnQaOhwQywbKUiOxEKvHJUG037bFho7QVeipeRS9ESsABVzvOReWwIKu5No53e&#10;ilLXc6jLTkRDIQH2d0YRLXRDdhKapL+XKtxaWYCWSmM5nWfVpXhG1awqyEFJZqoukSODV9KFVEWl&#10;rSGcMscrex69JFSyVrSMNr9qIAA8Fmem42VTLRU0C6383GtZyF1Wo5SBLZ638J7qokKqrwBbr6+L&#10;qMIvmwmhBIGpkY3RZPF4eQAQVIHVXP5oXvrV2EG/idAZjQsCsbYN8toTOec92rzAaDWFXNeQ9xja&#10;wMAwf7c5zCWUuqQsj9LE0NrSjNZIN9Se4MNx7Xi8975K8DZSfRbhhY+0EEoTg0B8URX47/GP8K8M&#10;qmOOD/6bcP072xd/S5Pc1xVvQu7jhfcVtDqdVPUtIMApx+cz752MhIMzkHt5PeoczuFluDXeJ7rg&#10;N37u7wT41wQHvKGVlp0d/pbkQIDd+XDww3+XhuK/cvxpo13xI/PfV8x/n/neRovHVVRbH0Hx7S0K&#10;cPoPS9XuxlItow5Ngc+WoXBfR3XdOoLwjobfdtr23RMJ32SE7Z+KkL1TEMTXEfydIg/NRuyRuUg5&#10;uRgJR+chev8MRMv1A7TL+yYhbB/dyYEJCN07lp8Zrc0M0hvssKYf7Fb2JcR9YL2kByxmdMADKnDe&#10;o1kGwGKhNQ827PKn8L41BwF+KwDn7jcADlyNQn9a+KAfEEOAYwNvITuKANNC3+dDr/942mXCKwDL&#10;XLA0NfQY2xX9p/ZHPwIsU0ZimRVa08CVOcwKrACLAn8A2FBfUVVz/AfA/KyhuqLYRkHHpwBrEGpD&#10;gU0Aj+huKPCr6CUK78uoZWjym49yxznIPjEMFQ9moNptO0o9Lqri1hekoszHAaUuj9GQm8qcOAs5&#10;sRFIjwpBUUoc0iPDkBsXg5K0ZD7Z/BDhLVY5CmVZhLKhRvdF8nFwQHZ8LKJ8fY3BquhoKnUpsuLj&#10;+A8ZDE8be628SggNR1J4JOJDw3QUuaGC9zC3lcGsCL9grbyqyM/XAg4fJ08eZR3pZOQm004zDw71&#10;DqIVTtSpIYHq05rnT0PAVXglFGA5ygqTBqiqrgIwHx4fupHM1/Wc0JpANjqQjKMZYKMTiQ8SWZ1S&#10;FvyzPYNsWumX9qdRemUzss6txGv/C3jp+wOhPKuDWD+HX8dv0Q+YpzowT3XE35OZo6a44Jc4Byqk&#10;nQL81PMSGmTPIua9OT+sQjpVLfvsMlRYHMKzoId4HWGDX5Ld8Btt869pHngvI8u+1/Hc5yp+jrFi&#10;LuzC3NeN6msA/O9sKnC8C96GPMIzr6todb+IRudzKL2/G3mX1yDzh2WEdzGSmbMmnZzHPHYOQnaP&#10;0135nVb2g+em4fDfPk43/o44MhMxYo8FVrlf8vITzJ/5Oo25bzJ/11gCHXmA6sv7Q/dMQPCecYR+&#10;PJV6BPx3DIfPdqr3pkEGwKv6aTWWFQG+MfoLPJ78NUqcFlJV9+BV1i68JLivdA7Y6Av+YKFlJ3/a&#10;59d5BLiAFjr/IF6KhQ5aTQVejqzgs4imQ4kjwBkRNxVgq4f7MWhSd+bBndBLVFgAHkOAtS+4F3Nc&#10;GbwSgM210WKpDYjFNptBNhTVsMiS05pzXgkdvKKtlusy+iy2WaaJBFi11gRVYJZzBVhC1JuvO8vy&#10;snxftlZpO7wbvh3WlQBHLSfADB6bfAmww2xkHx+CKou5qHLZjnLPywQ4GfX5ySj1sUeJiwXqclNo&#10;qTPh72ALl4eP4G1tDV8bW/jZ2cPNwgKh7u7wsraF830L/iP56iqUBSmJ8LZ3hOtjG7hYGOFl54CK&#10;3GxE+vnpa6cHVvB3dIO/kwdzazeGO8K9AnW/YGkdjPAJgpu1M0qysjQnTo+J17ZCb3t33eDb2cIR&#10;CSHRcLN0QVJULOGR1TMMgM3xv0FsAEzIFGDTa4YZZIFXoP3PzxqK/gFk/pwPKmyG+NMQ1Y/1RNm+&#10;uWi4uQMtloc1dxWARX1lFwZRYKnE+jn8Dn6No9VNsOVRbK8d3odbarwMuM3c9Awq7u5C/qU1BHgF&#10;v4eqa3fGBK8V3tAG/5Lsjl9TPfBWRpV9r6HR5ghe+l3HP/kwkKmof6W5499U5n/TQv+DkP8UaYvn&#10;ntfQ5HgaDQ6nUPFwH/KvrGO+ugQppxYi9cxipJxehGSeC9DSbigj0Ba0tZ4bh6vahh2Yhujv5yGO&#10;4Cbz90o5vxIZdAip53h+ZhkyzjOX/mElIaYVPzqbtnkaLfgY+G6Vz1N5mVP7M/eVvmBpJ5SlZgVi&#10;WbHy8WICPOrPcJzfCXXBq1RdX2XtpPruJKgm9TXlvvKenOvgFRX4feFBxiHevxel/GyR/woFOMaP&#10;Cux3ExmRN1GVYQk7q8MYPLkn4TVyYLXRHwDuaQxc0ULLqPNHgI3iDQnNhxk6iMUw1FUsscBrVt+P&#10;ZZXmKiwBViy0HM3xKcAdZKcGvpb1oWVAS3ZmMACmhTYAXqbR4DMfVU7zkEULXfV4ASqddqCMdq0u&#10;L5VBgGU5HU8bNBSko64wEzG+ngh2dobL/QcIdHTSzc1kIfe4AH+NGIIZ6e1F1Y1hrpyNuOBgxIeE&#10;IsjNA+E+vogPDjFaDN09EBcUqn3AiVRfUV6pukqJjKM6J+IZFbw8P0+njGSjs1raZFHmtNh4ZMQl&#10;IZORGB6t58kRUchNTdfpImlI0DyUkP1voQDLkUotocCalNiAVkA2H41r5usCrXxeLbacfwKwQmwC&#10;19gxgud8QDwvyUTzjT2o+mEd3vnzj+Ye/wAJsNY9C8h6fgk/hd/Cz1EP8VusNX6MtMCPERZ4G/oI&#10;L/jH9sT9EhoJWBXVoujqepTe2IIGp/N4EfwIP8Y54X2MPa0w1Zq57/toKm/ALTRYHUDlra18INjj&#10;/yoKwv8pCsS/ZOCKcP+Nee8vkdZ4438LLYS3+sE+lN3ejtwLq5B6gkp6iHaXljju0Ewkn1ig60bn&#10;XFyJ7AvLEbRjLB7O7Ain5f3hvXk0QvdPo/rOQwKhNwOczodM/s3NyLu+kQCvph1n/skHQAK/O5pq&#10;Hbp/Em33eO1ECtg1Bv47paGfAG8fotNIjmsNgGXhu/tT28JjZS88idtEMGWk2Zj/FYCN0WZDdT8A&#10;rEDvw48CcMEhvMzcizICXOi7FFlBJxHpcxPRdCYZEddRl2UJV7vjGDaFYJkA7jValtWRUsruukuD&#10;AbAMOEn1lamog4Cawf1PgAXSjzmweepIBrWMkWY+BORhIBVWJng/hViANUf74V35HaLofXVlDrMC&#10;aw78KnqF2ueXEctQ77UQNc5LkXNiOKqsF6PCgQD73kF9XhpVOBFFzhYodReAM6jAWWqjq3LTEeXj&#10;gZSwIDSWfFxe50llqea/sgJHdWGOVllJl9JzWVqHuatUXEmxR3N5idppaSmUgo/n9XU6iCUDVK/4&#10;Ry/L6hg5sOS5DXqUiizNe5kLS7WVLLUjW7BIFVVdOb+HAMlglQEq75cgaAKoDDSp6sp7pmvNfEBI&#10;fmssqWPArHaa1/Q1P2/On2WQSj4jn30qeTh/F7XU/F0UZD2XNkKjlVCstAF3A5qZ/7/yvoPK06uo&#10;tPfQ7HAcr2T6iMqrOxCaAH4fchO/Rj/CL1EW+JkAvw97QPW8jefe1/HU4wqV8gqaHc+ghpa5gfnu&#10;e4L7Y5wzfpKIdcLbKFu8CHrA777DXPk0iq+sRfntbfg/ub74P8VB+O/8APwtwRHv+P5rn+t463cL&#10;T13Oo+b+XhRfXIvs01Tdo3MQtXMigjaNQNDmEQjeOprWd4aqsShwFgFOOD4HFnO6wHJed7itG0oA&#10;JyJEYOc9ZoCzr21AHgHOvrYemfw9MmnJU84tQcKpBYg5PgsRh6dQuaXySiBm7B8Hv10j4Ll1MJzW&#10;9WX0g/2qvrp65cOZHeC/bSBepsv+SAQ3mw9AgVfAZbzOkyklWukCgsswK7ACnH9AFbg8lDmw72Jk&#10;Bx2no7vBdO460mmhazMfw8vpJEbPoKrKNJIosAAso9JjZRqpl65/JeAKxMaUkmGZ/wNgAqZTSJ9Y&#10;aAG448iuHwCWOmfJdeU9yYXN8CqgJoDNebAALANgcq5ND7TbAnB7yYFFgV8TYFHhVxFL0eK3XDf0&#10;zjw0GFW2K1DmsBtlfvd1Bcq6XALs8ghlnvZooPoKwOZVKY2OpHxTR5IxoCV10pUJkahNS0AL328s&#10;zkVdRpJOMz03AdyQn4nGgmw05mXiSUWxro1VTkudHhNL5Y1Helycrv8svcHVRQUE24BYl8chELJW&#10;VmVhvu6lJJVZMnAl8Mqos0AjUV9drhDJNVlgroHfV5yXTwAJIsGUqqwsKraUVbY0CICEl9/7RKDl&#10;uaw4KffLjv4CZFlRIVLik/TzJfkFqJL1p0Vleb9Y5+aGWm0zjIuINdaQ5ntSSFKSm4+SnHxaW3/U&#10;n1uP5/Zn8D7inua+uv8v413QJfwYcg0/ht3GTxH38S7snsL7JvgeYbzLHPUh3tFGv2Gu+pzq8dT7&#10;Bn6MdsR7qu1vKTLI5YEfYwlmlA2eCOheTH8eH0D2qUVosj2G/6ZlFussufUrn2t4SsVttv0erbYn&#10;UP/wIEovb0DW98xd989A+Pax8F87GF6rBsBjRV/4rR2I6L0TEHtwKuKPzED66YVIoYo6rxyAx/N6&#10;wHX1YPhuG6uDWOEHZyL+1GIkMueVTdTSqMICcNY1PhyurUPGpVW01it0/jfuxEzEfj8DYQcnMIce&#10;j+D9/Lm7DYDdNvWnAveF9fKesFjcHQ9md0TY4eGquq9N1VcKssK7Gy9lcTsq87siglsoAMsg1j78&#10;VHSICnyQ9+5BRRhzYAKcE3yYwnODLpEA0/HUZFrCz+0sxs3u/wHgHhIyiGWaB+47mQpMcM31zwKx&#10;GdpPITZXYgnAArIx/ysqathngdcA1ZhOMsMqubAA+yH3NYUZYKnGEgXuQCuueyQNNVloiRfhS9Hs&#10;uxyVVN6MAwNQZb8a5Y4HUB70mHY5DbVZ8bqcTqW/s270XW+CuJ4QN5TmoMnUkaQQV5WgOiUWZV4O&#10;qAn3RVWwJ5qSIlDu64yGxEg0pidQjXlPcjTqU+NQFUdbnJPGB0GB7tRveeMhyrJzEOUfjFCfQCSE&#10;xSDY0w8xQWFIiYrT9bDSYuO0vFKKO1ytnJFKux3iSevO3DjYww9ZCSlorKxETAgtOWGSCqmywiIk&#10;xSRo+590D8m8r7T8RQRFanFGVXG5QhkbFoeinALem8TzWCTHpODNi6e6H3CYfzj83YN0+djY0Djd&#10;/FvukzlfKaWMCIziz0tAmF8EUuOSUUxos1PStXEiJigGzTEBeG9zBsUHF+Cl90W89PnBpL4X8S7w&#10;MgG+jp8J9rvQO8x57xPkRwT5Id6GPdJc+Oc4AdSOFtkVvyZ74tcUWuFkD/w9TaaZPPX9H2Ns8cr3&#10;BlqZK1fd34UcKuozlzP4R5w1fg65h+euZ1F0YQ0itk1H9sllqLu9EyUX1yP7xBIkHZiFUNph3zWD&#10;FF7nxb1xbMg3WNX5zzg1uhPCdoxG9O6xCnPC4Znw2jACdkv6wm3NEPhvH49QHX2ehKijcxXiNFpx&#10;CQFY4E06txQpF5hDn1mIpDPzkXB6Ls/nIur4VIQengD/vWPgs4sWWmquNw+E7apetM+Ed0EX2C3/&#10;Dkk/zMRr5r5qm00Avya0EgKyglvMKBArLUpMgIsJsOTAOXtRGbaGAC9CXtBBAnwV0QQ4JfQGqpkD&#10;B3qcw4S5g9BzRHtC3EnLKY21sZgDE+CPFtqof9YpJRm0+jT/5bmxIwOBY378vwFsrL5httUCKXPj&#10;UR9HngVYY9rJPP0kObR8pyzTI/PBvXQAq+3QbqYcmBb6edgS1HrMo/LORc6xoahx3EAFFoCtUFvA&#10;HDiLf9QO91Hq40CgxUIbENeXZKNOAc6nChcYANMqVySEo8zDTtsEq9ysUO1hjaYgD9R52aMm0JVK&#10;XIi61Fg0pMajKj4c9flZarsLUg2A44LCkRgWCU9bN/g6eTNnDoaLpTNCPYPhbe+BDEJclptHaAPh&#10;7+wLXwcvuFm6Ms+OhOMDB+bDiWitrUYCc+MQryAEugdoJ1FaQqq2+9UL3IRKCjQ8HX10MXbZZaG8&#10;sASBXiFIiEzk+7Fws/PVKivpTJKijvAAY/3nUN9I+PAzno6+iI2I0w3AS/MKeW+IPgBiw2SnBnlg&#10;8GHDnxnmFwYfxwBkevvit4BHqDi0AOVXNuA1oX3tS+sccIlW+hLeUYF/irzP3PehxvsIHqMt8Wui&#10;A35LdMKvCc46QPVfhWH4Nc1H4X0Xbc98l3mvjlTba7781OMyGqm6JTc3ouD8CjwjtL/wu154XEDl&#10;1XV4NKETVvypDXZ2/Ss814xF+pG5iNszHSEbCe8qwktY3Jf3w7Vx32D6n9ugb5s2GMG4PrEL4iRn&#10;3TIcwbTWnuuHw339MFVgWc42UGw0IY48PAtxxxdQZRfTMi9jLkyQmTsn0j7HEdy4U/NUgRNOzWXe&#10;PBMRx6YgRJolDoyDz24DYM9tg2G/prfu4n9vXgd40M4nnVyCKs91BJKAyhQSQX4tsGq+yyjci7dF&#10;kgNLUcdevt5PgA8T5P28dy+qI9ah0GcR8oP2I9z7CvPgq0gOuYGqdAuEev+AyfMHo8cwAjyCKjyy&#10;M3rLCpWm5WX/Zw6sg1i0vZ+qr3lASzc2M+W6AqrAa9hnowZawsiNJWRw66Nl/lSFzTDLtS6jaLd1&#10;Yfc+mv9+M8wMcOQyPAtdhBq3uVTg2cbG3s6bUWq/D+XBNgSWFjM9GoV2d1AW5MrXVF+FmApMgOv/&#10;B8AtlUWoz07W0svG5Ei0psSgNjIAzUlRaIgPRVV0CJ5UFaGO99RnpaCW1ro2NxNNJQW6wJ1sbCY7&#10;L6TGxBnTR4nJyKPNzUlORVp0PLzs3PR9mQdOj43n+ym00YSISpcSzQcN1TA7JQ2yoLr0+abR8spO&#10;DWKps9PSdOcFaVTIz86lPS5AfoZs3ZKP+qpqQlqlu+2XF5SijAAW5xbp+9kptPm04SX5hfxMIY9F&#10;ujt/BW1yaaGxekcOIQ70DNEqrKoS5vwNjfqgKCso1Nc1ZbLSSDFzVk+8sjiG6htb8cr/EtVSAL5M&#10;C30V74KlH/gufouzxE/RzIFjLPFLvJ3C+5tMKWXQBueF4L+KwnnuawAcZc+w1Xnc14T3uRftsdsF&#10;1D8+iBId6NqIJ27n8CbwFpqsDyHz4HRcGfgFtn7bBqsI58nvvkTE1nFU5AlaP+29vD88lvTB45md&#10;cXvKtzg14q9Y1vZzrO3wOa6M+QaRVOGQzQRsRR94bh6F4APT4b11DDw2DIf/jvEI2Ek7vG8qYo8R&#10;0JMLCeoipJ5fhiQpmzyzmMpMgE/OofrOo32erQBHUoEjjk5G4P4x8CbAPjuH6kCWI/PgBws6E+D2&#10;cN80HBlnVyH94nyqsLQLmgavdMBKICa4mv/ySCUWmN8V7cePRZID71OFro5cRwVeQoD3IZwpRgQj&#10;Kfg6KtMeI9LvAqYtGopuw9pRhY2BrN4yAq0WmjnwJFnATiy0lFXKvK8Br3n66FOAP6zAwXsFVAWY&#10;1tewzUYYAAucXQmrKPR/giwAywCWAqzv9Tb1AffVOeBvPwX4acgiVLvOQZnFDOQcH4Yal80ostmL&#10;slB71BWkM5eNRon9PZQGuaFWlFcGsmRdLOa3daXZaC7Pp4IWm2x0EZ7qUjnm1sAKLcyQjc2MNkFe&#10;0/ZBYwF4WWJHNkTTtaNrq3Rjb8lppXVQqqqkaKOV+bHkvM+Ys0opZU1xEd838mAZ2HrNkIGveuaf&#10;5iV1BFhpA3wqA0wNzI95b0VxIY/Mfxub8Eo2L3vSSnv8DK+fP9XzJ028/qyVn2/hz23BqydPNJ5L&#10;MUY9fx4/8+rZEx5b9SifMW94Jj3A5UWl2rH0UjYBb2SOXVenR/nss+ZmNPP73+YlUoUfoNn6KF76&#10;yvpXMgJNCx18FW+DruBn6URKsMYvcVbakSTNBv9IddXWwn/m+OHf+SH4Z24Q/pFJNU/1wnsC/FOM&#10;gzYjvAl+oOrb6nIONQ/2ofDKOtRZH8Ezn8s6f1x1bwfS9k+Hx7zesJnUAY4zuyGY0Cbsn0lrPIW5&#10;L/NQ2mLnhT1wb0o7OBNmJ1rkhzM64v60DrCc0w2u0rwwvxvPu9D2zkYCFT786BwdxJIQFRaAIw8x&#10;vz1Gi3zKgFgGruJOSN47l+DOQuwJBgGWY+T30xB2ZBKCDo6D755Rqr4eW2QUug8ezO+Ee/Pbw2fb&#10;aGScW4WEYzPRGruR/46GjdZRZ7HPmgPv+gDw2wKZQjpABT6oCvwmdw+FZK0CXBC8GxH89wjzvIjE&#10;IAKcbkXXdxXzVowmwG21nFLsczddnUOmknqgt9pmYx7YDPCn8JoBljLKbgTuU6VVgD8B1xxme/0R&#10;4F4KrhlgswJ35HsdaaGljbATj1LMISrc5k30CryOZA4cugSVzjNRcGcC8qjAAnChNQEOd1aAK5PC&#10;UWh1ExWhnsyBM1GXT4jy0pGbwDy2JBeVuWnIT4zR1TiknLIoLVm3DZWjlFLKWtGirjJQpTsSKqyV&#10;2gfcwNz3SU2ZriUtuzpU5lMZM3mvqZSyrrQIGfFUUMIrr2WxdymlTKQKF2dla0FHUkSMNi5E+Icg&#10;Q+qfG6ScsgFVsvROTq62Cz5vNkopSwtkU7IKgiVQNeqmZSlxdAK00PWVNdommJ6QRjtdRADr+R5z&#10;Zh7l+lOBkFZcR535+VbCKbs1yACYvJY8WXqDW3hNupJkAKypthaZiWmopPLLkjvVKfH4LdQKr6iS&#10;z71+UHgl3gZewY9hN7WZ/+/JNlRdG1pnW/wjjcpLgP+ZJfO2Afh3rj/+le1PoH2ozi46bfQ+mnkx&#10;42XAXTxxv4gGh5Movbkdlfd24mXgbW1+aHY9h1Lmomn7CcvaYQhlxO+ahNzza1BydzcyeUw5tQyp&#10;p5bAn3bYc/UQePMeRwJsv7CXNijcnvQtro/9EpdH/BGP53ZDwg/LkXJpDY/LEHZoBgKkGmvfZITs&#10;48NASiUJcSRz5eijVNpjcxizEXpgMqKPSeMCASfIMQxR4JBDzKEZQftHw4sAu26UXQu74/68jrTR&#10;neG6biCi9k5H/LGpeJ4ii9XJYBaVmAr8XtRXAGa8pwr/SPV9T4B/pIV+X3yAAO/je3tRF00FpoUu&#10;DN5JgC8gzOM8EgKvoTzNEkkh17F4zXjtCRYFNloKBWKjL7gXFdU8D6zdRyYF/lR5PygwITbXQpvh&#10;/Z9AmwHuMKKLCWADXHOYQdYVKsVqE1yjFlqqsUy10O+iV+FN5Ao8D16EWvfFKLs/B5lHBqPaeSsK&#10;bfahNMLFBHCYrsZRHuaNRtrmfNphP3srhLg4ItLbQ8PV4hEKUhIIaYW2DYZ7M3f19oKfk7PuCezn&#10;5IQovwDEhwQjIyaaTzzmlgXMYz08kRgaqu+VZGboahxio+sInwxWJUVG6v5HAmiotz+SwmPQwvxW&#10;mhgqCEhGTIIuNRsTFAEPW3eE+YboHHBceBTz3QSE+oXqihsFaq0zEBUcjVQCK7a4mXClxCbrJmUR&#10;AVF8UPDnh8Qxlw3lkT+noQEh/hH8jnBkJmUQygaEB0YhMSYZiVHJiAqJVfhltY6Y0DjERSQwXy7X&#10;fuHo8Fh9Lb3EccynU6JkRRBafl9vvHa4iJcOZ/Dc+zxe+hmj0G+ZD/8ceRf/SLLG35JsTI0HUrfs&#10;hn9leTKMwot/ZfvqoNVvUqyR4MLc14kgO+F1yCPm1PdUaesdTqDq4T4897uh1vvXJGe8DrqLevuT&#10;qLy/DxknlyLx0BzkXVyHepfzaHC7hLwb25FzZRMKblClqXRJp5cjeOdEOC3rBzsTwLcmfqNxb2o7&#10;uDFXTqI1Trm0EskXljO3XYjQg9MQsn+KQiyFHaEEOeLQdAU46sgsBTdk/ySEHaRCH53G19OowDMI&#10;P+373lE8juNxJHy2yyj0d7Ba1o3q2wGPFnWBy+p+8FjZD3kP51BZpUXQGImWOd/3qsJSSrkTP1KB&#10;fxR4Ce17Wuh3xfsVcmlsqI+VHHghCgO3I9IEcKz/ZeQn3Edy2A2s2DiFOXAH5sCdtBKrG49dRYFH&#10;i5U2+oLNAJtXo/wP6yzqKwNYci7AfgKwWOr/qcL/qcBy7RNwNQR6eWj00iIOAddcTinR5nXUCryi&#10;Aj8lwI0+61Byax7SDw1ClfN2WuYDKI/yIMBpqNLldG6jItJft1TJigmBl5UF3B8/ZDyC66OH8Hhs&#10;iSgfb6pwmW7U7XD/kbYQulnaagVWmKc37O48QoCjGzxtHZhz+OsSs4Fu7vBzdEGwm6fWSod6+Wpb&#10;YF5qCmKCQxAfGgEXC0etuArxCESoZ4AupSMAZyUkayRHxsHugR38nH0R6hOsUzchvsGIDYmGq7Ub&#10;c9pCwhSD7OR0+Dr5wc3WUzuOpN9X+nzDA2WBujgEe4XD1zVQR55lIMpoN0xQqGPC4nRnwoigaIIb&#10;R+jDTNAmIsQvAt4uQfBzD2Z+XEwlruD9sUiOkxU/KnXXwmA+FBKpwG/ig/CzHfNe+3O00JcVYLXR&#10;fhfxU8Qd/Br/mOprpQD/I9VR+3gF4H9KZEtTvx/+luqh8P4YY4+f4x01BGCZbnpCgJtdz6LV4yJ+&#10;TnLhZ3zxjwxP/EaI39JmS0jO/DLUEk8JfCs/0+BxBRUWh5F3dTOyBeJbO1FwezchXqr7JNkv6qWt&#10;gtbzesBmfg/YLegJv02jCC4BvrgciecW6+hy7Ml5CCewYQRZqrP8d8pidZOpwrx2QGCm+lOBQ/ZP&#10;1AXtpHk/7OB4BO4bzVx6LK+N02kk313D4LqpPywWd8F9AvxwYSdYL+2KlBtTVXnfEFTzXPA75sGq&#10;vjIHzOOPhQS4iApcRICLJWifqcqyCVpD/HoCvBhFQVsR6XWeAF9AtO9FZEXdQlr4TazdMg09hndU&#10;gEWBu/G86whpaOimKiwVWbJCh5RQSvxPBf4UYIn/mfdKmKE18l/jXFTYOJcQwI1cWKabZPqop6mZ&#10;X1RXwqzCH0ahnzEHbvReT9s1F9nHR6DaZReK7Q6hItZX66DLYwOoyLdRFRdMC52F4tRY/gO4INzD&#10;DXH+voj28dI+YDnmJsZq0770/MbJzv1SWRUeTlWWVSYjkRQaDg8be4R5eaGWOWl2AuEg6CmREboi&#10;ZVJEGKp5vaGyDBlUYqm6So9L0HpnGcyShv4WWvEyqnc2f44s3Zqbkopc3pdB8GXgStaDlj5gWUpW&#10;RpplE7PyomIUUbFl/1+x0dL+J0UaNYStKK+A75foAFZZYQnKi8tov5mXE3AZgJI9gnMzs1WRK0sq&#10;kEeF9fcMQgYVvVoGpwip9P/K4JbMHUvRR3NDHWqqjM3U6vlAqSqRvYuL8EtmOP7pc0cBfk4VeElw&#10;ZSDrpQ9VOOQGfo55SBWmAqc6UGkdTG2AzvhXJgHO9CK8brTWhDea1jnGjmA64cdYOwX4hf8dPPW5&#10;yriC1+EPNWf+e5aPQix10b8ku+LnRGcqsptWbr2KsMZzfq7V/y4qHx9BzqUNSKby5tN+V1kfI8wb&#10;ELx9LFxXDKCV7qPN+aLIriv6E8ypSL5IgAmugJxKkAXmGOa5sleTABu8ewLzYqmykjniCQjaM17P&#10;g/aOo1WmZTatQhm0dzRjjM4FB1CJfXdKKWU/PFjA3JsW2mZVd1QHrsbbkr1asCGDVzqFxBDbLKPO&#10;ArDEj4RVwH3He/VIkAXgV7ynMXGj5sDFQZv593sWIe4/8G/2AjIjbyE94gY2bp9OCy0K3BHdGV1N&#10;AHfVtsJu6CXbrDB0C9EJHxXYDPEHgPlaLbQAbLLOCjBffwTVAFjgbT+8swlkY9DqU4BlfliKOGQ5&#10;nfbDe+CboV0/QGwaxFqKJ1TgSmdai6tTkXdmPKpcd6PAmgDHBVCBU1EZE4B8yxsEOhC1hbLWs6z7&#10;nI2msgKN5nLZ5LsY1cx3awtlZclSHaBqqZYKK+lKYv4oA1n1VWitLldoi9PTmPNKLlyNhrJizZNl&#10;lcmCjFTtKJKc96UMRDXLRmbSrme0CUpuq4u1m85lbyTpRDLaBRtN7xstfVJ5JWtAy1GXznnWilcv&#10;WvDquUSrVlrJ9VfPn+ClhAxQPXvKa7I7f4sOTpkHqwRe8+78cpTGfV0TS9oMmVtLoYi5UquVAEsT&#10;hDZJ8L/B+F2amIc34aesKPx/kqigvvfxxveaLq7+yv8CXvj8QAVlHhx5D39LtCbA9sx9ZRBLVNgV&#10;/9KeXjf8kuCgwEqppPQI/yPNHT/H2eN9pBUhfoBnvjf4fbf5niP+XRCIv4vlzvSG9AXLapaiygpw&#10;rCNehFniWfBDPA16gCqro8g4uwJJzIFzrm9Brf0JlNCGp55foRVW3ltGw3nVQLitGQR/Qh1zar4q&#10;b8LZRUg+L/O7S3hcgvgzCxB5TACW9sAJzIdpj2UfYQIcuHscfLePgtfWYQjcQ8XdP47vSyfTSL4/&#10;iq/HwI/q67mFD4w1vQlwB9yZ3Q5+h4ao6kqxxksBV/JfE8DagWTKgQVkzX9VgQ0VFoDf8tob2ujm&#10;xE0KcEnQBkR7nkWQ6zm6xvN0lLeRSRXeumumKnBvKeKgAivAhKurLnDXXeHtQRClhNLcyCBhVlyF&#10;WI58X8DtbFJd8zYrnfkdRnO/2GRjTrjjSAG4i8IrjQufAmy20l1lDSzpRiLAUoHVdlg3IweWEejn&#10;EUvQGrgA1a4LkX9pIgrPT+L5PhTaHkVFQpACXBbhg9zH12mlw1DDnFimkWRFysyYCJRkpOiaWLnx&#10;MYgNDFAQjdLJMjRXlDDnDUFxRhqSqazR/v6I8vXXnDc/JRkJPBakpSDCzxdB7p5qmZurK3QXwid1&#10;ArHsWCi9wbJtZ62C+/8W/7krg1GNpSWVWhZpDqNk0ohGhUyAfCojx4xnshaWHo14bj4S3Kd87ynv&#10;lXsE9mdP5DNSbkk4+TOeCLTyAGFoG2Lzx/poLa0k6C+y4/GPGDf8X1lB+FeyG+2zTCUxF5auJMIs&#10;00i/xD5m/murFloAltU0BGIZjf4p3l4hFuX9J6EWa/w+2kankF4wz30WcBtvwh5Seb3xz/wAVeBf&#10;RH1T3RViWZZWyi9f0UY3+d3BE1poWfGyyua49urGH1+I9AvrUGl9FPWOp1B4bxdiaI1DaYP9906k&#10;vSV0tMICbjzzXtncO1HWtDq3UCPh7AKq8Gza46lU6YmEcwwCCLAorx4ZfjtHaQSa2gcD94yklR6D&#10;oH0jVX09tshqHD1wf2EH3b0h5cE0hVDgfZG7Ha8+ACyDWAKvMY30vmiP2mfZL1hy4Heyb7BYaSqw&#10;5MHNSVtR5LeUCrweMZ6nEeB8BpHe55BDgHOjb2PXvjmqwL1l4GqUAXAXwiUAd2OO2n1sdyqsLHRH&#10;gMf/PwEsZY+8JhATXsltZZ9gA2DJcUV9TQUcmvMKtJIHfyzcMJdTfhiF5r2dxDYTXgmB+FsZhRaA&#10;X0gvcOBCKvB85JyTFSmnUYEPoNjhe1QlhxDgZJSGeSFPAQ6HdCJlRAQh2MURPra22o2UEBiICC9v&#10;yJ5I0i4YqgNTwarE0m0kA1VpURG0LJ7wtnWE8yNbbWaI8PFHQXoK0mNjEOLpy/M0XVVS4DWCdvQD&#10;wDz+L9B+Gv8rwBK0ygKxKLEqIUHSI0E0h0AqgCqsAmmLwCvvfQTZHAKxca9xv9xr1Ex/BFgbH+Q1&#10;4wPEcs7f83m4G96538J771t4RQsnNvolVfg5IRYbLaWU0pH0TwL892QqcQrtNEH+LclR4ZX4Nd5o&#10;MXwXJUvhPNLF6J4H3sGrkHv4B/Plf9A+/0aIf033VHh/pFr/TOstlvlFuCWhteKD+x5fP8RLvq62&#10;/R6Re6YhfM8MJJ9dhVqHU3jifQXljw8SyPkI3D8FvnsmwHf3eAQfnIow2uSAfZMUbNmVX0LglZBi&#10;jejvZ1OFJ9E2i8IypG2Qr4P5EJDXfjtG6sobuieSqi9h3jNCB7Bc1ksJZTfcmdcODxd1Rk3IKp0W&#10;kvbBl4RXQgHmUaaOBM43MnVEgM3KK6PQOkItEAvMBfvxJHUniv1XEeANiPUiwC6n+XcrAN9CXuwd&#10;HDiyQKeQFOCRhHdYBwJsKHC30d0MgEWFCbBsZvYpwJ9aaTPA5oEqA2ATsCMEVKNQQ9RVAG03TBS4&#10;G5XYAFkAlqO81rlgwtpxRE+0GyollLyf8S2tNC20dCItIcCLUOWyBFknRiP/wlRUuOxDkT0BTglD&#10;XWESykLdaalvEegoNNM6R3u7w/HuPbg8eAhPSyu43H8E+7v3EezqBk8ra3hZ2cHf0QUNJQUoSU+F&#10;48NHqsKBfN/DxgF2dy2QQWhDCX0m7XRJVibPfZBPNW6S+mVpylcVJsByJMT//wAs8bTJfPwfCqwq&#10;TNUVm2sC+CmPoqICooJqUmIDyo9qawb1wz0t/KyE6T1Vb70mXUsmkE3Aip3+oMB8sDyRumr+NzVE&#10;+aDc9jKq7U5ReX/AMz8CzHhJG/0+lBY41kLhlSVwjCC48XZalfUzj7KS5JtwC/wca4v3UZa6HOxb&#10;xi+J9trn+zdZhifFDT8z75W2wrdU6Zfhj9EacA8N3jfQ6HtTX0u8jrRGncNpxB6cDf9NY6nAG9Ds&#10;fhFvqeTNbj8g/fJqAjsTfgTYeydVlOCKGntsGwUfKnIQ810/5rcRtM6qwCfnIOr4TIU2WDqNqMJB&#10;e2mj9zHHNZ2LhQ7YZSiwwCsRsHs4PDb3h/PaPjoCfX36N/A+MNi09tVuKu9uKvBOQ4GlmUEUmNb5&#10;LRX2TRFVWOqgi6nABFhHoXldd+/XhoZDeJ62B2UBa1ASuAFx3qfg73wKYcyFc2NvoiD+Do59vwS9&#10;qLwCsNRDyyh0F7HRfN2dAMsAlo5Cmyz0p038GjpKLXPFRiXWBwU25cAC8EdV/c9qK/NrCbN9Nt4T&#10;iPk+ARb1bTuEObAAPLiLkQMbCrwE9Z5bkHZ4FPLPT0W5017kC8BpEarAxQHOKLC9jeq0GN2dPyMy&#10;GJFeHnx6eSDWzwcxVN04/wAkhYZoJIaEIi0yAg3FBbq0TjHBlJbChGBZoD0cOTI4lZyIjNhoZNJ6&#10;18tcb5w05iegvrzEgFdX1qhGq8ArCixdQwqpNCdI/Ce4EqK8xvn/g4UmPOauI0OFBWAeCbEBp8Br&#10;Albgldd6NAD/oMim7/n0mgKsKmwcBdhP1VeVmZZaIZb3+TNbGhvQmJOEJ1Th5z7n8CLgku7G8Cbo&#10;On6KeoDfEmTjMSqwgmyPXxOkKosWOt6W6mutIYu/vwp7gLeRDwm1Ff6V54d/5PlrvvsTVfc17XGT&#10;3w3muvfQxPxY1slq8r2Fcufzqr7y/k8JTnjhfxcld/cg7th85N/aiRbPK3yo3EYj88TCezuQenEl&#10;wZyv8LpvHQmnDVIpNUjDa8cYBdt18zAEyDTR0RmIJMARR6Yi+MB4+FJp/XeMUjUO2CXHMZDuo2AZ&#10;zNpjwBu0l/Z5xxC4bewHl3V9dAT68pSvkHhrOv5WeQjaoJ8jEBvKKwr8Kmf7R4ALdutgldRDqwpT&#10;gXWKicr7Y+EhAn0Ez9L2ojRwLYMK7H0cfk4n6RZPE+BbKE64i1NnVhDcLgpw79Fio2mfZRCLR7HQ&#10;PUyQCsCivDKY1XdKf91q1KzAGnzf3I1kNC/IPLDks5+WRxoKbIbYDK28Nh9FfUWd20vOa1LetkMM&#10;eAXkNq9iBOBlaA5aglr3zUg/MhKFV2eg1HE3CuxPoDo9GnV5SXxiOSPfRgCORS1zYJkbrqcSN5Tk&#10;oak0H02yiHtFsYYUZMgAluxG2MpzGdySY3NZEZ7LdYYcn9VWaHWWDGK1VsvSO7J+tIBbiVaTfRbl&#10;fSrgfoD3Y0hb4ceNvI2jQC77Bcugkdwj1yQ3NbcOmi20DDypegq8PH/BfFZyXFVTyWd5lKosA1RC&#10;yvuM62bQpTvJUHRRVFFn+T75LgFZfpZhp2VAS5S40eha4u/z8WHC9/n5Fn5PU5Q9nnicpAKfJ0gX&#10;8TroKt6H38Ev0dLEINNKtiYVNiA2w/sjgdVVKqm8b8R2J9rhX7k++DXNjcr6CM9DHxDY62j0vsyj&#10;wEuQg4ypo6c8vqMq/yQ5Ma34q+AH2m8s61bnXtuKpz438CrwLgpvbkfskTmIOTwbcdIGyJxXlNdu&#10;7UC4bBgK62V9YLe6P9y2jIDdGl7bTFssA1hHpyKcEXpwoua7ArDvdlrkbcPhT+UNPzSZee8kzYMD&#10;dg6H33bmvqK+63rDnvmvTB1dmPoVtoz5K6zoDF9m7lCIX2Xv0FU4Xpl2XJDpIe08MsW7/L34SRSY&#10;yvsu37DO0g/8Y8FRPE2VlSkF4PWI9zoKH+cTCHE7ibyYmyhNuovz51ej79hu6EN4FeCRnanAzIVF&#10;fQmidB7JBmbmaSSx0bLA3XfTB+LDipQEt8dEnn8CsCiv7MBvBlhstfFaVNZ8zVBcs42WEHjbDu1M&#10;cLswBGaTfR4iAIsCx6wgwMvR6L8E5Y4rkH54OIpvz0IZAS6RHtGMGAKcgGJvWxQ63EdNZiJq89JQ&#10;I5GfQXudrSDXE+T60gJdrF12GSyPDkFZVKDWOdfznqrUeH5XsrEDQyVBJ/QVSVTenHQUBvnymEl4&#10;q5CblAh/F0/EUsFl21CBWBr6zXnwkwbCboK5lercYoqntNd56emoLS1BQ2U56irKUFFchFxekxrm&#10;usoKJMUmEWiCQ5hKpTMpNoVqaMAnZZBNDQJXi04jZaVmQaqrcjOyFVy5npmSieL8Ih3Jlt0a5J5K&#10;qdpKyjBKKBuMemhZ0F2mjqRaS6aU5CjAB/uG8v0s1NdUooq/Z3VZqbYj1lRWozGPv4vHWTxhPvZc&#10;FDj4mtronyJlkfdHzHetNf5GQEWBf4wx4P2Jx3cE9U3YfQL8AH9PdcJvjFfhD1Hnfp5p0WlUOJxA&#10;peNJ1NIK13tcRKvfTYX4F4L7K1W61e0yym/sQun1nWiw/h51Nid1VY4nnpdRcms3fJYPgcXkjrCc&#10;0lmrs8Jliojhs3McXDYNg+3K72CxtBceLekFyxV9NRzWD4YHc9wQQhp6QHJeQkpofXnNeytVehdt&#10;NO217JEUTDX22zYMPpsHw339d3Ba3ZP2uSvuze2IfaP/imFt22DV+F6ItV2IX0qYBxPcl1nbTCG7&#10;Dxp10ToazZCqLLHOhgJLEOB8sdBHPgBcErAOCV5H4Ot4HEFu3yM76irKCPD1yxvxHQGWSiwp5OjK&#10;Yye10F0Jr8wBGwprBlinkkyL2ZnDvEyswCshyioAmwesxA4LyEZ+LCoro9AfB7HMYQa4nQBMWNtR&#10;eduJfWYIwN+KAr+MFoBXKMAVzsyBjw1H2cP5qHTZixK3S6jOpOLmJaLEyxZ5tndRJQDnp6P6E4Dr&#10;pNdXAGa+20iA64tyUOBijYa4UJR5OKAxNgQVfm6oCvREXVQwGjMJckUhysONnQrrCHJ5XCS/KxcN&#10;tM+yJ5LsgRTg5oWE0EhEBYTxH9kXCWHR2i6YHMWHSnkZpHxS90IKlr2Q4hHs6a810hnxyfB39UWY&#10;X6h2D4X6hSE6OJrXApFKaKVpITQgCkG+kYgMiUFKHHNz73DERSahsqwcFSVl8HELQmZyFmLC4hEd&#10;FoeIYP6soFgEeIWgvroG71+/QGJ0CmLDpZ0wRT+fFJPK+xMIaiTvj0VaYibCA6NRXV6Jwpx8/h6R&#10;jGhEBknBSIQWh3g7BaCI78l/Tz1z0yfupwnwJSqfsX/R+/C7+CWGeW2sJX6NE4ht8JtJhX+Js8HP&#10;ArDkvuEPmAc/4nu2VGEbWuNbBPc4iq0PIe/BXhQ9PoBCi/2oIsivQu7jbynO+gCofXQYSXvnI2HX&#10;XKQdWoLsk6uRf3YDygh0/sXNCFo3DnfGtcf10e1wcdhXPLaF9eweCNg+DjHfz0Eg7bTDqgF4IPv+&#10;zuqI2/O64P7iHrClEgvEXgQ1hAocvH+8adCKNpkqLDCLndYVOHZQfbcOhefGAXBdS/hX9oLFws64&#10;Mv1bzO35Rwz6+nPMH94dV2m1RXHFNstR9zwixG+knJKWWqaRFN4PQTstqqw2+gBfH9a1oUuDBOC1&#10;BPgwvO0JsMsJBbgi5S5uXduEfrKl6ND26MroQoA7DuuAzlLMIYNTAul/AMwQgGmlBVY5SkjOa4TR&#10;rC+DUmaFlRCYjUEtgdY8jfTJoBXvkaOq75DOqrYCblta528HdTYstA5imRS4iQDXuC1DzslRKLNY&#10;TAXeg2KPy6jOikdtDhXY0walrpaoyUkmuGkfAK4tyEItgf0IcBEBz0CRixXqo4NR5WmHaufHqPYi&#10;yIHuqHS2Rl1CpAFwRAAas1NRER2G+qw0HfBqqS5HmJcfoYxQaKP8QuBl7wF3K1cEuwfAy9ZDu5IK&#10;qKz+zj4IcvWDj70XfBy84PLYEQVpGcjl+35OPkiJTiQoQQj1CUWgeyBCCJ+UMtZVViHMP0orr8ID&#10;YhHkHQVvlxBEBMaoEkt3UVhANAGPgJdLEGEOJoix8PcMVYjTE9PxgvlrdGgcPJz8qeSpCPWPhq97&#10;CB8G6fDzCOd7iQqrREt9g6p9OL8z2DsCAe6hCPON0WovATgnlelIXS3ygl3RyD+mpz5ioy9ThW/o&#10;9p+/RD/Aj1Tin2MeU4EJaALz3+jH2mooyvs2/D4hFoAf4h3z5vfRD6myV1Bpdxx5zF0zbm5G7t3t&#10;qOIf6xPfy9qe+C7yMUqubUPQipEIWDUWyQcXI+3wUsTtnofE/QsRu3MOfFeOhuW0nrgxtgOujmqL&#10;8wT4RP8/4+yQL3FrQgc4rRqIoH0T4U07/XhZX1yZwfsY9wjzQ6qxAfEg+OwaqXmwwOvPEHj9aall&#10;KR3Jh322DYX35kFwW9eP38nPLesBiwUdcWDkn9Hvy8/Q+4vPMI9/0Nvn9kau92LCuFOVV+CVEHgF&#10;2E+rsQwFFoDFXsvr/bx+0ATwOpT4r0Gi9yF42h1DAG10FgGuJMD3bgnAzHeHtiXA7dCV9rnzsI7o&#10;rDa6Oy2ykfvKIu4ygCVHgVit8ycA6wi05r0GwIYK9zSUlqCaV638qMqGApsB1hghg1UEdzABJrCq&#10;vDx+Q4AVZlrpNq9jZUmdlWjwW4pyh4XIOj4cFZbLUGS7EwVuV1CVlUBo41HkboVSd2ueJxHeVI1P&#10;Aa4tJsDFhoUWBa6IDkVNXDiaMxIV2OrYUDSmxaM8MhgNOWnaeliTyu9OS6LV5r08NhQxl64oRWZC&#10;AnJTUnTxuvzUNOSlpPOYjuTIGELqrOtfNTNnjvQPQZh3EO9N15bCbEZtSQnqysq05rmssJDqlouS&#10;3DzdgbA4twCVxWW0200oySvWqCqtUiucn52P4oIi2tsaNNfXo7SgGMV5RSigOhbm5vN1ib4uLy5H&#10;Ju+vKq9QJS/KlfbCItr1ctrhClXvmopqtdax4fFaYllTUcUHQ61WaVWXVapFlyqvvMwcNPLnVfC1&#10;NEkUZaYg3+4UWqnCT30uqgrLlJKo8PvI+wSUEFOJpcXQCCu8Dr3LuKOblr1hzvwy9BaeB91Ag9d5&#10;Ku5e5NzajLSra5F7ZxtaPGSOmffx/rwL6+A65ztYTeyGoLUTELt7LqK2z0Igz4PWTYTn0hF4OKkb&#10;Lg/7GpdHfIPLI7/FFarw+eHfKsSHe/8eZwb+BfdmdIPNiu/wYFFPXJvVATfndFGAb83rjLsLu8Fq&#10;ZV84bxjInFeAHYcQscz7xn0Yhfal+qryrukH59V9YL+0Ox5TfW/Paot5PX6Pbn9og4Ftf4d1swdi&#10;5YRu8Lk+Eb+V7DGUWOyz5MC00O+lCylP4BWYdxnVWAqwNP/v0Fz4x4LD/MxBVIRsRBkBTvI6AHeb&#10;I3zYH0dG+GVUEeBHd7ei/7iu2pHUeXBbdBlK9R3SnhB3QBfmrZL/ihILvLKhmQDcZ+J3/wGwrDYp&#10;tdKyoPunCmwGWBapMzc6iIWWOV4zwGbrrPeJCkvjvkl9NXQQS66ZAH4Tt1IBrheA7Rch88gQVFqt&#10;QLHdbhR5Xkd1diJtdBwKnS1oqQlwbormv1UCsGlR9xoZzJL8t5T5L1VU1sSSmubWmnI9ttQwl62t&#10;1A3HmmsrIGtDtRBU6TySwS5pNZTOJGk1lL2NjPlfI+991lCrOwxKe2ETc1vZbUF6aqUbqaG8HGW5&#10;ubrZmS4A31yvS+3IwJUu4M7XcpTlcGRe9+WTVrxiPG9pxetnT7T66vXzZ8yDGyHTRa9fPMeLp0ar&#10;oLQXvn35XFsNX/FcqrG0WovvyYi1jEpLddarp1K1xff5PebRaFFnua+uqkbts3lQTK7roBh/J82P&#10;ZfCukT+bP7+lvg5RwX7wv3MCjc5USs+zH3Lhd8yF3xO8d4RYdxeMtqCltiLUVGACLEvzSEgF15uw&#10;22j1vYgym0PIpfpm39yE+LNLkXVjE9X9jG7gXXhzGzzm9cf9UR1gM7k7HGb3h8uS4fBZOYb57ii4&#10;zhsIuxl98HhKD9wc2x43x9A+E+ATA/7K+BLff/cXHOv7JxwkYMf6/QnnRn2N8xO+xZmxX+Hi5La4&#10;Pbcr7szviltzOsFiSU/YLO+tA1dS0KE5L0EWBRZF9mHu676Oee9K2fi7F6yXdMejBZ1xnN816K+f&#10;oecf22Bcz6+wfs4QLCfA1ieG4+ciaSOUXQkljL2BDYAJKoEVeH/SZgZCLMos88Q5hDr/AI8HURm2&#10;EaX+q5DitQdu1ofp3o4hLfSSAmxrsQsD+XO6UoE7D2mHzrTRHQa3p42mClMRP611FuVVJZ7UT5sW&#10;dHSa1wybTXDVJssgFuGVqiuC2oFAdiTA3RRqoxLLbJ0/2uuexlwxrxmDV8aIs+TAnUZIcQcfBCN6&#10;GPPAr2MFYObAAWtQ47IeGfsHodxqFRWYAHsx581OQlV6DPIdH6DYy47QEtxcKnAB4TWpbwPVND0m&#10;Uvc5aqkoQUZUJCpyMnW7lDqqsmxgVpKZpv2/CjaPcl5bVMDcNRLFWeko5vvSdtgqEFdXaLN+C1VW&#10;VtWQeEqgpRf4lYzs6sh0rapwbFAEFToDmfFJaORr2ZlB9vTNSqElr6pEXka2LnUjXUfSfVRZXKrg&#10;yQjy81ajPPLls2e8txY5aTlU0SqkMfcVmAtz+FCipX7SYkwVyai0KKVOGTU3Ij0pE7VUV4G1qa6B&#10;ylqs6v20uYVH/p4y+MV7mxpkUEtGyI0WRGlHlAeAebCsNL+QeTPTADdb2F87gaQb2wmwFFGc09Ho&#10;t8E3aaXv4h2V+F3YHbXT7xlvQm6rouoKHgRYjq9Efd1Oo/DBDiSfX4HYEwuofhOpdlOQfW0jEr5f&#10;DLe5/fFwVEfcGNYO+7r/Ges6/A47e32BHT3+jKMDvsGFYe1xfkhbXBnZkedtsavHX7Ci/edY8s1n&#10;mE6gZv3xM2zu+Hsc7fMn7O72GXZ2+xzbuv4OW3l+aNDvcX78V7gyrS1uze6ER4u6w3ZFL7hvHKQj&#10;zwKvGWCvLUPhxuvOq/vBbhnhXdqD8DKHntMOC5n7dqf69mLM5h/1lsWjsXxid1ze9h0hNKyzAe9W&#10;DYHXvCfwBwUmvObOJF0rmvnwq8xdqAxdj2K/FUj13gNXKwJsfxTJwRdRlXYXzjb7MGRyD3Thf78o&#10;bydC3IHH9kM6oNMwmU4ilAImo8e4Pjp9JG2FXXhdcmOx1zrVpOCKTTbss6z3LG2BAqUAbKiysYSO&#10;GV7zueTKchT11ZD3h/O9YbTbJnhlkXeJNq9jVuEFAW6hrah02IiUXf1RZs0k3565gv8jVNMyC8AF&#10;DvdR6GGr1rk8IwHhHq6I9PJEjJ8vQtzd4WljB7fHVijPTtcmhWg/f/g5uDBv9WQeGwhfRxfe542Y&#10;AGluiEBMYJDu1hDi4YOEEGk1dIeXnQsC3bzVPlcRbsmDI5gDx4fKroaJuoF3pF8oIgPCdNPutNgE&#10;/lxP+Dr46I78QR4BzI2zUUrL7OngiTh+Tta6kuVxZC/f5JhkXS4nJT4VsREJSIhK1lU1XhHg+upa&#10;BDI/zU7Lg69bCBJj0jTHDWdeHB4Ug4zkDH1dTNtdTfuclZalA1QyGJaZms3cOAZBPmGqqAXZBbw3&#10;HmkJmYhhLhwVksCcOka7luR6RnKmKnwpAZa8Wdoc7S1uw8PhEc5sX4Gzi0eh3PoAWjxP45nvBUJ8&#10;nQDfUYjfUo0V5HCqbcgtBVpGqn/ka1Hq58yd65y+R86N9QjcOQGW83vj2vgOpry1Cx6O6YQ7g77C&#10;mS60pX9tgzm/a4NFf2mDNe3bYOlXbbCcsbnDZ1j3dRus5bnEIkK7jPeskve/lOPnBPcLwt0Ohwjx&#10;xrafYSMB393njzg65M+4MPFrAvwtFbgjHi7sSoB7w3ltP911X+Z/JQf23joU7psGw3lNf9gv7wPr&#10;xQJvV9yf2x6nJ3yFfn/+DF1/3wZ9/vIZVs0chI0LhxPgbjhEyJ+kbFJ4xUKbd+Y3wyv574+E9adC&#10;Q4EFYIHXDLH0D1eFMQcWgH32wN3qKAE+hviAH1CZzP8H9gcxfCrVUwCmhVaAB7cjwFThocyHRSGl&#10;CYFHgXfZvhWqxB0JmewDbFZoA3KjGUGAFIgFYFHT9gxDgXupnTZA7fJBcdU6i/IO6ayKLQCLzRaI&#10;1UIPo1JLXbQ0M7yOWYPnEcvRELCOAG9A5uHhqLTfqApcHGBJgJNRkRKJPJvbKPZ1NgavGF5WVrh/&#10;/jKc7j2El7UNfO0c4E2Is+NitFXQy8YB0d6+uli7p60T/J3dYXfXEn6OHnB97EAYZU3oXN3MzN3K&#10;CZ7Wzjz35kPAWVsDZakcGaTydfRSSP0cfeBi4aznwZ7BKM7JQ4RvKLztveFp56Hbhfo6ePNzzKkJ&#10;cKQsPucSwP8hXtoeKI0HGYnp8PcIg59HqLYDutr7autfHeGupwLbPfZAQnQq34uHt0uwjjIHeIXr&#10;AJUAGOAVhlra4nQqeUpCOuKj+L5vJPx4T3JcGgL4AGioqecDQuCPR2xYIlxs/fjZWMSEJRHwKP3Z&#10;uRm5qK4oR2lRCS2bB39OLBwsb+PBldPYMGEAlvTvAKc989HqcRKtXj98GNBSeBlvCK1ALK/NEAvA&#10;cs8T3l/6aJc2zruuHIibk9oT3i90AOrMgD/Dbmo/BC2bAPcZQ2E1qi9sRtMq84/CYnAXWA7tDpvh&#10;PeHEPw6HYd1h+V173Ov9NW5Sga/3/BKXen2JC32/xOXBX+PW+C64Ma4zzg39K4589yecH9MWN6a2&#10;x6UJX+PqFMI7sz3uEODbs9rDitC5EmDPDf3hu3UIvLcMhhvPHam89syRram+FgRdpo3uUX0X9/oT&#10;2rZpg658uIzt+S22Lp9AiAnL+G7Yt6AbWpM2K6yvqcTGrvwEVwevmP+q4u4mwAa8BsQGwKrAWQQ4&#10;fA1KZHsVn13wsDqmAMf5n6OFvg1fpyO6tGwXwtt58Ldqo80AdyDAHYd2pp3uTBi70DL3xODZQ9U6&#10;dxze5eNu/ARZQmx1F7HDBFcglqNRlNFVFViV1jRN1HZIJ1PInK9p5HlwJ3w7qKOhyvxezYf5/+pb&#10;hjQy6JI6b2LX4UXkStT5rEW5zWrkHB+DaqetyLfahaJAKi7tcmVKBAps7/A/2tWU+6YhOzYCicGB&#10;Wt8cG+iHlAhZlF2gzEFSWDjCCa/UOieFyzYpEUiNitZF12MCpE/YmvAF0Ibn67XUqBg9psfG6kBV&#10;YUam7nHk4+iO6IBwXk/QSI0xFnKXQSuxyzLvm5GQTGuchvz0TOSkpmkrYSOtc0EmrWlePq9lIDc9&#10;i/dX6wBWcW4h8rPydX63gna6KLdA18YS6yuWOS8rj9eKaG/LUFJQjIqSCh3QSo5NgY97kJ431dUj&#10;LzOPCio7EhahhEpawe+WkO+Jo1sIozrnZcl3F+ggVxnvlRZF+bysq1XAnykDW+VFZXwQhMP24TXY&#10;PLiC83vWYMeMkdg3czgy7mwnxMxbTRCLnX4VeA2vaaklBGAJOReQX/hfQZ3DYaRfWIbAHeN09/yH&#10;s7vBftlAxByV7U1WIPv8djx3fYAWq+uovX4atVdPoOLUflSc3IfCXWuRvXER8rYuQ/bmJUhZPQfR&#10;iycheO4ouE8bAOsJPXF3dCfcHtsBt8d3xeWR7XFh+Ne4PqE9Hs7qigcz+d505swz2jHa4u7sDrgx&#10;7RvcpBo7ruwF1zV9NN914dF5VV/C2wc2hPcR4b0/r7PCe2b81+hDi97u8zboQgWeQ+u5fcUkrJz+&#10;HZaM64ptszqjIXaD2mOB1wBY8l/pRDKmj8zQCsyqxFoLbVbg7QR4NUoCliHLZycF4wjF5giifc6g&#10;LPEWHeD3mDh3gKG+qsAEVy20ANxRAW5P0DqNJIQE1Ky2ArDsA6y78RNkA2Bj5Nmc2yrAorAEUZTX&#10;rL6fwirnor5yj5x/M7CDgm3cy5BuJFFhE8Rt3sZtYA68Gg1+61HyiP/jjo3WLVUKrfegKNgeVbkp&#10;qEiOQKHdXZQGe6gCV+WkMP/NIIDZqCvJN4K5bj2hk2OzDFDVGINVsv6VHFtrypjHVqKW7wvQsmRO&#10;q+a6Fcxta7RgQ3Jd81HyXNn/qJwha17J2le6eLsMVDXWoYkAyyCVthN+ElpKKdVOpvdkbayXsvug&#10;DCIxl5WBLMljJfeVQSnJh40BJmPgSkPaCZ9Je6FxlCVlm5jDyih1SwNzZ+a85gEtc7yQeMbvftKM&#10;8tIKVMjgFa895zWpztKuJb4nR6ncamUOLSG5dk56Epwsb8Hd8QEV+w5+IMTbCfC11RNRZXcYTe5n&#10;aKfPaY20zBG/VJhvKLSSB8so9ZuQmzrwVfl4N9LOLUbA9tFwWtkf7muHIun0IpRbHESLy3k0OV5A&#10;i+M1NNtex2sfG7z0c8JTd2u89LJF490LqDy7H2WndqP60hGUnyPUx7chY+9qhKyYDOdZA/FwYlfc&#10;IsDXRrfD1TEEdWJHWPAh8XhONwLcEQ9mdcK9WR0Ib3uNO1TgewTZZnFXODIXFnAdVvSAzRIq/OLu&#10;uuLkg/mdcUfUd3ZbLOr2B3zV5jN0+vwz9P7yc6yYNRTr5o/E0sm9sIw/e8GIvyLFaR5+Kd6rdtgA&#10;+OMcsPmoNdDamWTURJsttNxfHbEGxf4C8Fa6uoN0gIcQ5nkKRfHXmf6dwrRFQxReVV+JoR0IbTsd&#10;yPoAsGlAS3NdwmpWYLmmIJtGoFV5TQCrNaaaqj1mfFBfgXdwRz0KtBICsMwBfzOoPaMj3+d9+jn5&#10;vLQT8mEgAL+JW4/nBLjOdx0K7i5A9vFRqHTeoQvaFYc6E+BklMYHI8/qJkrDvLWVMCcuHClhgTqI&#10;lU4FTosMR2WeVGMVorGsGDWFechJjNddClP4fnNVKUpz0nXRdhllft5QhbKcbGTGJ+ii7TKnKyPM&#10;0oXUXFVB2GXQqhbF2bLJdzHvJ5D1tYRaoob3VlJ5U9AssDfUooXXzEepupIqp3yquJzL2ljNdTW6&#10;LGx+Zg4tbg2jVnNaLYvUASoCJuefxMfa548jzgK2lkzytVyTkHPzazk+kXOC+5TQthBUCdkXyXyu&#10;IWWVjGbGs6dPkJESD2fr27C+dxFu9ndhce0kTmxajM2TB8Dz4AI0uZwgwGc1H5Z4Kn3DOsV0i+p7&#10;Q+MlXze7nkDp/a1U2rkI3jUW/ttGIfboLOTfWo8qq/1ocT1HWC+h3uos6h+eRpP1JYLvgbcRvnji&#10;aoU6KnLpyZ3IPbgBuYc3ouT0LhR8vw2J25cgbMUUOM8YgLtjO+H6yLa4TnjvTRPV7UqAjbg/gwDP&#10;7gSLuZ3xkEA+oIW+P6eDnlvM6wTbJT3oBnrBbgkt+4LOzHc74i7jDu+5Q/U9NfZL9PzDZ/iGAHf4&#10;rA1Gdv8aW2ifV84cjCUTemDJ+M6YPuALOJ0fg99KZHdC2aFByisNiBVcCdrnn4pM5ZTFUgdtLqsU&#10;gHeiJnItiv2WIsd3M5wf7iPEBxDqIQDfQJTfOcxeOgIdB32r+W/HwYb6SnQaTnCHi0ISZAJrHswS&#10;YNvTXpsVWI9jCDCtteS9orwyqqwgE0xzfmsOAVeU1lBgyZHlHrMCd8TXAwjwIN5nmj4yK7BOI72k&#10;hX4Svgr1fptQdGchMo8IwLuQb02Aw11RyRy4XAC2vIHiEC/ImtAZkSGwvnEdEZ7ucHtkwTzCChmx&#10;UShKT0VcUBCifKS4wlmbFTxtHBHu5YdAVy9E0jZXEHTpOjLnwslh0brDfoRPMG13IGqKigl9DCL9&#10;QpDI96L8Q5EaTQsdl6jzu2mxibrQuyyUnhqTgJjgKDRUViAhIgZBngGI5fX4MOacQZFIZC5dQKss&#10;y7oG+Ybo8jeRQdG6VI6fVFoxl31FKBVCmQIywfy/Qsz3JZ4wtIZaQDV9Tnp85SjvtX5y/BTgTyEW&#10;5RV4JZ5S4dNT4uBgcQMPr51hnILd/cu4dnIPjqydj23jeyPx0no0u59Cq/dZtHidpaU+iyc+51WR&#10;Xwdd4/EynvF1nd1B5F5bRYClbnk68+CZSD+/BLk316HswQ40MNdrdjyF+sfHCfAJVF4/hIrrR1F7&#10;5wwqrx1D0ffbkbFjGWLXzULC5rlI3LYQydsXI3z1VPjMHw6ryT1wfQTz27FU1cmEdIYB8IMZnfCQ&#10;9vneNEI9oz0s5jOfXkCoGQLxI8YDqrAVrbLVom6wXMR8l9DemkkFp0LfkPnj6V9jeoff4Qvmvm1N&#10;AE+nbdy4ZByWMG9fNL475gxvhyn9v8SJNT3xKnOrQqsKTCiNMkoj15VVOARgAVkUWBa1M1oK9xL2&#10;XaiNEoCXII9/866P9sGREAe5Hkdh/E2mgxcxd8UotB/4jU4hdRpC9R3UDu0IcqdhzIFHSI7agSB2&#10;UlhFaTsI1HwtA1xqoUV9mR/LvLDAK8prjED/p2U2hwFqB8Mu62uBmIBSdQ2A+Z5ALMUcct0EsnYj&#10;vYxZjydhK9Ecsh/5V+Yh49AIVDjtRq7lPpREeaqFLo32R57FNZRF+at1Tg0PJLiPYH/7Hqyu3YTd&#10;7bvIT0yg/fBEfGAQPB7bw9vWBcUZ6Qhx94LdrcfwtJYF7QK11jnA2QN2dyzhbunC/MMNrhZOcLxv&#10;T9hd+ZkMRBNaTxt3XdTd6qYVgtwCEBcSiUyqrixcFxMUBVcrD3g5+MDJwpVWuxDhvqHwd/GHH8PN&#10;2gMhnsGIkIXoElN0gbsQvzDIAu1BXuG6IHugpyxaF6uLtWsDgwlWM5j/Aa+85j3mhgW599P79AHA&#10;MIP7aZih/c8wKbDUZfMBkiYA00Jb3b2E62cO4ibjEUE+tWMlVo7qjb2T+mhFVbPbSc2Jm9xOoUWK&#10;PbzP47nveTwj2E+oINVWu5FzZSVSzxG8M/OR9sNiZF1ajsLbGwkwcz+L3aizOoCq+3tQdn0XSi7t&#10;QPHZLSg4th55h9cic89SxK2bjvBl4xG+YgIiVk2i8o6H19zBcJzam/lvO9wa0xa3mfPemsjzSQR2&#10;egcCTEAJsCowYbRgPivxkKr70HQUJRaYBdy7PN6Y/i2uTvkaN2a2x+2ZbbF70B/xLeH9UgAmvN2/&#10;+BzLZw7FGtrnhRN7Yv6Yzpgx6GvMGvI1Nk7vjOLAZfiZkOr60AqwUbghq3EItD9Red8pxAyBmEdZ&#10;M1oUWJaWlXWx8pk2uhFg+3t74e90DAVx15EUfAlL106gArfVXuBOVFuBtx1B7khQzQArsLTMEjJ6&#10;3IF22LDOtMza/ytN/b0VYB1FJsQyfSTqawb3o+p21qPxWt6TeyQE4E6qwN8MkBz5owqbK7LavKIC&#10;t4atQkPgXmRfmIWs4+NQ7rSHAFOBo7wNCx3li9zH1wh0AGry01GQGKXqG+PrA38HR4S4uaEwNVlX&#10;nowNCEQ0QZUVJqtppZNCQpEVHYtoX3/a6iQUpKbpqLRMJcUFhVF5AxDgIlNNQUjgtYrcHGQTVFHZ&#10;mKBwHZFOi0lEWR5z7PIKJEXFIzctC3HhMUiMSkAyQ5bhyUlJR3p8MtLiUpBExc5ITNUtVapKStBE&#10;Sy6VWbKqZHZqNu1zOrJkW5X0XN2/SCBVCAmcHD+FUwHm9U9hFZA1PrmmPb6fgGvE/wZv0wf1VQWm&#10;hc7NyYTlg6uwt7iOi8d349yhbbhxej/OH9iIHXPGY07vdjhNiMof70WT8zE08o+twemonksHUzPV&#10;o8HpCEofbEXe9TXIvLQUaecXIevyMr5ejTLa6uK7m1F6bysqH+5E+d1tyJGtPk8sR+73a5B/fA3y&#10;Dq1C8ubZCFk8EoGLRii4gYtHwW1mP9hNouUdS7s7lsBO7YSbk2ihJ3xDgNtSddsTXNrk2YR2Thc8&#10;nENoCajEParr3TlGLnxXwNWcmJ+d9g0uT/qrAnxt6je4MO4LDGW++0fC+zXVtz0BHtbta2xYMh7L&#10;Zw3GvHHdMHtEe0wZ8FfMG9kOy8Z1hueVCfg7bfQrAmxeG1ogVYAl55WVKAmuhCypoyGNDbIyZfQG&#10;ArwUBQrwXtjc3gNf+8PIj72G5JBLWL1pCnPg9uiqxRud1D63k0EswttxpAlggi3AyjpWksu2JYCi&#10;xDK3K7XN2vSvAEve+0kObLLPH4E1AP56AHNdvv4Isaj0JwpsstIKNgEWeBXglzFr0RK6BrW+25Fz&#10;YQbyzhjN/DmP96M41h+VuakoCfdGAXPgsrgQAp2qg1jVUoVFNdY66OI8zXvrpBqrvFB3HJQBKh3E&#10;qi7HU+a9lblZqC3O14KOzNhY3dxM3pPld2QdrWf1VR8GvIz1n2vxgjms7kLYSKWqb2COLO2DDcxr&#10;eZSCDp7L+1rkIflukxRLGLlwXUU5c94snkvXkiwO36S7MUgllOSz5lBVbTYKNGTB948tgwST17RS&#10;ygSpWOwXra2mgoxGPJfP63tmm0yQaafFUreY4G3mNYFZcmKFmq8VXqpws3zmSQuq+Lvev34enk6P&#10;cO3sYZw9uA0nd63DD/s3Ys/S6VjK/2mTO/0R99eNZy67Bw2OR1DvcBh19odQz2jk6zr7gyi32EG1&#10;XY/Mi7IX7xKCvAy5V1ej5M4WFFGFC27QSt/bwtebkHF2CSJ3T0HwljEI3zYJMdtnIGTVWLgTWOfp&#10;veHEeDyxC+6I4o75FrfH8UjVvT2lPQH+FnentlfrLOr7iPBKPGbuK/mv2OV7M9rhLi2yQCuqKwos&#10;cYtqe3XyV7g48Uucn/AlLo77E+Z3+hx/Irhin7/97HN0/n0bzBzdC5uWT8SCyX0xezRz36FtMem7&#10;LzF/VAesnNAVB5b2oI3ehr+VEkzaYhmJ1mINquw7sdGqunyP57JDgywvK6tyyNKyTfH89/CjM/En&#10;wA93w/rWbgJ8BNmRl7SgY+O26Tr63I1AShN/R6ptWwItgHaSxgOqcbshJoDl9TACObA976FKC6gE&#10;2ryJtxlcGcxqJwNThFUgFnDN0Ioay7kRAjZ/Hm20wCrnZhU258IScv4Vgwq8XgGuE4DPT0fuuWkE&#10;+AAV+BBKmPtW0kIXh3rqcjrlCeEKcAUBlpDF3CvzsnSP3+rCXNSUCMSFaCwvQkViNErDg1GTztw1&#10;L5ORgfLEGDQSWNmBoaWc4GamojYrFdXpSahIiEELQZcqrTQqdjLVM4mRFpOElppalOflqwLrLoOE&#10;UsAUkHOS09RCZyelQyqwGmsrkRqfSGUtUvWVe2RJnYLsHK3KauHrrLRMA1gCJNVYhk0Weyy7LTxD&#10;RUk5CnMKdUQ6LysflWWVqKuq5Wda0NzQiOyMHFSVV6KZDxCFnXBKc/5zqmkFf8ey0nI8e/qUua5c&#10;f4LK8irERfOhV1mN4iI+uAi+GfBWfl6s9KNbl/D4zgX4etri8sn9+H7bKhzdtBR7V8zCnD7fYnLH&#10;P2Jmty/gvnsWc939CnC1zX5U0CnVMvettTtAhd6JwjsbkE0bnXFBAF6KvGurUXhzPfKvr1V7nX+D&#10;9vHWet3fN/HYHARtGwuPVYPhunwAbOb3xB1CenM889wJ7XBl9F9xceRfDLWd3BZ3CK2Ae29aBzya&#10;RWBnd4EF4/HcrgS4E6/RPs8VBSashPchz2WgSkaZ1U7z/PqMb3Fl0lf4gap7Yewfsa3v57TMn6n6&#10;in1u//ln6PHnz7Fk+mCsWTAac8b1wAyq79RB32Ay8995I9tjydjOGN/rD7hzaCjyfZfjRRpBphr/&#10;yhArrWtjEdqfTHmv5MU/yQLvBVTl3D1oTdqulVgGwLtgeWMXU77DyAg7j5SQi9jOf+MOg6UOupOu&#10;Bd1FFp2TOWAZaRYgB1NtTYNWAnC7IWJv2xPidrxP8mFjiVjZH1jXupJCDgFYB6aMnNcMsMSn56K0&#10;qsAE+FsF2wD36/6mI0NGpL8ixH+lrW7zKk4s9FrUeG9D+unJyDs/C6XOB5FnexzlSaE6iFUS5I58&#10;UeDEcFXkimzCKwDnEJ7cDAKcheqCHNQUEeASWt2yQhS42qEuzB+lXs6oCfdHdagvij0cURcXgbqk&#10;WJ1qqoiLRFV8FKrSklAU4IPKDFmlsgyB7r7MbZ1QXVQCX2cfRAaEa2dRbXk5EqJkICoKkcGRfF2G&#10;BEIeERCJCP9weDt7IyUuSd+P4vvSvFBIcAO9guDrGqAbkaXFp2sbn7T7hQVG0UrnID6S1j6nSEGN&#10;CI5DiG8UvF0DkZ9VgMSYdKQk8L+xtBJFeSWICk/UCON9GSmZaKipQ0RYPKIiEpCZlo/46DQkxWcg&#10;LTkbxYVlaGpoIrxJcLL1RXxMBt/LQqS0IPI709NyEBudTEVuxqPbV/DDsd1wsrsHb08rnDmwCfvX&#10;LsCRjYtxeN08HFg9GyvG9sOSPl/BZ+9M1NrsQyXVuMxiFyHegxrb/QR6H4ofbEEuIRUVzrmyiqq7&#10;lvCuQS5Bzrq8Qo9FtzegQF7/sIQQz0LQltHwIsSPZ3fDHSqsWOO7U2l5eS7A3iWwkus+JLQSlgTW&#10;cm43VV2r+d00Hs8lzKrAVOS5htpKWeRDwitFGo9NA1dXp36NC+O/xA9j/owjg3+vc76/p/r+xZT7&#10;dvrdZxjW/RusnDcSy2YOwaxRXTB16LeYQPWdyJg9ooMeh3b5HNNocZfN6I/DG4bB7vwU5BHKXwju&#10;30oP4Neyg/hb5WH8veIQfuHrn4oOmABmGkIFLvRdgSIC7M6U4tHV7fCwPKAAp4ddwr4D83X0WQDu&#10;Jg0MMtLMPLazDFAJwIRUizoItOTC7Xj+7SCxuaLCYnM7KtjSbfRhATt+TpRXADfnvxICrVhlgVYG&#10;rzrIXO9QI0SBzdB+1V/uNQEsCsz4aiAt9OuEjXgSvh4V7huRQftcdGMJShz3I8/+FMqSmZNmJ/I/&#10;1hH51rdQkRpNaAVgiWQ9r8xNpwpnKsC1VOFa07xwnr0FwfVDpZcDKhweMa+2QK2/OypdbVHh66Yb&#10;f5fHRqAyIQq1/I7CQD/U5KRTgQmwmzce37TUUkkZnAp0C4KPsx8VtVT7e6NDo2HzwBFFOXl8HQYH&#10;2ZUwLBZ+Tn5wfOxCgCPhYOGKLOa92WnpuuGYw2M3beNztPQk9ElwtvGBn0eYVkdJy6B0GRXnlyA0&#10;IBbOdn7w94pAkIDsFgYvt1DkE/CSAv58guvvHQE3pxAt1KgoLYOfTwTCpMeXn5V7o8OTERIYgzx+&#10;prS4jJ+JR5BfDAL4s/y9oxHoG4NQ3i+v46Iz0NLYhLvXfsCJfZtx89IxONnfhofrI1w8sQdHNi/F&#10;2X3rcfnYdhzbugwrxvTFSv6h+B+ZjypLKu59/jHSFldZ76UqH0IFVbj0/mZV2Zyrq1Rxi+9sRP7N&#10;tR/gFRtdzGPu5eXIYq4cf3QmIvdORtDWsfBcM0TXgHZe9h3sF/WGw+I+sF3QUxd1l6OordW8brCd&#10;3wM2fO2wpDfsFvP9BbxOYC0XUJnndTZyXhPEjxcR8sXdcYfW+sLEv+L06D/i0IDPMfpLUd7P8GeC&#10;KwC3o/r2/OsfsHj6UGxYNgmLpgwgpB0wYcBXGN3nzxjT5wuM6/clRvT8I4H+Cgun9MfyhWOwcOYI&#10;zJsyGCtnDcTdYxOR47MCFREbke21DEmO81Eatg7v8/bhH+WH8VvJITxJ2YYC32UEeC08Hu7Awyvb&#10;4MaUMTviIm30FRw+sgidaZG7EE5dTlZKIgmhDFiJ6nagZRZFFnDFNrel+hoKagApIXZblpA1twoa&#10;JZSSPxNgwvrNh3vbKbgyutxhWA8F19x5JKB+Cu5/hFprAvwmcRNawzeixmMbko+ORd7VxSh22I8C&#10;x7MoS4lAVXY88r3skP3oGsqTo1BO5S3PouUlwAKyqHClqnC27rJQKypclE/7HICSYB/dD7g+ilac&#10;5/VU3zIeyyOC0FRWREsdy6DVZlRlJKMsPYXwFyI5Mlp3EwzzDeJ5PJKj4pEQGadzuVnJ6chIlN5a&#10;fldBEbJT0wlsBOLCjc+kxSfTQicjLSEZpfkFSI5JhJ9bIHKotGnxzL+Ts5CZlIWctDxkpmRpSaWL&#10;rQ8Kc4uRSyD9vMKQm1mIjKRsJMemU/HTqJx0GiWVaKiuR1JcmtphUdmi/GLUVFUhVb4zLRepSaKo&#10;acjKyEdyIv9NKmvQSAVOFEVOyeO1bCTE8fdP5b1UaG+PUIW7takV1vdu4OD2Vfjh+524cf4IHO1u&#10;IzDQCfdvnGE+vAbHt63EmT3rcZwQr58+DGv59A8+Ohdlj7Yhm7lt6aMdmgdXE2TJhSUKmA8LsCX3&#10;NqPg1jqFuorXqwl5pcV2XpdtVAj25VXIYWTSVqecWoS004sRf2QOQndOQADV2XvtUHitHgIvE9wC&#10;tdPivow+BL0vHJb2hu2iHrAlpNaLCCxV13IhVXlRdzya35UqLDXOnXF58tc4NeIP2Nfvc4whvJL3&#10;SvyZ8H5DG93ud20wnn+Um5ZPxpKZQzFrdHdM6P8N4f0Lof0TlfkPGNLtDxjb7yvMoK2dN7Efls4Z&#10;gfnTh2D+tCFYOGOoAfLsgdi0aCjWzBmA5dP6YNOCAbi4fzL8HixGlvcalIfy38R/GSpD18GL/xYP&#10;Lm+BE3PhnIhLyI++jmPHF6MTwexMQDvJfC/tr4TAKzXQBsAyOi1BgPlA/bp/O4LVnsDxyJA8WBdx&#10;l1FonottlhD1NQ9giV3WfFcHrJgfU3GNQS253wD4U2jNufAHqPl+m9fxG/AkYjMa/A4icf8I/s+c&#10;jyL7fch3OodSUeCsWOS5WyOHClyeGkN4CVpmoh4NJZZ8OF3hlZCm/pqiXG0vlOb+OtppyYvrS4sJ&#10;p7wuosUuRiOvyZrRUvyhwby5sYyveZ90I8lidlJx9aSOuS5DFk2XPYZ0UKqhVhd6b66t1miRJXZk&#10;4TjeL7lvXWUZ75F7ZZmdLN1kWyqxZFH1p03GWlbaKdTcioriCqQTwKa6RpQVMfclyK9fvsTLp8/x&#10;/Im0Cj7DC8aTllY8Zbx49hTPpaDjWSueMH9t5fdIxdaL58/w7PlzxgvmurXIpfq2tj6hPWZuzc8/&#10;Y2795MnHaG5+QtAL+BBgnt7yBLYWt7GfAJ8+sh0XTu7FrSvfw876JgICnGHz+BqO7lyDg+sX4YcD&#10;G3Fyxyqsmz4Sywe0RcDhuSim4uYwzy1/vEtVuJYg1zAnrrTcrYAXE1QZoa6y3MX8eR+anI+gnvdI&#10;3lxrcwDVVntR+XgPSu5Qma5v5HE7H+QbkHZmKeIIcvieKQjZPgFBm8fAb8MIVWn3VYPgtmogXFZ8&#10;B5eV3ynE9kt7wnYp1ZZ22Xphd1gS4Ae01rdndiC8f8XJEb/Dll5tMPyLNjpg9Scqr8Cr9vnzNujb&#10;7gusmDsKqxeMwWzaz0mD2mFkzy8I7p8wtNsfMbDz7zC0x58wflBbzJvQB1MI0rwpAzF/xjBMGf8d&#10;poz7DnMJ88JZw7F45jAsnzMMqxaMYIzE6kVjsWbROGxYOha714/H2T2T4H57EZzubMbdixvhYrEH&#10;+VGXURBzAydPLNNBrI5DjPle2f5T5ntFgaUfWKyzWOj2hK0t895vqaJff9dO4ZX463dtFVSBV0Pa&#10;BT+BWCCVMEaZjUEpw0YbVtqIj1NI/1vIvLDkwW1exW+ihd6MWp+9SNo7DIXXFqKYAOfYU4FTo1CR&#10;EYtCNyvmxHcIMBUzMwnF6fEoI8CaA2eJIqciOVwWb09FWlQkagpydQXK0qx0NFUQVoY0+ottFoVt&#10;rKD65mQiIz4WTZUl2sQvo9FNVYyKMhTQ9sp2KoXpmSjKzMYzacGrrdVR6FZCWl9VAdn1r7GmSvfz&#10;bSbYCZExVOZkWmna8mL+jNpKE8iyRWmT7jQoFlwAlnLIVtrWbOagdVV1ePvqNUoIUgUBfkt4C/OK&#10;UUawXz17gRdPnqOFCpmTkafAy+J3T582awHGUyn8eNLC+wtpsQtpl2UAq4qAvyCkT9FC4OVYx4dD&#10;MS16a+szXntKeFtRScgL8kvxjNcqy2pgZ3kXB3etxskj23D53AFcOXcIN6+ehLXlDfj5OcHd2QKn&#10;92/G/jXzcHLnapwgxCsnD8Wift/AdecUVduCu5topfegzuGAqrFCzDy50mq3Rq3dfjQ7H8UzmTO2&#10;3oda2wNocDiMRocjqLbcT6u9TeHNv74JuQQ4+9JapP+wEonfL9RF7SIOTEfEvmkI2TEBfptGwnfj&#10;MHitHwLnFf0IcC84apVVd0YPKjFz5HnMe2d30qmiUyN/j/Xd22Dgn4x816y8OvL8u8/R+U+/w7gB&#10;nbB2yQQsoHWeSkDGMN8f2u1PqroDO33O+D0G8/U05qULJvXDZAI8iYo4c9IATB77HUYN6o5ZUwZh&#10;3szhWMIHwfplE7Bu6ThsWjkJ6wnuyoWjsGrJOKxYPA5LFo7H0kXjsVruWT4eh3fNQbDzYRTG3cSl&#10;i2s1/21HayxKa4w+G1VWOu8rCjyEAEu+S4C/6d8WX/Vrq8or8EqIwkr1lfYBC8Cm6SPzCLQZYAHV&#10;sMzGvK8B8cdQWNUuGyHXzEdDgRO2oTV0M6o9tiCDFrr49hLkW21HtsM5AhyN8nTmcs6PkGt7j6+p&#10;wJkJ8LW3RoirE4JcHJEY7IdqWmgfOztE+XrD9ZElon38EOsXAB97R20blCaHjBjZ/tPoQMqKi9Vm&#10;B8eHNkiNYh7I6zH+wQjn50qyswh2ou687+Pow89HIiooHFXMNfMyMhEfEUd7mwYPR09Cl0dVrkJB&#10;Zibs7tnA084dvk5eiAkOQ1J0NMryxDZLC18kQnxCEOQtrYQpyM+iza+qQXxkMhKjUxETHo+o0Hj4&#10;eAQT+lpkp+fC1ysU2VTI1MRMRNBmJ9BGB/tF8ZiKksJS2uVMQs4HBB8EvrTCgd5RzG0jaZEzaZnT&#10;FdqKihpkZYp1zkIK7XVBXikKmUeXl9cgODAOXu5hyEjLR05mAZxsH+LY/o04umcDLp09gB9O78fl&#10;C8dwhTnxoweX4OVpA3dXCxzfvQ7bl0zDkU1LcHDdfCwa1Reze3+NR+vGIP3SSuQz3y2z2KkA6zST&#10;42GdI653PIQGnj8lvM+9z6DR6Sha3U7oPHKLywlUWOxVgPOpwLlX1ivAKWeXI/PiGsR9vwDx389H&#10;ypklSDyxAOH7psB3/TD4b6Qarx2k8BohOTGDR+uFXQhwZ9yYRts8/A9Y3rkN+vz+Mx1p/hPjzwTY&#10;PPLc+U+/R5+2X2Lh1MFYPns4phPKcYRgeM+/EN4/UXl/j37tP0P/Tn/A4O5/xoKpAzFrXC8DYOaX&#10;U8f0xfgRvTBmSE/MnTocU8cNwFjmkxOG98Qo/rGPpjWdw4fCkrkjsXTBaObNY7GaNn3Z0glYRLVf&#10;OG80ZkwbjEXzR+HkYf677l+IPoS1Pe2xQKqwEmiteZZRZSqw2udBHUzqKwBTfanCnwIsBR5agWUu&#10;nzQNYJkBNuZ7jXzXyH3NSmxMIRmW+iPMAq75mhzlNQHeipawzahy20iAR6Hs8UoUWNNCuVxCaVos&#10;SlMjqcb3kef4EKXpcShJj9VdCZ3v3oXtjWtIDgtSC21z4w4hdkCwixvsbt2Hp6UdXzvD8voDeNpQ&#10;Qfg6yNUTeckJCHT1UGA9rZxge8uC3+cMbxsXOD2w1c6krIREbSV0tXKBi6U7POw8UZCRg5yUDLjb&#10;eeiodChhTIqOQwNVOMwvGP4uvvDie242rroYXpCnL/5/VP11f1zH1jSAOoljZsuSZTEzMzMzMzOT&#10;JYNMMrMtMzMzsx0nDtPJ4Qfve79J3aqWfc5z/+jfHs2MZvbs3bWqavXq7j9Rql84eR5XzlzF+eMX&#10;ce7YRVw4dcWA+NcffsKpwxdxdP9ZXDx1fWpnwZPXGBxe4+3Ld3xOmesrZvrh8YMX8PT+axw7cAHX&#10;L9zDzSsP6JXJ9D//xvd+RfA/w8lDV3H/5nNcvfjAJLl++O4XPCaQFQRuXXuM44eu4N7t58YXf0+m&#10;v3rpgQHx9SuPcfncHRzaux3jo51oqinEqqE2jPQ3Y6i/CSuH27B6rBPbNo/iyOHtBsir+xpQnBiM&#10;NrKxstTZoa4IWzYTQ/HOuNObgncbivHDzlojp/96tNOA+O/Hu/H3Ez0E7wj+5/yo2YdJ7T9ODZCN&#10;W+mH5Ylr8Xp1IV6NFeAlmVdNAL5L9n0ykI5ng5lk4zTcpPy8VOFD8LrjaK6jSWIdzXX4FwMfzKT/&#10;VfVV4hIy75dItfgMK774DPMMcKfaJ/+7lKB2WDgTDovmEMDuSApxQCiZzM9+LjytZ8KNrOu45HPY&#10;L/4cDks+QzB9YzaBGE0WjiSQwgni6EAHgtUesWEe8HdfgRVLZsHNbjH8PVYgwt8Jvu7LEehrg8Ro&#10;DyTFeSGZDJ2a5I+M9CDk5kQgjy01JQBxfC2OPjqeLTTSDc6ag/sRvJLMpvKK3ys2XkzwiqE1dLSQ&#10;wP0koec6L/oXgJW40vCRWNjMPvo/ddACqtqnhNUUgNX+zcT/F9yfAP0pyaXXFyiJ9f8eVOMf1yvw&#10;0+FivGz3wc97i/DdgXp8OL2JgH1gZPT7A1vx1eR2/EQAq904SUDu2oGj2zbj0tGDePfoLi4ePoTT&#10;ew/gytETZOaTZOhTuH32AsF6BldPnsGhrXsNgCWrr+i185dw4/R5Mx/4xpmpif63CDpVa71lu3Lq&#10;ktkq9OrZK2ZI6If3H0xd8/3rdw0LP76r+bZ38eHdO7x8/BzXzlxmu4JbBPOjm/fw6vEzsunPOHXk&#10;LEF7GTcu3TJ79WqdKrP74A8/49qlu7h59T6ePHiJezcf4+HdJ2ZtLI0XP9AKmLcf4ebl22Yivlae&#10;1CT/x3efm0z1KQL+x+9/JVB/xU0y9L1bzxkY3uDl03d4eO8VfiHLvnnzDRn5Je6T6e/cfIq7t2k/&#10;yNp//OkvfPwcDx+8/ji09I4SeRL7dq8nC1dhuLcB61f3oK+zDgN8PEhPPDZCSb1+CIcPbcWJ4ztw&#10;ZHICw21laMyJQ2tBIuJdrOA2axqKXBfiUGUInoxm4bvt1fjTwZYpNiYD/1kMfGYY/312xGym9v+9&#10;uAr/PNFvpPQP22vNTKZ360vxcCADd3pS8HQ4hyych0f8+0FfCm400ws3huFSTSBOFbkZzyuprOSV&#10;Hk+yyf9qosLWhAUYDpiB+MWfwZJedwFBOyWdP4H4MywkqC15zk5LZ8Pf0ZK+1gX+9gvoeefAffmX&#10;cF72BRyXfo4V8z+H9dxpcCCIU2K9yaR+BrgRBFIImTA60J4AdiBol8CGn2Ux7zPY8igQB/P5yBBX&#10;RIY6I4n+OIvsm50ZhuSkQMTH+iAp0Z+P/ZDCoJBKBtYxQSBOYKOP9iIAnciazgSVq88KgtoGNvxe&#10;MfO/ACzp7ETmpYwWeAVigVlAVQGHNYOSxoL/PZSkNgVMA0gCVcNHUyCfAui/wP1/QcvHylabemgx&#10;MEE87f/dJwNfr8LPkyV42eyNn/eV4MO+Onx9djN+evMIPz69hXf7J/DNyf2GgQ0r8/ju4XW8uXcd&#10;7x8TRC8Iincv2V7RD7+a2qGQPlRL5vz5+28I2te4RqA+u3XTJLr0nLLVf/z4AX/8wPbjVKJramqi&#10;vLL88M/4x59+NRMV5HP/8hv97m+/UzL/Yeb2KqGlGuffvqeH/uN3+uHfzeu/U2o/vncfv9Pvahf+&#10;B7cfmEXo/v6Xv+Hn73/EyycvzSbdSlr9x9/+afztf/zzP41X/fvf/2HGbf/2F75Oaay//8Gm9/zj&#10;L3/n+7UMz39Rgn+HBwTlbwTpf/N/lewyiS5+npJd//zHf/L/VXH1T37GP43n/Sffp6a/zXP8TL3v&#10;f/7n/4O/8HyOTu7G8eO7sWViFG2Nxdi6eSVWDraip6MG/T31Bsj9PQ1k4y5s2TyM4yd24vLFIziw&#10;Yy2qM6NQGOWNIMu5cJk7A9FWs9AbYYvD5SF4vjoPfzrQTD/cSm/cbWqotfa0Jj/8Nxn4Pwnovx/r&#10;5Xva8NPOBrxaW4QXZOGnowTuYAalczoldDputsbiYm0QzlV44Wy5F4FqS4Zdhj1pK3Agyx67M2xM&#10;1nkHZfMEZXO/35cIWTANSwjURWxz2WZ/bGJegdli+jTYLZ6OlCgvSmd/eNnOheuy6XCzmkHwknkF&#10;3oWfwWL2Z7CeNw0BrhbIo0dOIlMHEzyRBFKYz3IEU5raLJ0Bd/ulcLNdQgaeieWLZ8B2GUHsuBhB&#10;PjaICnFGbLi7AXBZaRKqKtNRXZWOwoI4ZGVGIC0liHI6mMdApKcGIlM+mU3MHBxoB1+Czouy159M&#10;HsJA405f60JmtRabui0leKdAq6l/AvBCPmcATBa3DpqavG8qsrQcDv/XAJYy30JbpRCMOi7znfpb&#10;0wUNeD+y8f9lXfNYAObfBsD/e68U/3W7Bb9MVuNpnRt+2l+Kb/bU4sP57cbv/vj0Jt7t3UgAHyRw&#10;CVQjo6faj6/5+ptn+P7NUwPgn9+/McNJP795ju/uXMOPTx7g969e4zdK7J+ePcKvBLeAqpLKP779&#10;Gj+9fGoA/YvWw+Jrf/3pO/xC3/rszgOzeN3Lh4/xD4JX4DRNjwnkf/75DzNE9KeffjKVVl+/fosf&#10;vmYA+OU3A1pVav3y3fd4T9n9N4GV4P3z73/BX/9QueU/oEn6P3/P9xFw//Of/40fyKQ//vAr/vkf&#10;BBnB9U8C7z9UMvmf/0mgEXB/Vbnkf5pqrV9+/IVgVhklAcv36TmND//w4Sf87Y+/4pv3P+CvDAL/&#10;YQIC/9d8lgLEf+O//ut/+Lyy0P9D4P4/vu9vZOYb9Lz9GOxuxKlTB3Hm/BEMUCKvW9uLzRuH0dtZ&#10;i572avR11aGbx14eBeIN6/qxY+sYJg9uwuTeddg23oeWkjQ0U1aXpkSgItYP1aGOaAlejn3FAXi3&#10;qXTKDx/vw99PD+Efp+mDTw7irycGCOwu/LCrHm/FvgTtY3rdF6vycbszHhdqtbdvOM5UBmAyX4uu&#10;u+JAjiMm4i2wMc4Cu9JtsSvDzqwLvTXZCuNR81Hj8gV853xmZhUJvJLOcwx4p+FLNnlf63lfEoCO&#10;KMyKRGVRAoLcLCiRp8GFPtd52ZcE7xewXfQFlhK8S2dPg+3iL5AY44VsAjAqyA6BrosNgOWBwyhN&#10;bSib58/8Aq4EsJ+7DeWzLbxcreDlvBT+BEEEfbKy1LERbsjLjkBJcSKKCuNRQAAX8fvz8mII2nCk&#10;p4UgLTWI4A3lY4KaMjuVoA4JdiCALREa7MLnwhAT54PAYGcEBDnC3d8O9mTUZQSvxnfnOhLM9MQa&#10;75UH1tI5WhNLDCxALyOIzeR8AvETOHUUeKcA/O/nBdpP4BbQ/+9sJLUpAN9px4/7ygwD/3qomgCu&#10;w7cX9xCIT/D94xt4t2cjvj5zCD+8FgMTvJ8aAf3D66f4gSD+8a0Y+DV+/fAVvr97Hd8c2o0fLp3G&#10;t+eO4Q+y9DenDuPHm5fxy9MH+I1g/ROB/vX5U/j97XN8c/Esvrt11TD4j+/e0PcexVVK6MsnLpqJ&#10;DWaiAgH94e07/Pr993jz9CVemEkLT/CEUlrJqTNHzuNnSuNvCFqNC798/ApXL9w0HvXxPQaY736i&#10;H32PN/z74V2e87cq3PgR928/w7XLD3HhHJXENz/jzauvzfDO40ev8ezpW/z8E5mfbP3+jVbr+BYP&#10;7j6j/P6VweEbMvnf8AdZ/+jB83h45wU+fPUDLp2/g6/efcfP+gF/JqD/wvd8y+/55v33ePvmPb7+&#10;6lt+xzt65fPYsGYYbfVlaKkpRn9nA06ensSVm+exY+c6DFE279wxjpX0w91k4U+to60S/b2NGCE7&#10;jwy2ENi1GF/Ti9On9uHYke3Yt2st+lsrMNhShs7qHBSRmfMY8RsDrXG4OhzfbK3Cbwd5v/e24rdD&#10;3fj5YAcfN+PrzVVk3gLcVXllc4TZZf9cdQDOVvqbti/bCdtSbbA1ZQU2JliaRdw3JZFtk5djI4G7&#10;KckSAyHzkGUz3SxEJ/CKfTU5X2z7yfsumTkdgZ52yM0IR2N9AXJSw+DntJQ+d0ouO1mIeb8gmL+A&#10;1dwvsPBLBoIZ08iuiyh9CbDkAISQ2YLdpxg4gj44lEzl5bgUs+mnZ37O4LBoJoG7HCH0v6GBjggL&#10;ckYEwRZNKR0R7IiYcBdkZ4ShID8OOTlRyM2NRn5+LPIJ6JLSZJSUJCE/L9qwclKiHwEdjDjK7/Aw&#10;Z8REeyMqyhNZ2ZEID3dDVKT7x+aB4DBXeNKPr9A47scklWTx8gBN+teyO0qA/Ruo/7cJsJ8YWEc1&#10;Pfd/2dkAXe9l+ySlp/3vgwr882YTftxThNcdAfj1aD2+3luPby4doIR+iu8eXCeANxFkx8jAjw1w&#10;v3/xCcD82wD4OX4iKH8m2/5CAH995Sw+EMC/37mMb3ZN4Ec+/vHYAfx4nCx+dD9+un/TVG19e+Uc&#10;frx9GW93bjGPVdH145vXBPARsxbWoW2HcYcg3L/5AK6fu4EfyLpvCeaTB8/i8pnrOHXoAk5Onjd/&#10;H9t32hRqPKLPPbz7DC6eUoUWvffes7hy/hYe3XuO1wTv8cMMDBfuGJC+ePoVLp69g4N7zuP8mXu4&#10;evkxTp+4xXbbHE+duI5XL5Ql/hZPHhLQj9/i9PFruHLxHt4S6L+rxpnB4Pb1J+a5c/xOJaxUdXX9&#10;yiP8/uvf8PzpG0zuO4TRwX50NzWgva4KTZUlaKooQFNNEbpba1DPx0V5qVg50oULl08SyAcwOtqJ&#10;jZtWYv26ASOhuwjeTjJwc2MZerrqDYh7u+vQTrC2NpdhgPJ66+ZRnDixB0cPbccBqqYdEyuxis93&#10;VOUgnQwUZ7cAXXHOBHIE7mupWTLu+y3VeLexAq/Gi3GPPvcM/e2Jcm+cp1w+SwBfa4nE2Zog7CaA&#10;NyQsx9o4S7Zl2JBoiXGy8FD4AgyEzUO56wz40KcuJUiXErRa00q+V1lmHa0p7f2drVGSF4+mhkK2&#10;fKTE0GPaLYQ9ZbQ9GdZx6XQDXCWsbBZ+jkUE76IZn2HZnM8REUrmzImhj/WGL9lXwI2gDw71tYIf&#10;5aqfO+UqgTuLAJ5LaW5NRvZ0s0SQP/1xiBuiKZ9j2KIpfyOC7cnIjvwsX2RlRSCLIM4jgIvEysVJ&#10;KChMMMBOJXDllZMYNNIzQpHBoJOUHIRQAjWJzyfz+TieT0K8LxIS/KZavB9iYrwRQqZ353dYE7BW&#10;DKACsJJYU20KxFY8Ny0Ta8mjAKrHU+yrsWM78x5J6KmjEmf8X18lxAhuNa3I8b/3CeAbTfhhdxHe&#10;9YTg9+MteL+7Ad9cPkhpSyn88AZebx/H1+eOEKhPpljXtH+DV80wMKWyYeA71/Hh6D78cOUMfiUL&#10;f8/Hv5w/iT9dPYevDu7CTw9v0ye/xXdXL+BvX1F6X7+En/k/f3pPKfzmDZn3PB5dv22yyjfOXiV4&#10;r+MCn/v+/ddmBcer567h8umruHRS83qv4/SRCyZr/PLxCzy9/xSXTVb5ilm07tKZm2Y3hQ9kwF/I&#10;po8fTFVSffXmG1NNdeHMbQLwGe7ceEFP+QCnT94iG9/DrRvPcJ3M/ObVB7LpT7h57RHZ9znOnLxG&#10;lr2Lp/ycf/7573h8/zkZ/B4/4yluELTPn7zFo/uvsGfXEZw8dgJrVvahtY6ArS5GaW4KUqPYISIC&#10;UJyRaIBbkpeOrOQY1JTlIzLQE42NpdhN8K0d78fYWDfWEcArR9oNeLspp5v5ektTuQGxQN3RVsW/&#10;S9FQU4CWhhJK7Fqs5f9tXD+IQwc24eK5A9hJKT7WVYOu2gLU5MShNj0UPfnhGMv2xfaiAJyoD8eN&#10;rgTcaI/GudpAs9vgGYL3cmMYLjdRPvPxvjxXjMdZGQCvjlmCwbCFaPaejUL7LxC+5HOzAJ1YV+DV&#10;vF6BdimfsyeoooNc0VCbx/OvRGNDHnLTw5GVGAhP2/mwJWDtKJUFYAHZlsBVs5j9ORYIwDOnwXH5&#10;AqSkhCE7KwqRZNJAdur4EAeEeFqQjS3gR+8ZwA7EdLaZAAD84ElEQVRuazkXC2d/gXlUAMsWfgk3&#10;l2UIIfuGk3mjwz0QHeFBCU0Qh7ogknI6mKCKItDSeT0E4EICt7g4mQCON4BNIQOnEMQZ9MjFpbQm&#10;FenIzU9ATKw/AgLI7PwMsW885XQq35tlJHioeSyAx8X5IjrWB35kameC2U5MrDFhAtgqwIGgdjAg&#10;Fnj1WO0T81oZwJN1PQloLwKY4F3iSSb2d8ASyvCllO1mWdn/uVeBf1zvxPfbC/HWALgZXxHAH64c&#10;wi9v6W8f3cTrY3vwLZlSXtcAV15YYJb/fU32pfQVeH96Lwn9Fr9QSv/M5yWTf6en/Y2yWB73Tx8o&#10;gfneP759hz8I4Lf3buA+5fPV44dx8dA+3D1/mv73Jr57/Qq/f/edGQbSmPDP337Arz/8gN9//NHM&#10;MJKM/vX7H/g8QUmvq/Yz20/8H9O+/Q7aGUGTE8SSv2k20e9/xp9++wv+/Ke/khn/zOPf8ISM/fLZ&#10;V/jH3/6DXvmflLx/NzL6T7//FX/86e9sfzXP/Y1e+bdf/8DvWqidn/MHpfGf//gbPfB/4S98/D2/&#10;7927t5TcT3H3DgPP2RPYtHE1Vg53Yai3GX2Ux+1NlSgnWMN8XOHvSlbwcUOEvyc7nhPaG6vQ0UIm&#10;JiPHxQSgsjIXvWTYIcrn0dEurGTrkhdma2upQF1tITo+gleyuo0sXMP/KS/KQHF+qgFzZ2slv7sB&#10;a4ZasYkSW5VdB3auwd4dq3Fo/wRGKdE7a/LQWpqK4mgPVIXaoTtyOdan2GF7hj22pK7ArixHHCzw&#10;wP48NyOdx6KWoCNgLsrIttFLP4PPnGlmCZwpxp0CrpolWdPVah5iQ93R0lyCvt56nm8VSvLjGbw8&#10;EO5rjwCCa8Wiz7F8Af0tj0pmiXXVrOZ9jvlfCLz83FnTEOBjT6aMQmZGBKUx/WyACxLo74PdlyCI&#10;zcdpIQLYwVcsmwvLhTOwhNLbcvEsuDlbIjiIjEv2jiKAY6O8EMcWy3OIIqjCQpwRoiGoECckJvob&#10;AJeWpVFKxyEjKwypBHYywSgAFxanIDsvji0eaRnRcHezhtXiL+HHwBER6orIcAYJyuiYKA/DynHK&#10;cBPEmfwMSfBIPh9J+R3IAOJIP2wT5GCSW7ahzgbEywPszFGg1dE60IlAJlC9BGI1yWyyNZ8XcC34&#10;GVY8/2n/c7cC/3VvJT5sysXrzkD8crQF73bX48P1Y/hJDCvJbKqv6IdfyvM+wS9kza8e3cHX9LMf&#10;XjzGs9v0yU8e4NvXz/D+6WOTiNLSOW8e3jfL6vz0/h1+++5rfP3yGX77VnOCn2NtXxuKUuNQmZOK&#10;2sIstmx0VPNmN9Vg0+gwLp88Qe/7HH8QtNpp8I9ffjYJKjUlr1SN9RtfEyv/RIBrfedfBfCff8Sf&#10;fvmFfvW9maCgnf/+8qc/Uz6T3b/9iX72H/iDABXwfqKX/en73/FXgvTXn//E5/+GH7//DX//u6YF&#10;CrD0uATqr7/82WSQVUn1X//1v+bxzwwKL55RPlM5XL95EVeuncVFyt+Ll0/h/KUTuHDpJM5dPIFj&#10;pw7gwKEd2LVnI9qbq+FkTb+3fCnsLRdj+aK5KC3IwpqxAVRXFmL9xpUYHulgJI9BZUWOYeNBet2V&#10;fK6/r8mAtpvMW1udj1YCWQBuqC9GRVk2igjcAjJ8Rko0MpIjUJSdgGoCurKQAM0m6xanYWVPHbas&#10;78euraM4uHc9Dk9uxuSBjVg31onuxhIEUs56zf8MoQRTht1MFDrPIljnoNx9PnLsZyDGgqDVcA4Z&#10;zoYy1eozZZmnmTWslKhaRjB72y1FSnwA6uvy0TdAr76yAw18nEfPmUQQBTgvg6v1PIL2Syyfx88h&#10;eJWgWkHgLp/P44IvsHjm55jLz15E7yspHBvnT8/J35UWBuul8xER6I64EHsEui1GkNsSeGnoiQFh&#10;6fzpsCKAbSxmw5as7e5Kr8wOHxFGjyr2jSaAKW8TCK44+thoedgwNzK0M6W2HWIiPU2CSuybnEyl&#10;RJWQmhbC745Cdk4swRxGYMciOsYfLk7LYLNsDrxcLBFOIIZpKIt+W147nMdggjCUtiWSnx8T5Y1w&#10;AjeSnx8bI1b2RSDlvAeVgAsVgE2wEwGr3RsEZG3d4ozlPG8LAniZD2U1QWxB8FoF8H20AJb08QKw&#10;JQPPtP+5X4n/vDtiJjG8bPPFT0db8dXORnxz4xRB+9QksjTv99zh/Xhy4zK+fnIf9y6ex7kDB3H2&#10;wAG8IGNqRY6HVy8RzE8pe4/gwbVreHzjBrQT/9NbYlTK1qtXcXTnPjy8ch2TWzciyscFbpaMnE7W&#10;CHSxQYi7PaL9XBEb4EGZGUyPWIzxoUG81ioeBONXL7Vs7GuzMJ2Y+CsC8sWj52wvcOPyLbx+8Qav&#10;6I+v87HGc+/ffmSGjd6/+4ay9g3u3X6K18/f490bzSD6HV+/+w7n6VkvnLlDef0T//6B3vUhrl56&#10;aCTz29ff4ia9rcZ6v/n6ez6nMd37uHHtMvbv24U1q4exarQP42uHsHHjGLZv34D9+7fj6LF9OHX6&#10;ME6fPYLTtB3Hz0zizMWjuHjtJDZsHGXnWgCrRXOweO50OBLMVaX5lJdlqKooRDVl9tlLx5GdHY+S&#10;kgw0t5QTCEXoJHD7+hrR1lZNENcStEWoqconyPOQl0vJl5+G4oJ0gjgNmakxiAljhwlwRUKEH1Jj&#10;gihh3ZESHYC81AiUZcWgqTwT/W3lWNVfj9G+Oox016CmIAkx7DC+tgTXfK0MSXASRMvoKS3ZdJxq&#10;n5nnF/L1eQSuhoc0tutssRA5ycGU+hVUDB0YHG5FM9m3hKymSQYRlI0+DkvgtGyWGde1nP0ZwSrG&#10;/QJW+nveZ7Dk8RP7zuF3CcBeHjZIz6RHLUhAUnwg5s2cbn5bdIANAlzZf+iHPe3mw5cMvIDAX0z2&#10;tVs+H452i+HNjh+mMWAGDiWZYmMIILJjIj1rIuVtvADNFk1wRRBMYQROCMEXQkCGEHzh9M4RAjnB&#10;npAQSG8bQP/rDQ93MuKC6Vg85zPew/kEroMBrVo02Tia0jqckjmEIJMHDyLwFEjUgth0ThE8p3C2&#10;QALcnd9tR1Ba83Ps+P929Ng2ZGZ5Y0s/e+OJLby195IrbKmWrPiepXzvslAD4Hr89Vorvh5Pxdve&#10;UPysyfy7m/HNzbNGIj++fh63L57Eni3r8OruTTy8fBH7N2zG9rF1pvrq9J4DOLxlpzl+8+QRrhw7&#10;ib0btuHQ1j0E+HGc3HMYXz9/iguHjuP4roPYOrYaRSkx8FixBPZLZvPGz4eH1WJ4WC+m7Fpomj9B&#10;nRkbhubKEqzqG8TRvSdwZM8pU0l15ew1fP36Kxw7eBZnT1zG5XM3cWjfGTy48wSP7j3Fgd2ncPLI&#10;JVw6e4Ms/DUBTX964wnOn75FoD+mL72BJw8J/qdf4fTxGzh19DquXnhEIN/jZz3CuVN3ydbfMiC8&#10;w8SGHZjYuAHr1qzCyEA3etrq0dZYgcaaEjRQLVTStzbUlKKV8ri1pRqtrfSZnY0Y6G3H8FA31q4b&#10;wY49m3D4xF5cun4ap84dYsT3x3x2tHlkKzvLRfChnI4M8kF1RRE7kB8OnzyA7bs3IiWZnTYvhZ9Z&#10;QYbNofctR6v8bnMFmumBK8tz+f25yM9LpTdMQC5bTmYccjMTCOIoxBO8QZ4O8HG2NgUOnmSMGHrR&#10;2EBnpEb7oJyMUpEdi9zEEMT4u8LNaj482RmdlxJgBNPi6Z+bYR9lkMWuamLFTxllgVbDQdPZ5k3/&#10;AvmpkehoLsIgWbezvRLFuZSacX78PgcG6KVwsZoNawLWYjaDAGWxgCrGtSQIlhHMy+ZKTk+x7xx+&#10;z2w268WzkRAfjByyXiEDTGiQm/m+cEroKP8VBrwBzovgvmIuQgOcsWjOlwQ4r+uKBfS/lvBXEUcY&#10;mTbSG9GSzzFkXrKvkk4C8b+OfE5gngKyqwFyoMow2XzpR/0oa+Poe1NSlcQKRRDPw4EBQgC2p1WI&#10;Cub5UKaH8xiujDebMt9i4DA+J8Bq+EktmN45kKAMkI3g5wcSpIEEug/f78rmQDA7RXvCkZLbjuBW&#10;s+T7LPl+ewYhZ56vDY8WZG0rsve0/73XhL9epe9dnYivh7ScThu+3tuOb+9exJtHt7Bv2zjGV/Vg&#10;x9Y1uHbuOG6dO2N2Yzi0ZReO79iDAxu2YM/4BJ/bha8eP8D106dxjix8bNcBXDqqlScPUUY/xdUT&#10;Z3FgYisaC3PhTrDa06NY8mYupRxbSjm2RJKMF8TFcj78HJfD18ES+SkJqC8pxJqBIVz6WNp4/8YD&#10;vHv1Dnu2HcaV8zdw9OA57Nh8GHduPMTTxy8pDU/h+pV7uHLxNt6//Ranjl3GvVtPcfzwZZw4cgUH&#10;9p7Hg/tTU/4E4JtXnuLapcd8/RpOnbiIY0dOYe/evdi6bQMl7Sps2LAaExPj2LFzE7Zt34hNE2v4&#10;3ChGhrrQ19NqmLOegBaI21qqeKxCY20pqsoKUJibaqRtaXEmykpzCLg8JMdHsJN9YZhEMtrNzsqA&#10;uL6qGO4u9hgiq1+/exU1/EwHeyt2nGAD2MKCNFRUMGDUl6KpoZwMXIiqynyUlmajgCDOyYjjZxOM&#10;kb70d95Iig5EfLgfQRSCBHbgKEb+fRNdeHn3CAZbC5Ae7Ydkvi8mUJ58BZwt51H+LkYq3xvh64wF&#10;ZFqL2TMwh2wo0Gj8Vm3q8dRzX7DN4vuWzZlJdo9EY0WGySynU0ILvGJcd+u5DNTTDXB1vzXjaNkc&#10;ApeAtZRkXjidQP4c1jxaUQJ/Au/cL6bBz9sBublx9L8xyGGw8fawxQx+X7hYzNsK/s6L4Ws/H06W&#10;M/mbvbB04WyThbZfsRDe9IxBBHUEARwbzWsS4UUw06PSh8ZSwipbnJjAa5AUgBS2ZHpgATqe5x9L&#10;yRtJ2R3k70gA2xBkDmRfX4TxekVE+JI5veHn74Tli2fCzZGBkfI8JlKf7z4FVPpuAVdH/S0AhxPg&#10;oTyK2UMI4iB+5hSIbRkgrOHvYwN/vubF5kYGduJnuvBcnBh4lpPZV/B5F15Tr7RQOFDRLCPQl/M9&#10;0/77TiP+do2gJQN/GImlhCYDazPoB1dw98oZ7CWAz506iCMHtxMAe3Hh2GEC8zDeP9Nic7fx8p7a&#10;Hby6fxffvnrO55/im+fP8OHlCz5+8i8PfPPMSazpakZ2VBBv6BzYLpiBcE9HdpggVBdkoKE0F+He&#10;zoaRHZfOYVRdQs8UiMbyIlQVZFPm9ZgSyj//+idTOnlw9zEzl/frN9/gq1dfmx0StHv+29eU22Te&#10;h/eeUf5q8sD3ZmWMb7WLAtu33/6M3379C/74099M0cXtWw+wd88+rFm7CgNkzaGVvRhdM4iNm8ex&#10;ey+VxHH+9pOHsG9yN/Yf3kNQj2HjplVYubKHEroXg/TyLQ2VqKWHLaWMzUuPR0ZiJNII1ET+togA&#10;T/i52cN5hQVW0L8tX7oAC+bOMAC2W7YQHg7WcOJrxfnp7KBOiI4Ow/mrZ7Fu02rKLW8sXjCbN9cd&#10;BbxGGRkJ5lhLqV1TxetSUYAKBoZyttLCDOTnJCA1KYws74MAT3t4k31jQrwRRP+kSe8f3lyloppE&#10;b0MWitPCER/shmh/FzO842q9EHZk32B2/BBPW8O0S2Z+SRn7pQHr56Z99q/2Gf9eOncOfBxXEHhz&#10;0VpfggzKTBeynz09qIPlbNgs/hLWBOkyAjfIZTEac7wxWB4ML3rgRQzcAq8NvbDd4hmwXzrDSGAF&#10;iTkE71LK+PjYAGRmRiM9jdeT/tPVyRJzed3CCKwAlyUMEAuo5GbDzmImQekPK/YdnasN1YQvf3Oo&#10;fl8kWZeeNYaqQ1Ja4FVmWMekBH8kCcApQUij11U2Oi01FCmJwYin79Z7IuhVgwi42Bg/MqUbQoI9&#10;CGIfeFPS2iyfRwA6kr19DegFYiXL5LmV+Z5iXxf+TSnO5wyQP4JZr4UwEEmyBwWIie0IZBv4ku39&#10;CG43NXpmZ37uCrKtmNgrKQhePD9HBhpLgtyK5zbtv+424c/XOvDVqkS8HYzCd4ea8XpnCz48uIpn&#10;965i3/pVuDC5H28e38PZowdw5/J5gvIhwfoEH14/xbds31Fqf/f2OY8vTCHGT1+9NU3JrN8+fIOr&#10;xycx3lWHwfpCZEb688bNRFyQL149vIefvn2P33/6Dn/8/D197TNcP38GI10tCKTPCPdxRV1JHgGc&#10;g+LMVHQ3NeLRrXv0wL/hPb2w1q7S2lTKOCthpaZKqZ9//Ing/WFqh4RffjXt99//wF/+8jf8ygDw&#10;in767NmzZNUt2DCxFlt2bMTWnRuw+8A2th2UvVux9+BuPt6Jia3rMLF5LQb6O9Hf20p5WIeezgZ0&#10;d9Shg7JZiakGAqqsKBP5mYkESjgSGaRiw3wpjb0IHhf4ujnCy9kWzmRbW6slWDR3JubO+JyAnkdp&#10;aw0XGwukJUVSzkVgPtlsA7/zJG1Ldk4ali2ZT2aZi0AGgoSECPj7uyM5OQbFxdmU1nko17GE7F6e&#10;h5rqfAI7F2X0zwW5iUhNCKUf8zKVSbFkoh2bh7FxrA3p7JiRBEE02TeYQHezWQxHMvCKRbPIjtPJ&#10;hjOwiCrhE+uKab8gaD81gXkWZbPF3NlkoYX0nbMR4EG/tmAWFs2iD505barNohTn0d1qDjLC7JAT&#10;4YD2bG8E2C80LKvXls2l5CWArekpNT9YABSLujhYELjhRrampobRs/rD2WEpZvO6BfvYw9eRwc9m&#10;DhwspsN22RxK2zDYLl9izs2KBOBHdgsLcSeoJJv9EUdVIPaNlu9NIOB4DRITCd7UYKRpjDcznNc7&#10;Erl5sTzG8O9IpKaF8XWCmsfMrGh4etkhhkElNMQTtmR5J8clRtbHE9zxZOhPQI6O8DRsH8Hvj+DR&#10;eHA+p6bHphHQyo6HE+CS20Za855Irnt7WcOH0t2Lj5387ODG83Yg23oy2Pilh32U0Z5Yzs+Z9l/3&#10;OvD3W2N41RuJN/2S0J14u6cTXz+4TnA+wcl927FjYhUe3r2Cb18+JXgf4ZuXjz+2J/9qH14RyK+f&#10;4/s3r/DD29f4iUDWTgwXjhxEf20R+mrz0MPOlRLqTf/zJeVxPH7StqMfviJ7vsUPX7/Dz999gz/9&#10;8iP+9qdfsWPjaoLYAdV5mfRqqSjJSCKIk1FfXoLrl67iL3/8Bb8SwL8IuN/99O9G1v3ph5/w009s&#10;BsC/GfB+990PuHXrJg5O7jWA3LJtPfbs345tuzZj76E9OHnuGPZM7sQ+suz4hjGso3xeMz6C7u5m&#10;9LJ1tNaioZbet64E3QRwX3cT2gnghppigiiLcjkF+VkEcGIUEqNDCBxfhPq5kwmdjUT2cLKBw4pl&#10;BsAWC+ZiLj2w5aI5cLJZBgfrpQjx90B+fgamsQMWFOfg8u3LqKmvNOC1Ims72C9nR4pn9A9AO7+/&#10;kt+bzr/LCOBSBo+qijw0NZWio6MaPd31Zhiqk48H+xoYcKgQqrJQW5GJQnZOSWpvemI/V2tEBbnD&#10;y8mKrDmXsvZLLJmlpNJMLF84y4Bp3owZsFq0ELM+m2JegXn29OlYsWQBve/n5nwteY4LZ083oJxH&#10;8CkJpbZA1oif50bGDXC2RHlWJKrSAmmRlmI+f7+ktNU8NnpfizmfY+70qeAwg58T7O9sho1SBN74&#10;QDKWK6XxfAaOaQj0soWn3Ty4Lp/F/58GZ/tlSE6JgK31EnN+i3n+vgRbKD1/RKiGdiSZA8joKrIg&#10;oE3RhSYvBJsqLIE2Lz8O+YUJKCxMRGFRkkmaZeVEIzM7BgVFycjJi4MHA2FYqBfsbRdjmeQzf5OC&#10;RDwZPjEugIwegDjJ9XABmIANk6/2MUFEMl7fb85BIBdbfwK0YWfKbTUys6S1gOxHeS0JH5cUjODE&#10;QLipfJPX0I1S2iHGGzaS0P95r5cAXosX7SFk4Fj8eLgd7w/24cPjqWGi9fvXoH5NA65eOYXvXj3D&#10;++ePTPuaoP36xb9BLAB/SwBrDFfs+wMBfPrgLrRV5KKxKBXt5VloKc1EXIA7LBnlC1ITDGgF3u8I&#10;9O8F5o/t959/wPnjhxHg5oAyMm9VbjqKUuNRlJ6Ewoxk1JUW4ebVa/jjt9/w03cELIH77/YDfiL7&#10;/vADGZjg/eWX3/Hk6WMcPbYf+2kDjp3Yj2PH92MfmfYQLcFmst3KsX6sXjOE5uYagrWFnb4dY/Si&#10;g/0d9LrdWDnYjY62OlTTc9ZUFxLA9ejpaqTnrUZjXSkq6UNLKJ+VQEpL+jeAQ3w/AdgOrvbWBK8F&#10;JfRCMvAswzKLycQ2VovIHIvgSCAXF2XjSz7v5GSLlTyfXQwwmVkpsCPwF86ZAUuLBaiqLsK5S8cw&#10;PNbDDkUWjWQnzE5BaUkW6usK0dFeha6uerS1V5uhJ01DXKWhHAbQ4vwE5KRHIj7CG76avcSOmBIf&#10;zHNlhLdcQBBNx8IZGnulN108F3MI0EXz5sHfw8WsWyVwSDovmDWTqsES0wnqWV9+SYDPMyWMswja&#10;uWp8PI8yWGWQS/lZNuzsUQRkuJcNPOiznSznwJWs7GZN/0q5rUqrhTP4uTOnpPmXBsBOyBADs/PG&#10;Uf4qy7x8yUzM5OcvpgWxt/iSqmEGllCe+3o7wcfPFba8htMVRPidrvSmIfTAYQSxssmxBG5iYhDi&#10;JI3jfM34bg7BW1qWguIS9iuCVK2kJAWFxXxckow8AjqfYC7kc8lUAl5UGX4+TrAkwy9h4JEiCOVn&#10;xxO8iQwQUgnxZHsFDEl3Jc/iyM5JlOTJ/B1J/P4k2owE8z4/vub7LzCLtT81gdpkrE3Cy5Hf4Y4k&#10;BrIosm9wergBsCNZ2S6CEvofd3rwx5U+vOwIwfuVSQbAX00O4MPT+/iWAN2wazVKekpx/85Vw7AG&#10;vHz+/7YpED+l731O9n1Def0SRyhPOygta/NTUJ0dj8aCVNTxcRwl4HIycEZsJL5+/ZLgJYAJZAH4&#10;ex3Zfvvpe1w7f5ryzgmlBGwNmSk/KQY5idHIS4lDYVoCaooLcefGLfxOkGqfXe0UqB0ABeAfv/+e&#10;DPwz3r9/j4sXz+CApPHujWTeVRgfHzQliz1kULXuriZ2+CbU15cbSVpZmkdmrSXDTgF51Wg/xoZ7&#10;0UkAK+tbwaaEVWdbLVoaK1BHQNcQ2PKi+dlJlK0ESFQIwulfA71d2fmd4O1iB5eP8nnFssVYumCO&#10;YZn5s6bDask82FH6LVs0G3l5afRxizGT8jQqJgyN7Q3YSRBv3rEBOZTT/gwIE1vX4qxmIR3ehnBl&#10;tGd/CU9K9PSUWBTw+paVZZkhqFIGy7bWSqqDDAaVcMQQtBnshBUlqSjMjoWfy3K4EsAJ0f4m+eVK&#10;Gb907nQsIIDnGxBPJ/hmTDEiQeNss5wAWkjmnI55bLM+/5xg43tnz8BCeuUpANO/CrxsC8imiymn&#10;xazL5n1GwM2Ej5MFAUzpSdC6WM01xR52BLcFmVjAFysrSAiEft62SE0JNmO3Gl/1cF5K1ptuzmU2&#10;mxUl94pFGvediaAgDzi72sKeKuVLvjaXgcDBZhGZz9sEgFgGAI0DJ8ZPMW8cJWhaeggBq8INqrvS&#10;VJSVpxPIKeZxMZ8TgItKU0zLyomjdXGFOwOxAOxgKxv0ORztliCEASIpgQAlSBMIZPl2eW41MbPA&#10;m0YlkUUJnmEURSgS6WUN4D+2T2DWeaoJ1MZHh6p5mO+I5ftSsqIQkx4BV8p/Z77fXh74P2734/dz&#10;7XjRFoBvxjPwgwHw8BSAKZMf3riIDWsGsW/1Kry4ff1foP3/A/JHOf3Du1d49eAudoyPoZPgbSrN&#10;RV1hBkpSY1CZEY96ysyUEB8D4JzEWHxDuS0Af8v2CbxqP354jw9vX6GY7JMRE0oZnYpcAiMzjhci&#10;PhIFaYnIpQRvrqrE80dP8QvB+t0HrRpJ5iWAf/35F7xjIDl9mh39wHbs3rUJu3auJ4BXm0KIspJs&#10;IznbmqswPNSJUYJ0JRm3s6OBTJqJ7IxElBRlkc0aMLqy12Scewn26qoCFOanmQxwZ3st6impy/lZ&#10;1RX5pk0BOAKxkUEIDfBCoI8b/L1cPspnC4J3kWFgy8Xz2Nk/pxz8DEso92ytFpNhp7OzRSE42NfI&#10;Uhdne0TGhCMuORbNnY1Yz3MfXt2H0dX92LV3E85cPISGpgost6CfJOB0DA1lx8ygHMxJYkDJJqOn&#10;ITkhhCwbgqS4IJ5fHKrKM5DLzhQXzvOjzAz0dkCgrxPc7S1hyXNZQI8pKTv/yymPO4fHzz//DF8y&#10;qDjbriCQl5nhIzGlACwlMVvg5Xt0NAA2YKS/JUstVyJrkdiSjGuzEC7L5xnwqjkspQJZSA9LEM//&#10;kteD/yfZLgYOpIxMptTVZAQ/D0u4qmaarD1Pw0y8dpb87MVkXwdbC4SG+cDWzhJ2bDOpGubwejgy&#10;OOXm0M9SAmew06elhpj5vaq4StRkfpVHEqT5BfEoKEwyFVgGxGTfEj4WiNUE4KSUMLi48Lc7LoeH&#10;G1WE63IDYFvrBQgKdCa7hhgAJ8UHGQCrSfbrOfn3dAJXvjonNxbplMBpGeG0Q+H/YuVktk9A/r/M&#10;HMl7FE02DyOQAwNdEMHHEWT4QAYAV77PkT542n/fG8JvZ9sMgL/dlIvvJtvwbnIlvn3+EI8J3iPb&#10;NmJyYAAb8opxdf8+I5Xlg42UfjF1/ED2VRXWrQunsJays50dvK2qyGSWaygtC5OikR8fjtrcVCQF&#10;e9MXfcbXCvHTh68JXjL2V28MkD8B+Lv3Ktb4Af3tTUgM80ONMqz8jFz6y9zkGDJwIorJzFnxUXwP&#10;Pfurt/j5B03pI4i/+Q7Pnjwm427F5s1rsGfPFhya3IUzZw7jICX0+nWDlL3FKOJ5lZflELT1GB7u&#10;wvoNoxhfO4yejiaUFGYRBJTuFYVk22rDxqPD3YZ5Ve1UwvORFzasm5NsQCxmziOAk+PDEBsRiPAg&#10;n3+B2MPZlhLZwjCwFVnMYuEckwQyco8dUixsTQAG0Qdn8/ME4HlkvxgGrERaB19+TkCwDyLjwlFa&#10;UUAQ92H3gQls2TWOAPrsJWT0ZYvnw8pyMTyoWjLSYo0yKCvJ5O+IN9nprPRoBp9EBposlJfyt5em&#10;8RokMWiEwtvDBnbL5mPZ/BlYRC+raXlzxKBk18WU++Z85sxGiLe+az4Z8HPK3S8NgGdSRktqixU1&#10;BKSxYnlfC7K5lYaGFhL49K7eZF9XZagJWgeLWXBcNhu2ZFCnZUpEzTFBYwY/a8pjf2bGVOPZQQO9&#10;rOHlvJhqYQE/Ywmv3UyCXOf2mal59qZ89vZxgSWtiKPTcszgucwik7s4WRKciVQusQSuP8EcQzBH&#10;Ijk5CKlpoQZQ5RUZKCpOoU2JMuxbXplhmPcTgItKCXB64riEIDg6WtLaLKcvdTbXS4UcynaH0psL&#10;pMnJDJIEZCLfmxAbSDkdiNTkMAaPSJMQMyBmMNH3quUSzCawpIUxuIQhJYVBIJmApsQWoMXmsVH0&#10;y9F+BsQurvTbBLSXjwNCGCC86bc1xDTt73eG8OvZDrxqJYAn8vDtgRa8PbQSHwjMJzcv4ezKEVzM&#10;Lce19Rvw8s4NfPOcjEsAf60j2ffbN8/IurdxbM9WDLbU0PMSvGzN5floJCsJfCWpcUiPDERhSjSi&#10;/dxM9rG1qswA+APBKwB/ArH88HdffWUm64/1dZnC/waCIzeRFyAhnC2SjQEhOQ65ktVsa3mOH75i&#10;MODnnTlzHNsoOXfunsDElnGsWj2IATLoocO7sW//FkxMrERfT4MZQ9XYamlxlklGjVBWj9N3blw3&#10;Su/YRnYt42s5lKXpRlqLgTvIusUKJgRxGRkuj2BLp7rQOGxJEcGSlUimo/+ltI2gB44iI4b6e8Kb&#10;Xl4ZaLvlS8nCkstzyZpfmM46h51NLOxE9vAh+CoJ0FnshAKNh4czmtrqUclzSeQ1DI0IQiyDWH5x&#10;Npo6arFncgKtHdWUjlZwclhBH+gGV36XCxk/lIEyLSUS+XkJyMuNJ1DDkJkexfPUuTII0e9VkI0b&#10;6gsYgNKRFBsEb3dbyuQ5BOcXU8xKIClj/iXZde7smTzP2Qa0XxCkAq2AJOadR/ZcSN+5jMrKZvFs&#10;M/nA3nKukblO9LneKp8k+9osnmESVss19ktg2xHM8sNLqD7M9zEwSLIvJUhVIRUeRG/ragF3h4Xw&#10;dFoMf60JNW+mYX8VwiygzA8O9YK7Clb83eBElpzJ52cR2G5kSSWeMrOjEZ9IdmOHL9dkBD4nQOUX&#10;0IbV0hJVZppssxJXlVW0HxVpBsSf2DcnPw7h9LO29kvg7euI6BiCh8rFSoHHdpGppjKMSm+aTBCm&#10;pIQa2SxmFTAlnT+xr84nj4yflx+PXDbzmE2vqVQ0TQsL8HMEahMQJMvlm/nYw3MFz8MbrrxHHj6O&#10;8OfvcZAH/tvdMfxyugOvW/zww/YifNjXhNcHVxqQfnXzOu7WNeFSbDJeHJrEhzfPDXDfP9Uw0jO8&#10;ffIAF49NYs1ABzrISC1k3Tp2rjqCQgBuqSxAI8FXQxDkUVqqpYT7w3rBTBSmp+DDu9f/ap9A/O1X&#10;BPFX2j3/W2zbsBZpMcFoLM9DNhk8IzoY6TEhyIjjhYkXoLV+cIRJbO2Y2IjblPjHTh7EsVMHcfTE&#10;ARw8shu7927BiBJSw504fmIfJg9tw7Zta8xEgfqaYlOCWEgA1vBclW0WiNevHfnIuFVk20wU8fwb&#10;68rQ3lpj3icGVuY3JzMBKQwsGWkxBtS5BHAKg0xMeAAiQymFIum/CLogPw+4O9GjWUtGLzFjwfPo&#10;XQVg+UZlcG0sFxHEVmTGXEb2JQbAs+g1qxvKsWXPRgyvGTCPE9PikJAWjyxK+bauOuzaP4EySvtA&#10;AjaS1ydRVW4MBJKidvw++bPszBjKO0pIMkNaKm0I/9akCT9vR/h42MKHstDT1dpkcy0XK0M+JWcl&#10;8RfPm02gzCCzfUFAy/dOwxcGtAQdATybXljZ6EVUEhqGsiObrqAkXjb/CzgRyD7OlnC3WwSbJTNh&#10;xedUvLF0LoOWVtlYOMPI7Pn0rKqi0nfqmrjRnyfTq4p9PR2XmLnAArK3Fo7j9+g9GnJaQesRHukP&#10;vwB3hEYHwJYSV/53DgHszt8jsMp/ppHpItj5JZXrGgpRVELPW5GJppYy/l1gQJeZGWXAXFmTbQBc&#10;UKzkFVVebgxCw71hY7cYIWTAWMpkjQFLPus8Y+hzFSTE4goEqWns42xpbBrDzmHwLCgkq5dPsbo+&#10;N5egzS9KRFkllRC/s6w8k9+Vgjx6cgWMDMrs1I9DaGppZHGdfwxZ2YvgtXe0QAgluqOGkf7z8Wb8&#10;eqoDz+s8DIC/2dOElwdWUho/xjHK54tDw3i9bSfe37phAPuGbKvk1q2zx7F5bAAdtaVorS5Cs8BK&#10;oNVLNhcJxNloow9uqylBM5m4PDMR+QScQOzMzpqXmkzgvsE39LrffATwJyB/oJf+4Zv3OLR3F9Jj&#10;g/mZ2ciMDUUK5XRSuB9SotkRBeTYcL5OZqEvbq4px/HTh+gNj+Mk5bKAfPjYPhw4tAtbd21E72AH&#10;jh7fiyvXT+PytVM4d/Eo9h/YTH/bgQqea25GgimGaKWKGB3txbrxIZPsaqbPFFvXEeyN9WUmCy0P&#10;XVKcSVlGz5sSRS9DEGfE0TvHm/HcOHpggTiJgSaJkjqKj308nOBkKxa2oFxeZGSvsrgmmUXfaUlZ&#10;vdxiAT8zFbExYQbAaq6uDthE/37o1H5M7FiPps46A940lUwy8PQOtmMHPXF9axVS+P1FlXnIZDCZ&#10;R4mr/188fxaC2MGT4kIRFeFvankjwn3g7+PM86Gsp3RevniOkaYL535p5PMCsuk8+kjDrJTRYrrZ&#10;BPBc+mEBePoXX1BqzzKlliqpFJjkfZWEUjZZq2jYL5trlrhxouddsfBLA9Sl9I1L5xCstFCSv6q2&#10;msv3z+ffc/l9uhaS7tHhnmRgb3g5LTXM7W6/2LC4m80CLOXnyCOrBQQSuBG+CAr1RhB9sJ2DFRbM&#10;oQfmZ8unFlFppHwcwxWT6djYwv7aXmHA295ZzceVBoBJZE9NFxSAdRR41TL4P6EEro3dUgZIf7J5&#10;CAFsB3ubxZTTTkhggMwg+KdYVKt6RJujgocCRklpBiqqclFZnYOqmlyClvaM6qeIFqalvRwd3dVo&#10;bitHDQNJRU0OFUAmZXsyWZvqIYufx6agkECrIy+uc7HiNY3k9/pRbk/7z+e78fuZHjytdMZ32wrN&#10;XODXh9dSQj/D6MZhjDdU4/HIGjybnMR4bwv2rR/Dgc3j6CYjiWmrKEPr2KFbKguN1K0uYBTLy0Q5&#10;/W6tmJjAbqEnLstIRMFHAHussEBGfDS+fvPSNIFY4NXxq1fP8fbFU7x//RLnTh5FJhlNAM4h0yWz&#10;AwrAyZEBSI0KIRuHISHUH/n0xPv2bsXpc0dxguA9fnoSx09N4ihBfOg4QUwmXkkpvWrtEG7euYgb&#10;ty/g+q3zuPvgCq7fOY/9B7eit6sBBZTEAmFtVTGG+tuwamW3OapwQ1nnT8NGSlgJxKpDlt8UiNNS&#10;GYX5OC05CnFRQaalqiJLw0oET0iAJzxd7OFOP+xgYwmLRfOMNFVhhMoVF1N+qhRQmeYKWhCxnAAo&#10;uZqdn4H9x/bg8OmD2LZ3Ah19LYZ1s/n9eVQCK+mJtxLk3f2t6NQ6WgxKjmRzw5ZsSxkc/H1dERTo&#10;CS9PR3i628HNSYxrSX+5AoGUoH4edvAiE3u72sDNbhlsGUwWzpxOIBOsc2YQ2NMJLgH4M3xmgEZG&#10;NgFIq2Bo8oGGkOh/CUSLedNhTblsSQm9lIBSzkOvKck1X4Dle8S2AqtYXRlsSWLN5bWxnEcV4w/V&#10;CTsTvM6U4FqczsNhKRytKMvpm6UuFi+YRTYMRkCQJ4LDfOHp52ISWUsW8FxnkYHJjiVlGUg1HlRM&#10;KOkcZUDU0VVjWndfPbrYSuiF4+lfxY4CcHnVlBfOpYdOy4iiTPeghJ4CsBjYlZ/trDFgBsMEylx9&#10;bl5+AkFLu5KvcWQyLgFaXpFF8OagupZWsq6QbF+M6roCFJalo5rWZWCkDUOj7QzCtGc9tWhgcKlp&#10;KEI5wV5CVi5gANJnZmWzj/F36FxUSLJctiTQxQwrTfvbw234+Xgrnte44vudJQRwE96e2GSGhK6c&#10;PYljY6O4GJeGA5mZ6K0rRgc7lxJT5YzyBZRzJWSCmqIss8JELVmpPC8NZbn0ltlJKCMgqj6+N5sM&#10;WqQElDKt7o68GUtw+sghMw78/vUL0948f4JXTx/htZJk/PvaxbPIpcdUoMjg/ycSwJpdk0HWFfum&#10;RYUaEG/ftg7nLp/CqfNHcYogVjtz/hhOnjuCowTzMYL50In96BvqxHZ29JPnDhHgB/j+I7hw7SRu&#10;PbyIW/cuYjsZTuCUry0mMATYnm6tfNFkmhn7ba1GLRWHklbFhelmIkF6ujKdjMDplGwCcLSykVoQ&#10;jcCm70+SrKa8DQ/xY8ekT6VHXURmlN8zIGWbQxZewudUYlnBYOhgt9wA0LDownno5rmfpXI4fu4w&#10;dh3YhhGCtraxjH44kx0wD2vWD2HLjnXYsGU1GXmCMjETMwgMdXYBx5WBI5ZqwNXVFjbWi03RwwrL&#10;BVhhMRf2VgvgyOdUEeZKVrbj3xaqFiPIDCuSiU1iiyDVOQvAGguW/1VtsiS3XjfDSASlYW8zrkt7&#10;wMdiZ2cylgsDg85FJZNKWi0mYA2QCV5Lym8zLBPsauqRPZwsjH92XD4frgSwC8G8gp554ezPjTdX&#10;UUV6RjR9qTOcXWxgR/lv72CJ5fxNSxZ8aZJYAoEYTIsBlCn7ThBLrrZ1VKGrtx69Q00Meg2oaywy&#10;DJdOGVxKD1xWmUEwM5jnxZuZUCFhnpStyxBF26FMsIPDMnh62iIqkoowOQzZlMlFpenm+0r4PRVV&#10;2aiqzSNoiQlK9vqmYtQ1laCumQqOfwug7QRs/0gr+oab0as21IzugQa0qOiG51NVT9XK9xUzEOTS&#10;r2crAPG3REb7Gj8uGR0VH4Bpf743gR8ma/G6yRM/7q3Eh71teHdqG7559RLH9mzDzq427KqpwCr6&#10;rybJRjJhjhIpKZQIqfEozkgi62YRvDmoLMgwAC6lDCzOSkIRZXMJfWEuZWUGGUnJLMnoKLKMKnSa&#10;qypM4kqMK+C+ord+9fQxXj15zOde4O6NKyjLSzFMrgSWQCzPmxlH6UzgpkeHYeO6lbh8/SzOaf6t&#10;mYt70rSzF44bIJ8mqDUv98KV0zhweDfG1gzi7KVjBDiZ+tQ+HDq2G4dP7MHFqydx99F1nCG42zpq&#10;eNMjkZMVT0DnmRlAnR11pvqqq73OeGdlngt4bnm5ScjJYeTN4e8kmMXCCXEhSCRYNKNoqkUiiTI7&#10;hrI/NNgHnm72xgMLnGpiNQFNBR7yySrQWE6vrEz1J5B7+bhh8+5NOHnxmGHiPZPbMba2n52vjL4p&#10;lZG9GKvHB7F521rs3LsR2/esJxh8piQv2xKyeySvnwel/BKyl8Wi2ZTXmqxAr01AzpsusE2tgqHH&#10;8wVENrGrJPICyud5X3xuGHcGfe/C2bPN83p9Pu+lqp8UhOSbVS0lgKowQ8NJKbE+GO4vwOhgkVmb&#10;WRlrSWaBcSa/f9mCmQxsDkbGpqaGIsDblqBdAscVC+BgNQ/OPK5YNpvv5znN0virBaLp59PZoT08&#10;7bGUvn2F1SI4SVU4WTE4LWLAsiKb5hlwxdIvio0lZ3WUbBZwB1e2YZAs2NZdQ6BGIzE5xICliF41&#10;n/JX/5uaHmU8sAMDghg4IMgNdpTT/v4uhg1T0iLpZ1OoiAjaunw2grax2LT65hLDqo3a57mtAg08&#10;CsgCsVi3nd+ro86jf6TFALqHQUXn08D31/N/9RsUHPIoq3PIxlEEsCPZ39pmEYIjPDHtL/c24fuD&#10;VXjT7IHfD9Xh+/0deH96Bx5du4yJ4S60Fmeggxq+pYzmPjnaLAmTEhVMQFE2JMcaIJdk8wfkpRvm&#10;LebjAsrlvLR45KbwdYI8neyTFhloGDiPAIxnx1rODhUTHIBnD+7h5ZOHePH4AY8PCF4B+THZ+Bmf&#10;e0iQF5HhM5BDEKQwCCRHBBv5nBweiIHuVoL3PC5eO4srN84RhKdx4Sr97eUTOEsvfJbAVTtPYAvA&#10;AvXGzWsweXQPzl8hiC8e4vv5+pWpifdqYuKrN0+jp7dhKnObFoXy0kw01JeQfbX6RbUZ/53ywIlm&#10;7m5eHr1OMX1TfopJbMkTJxDAYmPjkdWSIxBLVg4P94ePjysZeM7/AfDURAEBzdXBBjH8fYsWTI3B&#10;Tv/IerP4WLXRW/dswp4jO3CAfn73ga0YHutipC5ATgEtC8G8clUv2XiALLwea9cNkMktzf+LjYOC&#10;fZHEIKpk2WwCazEB5MOO6ee6ggH1SzO+q3JIDQeZYgyBluyqeugpAE+BWUNHOlc9r3NU4mv5knm0&#10;ATPoo6djgZbDIXgVGEIJzO7GFHR152Pz9k4M9uXBznI+Ac6AQTBKUrs5LUNGBu1VQTwi6X9dJZdX&#10;LKQSmGvqnLU87KJ5Cg7TqB4WGEmbQ6kqT+jt44RllPsWS+aasVpf+lI/PyfDjO2UyQXFqWYYSJ2/&#10;sjrPALiJnlPAGSBgVq7qIgu2UDKnGaCnpJEo6GFzKInFeKrACg71JGisEBbhAy9ve9jbW5iJDbH0&#10;1ek5MSgi61YSvPXNpQaorfzeZrJ8azdt18emv9UE4ka+Z2BlO2qbi8m6jRga60C/QDzahr6Vrega&#10;bKRNqkML3/+JsUurs1FM6S3J7upmTQAvhG+gMwF8dwN+PFSDpy2+eLKpFKdXVmJrVzmGGEEaeZGK&#10;U0Ipm3NQn5+GwhSa6jh2zOhQI2FVVKHhnEIBNj0BBZlJHxtBrGN6PLIJ2rggHwPgQj7O4f8nh/nD&#10;wXIR3O1W4OKZkwbAzx7eMyB+8Ygs/PgJ3jx7irfPn6OrqQbl8qZkYAFYwSMlMhg1xfk4dfYYLl0l&#10;eK+fw9Ub53GZQP7ULl09Y9qFj6yso8C8a99WbNm+DsdO7uNxLbZSdh6lvL564yw/7xD2k9ku3zhN&#10;r3we3d119GP8ramRKKFclnRubCgzANYUwZysOKQT4GLg8vJs+uKpmmjJ6aRESnwCOD0tZkpG0w9H&#10;M5BF8LcH+XvCboVKEQlcts8IiKmJAlPJmUi+J4vXdPaMKb8nEOs1lWK20o+PG5m8GXsPbjO/obuv&#10;mTeXnrwonXKtHG2ddRha2YltO9fycY0p8hfYFi2kXHa0hdWyhWThmWgojEZBog8yYrxRkBwAm8Xz&#10;YMXAYTlv1tRqkHOmm+EhJa8WUTFIUpsdFcTCOlc2eVhVlqkkVKw+l35XwWE+5bNktDYV625MxtFz&#10;G3Dt+XHsPjxEyT6XIJfvnUZPO5PXJtCsOaXxVC2f40zJbEfmtdFYMZvF/OnmMy0p9/3p/VII9mKC&#10;JjouAP4Brli+nN+9dB7B64wYetT8khRepypaphZUVOcaoCfzs2soSyVtxYj9w63op2yVBx1e1WmA&#10;EhundawCDUgE3GSCOVHzf0M84ETfG0EGFuPbU64HB3sggZ+Zo2xyTY5hXAGuo6cOnX0N6OxvpO1p&#10;QR8ZvnuwBT1s3Xyuna/38buHxjpNwkred+XqLgwSxANsgzwXHXsZVPQ5Ans1fXGVvDH9uxJanl72&#10;WGG7BB7eDph2ZFUFtrZlYWVFAjpLk9BBum4pTiF42SlTI1DA6NVSnIbqbII5VRPA6esoXZMjggwT&#10;GiDzuSyCO5uMm5kUg9y0BBSSidUyCPIISuaM6BATALIoIxNDfOGywoIdZgEm9+6i532Mpw/uGhA/&#10;fyQQS0Y/wVcvX2JlXweqFDzoS6cYOMh8396923Hp2nkD4KsC8M3zuHrrPK7dusAmFuVr184Y9j13&#10;mbKaTQCWH966awMZ+SSOnNiH8U0rMTjaZSbRi4lPnJk0AD9PmX2NTKylaxLigpCZGm2GnOSRJaFL&#10;qUyysmKRTKBmZdBbEUCq1Cqhjcjk3+kEsRJcWZlUIDz3RFqHyKgAhIX6ItDfHW70bUtU0EGgqP7Z&#10;AJVNbKnyyHQGv0xaEYtF86eYbsbU7KCQUD/6pHqsXj+CLTvXEaTryLTDaGqtQgF9b2FZFipriwyQ&#10;1VnWbho0CwF4ULZ/kuPz5nyJ5fSTaweqsGmwCrXp/iiKc0NGpAc8yciu9kvhwg7iSCm6ZB6By+9e&#10;yHOS99Q5fDpXNXl2VZItU+20vC1ZdcGcL+ivxcozEepjQ1Xmj+Pnx/H+16vYd3SlAaTAq7WrIkLc&#10;UFWVZcZGVUPs474CTmQXe3rfFUtnmeGoeQwGSxfPMeOwyekRpuOLlcIivQkuT1ivWARLy4UIj/RF&#10;Gn1sZW2uAdLAaIcBq5I/8o7KADdTPje1VRrW7SfbDRLAq9b3E3D1BugREd5GGkdH+yE+Idg0yWZX&#10;D1vExdOCuNvDwV5FFT5IJ1OXVmWgpqnIsKuud8dH8Pbw8wdXd2B4TTfB2Y3h1T0YIjj7eU4rx/V9&#10;TcikKmjtrMYoASxG1mtDfDwkVTDSjh4GgHYqwRYyehM/v5byW7/Fm8C1sbWAG89pmoDaRH3dUpLK&#10;loxaSoKa7GjDvhXpkShjay6hRKCXLcsgMNPikE0AZcQpKxyEeErCuAh/JBLMaQRrOltaHD1vPNkn&#10;IRqxIX4I9XZFFn1rDuWzgBwX6A13W0sT6bdvWm+SVwLw0wf3CeIHeP5QkvoRvnr1ChtXj5CBk1DI&#10;Dq1gkRjqj5HBLly7fZlMK8Bewo3bU+3mncum6fF1gZjAvkgWPn+FIP7oi5Wp3rJ9vVnu5t7DawTp&#10;OexSZre7gR5yiL75sPHFY6t7cfTkXlwkqKtpIVSgoQy1ShTrKFm1DlV2pvwu7QHlfQllfl0NoyRZ&#10;WKWMSm7lZFOV5NK7aHw4KQqxZOCwEB+TyJIPXmG1hJ2dPpQglsQ1wyMfgbF82SKyaj69UC28vFym&#10;6qYtFpm5xMEMgGWVBejsaaJcHsbE9nFTnSU/nEcWLqIaKNW0QrJPHWXdMKP9EDtEaIiX+R5J0cUL&#10;piOabFYZ54otxb5YUxKCYIJnxdK5cHe0RICXA32oBf3pLHrzL81kiy/pgacy21OKYPH8uSbx5u68&#10;AmHBnqYFU1oGaI6xjyOBPRdWi2cgMcIZvT05DDhdDGDODAZfwMF6ISIpTaspDUspDTX/NsjfifLZ&#10;gq/Nh90yfjZl8wIyumyAh6cDElN4nSuyjLcsKc8ieN0RHuWHFSsWY4X1EsQmhCCH3lVJoN7BZjJb&#10;t0lWyaMq+ZRFT9smMJDVuuiBh1YRYATVmnV9PHbQ/yaRWd0Rxc8M5blp3m8UWTeQAPZR8OB99vSg&#10;QnCx5vMBvNYp5lzkZeWpO5XVpiTuIbNLDo+Md2OUn71ybR/GaGdWbxhisBjC6PgA/W0ZksimzR2V&#10;WLW2xzDwIO+TgL5ybb859gvUlNbd/C3t/Oxmgl112V4CMO+Ni6sNpjXkqUY5DnW5MWiggW+hZ+it&#10;zccAO8MAo7haf1MFOigfm8pzUV/CDlzEKJ+XarLQOZSJaXGhiAsLQCzBFRPij6ggX0QGeCPcz4P+&#10;yg5h7LDplN1p9K+S0vLAfs52sF26EJO7d+Ldy2d4cv8Ont2/x6NA/JBM/AhvycA7N20wWe9Ssrmy&#10;ztVF2WTPs7h+5wrBepWe9Rpu31fj4/t87i5BzHbr3hXcuHvJMPHFa6cNCyvJdfrCMbLtJkrpzXz9&#10;Ij/nAu49uo59lM49A228qb04RH95+NgejK7qIegP48jxXcgnKFMSIlBKgGjOrXxxLv2v2DmJHaeI&#10;HlQ10hUEjyq88vOSySr0xgR2IeW3mDiB9iGcDKryR28PRzjZL6e3m9pRQPODNZxihmUIZGV0lXCq&#10;aapCW28rXHi9vBkIc/IzyDRiBW/4B3kijn67hveqR8NHAy2UWYXIkR9nB5c3K6Lnq60vQj8lnECc&#10;ShAsonyeTVZbPOdzBDosxGC6O4qCrU154mKyp82yeVi6cAYbGXCR5O6XsFqygFJ+yq9/Ugp21stg&#10;uWQ+7G0s4EvAe3s4mGL/4EB3eLnb8fctoVVYaCa+uzgo6z0HlmR+V2cLRJE9lRku0xBOQiACApzM&#10;2K2DvC/ZV8vCzps1DS5O1vD1d0NopB/K6woM+MSieYUpCAx2NaxrY7sUDg6WlLyRZGayL0E7TBYb&#10;XdNjZLTYWgwsed1CEOj1dvrSEYJ3lAy5hgy8mq2mvhBhYV6I5GeGUDYHBLiYGmRfglfL6KSkRMHd&#10;3dZI2KSUCDMkJKbvIcAkj1u6qtA50IC+0VbK4HYyrQDc+xHAgwa8aoM8tyIGogTK86b2Coys6TJA&#10;1fNi56n3DvL/pv53gAqxh7JbzK4xYi9+vy1VgLOzAMwn2nghB5qKMcSoMNhcjtGOWj6uRm8jzXZL&#10;FQFciTZ2zlZKxDZG/qbSHDO0U5adjAr609JMsg09XjIZJkbzYH3cEMjOp2l0Xo7WZGAXhJBFgtwd&#10;EcznNU3Qlx3SkQxUmJmKu1cv4cmtG3h88zqe3L6FRzdv4unde3j79Dl2bVyHWoK2Mi8D2WT1PTsn&#10;8ODpPdx5cB137rPpyHbrHgF89wpu8ygwm+PH57Rq5GXK6UtXpxJZew9sx+BIt9nG5NzFY2Ts8wbE&#10;AveGLWsxvnEMJ88cwhGCeOPmMdwgyNes6UMGb2AugVhdkUMmzjIATmSnUFVTLi1GFa+N1q9SlVZB&#10;firyNTuI10krZgjQqtqKoQ0ICfaGj7czXJ1WGABo+ptKFrXUjoZVNGVOpYWL5s82YG3paqYPqoSj&#10;iy16h3qwk+e/dedGduRaRMeG8rPcGJVd6Nti2LHTkFuURjmdYViqsCSdN512hjaosbkMw5SMVdV5&#10;BMsKWFAeWy2aBVuL+fS8/L7Z9LMLZ1IZLKQCmG+a9bIFJrjY0H9r5tGcL6ezKXv8GcE938h9J7vl&#10;8CFDWvP980ym+DMsnD+D/z+PIKcMXzgdzmRWP18HONovJuDJvhFeppQxi4rP188Bbq5WsLddBGtK&#10;b0tK5wVzPoO3lyPiEsMQEu5Lr5mClu5qdPYquVOJ9MwYBJEtw8mS1iuWUE7aISsvkQBl3x3rIiAH&#10;sGq810jTShKSWZAu3Nt4VQ3ZKME1TNYTyMfIgGs2DBjPGcuALPCKgQMCyLxUEvLWsbFBlNUBBsAB&#10;Qe6GfTWGrM8YovRVMqqNfrZ7qIlAnJLOo+N9Rp6LfVdRKQmYK9fyewaakc1zjaM8l28e5Dn2DbUy&#10;oOg8ho2qWk2gf2JsMfIgf1M336Nkm6ennSlacRIDj3bUYIQRbbi1Ej2MKK1kkN76Ej4uRjsBq9ZJ&#10;TyXgNrAzCrw1ZF+BVp62jMdythL6vTyycVZCOFKjgxDLThrh70EgO8LDkZGVPsmGndVm6QJYL5pH&#10;9l0AZ2sLWC+ejwJ66lvr1+H2xg24u2UCt8i6D7Ztw7Pde7G7rxvVxdkoTk9EW30Fnr54gMfPHxJw&#10;N3H3IcH76AZu8XiTjGuYlyws9v30+A7BrHb99gVcun7WZKNV3NHR04yjpw7g8vXTxg/L+2pXBCXD&#10;jtIn7zu4w1Rzbdu10bzv0tWTZleE7HT6HrJwBb1mfm4iPXAoQemHDD7/qUKrgkqlhFJaIBaAtVpG&#10;Cf9HJZcJCaHsDGTQgCkfrATT/LnTTRHHknkzzUR/ec05GoohUBzsrZGZn25AHEg7ksTrcOTsIZyj&#10;qjjGo8aE12wYRWtXIz1ZEjy8nRAS5ovoeEr+/GQUFFEpseVSDQjIJWWZBsgqLAhgx7SxmENFQClN&#10;+d833MEOVY+qujKCP5fePZqsasfA8jn8vJwRwMCsrLPUgdTCkoVzCezFZj6uhsncybo21kvh5LAc&#10;dmRFMyZLFlfySdJak+xdnCzg5Wlj1rmqrctHeLgnn1tmKpssLWbTIjB4MZh4kGVyqSTScxOQnpNg&#10;/GUPO7CAomoqk1wKJdDCvQyAA2kPymoKyFTtBiirxWAEkdixkv06NjaQUphKozTdeF+Br5eqZEwg&#10;I0uu3TBovKcSkkFBrmb6YGCgB8Hshfj4YP6+MANoTZ6IIchrSXiDYll5XAZFZY7VJJ1XjvcYAEsG&#10;j63rN2wqIOq85IebO6rN8FRMXKBRBMb/6rwprdduHPk/ANZx2Py/PqtroNUEZSkAB9oWFwaTad21&#10;hWbF/t56RibTSsi+VYaB+8nA3XWl6G2QjK5EZ00xWpTEYeeszk9DESO+Jiio5caHIc9MOIgwINaY&#10;rTxyXLAvwn3dDZAlpeWJY4L9kEA5nZEQhbjwIPjb2+Ds4AAeTWzC7XXjeLh5Ag83bcSjzZtwZNUI&#10;KgsIjIwknDl3DB9+/Bov3jzBo2f3cP/JbdwheG8RoDfu0Pca/zvlgeWFbxPIAu+9hzfY+D6C+pok&#10;NT3x2OoB7Dmw1QBYHnjD5lXYuXczJo/sMaWYp86qqusIDh7ehZ17eF4Prpg5xTWVeSguSCFIs8wx&#10;PZmsSsmVmhTOvzVRgJLVSOncf02WqGbw0yqSSm6pI6jwI54A8/FygqOqh9jJLRbPgdXSeWayusZf&#10;BWQ1TRMUC1fUliIjJw3OHs5YM7EaJ88fw+ETB7GVdmAbz/vEhaM4w0A0ztc6+1oQHOZD3+hI7+aC&#10;vALNqklBDqN+ZjZtT14CQVxiJGM85b89webn50a/Xc3ON2A6SjYVQxg7r9ahWkiprWoyZc+/oMSf&#10;LRBP/wLL6Mn9aQf0O8IiaA3Y4dPp/YNDvBES6mOSdloCyJPs7OJoRZa2ozz1NkM1KjPULBsHAZ3M&#10;vYSMLeAus5gH1fsWMEBWNZWisCIb9W1VpgMbKUn2VOFFbJyWePUyCSZb+sE4Xv9GAmOUbLd+yyoC&#10;YdhkmuV5q/k7ExJDzNitmFu+V1VQktHyyZLQYmANv9XQbsgHa9qghqTiCN4UyuXwCKom2oMg+nxV&#10;SPUPNxv2VgZZw1Eaw5UUVtNQ0MjaKfk8ShmsYKJCGzFsT3+rkd46H7F9W3cd/7edLNyJtQLu+CCB&#10;zACkIEQAr2IT8HuH28jcLSitzGVwc4ArvbjatOHWCgyxreSPH6EkG2Mk13GotRp9jeX/ArCa5vg2&#10;V+ShsSKXkroAjWScWvrTSsroArJvNm9ySmQAktjSYpQxDkQCPXEcQRvOGx3s6WxAnJkYjcoiylBK&#10;46zkWD7vhlWtzXhx4xqeXb+Ol7fv4PmNG3hz9y5O7d+D0qxkbFg9jA8/f8BXH97i1fvnePH2KR48&#10;u0sfexlXyJrKPF+7fdEAV7JZLHxbDPyAAH58k2AXY8srE8SUzPsObsN6yuMLZDKVWh4+tR8Hj+42&#10;8lrse+rsEfOZGl8+eXYS1yijxdBjYz2opkqpoAcuI0NkpUUjnh01MU7Ln8ahmBJWddNiXU1ZLOU1&#10;qiG71dYWI4eMrWiekcHAR1aMjvSHm5MNJeM8syCbqqOsLRdiIUFsADyDHZoeNIyBsIYSurS6BO70&#10;wWm8HkdPHcaJs8exloBt72/BxK4N2HdsN3Yc3IqjVBP7Du+gVGxDNM8riED08tZMGioj3qMYPqcq&#10;pgLKao2J1tYVwZEe0m7FUjNmrQyr7YpFBlySvpo650s5q3OUB9bwlqY7zp75JbJooxzp5f2NrEw3&#10;Y9KR/J4V9MUrbJbBkb9P5ZtREb6IE+hC3BBG5tR6z5bL6K/nTA0RWVG2SypnUDXkE7xtfY1oZufW&#10;cYT2RYFliABQlldDQ5GRPmZ1SCWXXDRxgbahm793NRls7aaVBEG/GetVIYXKGVNTI8igrgROmBnG&#10;GVSGmn5a7LluYvhjGzGJKFVcOfF3e3nZmoAbxQDt6+8EP/rhhJRwMih9K4ErcI5SfovRB8i8Y5Ts&#10;TXytrDob3WTjUTLxlESnjGYbGOmkkqinvUljcNN+SiHo6m9mUGqn7O+mChjh5w0YwArwYuNVlNGj&#10;/C1dBK9aJe+VJwOLpw8tmAA81iXQ1tL3VpN1K+mFKaXZ2RpLMlHNKFySHodKeV3Ks3Jlok1LMOwr&#10;xi2izCrJiEUxJXQOmTc9hhErisAN9UVMoDdig3xMC/VxhTc9n6+rLVJiw1BekIWKwmzkpSVRavNm&#10;+Pti18ph3Ny1E1d3bMf1Pbtwb/Igdg30orEsHw8f38XXP7zH229e4/XXL/H6/Us8eflgqoCDslhZ&#10;Z4H2zv1ruEtPPAXeKwa0DwTgx2Rh+twHBPLt+5fMmO8QI/odPn/y4nFMntg3VXZ5+hAl9n5TxaXx&#10;ZPnom3cv8bMVGC5h977N6KTPqiIzVLKj5RK0iYyk8sGa6VPAa1ZbXWgWDFBhRwmvY319KRqpZgoL&#10;Uw2AdePMDBSCOIAMKZ+5nE1s7GC7zABZFUeapbNs0RxERYdS2jbS/7VRJifDxs6KEbsP5y6fIQNv&#10;Rn55Dpq66rBlzwa2Tdi4fR3GqSh2TW7B/qM7sHHraiRSJbm62xtgafphaJgf/TODSVYsqugRBQp3&#10;so7Y0ImMZrt8Ib3wAixbMou+9nM42S8znv3fAP6SgWYOf0sEbHnO8WTAsqo8nlcXr2s3mawEaRpK&#10;o73Kzk6kzfCHu4u1WQxuOX3ufLL6LAYoS35fBC1XPa1ccU0eAZxkxk2HVnVjgL5vlJ153ZbVWLNp&#10;lEDuRQc9sIoxwimdBWAPD1t6aGdK2lKMsbOvmRB4KTn5/139TabyqZTXWgFLY7cRBKMKLAQssbNY&#10;emLrKK/RKDawSf7m8BycqTx8qQSklMTEHpT/GrZSxZUKL0bI3CMmUaZjpwGy/HAulUV2foIZ39Xz&#10;GmfuJ3sOj/YYllXSSoUiOv80ymhjC7T7xpp+A+CR1QwKDFYC8SrDwmRu/m753wGCvJq/M4ABNoAK&#10;x9FlBaa1VGSigRGhIocXW0uBBLojSBUtjMjeumlar4myRkvB6rGHzVK4LV8MJ1549xWL4U8tHu3v&#10;hmR2iOTwj7XKjPJJEfws+uCYIC9EkH1D6KF8Xe0QyGicEheOwix27tw05BLAydER8HN3RzOBcLU6&#10;AperI3GlNgY3G2KxIy8Yu7eO4xkZ98nLh3hO+fziq6dk4Rd4+/ULPKAXvkn5LD8sljVgpWS+Tea9&#10;9ZAAFmgJ0gdPb+HeU77Odu/RVVygp+3lhTtL2XmHr0mGarbPiXNHcObSCZxl0xjydQ1REbhicn3+&#10;SQJ/nJKopbkcVQROERkjjRJLPlh+ODcnHlWUOWqFlNilBHAz39veXoNyym5VCEVH+6OI7NfGoJnO&#10;4GdPDyd2c6Z31JCJK6+pmFjjqcuWziXY/NHcVo9Va4bR3N7AzuQCfwbHA0f34eSFEyirKzY3tZTs&#10;t2HbWmxjkBlmJG/tbaIX68PmneuwY/8E5fUIqmoK+b/uZGQnM5bozigeHEwwUAJrRpUfnxfzekui&#10;OVmbCex+Pi6Uz+5IZoCeriTbl9OxaO5sMud0+kRPMlYQIhi0G9urUKLfXZyBfP4+rQ4Sxefd3GxN&#10;YkzFI8osKyB48PMTU6NQWpOPATJrlcbbCTKNe67dOGTOdT2BO7FzPSZ2b8C6ratMIkeTEIqKUynR&#10;3U3GWEBTWeUIAWnGXAmqEQ3BUCK3dtbw9+bz/elG9QjwGhKqaSwmYHqMr+4eaMKmbWME70ps2D6K&#10;8S0jqKG/1Virr58LInhdnJ2X02K4IDM3Hj304AKtEk/6jFXr+gzzary9s68OyWkR5n3tPTVGqqve&#10;ulMbtJN9+0c6TMWW/HtomAdyaWn6CWpZgzVkWwUrqQwlrQyAycJqUiC9/N8hArmhvdpMnfQm5uwd&#10;l2Oalm/1klRaNg8r6EOWMuovnD7NrNuro9qCL6ba4hmfYcnMz/911HuWzPwC1gvmmCmCPuyAUQEe&#10;SCKQE+jBDBMroUJvFEzg+jrbkG3dTcGHqrVK8nijs3mjE2MR4O2OTF6siytLcGtdNW5vqMG9iXqc&#10;G2/EBYLqFH3pOfq+c5eOG7/7kB5Y0lm+9hUB/fTFfTwjIz95fhcPnxCsBO7dR9f4+AYePWV7fovt&#10;Jh4KxE+u4cr1syYqbti6Bm8+vMSBY3sZ4Xqx++B2A+BPw07ar/c6pblk+WNKdtVd7943YfYsaqRf&#10;qijVEjWxiCUoxcLZZOQqMlE1W35eEgGcgTZ6uA6ydnVNAaNutBlnFCNoCKK9u54gcTUAduH1UQJI&#10;ay/5UrFY85oKyJ4MfqmZSaiqK2fnq0RMfCTmz5uJotI8nLt2DrsndyKGFsaewE8h4w2t7sPGHeP0&#10;YYOob61BZX2ZWQCgf2UHvf4YxumrBobb6eUyKOUCybz2lPEMyM62RhGoaTjI2XEZ7FUVxUDtxs/O&#10;zIzDwnmzzJpdmg45f84sM7ylqYyhWniBv7O6oQTZuUmGkeWJtTi9BVWEgtGiBbPoWT1N2WcbO3Ut&#10;rVsvO3AbLUAqlUsDAbdh2yoqiFUE7ji20N9v3TthVIUYuGeg2Ww3o/m1oQRwcIgHHHmO9QSk2FTz&#10;cCvI4kpcST4r2VWm4TQqnSzeF113+eAi3jOxp4Z+OnvrMUEAb965Ght5nNi1mozYRLb1YaBzNZlr&#10;BYmISD+TwZZnFng1ziwWFpOvJogFZNUua1KENj9Tplw1zvp8FY608f43M8BpWE8lm2FhnijmYyW1&#10;BFABVeCV6hiTZ6YNWDsxanywAN3P54co2dsY4HxoV5wYFA0DLxYQBdjPCVBNzFaj/1r05ecE7Wcf&#10;29RjrZxvTzZ20PAAGXnZnC8NgKfer5X8tdDYXLhQAgYywsaT5hPD/RDLCB/qTQZmRI9g5MhPT0Bp&#10;fiaqSugTczOQSgBHhwYg0MvNSPGVzSVY2VqCDUPN2EcpuLKnEeOUZqsH6XHYtm9Zg3ME9fp1Q2hn&#10;p7lJgL1894QMfR9PXtzF4xd3CNRbpj16RtA+v8Hnb+Hpy9t87bYB8dVbZxl5V9NTNeH520c4xcDQ&#10;PtDKKN6PY2cO4pyKP9gMgG9dMFVejxkcrt+5iMkjO7BaF7O9kkybg4KcBCTEBRLEykZHQwvLVVfn&#10;I5/sXERv1sobpyhc11DMqJuEGEZQyWhNHZNEyqQ9USWRZtW4udnBnVI3ntI0nCpGVT9u7g4IjQpG&#10;Iq9bem4Koqhglmq9aLaBsT5cpULYvGs9omJDTEY2KMSb/o5g2LqWHWMEzZ31BDGlJNmojCxd01Bq&#10;KoA0RioJ2dpRZWq6NSXS0X6pqTf29bKHtidRW06vKlXQRIulqYlaaGAp7/OSBfMoo2ehvKoQtvTB&#10;LZ11/DyxTBFSyHiukuSWCxiUrMg6kSitolSvL0Y9O3RtS5mZ+jjCe1hUVUBpWI6te9ZTCa3H9v0b&#10;2Caw48AWHjcbAI+sGUA9r19FJW1XfqJhsEDtKkFAdhK8Wu5ViaZiyuUWBgIlqCpr8wzYzcSE7Dgz&#10;DBRI9ZGaGWMyv32U6h28Lxu2rMS2PeNYTwm9ZfcaA8Yk2iHVXEfxnrq6Ljdllrpm8s5dBL6YWwD+&#10;xL4DlMrFDBYq8FDiq7611CS25KnrKHsr6wpRTLWbzXPXZwrAGrMWONdsXMngoQCyGpt2rGXQ2mR+&#10;9wTv6XoSzNqJMawUI/N93ez/nvzNLp5USGzTFhOYC8muC3kUgJcQuIsFSM0m+QjghXp+xuewpG/R&#10;Or7aFkOrK1jNm842g21qQXAtIaoaWk3q1gJpmlcaScAqsRXqRePNaBxOttEC6JXFeagozkFJfhZy&#10;0pORGBOOIB83RAX7Ii8hDBFkgDbe8O0bRzFBOVhXlI58RvWUSH8UpMWgh5J0NaNoLxlsaLCdfvU0&#10;WfcG/e9Vw7jPXt0jI98hgG+ROW8ZAD8mA+soUN+4ex57DkygnvJW48Y3yLDd7HyN7XW8mRM4deEY&#10;LpJtrzI4iOklpx89uW2Gq46d2o8tvNh99Fi1dQXQulOfAJyWEo4iet2KCgKbElqtkTews7sODc2l&#10;KC5JN+V5cbQLxWWZJnGiKjAB1YUg8fbkdfJwRHpmPFmzBulZiWapnIAQXySkxiErLw2xBLfWiVby&#10;xzfAE7sP7cA1BpZtZKxU+s4VK6ioyIx5RVlYRV8lT9w73Ik6ArCKDFnG4FLA6F+odbEodcvp52vZ&#10;wVooY0vJTplkkGyqCmenZWaIx8luKawo5VXIYGUW0fsSFovnmXW4VEmWnBprikxayPKaUBHO++2v&#10;VTIYwCurC02ZZxE7d6aq+wjujoEWNPc0YM2WVWTdelQ1lpuOu/vgBDvuRgJ3gr9pG/Yc3kEfv41q&#10;Yj3aeJ81pzef/jK/IMmUPMqbKpMrq6LVMTSjSOPEYkjVQutaZxCsAm+mVBKltoaF4pQ86ms03lQA&#10;Ht84iO171xG84wwg67Bu84gZepPkTqQt8qL/jSAjC8ACrsome3hUEmvdpiGoCES+uoTBJTo2wEj7&#10;UnrlNspoefZaBp6qWl0HBi5efw0fafxaVXIC7U4Gq/1HtmPvoa0mb6HfrHsq9bFh+7ipfV9DEKv1&#10;r+wmA3sYCR1IYpy2hEAVWBcJwGxLCeAlPJrnDJg/hwVZ2ooAXUFQrlgwAzZsKxbxuHgWmXgu2/yp&#10;I2XYiiW8sQS11haeWl+Y8pqM7MpO5ePESEZfXEzvW1NeiEoycFlhNgooo1PioxAT6m/WUvZxsSNQ&#10;A9FN1jjA6HvnzmUcoK+rL89DkIcD/MlQJXmpqKVMXU2/M76OUYwy5MTJ/bhw+Riu3TpDiX0dT1/d&#10;JmAFYjZK6IfPbpCBbxopffvhZRw+vgsNlGSHKJ8fkV0HxnrYwUoYnXtwkM8JwFfIvspUa+6wAsQd&#10;FXzwsbYLXbWaLEw2KS5MMYuYaS1g+eACMm9padYUgPNTUKdOS5bQ+KtJqKRHIS42CFlkvTGe/8TW&#10;1Qii9XDh9fGndJZ8FhBHximlGHUlUTP4e3NVIFKagxS+5uvngWUE0xzel9LKApymgrjO4LLv8E4G&#10;hlzY2S2HtdVSBotII6nXbV4DTfRvJks2tteihoHLzJdlB1cnlSJIZvARE2exw2tFCAWawABnA2JV&#10;ZvkTMCqukPfVGPDSRfNgyXPQSplelPnJDKx5/N1VtcUY4bUcHO00bJyenUC/G4kSBo41lIUaDhnn&#10;bx6hPGwgMNezE+87ok67BbsPb8Hew+zMVDlqAvJaBnGtrhET5cVrF2FKL7XFp7e3oymwkHXRGlhK&#10;xAlMazYMGpDlapw+Odz4X0lo/c7wcB9ERvhSoZRjlOypseBRessdZP1Pbfuedagh4MIJRP2PqrDE&#10;9pVUMJpNpDJIsesq9juNH8tr55DpNb1Ra2apgktlkqqV7iADa+KCssubtq01SSqxexT7iwo/du7f&#10;xHu2DQeObscegnf3pEC81fzuXZPbsZn+fz3/T00rswyu6kMgf0NgmDci44KnALz4E4Alg5X5JGAt&#10;Z4tpv8DyudMNYB0omR0JTiWz7JbMNlLaUbLPahFcl9MjEaAetlbwsNMaSJZwWr4ENnz/En7OfEp0&#10;F+uliCOL5DBaV5bkoLqccqo416zDXEwvnJkSh4ToUIR93PRame4WytMtE6tw9fp57DuwHYeP7sP2&#10;XVrfeQ12792MJsouDdOsZ0fYunUMIzT627avxSQvyLlLRwm2ywQspTNB/OT5bQNiSWgx8t1HVymR&#10;j5myulHKs5f00espzbUkTW1zJVl4M85fPU1mu2SOh0/sN0wt+a3ZSpLRGydWopdyqqY6zzBvWLCb&#10;GRPWXj5iBWWZVU5ZUZGLJoJXXq2aneBTx9JMpi4ywH7eLM1g0rKlfgSvPHFSSjR6qAh009ZRRvUx&#10;8grI+WXZSMtJQlR8GJxcbbFgwUw4UHqPEeiXbp3DtbsXcPDEXnrlcri62BpvGxzqR4/YZIJBP61I&#10;a3cjo3+5qepRB1XpoDbtio0JRCqBNrWMSzj9XLBZVNzT3Rp2Ngv5m7TcT5BZJURe2IIM7OJkywCS&#10;D09aJAFtfNOYmR2l2TNJ/H1KMCWlRRsJv55sslJDJRtWYjPZZWBtHzbsWIMDx3ca8O4liPcf24H9&#10;DKz7j+3Gbl7jHQe3mSqlhBgfsxm3JuernFAA9vNzJtv5MPi5wMfbHu1dtdjIfqBx3Vp+v7K8kr6f&#10;rvWn3xrOzl9dW0DmHWaQobdksNm5byN2Ebxi4O2U8Y0M7GJSKSWT/CKAs6i0KmrzCWDNZmoz36OC&#10;EE0wiIiiXUwNN/7Wx4fnmR5pphtWNxaRSRkYaAd2scnnJnwEsGT+1t3r+PwEAbwD+8jACl77jup6&#10;TCkQTR9dx36pTLzmgw+RqCLjQxDFgJvI7502BVgCdxYbAWvFtoJe127hTANc+0WzCN7ZcCJgnZfN&#10;h6PFfLNYmZuNBTwZ5X0p+wLodQLJimE+LoikdIoO9EJ0kDciyCohfC4pKsj43pLcVAI2l+DNQ01F&#10;Hqr4WDv5VZbkklEzkZEUjYggH/i42Ruv7OdsQ6+cQb97DDt2bsSmTavQx86RFBtqtjxZt2EUJQwG&#10;ubnJZhf7CUV3RsNuRvWt29bg1NlJSt4LhomfvbxLAJOJP/pjZauv3b6A1esG2KHr8eLdU+w5uIMs&#10;UYBittXs7EpmSUKfvXySDLEbl2+ewwPKc8nvk+cOYjsl15iGIxjtxRDhKsFjp4oO9WSHCyAoI3lu&#10;U1MNK6tyzBIrArCYOZ1eWU2R/iBvXhPlq4Zp/H01GYDXMCaE0rIMw2ThcQJY/qexow6ZBVQrDG6p&#10;BHFQhB+sbZfBggE0qyCdANiFSzfP4Nq9Szh27hCZoZ6M6YJlSxaYRQIqyYyj9Jyd9Poa8olLCEVw&#10;iCcCg1wRoIQNfaSGudTxVWyhCe6RlKr+PvLDy8zMqwxKey0FpLJKMbCkfBMZPY6yvq2rkf4yAQkp&#10;kWwRZr2qDDJ6HQPt+m3j2ExrMkjPt+fYLmw7uNlkxg+f3mdYdyfl8z6y0IHjBPCJXQTvTmynlJSM&#10;rKsvRIj/1E5+cZSoSUkhiCcAQhgwg7U1jKctlYILeunplddQBlqljqqYCvs4uyiRHV6qRyMAAqYq&#10;0tZqyMkM0/TRfmwwlkoLIWwj4Fo6qv8V2NT8/ZzMtVFRTE1jiRm/7aANyKacj+d10thuS3eNmWwh&#10;sGdkx6K0JgcZVDIaElNSbhPJpWeojQBmsKfd0kypbQSwwHvszH5MMpAJwDsPbiVY15u2aec6Woh1&#10;RkprdEFeOJ4Ekci+k8aAMs2aftaagFXT4mNqdotmmh0CDXCXzWWbB1fLBXCnFPair9V2lP6M/iFk&#10;yigCNoZaXMvdpMWGIIc+KZ83OT8jwUzq1+T+Mvo2AbgwO5lsm0rZnGHm1xYSeFpbWV7YSOmMJFOZ&#10;FUA/VaiVFyn/Vg11YdP6MbOVZzc7iKqd2luqyFo7MTjcjcLCTF5oeorwANQ3lGHDxhG00ztW0z+v&#10;XTuI45TVmqT/hOB9LBZ+dtsMJWlYSRnsnZTCtU1luPP4uhkHrqwvNTKwo78Vh09OEsCXDIB3HthK&#10;Jj5lAHz7/kUy/BHsP7wVW3asNuN/2pconZE1yNcB4QREJIERQSBr/DNThRtKpvBmi5UL2Akk6wRg&#10;eU5Jto1bxuBHFtOKHfK/aZlxyMhNYqdowNj6EbZhRn5K6ZxkJJGtC8pzDIg9yNa2BH4og2RHXyuO&#10;nJnERQYagViyup92IDwiENbLFsGB906rd3QPtvM3lyMhOcJMUlc1k18Apbu/C+WiuxkrjY8PoqwO&#10;pkQNQDA7ZJC/s5HZGTwvraKhcWBNh1xKL9zZ04KomFD48FxCw/14jklUEFEoY5Ae3zyGvWTT7WTS&#10;NZsplfn42PnDOHR6P46c2k/ft90kr/aQfQ6f3osjBPSBE3uwm516O6+5pL+WwQ3wJll4WfM8HM1W&#10;olpEXfsSRRGg3gRwaKgHrQ8VCwFcTkUUlxhsFqBLTA4z60mpkEMAlA9WNlqZ6DUTyg8o0Tds5K0m&#10;uUzsGMd2srGkdSxZPkTfQbCJ4cN4P1UCWVKVa65fGZWV8hhKam3cvsaAVJlqVXIlkvU1YT+vJBVV&#10;DEDjJJd1m1ehk8CXhA4hq1fVF2HHvk3sZ3tw9NQ+XottDGqbCFyBdq2Rz0rgTezeSKVCZbB/i/HB&#10;KbwHqbQEyilMs1kwHbYErFbHt+fRfulsOBC8GlZytVpgmqfNEvg4WsHPxdoMB4XxRoX5uiCe8kWg&#10;zUqKnGpabkf10FqlkRFZk/nT4sKnphyG+SE9IRypZM/UOF7U+HCkqfCD/5P1aVgpN93MJRYLuzGy&#10;W9E/a3H0mooi+sxM7Ng9gZP0n+cvnyCATmDT5rWMzvRy8oWU5u6e9uxAvujsasBKSc6GUozweOT4&#10;bty4c9HI34cE8QNK6XsE4s27F3GIzNrQWk22PUaGPYs6giSbLFfVWEF5s4Vy+byR0HsP7zKTHR7x&#10;M+4/0TjycRzhhd+1fyOl9wh6+xpRyegbFepOH+9IAGvTKm92Mg+E88ZH0bcksgOpLE8SWp4sjbJO&#10;YB6g9FcVWFZWoqnBlbzt6GlCYVkO6tuqMbZuxIBOWdwMvicxNYadqABl1UUIjQ6CJ/1wCp/P4nlv&#10;2DqOw2cO4syVE0YxnL9xhh1rA78nHVp72pIKKiYu1GSmGztqkV+cgdSMWMq9MIRH+plSQW8fZ+Mv&#10;leEVoP34e/zZtKpIFtl//pwZZptPrXi5YN5M+vp8BgJ/giPUZPXHaGlWMZDuIpscOXcYe/jbNu8j&#10;2549aM5HY+8nLhw24BUrbd21jgDegiNn9+EY33OA92vPsZ1Gdg6N9SKTvjfAxxreHssp5y0RTQBH&#10;8Lr6eNma5KEWWg8P85waPhpuRzGtV1VDsUkSVVIqC0B6XE7VoWmWlZTXKowYJxg0jChg6bEs1EYq&#10;t10MHIMMBtrnSHXR0bF+COXn+zOIaQJCfkm6AXAf2VQZbPn3SfaFDQweZZqnTIaPph0prszkfSIx&#10;kZ3FwhvlgWkbchmQohgYKwlgSWMFDKmRrSSTbXs3moCmRN5UNnrLFIh3KTu/mUy8FplUdWk5sUjL&#10;jcM0R7KsAOuwdC5cKJFdly80G3BrB31P26XwcbBCoKsdAiiRQ41E9iBw/ZFAxsvQWs0EYQo7UVwo&#10;pQZBreEiyWlNI1TVlZeDNVxtlsHLyQa+lMZKUHnyOXcC1IPNjZ1K2WpPxxV8zR5BZF8/D0ezl1AY&#10;O2ZaAgNCajzZOg2jYwO4df867j9SZvmeSTypTFIzkTQ+u3XHelRUqe41EhXs3O0EcmFRJmV1A4G6&#10;Bzcohx8+1VDSXcPAGh46duIAugfasJMX6vbDqyYLnUmWKixXin8Yp86fwCUD4jMmeNwnU2ts+drt&#10;szhFGb13cgtl0LippW2hJEpl1A8lCMPIamLgKM0pJXjDgj0QTJYLoMTWYmjyZGLmvLxEk7lduXoA&#10;/UMdiCRjK+O6fmI1/VmvYdD23iaU0JsXlGSR3RIRnxrFzpGPVoI8MSMOoTHBqGHgySEYGwjKnWQ7&#10;yendkzvoh/cRNDzXi0fp27oQFOJjVq8QWxZX5Jv3N9BbT61ymYJogltL/rjSV2snAhcGbQE4lICR&#10;Ry4oTCMbuZpqLC3MN4dMXF1XTt+subRe7KD9mKQK2DFJKXhoB3bSx+05ugvHGSAv3uF1vH4apy8f&#10;J0j3GHm4fusqdsxNBgQH5X0pnXcriUUAb6VklK+V//XzWg53Fwtox3zt/udkt9gsSuBIb+7uYklW&#10;9THJpUaqL4FYSR9lr1fTZq2i5x4ZV2FLI1oZYLr5+upNo0aSSqJvpDwVkKb+Z525dqpP1hxlVUyF&#10;hnsYHy1lIkaXhFaJo1TDfiP7FWwmzP/kUGWF8L6rqaBDhRuaQNHK37Ga/l912qq8SkiNRBnt1Cr6&#10;8E1k7imfPEGltxm7D8ovT5Cd+TfltJpAvI19dBMVgj43VXmKbALYbdkCuFAeq8rK02YpvAkmsa2P&#10;gyV8eQMDCLoQbxczsygq0BtJkUEEbAhiQ3xNjbNAHezB97jbwJ//F+TKG2+5EPbLFsJGmWmLBeax&#10;ZiM5LF9qttPUrvTubDpqZQ4lvdzo5Zw1k4Uy3YWPXWwtEUkvHc/vC6CPS0uOQ29vByXwfbx4/ZTt&#10;sRn3ff764b/a6/fP8OLtY1PDLDA3NlcgjJJOjFJTW2J2JNREh8fP7xHId0xBiKYNDhIk8rwPKK+b&#10;OuqRwY6cW5yJ9p5mMuN+XLp+ke+9ahbI0xxilWPevHsBZy4cwiF2tP0EsbY50RItGlKKpWeSH5Z/&#10;FHhjqAp01N9KuHi4UQpSlibQo2WSicu0ORoDjlbRqK4rQjNZt+LjeG0lPXIKwZ6STtatzDU1v3Fk&#10;8XzK/IFVvSgiK8fQcw6u7kMXO2ZcWjQ27lxvlqFVxB5XYT9l7AFKV1kAJUYqagpNwYg1r7UAW1lX&#10;gmb664aWasP6sQlh8PRyhD37gg3VlxZxs7Kab+qIe3qbzcbjM7Q29LxZmEsvrJ0iQqiyfBnAx9YP&#10;4eiFIzhIeXz80lGcvnoS52+RdRlEjjEAHqKl2S3mJXgFIp2fmEbyU1PpFLz6Vnaac9/I91SSwSKD&#10;tZ0J+4vzUsroFQTvQgNey0VaDWSuua5FZDktW6MyxA1k0okdG4z0XDuxCsOr+tE/2o1mfrZa/1i3&#10;Aes+KgOtLSYQ628N1wjAUjAqx0xODjWVc8EhbkhMCjUzuorK0o1kVsHJzoObsGuSgKN6WLNp2JRt&#10;pmZEm2mOYuxc2iYlvHQPmzTXgF57He/F8OpeRCXy80oyjAcXgCWbNf696+AE9hzcTGW3yaz3vZ0S&#10;e2pMmL+HTQysaZOJaRFII4inuVktghvBq7JIgVfFFn6MvmqSydFBBBEZN5E+SqBVckr79noSfA70&#10;VUFk24qMSIy1MJq0lyOdjBPqYQcffo4tI71A6W5HtnVYAXcyryP/1sbWFvNnmDWXFs+ebjLV2hnP&#10;cuEsWFM22zEAaM9cZ1sL85wTAZ1Ff3z0+CTefPUcL988MVVXjwjC+x+nFd59cM1424fG694z47WT&#10;x/aif7ADmfTe4REBqGJHneRN0yylB09u4Q7/RytzrNs4xpvfbhJWykAn04Nm0mvLD2/ZuQkXr5+n&#10;7+V7zx4xM5keP7tjaqPPXz6Kk2cPmOEoXXgzKVwZaRXA0+OIfVWhpTJLATjaANvLDMd4uFrD083W&#10;TCtMpO0oKsvlzY/njfcx08V8fZwQE02/RrbWAmoCsFbcKKL3jebNzyYTDq0dQD0ZND4tBsNrh8i2&#10;+wnuaFTUleLQqQNmCdq9h3dilB6vTWWVq/vJdLtw7top/q719GIxBPFiUzySwHMoq1DQoCUhG5tM&#10;N+1RQKAn3HiPvRioq3n9YiiTNU6tGUmS0rMopaNpkzSUpaquzv4WHCBIN/Dz1fZTAUg6y88KICqU&#10;6RvpQtdQu2k9I52mNTNwllJlKHNdwQ6/jsAWK+bnxSPYn6rNjSrO3QrerpYkgflmzWg3RwtEkI21&#10;jGvfsCYTDGCcQWHLLvrIXRsJjPUGwEOr+tAzzO/omrINCnwC9z4GuUNa4ZPXZDMZTomizXz+sCaD&#10;8DnNYtIsrqSUcAa1YFN4ofWc23rqsHLdAAE1bhJvOw5sYtBp573JNP42kp5ZMreagG5qr6bCqUQR&#10;/bJGALbS16p4I4Z9JCMvCX1KvlIeb6OMVkDYTVYXs+85vJV9aqqQRRNUFGS2UzFMMMCoVjsplco3&#10;LRLTfChdBUZPsmAg2TbK33NqEkKwL4EbQGnMzkcmDKXk0rxeAcyBrO1Nhq4g26zrrUZioCPyE/wQ&#10;4WljAFzDE/N3sTXSWUzrbkum5WNb/p/1knmGYbXlpp+7IwK9nA27KxGWFOmPlJggxFDmSW47k50d&#10;yRLBfm4YGOjEkxePDHhfkmVfvuXx3RPDvI8JWk0rvHbrPM6QJQ8f34c9B7aZwgYNa2h6XWFJNjtH&#10;LP1QGVl1D249uIrbj8iq9LWbtqyFFkgXC2/lzZeETiKIJUlH1gwSwOdMQNB8Yq09LfBr4sQF+sxz&#10;BPEJgvjAke2Y2L7aFGyohDKWUlgAlu8V08bHBBggh4VMLTsT6OdCD+cADw82VVqF8XonhvOxHdxc&#10;tboirQj9p+aghoR6I68wlQxZSdmbZwCsmz9CYPYQDCnZSRhcNUCZfJLysQd+QT4m+aMphocJZHUC&#10;TUtr72k0meyV/D+9Jik7ONaDIH63lmjRCh8xPIdUrbZZlM4gkW4y3nFKTJZmm2tXVJKDHNoZ7QI4&#10;j8F3FqV0YkosqhvK4Oy8wnjrkXWDBpz17TXIpVJQUJTcb+isMxVXtdrtgsGotK4YhezY2mVCpZeR&#10;0QGmplr+dfWmlfTH65CbE0frYQdvel/tWBjsr+1gtICANa+lm0kMihFHzZi5JiSsoZ/cyt+8xTDW&#10;xm3jBMwgPW87WmipNAbez9+sYSx5c8l9tZ2U/KojF+hVRKGleyeoABpay0z1VHJGFLQWl5br0RI3&#10;mvW0gwDbTwW2cedq/t4Wk7sorshCFt/f0d9sAkWNvPJIB+VyoXm8gZZBLJzN+5lC9aUkpYYJJaHF&#10;5hpK23NYjdKZfxsAM/gJxLsObje7jGTnkoGpCAyA5WkFzmDK5LhQTUYIQ3JkMGKCfBHkSblH1hT4&#10;7MjUvozElfzi5pJEDDflYUN/NWpzIhDhYY0ob3sk0udlxwYh0s/JeGbJb4HYecUy8zlezmR2dtYY&#10;MnppbirayHC9rdUYZqfq06of1YUYpIcZ6qpDf1sNKgkkXyoB7fZ3/tIpPH39hCB+YCb1qwlImol0&#10;5Ph+k+ASENesHyETjhhW3bB5NcYlocg8Ws2xpLwAGdkpqG2owGGys+TwpetnsJs3vIieN4kMqPFe&#10;Ma+8ZWp2osn8ahGAqfnFV80a08peaz0tbdFy8aqWrj2MY6f3m4qaYcozVWElM8KKfbVihwCsvYk0&#10;a0mgDqE/Dgn0MDXH2jHBj55S0wq9eG2iqBSSkiJNIUc6b3AWb1ZhWSY7RxnqCQQBWB44iwphlJ1o&#10;5bphBposStdRHDt7lFJ5P2ISIumXczF58oBZR/o4pasy7Jqwoc5bTWvR1tdsvPIFStv9R3Yjlt/p&#10;y2ARGuEPd28nBPMYHhuMYAaiyHiyLn19NYFX31QFLRwwd9YXlM/TzaZncQlRZJp6JCRFm6qqDQSN&#10;FhrYTVDU8/7qsxMzYhkUMkyGv4DXOovBISkrHuEErKenI9wZyIKpTrS65ti6IXbWbYatcrKiaUHc&#10;EeLvgLBABvtQXrsgZetdzXCSWNGwL6+D5kJrfrTYU79NbKoE3loGcY2pa/xbIO4nsLbsI/h4rw9T&#10;VR09fxwHea3M+8XMH6W1PkPXTKWfSemRtAopptZakyCUXZ9KOm2gL11j/pa3LSzPQDU98ppNsi6r&#10;UErgFlepPrsd5bVFJmBu4/+1049nFSSjor7EDO0pi21YmKAVkNXkiZXIU5Nf385zVlDR2l1KpkkZ&#10;TAuiHApmBwokWCPJvCHaDlNSl57Vjt7Vlk0saM+/c9mp6itzEEEflxDmjUTKvTiCNiXCD4mhPjz6&#10;IpsdVYvQtdKbNVRoumA0Evi6P5nFlb5W+8sqw6zldqLIurkabshJRn5qNLIZ/etKMwnqCgzQM3Q3&#10;laGJn7ODfvbOY5UxXjcrUWqq38Eje7Bz7xazb64KCATatRtGTRRWUkKRamLbOgNg3dzBsV5etBbK&#10;s2LKmxRKoVIjp1XbfPjUPjJHLX1KnclGl9UUmayuAJzLTqftWjQrScmyqze16uUF3Ht83WS2VdQh&#10;Fj55/hAOHN1lkhQt7aotjkWKPBQvtAEwWVMtliyjfV9DNf5K+RxAAAdSYfgxgLoxwHky8IWEUH5H&#10;E+xsKktMpnyeyqyWshPw/PNTUK6F3NlpRqkaKgiatVvXUg4ykPDaaAgsKDKQN34bLt++gAs3zxq2&#10;PXnxKI6QWcQyYkex5WZ2cA2THSHACynPM3OTyDaxcPNxNLkAZbbFoA0MqCFRAQikGpDk11rMs2d+&#10;gcULZsPJ2dYwf1hUCJk6x+yCcfricXbwTeZ/9RlR9NVi92QyehKDYwSDQyCVlrYGlUTXIgAV7ODK&#10;Xot1jl84TC87xmunjbJ9CVyCONCJNkS5BU/ERvrSVslWlKCfElygVxZZ37n3yE4DPiV+NCFCTK77&#10;r0x+91AH+lf3kYE3Y/L0IRzh9Tqu1UqpxHYZbz7FwJO0AaqE0vDhTgZ4JfpSs2JNrbXKJJu7as3w&#10;k6T+6o3DZkaRhpdUojrIALGK/VA1zAqUEXHBJlGqKr9asvSW3evNXPQSAltWSPXNG7at4flu4Hlv&#10;NuxrGFjJrI+VWVN14VtM1l4A1pK6SckEcBzZMC6cUpkslxwbhqToEMTrcVwY0nmjslNikKMlY/m4&#10;kBdfrYLyqq4sB7W8WR2UVd3NVehrq8Zgaw2GKZPG6LdG2Dk6eXE7G4vRXleISlUmMQDE8qZ5ONEP&#10;k3E81RytEUE2yqe8rSvJQjMB21ZXRPDnIj0uFMP9bbj3SFVUD8iY18h2p3Dmwgmy3zlorWexrybh&#10;7yKYd+/jD9292ayssXPPZmwWgBkJV/Niai0iTa3r5Q2Uz0vNTOTNyCOI95CFT5usojrB2csnGEHL&#10;jQ8WgFP5e/cd2mnKKDUfWN5Xq3o8fHKT/ltL9Wjly+M4c/EIjkiu7ttkppFVVREMmdFITuY1pdzR&#10;OGSKxiITaBHIzJokHsrgFxSojsmjv7vZXtSDgU3VWGFhfmZ8258KSYu6abJ7PIOczsn4c0rQDnVI&#10;+qqelZ1kjk04coZsQk+vjhiTHGkY8yIZ1hSjXD2JM1d4nlr0nj5e3ridnauTHWvzjg04enaS/3+A&#10;EruaQM42Ek8MLECKgasokWP5mfLGNfxcHz93aItULUDv4mrP1ysQHBlESdjEANKG0uoiRLIPefP3&#10;Cbg57DOS4zqvyLgQ+NOW6f+cCX5lxJVYM15Q8pegEYBLeR4BlM1xMT70um4ICnAwC7+rZDWOPlNT&#10;N5vpMQVOZZoFYIFWWWQ1SU+xqgL6yvEh8z4pECX8NrN/TLHvMYL3OE5cOoH9ZN1NlN3bGEA0nn7s&#10;7GEzT1yJt12TO1BGb67sr4ozKuoKGADrzDS/1ROjGKavbe1twBDV3kZezxGSxhpVUFGW6/fms28r&#10;CMqKDK7qwXaeZwuVZlpOgpHWKjFV4cZOsq4y28YDT4p9xcKbycAT5rw2EsDKdEfF+hm/Pa2brNPO&#10;KNlOf9VOs91MSu/gsZ9+aYA0P8RjV2MFhnlcQx8x3NOAQZ74CD3NYEc9gVtLyduIfkb0AX5GF5mt&#10;g+zQzRveQS/TQQALyB31fEz2aOeNKstNRhjZx4+yKYjM4+lkjSBNmYsJQSGBU8JOUs5OWkuAHaO0&#10;efFW2eVn9LoPyXx38ez1UzOdULsvHD11EMfPHKLv3W+WwzkwuRN799NDENS7edSFkmTZxhu5ixdC&#10;2VhFaKX0JUOnQEzJdGwXttMXiTka+ZvEEgJxfGoMWWq9GXoSeG8/uMxAcoHfPzUerKqsy9dPmp0e&#10;Tl44RH+9C5sYTbXzXWFxqimzS04JgzbY0u54ySmhiKOsVkWQli0NC5/aLTCCDBSsa+LjbJaoCaIf&#10;VeItONibPtgTQTxGyp7EBCOKKied1zCPnaGUrNXUVW+yrodOTOLgiQPYe2yPSdiExwSZ2ujrlPzn&#10;KfdPUymcNb79JDsnJTUlvwA8NNZHabZ+qsiCzxspSNmeV5KBRLK/GMSXQFSRRjKvi4Zj0iij58ya&#10;jiWL5mHxorkoqeR5dDYiPS+Nkj6HHTMV8fTGCQzMquMuZ7/Q+UaSiQP4W7WahI2DFTzJwOrca6iU&#10;tLrIpl2bTAa7XpVprlbw9rRBMJk3JorXIMDJFG/ECMAxfmYITutLaUqigrTUlrLJxjOyKfEjRv1X&#10;MovAVcJM3nQTFdqkFIsB70mc5DU5fO4Qtso7U8pqLPr0BbIzA6Lk9IETew0BqHgiTVVWDNBaIaOR&#10;yq2BTQBW0m4b+5zqB8a3jmM978muw7vIyjkIifQ35aRFtEACrApGlDHPK0nndckwmfGNfE6SfDdZ&#10;eO8hsa8SVxv5OzYadtYMLUltZbcjCWCtDkIA16CL4NOxnRethTKtlwDtJ1AHCNpevtapJXXoZbrp&#10;nXopJboJ1H4lAxhRugn+Hj7XSnC2Meq2VRWgjZHKAJmf1Uc52dXMxzz5LoK6h9F7qKMWjfQ6Wnon&#10;gJ3V29UWHmRiJa7iwnyRqbW16JtWDnfh4fN7ePn+JZ6/eUbA3MXVW5dw/NQhI5/FvFp47hQjqdax&#10;0o6E+lusPHlkrwH0pCIxI/sGDVfQUx06uZcd+Rgu3TjDDr8P7fRFjTz/nYxu+/neU/SM6vxiGrVE&#10;dsBxdo6nL++bOcEPKJ3vqcb6+U08ekZWvncBVyijL13TwvHKSk9i78HtGF1Nr1mbjxyyhPZ31Q5z&#10;2itWExmUgIiNCZhqsYGIVpaajByhKXH0gcFk3UB/D3Zc1eCqgMDdADmcjBzFIBdJZlSAkTRV7XYD&#10;g/BqKo39x/ZhL4ORJKCGQyITQtHA+6RJGfq9Z+nXlYE+yw6rBfEmtTsFA5zYSUM6q+kVlfgR42gu&#10;ag7lXSItkBaVi2LwkBJQJVg173lecTbmzPnSTGlctHCOWTUzIz+dAS+OnzdCeb8GPZKtK3swsJaf&#10;TzZSDbQ2aWtoq0NlXalJ4PSNdhu/uGmnan7XUQJvQW5+Guy0sLzDUvj62JuqMO34p43PQoJcCGZf&#10;MrC/KVNtoCSVqlr9kYGViNJvEoAFXGWWJaM1LU8ZcCWzxMJb6CkPE8DHCeCTVHIC8NHzR7CbgNsi&#10;tuPrYl9NMz3B+6qklmYJ1ZCUMngfs+lftdC6ZLSG7xRIGzsb+BtHeQ0nyPCUu7snGEz3Gc+tsleV&#10;mQrAeSWZJhO9kd65jmSZTtuigh1N8BDjalbS/sMkIEpoAVpDTFv2kJ0J4E3bV0Pbk0YygGnCxLQO&#10;grGbIG0nOJvInGLgLn5Yj+QBWxdvVhu1ezsB2Upp28Mv7CbQOxpL0U6ANlTmouWj5G1UZ2K00fKz&#10;nfyfTr5H7+3iRRb4e/hdQ/zMVX0t6G+pQl1xhsk8yw97Ula72VsSxLaIZifOTo3CwcO7yXT3CZYH&#10;9J6XsG9yF9Yxkq5jR1OGWcNE8qdneBO084L2RdL+SJeuTW12ppUmDx/fQz+8nj6pA62MlD0DrcYv&#10;76JUO8DOrp381m4YpkdpxRZ23nNkqMGV3WSFbJON1p67KymLDIDJwPcomx88vW6mJardeaBF5M+Z&#10;6YxnCf6pheH3mAvd3lWNkpI0M7NH20ROzUsloD8W1ssT66gSxXj6ZJXuCcwRDGJhWp5X7Evw+irR&#10;RZ8sVo5g0IuIDjRyWgFGkqyZCmgtAaOsqgb71YElHdWpIuPDMHl8n5nkcJ5BRjOrZBOOnjloJgxo&#10;vFhDKBrikbTU+lqaVrmenlrKI5cg9vN3hbbyjI4LpG/1hPYn1oLz1suXYhHZd6nFQmTlpZPNO1FY&#10;UYC69jp0j/aimu+pYuCvpVLrGummzKfCucQAQvszBZwTOKDkEYPx6PpRSsd9ppBGq1+EMJipTlvT&#10;81RF1dheScXCgOZPNiYDx/N5zZpqYP/SLDIx7LrNq83wkca69bu27FExBJmM91rXZJAM2km/KUBt&#10;JUiPUrkdP/9vBj7O+7ePbLuP7Kux6p30nio4Uf7g1KVjtBmHGAR6CWDez6IUA6R2Ep1ktwKgrklt&#10;Sw16+Ns3UklsP7gDe0kmW+nHpeZCqGBkI7KL0gj2Gmwhsw7zmgvQuWw6PyXGNOlBa5rtkY8neCd2&#10;reXz60lAUyW3xaWZZqO1REnoNvq9TgK2lZ6qujwHDZS4nWSkDjYd2/h8IwHZXEN2Jbi7yaAdfK6F&#10;72uuzkdVUYZpFbzRanXsUK1VhWjj+5urC8jCBHITWb2tilK7HqO9zVhPZlXmuYsBoJbeSFVc7lqJ&#10;gpLKw2k5fFys0Unm0OLtF6+cwX76j/UbKY8YqZVtFrC1ebc29Na+R9ob6dNKlKq2uqEjm1bdOHuB&#10;F/7EfkywQ2rebTl/S0lZnhn2UHZ6FdlnmD5yhGyh4aYDZGExd3t3s5F+8fT+rTzXF68p3x9eI4Cv&#10;GPY1c4tf3jZ/37xzAVfJcOfJ7Kcpw44ycmt2i5ZcqaN1KNS6zGzFxWko0OqQZLRUgti01EhTXpmS&#10;HGEy11NADiTLBCKWYA0L9TEM7EOpqSYg62+VLiYQxDm88S0E8Lota9lhtmKcDKQJEJKJAmMIwS7v&#10;Jwl9hucnAKtGWh1ciR5le5UtFmOLmZp5jeqpxuoIvKE1AybI5eWn0KtSzno7QitNevk6GdkbFhaA&#10;BfNmwcbWEkF8PLJ2BPm8tusoH8/fPG/kZMdwJ8qbKpFDq1JSW4KxjWPYR5kv6XrqymmTQBJLdQ52&#10;oJpWbeP29aY6LIt9qbS6kD6e/Y8+V/Xq2iUhQAAm+8TFByKTqkZbjqjAfx3ZS+uATXlg2qiPHlhq&#10;RL9PCSABpIf3WhNDVOV1SIrtI4BPXTnF4zEcOKVx60mT1NM10v+qjPb4+cMmo68MdTn7fTYDsgBc&#10;UVtA1h0xtd7KQ/SN9jGA1aNzpMuAeA9/2z72P+UjAoKosKKD6KPjTcJQQVMLMYh9U9knJMfXEaCS&#10;zRoLFhtrrFnsu0NSmjJ6PX9jCf9XQ25JJLlpAm4rL04Lj1WUtWp6ro2sqecaCMJWsmlDVb45NhOc&#10;tWSnGgK1ju+tpIzTVqKl9GRVjCxi4gYycT2PTfzfNvlhfpbAO0jT3sWIqcd9ZOB23tAWfm4xo5PK&#10;Lr1dbAyANaNnN2/EAV64TYyqG9l2MZJqPecjvPknzx42tdBaLUPjs3cf3jDFHGYdLP79r3b/Ct9z&#10;Dhd4c07Ry2j/I62DpbLEFF7EDC3jwiDVrk5LhSA5PbZ20Mz9VWllBc89OjHMjBGrbFPll5pT/Oz1&#10;XQNeA+DHVxlotC/TWVy8dpz+kl6Y57dXMpY3Q1t7VFWx89JPlpVmmaNW6tDSO58mNKjpsQAtRjas&#10;TJ+bEB9KrxyIUAY4sa+WqPGjjFXFk4ZefAlmyWlVZfVQmq7bvhZr2Ck+DRUp0ZWUGWfktuzCJUp9&#10;eWAlrOR3TYkeO932PZuNxJQ/7GUHH6VCmcrGbjfJHE2586KU1c58Wq/Zm/cnn4EjNSMB8+bNgJOL&#10;HRycbakC1qKmuYZydgyXGEiv3r2KgwTCRgbdlr5WpOamIqsoC239beyYm3D0nCq1zuDI+WNmqmEc&#10;O2QGVY/ApeITLdancWNly0sJGrNPEX2wapOVDBQDN5PJNO6sIRs1VXXtoe8XiHX+Ou5hkzVQUJPK&#10;0Lirxn0nycAaQjpBVSAQT54+YAB87PwhnGAfOEY1paz9AQL5IJlZLGyW7iXbZvC784tT2Zeyed3a&#10;yKYTBqj7j9F+bBkngLvRt3oAWxjEDpJoFAy19K7W7FYuI5lyuqW7nr91I8+phwycbva1GlnbS8CO&#10;E7z0vWaRAc2OoiXYt8moTtUqCMDhVK6ajDJNkrmOIFKrJ+DEws0EajcjcBMlWB01eyNBW6+6WRlw&#10;rXNcSMaljFKrLExHcXYStI9vZUH61HtI8dW8wRoCUutiZxpgVO0jC0uKdzEates7yP5iYWWnw/xc&#10;zXpZgd5OqOXNmmDnX8ebuJMySJ5W/lZed2oFSrGtVqCkHyV4Hzy+ZaqyHj65jft8rKIOrU6pcVv5&#10;Vi3Wrp0KxcYHCKwxRuISBphoysu4xHBeEAad5ipTzljNoLJm/UpTsKFFtZWFjqcfV4B4+uKuWc3j&#10;OQH84s09PHt1B1pfS7Odrt2kz6RE1ZpdZxgsjvBm7uJF13TDRgZIrXpRVZ2Lisqcf4H406QGNUlr&#10;NYFZjCxmTuVRM2i0FEx4OCU12ThYeyvRFwvIPqbYw8OsiSzGXMWONSE5zA4q75uSk4g0Bik/WpKB&#10;0R5cNACeGjISM22mXDMdf2LMSMAhekRJbw03XeB7JR9X87VWykRNdNBMnNjEYLMfkWqyNStq4aI5&#10;sHdcARv75SirJVt2NlHSN2GS9+s278kdtpsPbtBHnjAyOjo5GjFJVA7FOWjra2MHpkw9STnP6yX2&#10;9w/zJpCjjRRWRVRLT6OpDMuiCtDqG9rqRBuPKbOvReFaumoNs8q/i9EE4P20VocozZVVPsDApSSU&#10;mFm/T4v9SW3sJkOrCuswQXzw1EGT+JOCURXZUbKtwCvJrDH0kxd4P/XeUwdMjkRBrZpeOC0z2hR3&#10;NLZVErSrsZOEo6Ep/fbtB3diLZWI2g5aP51ffFIEgmgNQvgbtfB+DvuB1r7S0GNtSznS6Om1lO4G&#10;2i+xrjyySkwndlFG86ihptF1QyZjry1lYhNCMa2BUldzcwXcWjKTstFtyiBTzgi0dZQ+TdXF5lhd&#10;nIkqgrecUbI0N4XHNJTxcQk7SSkBLEDX83PqysnOPLaSwdTkm8W+PQRwP33CICVGDxlYCbFOAjqT&#10;QIqgz2rmiY1SemzZssaM/U5SKh/lzZ1iXErlmxdw864Aoyl9NwhSMe8NaLVIM0mBLKnVN8SUplRS&#10;60A/uGZqozXZQZuciYm1K+FmSjUNjWhJ07DwAORrvyeCNzMn2TQVhRzlzVTxhICu8eIXbx6Sde+Q&#10;ge8YEMsDyw/fuk8A0wdfojw1AOYNP8ZOsZ8g2URp19PXiJo6Xsv6ArN0TWVlrlkrS/OCBWJJ6ry8&#10;pH/9LY+ckRlrwKx1iU2iiyCOivKHVo8M0SR2jSMHe5jOEJcYYcaHzfCI6mf3b6Yv7CbjJRIwEQbA&#10;KlJRcuo0WeQwO/fOA9sMy6rTC8R6rHHP0/Slmsm08+B2jNBerKX60QoaWtwtkh49pyCRtiIMwQwo&#10;Sm6t0C6Tdpbw8HFDfEoc+lb2obSm1Mjn289u4zYD6u1Ht3Dz4U2cuHwKKxkci0kIKdnJiEqIoMKJ&#10;pAfMxSCVzyYGFC2PG0L7oAy6Fhk8QcCM8xzyaNO0DI1mBGk6oAJcEVmrpbvWZKHF2GJZJZr0O4+w&#10;zxyi0lAQ0Jiu5LSClH6rPL8qsVRrrZzBDt6nbUp6MXjpuOfoHgJ/v/k/tcNk5uPnJnGSoNb1O3P1&#10;hEmIqshGExWqG4sxtmkE2yij91MhHiLRCMj7yMbywTsIZmXJs3KTEBjiwWs5df/i+RsUHLVqaN/K&#10;DmTKZlXn8br3835MAXfqOG6OmmIoBtYuGgqosQwC0+p4MavKctlyDJBbyY4t9ZTU7MwNlUU8lhKU&#10;BagooATMI+OSZcvpDUt5A0rIvEXZiWbopygr0QC4gZ/VVDnFvCYLrfHhzjoMMbqKhTX8pCGpQclo&#10;vtbMoJHAzpBASbCVzLFPkuPQLjNLSDsJashDJYw3KMfuPND6znfItvdw/xHl64NbZOCbhoXVxMJa&#10;OfITE2t9aDV5Y60brXWez2jcjwykiLqffkZ1ubHx4aaMMD45ErlUFLEERC5/577JndhI76wSTC3q&#10;/uarx2atrRevNaFCyTUFCgYJA2DtS3yKCuEEfTllmSLxkb1GtmuNpsbmUrS0VqCV0Vq+WKslasd4&#10;s2pHQTK9caoBtdaO/sTGmQbEU7JaIDZAjiWQCSR5IIFZ83njksONjG7uaphiAnYkDadoudmwODIm&#10;m73zCrT1thhGOczgIgbeuneqSF4gVaHAp2IPZYIHVw+S0Vdh56Gd7FxdZm6t1kbWPNvElHCERGgr&#10;zzgGEU8sWTofvgFecHJzND64qLKQx2Gy+Hmc1R7NKkE1mV5KVXrfQwzKGittYCAXgN3p7WNTotHG&#10;QKGxTjFlEuV5MP12LYO8ZlQdIKgqyMSaLK/5udqlr5iqpkkL2NHra7aRhls03DNJplQySplmSXON&#10;xa5l39K10colA/z8IQaMkfFhPrfGLByg2VMCtUAsObzbyPBd5jqpkGLyxG6y7xEqmOO8ThpeOow2&#10;9mlN3Ne+vX2j7bxW23GQv23y5KQ5Csx7ju6lytjGALMSZezrAq8WzteKlxG8n4UM5hsY5LWskHai&#10;yGBf0IQLeXqNi2toSUfNDdZR/r2K91Uzo5QTIIAJTnraUjJrZWkOGgnceoK6qYryuVxALCJoMwne&#10;dNMq8iWZCd6cFANagTc/PQ4FPIqZq+gXGyvlfUsI4DIMELxqAmy/ANzbiJH+Jgwx8sgbywPHkUVq&#10;eTzAznKEUes0QXaWN/uqFmsXCMmmD5/fN8Ucj188xNOXj8h+ZEO2+49vE9ja4OzaVCPrai1oSV5V&#10;TpmNztiUQdbKkirJ1NrPk4ywYiI1Fc1n08u7ezqYoZLYBO3K7ocmqgWxUimvxwmC/tU7fe9dgnhq&#10;FpSW59FY8O0Hl8z0wktmPJg+mADWulnHGST28v+1/05b58fNn3vqzSqVWtKlvIrXnUAuJpC1QkRZ&#10;RZaJ6AKzmNgAOefj0NPHbLXZkiM+CFG8+RGq6iKYBeCM3GQyWwG6huQv17MzT5h6ZM1OiqSPt1yx&#10;BGFRwYZ5J09pRhAlNDurGGmlShd5nmevnjJAXr1xFdZMrDFF/pOn6en4nqy8eLi5WZt1lTWlLsZk&#10;pD34/QFYRBnt4uYAa1tLVNSXQ3s5lVWXoGe4mxK4mT61CdUtNSaZVUFlV91Eu1JXboCezX4XTk+o&#10;Uk0VjGhoSecnyassumZaKRBJEZygstFWJHG8Bll5CfyOXGjbFcnsYQJyPSWm6rx7Rvm9BHU9+51a&#10;E19X03Ptg21oZaDoHGzH0KpB/k4Chd8lAJtEFK+byin1/boWui4af9WUx4Mn95p5zKcuEcCU2WLh&#10;fN4vZaS1x5GKLQ6dOoRj2pLnxL8BLB+8mtewnko0jqwp1RQY4o4AXr8U3l9Nf1T2uW+0E7nqCzUF&#10;Johp5pHukc5FTZP6VTqrFS4jIzW7zQfTaioKUUb5qFUxaioK0FBTgmrtS0vgNuhvXmQxb2mu5HI6&#10;QUvWzUwyvreEnUbALSYLS0JXfZTYjQS+vG4nb1afCjwIXCWuxMIj/c0Y6hOAG420bmIEKsiMo2we&#10;xxFGrjPnT+DClTMExGWCkd5Wm5mZBd2f4tVXL/Dmm1d49fVLvP2gHRpe4emrRwSRmJhSmmws36uZ&#10;Q9oTSTsqXL+jhdm1ncoFk/QSo6vwQwDew4ChAnF1Zt20WtoHbVnh4mILP18PRMeEmh0Aq/hbJImV&#10;idZMJHnhZ2YJWzH9VQYLZb3PUaZrGOskzpDFTlHCaS3ryWO7zbYdWkdYS770s2nCg5aY1aLjFdrH&#10;l0xSWZPHyJqPSkoogdmAmLJaa2ppVUXJac1J1fQ2sWE0O310XIhZLE5STOWPKn0UiPvpd8XAStrI&#10;B4cT+Fp6Z8mSBegZ7KTy2GNqlTX0orWj5Qu1Lva+I/S8BO9agZcq6CQZR5lreWHNgfXwtIG7+wqz&#10;RpRW69AsqbAwX1hYLoKV9VJYLl+CGDJqLQGaxgBf1VzNDjdqCjzKBWwG90QtSJCegPj0eCSTCDKp&#10;dJRoU5mmL9k8hEGpln5eQ1ySrhon1oSI0tpC4wEF4pXjg2Y+bTYlp2YXqVxRSaJxqiWVlgrArXyu&#10;mX2skf2uju9RU3a7iX2wbaDVJNI+qYz1BIYKOCSfjbSmKlF/UOZ6F/vGfv5+lTiqtPHQKY0N8/6a&#10;YaVJM1FftkI10sqGS34ru32ICmwXLeBWgndizwRW81prTedMAjY41BOhWknEx4H2LBjldUWUyGuN&#10;961jQNLIgs5V1WWbaCWVD1CTkhjhvaoigLVKphYOmFZelIuSgixUleabVlNeRAAXoJ7yWZVQ1WTl&#10;UgJY4C0W6/KiqxUSwGLcQoK3OGcKzBWUn5X0KvXluWbYqZNyvItRV8UeAx31GODFG1SZJS/gIC+u&#10;CkJaeWPGKGOPnTxEr0t/cYFe94a2SSGrEsDaSlSs+/Ltc7OdioD7/oev8NX378w2K6++eoanbx4Q&#10;6FP+V35Ym51pyqB2KLwi4N6+aIoZLlw7Y9Z6Pk5wKbOoLKVu0qeJ3Yp2kouR0cFwcrCBi7OtSRpp&#10;qp/GnDX/WOtqaaXLpy94XqrGIoBvaSz4zllcvUkZff2MGQ+WX1I7fGKP2bZjeKzLLCY+MtaJnv4G&#10;NLWWGyktJq6smwJvFR9r10Ctfmi2Bi1OM8muHIJQclpJrSkAT+1vpHWnUtkhNKslhWytMss0+iwV&#10;zavEr48+OLs4nQAOhYOrDaZ/MQ0JyTHQQvCatKF1o1XcIP8o2alCi2FK4C27N5sEjhJZVxiYVASy&#10;cesqM8fVwX6JYWJtwakVO7Thl6ubHRYtngdLq0XGD2snxUyptYYKytSVpkBjy94tlIUaqtLwVqtZ&#10;TlZAVbZcywNpfFQM7BfqDX9KzHLaL0lY7cIo/ypvXN1SRsk7hjO0Kuu2rzFrQ6UzyDVoAgxBvX7n&#10;BjMWfpC/RUNAuqdjG0bM0FEHmbdL7EsCEQu3D3WaIpOxTZSvBIlYWE2yWywsn6xZTXsFyDMHGUz2&#10;GwCrTZKJteaY7Iiy3FpIIJdWqJX9W/JbmXeVaR4kkAVeyXclGLUeltaODo/0ppT2MvstBQS7I4fB&#10;enCNZkhtxMDqPsrqPKqTfAwyEGs2lerVNSlDAFY1mOaMS0LrHkyr0IJyhQQwQVtXWWyWehWQK4oI&#10;XErnyqJsA1iBVyDWcq5anK4kl9FeLMy/iwhetUKVQJKBawj6Jq2IwZvQTj/dxUjc01qLzpYqU901&#10;QinTp0hYX4JhXlB53hOnj+LkmaOUuKdxlQC+fvsKQSF5etMUczx7/cSwsEoq3354Y9q7b9VekYk1&#10;R/gxnlJma1cGse+ncWEtC3vphjrhOZPE0kJ1yiQqoyiJKPBKnigzqaodecLR8SGkUmnYWFuY4ZqO&#10;3mb64R302Mp2355aX+vZbbNly72H2kRNG4VrB4fzuEIAn2d01gwlrYypXf43M7KOre2Ddr9T0946&#10;WpGwRQucN5KJ6wtRT49sWlMJavm3NuSSvNa4sbKtGjLRrg6agaLV/xOSwk0SKbconXIyGdn5KWyp&#10;JjucVZCCyoYSMwdYs3+iKKE9fF0w88tpsLRcTHB3md+/6ePYr9ZZUgWSOvXK9VqpYovJwl6+fQ43&#10;7l9igLpilhtqbKmAk6OFAbB2RQglk6gTyotLRlssXWCqsnLZnzQbKjOPtowgrmmlCtOQCgODijnk&#10;S1fxO8dUo87gMbCqD63sF8o2i40D6a99Q7zMdE6tyKg67mPnJk0dsJba3cl7cY5BRZJZw3yqta5v&#10;ryPz9hGU3VhDuarMs6ZMal60gKwElv53kAzWz3MZXKOx8gEM0wevpoUyrPsRwFNtgoy82cwZPk7W&#10;1zlINkuN7D+2y6iDE+ePmq1eNSxVQguoKYMKGMpCC8Bq+47vwwZaGg11afM1LfGj4TCtm6Vr6O5u&#10;Y5Yzqu+sxYad4+bc69qqzXROzZFWAk/3SUwsq6c5xRWU2MrEh/AzphUWZECtgrK3lgAuJRuXE7xa&#10;6tU8JoglmzX9r6qYYBaQlcgiUIsJ4iK2PAK5OD8NBTnJ/N9MApjehPK7jbKpt62OMrqeAK5BV0u1&#10;Aa4kdD+P3W012L1nM46cmDS77Z0leC9d1z6+kruSvvKztw2ATUWWfC/978t3z8m+b/D++7f46jtK&#10;6ffP8PrdU8rp+1PZZ3phrbYhEEtCX6H3vXzrHFn4jMmyHmXn1I3915Qx3rAN26dWiFBnXrtlFSPd&#10;AFIzkuDotMLscrB153rce3SNjKt9lrQo3g2zNK38r1a+vH6XTWwvBiaANUPpwtVjlOv7sX23JlUM&#10;Y/1mstHEiPHEWjmxS3vdap3hplIey8xOgWraPlOSWlJamdZ8SjQlbbQ1pgCsSREZZF2VOhYSoAWU&#10;XPlk2uKKHDNGmF+aaaawaed+Vf1EU3r7srMsnD8TMz6fZpJy8nZSHBr33cYOPvH/q+ot/6vKs21v&#10;uqpLKKpwTwgEAnF3d3cPCQkxggV3dync3d2LoiiX7rI+p885997nP5rP+M5N+vZ9sT47JCHZWes3&#10;5hjTJdGWy2fdun+7HSTnLqnIhMsnr/T3vb6v66GUy1n55PlyMaZZbGyoZUrGERXOyIi32bNn2NjP&#10;RjuAQ+cGSUZ3yi8vlVyWHy+D3iYgL121RAy/3jZLTu6R/3hQADlwSurnnXxl6N2QDDpFDhm5Kd4I&#10;kVOULuYc9OdF6yNR5QPySc/JT74no7JTIE7LTvB8OIzOmhYkNa7BcRklQHZVF24Dz3nXoZ1i3S0C&#10;2mYv+VyzZbWPuiV4hQ/MCCBmefExwa3jF48621KCelvPFvmMMeG6IkADYFoRYcYmuYOM9OH+0eUE&#10;gM/JjSJlRTqOYQcLxZ6oKUYUUQsfHhFscfHzraG9VmdvoxPJsFwA+qSbO+rdvYFYADGVZrQj0kjh&#10;A/cSw2wUY1nrxKwtAl2brgakD6ws4CKtGcLeWCkG1msbbCwg18gHrqsSA8PIAn+zAN2i16Y6GQKB&#10;fKEeWI9++ZAe2gqBdmgxaSSBVtf6NUts87qltn7VgB3Yv82Y/HhZzHvrAfW6dx24j8S+tA4ioV9+&#10;9dxevn2hV9JDryRf30g2f+vS+cdfv7NfBOCfxMA/CcA//PxW7PjKfeHAvuB3/q+Y+KE+vkcQSw8B&#10;y+yRTcli/GAsNDeOCN/Gnev8Wi8rvXzNMisuL7DapkrbunO9vfRth0zzeGRffh2oyqIWGv8XBnY/&#10;+11FFh1K+MOXb5y2oyf32t5DW+yA/Bya/hkITpUWfjEb2rkWS4YB3n5di8XCPfI5F3bWWVtHldU3&#10;SkbX5vt+X5q4ycfS4N+kg05kE9A2tVVZq1igU6qG7QfMW6K9rVLfl1OaafE6LFOmjLX3R40S2KbJ&#10;v9rgMpFgDvdi14Edtk4+4QEZVOqpWbd6XYf1/jO5Bi/uOBvfFaD3iQWzdXjC5Qsz1hU/mKED8fHh&#10;NkHgnUxt9NjR7gNX6DyU6by0LGoWww54DXS/XofFuLv0c06IyU5doXQxEDk+dVUyVYaFyqaBFb1e&#10;ykr7Yor8446+Nv/aDUnqS3cv2tnrZ+yajPFdPVN84iSpgCwx8UKKkkQOgzprazatthNnP7eb9wNd&#10;WORv+V2Ubu4UkHEZVknS0164UyA5dPqAS3BywjAn00T4fiT01XuX/ewAZAfxO/Dyvmm+oANsqQwH&#10;S8aHNy2XumPax3m9z/P6Oae8eYKeZGIJxDUIQBFLwACGyb0hp75Sbg9AZQopvj2trLS4QizUeBOz&#10;wMWjEoxqNCaFjgK4jGZtEpBbYFjd9I7WOoFR1r+mTD5uidVWFDlgF+rzzfp6rRi5ujzfB80RvW5r&#10;0v8XmAF4q1+Vtqi90fpJR1G0vohSym4x76Btld+xQ1Zvh+TLhUsn7cZd0kQ6II+RoaSKntkrgZWL&#10;5oXnAiOFAC/ExF989dKZ+O0Pr+01/q7k7Dc/Aei39sPfBWAmdOjf+MK+N1iAuierDfPee3rLbz4M&#10;DIDx8di+cEIAxjIzo4nQPemP1ZJiazevtpUCcJeYhMJ7upkYAADjUn314kuxEuB9SRXWDa/Eeqjf&#10;cfcRkeiLdk+/64F+91VZbxol9h3ZbodP7DZmZ7F5b4ukNCxMZBo5DRNzDQy1Wz8f97f6cPIuWVvm&#10;PQFgZjKxDtSrgMTMFKN0yN9t06GhUol+WmYwM7mjq7fFGsXIpCUK9X+Ss+N95crHfx1ln3z0nli7&#10;Sv7aXln9LS6Xdx3c5UMBDp867PcG8F5/oEPrfrBcA1139XciI1eIJVnVyTpS6pbDw2d5aiSEQNm4&#10;MWJilphFizmXSQZXeX30BrEdAaPVyFYZQ3qZYV4KLU4KxBcEEkDB3Cx8WBgZOUoPrbcfpkhSS1Yy&#10;8fKM/FFmbV1/15xxTQBFgscL7Fny91skxRcPdgvE/VI7G7z8kb+FNNnF22ft9NWTYtjDHrxaJ3dp&#10;lc4jrX8wbsCY6L3ISFBaefHOeV3ydyWjGcjHyF78cvLT52QQ+FknJauPXzrm95N2zM7+Nr+XJy+e&#10;9CosDBMD6n1ChwCMW5SXG+8+LJsi5s6VS5IS48MQaMhgigwjgOiU46IUFpkOi1Mtx3RNlqPHRIXY&#10;qEZusADcInA2CLT4wwCY10axMbuL6iqLrbqswH3j5hFgVwu8LrdJQUnCiaX5GvKbGc8AGJ+6Z2Gj&#10;9XU123JJaAC8SX7Wdr2hI4d327Wbl/4llZ8JpK/EtKSK3kgqB9JGYlOB8QWy+A3bFChd1L/fiGHl&#10;57JK5Pnrx/59bFZgS2HAF37lgaz7RJ0fXLVrAuxVLt102sMu6AGR7EdCe72r50QDfvAWSSsAvHLd&#10;Cls2POQAbtXfwGYIijXwdyncGGHeh0/ls+t68OSag5ZSytv3L/jHj/SwSScd18E4dHyXTxoExOT9&#10;WEK9bvNyW75abCEGJqjVL594aLlcjeEe38PTt6Td9ymRXmJXD0EtcsY0dDdKXrcLtAxMYxgeO54Y&#10;gsdeXnYRdYuJGturrFysXSjJllmYanPmBdnoD/9iH/5llM2dF+y+KBHTC5J5BJq27ib3uFfglXp4&#10;fM3ucAnA9+XbP5TxYkwthxc5y+8kiBUZxUigIEsUE6elRNvE8WNsinxhXulQapMRLxULL9dz//zc&#10;524giM4e132n1S7AdoGKKRaTk4cGHLg5+J88E/qWKX2NTYqw/OJMqYZBBw6S+g6KRxcBpTb5oPH6&#10;nuzCdE/99fRL/a0Y8Ekd9Drf0TMaATzMeViMjmzHPydPSwknxoOhfBgI2P76w2s+UfOSzg8f39E9&#10;4J5ckYHje2FsJPLn54/asYuf6+dt9tw1OXncsrNXddauCcQiC4owegc7fD1qSXGq+7CseYkMD5Ex&#10;nGWVtSVen89QPiR5jwxxbVO5LZFx4v/iH7OhAz86IyPKosKDxcBNAmWTkN5YI19WcrlWYCaAxQb9&#10;llrJ6VqxL7K5yKPTgJYLkAYCXvXuLzdUI6P5WpX8Y/k8TdX6Wq31Cry9sqJL+jpszXC/0aC/Qzfs&#10;/OXTLpmfvHzsoGRczrc/fyNGfeu7gL8REL//Rdev39h3v35tb38Us377pQP89dcv7Ll80adfPvLr&#10;5Vc0Fry278S+3/yg7xHon33xyANXRJ0v3TjngCXsTwL+gm7qGUkkopwcEprbiXTu1+HdtjfAwivE&#10;Hn1LFltHT7sVyY/buWeTPdSDewxon4ttxUYP3gEXAN/TYcfvvXn3gn6npKf+TW6YlBKdJbDwcaYr&#10;SKYxRNynE24btpVr+2ypGJjc8JJlXb6OcvmqxX7x8ZAYurO7wQNabR0yjgJle2eNLewhel3vQ8yZ&#10;YrlsuM/6h7p0aNslv9v09Ub5khWSsEzAyLac4nQvmBj94Xv2ESz88V+tREYXycwYHv7uNZvXiIl3&#10;2COB9YHHDMQ4+pvvSl3ckzG8++iGV2kBcHqn63UQEyTjYmJmW1RkiBUVplnwzMm+cmXC2E+M/U2U&#10;SyZnJTkL75KROK3nfpLS2LtX/Dp/MyAxT1+hweGCVzkRMMLYehUVro5AckhynxWpqVnxktSxtmig&#10;3WXrLcpXBco7j2+5X19cle8pqYLSbGtoEZH0tXudOFFcUlAYI1bQXJdhH5mFtXXPZtuwbb0M6w53&#10;Hy7clgLR+7gtH/u2AEvXFOWVAPmG3puPxpWLhBIAwID3CBmNMwedxfG/mUSyREqFgpUzchNP6W9G&#10;HrNUrUXGt7I8yyezMHo4MS7M5oRMtYzMROtb1mPMj2bF6PK1A14f3SYjDaD/nYGZxBkhN2ZUg8DW&#10;0ICMFhPDtgJik0AIgGHhFjFsXXWJVUs2I6sBZmdbg/vJXR2N+phCEEm5d9sGW8XGbWL1bgpB/Ot1&#10;LqUHdahWr+i3bRtX2edH99rtR7fFns8khb+wb38hsvyj/fzHT/bjbz/469//4xf7/T//bn/816/2&#10;O9c/f7W//fGz/f3PX+yX33+wr3/60l4wE/r1I8lsCjee2JcyBEykfPPNS7H1E99rRBUQD47e1zNc&#10;OhCAmRI52Hek2oZgFpVJuw7igxDyXyELuEh+ZJNPetwrq/hQBuGh/MB7T2hdxMe9LKa94tcdpl1I&#10;bjFqlmmVABuGvilLDYAZFs4gc5ZX0Zztda3bV/mKTxgX5h0BL5vv2F27av2gfx2GZsMdfnH3YhgW&#10;mdwqf7fBt94tWdbtspbWNsay9gnQXfq+pg42AhZaEQvMyrIsLjnKxslP/VgsDJDJ2zbo+eyU/wvQ&#10;ugd6ZMyOSfU8db/3gfxefGAA/ICDrwN9C+mqg0wAZ6MMEAE1otGRktHpkrAxkXNt3GejbQpL7sTE&#10;PZKyTToLVFrRcURxw5GzR73UkAYCJmIAaDqSAInLYgGEohJcHZoKyBpcvk3u9bKDgEEMyGViE0Rn&#10;r969bDcfCFQCJZ1YdJBRd1xKjYLcDAbqoaw+P3NUP/OSsyizsq+IiTESh+QTE9TaTkfX6UPOrNf0&#10;swDvvRd37Y78bEB8Rb8fv/umDMZNGTbkNeoBEFMIQhSbPPIBgoMCGrncFZLCEMNJKrL0dUbfdsgA&#10;M6yPlkiG/qenRlnYnBk+7bOxnefBLLdNUoLLpWKaPSiJf41vjB/dItcoXeBfEDZDABZQqyWVa2rK&#10;rU7sWysANwrAzfp8QFJXCdAVVl0hAJNWkrxeKNDy2ibg8jEsDYABL5VdPZ2NtriryTpkASnThH2X&#10;Diy0DauHbPeOjXbl2kUBT77u16/Ett86YH8CwH/+ZL8C2v/+3a///N//Yf/9//3T/vHff9h//M+f&#10;fv3n//qH/eN/frNf/gTEryWnn0hOPxCTyy/9gikZzyW/X+pnPxOwH/1rGgUVNEQuASsXHSu8YrVH&#10;ItFEYgEw1Tn4wH1DiwWCRssryfExrGz1J0AFeGHbW5LKft27IKDq8N05a9fkY/E5glmPBICb+vjM&#10;JRkJWWeu41hqSWkGdG+VlWU/LwvW8IMdwJLUABf/mF20lGGuWidwLpevvHyRz9saGOoQszRZa1et&#10;LRKoV6wasOE1g87C/wKwGLhZAK5uLLKSqhwBOMOnT86Un0oP76effGjT5ROXSba1dbdanRhy1YZV&#10;9uzLh/b87SN7KBdhJHCFZOT1vhTFbSkLH82j64x8PyqQiIwD4rjYuXqNdB940sQxzsJp6UmerknJ&#10;TrRWSXwCSFQn7T66x86JfSmvBMz0BTMR4woq5nGAVWF7CiZI2fB8MLjEMC5ISSErmRdWWJLlBRT4&#10;8TfExoCKrQkFktp5RWmSpYXGlEtU1eGTAqd+D32/pKFg2Gv6O2hqYHrGVgGYWVkAko0SSOa7z+/o&#10;uqf3dEPvVYZEBvmq3tcNvUd8ZIJpJ6/gDhxx8O46GthlxEAE+qoHVvbY2q10GAHsAIAX6rnVMeky&#10;P9nSUgMbPCLnh3hwsUCGbs2WlT4kj0Vo7O1ixFGn7t06+dAexBIDp0h+z9P3j2pulu8LiAVc2BgQ&#10;w8BNdVWS1GXWKmA2SCIjr7s6mq2zs8naBd5OfNyuVn1O/34ntVvF2AOLxQ4C70iNNWAe7G23ZfKB&#10;t24ctoMCyKNn9+w5QSmx75vv33il1Vc/vLFv//aNAxkQ/6br9//81QELcP8dxH+KkX/7z188//vm&#10;u1deavn0leT0C/nSX4iNv3rmQH4GgOUnIwmRPfhWgckKhz33y0Xel1esI5G+zTs3yg8RsDYM63D2&#10;yYI3yP8qtONi0BtiiKs3zzjLXpfMQi7zOnJd0UG7ekNf1/fd12F6rAN/i4dMkEPA/fyUDq9ej0pG&#10;7/9chmL3Ol80zZxhQMyu2hUCMKBdv3mZb4PfsmO1bdIBYHH20hXdgQAX7Cv53LGoTmDtsFVrBXZ9&#10;fXj1gPc8I6kXEvxqK7eapmIvO2QgGzOuZsnS0z0Uw9D8omzveab5YN22dQLoHT0PqReKYQTkx6/u&#10;efAKAAeugIQGVD6pQsqGAnt6YpkyQqVWWma0R1XZ2sAu4amTxtmQ3KbFS3ssNSdFHw95emUH88rE&#10;/FQsMRnDSxDFtlfFivwejAdSl+eGzw0oADGGl2gyvjg5YrrFGDG0RCzLBghYFd+zVD4zc8TyizI8&#10;Yj8k9+3gCbqNTjs4YdNb+NDIaT0rOpKYoEGe2ruK5HZdEbPffiLX4cV9fd8dBzRMzHUNmQ+D3zzn&#10;gEeK40MTV6BBhAAcgwaQwSvXL5EBWaNrtS2TwgLA1MCzS4vdThlpUT5KKSR4siUkRlrPUKdcGs7h&#10;sI/tIatAQJLGB4pRmiSrk+Ln2ZygiTaqVXK4XixbWV1qNQJqJVHnmgAL18HKukZYub21wVoJcEkq&#10;t8v37WhvciC3t1AMUuWlmH3dLXqt84sthPwb8K4ZHrCdAsb5i6dcOj/5Qj7s66ceeX74/L4OyyMP&#10;VL16+9K+lD+LT0zRxk+//mB/+/1n++0ff7df//ybS+jf/6nXf4i1f/vevvvlrQzAF/biy3c/65kA&#10;+/yh+8CPX933Q4nfQ/QwsJPnoh8ADoLXl7674VQlcW2VfF6/Wf7H6qXOwI1SGNTrskOYcsqLkuFX&#10;bp7yMbLUOtOxdEnXFX18AT9bEv2aHiozo/GTb+shX8JKy0IfPrHXA1pcNGfv2KuHvGnI/VykM68r&#10;xbYbti4PgHf7sG3btc428/BlfamjJsXEqB4ATOHHsuFe79dl4shyyawhWWyCYfjILNWu1UFhkn9Z&#10;Ta7XFdO3Oy1osg5Eg5f5ke64cpvdwg/ti28xqrg1RPjp5nrohRz35QrcxR8UmAKR/EBEl3tJYcNq&#10;GRtmIbPlMFmMkpkd7ykldgezAC05PUEq56gVlef5hJBdh3aJMS/ZarlTzME6Lfl89oru5Q2a5gUs&#10;AYWswcOX9/z3koelW4paYHLXlIkCZn4/MYy27mbLzE32YYSkBPkcLBybKHbLTfINgtQsE6jyiDdM&#10;LyN0XX/LLf38O3IRACS++OHTrIM5ZqeunvH3eP2+1IcY+O7zu2L4AIAB/2W9T5gcY/C53DBiKFT1&#10;OfvuD9SXMw966WqpIgFvUAqqT8qpu1fKVBLaJ7XItWE4H3I4OSnc5sya4ithSf3hA2/eucbnkzHJ&#10;Ehbu6G4ylr6TjWBjZMjM8TaqnvWcSGTJ6PIKtuYVWVlZoVWLcesE5OpKARoAyz9uE1u3tdRZPUEr&#10;gl1iZ/7dLD+5TQxMXTXsS0MEDNzdUe+MPNQv+bx2yPaI3W4/uCnf9YU9efVEwH3oYAPARKPvP6Hk&#10;UWB7QmFEoIgDH5l66G9//tq+J//79+8kuQVqSeiff//O14JSD/3m2y8EWv1Msfv9p4HqK6LQTGUc&#10;iVbSjB3wpy44E+P/UmO6be9m27Rjvacc2Ie0cfsGZ2DSEBTl18lAHT15wKddnhD4KI+8ICBT50x/&#10;8WkZg7Oy/uf08y7IJwLYsPN9940v+cTK0xePetsYQSx8YQbs7dovP2fDoA8mHwlcrd24RIAddnm9&#10;VQwNgLdsW20bZc2XSWZ3L270A0B0eon85pXrBl1qrZW0Yi8v0evFAy3yj+utdWGVNVBs31Doc5zy&#10;SrMsLDLUpsycYEnp8ToMi8USq3UP9smonbPHX9wXiJ/Zl9/hgrAEHQDr2ZBC4qDrPsJ8+KcjUy5h&#10;YZrOkfPJqRFemJBfmGzBMhKTJ4yxmdMmeYVW/9Jen1YZkxRp9e21+r/XnCkZyEcK74yMHy2AsBqz&#10;u+7igrgCuONsT3yCuVcM36PYhtZJWA43CPmMb1hQxkrPRl8ts2bTCu/1ZsUptcrFAgtLzemBDmyL&#10;OOd+LtIYX/eWXgGltwEKyCcu6/lKFVy+I5+cfnKxMFNG+D8jICYy7Qwsg+ElmDIuGBoIgfJUWjoB&#10;cL/Ay4oVYhYEIlkz28Jzqc7zscMAmJ3FYXNn2uyQqV7jzqhZ5m3xCoBHinTIPJSUpFnkguk2Y/Kn&#10;NqpOzFkjcFYLrLXyeWHgysrSAJBL8q1cYK4SiAE0LAyQCXbx2txYY/V1gLnMWiSfAfAigRbwLpZ0&#10;9lfvN66z1St67RARTjEt0vnF2xc6IM/FxjoouijeePhMjCkgA2BAzecA8jOxK8Ucr0kt/fClff0z&#10;F6D+ykssv/pOMpzOJLH3k5eU/RFweVc++VAWVA/nDoGRdxFUn7agG0/ukQj0AYF4i4zLqvUrbcWa&#10;Zbppy+WrLJc/yRzpVrFLuYfvyUHiuxKQYgb0yNwi+n5P6WNe+Rxfo4ADv/jeYx2AB1QCHTU2342A&#10;GH+YQXtrBFgAvHQYFu6xNfJ9N0lqbdXv2rZng19bZc3X0WEjC478YtfwoD72IJes/OqNy/Rzluln&#10;9AZST5LYLNVq7ZQr1MFW/zKrFAsxYTIiPszmRc62lKwEsbQOhnx82JicLXW9j17dtTc/SgV990Jq&#10;6IlcHUlpWFgqBiMIcGFfpPQtGSg+xhce0vsvLE2zxORwydYUWxA+yyaN/8RmzphsU8TEKanxdujE&#10;IQ8I8rspSqAwYqkkIlMuOfynJZVhtRsw8LPb9oQJoK8fuHrC4AIKmA2WG6lxBrjUCGMAUFPUVg8O&#10;9/m0zbqmcksTw6E+iioy3YixIPucXB2KMwiaeWBKxsTl8T3J47tXZUguuIQGzEwLYWrIXZ3HO8/u&#10;+vcygvaiwMsQPHLBRKGp5GIqJSWZ5Gx5f0zaWC4Di/TtHVroWQOyCc16Hi1tIsVGEaZkdLoMX1pq&#10;pN+zYMno6Nj58ttbfBTycv0dqImGlnIv5KmoyrXMjCibHzrJJn72kRhYIKwQOMsE2MrKMisFsGJc&#10;/l1RUWxlpbLe+lyF/o2fXFVRoqvYWblKn6vhYwG8qrzQGsXM5Ijrq0vE0iXW3kSNdY1Hrpcv6fJe&#10;35cC4SsB+Av5vS+/eWXPXrFd8LHLZ6quXtAATleRZLaDWx8/09eeU5UlRn7+5qnAr+urJy6bAS0j&#10;ZgPppVf2igHw8oOZp0U74l2BmIMHgEfACwMDXnwrkvzInz1U5oh5R6Qz7NQ71KMb2SHpV+C+ML4x&#10;aRaCEcyS8u0DAPgdA8POXLAru17P6WBTD83I2bOXPrede9lgv9EH6fH/WAOyaZuMhgC8ZDmpoB4P&#10;XjGjmigkuWIHsMDMClL834WdtQ5ivp8tEOt0MdicVZf40ICXq4siEF3tXZJrsvgsRaPpISY5wsKi&#10;5niulKjm7oNiQf2tLVJOfZLftMThe+ILv9X1WpL6xVdyR8TEgBj2RckA4IA/fNnv48Ydq6xaTE/j&#10;f7IOI1sW2B08c8Ykmx08zevKt+3Z4vc0Km6+fPNyd2+Yt8xkRpryScEw1xrZeoeIP5NOxMKoKH4P&#10;UV5KJQEyYKWOm7QL0V6aAJgnTXyDyiUquVp0rxj8VlSaITciz/JLUvVsOz3/T2UVICQuQmQZAF+/&#10;r+uegCwQM7OLckhmbTOA79ZjnSMArO9hEB4gB7xErAEwwEXiM+AOic8+5zVbVvjKFQKLiwfbrUvy&#10;ubVDRrWl1Fpay6y1TaCsyvE51+wejpYfDIBDxcQVtcXG2hzf5dzbavVNItWKLCsoSLKUBPm/wePt&#10;04/fs1EVksKlAmW5ruLiAssvyLFiMW9JaYEDmY/z8jItJzfdSkvzrbAox3JzMywrK1W/OFkaPtVy&#10;s9P84wJ9H2CvFoM3SJb3004oFlsnUGxav1w+5Dn76qevxaJv7JWADAu/evtKzBpoGcT3fSN/9qvv&#10;xLTfvA7UQOtrr75+KYA/t5dibPqDHyHr9PAfPCVfqYf8guKKx0b5JRdSGvbma1z4boHAS6AFjKgm&#10;EWn8NyTYYTEiC7F27N0mQKzx4FVn70Jrl/xvkYTOL8mV/MyVVV/q7XZEqw9LMjGjiHzoiCwORJoP&#10;2KHjO+2gZOWRU/vt3JVjnlY6J7m9DQbZOmyH9P+PCfwMNNu2e60Nr+lz6UskGgADXMANYxPMgIFX&#10;rR3woQALO6u9YwkAb5B03qSDuwYAr1/iAZJeMTDdMUxyZOwpVp++WZ9hJcmWmBFrobL0dP5Q731V&#10;94R7wYEbEHOt0M8CxOR/Ae8bMfHLr2QQBaZAFPr6v8ALkANF/hd0T3bZQvnmDBuIiJ5tpeXZAu9E&#10;XRNs3pwg+cNjrVpK5sDn+y0xJcbiJaWZhkGKhgVfXX0ttlnG6uyV03b97jW7/YjUlZ4fqUABmN9F&#10;yocIbe+ybi973SIDtFSApnACEJO6YXIFz5RthG2L6q1WhiuvONX3G+VKGcBkyFxSTi6HYXwALGa9&#10;Rq+4JPMlXaS4/GJmlnxhgHtbZ+n6g+t26QZjZs974GskjUQDCEZlj+4DTfhEoTfIqA1vHBIp9MtI&#10;dui5sG2yTuxbbq3t5b55sUFGLz8v0ReJsxt61qypFixfOF0yuk9/57JVg15dhytUVp7p87CTY2fb&#10;zCmf2pgPBeD8kiLLLcyX3yKg5udadi5gzbTsHJrIcy1L4ET+pKUl6N9yugXk3LwMy8/PtEoxMHK6&#10;qaHaFnY0W+/iThsY6LGlQ302vHLQ1kqGsll/2WCPDS/vEwvesa9/+lYg/sbe/ix/lo4iWgP/+av9&#10;9s/f7O//0Md//my//E598w/u837901f29oevAtVZAvRrse3Lt8+9Euu+dxrdsTuPKGFkwDq7ju64&#10;DL8PcGkflM92R1JtxPclgAVjYIW5YAD23xw4uk8Mud02blsvJlwia7lQfl2zNbTV+4DypIwE6xVT&#10;kfAn+knU+uDxwFLmwzrwLGhm8BjA9QVWBzY7QE8J2KSZLshv3iJJtHrdkO3XgwbAGAFWbKwVaAFw&#10;v2Txus3LbOd++kC3+xqNHfKTt+xc47lhmhzaO+SqCMDI7S2S2pt1rSeIJTmNDz3yc2BhOp06FzcY&#10;hSD4UARH0nMTbda8GZZdlG5Lhvs9GARYyfFSF46bwEgXtgHQAMIy9NffShm9leEUiFEzyOaRSHRg&#10;99JFX0FCTTf+b3RsqFVKrsbGzfUVLAvCguXbTbfZs2fa0VNH5JKU2my9B4D4WOx+VGqFmVCLxY57&#10;j7AlgpwvI3AD8RDY+KaeJRHmw1Jx1AczP2uTDBvRXSZy4EsPSKrSP+wBL7Eg0zo6uhutVLKzXAxc&#10;VJ5hrP+kKCJQWaW/RS4W4GVm11WAK8l8Ub44K2pYt8LnATWvNx+youaaB9uoHKOKjCosn+ah84B0&#10;Rs7TiM+ETFaHrt26Qm5Zv9TRIrH/Oz9YLhDDHAhG4g+Xlab7gvKkxHALDZ1hM1nzGxMmw9tgQyv7&#10;rKev3Rpby0Wq6Zal74uPkEGcMNrGjfnQRqWkZ1hqphgV4OZlCcRMR0Q+l0oy4xMHfOM2/Nvuduvu&#10;6bD+gW4bWtpnS3UNCpwD/d3+yud6+7qsr19vtrfLuhe1W+fCFmuRTO/r7ZT8fWVvf/rO3gjEP/7x&#10;N/tJgH3z41cCoyS0pDPtgn/+1+/2X//nn54D/uN/ke/9yX745bt/tRN+w/UzLP6lPZeUfv7lE2dd&#10;/OcHTwLADZS73dRDF1vcF0u4db2sgxbIBVPMQQCLSPRxWesjJw7YnoO7xYbskg1EoLv7u3zbQH1r&#10;neUUZllkzHyxWI37xzAXrWxERPcLsExsOCTwAlh25WzYttpTBtv3bbTDAjj10OcvH7PN+vwyHTKm&#10;GiK/uQDzxi3LrV8Wuk9+0gY9cBofMAQAePu77iXA2d1Lm2GlB7KG1/bZVgENAG/YhowO+NLkZbth&#10;YLEvF9v1YOL61kqvyMoqTLGpsyb6YrFVkqA0wtMXTefRQxlEmhhG5i+dvXZCrCsQf/dc6khM/PUT&#10;e/jyjnzSQFF/oK78gqsaWHtoRbeVSebFxs/1sTvMkp42dZxYZYqlpsbZREnqoVVLbK1+51yBGhWA&#10;v4t8JVfa0dvsE0WIjF8VG8J2t1ihIyA7gPUMkbVMpWC7weLBLlu7BZbT/ROgATH+78jkSaQ0LXz1&#10;rVSk5VhZdY5PM1nU22InL52wawLwDUD5QEBGOsO+ksbERyjlJEB1QZKeYhOMCl+/dvdyIABK6khn&#10;56BU1l7Gvep+sWKFrYrsPN4hAw6A18gge4xDAB5YvlDE0OgsTJqvu6/JjXJlZbZlCJjI6PkLgn1T&#10;5Nx5M628qkDPs8er61hdWqx7mp4036LDpjmAx4+VD1xHHriVsrwO/WDp9O6Ftqinyxb3dltPzyJd&#10;ALLbFguYi3WouxfrTXThiwmYbQ3W0FQjTV9njc21/nFLqyxMmw5+fbU11teIoautQn70mrXDYt7v&#10;dBC+ti9/+Nq++/VH+15MC4Cv6caMrIGkZQq2JED1j//9h/1TQCYfzDSOr8XEX//4RgB+63njL+Tz&#10;Iq3pWiIP/OTVQ7GEfN+X94zuI7+QYTqYsDAyjPYyZkIB4ED5pEB4eI9A838BTA1090CXD1+rbqyw&#10;wrJcWxA+xzKyU300DBVFlN/hD+PvIJkC6YOt8gXX2fD6ZR5cIRLK4jUGvZ+/csIB3Nvf5kEqFmYd&#10;P3vUmyQ2bV9pg5LEdCOR/913JLCpjuguRmADwZCV3TKgdZJdldYngMK4gHfLjjWeciJ3DMhhwZ7+&#10;AHhZ/NWrn0m5JUUNsYkLLD0n3ibPGGtFAjB/P+1qBFyYD/ZArghRZ7b5n7x41N2CSzfPeB00UWkk&#10;9VN6gynw8Ii0Dr6kNIaRYXIrZFQqBJIEHTJG7tQ1FruMDgqabMmJURYSMs0K5IIdPn3YYuIWWFjE&#10;bJefj14/8skXbMTolq8IEC6QwhGwYL0RABP9pfzy6LnP3Rdu7qz3KSoUNyxdM+gL2+ilBcz0PLMl&#10;EXeHKC7gJR/ONBNaMck88LOceeXz8nqJsyHQItWJiFPmefa6FBuluHrFP+d7aHZgZhaRZ3zfHRha&#10;qS6Wm7Nihd5fwIsRX72JoOjAv5pWeC4B8Db78x5cFliElxAzRwAO99nbGLzZs6dL/SZ5fTt150h/&#10;tjGmxIda+JzJNnHsh/bpJ+/bqL6hXrHNItE1xe/ymRZ16IG3WnNbkzW1SrLp44UCbLuYlNdWSeUW&#10;fY1/twBUsWudJHR5ZYlV6OK1rKJYr8Vy0KXbBd58MfuRY4fsW4H29fdv7cXXr/XQntojsedr+b5f&#10;/6TP6eOrsq6sgmRWMxvjj0javnzzzAFMIQcgfiKg3pblPH3hhMveoycO2Ykzn+uw0WR9RjdZVlOM&#10;QGE8NdBsJaDjCMDQ90rwiGVlJwVgBqAdPnlQIKOscYNHoZfK52ANZZcORmNnnZXVF0uCFVi8DuCC&#10;iFCrEQsvGlwkK79W73WbpJL81H2bAy2IAhOMwCY6CgeowaUuFj8ZZtsoZuhi3pEOHJ87IQAfEXNt&#10;2bXWlqzoEtgYNr/cO5aOnGGhFStBZBS2DdsSAbOzq8a6FtXo4w4HLEMCAPDazUu9aotiEKLQWHZA&#10;HBgWUO99xN41FBHiw/CC5kzxtSv4sfihgJgt/ty3Z28e2rMvHxgbKi56rIDG+AtSNreNjYwv3z6x&#10;R18QWKKJQArnUaDR/dj5I842rOBMThObZERZl+RiKDulp00wZltH6P7NkpRm7Uh5TYkFz54qNl5t&#10;T/UzWV9Ci2OvAEjzwv5j+/VzaQO8rueNmhKAMRZiQKY+MgyAHcPsHerRecH/BdSAeKEOPNFoCimY&#10;qkFrKON3GMbOvciVMhiUfD9/TedEfxtAJaJMNxSBqZGLyjCi1QSqGDd7RvcDgNMCeeiMVBvglQHf&#10;tHeDQLtaz2GFrdzA4vJBZ/4VzN6S/7t0FWtNZaDl2hCfAMAEtFBdQyu7pHTlbkQFW4oMH9Vss2cL&#10;wCFTLT5hgZi3yrvMavT+6QGOjwqxOUETbNynH9j4caNtVKNA2ChA1jXV6pvEmC0NVkeDgj7Hv+sa&#10;66xZrNqkzzcL0A3N9dbYov+j1/rGWquurfSrtLxYcrtcwC214pJCKxeICYTlSpqX62u3HtwTgH+2&#10;73/7xb7+5Xt7/OVTD9EfFxBP6jp98aQODDOY8DEuiI3X6ffV+DibDVvX2Z2Ht9wvxgf+XBZ8+96t&#10;+uMHZWyarb2rRYdVEpR+02WLrWcJq0J7fCA4GxjY/VvbUCF2KLbisjwrpAJJH7PJfvWGlbZz33Yd&#10;gJVW01Rp2QXplp6VZAWluV5myEqM/NJsuRmJNjt0psvpuo4GG5QU3LKLFZKBnB8rJQmcLBMTsESa&#10;vcIDeg90lyC3Waq2UeBmpOxqHTSY97j8b2Q00/ZH/Ff6hKmVxgdFmiPLqZkORKCrBeBaX9myRgeF&#10;IBYsvHbjUlsnS79sWKpJwCUHHMgDV/s0D1rW5snnjIycbbn5yRYRE2oJaTEOYDp5cAWY6sj2d7qB&#10;ADA5YKZwMBMLf5dgFYEsmHhESiO7ATFSmngCS6+Rh+SDYWFaI+Pi5luQWHhW8GQfTzR+wie+5nXV&#10;ppU2M2SytS5qsqdfPbVb8nMJPq0SEOnnZcvf8QvHHLA3xMQ3ZLQDKRzqpy+L/Q7499W3VOnsVggc&#10;3Z7qw69n08Ei3f9la4a8qOLg8f3WJUAzQbK6Lt9ldH1jqccxSCUxfpa4CATgrwIpn7twiwsWPuMA&#10;Jn8MmE/oWdI7TNqIDqENMsBEnIfXL/G87+BKGVL5390DMqb9rbZYTDvSLkpsAgBz8TG5fAAcFw2A&#10;2f003+bKD54za6pFRczRmS0QidbL+NBDTK35LAueMd4mTyTCPxkJLbCKeeubG6yqhv2wlVbbVOf/&#10;rqmrtVoBuEEyu1EgbhSI6yWV68S6NZLGlVXyLSrEvDCtfOaiYgE2j0BXtuXn429kWHp6ig5eu33x&#10;3bcC79/t5z9/s5//odf/+MW+ki979+ldybeTevhb5b/IggqEtPMxfoWFxhu2rbOWThZKlYmZKbY/&#10;Lka4LMCsEWB7HMCUOpaK+Rd2t9kyAYsiDF4XsdKjrkyyLcuj6Nk56VZWydznEisoFCjTEiw6NtxS&#10;0hMF8Co/DOnZyTZnbrBNFWtQchgtqZecFidGSZDfFmLR8RGSn8WS1y2ysiu8CZ73S/cS7I3R6Nbh&#10;aaMWXIeTvk58NiT7Jh3KtrZKW7q0y/Yc2ObgZajePlIiPHzJLCpwaG0cmb8EgGHgHmqf28qN2dIU&#10;dCzXQVkjJl8vlqHMcrUAjQwnaNUhpiZQUssMZ7FNVNRsCw2dZjFiYYbgMVc6OT1WjHvGnov9ACDN&#10;FZsl/agQo0ADpiX6TODq7jMKHWgrvKXvf+zFHuRoHcDyhQE31VL8DCR8ema0XI5gSf023fcUC545&#10;yWbpomVu+vTxvm+KdM+88BArriq0B+TudV2SRCUVw/4iFAxRXSZaeLDpkXxVfFa9XhUr02PLPC9W&#10;5VDvTNcO5ZRLVgrAKDgZcqZi7tB9Zrs9dcS0YlbU5PpUzaLidDHmSq+NBqC0F47MgQaksO1ZsS9g&#10;Jtp86upJXSf8omSTSSI79P4YPrDRlZeMt9iW2mVyvgvFsKSx2NzQ1sV0FPm7/S3+ygildhk6FBKg&#10;rqnJs/iYWT5hAxkdNjfIu5PCdb/y5fqwCZEZ1IzhiZg/w0KC5JaQX58y3kY1iFWr5K+WV1ZYZXWV&#10;DneVQCt2bRLbNjXpj67V58pkvUr19QqXy7XybUvKS6ywpEBsVmClZUW6KXkeAMsTgIle5+ZlWqZ8&#10;xvT0ZNu0bYt99/uv9vaXH5x9v8SXZSzOf/zNfv2v3+ynP3/yIg1C9nSNdPV3Wm2zfg8dT/qY8Z9E&#10;f2ntK60qEXO22TYBfp9814Of7/fXrbs228o1yyXxm3xjfHSULNncWZYg6VtWUeAgTkxkqwE5yhj5&#10;aGkCc6FuTIkzbui8YE+g83FqerwYa5aPhxnzyYd+o3yXra5Zs2dYSmaKmLnUepf2+iFZumpIVhb/&#10;bZH8LUndxW3O+mzTD0jyAWN30RbJ7OYm/b++FvnbG13Ws3sH0NAbvGJNnwetYN9j5w75RZAMn3lx&#10;b6PnDnv00AEwZZXD8q2Iaq+SZKcKi8PQSQFHe6WeU5GUUJqnJ9hrFBo6Vfdivkdh07MTjFE1bDMk&#10;TfPszWM7pwNK+go/jt9LPzAABshPKeZ4dc9ryp+KnV99Qy5e4BYLE1u4fp/ih3MyurvdCLFSNTxi&#10;lrV1oNCKJaHHi1Gm2fywWe4Hz547w/Yf3aP3kGmJutfkWfGDSdUQ2aWSiQIGpmsi8cnJIqFvPpYh&#10;eXLbI8cwI51JBHhqG0pl4POteWGd55l75X71CcDLVi91X5d6d76XunF2+yKjs8XCDO2nsZ/fyRaH&#10;kQ41SjF9qwOABty6RmQ03zvSecQsLWZ6URyycv2QXJg+/X6MaJMDt6pB50sKqL65VIq2XECscuZl&#10;gmWb1BQqiRloADguepbFx8621ORwATfY5syeZgt0JtMzYt0tKaGbLDbU5us5zpg2zsaNHW2fUshR&#10;I7YtpYCjQvK3qlIWqlqArhPLim0F4upaAUmMW1lXYdX1VXpDgLzCSnSAC8W4eXk5Ylv8igzPEcN0&#10;WTlpYrs0T0EhoS/fvmk/iHlffPOl+7/PvnzuqZ5HLx/Zl/KBf/zjJ/vzf/6wf/yvP+3H33+Uj/XY&#10;zlw+7SAdGl4i/6FPD2KrXSYSePOS5Ceb+enm2ezVUuRqyTEi2YvKCqxKH9c0lHsNc31LtdwCyawW&#10;HWpJ5Dp9rlqgLS2XJS7OsPxCFm9n673L4GQlWnKK2En+GldcXLh8uCCbMP5TgXmMTZr0mU2aPNYH&#10;mGfIr+/s65JkWirVICUg48IUxo6eNp9lVN1Y7gPleO/d+j5eN2xbY/UCFpVULBMn9cLQ8IMndstX&#10;XmWrJYV3HGAqxh4H0YkLR1xG0/TQ3VNnTc3FtmhRvS2V7FoiuQ1Ylg1TgtnrnUpdYl8KN5jgQTSY&#10;AejR0bNt1qwJAs907xhCRmaKlVm5wghU6omfk+f94r6dvHjEo6g7D26R5D/i3Vf4xEhmwEwA66m+&#10;j4+/kJTmaxR30JNL7AEAL5FxqarOsZi4eVZcqnvU3WRBMyf6tI5ZQbDwbBs//mMppCGxZJ/NCg2y&#10;vQLz4zdPJJGve9CICC+7mphguRGDcv5z/xrsO9JQQD0zGyiWrerzcULlNYXeOtna3WCL5d8OruiX&#10;Mhl2/xf/fu/R3VJ5G3UedE5kYDIy43Qv8r2/ln1S1FDTlUZgj9Qarww9HJHNgJiPadrH//WNhNQ8&#10;e8HGsDcZsLCbPuW2LuGH3dCV2T7+qEyvpTIaFQJqfUupNVCFpauFlKDYuFa+eYLAGxM1y9JSIkU+&#10;oR47oLQymW2QVTqrBSn6/CybFzrFJoz72D748C/20ej3bFQpFVUCaXUtwah6WbPA1dgsv7heB1Ey&#10;ulJfr6ip8JLLCsnmkjJJUIE3R2ybXyCfsjBXwM3w/HFGRqpuTuBKTUuyBknwL77/1hn42ddfyHd6&#10;bA9f6ME/uevD20miP3xx3+udmff8N/qA/+d3+/W/f7O//fPvAveP9qW+xsysQ8clhd4VWtBnioRe&#10;KgCTtx1eQzfOUrHTgHxJAnMLJVMIxOH/6m+sk4KQT1shyVZeLtXAAu/STK+Xzcph80GyblKajJGM&#10;T3aSD2pLTY3xKykp0iIj5tp0yZbRH79v4yZ8atGJ8XoQzXpgi6yVkkQZkTYpg7auVgFYD0XGAp+a&#10;0S5cjW11OmwDus8FAmKZALvGDwnli4Fh6hvk6w970OrQyd0OXi4WkLH+tFsPmkkOnbLebHjo1+Wt&#10;hZKsQytkIJaSRaixlnZK7oi2BiYfhsn3DQoa70BmFGl1XYFl5Sb5EjHmNB07d1QS+Jqniag7xqAA&#10;YPbSXrh+0nPEAJwmB9j4+ZtHXl4JiKnQgpWpk2biCSk00iLVNTmWKB84SYeR3cvz5s20UDFK0PQJ&#10;ep1uU6d8pmdSYbsO7/LGCirfnr997gxLCSNrTRjnGljUNqzX7Xb+FiN+AuCl3JLOJdwSUnaMFaqq&#10;K/JClXL97c2dYmKx8LDU0Sq5U5t3bXQWpluIXUpejpgV7++PcbBM74SpyR/zfVz7dcH+R0k1yqBQ&#10;sOE5X4Gcn4O893JJ/X6MAD+jX64Ro4yQvLX1hW5Ey6R4ipndnc844DQRX5bXZjNVpVYM3dQqshGw&#10;kxPmWbT829SkCDFxmN8zAMzMMdbIsJUjKjJY92+SjRXz+jmUQhxVViOLVFEmUEqGiIHxg3ktk6Qu&#10;1udKysXO+hiGrhSI+VppRYCBi8tE7SWFeoMFAmyaDgiSmY168jezMyw+PlpSb7n9+Ofv9v0fv8kP&#10;/truPLnnzdeeGhCA6fC5dO2sXdUDuX73oo+/uXLzvJ27ctqZdoVkcbNkcWtni7Mt0eL9R9jWdtgO&#10;ST7v3rtNvuU6ScmVAq6A3a+buLhD1q3BmZfNgrAxVy2vAnKNZF21/KbK6nxf0ZivGwt4Cwu5xMhi&#10;5ry8ZMvMDCwVS08PgDg+Icr9408+/dCCQoKsRG5F00IZutY6sW2tJHPju0vqpUWqpbZcD3ShN0XU&#10;SQkQXQfAdJNQfUT3CgDG8tP/uXnHWq+1Zoj4SUozBWDk9Db5xb29zdbcWGwdkseAmR1L5IMX9zd7&#10;wz910h2SZQ3U14phMjNjfHJkcLD8z1mT5D7Mt7T0KGuUDE8WkFEnB47v8TQLjEP5JPleZkcRRGPQ&#10;+LFzRIJJI93T117I9XnpbPxcwH0hABOVDqSVbssQX3YAt0s6VlZl6ixEyVWJ8G2QbFUMkg8c4umR&#10;aTZNEpDPHZILEbpgtmXnZ9i95/eMhoEzOgs0+JO6oTtos4A1vJkyycN28TbFFRcF5vN2Xv4p94iC&#10;if6li1ymUusMQMrlL7b1NBl7kwd0ZpavXe7BLOqtt8hQMpu5qDjN4kmrZcY6K8OgAJIxrrsObtdz&#10;2OXFGaSKfFrlObk6UkPsU0IdOHi3rDK2XzBJk02DVEx1dDVYcxvNQfleOcVydwby5+WlWGZOkggj&#10;Ve8xR0YkT+dA8lqKrEIMnSpXJzZqtqUkhVuS3td8yei5Mr4xMaEex2CCJRM4ZgdP8E6vCRM/tRky&#10;fqMKy4ssX2xaVMoy6zKBFOtRp8Mtx1n+MIAGvAXFRZLMsnICdVFJsf5dKIuSK8uSI8Bm6IGl6dCk&#10;O5ABMK8JCXG2++B+++k//iEQ/2nf/Po3r8Y6ef6Ynb5wzDfi0yN75Nhe2y/m2b5zra1bt9S6u1vl&#10;kxfpBhTqgC6yPYd2C+A00V+3i9fP27HTR20fDdi7Njl4V+kBDSxdLJ9CN3BRi2Qbkb4WZ+C2zkZr&#10;W9gg37heV50+ZtJjjTW3BganY43LyyRvygN7iHyxWHm23/RcMRULxVgshi+SkhZrqWLmyOgwXyMy&#10;T6xcWKEHQIS7vsIqG2QAddULzNX6XHFFoRi5xX2xZr0HIqGVYgkkEbW/dNiQPyVYRS7ZWUCv7IVF&#10;zp64gKTb511JA/JvAXCbDmpHe4UtxJ/qrLIeyWZSTP0DbV6iV0vhfn6SpehAhIcH2fRpY8XC0wUm&#10;lmpFuf/FetCOnhaPuDJaCOahqIUeYKLMrNdE1rMZ/vSlox6JxveFpbkIYuEHvxKYX4iVATgtgNSH&#10;L5KPV16W6iNnMSCbtg1bgYxiMJFogZiAFimSmdPHy2UYttyibEtIi7PTMuQPXj2UVD0npjvurxRQ&#10;MKlj/Y4NPgqWPU34vqR8XNLqvQOylQJfSztnVQwsF6FQoKltYbtBj/Wt7LdFYuMVGwhobfVOpaGV&#10;PXoOOVagZ8ySsMLSDJe+BBxhVNQRqUECajt1kS5iAB4pI+ZZe9ZByoB8P1VgFI/0kr5i59XCGqvX&#10;cwKUVE4xiH9kLU62AJydm2x5IoqApM51oJfrYzqSmDLpANYVvmCWzRcLx0TPcfZlAN4CuUFEoCcJ&#10;vARZg6RmRpVUMru30ApKixzAMCwBLb/0cXFZmcBaIqc/Txd+o4BbKPmcn2e5ks6UXmbCvpLMsG9q&#10;SoJYK1EXViNFVvy0g/enf8i//cfv9uq7NwLgEW+PW7NG0ld//JD++F4dqObGSsuV70zAaenwoJ27&#10;FJibRRrhzKVTtv/wXtuyc5MNr1vhXx+QVIZ1l4jhhuRjLl2pn7WCf/e6XB3Szx6QP0SgA2nDeBIK&#10;wxfpd3VIZjVIkjLnmLUlAJeLjwP/HrGciX4DA4ycaBnyk9P0SjR6vPzhWWLkvJI8K62RWtFVLMPD&#10;POTSqmKvoa5pFvMO9VijDEi7fj+Wt6IyzwFM9RIMjL9LLTHVQ/uO7XLQHj+Pf7xPck2GSgAm9wuA&#10;W5qK9FpkTXpt76jwqPQgHUhi6Eb5yBXl6ZZHvjA+1EJmT7HpU8f6IYiPn2eZ2XQgNVnI3BnGfKmL&#10;t856EAogs1GAGvEvxcIw7MWbZ9z/5r2cu3bMbj+5ak/fPAhUZYmJuV6zH1nSmkIPBsXhu9KQwXtg&#10;XCrBs807Vlt9U4XNnDZeBzJY72ecp5QmTxpjlYwzlsHNLsiUTD1hD794ZDT7+2Z7AZcINJVXB04e&#10;tG0Hd3jgiCBSoEIqkN6hAYJ2SspLYbSK6lxj8H2hZGcnc6nkWvWyn0k+MakpSh13CIRtnVJIAnyR&#10;WDJX318vt4a2PwAJq5LX94VoYmOkPMBlfjSL0SjXXCmiIVJOvTKzoBfpjLUvEvvKuAZAiXQeOT/x&#10;foZyRAhsFMwVoItkZFgOhwpkYD8AJg/MpA16gyMjQ5xxY2Lm6NzFipXnW5j83xkyfJMmfyZ3Topm&#10;bpCNYiVkDkxaRABIjATz1hJ5rnb2LSktkxUh7VIsxi3UzeEq0pvIF9AK5T8C4HSBNeDzpqUmWRaA&#10;TkvWH1Bol+/ctp+dgf8QE/9hP/zjN8muZ3ZYrLt8+WIxSpVVyyfNy9IfJl90yVCvXbh2zh48v+/1&#10;zSTxr9+9aucun5FkPmDb91DYsN594XUM5d62Rtda+Y+8rtHralu3adjo0Fm5nvpghsYx5VE3eqDT&#10;evo6bNHiFjFxrTU0i7FILVTmuJ/BKk8sJcBFRrPKhB1A2URtZT3T2QYoFqYYPyou3IJnz7CP5IvM&#10;WxBqWfmS4qUyamIUaqcL9DE5Y4DcIpldXiu5LQVAXq+yutBzxlTzUNY5suqTqq79x8gBE1ABPNRb&#10;7/IOpsGhdmuS79TUUGANdflWr6u1rcwB3EfRRnedfKlcKy4M9JdGRoS4VA0Omij5vMCiokJkkPPl&#10;i1fZFH2eVA1BGfxfGkPOXhWIZVCorPr6xy/Exvftwg3mHR+wk5cOGyOJmEqJH/yVwPvV97QcBgYA&#10;4AdTHw2AiabX1ee7wQiVoehf0mX9Q53vItFTnYlnB0+xSeNHexZg6bpllpGbpvsgBn75wCPSyOUj&#10;MvIMwAPQJySp+dz+Y/tl0A64L0rUm4opKrjoEyYCX0/UV8yK5ExJjbLqxlLfhdQPCw912/L1y22L&#10;VA6Gki6fSt3DMhhbTFlSmWXtMgJMk/RtFZLcTNcg1wvzjoB3qUtmsa7Ignw/qorWP6ZmtIh9G1tw&#10;0QRg+b6FRSlSqAJwbrxlZccKKwmWmy/w6qyVSOXxPKok95krxjNLip9rSfKFUz2QNUcADvLCDvL4&#10;CXHzbK4M8jQZ5ElTxroCnCP3Y1RhWYGYosD93HIHL3k1HbSqGlmRar0Jos1lVlxaIRAXWVZujnyW&#10;PJfUMHKqgJuZlebBqzSBNi0dpuLfKZKqbfbo9Rf2/e+/O3h/+o/f7EddP/zxi/zhL71o46is61Ya&#10;6CWDPz95yAGLf/zoBUPTH9tX3waaGGgPpLeXkbA0IFACuY+dNuyN0SvTNKjiokOFWmVyfJQykitd&#10;LanDtXLNkIC82EvT8FVaO4hQl3mxQymBBj143/rG6kZJq7zcRIGXYFa0ZE2ExehmRkXPlYSeZwsi&#10;59qs0Jn20Ufv2yeffGjz9e+k9ARLyZQRy5a/k5cuUMsolOUbe4K8AER+MCNgymV16fXkwJOuwAem&#10;FNMZWEx8+BR5YLbj/TuA2xzADTocNVXZVquD2kxUurtWMrreSyzLy9ItNyvGEgFP6HSbJJYLC5tp&#10;ibLo83UYWAxdpIMzZuzH3nXEdAoWd9G08PDFXYHolMBxTEC6I5A+twcvbtq56+Q9D4kNT/lEE0ot&#10;3wrAb79/5Z1KRKMfC8AMu8MYbdu3QS5Mjd83AFxcmmObtg/b7DnTbLYADJCDgyZ5QCs2boFt3LHe&#10;79vxc8f8mVN5dewsgxZoEDksV+KkHRcbs/n+9MVT/rn9x/f5fWM4IYEsMhRUOTUyPkiAhPUSZLQo&#10;H20VK/YKlAC4b+WAz4HeRs2yQE+3Ej4z0WHSa9WNJVJLXT4YD+DS4wvr79LHLE1btWXYAeyL0yj7&#10;JFAqRdPcXi3gynWSomODBu8B/9f3WAnAWTlx785VrKsg/OAisW651Fi51Bj+OACOk5GNi5ntS8u8&#10;ck5+MAGtFP07RoBmYsdUse8UsfCMkGk2X67cqHxJ4oIS5LNkX6X8iLoGHTLywjWi9irLLyjVmyDn&#10;KyYuLpYFyde/8X8LpelzJJ3T9aYy3OdN8wg0AaE8b0tcu3m9JPO39tXPPwvEv4mJ/xAT/92rsb79&#10;9Qcv5Hjx9UtZ7+teNnfx2gW7IwAzwvTUhRPyeW94jTMF5GyVv3bnkheas34Sn40gEOF/gjA+HkeW&#10;EhDgS26SBMJXAdCw8/rNq3xZ1IrVS2xQPhFSuqMLv7jGmbhS1hDWzdENxt+IlwRMjJtvyYnyHQXe&#10;hPgFFhE524dwE4gJEosgY0Z//IG9N2qUL/daEDXPoiStoxOiLCE1zlIFZOQhjJyckeiBI8oy2WdE&#10;2SBpCm9F098xMksJJiaIBHAPn9zjvujO/ZvkIix06VxXk2OVOhzVFZnW2JAvGV3u5ZWkmAoLEi09&#10;dYEP/J4xfZxNnvypjE6YRcXofcn4DKzotsS0GPvgo/eM6RiUCiKdYTPG9MLEgJiSypdfP7Y3PzyT&#10;dL4m8J405jBTC0w3ElFomJeGf175N6WVNDWwYa9fxgYJGalDl5oRZ9t2r/egFf7vvDkzbAYyWkw8&#10;QyBmD1VGfrqx+PvJl0/s9uPbYvyTMmh7vPXwiJj36NmjMtqf21lG0grQDJ5jPxKjeI6fP2YMB0Bl&#10;NTULQDJuRZKoHrSTIWaC5WIZ7UG5XLziC2/aSY/1Zq+XrpBBJN1TRn5YhrVTxp0+6ZEdSQAYKb1B&#10;Z2lYpACAabvEBWF0LJsFnQRQclW5VoI01oX/W1QsKV+Y7CWQ2ZmQQkwgKJopSS0mzi+iVznLGTmd&#10;KquoWRYdGRw4fwnzXUXFxwnAKREWpY9DZPgmT/rUpuneBes+xiRF2agcSeF8sWlBiSRyEUCu0B8k&#10;+Vwrn6K+SW+oSmxbpl9WIsuB75svi5InXzDHMt8B2FsQ87IF5HS9ov0L9f+KZEUP2Yvv3tqLb7+y&#10;L3/6TiAmLfSrffP3772x/45k8tW7zG1m6PoVSbGHYtiz7lcwo/f2/Zt2RvKJOtszsriX5RPRiEDJ&#10;G0n3ERA7gE/s9cMPk/EKkAEErX/b9mzyHOwaAEydsvzkXjbjySdlWfLCRY3W1FolOc00EtJiqXID&#10;YiVb5uuGhrgPGRvD/OM5Fh4e7OwW5DdzrBd6vPeXUfbXv/zFpk6baKHzQ2yupM18gTk2SdJHQIZh&#10;ImIXWFFFvtU2V8pqN3sk09vRLoptJF1ZPo3h2XWIbeyy/ke22yH5w6RzaE1ctmqRtQikddXZViXw&#10;VlWkW21tljW3FFkbqSPJZw5KSmKYzZ873SZO+NiZLj4x0jt/cnVYBoe79d5C7IOP/yJmarZrks9s&#10;QCAtwnQMQEyX0RkxM7ndr34KdCDBrpQVnmOgnz6mIougFsAllfRM171nN2WEMQgEiTqtsZHmfrGK&#10;mHCnGK+wMMOmS/qNyGjywsjolZKypNto23zMLO9n98Sup3UP9ngzAmWQsPEII7Ptft8JGW6ptWNn&#10;SOsc8Uj08pW93mNbVa3zV5SsQx8u5bFAZzvDyzUxWEsE4qVrl9paCoO2rpNxX+9FF/QLw8IAuLG9&#10;xruZGA4wUrABgNeLEJZLtQxKPiPLuwcXunRmoRn+c1VNvs58plQqbliK5Uq95eUnWJEAXMDHLGZ3&#10;AEdbeoY+fucPE9AqkKtG1B7wRi6YIbKYJxBHemMDw/MxRhF0Kem+TRKAp+sV9ZeYmWij8HtLKsrl&#10;C1TKFyjTx1X6uFZSoE6Hol5SoEoWosJy8wr1CwsE1jzJ5kz5ghm69IszMwTcTH0+W1eWgI5EJOVU&#10;6QB+9vVru//qqa7H9vStfKcfv7Hvf/3RXnzzyhunz9+8aLce3xETv/CHRf6UMshrt6/Y5/KD6FFl&#10;5hGTNFjMfY7SN7EE0VOmaVCSBwsjqZnH64f/HZABMNaZFMLmnYHI4ZqNK1xKE/BasqxHfrF8YrHx&#10;QoGqRQ+vtkEyrFqSCkktvzdJljBa1i8iPMgiI2d5PTFNAWHzgiQJp8knmWCfjvnIQfzhB3+V3znB&#10;ZknezJkX7LI6XDJnQVSYzQkLkYzO1EGt1cPv8jQFPaUwMADy7fFi5cByNTqdtujvYYgbzeEbbdlK&#10;AMywhAyrLEuzitJUMXG6NTTKL24pltXXs0B6ydgEi9lI9i8ID7HY+HCXr/h3HTqsQXpvn40b7XOa&#10;r0gSU6RAhJXqI2Q0JZLUQxPYevjytkedKackvcTg9av3LhrthEzKoGYaIHMBar5GEwaTNZvFhgX5&#10;STZ33nQbXrfESx6n6vBFyMCNMPDk8Z9YY3OV10bHJUbLzw7UBFwmcHVsr98PQIxRI+/KaNbdh4kV&#10;kK9lkwbPebdYfK0zMA3ytbVi0xK5MAIEO5vSM+OkfEqsX0abqrmVG1caI2YZG0wqj6Fx1WJPgkqw&#10;cWVdkS2W3060+tCZgy6lN+/d5FsNATC7hXvEvrQzssa1uYNy42LJYfnSksw5AitZC+QyrhhGNT9X&#10;slk+MNMnU+Wbp6XF6n3pcwIvmyYoJiKdFRMTYuFh050wADCrW2NEHPHxYRYmo0xTCKTB+YIg8svz&#10;bRSyubq+QRaoVuxb+S8AV9U0WFlFjfu++YUlkssFLp1z8wssBQCnkzrKEnizHcSp5IDlC+cV5elG&#10;VFp1Q42t27LB7r6QBH5wQ4x51n2Y41jNkwRFrth1GvGf3XcZzTxmZk8NLuu3C1fP2alzJ7xb57Lk&#10;3U16enXduHfFNyucxXc7z0yqz+UrUsm0V3IrkHynmZprhIXZNMjDB8QjLEz+zqOIBDgofO+TnJYv&#10;QyE+JW8Etiorcz0qjaROkvyLihaII2QhBWAsYxRAnj/LQpGE0yfZZ59+bO8LxJ9IUk+ePC4QZBDz&#10;zZk3y0JCg22mwJ4iGd3Y0WjdS7pdGTBLGPlMmd/IvKcNkpQ0Fmzdu16HFDbe4RJ6xaoea27Kt+qy&#10;VCsvTrCyIl06qLU12dYgKV0gX4sACA964oTRNlUgwccME+NG6iAMbxi0ErkJM2fP8OKJhIwEOycJ&#10;zVSKPRi/U/s9EPX8zWOPKrMfiS6kp6SWvpEBfnrLLgvYVFzRBEHu9/HrQGnlk9f0YVMldUWq4oit&#10;27rM2bCkKMXm6UBSzLFSQJk5c4LN1e+fI/YNmjLOpkz4xKvfdh7c7vdpx77t3g7Kzycu4C6QfE+q&#10;w3h+BPm2SqVslaLC0NF2yPdgIPoG233YAaqkXMYtT35ngg4+/n+hZGprd4tYeMgl9La927wRZWCY&#10;LiGyFG2eeuIqqci2+tZyW60zwsIzglcsPwO87Bhm8yEGGIPPNsL6lgovjqFowwGckyA5zPJtwBrp&#10;6TTkc3ammDc1wlfQJOg8Ua6blS+2LtH/05WZnejFNvPnTvUtFynsSZZ8BsS8Upk1VS7R5EmfySiG&#10;WFIahUR1MHCFwFvnwatysW6FWLdEwC0pr3EAFxaXC7iS17ryCyS1C4sduCmp6ZaQmGJJySmSSqny&#10;N9IlB/Ikv8scvDRIbNm5TTKX5vkT3m/rvbYrB30T3j02EH71wp69ee5BCPKnlE2y5uPk+ROeNroq&#10;n5dm/NtMQtQrVVtM1SBYQg0x0dsRP5iOGqw2VTQA1qtpjiPDtrtcBcwsWaZraJV8HwAMC/cOLLRO&#10;8nedAm97hfzhUmM7fhUBhvJs+cUUpcgvliSLFohZ5AWIowGywEGBPr2bMPHo0X91Jh4tWT1BN3rG&#10;zCk2U0CeCttMHW8x8o1bF7XY4qWL/dAyyoet8hukDlbrfVGSR4qCCDUFB26Ijoh9Dm615at7rKE+&#10;16pKkqy8KM5KCrkSrFJSGkmdnRnwoYLk+4799AMLkZ9ObffMWZPdyq/busLidChmSRnM1ntOzk6W&#10;fD/uY1WJ6pLzZMQQGxleCrAMkgPENCpQ9/zszSMppcBmx8u6iFZT/BGYHMnUSjqGrsqvPivJuckB&#10;XCYfkC2GFMpsFxDZtTxr5mQLIocpAM+UkQnXPdx9aKeMXJCeQbMPZqBd9OSFY87AtDqO9CwDWnb8&#10;rt6y0uukUVSrNooV5duzCI7pFnV1OQ7gwjw9M0noWPn+5F7rWqqsb3mvLV1DfbQMu84cS8hg3PYu&#10;mnXKLEv/BxCXyk1Z2Nfiaz6XrBrwTf/u98q1Y3RPR2+b1bdVWYX+b5nOCaWSxfJ5mY0NgAEuudxk&#10;+a5IeYDrDfvJCwTgMHfHkuS/ZmQnSb6LgUuyfRIln58TMsHdNAqHYGEkdKwuAoBTJoyx6dPGeVdc&#10;YmqsNXQIwJXydUsraxy85VV1VlpRK4tQKV1eIcul16IyvakCWco8y8qWn5VbKLDSyZOhN8i4HUbs&#10;FMhpp12vzmoaGq2uqVGytFvS95oezh7P2y5btdQWD3T7fpzbj+7Yq2/f6KC89uBEe0+bT0Vk9QXR&#10;SLqTmA/sw+h0wBiL49Mf7l7wQAlyjzJEwDtSu+rD2d8FtACzA1ivRKd3IKN1MaGB4NY6WVdPwuvh&#10;sPuXet0WAZg6Vaqkamp11ciqvssJF8t/zC9I9lRAQsICD86EyyeJEBDmSxIyhCxYDDteoH3//b/Y&#10;e+/9xcZIVrMBYSJ7gnxj32gLmz/HGhc2escV2x+QgJuYhqmDskwsQlM6JXkrGRig90pxhxsgyetl&#10;w4usTvKwVMAtyou2wtwoHdJYKxXLFcrXSk6cawskVyeN/9gm6Jov+Tx3frCUwCT5as26vwMCbrCF&#10;SdZT/ZRRkCnf+6BvHqA0ce/ngeAZfuxTNi+KWWFk/s2W/pdfP3Ww0pV0RXKavG9gfvNNAfmGz8pi&#10;Idgl/ax98oNpvCgQC84NneqdSTt1/zOzklw+h4mFp+tezZRRwy/euG2dR+3jEqPcgDMKCQmP0V0j&#10;kLLhABDDxrwG8rDLbLnfL+aAdfg8Ln5nXW2uXIx0K5YiYcIFlUwpKdE61/meF4aFaZihvLKKFS0C&#10;Wqb80wZJ/rLKHPmmCVZAWqkqV/5wrRfgtHbxzDq915j5W63dzb53OU/nIlt+bE5+spSpfFr9X2Qz&#10;QSdf4K0LP5yiGsCblBjmwVEYNk7qKF3qo6gs14oq8y27IFVna74FzxDDzpni5ywjI05yOyClmS02&#10;cfxoBzDGOUEAr26ppJmhVYBrlY5vtZr6Fv0R9VZUWmXFZdUO5CwBNiM7z9LSswJ+r+Rzciq5X/2x&#10;WTk61PIXBfSKylqrkPSubZC0aG2z1RvXSCLfkd903RraG70dEYl0X5L68evn9viL53b2+gVJICTR&#10;FgcurYLkAy/fFPPev263JL1vPRT7/mt8y0X3f5keQe8o4MUH/ncwI70CrLxXAGYHET7kFg9kOYCR&#10;qshUyWlAvGxlvw0IxBQ4tHRUeyqAtFI1CfZ/K+4opSi9PNNzxPg4yJrICEkeMcg8umzmzBTTTrJP&#10;Pv3IRomFP3j/Pft09Ad+jZGsHv3h+xYcNM3LLtt72iVphwOtiBtX2bLVS7z9jcAIEyVoaEdOs0MX&#10;AG/TwR2SDwyAS/KjLT87wnIzF1huVoQV5MVZZlqExYp9aTP7bIz88OnjLTxKD13gXSBjQ6ED/lqQ&#10;fOHY5CibJxDnVxTaPgH4vvzeB5LMxBP2Sa6fOH9YrHvFSySR0oCY9kJGyyKn7wnwvrVP0psLVqYn&#10;mL5iXz8iZj4sP7i5tdTSUhbYnNApFi1mIdBUUVPsaZDZkvCwL8Gs8VILfUsWefPBJLHyuu3r7IaM&#10;wVX9zoMn9zmAmXVFvTHPbt221b5/l2fHviAkMG16ALhZBriuNs8qmX1VmOw+J+kXUjE5+WmSxjW2&#10;aKBT932dGHyVfNB0j2dwpaZHecN/joCYIcVVQImtrmIBv6K+1Fp0/xgUsLC/3dpk8MtrSakm+dzp&#10;xJRIqVBJZqRzWrQADAMLvInz/aIIIzFxnt7HHIuTTI6UQcMNS06NkbGQYqgtttyiDAE90kJmjrOp&#10;E0d7BJoSXgwCKUDu28SxH3sdOUPvmGhS0VBqo+o7OqyhtV0AllWpa3LpDIABb35RhWVLOqcJpBlZ&#10;ubIGgFe/SGDOzqOgg8i0ZHVxqZWWs92BMsVFtrh/QP7KHgH0oj356gtJ2H3691578OqZPXv7pfze&#10;h/KlrtohpuDLz6XzCNZlOv+VW4GSSQbA337AdkGAzCzigHwmCs12QbbWMcspMNdKl14B9f/tKAHA&#10;AT+YaYekBghkrWPMCTliyVWYbvnKARta3uN+MIn4usYSjyYinbmKZGUJaFGZRWqgjMOhVyqzkkm4&#10;kxMOn6ODyiyjqTZRN/qjjySlR42yD//6F/uIdZ5cfx3lbEzJZeuiVmdhll5T3927ZLEMCI0QTT5l&#10;olfvB5bZLOCy6IpoKV0+NTVZViDw5qSHWVbaPMtKny8g6/AkiH3nT7fJevBjxrxvs+UvEXmepIed&#10;p/dOjTIrRkPmEbmMtQU60BVN1bbv1GEB8razLcPp6II6cGK3nbt52mUxUWaCUyy0ZicSm/ofioVv&#10;SzqzyYCLbQVsOGDZ1y3JaIB36PR+a+2o8Ab0KB1YovY025M3pRBhLg0N8uecVcZ9LOIok3HfamPH&#10;fSJpWmuX9PvYPXTswhFn3N5li3xMDs+OfxMlpuxxCTEMGuf7mgXgWjEwywhyrErPqEwAztPfGi/j&#10;QVFEmtispLLAmjobvD56aNWgznaqpwbnS0mFyxinpsfKfRRREXwSI+I7F5bJaFZLkbVWWhN7mMlY&#10;LJS7KflMPjdZvm6MfG0uIu6JSfJzE7nwdeWD8+rMK19WLhgN+eHzZ+h3zrS4+AWWU5jhi8zZpkjj&#10;zNyQyTb2k/dsppiWtaNRel9BMyf4rilmYE3V/QPApAbLpSBG1TS3yA9otGIBsFAyOLeg9F9XRnaB&#10;pcO+Aq+/ZuT4BZhzADD54WLKL2s97dTQJAu1iA15K+zImWN28NRRu3j7ut178djuPH9sD794ZVfu&#10;3bLTVxmazVjOs2Lc03ZOwGVM5+Vbl+zG3Ws+fYNuJR8N+/Su3X0kGU072X1mWl2Qb3zBXy/cOOuT&#10;IGAPrn8HMOxLcAjLz1gbD14JuIHOERqve71KqLOnxecO0dFCPrhaEpqGb1rxuHLzJHOK03Sl+uXF&#10;6fo34CbdRMNDrHxNxu2EyDeZLh9v3PhPXEr/hfTS+wKyPv7gvVGecsovy5OMFtt3tXj7YfMiKZb2&#10;Bsk1SUC9B9aEdPa1u7wHxDSt03EzuHyRfN0MyxZ4M1JCLT15jmUkz7X0JB2MqGD5ThNt7Jj3XD7P&#10;nRfkg9GouOrQ37Zt7wZLlDVfED3Xx8pGJYZbo4zI7s8PyJje9uqqu8/u6LmwvX63fS7gXH1wyQEL&#10;E5NSAsQ08PucZpoXBFoCYMxURoKPbDlgMfZBGc+uxfVWJqOXqt8bOm+G50zpjSYVEiIG5nWq5DOH&#10;MjU9Tgb3gPz1qTY/aq5Hfm8/o7XwtFdO9SxZ6KWKsC5D+BiAR//toAA8IHADYLZVAGAKXKokocsL&#10;kyThYy1J/iMgSEqM1JlNlfQtlwJq1T1eKPCkyx2a633KC+QKRUaGGoUW5GcBc6FAVVpd4K2XVU06&#10;G80VVuutqfi/xZ7LBcBx8fOkMkJdaaDMiH4DXvxXUkLx8fp87GyLFYAjw4O8pjksbIa+f56kc5pV&#10;N1VYaU2RGxnAPU5GeOyYDzxqP02EMHnCJ55yw9h5KaoAHCHiKBNzjyqlib+WlsF6sW4AwHmFZWLY&#10;YvkGBQ5ermSxbqIkdBrSOTvf8goorywVW1dYeQ39j60CgZikm7WYG2zfMXJ21Lc+t2ffvLH7L5/p&#10;gFzUATmkr+23k2JdQAxwPQ98jxnD8qce37HHzx/aE0ltFn8/fH5PYL4TuJ6KkeV3ER2FMQAyE/mZ&#10;MAiQRwCMhN57eGegMgvWlc+7Ys2Q164yhoWJGeyNBbitsqpNbdUCL8MKqI1m5E6qV8aksjkuI8py&#10;c+ONgdoFsupMBoSVATDMXCxJnS1JnZgQIb9zjpdXErD66OO/2iix8EiO+H1dH37wFy8bREbXten3&#10;djZZTUuNB/Co0mroqHW/C5+LggL6WpetFpA3MGy+04MzmalhlpYotkiYY6nxoZYYE2yRYdPkG31q&#10;n3z8ntfKAuBJYrhQvTLwjVEv4bECrw5lcka8xeu1gyYRAfjRFw/cv30itoVRj59n0uJeO33tpDEM&#10;31n35R2X1VxEm++9ZMg5m/3k1gjYjKVhJQr/Joi1X75037JOj+YXlqRZWESwCCLXhxgQyMIPniZ1&#10;wGHEp5sVMtWVRnxytH02drTVNld5zpmfSXCNcbMtHTXedTQsJgfADItjAgYAZvUqK0sYmF5Dnhyl&#10;VCDDmx2re0UacJZXNqWmxOi85vi9pvUzr4Rik7meEpyna/4CMgxSN7nJOvu69Foq9q2kHVUArmwq&#10;8zx+TSMztpHbyZYkfzdW7Iqvja/K76EOPI7PIZlhXr3GCLxREe/AO3eqrmkWEa7nmJXgRgU2pcAD&#10;eT1x3Edyvd63zz55PzD76rMPZeg+tHF6dR9YACZFyTSTURV1NdLgtR7EKi6rcgBn5xVZhsCbnJZt&#10;KQSsBFouWDgjB4e7WCDH6SdvKgZpW2jN7Z3W1tltnYv7bf2WrXbq0nnJsyey0LcFskvySY/Y0tWB&#10;tSVsgz8uycxwspHBZbfEsvfEto9ePDTfxvDFE4GYZWXvAKyv3XtyWwBmG/tFzw1fvgWTBxqtGYnC&#10;NIWRvPCew4F+zXWSW1TcMG6ld6jbS+VYgtUhpqOAo3VhnYOXqQ7UpeLrUv/MnF6Ky702NXmBV8qQ&#10;bM/OifNghddMi4FLALSkVI4eBJIoVHKMlBFy8D2BdtQomFgXrwJ0dHyU5FitgFtrtXqtlKRmgz1+&#10;Fj4NFw+0Ru+psaPO2Wdoda8PPsevy0rW+4mfbckxIZYUPcviwmfYvNmTnMnGyN8O0e+eJYk6TtY6&#10;OS3Wywa75B7Mi5JPlZdiSbRI6rV7ab8dPX/cHr9+6Mbwjtj1/qs7As0lPZsjdsS3JJwPpIvk/8K+&#10;dCXdfnRZz/WGGPums/DIjiBYmI/P3zzro1bJsdLYXlVfYLFEXiUvmfYBs7kfHDzFQTxNLDz2sw88&#10;91qqA/mJDu2MoEluwAAwBRUDcilYD7Owu0HKpM8bQRggRw7Xm+iZgNFa7rXQALiyJEUMnGiluXGW&#10;nRLushVfOCE+3NLE9kWludYsKV1cVeBlscygok+Zmcxz5wWL3cLeATjJGRIQ17RW6ZlVSuLX+LMp&#10;rsy3LLlRTDkBqACXnK2nGKNmC8yz9LODxbIhnr2gSCNiwQwH77zQyXIjJvu87JSMBDGwjENjmbCV&#10;JBUQIsaVKyRjzPWZmHi8fN9xnwrAxDd07xiQECbw50khOAMXV1ZZnqRwXlGJ3lSh+7ypmQA3W+wL&#10;cHPlLxTqawX+PeSLy6rod20Q87YIuEyD6PNrcPkK27J7t52+eMnWblovC9kvZm61JrFOTV2Z9Q/1&#10;eLcJDdqX7wWGZY8sNKMS6+lrmsblK7O98NXjAAs/u+8D3G9JWrMUy1MZktBESCkDZNM6O14DfvER&#10;jz7vOMiwuXXu764Qg3nEeUj++RLmJnf4wO8WMZ4zr25ejSygV9OIVbOpmsmMtjTC/sifmNnuwyTI&#10;1ySSSHoiPS3asjJjvF6aCHWeHjZDAGJ0SObJkk+bMck+/vgDZ+F/v2YET7PShnJZ9Gr5UWVWVFlk&#10;RTq4RZJqeeXZ/lBYQpZbnGklOmCMTl0slunsbbFiqYC0BMnB2GBLiAyyOB2IyLmTLXj6WLGvZJfY&#10;KyRkuqTzBB8eV6afy32olFEIEztkFKaJfaMttyzHlq5bKeAx4/is3IxtXpdNSumufN9Ld88Zg9uY&#10;O0W6iNE5D57flGvDIm35wyw4l098k4mUAi3tfeSIkc9McWRb/WbJdhZztXXWWYqMX5pUCrnckvIc&#10;+XOfePQZCY1iGDP6Pe/b7hnstImTx7gfPzN4sqf6UFYr1g1ZXXOpNwqwJIyVm2tkIFauo7qK2vYW&#10;sa/YUcaiuirTyouTrCQvzopzoi0vI1J+sEAVLmMXt0CAi/T0TbnUVpmkcZx8Vh8iR/HN7GkWOjdI&#10;l1QNINYzzcxJ9Cq2Kp2RWoEYGQ2AMTae+tG5IKoMeLlIMQLCqCgBOCpIF7UDQWLbmZLH0wXeKd6U&#10;P5spKfpdyenxVt9eYw1yoXJkLKKllKaxdUHgHffpR76eZtKksfbpmA/lgv3VpTRxhDlzZ1qmfPhR&#10;+aXyY8sqrKCk3MEJUGHZzNx8B+4I8+bSyCAAF5ZStSXZV9cgKdFk9c2t1t7VIz9k0Hr6l0jmLLVl&#10;w6usd3CZVVYL6OU6oMXyodMTraGxyg4c2+ctYkwXvMG+GbHqfbEs60UBroNXDMywdz7HGFmY+K6k&#10;9S2BnWEArANxCa0Dw24bWssobqe7h8KIwIzmLR61JOBBAMVHnqzs9XTAQlamiHkpQId56ySRasjp&#10;CUAwayadI1kxliEZnSYLDng9gqiDEBstMOPryJ9Mkq+TmhxhWfJdMsUsmWLhlLQ4BzF5zXETPvOU&#10;0r8D+NPPxlhWoViisdKKKnQICjL8YldRuixwmg4XVjkhNVZyO9UjlB2L5Z5I7hcJwKlxIZYQNUPM&#10;O92i502zsJAJNkUWm637rPMMDp7qQMb/JVq64+A2y5ExiExYoN+bZnHy2SrE8Gu2rfdZyKSxiITv&#10;ObpHbo1k8/Nbdv1xYGQNw9wuykiyG/ihgH3vyTW7ziLz+xcEbN1/MfJIW9/IGFYqu6gu23V4m23a&#10;sdoW97daRmas3ItgDzphMCk0ob0QJgbAE/Tv3IJ0zw6Ezg+2ceM/koL5UMwd7lF41r4wF7myJlcG&#10;gb1QPQL1oDMwEyAXLZYKFIDr6vKtqjLTysS+RdkyrgIvV4r80MgFwRYrn5MxSSiTAkl6DCSRYIJY&#10;IZLxfskP9/UmMoTk0TNzEryLqKgix7cq1omBAXFpTaGDm55n+q5HCnwCAOaaJXdBnxdwYV7AO3/e&#10;VJs7Z7LNmcWUTrk6Mhzkc5n/1tBRL6Od4Q0zdJCxlnWqgDtz+kSfyfbxh+/b6I8kqX15+qcWpOec&#10;IJdADFxrFHMAzHyxcEZOng5QljMvfi//zimg80gMUVxsReXlVlpRKWlUL3ZYaN39AwLvgOQNDfV9&#10;tnhgUDeYvO9aW7tlk8DSKd8x24pL8mzfoT3eLnZJB+fGo1t2mzWgAu8TMe2Lr54bGwh5hYVHAAwr&#10;P9D33Nb332S8qBiYwMm/1nqIjekPHVnx6LN635UlkoohagkL0z5H4zUSemGPLLasXn1zubMvV7Xk&#10;cyAoFePymeS7b40TgJkWmCC/hotGgRg9oJhIgVn+E4uZEwXkRAGEqp/4REk2Wfq580NsyvQJ9uFH&#10;AV945HrvvfcsOiFG8q1YFjRTDBBrMYnRXuRBHjQuSR/HR3hTRHxKnKcZaENsW9RkhQWSwLLocQt0&#10;uMKmWMScSRYaNM7l1Sd6uDOnTZT1htE+sDny6cgpb9m70QNXscmRDuBkSejWnlbbfminnb9x3tfF&#10;UCO8efdm733F97z9jC0IATY9ff2k7vF5u/v0uncn3Ra4r4qhL91hpnIAvEzOCMyOOuVND1x7P98p&#10;47DGl5FnZsV53nyxZHGXwEYEego1vfKB6U6aJLUwS5KaoolEgWtG8ESbMGm057EJ6u05vN3XahJA&#10;rGsotj65FbDwiITu7GEAI3utc73Jo4R4hQxwbnoAwBnJYQLSLPmgemYxYXJ1InTv0624Qi5hZmKg&#10;wER+JfXtXDMEoGl6dsF6TzFxYZah958tNiZw1SjDXy/lVinZi4TG3wXAEfKz/y94Q2zBgpm2YP4M&#10;93kDl4ztO/YN0d8XHDTB5oROFwhj5ZPXWnNXs+XrWUfHhgVKdPUcZ/A8p46Xi/GxZzRGfyhZ/ckH&#10;PtBuyuTx8tnn4APLFxAgAanLZwduplgXFqZHuEwMXa6DJP+stk6MgF9Tr1/abC0CcFtXtweuFvUC&#10;ZJrsV9jgipW2ZuMm+SlbdKNXGkuyt+za4qC9cu+av7LpjVGidKAwD+klC8wEXtgXAHMBYO8LlsSG&#10;fa/dZRmVwEvkE+AShSaIJfZlQ9x+fF8ALKtN1dW/A5j2OQolaANjmn9bV4P3xtbgc9YW+oQE2gkB&#10;L35vinwbT77rY2T0CANHRwRblA5jFCF+XZELZulzArQkKpFIyhbxq8J0KIhIjx7z0f8DYK7g2TMt&#10;uyjL4lPjvbBibniozdXDWBChwxA5z+ZHhHq7YqyAnVeSLXlVowfcYPl6f4my6jHzp0k6T7H5syfa&#10;zKljBN73bKwkVpCs9YTxkqCj/2rxSVHGZAn+ftg3Pk2GSZIPP7h3eZ8dPH1Y9+6MdfR2eLvdxt0b&#10;veOGnmAi0Nckly8IpGeunbAzAvHV+xf1zK7Z3efXdf8v2IXbpz1gBXBpyjhBNkAXH/NKYcjazctd&#10;3pLLnDNnqlyUQrFwj8AyWQAeY1Mmsj84UMwxZepnXl1VUJZr4VI4U6aPkwGLshy5NPwdROGZdlkm&#10;gDKmdYmYd9nqXj1PuRcCMFMwqpmuUpJmhXnxDt6ctHDL1gWAiQBHLJAvKqMbJXmMdCWIxRRSpPVc&#10;gYlBA0THkah0ck2Rjx6kz0XLv02TYc+Rq0RdNWmkmpYql9ZEmgHwCIipolqg8xEmdTSfSz7v/LmB&#10;13li3wCAZRyCxjuAaXQhmNne1yF3qtDV2xydj1lytYJn0j44zo3zh++Nsk8EYFylT/R8ATXNM6PS&#10;CySZC/Il1/JcNqdmBlgXMCOZs2kflLQupcG/ocEaWmle7hT7tosZBIRF3dbRs1hMPGh9S5frpq6x&#10;4XUbbP3WbbZhGxc9utvk6961W0/u2nUB8Q6BKTHrE8llmhqef/PSXnLBwLoAtMtoMfODFwKwwM6O&#10;HBr7fVvcO/ByeHw7+tnDPrcIAHPRxzkyMZBVFwQ9VsoPhoX7mV0kC95O4GMho2+KfflzfjHD7OKN&#10;MaxMs4iX3wtwE97JZw4A7AuAI8Mki8L00N5dEWKKCFn4iAhSEQBRsipqno+gHT9xrL3/1/f+HwCP&#10;HfeZWDFB4J1n0yXXpksOBYfODHQyUdkVNstfI6LnS1pn+pbENsloUlpxETMtct4UWzBnos0JHief&#10;6EP76INRXqXDBsBPZaHHfvahZHOGz29avn7IwqJmW7JYJEMMXiDWWbFx2JvkPz9/zJrFcN1LF9nG&#10;PRu855XpEyeuHLMrD+WePBBQbzEf+ZQAe1aG97Ik9nW78eSKXbnPFoMzLpe5/xjQo+eP2FFmfOmi&#10;CGXFugGBq97jCbNCAMJcBx6thRPGfeRjddidBJg/++wD+cBdnqYJF6tFCBipYr1wGVCG1K3bskJ+&#10;MuOLU2R0i4z9T4MrFhkzmKlhr2tgBW6mxwnysqItK3W+pafMtdREUm0CrJ5phIwtzydKzyZBaoco&#10;c1pmgiUlRujzswSuqQKwXBK9H2T+xAlj3slVvXe9p9TMKMsvSfdtEE2SvIXy5wHwfJhWjBsuuczH&#10;PsTvHVjnzZ7sV2iI1BK+b4jks1RT0Ez5sXOmW2p2srXq+XYu6bKSmhIpsUgLDWWs7Ex9zxQ91zH2&#10;kdj3g/dH+evHMtYMtIOJx0/61P5/Sc2tSNXDey4AAAAASUVORK5CYII="/>
  <p:tag name="ISPRING_PRESENTERDATA_1" val="VsOgbmcgQ2h1eeG7gW4gQ2hpbmg=|RGEgdsOgIMSRaeG7gXUgaMOyYSB0aMOibiBuaGnhu4d0IOG7nyBuZ8aw4budaQ==|Y2hpbmh0Ym1rQGdtYWlsLmNvbQ==||ezE0QTdDMzcwLUI1MjItNEYwNi04MzMwLTgwM0NDN0M3OEM3Q30=||SVNQUklOR19QUkVTRU5URVJfUEhPVE9fMg==|MA==|||MDkxNDQ1MzE2Mw=="/>
  <p:tag name="FLASHSPRING_ZOOM_TAG" val="53"/>
  <p:tag name="ISPRING_PRESENTATION_INFO_2" val="&lt;?xml version=&quot;1.0&quot; encoding=&quot;UTF-8&quot; standalone=&quot;no&quot; ?&gt;&#10;&lt;presentation2&gt;&#10;&#10;  &lt;slides&gt;&#10;    &lt;slide id=&quot;{A4F293AF-3458-4AAF-9499-CE7E78CB8D91}&quot; pptId=&quot;306&quot;/&gt;&#10;    &lt;slide id=&quot;{B89768E8-DFB5-42AD-A97F-7E6513EB8612}&quot; pptId=&quot;307&quot;/&gt;&#10;    &lt;slide id=&quot;{765CE140-BB87-4AFC-958C-A2CCAC9B9B8F}&quot; pptId=&quot;328&quot;/&gt;&#10;    &lt;slide id=&quot;{04790C69-EA57-4D7B-BDB5-51051063DD2E}&quot; pptId=&quot;308&quot;/&gt;&#10;    &lt;slide id=&quot;{51DD99D5-7BD3-43B4-AFD9-BB283628E045}&quot; pptId=&quot;333&quot;/&gt;&#10;    &lt;slide id=&quot;{DCE45282-0B6B-4858-9B53-17BF8E90E6C9}&quot; pptId=&quot;334&quot;/&gt;&#10;    &lt;slide id=&quot;{D2F4CC43-D702-4D2A-9C48-69C1ABDDBB0A}&quot; pptId=&quot;335&quot;/&gt;&#10;    &lt;slide id=&quot;{79EB9590-37A8-4C47-AA9B-01D8DD665840}&quot; pptId=&quot;337&quot;/&gt;&#10;    &lt;slide id=&quot;{55242B70-0592-401E-ABF2-4E1AFE35F0E4}&quot; pptId=&quot;336&quot;/&gt;&#10;    &lt;slide id=&quot;{E5FB3101-A837-4712-A77D-2C9F5E7AE024}&quot; pptId=&quot;339&quot;/&gt;&#10;    &lt;slide id=&quot;{38B71C8F-81E2-4854-BF48-DA241AB7CC5E}&quot; pptId=&quot;340&quot;/&gt;&#10;    &lt;slide id=&quot;{37E4A6BE-0604-4F31-BD5F-C4ADA914E572}&quot; pptId=&quot;342&quot;/&gt;&#10;    &lt;slide id=&quot;{50F3EDC9-1B5A-432B-AAF1-3443BCF5604B}&quot; pptId=&quot;345&quot;/&gt;&#10;    &lt;slide id=&quot;{25D082A7-7930-4ABB-ACC0-C88E805B7353}&quot; pptId=&quot;344&quot;/&gt;&#10;    &lt;slide id=&quot;{A70020C9-B028-44FB-B898-FDA65C7D9962}&quot; pptId=&quot;347&quot;/&gt;&#10;    &lt;slide id=&quot;{55E6B3E0-1200-4793-8D6C-BB3DE2B9223C}&quot; pptId=&quot;346&quot;/&gt;&#10;    &lt;slide id=&quot;{7D64463C-1682-4508-B0D1-110795F54C60}&quot; pptId=&quot;325&quot;/&gt;&#10;    &lt;slide id=&quot;{D52F704D-E734-46E5-BCB7-C88B32A05CCA}&quot; pptId=&quot;270&quot;/&gt;&#10;    &lt;slide id=&quot;{8059A397-003B-48CD-BB07-B26EE35D60C4}&quot; pptId=&quot;264&quot;/&gt;&#10;    &lt;slide id=&quot;{3F5D44F5-A050-4B49-AA57-5B63CE371676}&quot; pptId=&quot;265&quot;/&gt;&#10;    &lt;slide id=&quot;{5BD1F501-52B6-41A0-8EA5-E722E622DE8A}&quot; pptId=&quot;269&quot;/&gt;&#10;    &lt;slide id=&quot;{91EBA553-4059-4562-9F6D-68319FAEC17D}&quot; pptId=&quot;291&quot;/&gt;&#10;  &lt;/slides&gt;&#10;&#10;  &lt;narration&gt;&#10;    &lt;audioTracks&gt;&#10;      &lt;audioTrack muted=&quot;false&quot; name=&quot;Khởi động&quot; resource=&quot;fd1032a5&quot; slideId=&quot;{A4F293AF-3458-4AAF-9499-CE7E78CB8D91}&quot; startTime=&quot;0&quot; stepIndex=&quot;0&quot; volume=&quot;1&quot;&gt;&#10;        &lt;audio channels=&quot;1&quot; format=&quot;s16&quot; sampleRate=&quot;24000&quot;/&gt;&#10;      &lt;/audioTrack&gt;&#10;      &lt;audioTrack muted=&quot;false&quot; name=&quot;Câu hỏi khởi động&quot; resource=&quot;d5ccfa79&quot; slideId=&quot;{B89768E8-DFB5-42AD-A97F-7E6513EB8612}&quot; startTime=&quot;432&quot; stepIndex=&quot;0&quot; volume=&quot;1&quot;&gt;&#10;        &lt;audio channels=&quot;1&quot; format=&quot;s16&quot; sampleRate=&quot;24000&quot;/&gt;&#10;      &lt;/audioTrack&gt;&#10;      &lt;audioTrack muted=&quot;false&quot; name=&quot;Dẫn dắt vào hình thành kiến thức&quot; resource=&quot;e6e2d606&quot; slideId=&quot;{B89768E8-DFB5-42AD-A97F-7E6513EB8612}&quot; startTime=&quot;6642&quot; stepIndex=&quot;0&quot; volume=&quot;1&quot;&gt;&#10;        &lt;audio channels=&quot;1&quot; format=&quot;s16&quot; sampleRate=&quot;24000&quot;/&gt;&#10;      &lt;/audioTrack&gt;&#10;      &lt;audioTrack muted=&quot;false&quot; name=&quot; Âm thanh  1&quot; resource=&quot;fdc09435&quot; slideId=&quot;{765CE140-BB87-4AFC-958C-A2CCAC9B9B8F}&quot; startTime=&quot;0&quot; volume=&quot;1&quot;&gt;&#10;        &lt;audio channels=&quot;1&quot; format=&quot;s16&quot; sampleRate=&quot;44100&quot;/&gt;&#10;      &lt;/audioTrack&gt;&#10;      &lt;audioTrack muted=&quot;false&quot; name=&quot; Âm thanh  2&quot; resource=&quot;361b06f6&quot; slideId=&quot;{04790C69-EA57-4D7B-BDB5-51051063DD2E}&quot; startTime=&quot;0&quot; volume=&quot;1&quot;&gt;&#10;        &lt;audio channels=&quot;1&quot; format=&quot;s16&quot; sampleRate=&quot;44100&quot;/&gt;&#10;      &lt;/audioTrack&gt;&#10;      &lt;audioTrack muted=&quot;false&quot; name=&quot; Âm thanh  3&quot; resource=&quot;d2e5bc73&quot; slideId=&quot;{79EB9590-37A8-4C47-AA9B-01D8DD665840}&quot; startTime=&quot;0&quot; stepIndex=&quot;0&quot; volume=&quot;1&quot;&gt;&#10;        &lt;audio channels=&quot;1&quot; format=&quot;s16&quot; sampleRate=&quot;44100&quot;/&gt;&#10;      &lt;/audioTrack&gt;&#10;      &lt;audioTrack muted=&quot;false&quot; name=&quot; Âm thanh  4&quot; resource=&quot;cf8ecd61&quot; slideId=&quot;{55242B70-0592-401E-ABF2-4E1AFE35F0E4}&quot; startTime=&quot;0&quot; volume=&quot;1&quot;&gt;&#10;        &lt;audio channels=&quot;1&quot; format=&quot;s16&quot; sampleRate=&quot;44100&quot;/&gt;&#10;      &lt;/audioTrack&gt;&#10;      &lt;audioTrack muted=&quot;false&quot; name=&quot; Âm thanh  5&quot; resource=&quot;9379f770&quot; slideId=&quot;{E5FB3101-A837-4712-A77D-2C9F5E7AE024}&quot; startTime=&quot;0&quot; stepIndex=&quot;0&quot; volume=&quot;1&quot;&gt;&#10;        &lt;audio channels=&quot;1&quot; format=&quot;s16&quot; sampleRate=&quot;44100&quot;/&gt;&#10;      &lt;/audioTrack&gt;&#10;      &lt;audioTrack muted=&quot;false&quot; name=&quot; Âm thanh  6&quot; resource=&quot;72d2f35f&quot; slideId=&quot;{38B71C8F-81E2-4854-BF48-DA241AB7CC5E}&quot; startTime=&quot;0&quot; volume=&quot;1&quot;&gt;&#10;        &lt;audio channels=&quot;1&quot; format=&quot;s16&quot; sampleRate=&quot;44100&quot;/&gt;&#10;      &lt;/audioTrack&gt;&#10;      &lt;audioTrack muted=&quot;false&quot; name=&quot; Âm thanh  7&quot; resource=&quot;9b276278&quot; slideId=&quot;{37E4A6BE-0604-4F31-BD5F-C4ADA914E572}&quot; startTime=&quot;0&quot; volume=&quot;1&quot;&gt;&#10;        &lt;audio channels=&quot;1&quot; format=&quot;s16&quot; sampleRate=&quot;44100&quot;/&gt;&#10;      &lt;/audioTrack&gt;&#10;      &lt;audioTrack muted=&quot;false&quot; name=&quot; Âm thanh  8&quot; resource=&quot;812182f3&quot; slideId=&quot;{50F3EDC9-1B5A-432B-AAF1-3443BCF5604B}&quot; startTime=&quot;0&quot; stepIndex=&quot;0&quot; volume=&quot;1&quot;&gt;&#10;        &lt;audio channels=&quot;1&quot; format=&quot;s16&quot; sampleRate=&quot;44100&quot;/&gt;&#10;      &lt;/audioTrack&gt;&#10;      &lt;audioTrack muted=&quot;false&quot; name=&quot; Âm thanh  9&quot; resource=&quot;4c3dce93&quot; slideId=&quot;{25D082A7-7930-4ABB-ACC0-C88E805B7353}&quot; startTime=&quot;0&quot; stepIndex=&quot;0&quot; volume=&quot;1&quot;&gt;&#10;        &lt;audio channels=&quot;1&quot; format=&quot;s16&quot; sampleRate=&quot;44100&quot;/&gt;&#10;      &lt;/audioTrack&gt;&#10;      &lt;audioTrack muted=&quot;false&quot; name=&quot;Kết luận slde 16&quot; resource=&quot;bff04ff6&quot; slideId=&quot;{55E6B3E0-1200-4793-8D6C-BB3DE2B9223C}&quot; startTime=&quot;0&quot; stepIndex=&quot;0&quot; volume=&quot;1&quot;&gt;&#10;        &lt;audio channels=&quot;1&quot; format=&quot;s16p&quot; sampleRate=&quot;24000&quot;/&gt;&#10;      &lt;/audioTrack&gt;&#10;      &lt;audioTrack muted=&quot;false&quot; name=&quot; Âm thanh  10&quot; resource=&quot;60ce4edf&quot; slideId=&quot;{7D64463C-1682-4508-B0D1-110795F54C60}&quot; startTime=&quot;0&quot; stepIndex=&quot;0&quot; volume=&quot;1&quot;&gt;&#10;        &lt;audio channels=&quot;1&quot; format=&quot;s16&quot; sampleRate=&quot;44100&quot;/&gt;&#10;      &lt;/audioTrack&gt;&#10;    &lt;/audioTracks&gt;&#10;    &lt;videoTracks&gt;&#10;      &lt;videoTrack muted=&quot;false&quot; name=&quot;Video 1&quot; resource=&quot;ef9f6802&quot; slideId=&quot;{51DD99D5-7BD3-43B4-AFD9-BB283628E045}&quot; startTime=&quot;0&quot; volume=&quot;1&quot;&gt;&#10;        &lt;video format=&quot;yuv420p&quot; frameRate=&quot;30.00003000003&quot; height=&quot;720&quot; pixelAspectRatio=&quot;1&quot; width=&quot;1280&quot;/&gt;&#10;        &lt;audio channels=&quot;1&quot; format=&quot;s16&quot; sampleRate=&quot;44100&quot;/&gt;&#10;      &lt;/videoTrack&gt;&#10;      &lt;videoTrack muted=&quot;false&quot; name=&quot;Video 2&quot; resource=&quot;8930300b&quot; slideId=&quot;{DCE45282-0B6B-4858-9B53-17BF8E90E6C9}&quot; startTime=&quot;0&quot; stepIndex=&quot;0&quot; volume=&quot;1&quot;&gt;&#10;        &lt;video format=&quot;yuv420p&quot; frameRate=&quot;62.5&quot; height=&quot;720&quot; pixelAspectRatio=&quot;1&quot; width=&quot;1280&quot;/&gt;&#10;        &lt;audio channels=&quot;1&quot; format=&quot;s16&quot; sampleRate=&quot;44100&quot;/&gt;&#10;      &lt;/videoTrack&gt;&#10;      &lt;videoTrack muted=&quot;false&quot; name=&quot;Video 3&quot; resource=&quot;60f93cc9&quot; slideId=&quot;{D2F4CC43-D702-4D2A-9C48-69C1ABDDBB0A}&quot; startTime=&quot;0&quot; stepIndex=&quot;0&quot; volume=&quot;1&quot;&gt;&#10;        &lt;video format=&quot;yuv420p&quot; frameRate=&quot;30.00003000003&quot; height=&quot;720&quot; pixelAspectRatio=&quot;1&quot; width=&quot;1280&quot;/&gt;&#10;        &lt;audio channels=&quot;1&quot; format=&quot;s16&quot; sampleRate=&quot;44100&quot;/&gt;&#10;      &lt;/videoTrack&gt;&#10;      &lt;videoTrack muted=&quot;false&quot; name=&quot;Video 4&quot; resource=&quot;ae6c1065&quot; slideId=&quot;{A70020C9-B028-44FB-B898-FDA65C7D9962}&quot; startTime=&quot;0&quot; volume=&quot;1&quot;&gt;&#10;        &lt;video format=&quot;yuv420p&quot; frameRate=&quot;62.5&quot; height=&quot;720&quot; pixelAspectRatio=&quot;1&quot; width=&quot;1280&quot;/&gt;&#10;        &lt;audio channels=&quot;1&quot; format=&quot;s16&quot; sampleRate=&quot;44100&quot;/&gt;&#10;      &lt;/videoTrack&gt;&#10;    &lt;/videoTracks&gt;&#10;  &lt;/narration&gt;&#10;&#10;&lt;/presentation2&gt;&#10;"/>
  <p:tag name="ISPRING_SCREEN_RECS_UPDATED" val="D:\2023 A 2024\Giáo án\Giáo án KHTN 8\A Giáo án PP\KHTN 3\BAI 39. DA VA ....Elining 1\"/>
  <p:tag name="ISPRING_RESOURCE_FOLDER" val="D:\2023 A 2024\Giáo án\Giáo án KHTN 8\A Giáo án PP\KHTN 3\BAI 39. DA VA ....Elining 1\"/>
  <p:tag name="ISPRING_PRESENTATION_PATH" val="D:\2023 A 2024\Giáo án\Giáo án KHTN 8\A Giáo án PP\KHTN 3\BAI 39. DA VA ....Elining 1.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DRUKJY/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NFQol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0VCiWB2uXJdaBQAA2RgAACcAAAB1bml2ZXJzYWwvZmxhc2hfcHVibGlzaGluZ19zZXR0aW5ncy54bWzlWUtv20YQvvtXbFnkGMlO7CQ2JAWKTMWE9YrFvFAUxopci1uRS4Zc2lZPBXIqWiDwsS2K2k1T9JEAKZpLJaA90Mj/YH9JZ0lZtiw/VonVNu1Btnd35ptvZ78djujczW3HRpvED6jL8spcZlZBhBmuSVk7r9zVy5dvKCjgmJnYdhnJK8xV0M3CTM4LWzYNrCbhHEwDBDAsWPJ4XrE495ay2a2trQwNPF+sunbIAT/IGK6T9XwSEMaJn/Vs3IVfvOuRQBkgSADAx3HZwK0wM4NQLkWqumZoE0RNYM6o2BS2yzYOLCWbmrWw0Wn7bsjMkmu7PvLbrbzyvnq1vFguHtikUMvUIUzkJCjApJjmS9g0qWCB7Sb9mCCL0LYFdK/PK2iLmtzKK1dnrwgYMM+OwyTg6d6xgCm5kATGB/gO4djEHKfDNCAn2zw4mEinzC7DDjV0WEEiAXllWV9vVrRldb1W19Xm+operaQcJnDS1Qf6BE66plfUSexl4RtralOt6era+i2tPqGHPKlDH7Va1CoT+txXbzU1fdJItWJ1UpfGSr0m57PysKGuVbTa6rper1d0rXHoBUIc0VEuOyq0HAjSDX2DDHWW41botBimNtztY+oLCIfqYGO/TXS3TEH8G9gOiII+8kj7TohtyrtQRGahiHQI8YqBRwy+JtSeV7gfEuUQLgUEYnAFhldpYXF4la7fGNl6No1+uK0TWeaGtaVhudz9m9nPzS4M6S/On03/FKI5zDk2LCgasKmEXS57dOrAjApXbHC6CRWJHNvnRmjbzdDzXJ8XBO8k+tHJIYtTYHIbLhs5ejFGLdc2hykjTouYNeyQI6W22aGsDJZzCtoAkdqQzLpHGGpiBuWdckiwMQQIwlbAKU/KenlgXfQpthHgwfOHoGpzLOGGhf1gRJXDsxU11Sh8cNuiyLCi3odpytPZU611H7M22tx/zFAr7j1lUl6qA6qTMbxPWgHlRMb0AXEQt6KfHBnjuPcDk7G7Fff2GDKiX5ETxv0dhjiNe394iMf9ZwaEC7swhDLiR8+ZJWZ/hr9FQgxhDnmMfoPBNnFuykfzLMgjRZuvX8b9pxw9CjHA7BmoFe1S1KFx/7EjgsBHWHxloA4cmB/3v4ZVK+4/oQMKLNrtZt4q7FhEMDxAv5Q+l7TasvrgEtrfAaOR5Ewe2Y52nbGQcf+biwy4akWvAItDnh5n0L3ouRAtUNjfiZ5C9pLFfy4DlhvtMiHiXSGm1y9f7wmu4uzPO+uBAIFu9w3PfSR2ojcneiUW+08S/Glr7Wi0Cz70kZji6F9MM9qkEtvfSQbH8j1VnW2LUpmcdyvufzEIMw48QYEE2p8mZTLZNiCGXWTEvRdeGmug0VRDb8bXSK9BAmQRNwn0o+D5C2Jg9YwnG/iMWVLws3NXrs4vXLt+Y3Epk/3zk+8vn+k06BgbNqbsoGUsndrJy3kd6+fPcTq1q5f2m5TmGR2+tOcJfb607/FuX9pxrOc/x/OMzn/Mt+z6DvSSxBw7z5O/BEq4a4J0saRr9zT94QkAiTDHm7ZcVjSUJ/eXSaP9b20vV+Pe7zq6czfufYv06PMqWtVgpro0SWmNnotWDy59F3WS/utRCHVCBqEa978roYr4KWN+e0VDpZXoSxnbO3eLDwG5t6vJWOti1w2kyzKpr8on6OLw9JFu97DHkPJND6sV7bmZTKYEjYWbPgnfeycKtNSFvuDaPrWa927Urbf+XpwWvunULV0UnY64Dw7IcWoS/n88YaZ5UP+ptKej4YvHkTeNwzdgo6/CxYpDGXXgMGxqkuH788LC/Gwue/LSzAygjf47ojDzF1BLAwQUAAIACADRUKJYl9LrcHwDAABKDAAAIQAAAHVuaXZlcnNhbC9mbGFzaF9za2luX3NldHRpbmdzLnhtbI1XW2/iOhB+31+BOO9NuaxopRSJS5Cq7W6rpdvXI4cMYNWxI9uhh39/xpcQB5IFUCU88332XD6P1Vh9Ut47gFRU8Kf+sD/91uvFm1JK4Pod8oIRDb2UKHjOnvrr559vL8m/i9c/v9dJP3JYwYRcg9aU75SxVLYeRUZaai343UZwjRvecSFzwvrTf1b2E0cWeY0lML5bOVuygfqY78OH+fImij9jPJ8sF49dhI3IC8KPL2In7lKy+dxJUfLMhDYy3y7a/liAZJR/Xo2IUaWfNeSNmJJBMkyGt1EKCUqBDSlZzpePV1mMpMBO2U/GD+PZjZz6qPvB/WC1upF2oIpqS5sMJ6PJuItWkB00i5yMVo+rWTee4+7NrvxVMI6g4T+N0MFsMFotO6GMHEGeRfOQDBaDToYoyqJJWI6S1bybIMXOFPQsg4n5XuUwQTK8fuaQR/O9SjAJmYOuClIxmmEbhMz8FRzPx51S9LW8t58A5H+GQyI2d1sK9maacDY9jEJSBlMtS4ijauV8ai++XkuNlwmmW8IUAkJTDXrDDN9IqaptmrYa9xu+KM8CkDfUiA/ByhwWLt4A2LTX+MVibudKGN/JFgQo4eCNQYS1sUb+wrJeIANjjVybbr1ydryAn3scp9LDnPhm/r366AVOcFnVq1pVXnPSi7nlKjjaGypMLjKYWlm90xxM1+LI2lxI0UVMMScHuiMaH6ifBpcebTIqjs4cXmntuoo11Qza5GZjxIke9suum2r03qYc3QtSJ+fWPY0D/6mfE/kJ8l0Ipvo9z8NLgoVxT+clw4xUfPBAPvOtCDj27C4SFxrUrWDhLsqtcKI12exzjKkrhTgKahBH7VWO/bFt5edlnoJMsGsUVFXlptEB93S3Z/inPyh8QVY5ndA6nI6p97gdJ/Qky8DgNQBEbvaVaN3CefKSacrgANXVDww2467UYoUi7dLbTL/AVoeK85abJOknRS2V5gQJ7C34DwyrsfGZ5/oM1iRVNrHGva9GcB1KYyhXs8yINRxjdu2V1NgY/W0FxFY1qklKLdaaSO03rdc+d3KAGae5HRPoCI5v8TgOE6LwVbHOqloX9joE87ScNjvJuMXTRTHDcDpso1jP+SR8x+s53UqAcApa47dgTv+AYyqIzH6dII3B3eJ2bMwRnzY7VHEc54WOo8DkmnNqA/7G/yGm/wNQSwMEFAACAAgA0VCiWAkKJJdEBQAAahgAACYAAAB1bml2ZXJzYWwvaHRtbF9wdWJsaXNoaW5nX3NldHRpbmdzLnhtbN1ZW0/jRhR+51dMXe3jJuzCXkAJqxCcxSI3iPemqkJje4in2GOvPQbSp0o8Va204rGtqkK3W/XCSlt1X5pI7YMR/8P9JT1jh7AhwE62ULR9CODxOd85c843n09M4d6W66ANEoTUY0XlRm5SQYSZnkVZu6g80CvX7yoo5JhZ2PEYKSrMU9C9uYmCHxkODe0W4RxMQwQwLJz1eVGxOfdn8/nNzc0cDf1A3PWciAN+mDM9N+8HJCSMkyDvO7gDv3jHJ6HSR5AAgI/rsb7b3MQEQoUMqeZZkUMQtSBzRsWmsLPIXUfJZ1YGNtfbgRcxq+w5XoCCtlFUPlSnKjOV0pFNhrRAXcJEScI5WBTLfBZbFhVJYKdFPyXIJrRtQ7Z3phW0SS1uF5WpyZsCBszzozApeLZ1LGDKHtSA8T6+Szi2MMfZZRaQky0eHi1kS1aHYZeaOtxBYv9FZUFfbVW1BXW13tDV1uqiXqtmOYzhpKuP9TGcdE2vquPYy8I3V9SWWtfVldV5rTGmh3xSxz5qraRVx/R5pM63NH3cSPVSbVyX5mKjLuez+KSprlS1+tKq3mhUda157AVEHOJRIT9MtAIQ0osCkwx4VuB25BoMUweO9gn2hYSDODg4aBPdq1Ag/xp2QqKgT3zSXo6wQ3kHNGQSNGSdEL8U+sTkK4LtRYUHEVGO4TJASAyOwOAo3ZoZHKU7d4e2ns+iH2/r1CwLA2lp2h73/uPsb0zeGqQ/M31++mckWsCcY9MG0YBNpdkV8m8uHZlR4YpNTjdAkciJfa5FjtOKfN8L+JzIO43+5uIgizNgCmseG2q9uEaG51iDkhHXIFYdu0DAZoUpaA1Y6UD1Gj5hqIUZyDnlUFFz4BFGRsgpT2W80rcuBRQ7CKQanjcE1VojFTZtHIRDNBw0U4ioOffRfZsi0467H2c1zlbPtNYDzNpo42CbISPpPmdSXqoLNJMxfESMkHIiY/qYuIjb8S+ujHHS/YnJ2M0n3T2GzPh35EZJb4chTpPuXz7iSe+FCeGiDlyCbgTxPrPF6q/wtyiIKcyhjvEfcLFF3Hvy0Xwb6kjRxuGrpPeco6cRBpg9ExnxLkXrNOltuyIIfITFNyZah4YFSe9buGsnvWe0nwKLdzu5fxV2JCIYHqFfyx5EWn1BfXwNHeyA0VBxxo/sxLvuSMik991FBlyy49eAxaFO2zn0MN4XpIUUDnbi51C99ObVVcD24l0mSLwryHT46nBP5Cp6/7Ze9wkI6Xbese9DsVO+ufFrcbP3LMW/bK69Ge2Cmz4UU7T+5WVGG5diBzvpxYl6XyrPtoRUpv02kt5X/TCjwGMIJKT9eSqT6bYBMeogM+m+9LNYfY5mHHq3fM3sGKRANvHSQD+LPH9DDKxe8HQDXzBbCn7yxs2p6Vu379ydmc3l//7sx+vnOvVHxKaDKTuaEctnju5yXicG+Lc4nTnGS/uNm+Y5I7205ymDvbTvyfFe2nFkyH+L5zmj/ohvxQtcGB6JNdLP07/1SbhrIulSWdceavqTUwBSYo4ObYW8mCBPHyjTyfrEPGlc3UC5lHT/1NHyg6T7PdLjL2toSYOV2uw4Yhrvi+EOjnkHracT19MIlEEGoZb0fiijqvgpY35/UUPlxfhrGdvlB6UngNzd1WSsdbHrJtJlM2ksyRfo4vD0ofn2eKqQ8s2aZcR7Xi6XK8Mo4WXPvg/eC0mWOsIXrOaXpnLvh1Kd+tWXnitVmbhdjlLpQmbWxQlwgYCXRtr3+Clydb35X1U6uxq8QBx6Yzh4kzX8SnsC1of/PzA38Q9QSwMEFAACAAgA0VCiWJ6KOwrCAQAAPwYAAB8AAAB1bml2ZXJzYWwvaHRtbF9za2luX3NldHRpbmdzLmpzhZTBbqMwEIbvfYrIe11FIVCR7C0UkFbqYaX2ttqDIVOCYjzIdtimVd+9mCQNhiG1L/jn458ZY8/73awdLGezX7P37rlb/3HXnQZWM+oAP11dTOiV1ZkW5RaeywpEKYENkOby6Zf8cSUoYyY70+z4ZG11z4+hffPChe7jNWGhCE0TWkNo/wntlQr85lR2rupUUW+bs4MxKOc5SgPSzCWqincM+5F2o1/gAMYG1DfoC8/BMb1frqJ4krw6BlEYP6z7XI5VzeXxEQucZzzfFwoPcnuO79vZp3fHGlT7w/dTYUWpzW8D1TBw4iXLZDlN1gq0hkvcJI7iNQkLnoHoFxQGq2BzA3WMF97CS9MbdFPq0lzocBn6YdCna17AaJcSP12nGxeTrddoN0d/88QZeDUnwtt4fho7hOBHUOOQq8R78BwQ60M94mI/SSOXU1jYHRlnF9pJogL5tpTF2XJtJ8nZZK3t1NnoOsY8Q7W9HvAgCpxTcd2MRTeYc81wcM12xK2tpprL8CZTrcGQt1sPwj5SdoISJREDCa2+1aacXMyw09j137ZsrvagnhFF2zxnjBvD813V9pM2+X/fpdl8iadYdx+fUEsDBBQAAgAIANJQolg0ogSpvDAAAN9RAAAXAAAAdW5pdmVyc2FsL3VuaXZlcnNhbC5wbmftfGlQU1m7Lk4Nig0iNIgitKAgyqCCgEyxAUHFEJVulTGKQEAIg0AYk2gryiTRVkHGSKtBWgGZwkwcwKiBBIkSwwai4UOEEDBAEkhIchNs7eh36tx7bp06VfeWPyhqr7X2O61nPe+71t7Z6Qc93H5csXaFgoLCj/v2uhxWUFiar6CwmKr0g7TFfyJkjfTfopjDbk4KFWSdUenFUtgv4F8UFKowyvMnlkmvl0ft9YpRUFgdK/tbNBisl6CgcCh2n8svvyb4swci79fGJ77lw6AGB+/sb9m9xzQyY8vcnjv6JRnWyoeFv7+4s/+15traSzmxZ2NpBZfwa/pcm5c6WYfrL75fs6501R8dyy9dPR6+zaP6DCeAeTwyYOjNmpVP1yze/lTF63j5eXBpY7YoeXYOVZHH6NxFiCneRUtxFXwotIihIClzMVBKI4HiEGN2v4kEFXfEH2GIe5fcI0pmJgzQguuQxVLbH+4pX7fHOSPnFdTsAg4tbNei2i2RNdu+vNY3vNlS1DyZYuC3Stqi4Pqn6fpUHFoiMqLKnFY47vPyhln79Gj1ukWfr1Kmw+JvWy+Ixf+53e9ZhGzcGb/lYNn/AxssZQO3pXYvlQ3QcFKXtXoqfeqs8gzxFlmbS3UfhwQRowtS2Pf0oMh3LzEVugnjBveSJePOD89meq2y2BDsbGWBr4oJeVGhqKDwdqqPm8BmQRvj4hhD1ncUCx6eyKSvstAvWG8gk797UbNuJVJcYF2qeMMgHsQD7kEcZsSvjQgft95JeR8miRTMPS7J0L7Sla1WslxB4eYZPwytegkJnsI8yy9HSa5AoQPcSyz3Ru40obppmkW4giJH3a2mb9eXuaIRdaRklD8hQh/BIpkXTjuKPlZK79lKKP5q0M+WRVndS3NfBBPTZI4fPNMdu8NJ3XfLFwuvO1F9xPTf7vH7Z3tn8FR9y0d3vtx8cIOl6KkRo0rwKrfSbgW4kiC4PrqjdE/I7+5BNSddQqSR3vy25SLO5txoIgU9MZZ6tOVtJyV4xVfyRxwsO7wOcKzIp1aQAEiBvC0PE1XB734EifJJp608V+W/PUwfX6Mmxb7Cirur8pllMebIuUwq4PFv97CXPRzamc9c9kjIGjIptQGMI1RLOa9sS5abXf8SyWndfP1te3Zn3NTo46rlMA+UpoFLkP2M+B++HqUjGxWSwR8Kxzlu3HNM8I7ml8gZinr3OBWWYn/ua8UqYAn7nj9CI9d/5o+t2fbCXZSm2ZkGXmwjKrFkOdnVys71vKEUb4vJYSEZFjf66AfALWae7aUJ0JDfSUb/xGOnZZ3W3EQlC+toZPlo+Oo/tqzNZ3bewQwi2Ztobr4ZWpLsmgIntI99a4Uk4Rur1+bzUv/TSXWiPlcCR5WFI7IW8L1MCWxkID+x/1tU/FcFPPRKxUFQ744ewSa8Rd7zkQjgm/SaJa330NOlhLxvUWvscrns/QQRZSfyfXf5HySZOFMTY4aKCJf9VcNzPjurUBLaqprCHOlhne2S014ujR0n8POtu0O8ISGCsz4TjQjuhfrWYO4Yza8x6aV7xTHWT5VJ9JenaQxedqyDzgU5f1jLwXrercP597IX96QqayF4LSMg/mbbAfHHuNGmsq1ykUi6KEXJKgfpfO9f0lMR4BBteO1trI28MfFpJcbFU7zHW/0v/3DraoZFIXNlWXjzqz/knXBWBqudDS7qqN1XOHANjrX96v69JaNFk2jPtakemW9+9fmCpPM4rsomyw7qMGLXVePixfXzYTEbKig5UCL1w5jc3NUObjiPkzl/79kr8e++Jtjy0nQgfs49Tq2xmhvVFiQXpslVTtQPqQQDp/X8zlsJtoMhIrUH8zubkr6yhngUdNkf2sGqRAWtReenudyyuOGqr9/K/M3cncZoZ9ORuwhy49fjlPZ6zYQyD+DyYGsvFe/nDxYM5g9ipo3lQniiLzbnkAuOXlmk8fIUNTPVLe3FBHHu2j/xGf2YRQ62LSf8oMXZAvjH9JSOVoHkdRTPsqK9PiwvRQa/xFmU+YuatlKFUWI5ANjaF4hX94+Xdpp2eH6oZl9I8KUjbdBfiTCZOl+TVHQ7t22+Y5T3pFPr55Gp53IL4BizsjnorFG751i1sFOzctF1OGiWFbNTXodJgT92tBZrRQtPOvSxJsOvsEIOUBeHuUcJO3603+Ajrg0EVDmz1cO7oPIGaJak11yWc/mBErgwVV7AnhCmyVfqhB+1GFataxLs28YdC82/sOOqfBX39tsmH8/XZNgLVzXb+Mn3QDQTHrtDxczYObo/56/cO4BqPSjFL0mPnCuvakTK1T9fsqegyDXkjTPtiGo2aHKOAs4dmZcPScLgRzztdolRiyDuKI6fF0TNvILl4XfZyeujmPJ9Cy4UG/rft2tm7OugH2aRg1eU1vmR/eVg/GTmz1zfK0+LV0HK7S6VdneE7Q4ClKu6pF5B5GV5FjpcW4YNRoT3zSx++062IpJA5FJ5u7f6qxtnOoLtu9i3IbDMY3UTHcQCm+YtzeYjR+XV/aS2WdzjoykFL5jDfEcXuTFN7hwKzFereQOS1+fjUgw27x5w2dbHG4VPto6Wr4Niyvg5YRX7aY/m5CgoXcnZa+mLdu2DnCR3WRLMTStlXiJfHutAVhOfzOXKDVwF0wza/qHW5f4LXUV56PyZXvo06FAI3mbaGHCMk+/QqqRbJi2aHMqg/d7Hiyu2YchB5ko6DfIi4GV0R+Y5IrSRhN/jIGf9MaPHB+27TJXdgIyHGrB9QaxSeTRmuURJeQgvyjzN0WhMqJqU0oOVnx5XjgsCimzUjckhfVbbTOve/isuTwXyTwQNc/RXtn7YdPQ250OD/pHWd/DKffVu8spDPKbNyTvFU/0nnv2Dl/YsLdHgdYLTUXkGe6IJ276ev/OGxxZyRNIkOBKspzXyVT9XFu8l3XtbUFRb+pQBR4tdTSTOXZdbKNs6lGNgL43UITGZw5GNI32xfu5Vvi73G6D4tgP2ceY+WiOe8gJrwIEZpXV75ulWZuXqlU80YCYdgmr2TDtOnnPX58D1PQvTY3se1taylbOJQ6QJypwcYY9GtUyLIvcPeajD1nfsoCNh6VoS3dbZ2VDQDx5QeW2rYBrwJIF3O3ZWOVY6LJM4JUsDjtmrMNP3dZVLDeRZ8I0GgolPA9FFHqTNVn7ZxHZ7uZCOZWoNkQM80mouBhN0qXj9jQsTgNnaIuPdSaKY9E+gf/WxX2aaaXNCr/hPzapQaphVYitOnm894QXFxXhzNZjGE/vUCfkl/SsNV9rJBqg9CysbY/FpZZ9Ay+HiL2P/+NABaF5m6V/sIS+nAv/K59ASO3kmey0NadAjwxZp8uwR+kaoEauJ6/SdgvgnQPJijMhHXgSA02ryqoXjmeCz463WrTtbVYVGcmY6jOzqDU96ga3JJ2PksFvXTj9Q4F9g3Expiz5ClV9fZTlgdCscCi0IlXq9kw1ASQZf9dqEGStbRud44ufbkkZJ0EKU7gk9SYAuRS7TlGWzIpPd1gY/vgeND0rCIrlkPsFYZO9UWHd94KLoivxAcCVcA+JGmqih9BYVxfn7h41dlnfw5EDmGcLHDK3bpMlmG+WtwhSnwlaZDDmOL7uQAdl5b+bXh85X5RtPQQrC7JETKXI5/FfnutKuncWO8Y5yKmwlW0AdnVCsHVa+8ELLKCg0bbmMsEaR5Kvj0yvMk57/NDrli5KDE5kgS3TSYfSpEfDSO+MxmaXKwaSYua/E67cH/jUfhK/3jflNMLesklorr2hRjdzYxcFy+FvaKUeOy2+Y/jOl6tvk1rbhcbzcrD4Ml7PuDP2/rmh0mwxx2YH1pq3isaO6zyPOwQO/cmaFX0PUiXJ8pxVnc8CrTP/THbIdyXHWtjhfaQocGMtJrkA+jZOlvCORCUBYcfT6ETnKw3kPJlN9zJ/eGbQqMX4MybTnoEz0InNJXasBb0ecFDPEsoirNfL4yDkkrfPTAvKCG30LO17l+BW/fDWhzgq5EtLYaceQ4DL5k1zS+WOU6WJJ/62aUiaPdywAyTYpTVin55ZwCrMVv9WFTZBHvcsDL6185mhUZcJrktlT7KzN44M+719XNk9p19cr1bJt9Vd2eDKk5ScgS++3MMI4S7Xs6m4NvXq+T1YGt5bdwa4So/zGsfIys5w80VYHlxYoWXNQLn82QNHJLXq0OossV1ZIfT3w+HRRq2ZeDo1bYuz0m31RxYDuoa3C+TfylcYpukZ+ziEjxwmDQ8kEGvHmS1tmKNwr5NS7kDJoPNpPLz8HEzowQkTJcwxpeCU4+v3h8zjer/UJzSshragBUZzTNwt56AIuoeu2yYqOuGifFpC3W1qQwbaOoZBHIetLyuQTWd195e239r4iu45BVY0HMbS9pyqrLKXDh4firjGja2kIb6MJLXOTthYPKQTkSep0f7eG97EMltN8R72jPbwmW8kNvp5j83jKEVwo0qgnVrPNn3cIvzYr/U7arhOxrj2HXXA8y2acaGezuMn//H3NnLtyPK5e43LwFKQmjDlk86SMkC2QU7rdvfClBiQuDFKlrJaXA9t1SC5VGAafgjTbTVAn7274n1kv/2ML8/9NRcdpQ3WKusK9SceXrwpwDZRvrkRyh+6BUMynMwrqNuHb18l1v7UhhqGnnhkd4aNZT0bPGkbdCDBsD38W/NTqkyU6lYuEuxdGPuSsfaD6P9yYndzCe0ZzxAseW4Oakt766O06PYlFprXrgTglmdBb5vaI6bF3lZLBsXXQxp2i/AhWiWKkD/Jjb/ORSIJ48PXrSWH/2F9QwfzYRfForqp/ynomS20Q+cThnt2kOFbAPQlaOEtbpjOSYLrYU9kY65CU/IRarO0VAs2dCJtu9+SMZmIG/0DB3fS3iT5S0MY/mvqO6UHjGYdukNpyxrW+HHIxswqVDCHLDBH8cx9mhiPnIwQ7/UdoqElV6o3HwWoF1ZVGwj1fZoPigPLUAtuUKcXTaYnG5MAX+iuA9FLtYOhR3sVPhw8VxDDIstWQqwWbil2tk7pwCWO5paSifnj84BUUkq76CTBEZXBn9JOXYVbIUQjaSORtPdk4N2FZ+KAg4crHcRYJtepvvJgRhMUN26X9oKSuc6E2J+L5A5KymbDOYaO/MeQXAXH4kXOlEmkiSiJSW6uPnw6JaGJRjkbPzbYy9kUyjrTcTOLFvZ9S/1sg74lW29zLGdZ684CiZVedp84CkvHNO/aEv4hgpBJ21xM+JyDSZA2E4Ne2OaFFKUHTXaULgnq77h42gYG9Xb/eLcVPWGkh/OUTBi2dqQvp7XGqstvg6a7fKA1saXJrTfAJoRFkqRGpEykcBrhVZLEgvk0CvjfiIGnUok1LC9MHSVxWhb03muB7rD57mF1axS4xcqxNmmUR+FmVXMXI1q0/bgISuM1t1UkUoi4UyX9OsLVdt9kMgxIK3SAOmVHqpHYAMTpZ4Mcgb2niXzHCVo0fNqFFWuRgWEy8H16Ln+mefJ/EAmwxBm0VIlqe6OcvZ5WyoxiLiOQn0v09B99dwdjEc2kZo6mVjNApib2H5kcngfvKriQAchIAZh+ftAYNha2HTL9wem6lv6O8uYWnRUiq7Rzv1lC7R6jd/Mr/aCjU6SrBsR7796GbvuWeM8tFcNPO2oNUmex22+ogWtGha+UGzSJLfGs5b6ZxlhXitZHuqhfBjLvU68AOz/1osQIc/cNvzTNA5t2f6juEzeGTls6eH2kjPMzfp1rSHMYTAIPRscjkPt/CYY1I52YKvmqEd7HSTmAT8FsLw7zZQzOrWma0z2ixoxZ6vanyRiAEplme6dTV2T0DcZz98BR44piKi2dEUTaBAF//T2iEqeUz4zL7gIY2B7aJ/9DmwQsILPwkpHmyKeSaV8XJAdnUwOtKKX5cdyxkyXOrnO2GAeAWRm0CVbE4LhdPboD69qbetonZYgYvyPPDx/eVjLpVJn78Aws3M/+0zGqUwLIK0Q0maad2MQWyalALu1+r/qJMEWVqCJ41EZMPDHYg+RKWZXZ4mPZJ742nchFIPRTTscsZI+6g0iKk6R3oHK9uxbdRV4Df4e0m96KfNtr/HfEtlnt8M/hDozEcK8fsIKaoe6IGPh4K28OeYgK3dsdKZfep63kjP5KvpuJ4rxp5+v0c231q4X1cr5CxSawfaAWYBA9G0AelQa6HoiMFFuThDZ/BUtaRh/BL0SG1C0sGSkU7m4JWnuKHqd1tJXumlVZzSRXSiSttZPuljJf49GyrLo8fmH9zKCvdXfK431SzyDXkFDA/cRUdx6nsM2VXt9q1fWyV1ks3Ncy36LIw7i2GvzaLN+omfcTPjBTWGH1R2XoGQfV3aUb2T1DdChP+8rt/S5Rav4p1ioSnoVZU+VaaUsNKjIvxNHPA327Msr61dV32oJiNRs3TQlaIqC/1VVLdCCLRLQzEwDIV35X2C7wgeiAaTyNWDw9huHw+KF11MOmoIIZM/0QMNvdktVspRVr3p2qG9RE3kBEZa15FKHOi7ZT/okmGmwwrfMy0vEO8x4a6Q+HJRyMJc2TLrPCtZHEoBMYyVwvTZ7bvqHH2DK9R9WWfLmSn8hYPiTbpotE5vfv8RG2UO6CRQodPUKCuBBupwez33DzVp30wL2GgFO9beP2aaU0mqZH9Pp4waxe6hv6bS57SrhPBN+m34eYuKS9y6EeSkWWGPu9vTzRLPEcptjD3T4QMdfZMq0ljht/ygi1nM09HJPdSR96QmyMbjEReI+Gf8sN4TMgpc/IA6PXEfV8y3NoIKdAB5l6G6R5A9+7y+YR/oU6+ygAc0194Qe19M5ts14ONJ2d/Ps+sLE4S9LMY042WWdtoQCXBWpQ4Mv45uQvZfWhk8lrXG5PS5OWOfr9r3ef9NWp6prFm+pHP5H75VkdZayxX6Jgr7oyx+ky2opHRGNhImxB0XdwfI/jSys9zi9x/S2m6VXghuQeb7IH9bNKkzCSYeaMuj7gEgwzkprqBmgR9R0HF5EvwL5ZBApktDZOcgiNQyYvyUbkSJM9R0lVA/X+jsKpxpsLaxOvuYebfEY4NJIyY33f8mI5dkpGGtOWx3xBrkIQvBfMZeslofQR6ZKzioqO03HgJHMU4zikcdBmnVkUSHYvZwtYvRnaqSLcEzojLK16tEibgJ/nyNjYvpN5jUoAhFgjgQU730nEnmdHHTUuWv1l4YvfQ20n9gbJM65m687iBgblGTPmE8EUpFTiORc75oGuTJJHinjE9fxHfXPAcmzQ0Vg8SmFOHLRae84UVXezWUHxcnzJlTQWyt6o8qGFZREeJ3QmCilsPNRT/JeFT2uY+NIV7vTmq5iYhSkbRx/wSh6+X6QmbK8GT9RsXrOptO4+LF09j96minAvPVrF/+WgV0cwyCHP2tM8exuvHdsRxrCYAxg8jv5x/OaudLTL+M1Rvv8HuDgqiX1OtjgB1XfCoHGl3y1jlzNAZa7LuWCXGIj+4aI/Guy2/H0b46MTyIZmZbDxxNT/GUH3kUPsd8IYy1UO3bmz5W38qzubZpVK+SSVmybDmmYA8wwrVaGT/oONg7AMdWKSLpZSNFexyIrcbD046exIuIbAI0T7dJYV39OYANCuE0Kexf2gkrqAmXwYihd6++m6Ns8Fztfi03dEK/Sp/GGh07IjerUMi/hJbmKhB68jbz7HK/A1soqf4mm2SjTje2u/RconbzgvIE+8W3cYsIh+e9yVSAhE+kQXD/0hcZPQYjPZrUYiXNO1Ti3MS2uRg7lLJ+0/BgmuBZLWMPripRh2QA6QDQqmbYYDN85NnavDg3SsAE6MvXqZZk0oLO7Sd2Duve28ek+gk66zhVzZq8KHxD3Tq6yyuCZ5pCNjtnm8D7KJzDvtAfUb26S0prOMJ3NlZLQfm7xN3iCjRn6OtDKY/ilpaoBmn/3YGtjpV83wfMRrxsuncMOL9ofu3QD7GM0A6V+q43/myYZZF0b+2P/TKxBJntf2evjbkNWre6vNKZC1A+H4dpMR4sYfkVZ2hCgpQjiUuikE/aEnxu7PqxF2MY2uDacDh+5XorjsP+sk7XHYaIVdG7aq9rMGplXhdwjKUSqN90oYFQO7fgSrt1oD9aEppCFF8xB7SzJDahB2m71G77L3NOwPoE1ZVaF6Vxgg+A0FmLplEfGxlnUx7q6FWPtDLsM4ZBV2grgYRODXA7z2GBQFXPy0PoUa+/g7TW+4p/cRSJVukSwYgAIbwQTNe8T7tWMQR6mm7aD+dcOKUWiET3n63AU4jrgJC6okI5u62AZDKvFD4ODTzozaICp6f76AEzRdGqBd8sbUWo++aGgeLDzdY/Juye1WxeBwntmooZMKqMGAOKvOew9/r0vBmaFWoX+CKT2tuOfih2ScRq/PP+H2K4ab/09UuZaFL8eLHMmbJ1725eMRnHKjCwIQo83/jKUYDe70bzEGhrr1t/dfUss3OclHgf5X+iKpgawWTBWsV2Q0lozVo5MHl3QspW6WfQwlZ/OyfJ5azMMtF9gvxj3pb+FJepLSj5pMMsrY8PduItcFz0KLFKrmf7spGu3rq/Pp+Inn+6WsaAQWMAdDGGG6rueTlmDlhhvhw10/CqHFSFYTYVsSeBi3U0jq1Qxdx/UsYTYlckfkgQSDRnbc/eOA/Cs8QJsXQYfeyU2lIe4Cf/MWGG+vzC7uW1nX8G0HTzxofdP+Wm1/wRP88yZHWfEhmE3pfNJ1flF8tnwlqVoIxILHNnoGEoUuj33QqlKRrn8c9+UNenRK4U3YIH86YlH8k8UPJ6INAeS+c1C2UwBc3yZu/Kv/GLyG2JvQ2htx0tq90op54Lm/qecNg2XOyr93Zfq479th3076b9t9umg2mZDQdPf12TDUyxaYVPjo0id7YispJ0OEkVAO8Q99Y/STaicqQXDE6gp7uYCRfaHAc1DUat59JN79Dq1QHQoBxBmX+EqFqfyUjcC5BEGcSaTcxktL4rbU6RpblmVuJDs0jBGFl21V/goderivMer2RpakeRNJoFqm+kOnPrJbad0M7n3mgVBPJFKXtlnz4K9IvyyLaJ0WnTyTJ1RPwxkAJZALIG9ZfWn7v+YR6pE9IBiAUiqYoKUPMKQ5KL79vKLTaoqyaSMW/7tXSq2cx4ZK6BKJk7kMHFwa9RTL9JmgngkPGKiO3Gzpmr9FY9B4koRTbC2zaiVW+LXokLisU3wiRoM7fTnMhiJShdk0o7Xz9hD32p1gv8EBl5Sityt55S84lYbuwivzGNUWHWaUzsrKSeu2bKY3qlxYb0n2zuBOr6ccUKTmyHdWQTEf2kKGyXZcVf5SB6VaHbeSS8Ns0YOam9TVZrhuS7YELOCV3VgSg9e2Ulia6Uk/nIS4cLuRSi/GapPZq0enWl0gBH/Ds7UM6KztX+Sbv962E4k3rW1BAt0Y9l6XCLjsv1P/G83cmzp7qNLeZdCX1SWI1/XRrnMySZ7UpRaWOlkEwN9MgDCy3uzYSct3nxbcQkm4IF+H23EgQYufd0Imxyccch+/TY7Ga5wT8oazSY7gBUATrycH+XvK2DG4QbJ1Ukna+QEttEkRJ6PMvPPs6Iow2efUblF8YOo+zCducaSnikqR79LQdYIn3fg7Kt95+XegAkinAh0tQabTUUyRzSlRGEIB/fDq5a4rTLmTjlfaxxZxoE3XWJb6BP5c1OVlv/u1Cy1bPtyF8J4bvpn037di31dArbp6q+IgAWYqTt+Y4IkQg1pqEqB44uzZAjyIvOvgijqg3dyAp6t+2yNI61uFjeUHR66V7Ov6DGjdVUa85iFt0UbLZ4eAycumb0pMMMm/uzpegFEq3Qir/jWcHsnf9oOKPEE9fHnJk21fv7w1hQB6HrAcTTgrkexamIP2bIH743v29+/+u+8KWklHexUofPzRg1wPsaDaRyF459Ae522cn2NPhMNNviqQ9CYkv3SsaPryubN7hN2FSR7w2kDOaqzfAf5yqPMot6D9NqaPMNkCJU/g3vFDiffhXuvycPV3+gIFGvO7JHqW4Rf/LlOZbp3UlUCMzRzDstlBttc4Mm6OeEkW0kMSChd1rkJG0xKsoMf79mezh/wx+1aIx7lHC1F6Xuwjk0r+sW9g73WhuIaEnNlVEki46NrTnHVY7KwCEpTfquDtZTp4ut/EHfNAtcBKRLfLy4jQACyVYDgaWiDic0CF7BXkoQARvhfvAkZzoZrNBHjZeksilYeVfJux8EBaS0b1abVPAsym8kpV5C3OZFuV0Bt9nc3rI6kWGjiqma+rerqbtuZ0Rx6/n8tP5zv2aevXcesC7YbRjaDw3DGM3GEniT9ZTKkEn76mC1Z7r69bFBQHjNNoM61jxhp9IT6W15DGYcnSJJOmr1xg7owppIRkf1U4Y6e9delvTyVvjFKmu5rR0MN6P4XLDu3j9T6yQ7ZsXH1iKRfjoRek/dVn6IoLVsUMtP4fGl2ok4n06T3mvyajJzQGOud667JADd6ZOsV4xEJrflNCe6u82/XlAeZfaHqYoAahdUwu/PDr0a3+vWw5qDlxvusc+g/hT9F8Or8uhbWgCA0XVTTbR2rA5hy2tCYdzaJHr8pl41MAJKsutS/5dP22P1flOhV2vHu9zuSJeedvfpCZlxTEX7DDdlVNbK87CaR530ovKAV4wyYdN1Es2PwYTUiQoF5yYm+8knA9oHB+/e2e8aia6DA1qr47GIgAvx98ijOUROb42X1+FC3vTru3OHo3koAp3vorIHBaUvjalaKxQi/DelhF00o99/5bjw/OOb03qf2L5Py1axQrHlJSDeqmV99Ag/ACoyPxTKegoOQZF4A/1w+Y0GoJCTmFPfgBRxGXnSvzQR74KlhSMiyHnrxgGQPR89P+YqecfMtTf39zmcMcsYjJ3knI4wyJTEEcUiqROotCE4by9JxrFPIG7qCmHdSmubjgXZtNRLRq5AreoDepjc1DN5ZK1HcSqA/etB6GoIoGw6GsA9JSSD7l/J67v3f/j3eQdlodoio6cmFF+0ZNr/9RjK8AP3z37/p7Md0XfFX1X9F3Rd0XfFX1X9F3R/y+KnpEXnkCLpgewSM8knXoPxMHl3bJ2j4X2tdXn9p/5UiQuubb+18Uzn+Xp3By/ufrm56O7twpBitcVvhwoKm62u7v0S7Vps5v+y6bdsmNEu4u4i7otcG5xwaS/7F2rctRMvuJR0AyE0MJnRj8dukRcjwEJWxQU/hIUQdDBXExl86SvSPw0iR0PzBY/5VsJiyO3oqxR/B/5OuXmgcBJUN2kV4okOznr6t+2VXuGNE2KIeWo2RHCNZWmaX1ddIoufURR4WDXwgtRRWm2zORC5KTbRIuQOiKOTy5ezSDOooIZI+DPziJWgH9DHdo1AXqqoDCyTychmKB8iBKt71yodr08c9q4DUvnJ1792/krRU6e1yWcNIqBcF5BYUt67o/PUFp/Fs/6w0BLCgJZ71JIbZSCwL9DM66RX30C4R+E1VPYvcmJ+m5VvpKcKGkcbWJqJHcfRkM/MoYU/srcdblr+Vj6ZBzP4sE+vC65flzYsu/v+ZECpLCMKr61uGoC7i8brXK2O9bmvKETDzm48Z/Qk195zR86+5+MyP+gipZkv5bMM9Ax3OeM1q2tDtN9enOClyIBCyVC8nXLR15IBOkGID5eERttN50yWz/RNluXXS/iM/vi0RNM/ls9cavbEVVxNOrIM9ww3o94mBejxkdOSzjDmSwW2iyA3gBpNnWsFLcBZlpAGlEb00xA4aj2yaXp8EBgIlHn4Ya02ctdy744WozkjMUjg+ImDSAVjlFC7J36q/IxVAJfbV8kZMybS1K4UF9Oa53inLvabaYjiWXws0t4xjnxMdq0+Amhz9i/qnUW1UGzbSNz4jBK6jS3y6EM0iq1LZnmBTkAYr07C2XGbKvKxrcdM8Sr1XcMZSv9RCOOqAN+g+ha3/tbe/VYl4IEwq5rbEzpBgBh3kwJfYYfIE3ErK2GL+EuB18carmIQ089csM8Pjybzhc9H8M1i1O43bfQ0RqF1cPPg+QAdR63j3nTYTDCtiDQmKxDfx9+x6/3OY+ZrHniDmECJMJImEwvBxEfhwGpBXqn0Wv7cYCVF18aRva5kybqJNmyGDBfhz0qzMva/RMIdGuYCTdRxxZ0W0LwbH8ENi43fmD+WNO81WfL7C/ilNwZyKnKI/Ep75Ldovcdt237CjyWdLNDd/dcGsf7F8b1KP7w/tnv+4XiIAbRpsZk8Cn/z2V/gUnwJvjVOJAWScjDWAzy6rlYn/a7aXtvDVv5WXviQWYdklNPzQs4hHzipa10fDId6eG8YMv46T+eacjs6FIBb88FNg1Sct5N2VBKjMUDaApRlzAb3aJH45J+jdIUQuSQ+K/qC7jhIAAIfuZI0K5uuJxec8BfOEOttUqvOZIDG9jmpvmrIKpm3jH4Sgj1NFBxq350hNlQUkZHNI435VWLqtIlL7MkHePmRCT8QjjQOu5owNJ1961mfTJqOOgpyzMQ+GGsQDuf+Zbgxxy/ShMzj1KHrdITNRXftIY/7aDimPigQAzaqE+KfOdkMPYjJ5kwnQWgppYwGhKAqQN5sy1MgWPsTJ8oAKCzu3Dsi2AM8gJpfX4fP7yI1xquV18Jk8R5vehdL1H7CWRxYoByPPwelHL4vnmOHZnitfQBXrRKLzKZ95v94Jv4vqABSv++wK8g8lzq9ii2utajML165ZLOq8uuO/abEDAwtXwrke+vqmCOe98thlhMTZ4f+yAazyXM3jGJyGRZiwJy4c25A7AixMdVueO8ONrFBf9J7vOHbW0faj/H//jKeqtlx8oxc+IuIHBOb7loUwQrF25hrfIvIctgTZ07GpmG1hKQdjjVok96ByptZwBBfrUhuW8QiGSLPjGO6PhkWAXMTsZP9LTlsnvaikW0oETtcjsxshOllQaHN7ULBNwIYQx+XpefGwcCuVdNzuReFQvbriGx1s9VtixKWshGhiTm48PJVz6M4w3J4em0f9Hfl8XpQJYWDdMDgBZXz8iFWdUW+erwd+bnw3ObfUvKJJtOzylDzcVGNYR2yVoY4XYQMGGaCzVC0ccl/CpCObJ/MLgazq8W1rqnRLCrJ3JH4UGyOf4pX7BXI8bGJ/iq+CFI/OTn4LA0PnBHgkn1W7I7ROJYKzSjaI4a/FJQqlbE/KPo7Kta93C75lZtOJp6Evvu9EXcbH0DEgpQ3FP8gDjT9lp3Xy09IoAIJVnBB9hha1lhMI06d15rJrwurhbtPrS9jtU3+WPzfGGHLbApJ5KVMTk9JTYQTe4gPUs6/BW7h1bDnTyVl9LhJXtwxyBU6bJL/9jThlfz7dMGRfu5YDUFUshDwzL5Bkod/BAZCey4hc1saFU9yYZtHMSwfF5lEGkEsqd9b0NErW/MLidPCUmCg/KeNJGmcluks46i3wHnDp8WAQcWUN9Qu6RCHKZOyNK1tloIjFq+4JxgyHVSc7xm72un3Toz9SzEcoUSjAJ7/J7NuTKo4QxsZ8eIWm5CeAHZNXQBAW+ChSxdoUmunSW3Fylxaq6tHLGC5oYj6RQwTjQfTGJPxfTi43sks8ujJXhI+yah7fqjXycYE6dHm1fsiQpRFOelrXcvWLyUqMW4mGbO2Zldj4xNT7uKFA0JxJ0340iXInzWinzPp7nAkaaI1IT+KjHCR2KxRq++oTa00bAXqEzGh6PDJTVahGuRgmF4YlPi/B+ahMIgRSUp/5CGkwvM2LxxuKGMqiESgmCDijcz5kc2+kT8dfi6u5O3S8pAb7PdM5c0f6BdcRg2s7vL2KRwHhH8q7IXOyt/uNNXTHT1dVWcY1ePxjA+Of2Tk6cJY0aiGcwKYxBM/HlMx+hdoSGnTmzGA+bJviIrZk+brtH1r1B+xuI6G8PuIUS44kSH6WYFHtYUWc6ghjfVAjX1eQsrM8/m2K6IwBV0/FmBx9p8723ppA9nUEXiM7Z2N8gqY/E/gtnReJuXxatzRc095FMZ7u3nXtKN2dXGS8NrRHEYZI6fMxXJR2/xo6wk/ggW3VF1hiM5rZl8gBjtJR7p7Lnf/cqMPhLrywb1MatH4/P9Ahmsf1jG8O2BIOHJ5ixUYiaQW9l12VRrYQVZygWPgrdyeH3SGLA6yNjn7GnnaWSmFoTIswOjuweZj5sAIK556RlxaJgagunIBhnmQKDKIi/wLXS8U3MgxiG8WTReRakNC2mSvZrO7XwwIdTqu4N0EFa6t0hj2dhz8Q4iHUs02WjWcTKN1JaKm20Mhe3rCJrL9ydeR1b+Wyiru8yzNuSESYntsozlSumxofWwSIuFjINXU9zOUR6bMimNgznIAG4XGrLCyIH1Z6vmYd/qczOaNYLNNe4KH04eQzx/H9DcLsipN60jNQXVD6B4b2B9Oy1Twx0sdKwtTXPhfQImo+2YY7jQdh9nDfN0T/crsrfdRB7SHY6MzqsjX/5qkvGxfL353jEtCR3kLer0QTO1mU0Nps2qUWVSfBI+BEmmC0MJhXDbt8//nnuTXBbjE1NlzRAU+FXGg0+JpGFnPPxmm3ZJ6FNlrfpjP7FGKRkZccRxjLvLeQTSziBk1wiAtpyR+NcKiYRNnDf5jh4zLCX26unYROBw830fBMCGcQJwzkpgusBVisz0OJNIYHjkvum63DhJWU057wZztbAd/zJ83dcc9LP+4aV3sOKye0cJaGH5PQooimGRMg5FBnLRraOTuqYGNo+O4UETU5YXxMseWRcFF8vCbkSV7FiTK8bzopMLFpyquSQO0yTcfkpk797m4yiDSla3Rg466wRtCVvz8dDqyKGboNq9NfZvJrBHNNRumjLM2HGJAa3s6pQDbPwxCBoZkuvnRJ1ajYHlspXBkNBcE0tTc7ZjQa91j3g9RuYKbyS8MbwFTsIPC7kRPZLO9k3JZ+evPvuqEFxnPz/H8GsdRUugmIAeHInfxh+4FSQrOPFmb43p4jV9j1x9e0X62oQsLuFfcIHew4UFyGo3fwRvprNZFaqfcPSaiBP/YVogpYnIIyErRNrrow+2sbzWRN/U5fv4M5uCbi+P9sOnSCxZiPf7Oj+I28AFA6RzcwgpGfQFCZ2onn1Bek6eb96P3PfiW/Rj52r3jVuIRDU1bI8tQsfIP77smeAfyVjk0NhR1JxWMWrpECmO5lffxOsLOwpxnNt4baYIhLYcOIq4wsZsQL0MI1wmbkKpZUJVCsQ7nZg7Ptte0G5+kYXad8kdgVyoRmsyecqx6Oc5JFmat7Ds0BmXeP5st4rhej61+/FvnWITy9Q3wT6O7WdReB3hT/nkAj80GeGFpz0O9A2AZrCDSUUu31RhJGPhfFJ8Py/MDZIOcKfeWxMS4xhI/h3F0YO/4Anj+oBeQZzE8w2UeWYjqoo0wSB9Loql8A4P0x7p2+RjJQNEZ7elj05gfR7aW3EAZsr0mi9tDy0s26FvWXTAfj2oLf6dvcREtulCRW1LXPLw9+7amvFpVkdmCjFsh6k5B3NQqJc1Xpk1/0hv/tHYUTT3KHVJ7N2fAagsPq2zw2a8cjG6a2i1HlGyNEIIuihfgsLvZx6Ifp5DkYakXlp4tpuEwSrIqPJ8UkkRMrm/ptXDKcQ2j5eMbKeM86b1pVPUo7IRJKRJYeVQMrqmmlLJVxUPMryRrKpIXdE5qhld4lFHbQOGOUQ9aCvnUuQB1e6S38PR9I7Teram8oqpl2UQYjh77uRgNwCFcclrz+Oupks+9HHLooSbPyla1Lvwg+/apxhR0VHHomxU1PNe9ZxcPQlHD/JZrqpkPrdHFIJ744pnFxMX6SwuGY1SAp+XVfB2l+dNpMGKXUkfoann/5zLNm9OEHL5OOHLA1WXwgEHzBKbpf9sLBE/L3/gsVBc7qwuJXfE1OeyvNo8rpaSD/lJp5LZJgTF/QXjtDedXCd1Q1cxSuk87skGS7XqyWlD9u4ddgWLbMKdqNsDsdDJIpDw6UzHQ0bc9EktmtqkuTkn4C3NPxmedEZlZIAgHIzvEQUdjR8UjS78FNaC91w7oKhqIrxAG7PkrkeIrY6T+oZv/C8nCNteQySvXkNGbrHNo7ENkXgPhTM1Gy3Xq5Skywg3VPEPOrRwsQqQl4qjpiQRvTJke+ycwfmrEmDspGTMAGJ0m7Mp55IwkLVYwSZMr4VbMRO/4e9t5HOM//TxJjNy6aedvexbdFqqhpMOtg+WmhHwEH/UdoNPZwW2mVrlDspA27aJJfz+2BlvsF4bR1DqeRg1N8hvS649YLKO/7x3mUJUL3NnXzUj9e6ITSXx6HB8cvHpQpCYU1eJSuESIf03dI8vvmga7NyZ9mmX7yHcE0Z5XGGete7dZv/KUajvdM0C1VJDRxVzmyUfLNwguZlBLoYKxxktsh9MMdLvGrQR6XzU7ceTPPsg2snCQaz9VPprEUMQlXRzuQ7uxvLt66rzqi4VOXnalMssNko80e8TMd/xmtLCNToC4sX7z62M9uvPGVBUOK7XzuIrreC282dsKrte2VEIwLQGen7JG2u7i7JfFSg8U/rPPuznO/ueNrE3cuETgPA9J5s+siMdLg8qya6BjKex78wlTLvRS7LLB+UhB7SOoJFz9ZCU7X4Kf39ssGN4s2XHsB0DZfPp+4O96bhXZlrOnr7F84MnFz5iOOMha+92cc7ImTlHOsWVLNnStKNrcF+plqx93x4Plwqn47//L1BLAwQUAAIACADSUKJY5WXGsUsAAABqAAAAGwAAAHVuaXZlcnNhbC91bml2ZXJzYWwucG5nLnhtbLOxr8jNUShLLSrOzM+zVTLUM1Cyt+PlsikoSi3LTC1XqACKAQUhQEmhEsg1QnDLM1NKMmyVLMzNEGIZqZnpGSW2Smam5nBBfaCRAFBLAQIAABQAAgAIAPNWyUzWo37aRwMAAOEJAAAUAAAAAAAAAAEAAAAAAAAAAAB1bml2ZXJzYWwvcGxheWVyLnhtbFBLAQIAABQAAgAIANFQolj8nWLWDAYAAKEVAAAdAAAAAAAAAAEAAAAAAHkDAAB1bml2ZXJzYWwvY29tbW9uX21lc3NhZ2VzLmxuZ1BLAQIAABQAAgAIANFQolgVHmAbowAAAH8BAAAuAAAAAAAAAAEAAAAAAMAJAAB1bml2ZXJzYWwvcGxheWJhY2tfYW5kX25hdmlnYXRpb25fc2V0dGluZ3MueG1sUEsBAgAAFAACAAgA0VCiWB2uXJdaBQAA2RgAACcAAAAAAAAAAQAAAAAArwoAAHVuaXZlcnNhbC9mbGFzaF9wdWJsaXNoaW5nX3NldHRpbmdzLnhtbFBLAQIAABQAAgAIANFQoliX0utwfAMAAEoMAAAhAAAAAAAAAAEAAAAAAE4QAAB1bml2ZXJzYWwvZmxhc2hfc2tpbl9zZXR0aW5ncy54bWxQSwECAAAUAAIACADRUKJYCQokl0QFAABqGAAAJgAAAAAAAAABAAAAAAAJFAAAdW5pdmVyc2FsL2h0bWxfcHVibGlzaGluZ19zZXR0aW5ncy54bWxQSwECAAAUAAIACADRUKJYnoo7CsIBAAA/BgAAHwAAAAAAAAABAAAAAACRGQAAdW5pdmVyc2FsL2h0bWxfc2tpbl9zZXR0aW5ncy5qc1BLAQIAABQAAgAIANJQolg0ogSpvDAAAN9RAAAXAAAAAAAAAAAAAAAAAJAbAAB1bml2ZXJzYWwvdW5pdmVyc2FsLnBuZ1BLAQIAABQAAgAIANJQoljlZcaxSwAAAGoAAAAbAAAAAAAAAAEAAAAAAIFMAAB1bml2ZXJzYWwvdW5pdmVyc2FsLnBuZy54bWxQSwUGAAAAAAkACQC8AgAABU0AAAAA"/>
</p:tagLst>
</file>

<file path=ppt/tags/tag10.xml><?xml version="1.0" encoding="utf-8"?>
<p:tagLst xmlns:a="http://schemas.openxmlformats.org/drawingml/2006/main" xmlns:r="http://schemas.openxmlformats.org/officeDocument/2006/relationships" xmlns:p="http://schemas.openxmlformats.org/presentationml/2006/main">
  <p:tag name="GENSWF_SLIDE_TITLE" val="Hoạt động nhóm về cấu tạo của da"/>
  <p:tag name="ISPRING_SLIDE_INDENT_LEVEL" val="0"/>
  <p:tag name="GENSWF_ADVANCE_TIME" val="311.149"/>
  <p:tag name="ISPRING_CUSTOM_TIMING_USED" val="1"/>
  <p:tag name="TIMING" val="|20.402"/>
  <p:tag name="ISPRING_SLIDE_ID_2" val="{51DD99D5-7BD3-43B4-AFD9-BB283628E045}"/>
</p:tagLst>
</file>

<file path=ppt/tags/tag11.xml><?xml version="1.0" encoding="utf-8"?>
<p:tagLst xmlns:a="http://schemas.openxmlformats.org/drawingml/2006/main" xmlns:r="http://schemas.openxmlformats.org/officeDocument/2006/relationships" xmlns:p="http://schemas.openxmlformats.org/presentationml/2006/main">
  <p:tag name="GENSWF_SLIDE_TITLE" val="Kết quả phiếu học tập về cấu tạo của da"/>
  <p:tag name="ISPRING_SLIDE_INDENT_LEVEL" val="0"/>
  <p:tag name="ISPRING_CUSTOM_TIMING_USED" val="1"/>
  <p:tag name="GENSWF_ADVANCE_TIME" val="19.496"/>
  <p:tag name="TIMING" val="|15.071|4.416|0.001|0.001|0.001|0.001|0.001|0.001|0.001|0.001"/>
  <p:tag name="ISPRING_SLIDE_ID_2" val="{DCE45282-0B6B-4858-9B53-17BF8E90E6C9}"/>
</p:tagLst>
</file>

<file path=ppt/tags/tag12.xml><?xml version="1.0" encoding="utf-8"?>
<p:tagLst xmlns:a="http://schemas.openxmlformats.org/drawingml/2006/main" xmlns:r="http://schemas.openxmlformats.org/officeDocument/2006/relationships" xmlns:p="http://schemas.openxmlformats.org/presentationml/2006/main">
  <p:tag name="GENSWF_SLIDE_TITLE" val="Kết quả câu hai phiếu học tập"/>
  <p:tag name="ISPRING_SLIDE_INDENT_LEVEL" val="0"/>
  <p:tag name="ISPRING_CUSTOM_TIMING_USED" val="1"/>
  <p:tag name="GENSWF_ADVANCE_TIME" val="12.294"/>
  <p:tag name="TIMING" val="|12.293"/>
  <p:tag name="ISPRING_SLIDE_ID_2" val="{D2F4CC43-D702-4D2A-9C48-69C1ABDDBB0A}"/>
</p:tagLst>
</file>

<file path=ppt/tags/tag13.xml><?xml version="1.0" encoding="utf-8"?>
<p:tagLst xmlns:a="http://schemas.openxmlformats.org/drawingml/2006/main" xmlns:r="http://schemas.openxmlformats.org/officeDocument/2006/relationships" xmlns:p="http://schemas.openxmlformats.org/presentationml/2006/main">
  <p:tag name="GENSWF_SLIDE_TITLE" val="Câu hỏi cho học sinh khá giỏi"/>
  <p:tag name="ISPRING_SLIDE_INDENT_LEVEL" val="0"/>
  <p:tag name="ISPRING_CUSTOM_TIMING_USED" val="1"/>
  <p:tag name="GENSWF_ADVANCE_TIME" val="73.322"/>
  <p:tag name="TIMING" val="|7.778|16.882|10.445|13.024"/>
  <p:tag name="ISPRING_SLIDE_ID_2" val="{79EB9590-37A8-4C47-AA9B-01D8DD665840}"/>
</p:tagLst>
</file>

<file path=ppt/tags/tag14.xml><?xml version="1.0" encoding="utf-8"?>
<p:tagLst xmlns:a="http://schemas.openxmlformats.org/drawingml/2006/main" xmlns:r="http://schemas.openxmlformats.org/officeDocument/2006/relationships" xmlns:p="http://schemas.openxmlformats.org/presentationml/2006/main">
  <p:tag name="ISPRING_SLIDE_HAS_SCREEN_REC" val="1"/>
  <p:tag name="GENSWF_SLIDE_TITLE" val="Kết luận về cấu tạo và chức năng của da"/>
  <p:tag name="ISPRING_SLIDE_INDENT_LEVEL" val="0"/>
  <p:tag name="ISPRING_CUSTOM_TIMING_USED" val="1"/>
  <p:tag name="GENSWF_ADVANCE_TIME" val="25.319"/>
  <p:tag name="ISPRING_SLIDE_ID_2" val="{55242B70-0592-401E-ABF2-4E1AFE35F0E4}"/>
</p:tagLst>
</file>

<file path=ppt/tags/tag15.xml><?xml version="1.0" encoding="utf-8"?>
<p:tagLst xmlns:a="http://schemas.openxmlformats.org/drawingml/2006/main" xmlns:r="http://schemas.openxmlformats.org/officeDocument/2006/relationships" xmlns:p="http://schemas.openxmlformats.org/presentationml/2006/main">
  <p:tag name="GENSWF_SLIDE_TITLE" val="Một số bệnh về da, bảo vệ da và thành tựu ghép da trong y học"/>
  <p:tag name="ISPRING_SLIDE_INDENT_LEVEL" val="0"/>
  <p:tag name="ISPRING_CUSTOM_TIMING_USED" val="1"/>
  <p:tag name="GENSWF_ADVANCE_TIME" val="68.792"/>
  <p:tag name="TIMING" val="|7.512|11.09|37.45"/>
  <p:tag name="ISPRING_SLIDE_ID_2" val="{E5FB3101-A837-4712-A77D-2C9F5E7AE024}"/>
</p:tagLst>
</file>

<file path=ppt/tags/tag16.xml><?xml version="1.0" encoding="utf-8"?>
<p:tagLst xmlns:a="http://schemas.openxmlformats.org/drawingml/2006/main" xmlns:r="http://schemas.openxmlformats.org/officeDocument/2006/relationships" xmlns:p="http://schemas.openxmlformats.org/presentationml/2006/main">
  <p:tag name="GENSWF_SLIDE_TITLE" val="Bệnh hắc lào và lang ben"/>
  <p:tag name="ISPRING_SLIDE_INDENT_LEVEL" val="0"/>
  <p:tag name="ISPRING_CUSTOM_TIMING_USED" val="1"/>
  <p:tag name="GENSWF_ADVANCE_TIME" val="25.695"/>
  <p:tag name="ISPRING_SLIDE_ID_2" val="{38B71C8F-81E2-4854-BF48-DA241AB7CC5E}"/>
</p:tagLst>
</file>

<file path=ppt/tags/tag17.xml><?xml version="1.0" encoding="utf-8"?>
<p:tagLst xmlns:a="http://schemas.openxmlformats.org/drawingml/2006/main" xmlns:r="http://schemas.openxmlformats.org/officeDocument/2006/relationships" xmlns:p="http://schemas.openxmlformats.org/presentationml/2006/main">
  <p:tag name="GENSWF_SLIDE_TITLE" val="Bệnh mụn trứng cá và ghẻ lở"/>
  <p:tag name="ISPRING_SLIDE_INDENT_LEVEL" val="0"/>
  <p:tag name="ISPRING_CUSTOM_TIMING_USED" val="1"/>
  <p:tag name="GENSWF_ADVANCE_TIME" val="23.121"/>
  <p:tag name="ISPRING_SLIDE_ID_2" val="{37E4A6BE-0604-4F31-BD5F-C4ADA914E572}"/>
</p:tagLst>
</file>

<file path=ppt/tags/tag18.xml><?xml version="1.0" encoding="utf-8"?>
<p:tagLst xmlns:a="http://schemas.openxmlformats.org/drawingml/2006/main" xmlns:r="http://schemas.openxmlformats.org/officeDocument/2006/relationships" xmlns:p="http://schemas.openxmlformats.org/presentationml/2006/main">
  <p:tag name="GENSWF_SLIDE_TITLE" val="Một số biện pháp chăm sóc bảo vệ da"/>
  <p:tag name="ISPRING_SLIDE_INDENT_LEVEL" val="0"/>
  <p:tag name="ISPRING_CUSTOM_TIMING_USED" val="1"/>
  <p:tag name="GENSWF_ADVANCE_TIME" val="23.57"/>
  <p:tag name="TIMING" val="|8.778"/>
  <p:tag name="ISPRING_SLIDE_ID_2" val="{50F3EDC9-1B5A-432B-AAF1-3443BCF5604B}"/>
</p:tagLst>
</file>

<file path=ppt/tags/tag19.xml><?xml version="1.0" encoding="utf-8"?>
<p:tagLst xmlns:a="http://schemas.openxmlformats.org/drawingml/2006/main" xmlns:r="http://schemas.openxmlformats.org/officeDocument/2006/relationships" xmlns:p="http://schemas.openxmlformats.org/presentationml/2006/main">
  <p:tag name="GENSWF_SLIDE_TITLE" val="Câu 1 cho học sinh khá giỏi. Câu 2 cho HS TB yếu"/>
  <p:tag name="ISPRING_SLIDE_INDENT_LEVEL" val="0"/>
  <p:tag name="ISPRING_CUSTOM_TIMING_USED" val="1"/>
  <p:tag name="GENSWF_ADVANCE_TIME" val="48.599"/>
  <p:tag name="TIMING" val="|7.082|12.853|11.647|12.497"/>
  <p:tag name="ISPRING_SLIDE_ID_2" val="{25D082A7-7930-4ABB-ACC0-C88E805B7353}"/>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GENSWF_SLIDE_TITLE" val="Thành tựu ghép da"/>
  <p:tag name="ISPRING_SLIDE_INDENT_LEVEL" val="0"/>
  <p:tag name="ISPRING_CUSTOM_TIMING_USED" val="1"/>
  <p:tag name="TIMING" val="|22.884|10.942|19.078"/>
  <p:tag name="GENSWF_ADVANCE_TIME" val="64.177"/>
  <p:tag name="ISPRING_SLIDE_ID_2" val="{A70020C9-B028-44FB-B898-FDA65C7D9962}"/>
</p:tagLst>
</file>

<file path=ppt/tags/tag21.xml><?xml version="1.0" encoding="utf-8"?>
<p:tagLst xmlns:a="http://schemas.openxmlformats.org/drawingml/2006/main" xmlns:r="http://schemas.openxmlformats.org/officeDocument/2006/relationships" xmlns:p="http://schemas.openxmlformats.org/presentationml/2006/main">
  <p:tag name="GENSWF_SLIDE_TITLE" val="Kết luận về một số bệnh và biện pháp chăm sóc"/>
  <p:tag name="ISPRING_SLIDE_INDENT_LEVEL" val="0"/>
  <p:tag name="ISPRING_CUSTOM_TIMING_USED" val="1"/>
  <p:tag name="GENSWF_ADVANCE_TIME" val="25.368"/>
  <p:tag name="ISPRING_SLIDE_ID_2" val="{55E6B3E0-1200-4793-8D6C-BB3DE2B9223C}"/>
</p:tagLst>
</file>

<file path=ppt/tags/tag22.xml><?xml version="1.0" encoding="utf-8"?>
<p:tagLst xmlns:a="http://schemas.openxmlformats.org/drawingml/2006/main" xmlns:r="http://schemas.openxmlformats.org/officeDocument/2006/relationships" xmlns:p="http://schemas.openxmlformats.org/presentationml/2006/main">
  <p:tag name="GENSWF_SLIDE_TITLE" val="Luyện tập"/>
  <p:tag name="ISPRING_SLIDE_INDENT_LEVEL" val="0"/>
  <p:tag name="ISPRING_CUSTOM_TIMING_USED" val="1"/>
  <p:tag name="GENSWF_ADVANCE_TIME" val="13.878"/>
  <p:tag name="ISPRING_SLIDE_ID_2" val="{7D64463C-1682-4508-B0D1-110795F54C60}"/>
</p:tagLst>
</file>

<file path=ppt/tags/tag23.xml><?xml version="1.0" encoding="utf-8"?>
<p:tagLst xmlns:a="http://schemas.openxmlformats.org/drawingml/2006/main" xmlns:r="http://schemas.openxmlformats.org/officeDocument/2006/relationships" xmlns:p="http://schemas.openxmlformats.org/presentationml/2006/main">
  <p:tag name="GENSWF_SLIDE_TITLE" val="Hướng dẫn trò chơi"/>
  <p:tag name="ISPRING_SLIDE_INDENT_LEVEL" val="0"/>
  <p:tag name="GENSWF_ADVANCE_TIME" val="5"/>
  <p:tag name="ISPRING_CUSTOM_TIMING_USED" val="1"/>
  <p:tag name="ISPRING_SLIDE_ID_2" val="{D52F704D-E734-46E5-BCB7-C88B32A05CCA}"/>
</p:tagLst>
</file>

<file path=ppt/tags/tag24.xml><?xml version="1.0" encoding="utf-8"?>
<p:tagLst xmlns:a="http://schemas.openxmlformats.org/drawingml/2006/main" xmlns:r="http://schemas.openxmlformats.org/officeDocument/2006/relationships" xmlns:p="http://schemas.openxmlformats.org/presentationml/2006/main">
  <p:tag name="GENSWF_SLIDE_TITLE" val="Bắt đầu"/>
  <p:tag name="ISPRING_SLIDE_INDENT_LEVEL" val="0"/>
  <p:tag name="GENSWF_ADVANCE_TIME" val="29.192"/>
  <p:tag name="TIMING" val="|22.909|0.001"/>
  <p:tag name="ISPRING_CUSTOM_TIMING_USED" val="1"/>
  <p:tag name="ISPRING_SLIDE_ID_2" val="{8059A397-003B-48CD-BB07-B26EE35D60C4}"/>
</p:tagLst>
</file>

<file path=ppt/tags/tag25.xml><?xml version="1.0" encoding="utf-8"?>
<p:tagLst xmlns:a="http://schemas.openxmlformats.org/drawingml/2006/main" xmlns:r="http://schemas.openxmlformats.org/officeDocument/2006/relationships" xmlns:p="http://schemas.openxmlformats.org/presentationml/2006/main">
  <p:tag name="GENSWF_SLIDE_TITLE" val="Câu 1"/>
  <p:tag name="ISPRING_SLIDE_INDENT_LEVEL" val="0"/>
  <p:tag name="GENSWF_ADVANCE_TIME" val="5"/>
  <p:tag name="TIMING" val="|0.5"/>
  <p:tag name="ISPRING_CUSTOM_TIMING_USED" val="1"/>
  <p:tag name="ISPRING_SLIDE_ID_2" val="{3F5D44F5-A050-4B49-AA57-5B63CE371676}"/>
</p:tagLst>
</file>

<file path=ppt/tags/tag26.xml><?xml version="1.0" encoding="utf-8"?>
<p:tagLst xmlns:a="http://schemas.openxmlformats.org/drawingml/2006/main" xmlns:r="http://schemas.openxmlformats.org/officeDocument/2006/relationships" xmlns:p="http://schemas.openxmlformats.org/presentationml/2006/main">
  <p:tag name="GENSWF_SLIDE_TITLE" val="Câu 2"/>
  <p:tag name="ISPRING_SLIDE_INDENT_LEVEL" val="0"/>
  <p:tag name="GENSWF_ADVANCE_TIME" val="5"/>
  <p:tag name="TIMING" val="|0.5"/>
  <p:tag name="ISPRING_CUSTOM_TIMING_USED" val="1"/>
  <p:tag name="ISPRING_SLIDE_ID_2" val="{5BD1F501-52B6-41A0-8EA5-E722E622DE8A}"/>
</p:tagLst>
</file>

<file path=ppt/tags/tag27.xml><?xml version="1.0" encoding="utf-8"?>
<p:tagLst xmlns:a="http://schemas.openxmlformats.org/drawingml/2006/main" xmlns:r="http://schemas.openxmlformats.org/officeDocument/2006/relationships" xmlns:p="http://schemas.openxmlformats.org/presentationml/2006/main">
  <p:tag name="GENSWF_SLIDE_TITLE" val="Kết thúc bài dạy"/>
  <p:tag name="ISPRING_SLIDE_INDENT_LEVEL" val="0"/>
  <p:tag name="GENSWF_ADVANCE_TIME" val="5"/>
  <p:tag name="ISPRING_CUSTOM_TIMING_USED" val="1"/>
  <p:tag name="ISPRING_SLIDE_ID_2" val="{91EBA553-4059-4562-9F6D-68319FAEC17D}"/>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GENSWF_SLIDE_TITLE" val="Khởi động"/>
  <p:tag name="ISPRING_SLIDE_INDENT_LEVEL" val="0"/>
  <p:tag name="ISPRING_CUSTOM_TIMING_USED" val="1"/>
  <p:tag name="GENSWF_ADVANCE_TIME" val="14.478"/>
  <p:tag name="ISPRING_SLIDE_ID_2" val="{A4F293AF-3458-4AAF-9499-CE7E78CB8D91}"/>
</p:tagLst>
</file>

<file path=ppt/tags/tag6.xml><?xml version="1.0" encoding="utf-8"?>
<p:tagLst xmlns:a="http://schemas.openxmlformats.org/drawingml/2006/main" xmlns:r="http://schemas.openxmlformats.org/officeDocument/2006/relationships" xmlns:p="http://schemas.openxmlformats.org/presentationml/2006/main">
  <p:tag name="GENSWF_SLIDE_TITLE" val="Vấn đề khởi động"/>
  <p:tag name="ISPRING_SLIDE_INDENT_LEVEL" val="0"/>
  <p:tag name="ISPRING_CUSTOM_TIMING_USED" val="1"/>
  <p:tag name="GENSWF_ADVANCE_TIME" val="17.112"/>
  <p:tag name="TIMING" val="|15.436|0.001"/>
  <p:tag name="ISPRING_SLIDE_ID_2" val="{B89768E8-DFB5-42AD-A97F-7E6513EB8612}"/>
</p:tagLst>
</file>

<file path=ppt/tags/tag7.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CUSTOM_TIMING_USED" val="1"/>
  <p:tag name="GENSWF_ADVANCE_TIME" val="5.749"/>
  <p:tag name="ISPRING_SLIDE_ID_2" val="{765CE140-BB87-4AFC-958C-A2CCAC9B9B8F}"/>
</p:tagLst>
</file>

<file path=ppt/tags/tag8.xml><?xml version="1.0" encoding="utf-8"?>
<p:tagLst xmlns:a="http://schemas.openxmlformats.org/drawingml/2006/main" xmlns:r="http://schemas.openxmlformats.org/officeDocument/2006/relationships" xmlns:p="http://schemas.openxmlformats.org/presentationml/2006/main">
  <p:tag name="GENSWF_SLIDE_TITLE" val="Hình thành kiến thức"/>
  <p:tag name="ISPRING_SLIDE_INDENT_LEVEL" val="0"/>
  <p:tag name="ISPRING_CUSTOM_TIMING_USED" val="1"/>
  <p:tag name="GENSWF_ADVANCE_TIME" val="16.993"/>
  <p:tag name="ISPRING_SLIDE_ID_2" val="{04790C69-EA57-4D7B-BDB5-51051063DD2E}"/>
</p:tagLst>
</file>

<file path=ppt/tags/tag9.xml><?xml version="1.0" encoding="utf-8"?>
<p:tagLst xmlns:a="http://schemas.openxmlformats.org/drawingml/2006/main" xmlns:r="http://schemas.openxmlformats.org/officeDocument/2006/relationships" xmlns:p="http://schemas.openxmlformats.org/presentationml/2006/main">
  <p:tag name="ISPRING_CONTENTLIB_ASSET_META" val="{&quot;ai&quot;:&quot;hZ_9zbRfFcHWE1HuD3w4ig&quot;,&quot;gi&quot;:&quot;lEnJj4fXVWqDHW9O-8f6IQ&quot;,&quot;ti&quot;:&quot;characters&quot;,&quot;vs&quot;:{&quot;f&quot;:[813,795],&quot;i&quot;:{&quot;d&quot;:&quot;hZ_9zbRfFcHWE1HuD3w4ig&quot;,&quot;p&quot;: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1513</Words>
  <Application>Microsoft Office PowerPoint</Application>
  <PresentationFormat>Widescreen</PresentationFormat>
  <Paragraphs>149</Paragraphs>
  <Slides>22</Slides>
  <Notes>22</Notes>
  <HiddenSlides>0</HiddenSlides>
  <MMClips>8</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9" baseType="lpstr">
      <vt:lpstr>宋体</vt:lpstr>
      <vt:lpstr>Arial</vt:lpstr>
      <vt:lpstr>Bodoni MT</vt:lpstr>
      <vt:lpstr>Calibri</vt:lpstr>
      <vt:lpstr>Calibri Light</vt:lpstr>
      <vt:lpstr>Cambria</vt:lpstr>
      <vt:lpstr>Impact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Trần Văn Hùng</dc:creator>
  <cp:lastModifiedBy>Admin</cp:lastModifiedBy>
  <cp:revision>305</cp:revision>
  <dcterms:created xsi:type="dcterms:W3CDTF">2021-09-29T08:50:21Z</dcterms:created>
  <dcterms:modified xsi:type="dcterms:W3CDTF">2024-05-02T03:23:51Z</dcterms:modified>
</cp:coreProperties>
</file>