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9" r:id="rId2"/>
    <p:sldId id="265" r:id="rId3"/>
    <p:sldId id="266" r:id="rId4"/>
    <p:sldId id="314" r:id="rId5"/>
    <p:sldId id="315" r:id="rId6"/>
    <p:sldId id="316" r:id="rId7"/>
    <p:sldId id="277" r:id="rId8"/>
    <p:sldId id="312" r:id="rId9"/>
    <p:sldId id="311" r:id="rId10"/>
    <p:sldId id="256" r:id="rId11"/>
    <p:sldId id="257" r:id="rId12"/>
    <p:sldId id="317" r:id="rId13"/>
    <p:sldId id="261" r:id="rId14"/>
    <p:sldId id="301" r:id="rId15"/>
    <p:sldId id="262" r:id="rId16"/>
    <p:sldId id="263" r:id="rId17"/>
    <p:sldId id="297" r:id="rId18"/>
    <p:sldId id="298" r:id="rId19"/>
    <p:sldId id="303" r:id="rId20"/>
    <p:sldId id="302" r:id="rId21"/>
    <p:sldId id="260" r:id="rId22"/>
    <p:sldId id="310" r:id="rId23"/>
    <p:sldId id="305" r:id="rId24"/>
    <p:sldId id="306" r:id="rId25"/>
    <p:sldId id="307" r:id="rId26"/>
    <p:sldId id="308" r:id="rId27"/>
    <p:sldId id="309" r:id="rId28"/>
    <p:sldId id="278" r:id="rId29"/>
    <p:sldId id="285" r:id="rId30"/>
    <p:sldId id="299" r:id="rId31"/>
    <p:sldId id="279" r:id="rId32"/>
    <p:sldId id="295" r:id="rId33"/>
    <p:sldId id="282" r:id="rId34"/>
    <p:sldId id="296" r:id="rId35"/>
    <p:sldId id="284" r:id="rId36"/>
    <p:sldId id="267" r:id="rId37"/>
    <p:sldId id="270" r:id="rId38"/>
    <p:sldId id="292" r:id="rId39"/>
    <p:sldId id="293" r:id="rId40"/>
    <p:sldId id="294" r:id="rId41"/>
    <p:sldId id="268" r:id="rId42"/>
    <p:sldId id="274" r:id="rId43"/>
    <p:sldId id="269" r:id="rId44"/>
    <p:sldId id="290" r:id="rId45"/>
    <p:sldId id="291" r:id="rId46"/>
    <p:sldId id="28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7C68"/>
    <a:srgbClr val="89D3E2"/>
    <a:srgbClr val="E6E6E6"/>
    <a:srgbClr val="FFD5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72" d="100"/>
          <a:sy n="72" d="100"/>
        </p:scale>
        <p:origin x="6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7AAB9F-A216-4CF1-A45E-B0C09AF50269}"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437FA8-357D-4E6A-A4BB-6030CD9ABCDD}" type="slidenum">
              <a:rPr lang="en-US" smtClean="0"/>
              <a:t>‹#›</a:t>
            </a:fld>
            <a:endParaRPr lang="en-US"/>
          </a:p>
        </p:txBody>
      </p:sp>
    </p:spTree>
    <p:extLst>
      <p:ext uri="{BB962C8B-B14F-4D97-AF65-F5344CB8AC3E}">
        <p14:creationId xmlns:p14="http://schemas.microsoft.com/office/powerpoint/2010/main" val="3567528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1CE03-405D-4387-B5CD-8656A5D1160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DEC7CF-16B4-476A-ADC8-E03A14A18C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D7E322-BABC-4B17-9DDD-A73E4623E98B}"/>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4/4/2025</a:t>
            </a:fld>
            <a:endParaRPr lang="en-US"/>
          </a:p>
        </p:txBody>
      </p:sp>
      <p:sp>
        <p:nvSpPr>
          <p:cNvPr id="5" name="Footer Placeholder 4">
            <a:extLst>
              <a:ext uri="{FF2B5EF4-FFF2-40B4-BE49-F238E27FC236}">
                <a16:creationId xmlns:a16="http://schemas.microsoft.com/office/drawing/2014/main" id="{B4640283-334B-4640-9668-6B61BE97DF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42C437-2F64-49EF-82CA-17978F24D902}"/>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2351201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4302A-27A9-4CFC-A833-2A9B81C3DB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E68280-4B23-4809-8F21-2CCD9EC9044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C95121-8973-4BDA-A1DD-E679CD4D2E20}"/>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4/4/2025</a:t>
            </a:fld>
            <a:endParaRPr lang="en-US"/>
          </a:p>
        </p:txBody>
      </p:sp>
      <p:sp>
        <p:nvSpPr>
          <p:cNvPr id="5" name="Footer Placeholder 4">
            <a:extLst>
              <a:ext uri="{FF2B5EF4-FFF2-40B4-BE49-F238E27FC236}">
                <a16:creationId xmlns:a16="http://schemas.microsoft.com/office/drawing/2014/main" id="{90D8028D-8589-421D-96C8-9E6CAADCA4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635591-261E-4ACD-AD74-68C8046624D6}"/>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1929380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AE54AB-DEF3-4808-8D5F-F40A5DFAC6C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43E8F4-49FE-4D5A-81F6-22BD52FDBDB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6A1FF-D402-440F-87F0-AD7E3AAE2D1D}"/>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4/4/2025</a:t>
            </a:fld>
            <a:endParaRPr lang="en-US"/>
          </a:p>
        </p:txBody>
      </p:sp>
      <p:sp>
        <p:nvSpPr>
          <p:cNvPr id="5" name="Footer Placeholder 4">
            <a:extLst>
              <a:ext uri="{FF2B5EF4-FFF2-40B4-BE49-F238E27FC236}">
                <a16:creationId xmlns:a16="http://schemas.microsoft.com/office/drawing/2014/main" id="{CCC4C88D-CF2F-48A4-83C3-EDB9797F8D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333455-4A11-4ED0-9FE6-28ACE9D3E9FB}"/>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2936968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18223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24869-54A8-4FAE-8A3A-152CC9310F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FD2754-3BC3-4FF1-B76B-8ADDCA4C938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7D780-366C-4338-9610-50DB8786B706}"/>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4/4/2025</a:t>
            </a:fld>
            <a:endParaRPr lang="en-US"/>
          </a:p>
        </p:txBody>
      </p:sp>
      <p:sp>
        <p:nvSpPr>
          <p:cNvPr id="5" name="Footer Placeholder 4">
            <a:extLst>
              <a:ext uri="{FF2B5EF4-FFF2-40B4-BE49-F238E27FC236}">
                <a16:creationId xmlns:a16="http://schemas.microsoft.com/office/drawing/2014/main" id="{B706BF10-7161-4BFB-BAC6-7D9DC3A7DD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EB45FB-35DC-4BD8-9325-6695882DA102}"/>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2545191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C4BFB-8F28-4B02-A153-FE8DDA8E6E6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4F5436-DFEF-45CF-AB12-56D9B20827A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7165E9-B5BB-4E11-AF98-D1A89EA743CB}"/>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4/4/2025</a:t>
            </a:fld>
            <a:endParaRPr lang="en-US"/>
          </a:p>
        </p:txBody>
      </p:sp>
      <p:sp>
        <p:nvSpPr>
          <p:cNvPr id="5" name="Footer Placeholder 4">
            <a:extLst>
              <a:ext uri="{FF2B5EF4-FFF2-40B4-BE49-F238E27FC236}">
                <a16:creationId xmlns:a16="http://schemas.microsoft.com/office/drawing/2014/main" id="{BD15D8B6-572E-42D0-9888-7503965083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B7FA94-071A-42C4-AC8F-C605F6FD5FF6}"/>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3886089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21385-1CDA-40F3-B5A9-FBAA5FD20C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FA6365-52CE-46C7-94C9-594E4F21444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A5A118-DC2A-4AAB-8591-E5A65B36491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244DC1-BF3F-4577-ACD4-DAF110409A15}"/>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4/4/2025</a:t>
            </a:fld>
            <a:endParaRPr lang="en-US"/>
          </a:p>
        </p:txBody>
      </p:sp>
      <p:sp>
        <p:nvSpPr>
          <p:cNvPr id="6" name="Footer Placeholder 5">
            <a:extLst>
              <a:ext uri="{FF2B5EF4-FFF2-40B4-BE49-F238E27FC236}">
                <a16:creationId xmlns:a16="http://schemas.microsoft.com/office/drawing/2014/main" id="{6B477111-1F8F-4B8F-B856-3B6C8B26BD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A7B9C7-86C7-4112-8B67-D6A35838F6FF}"/>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3389491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3776C-BF85-407D-9CDA-1CC72253BA3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BE400E9-AEF5-4D52-906D-89029EFA6FD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738AB-8330-401A-9B3F-60F7E1D32D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4F2F37-AC94-45BC-B972-08FAF98D28B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B109B4-460D-40FF-B6B2-78C0F3E25B7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53B36D-8397-4077-826C-72BD372FC20B}"/>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4/4/2025</a:t>
            </a:fld>
            <a:endParaRPr lang="en-US"/>
          </a:p>
        </p:txBody>
      </p:sp>
      <p:sp>
        <p:nvSpPr>
          <p:cNvPr id="8" name="Footer Placeholder 7">
            <a:extLst>
              <a:ext uri="{FF2B5EF4-FFF2-40B4-BE49-F238E27FC236}">
                <a16:creationId xmlns:a16="http://schemas.microsoft.com/office/drawing/2014/main" id="{D9C300D5-BB38-4B45-A5AC-F97FE7E950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C4665A-E6D5-4812-8C40-486BDCF24D10}"/>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2083073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F6D6F-BFBF-4E02-A19A-393F9DD5FC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EC7E5C9-8901-4619-85C1-F5C6A0878FC4}"/>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4/4/2025</a:t>
            </a:fld>
            <a:endParaRPr lang="en-US"/>
          </a:p>
        </p:txBody>
      </p:sp>
      <p:sp>
        <p:nvSpPr>
          <p:cNvPr id="4" name="Footer Placeholder 3">
            <a:extLst>
              <a:ext uri="{FF2B5EF4-FFF2-40B4-BE49-F238E27FC236}">
                <a16:creationId xmlns:a16="http://schemas.microsoft.com/office/drawing/2014/main" id="{B6CE916A-61DD-4F35-874D-1EE7132528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C177566-33AB-45F2-BC13-DF19851ABC8B}"/>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693008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0C6F3-12CA-4754-B67C-0B4FF676009C}"/>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4/4/2025</a:t>
            </a:fld>
            <a:endParaRPr lang="en-US"/>
          </a:p>
        </p:txBody>
      </p:sp>
      <p:sp>
        <p:nvSpPr>
          <p:cNvPr id="3" name="Footer Placeholder 2">
            <a:extLst>
              <a:ext uri="{FF2B5EF4-FFF2-40B4-BE49-F238E27FC236}">
                <a16:creationId xmlns:a16="http://schemas.microsoft.com/office/drawing/2014/main" id="{07CDDB4D-0032-4536-BEE5-2CFD7776D3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DE83A2D-EECD-424A-8894-37DA8605141C}"/>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3755929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50F3D-A231-41AA-9A64-E29B0E2AF16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D538E9-DA75-4DA7-8A7B-57ED29BE88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E1CF03-6BB5-4D0C-A5A5-D37A382BFF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E6E6F4-2341-44A9-88B9-8556465712D1}"/>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4/4/2025</a:t>
            </a:fld>
            <a:endParaRPr lang="en-US"/>
          </a:p>
        </p:txBody>
      </p:sp>
      <p:sp>
        <p:nvSpPr>
          <p:cNvPr id="6" name="Footer Placeholder 5">
            <a:extLst>
              <a:ext uri="{FF2B5EF4-FFF2-40B4-BE49-F238E27FC236}">
                <a16:creationId xmlns:a16="http://schemas.microsoft.com/office/drawing/2014/main" id="{238DE3CA-8293-4FEE-A8DD-077117A8BD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E77D6D-8E20-441E-BC65-15696C092AC2}"/>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661074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0960B-4690-45BA-8FAB-173689AD2B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CB924D-F42E-4BD8-ACB5-BE1AD6305E3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A895D9-636A-43CA-8D88-17CDC7DF006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06E4B-77EB-4263-961E-6F48EB035957}"/>
              </a:ext>
            </a:extLst>
          </p:cNvPr>
          <p:cNvSpPr>
            <a:spLocks noGrp="1"/>
          </p:cNvSpPr>
          <p:nvPr>
            <p:ph type="dt" sz="half" idx="10"/>
          </p:nvPr>
        </p:nvSpPr>
        <p:spPr>
          <a:xfrm>
            <a:off x="838200" y="6356350"/>
            <a:ext cx="2743200" cy="365125"/>
          </a:xfrm>
          <a:prstGeom prst="rect">
            <a:avLst/>
          </a:prstGeom>
        </p:spPr>
        <p:txBody>
          <a:bodyPr/>
          <a:lstStyle/>
          <a:p>
            <a:fld id="{11231AF0-7D40-4B22-B125-3A366449C936}" type="datetimeFigureOut">
              <a:rPr lang="en-US" smtClean="0"/>
              <a:t>4/4/2025</a:t>
            </a:fld>
            <a:endParaRPr lang="en-US"/>
          </a:p>
        </p:txBody>
      </p:sp>
      <p:sp>
        <p:nvSpPr>
          <p:cNvPr id="6" name="Footer Placeholder 5">
            <a:extLst>
              <a:ext uri="{FF2B5EF4-FFF2-40B4-BE49-F238E27FC236}">
                <a16:creationId xmlns:a16="http://schemas.microsoft.com/office/drawing/2014/main" id="{25B42342-968D-46D6-AD4D-EC86CE24D3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6FF2B2D-7098-4FF8-98F6-E36562D69B7B}"/>
              </a:ext>
            </a:extLst>
          </p:cNvPr>
          <p:cNvSpPr>
            <a:spLocks noGrp="1"/>
          </p:cNvSpPr>
          <p:nvPr>
            <p:ph type="sldNum" sz="quarter" idx="12"/>
          </p:nvPr>
        </p:nvSpPr>
        <p:spPr>
          <a:xfrm>
            <a:off x="8610600" y="6356350"/>
            <a:ext cx="2743200" cy="365125"/>
          </a:xfrm>
          <a:prstGeom prst="rect">
            <a:avLst/>
          </a:prstGeom>
        </p:spPr>
        <p:txBody>
          <a:bodyPr/>
          <a:lstStyle/>
          <a:p>
            <a:fld id="{CBAEFE6E-D58A-4BB2-B789-63278EF3C852}" type="slidenum">
              <a:rPr lang="en-US" smtClean="0"/>
              <a:t>‹#›</a:t>
            </a:fld>
            <a:endParaRPr lang="en-US"/>
          </a:p>
        </p:txBody>
      </p:sp>
    </p:spTree>
    <p:extLst>
      <p:ext uri="{BB962C8B-B14F-4D97-AF65-F5344CB8AC3E}">
        <p14:creationId xmlns:p14="http://schemas.microsoft.com/office/powerpoint/2010/main" val="2732087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 name="9Slide.vn - 2019">
            <a:extLst>
              <a:ext uri="{FF2B5EF4-FFF2-40B4-BE49-F238E27FC236}">
                <a16:creationId xmlns:a16="http://schemas.microsoft.com/office/drawing/2014/main" id="{CAD8D23E-CB57-4B14-99E2-6C587A4E57F3}"/>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210865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3.png"/><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6.jpeg"/><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9.png"/><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13.png"/><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4.emf"/></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4.emf"/></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4.em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4.em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13.png"/><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13.png"/><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0.png"/><Relationship Id="rId4" Type="http://schemas.openxmlformats.org/officeDocument/2006/relationships/image" Target="../media/image4.emf"/><Relationship Id="rId9"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13.png"/><Relationship Id="rId4" Type="http://schemas.openxmlformats.org/officeDocument/2006/relationships/image" Target="../media/image4.emf"/></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4.emf"/></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13.png"/><Relationship Id="rId4" Type="http://schemas.openxmlformats.org/officeDocument/2006/relationships/image" Target="../media/image4.emf"/></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0.png"/><Relationship Id="rId4" Type="http://schemas.openxmlformats.org/officeDocument/2006/relationships/image" Target="../media/image4.emf"/></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13.png"/><Relationship Id="rId4" Type="http://schemas.openxmlformats.org/officeDocument/2006/relationships/image" Target="../media/image4.emf"/></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13.png"/><Relationship Id="rId4" Type="http://schemas.openxmlformats.org/officeDocument/2006/relationships/image" Target="../media/image4.emf"/></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13.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3.png"/><Relationship Id="rId4" Type="http://schemas.openxmlformats.org/officeDocument/2006/relationships/image" Target="../media/image4.emf"/></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13.png"/><Relationship Id="rId4" Type="http://schemas.openxmlformats.org/officeDocument/2006/relationships/image" Target="../media/image4.emf"/></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13.png"/><Relationship Id="rId4" Type="http://schemas.openxmlformats.org/officeDocument/2006/relationships/image" Target="../media/image4.emf"/></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13.png"/><Relationship Id="rId4" Type="http://schemas.openxmlformats.org/officeDocument/2006/relationships/image" Target="../media/image4.emf"/></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457200"/>
            <a:ext cx="12193057" cy="6234464"/>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54701"/>
          <a:stretch/>
        </p:blipFill>
        <p:spPr>
          <a:xfrm>
            <a:off x="0" y="4145932"/>
            <a:ext cx="12192000" cy="27120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60508" r="5641"/>
          <a:stretch/>
        </p:blipFill>
        <p:spPr>
          <a:xfrm>
            <a:off x="0" y="0"/>
            <a:ext cx="12192000" cy="2207286"/>
          </a:xfrm>
          <a:prstGeom prst="rect">
            <a:avLst/>
          </a:prstGeom>
        </p:spPr>
      </p:pic>
      <p:sp>
        <p:nvSpPr>
          <p:cNvPr id="11" name="TextBox 10">
            <a:extLst>
              <a:ext uri="{FF2B5EF4-FFF2-40B4-BE49-F238E27FC236}">
                <a16:creationId xmlns:a16="http://schemas.microsoft.com/office/drawing/2014/main" id="{FE15ED69-CCA7-48B0-B815-CB1AD58D8A45}"/>
              </a:ext>
            </a:extLst>
          </p:cNvPr>
          <p:cNvSpPr txBox="1"/>
          <p:nvPr/>
        </p:nvSpPr>
        <p:spPr>
          <a:xfrm>
            <a:off x="670772" y="1920342"/>
            <a:ext cx="7242367" cy="1757341"/>
          </a:xfrm>
          <a:prstGeom prst="rect">
            <a:avLst/>
          </a:prstGeom>
          <a:noFill/>
        </p:spPr>
        <p:txBody>
          <a:bodyPr wrap="none" lIns="0" tIns="0" rIns="0" bIns="0" rtlCol="0">
            <a:spAutoFit/>
          </a:bodyPr>
          <a:lstStyle/>
          <a:p>
            <a:pPr>
              <a:lnSpc>
                <a:spcPct val="110000"/>
              </a:lnSpc>
            </a:pPr>
            <a:r>
              <a:rPr lang="en-US" sz="5400" b="1" spc="-50">
                <a:solidFill>
                  <a:schemeClr val="accent6">
                    <a:lumMod val="50000"/>
                  </a:schemeClr>
                </a:solidFill>
              </a:rPr>
              <a:t>CHÀO MỪNG CÁC EM</a:t>
            </a:r>
          </a:p>
          <a:p>
            <a:pPr>
              <a:lnSpc>
                <a:spcPct val="110000"/>
              </a:lnSpc>
            </a:pPr>
            <a:r>
              <a:rPr lang="en-US" sz="5400" b="1" spc="-50">
                <a:solidFill>
                  <a:schemeClr val="accent6">
                    <a:lumMod val="50000"/>
                  </a:schemeClr>
                </a:solidFill>
              </a:rPr>
              <a:t>ĐẾN VỚI MÔN HỌC</a:t>
            </a:r>
          </a:p>
        </p:txBody>
      </p:sp>
      <p:sp>
        <p:nvSpPr>
          <p:cNvPr id="9" name="TextBox 8">
            <a:extLst>
              <a:ext uri="{FF2B5EF4-FFF2-40B4-BE49-F238E27FC236}">
                <a16:creationId xmlns:a16="http://schemas.microsoft.com/office/drawing/2014/main" id="{39F27F9C-087E-4E01-AC1B-7E66C749F82B}"/>
              </a:ext>
            </a:extLst>
          </p:cNvPr>
          <p:cNvSpPr txBox="1"/>
          <p:nvPr/>
        </p:nvSpPr>
        <p:spPr>
          <a:xfrm>
            <a:off x="670772" y="3913417"/>
            <a:ext cx="5716308" cy="1301703"/>
          </a:xfrm>
          <a:prstGeom prst="rect">
            <a:avLst/>
          </a:prstGeom>
          <a:noFill/>
        </p:spPr>
        <p:txBody>
          <a:bodyPr wrap="none" lIns="0" tIns="0" rIns="0" bIns="0" rtlCol="0">
            <a:spAutoFit/>
          </a:bodyPr>
          <a:lstStyle/>
          <a:p>
            <a:pPr>
              <a:lnSpc>
                <a:spcPct val="110000"/>
              </a:lnSpc>
            </a:pPr>
            <a:r>
              <a:rPr lang="en-US" sz="4000" b="1" spc="-50" dirty="0">
                <a:solidFill>
                  <a:schemeClr val="tx2">
                    <a:lumMod val="50000"/>
                  </a:schemeClr>
                </a:solidFill>
              </a:rPr>
              <a:t>KHOA </a:t>
            </a:r>
            <a:r>
              <a:rPr lang="en-US" sz="4000" b="1" spc="-50" dirty="0" err="1">
                <a:solidFill>
                  <a:schemeClr val="tx2">
                    <a:lumMod val="50000"/>
                  </a:schemeClr>
                </a:solidFill>
              </a:rPr>
              <a:t>HỌC</a:t>
            </a:r>
            <a:r>
              <a:rPr lang="en-US" sz="4000" b="1" spc="-50" dirty="0">
                <a:solidFill>
                  <a:schemeClr val="tx2">
                    <a:lumMod val="50000"/>
                  </a:schemeClr>
                </a:solidFill>
              </a:rPr>
              <a:t> </a:t>
            </a:r>
            <a:r>
              <a:rPr lang="en-US" sz="4000" b="1" spc="-50" dirty="0" err="1">
                <a:solidFill>
                  <a:schemeClr val="tx2">
                    <a:lumMod val="50000"/>
                  </a:schemeClr>
                </a:solidFill>
              </a:rPr>
              <a:t>TỰ</a:t>
            </a:r>
            <a:r>
              <a:rPr lang="en-US" sz="4000" b="1" spc="-50" dirty="0">
                <a:solidFill>
                  <a:schemeClr val="tx2">
                    <a:lumMod val="50000"/>
                  </a:schemeClr>
                </a:solidFill>
              </a:rPr>
              <a:t> </a:t>
            </a:r>
            <a:r>
              <a:rPr lang="en-US" sz="4000" b="1" spc="-50" dirty="0" err="1">
                <a:solidFill>
                  <a:schemeClr val="tx2">
                    <a:lumMod val="50000"/>
                  </a:schemeClr>
                </a:solidFill>
              </a:rPr>
              <a:t>NHIÊN</a:t>
            </a:r>
            <a:r>
              <a:rPr lang="en-US" sz="4000" b="1" spc="-50" dirty="0">
                <a:solidFill>
                  <a:schemeClr val="tx2">
                    <a:lumMod val="50000"/>
                  </a:schemeClr>
                </a:solidFill>
              </a:rPr>
              <a:t> 7</a:t>
            </a:r>
          </a:p>
          <a:p>
            <a:pPr>
              <a:lnSpc>
                <a:spcPct val="110000"/>
              </a:lnSpc>
            </a:pPr>
            <a:r>
              <a:rPr lang="en-US" sz="4000" b="1" spc="-50" dirty="0" err="1">
                <a:solidFill>
                  <a:schemeClr val="tx2">
                    <a:lumMod val="50000"/>
                  </a:schemeClr>
                </a:solidFill>
              </a:rPr>
              <a:t>NĂM</a:t>
            </a:r>
            <a:r>
              <a:rPr lang="en-US" sz="4000" b="1" spc="-50" dirty="0">
                <a:solidFill>
                  <a:schemeClr val="tx2">
                    <a:lumMod val="50000"/>
                  </a:schemeClr>
                </a:solidFill>
              </a:rPr>
              <a:t> </a:t>
            </a:r>
            <a:r>
              <a:rPr lang="en-US" sz="4000" b="1" spc="-50" dirty="0" err="1">
                <a:solidFill>
                  <a:schemeClr val="tx2">
                    <a:lumMod val="50000"/>
                  </a:schemeClr>
                </a:solidFill>
              </a:rPr>
              <a:t>HỌC</a:t>
            </a:r>
            <a:r>
              <a:rPr lang="en-US" sz="4000" b="1" spc="-50" dirty="0">
                <a:solidFill>
                  <a:schemeClr val="tx2">
                    <a:lumMod val="50000"/>
                  </a:schemeClr>
                </a:solidFill>
              </a:rPr>
              <a:t> 2024 - 2025</a:t>
            </a:r>
          </a:p>
        </p:txBody>
      </p:sp>
      <p:pic>
        <p:nvPicPr>
          <p:cNvPr id="10"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A3427CF9-E60B-43A3-B696-C8148056361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144066" y="1892819"/>
            <a:ext cx="3072363" cy="3072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51941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840139"/>
            <a:ext cx="12193057" cy="5468586"/>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3574432"/>
            <a:ext cx="12192000" cy="32835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0" y="0"/>
            <a:ext cx="12192000" cy="2578214"/>
          </a:xfrm>
          <a:prstGeom prst="rect">
            <a:avLst/>
          </a:prstGeom>
        </p:spPr>
      </p:pic>
      <p:sp>
        <p:nvSpPr>
          <p:cNvPr id="8" name="TextBox 7">
            <a:extLst>
              <a:ext uri="{FF2B5EF4-FFF2-40B4-BE49-F238E27FC236}">
                <a16:creationId xmlns:a16="http://schemas.microsoft.com/office/drawing/2014/main" id="{2736F615-ECF4-4DE6-9492-6C67DF5E6CEB}"/>
              </a:ext>
            </a:extLst>
          </p:cNvPr>
          <p:cNvSpPr txBox="1"/>
          <p:nvPr/>
        </p:nvSpPr>
        <p:spPr>
          <a:xfrm>
            <a:off x="929361" y="3106703"/>
            <a:ext cx="10333278" cy="1691297"/>
          </a:xfrm>
          <a:prstGeom prst="rect">
            <a:avLst/>
          </a:prstGeom>
          <a:noFill/>
        </p:spPr>
        <p:txBody>
          <a:bodyPr wrap="none" lIns="0" tIns="0" rIns="0" bIns="0" rtlCol="0">
            <a:spAutoFit/>
          </a:bodyPr>
          <a:lstStyle/>
          <a:p>
            <a:pPr algn="ctr">
              <a:lnSpc>
                <a:spcPct val="120000"/>
              </a:lnSpc>
            </a:pPr>
            <a:r>
              <a:rPr lang="en-US" sz="4800" b="1" spc="-80">
                <a:solidFill>
                  <a:schemeClr val="tx2">
                    <a:lumMod val="50000"/>
                  </a:schemeClr>
                </a:solidFill>
              </a:rPr>
              <a:t>VẬN DỤNG HIỆN TƯỢNG CẢM ỨNG</a:t>
            </a:r>
          </a:p>
          <a:p>
            <a:pPr algn="ctr">
              <a:lnSpc>
                <a:spcPct val="120000"/>
              </a:lnSpc>
            </a:pPr>
            <a:r>
              <a:rPr lang="en-US" sz="4800" b="1" spc="-80">
                <a:solidFill>
                  <a:schemeClr val="tx2">
                    <a:lumMod val="50000"/>
                  </a:schemeClr>
                </a:solidFill>
              </a:rPr>
              <a:t>Ở SINH VẬT VÀO THỰC TIỄN</a:t>
            </a:r>
          </a:p>
        </p:txBody>
      </p:sp>
      <p:sp>
        <p:nvSpPr>
          <p:cNvPr id="11" name="TextBox 10">
            <a:extLst>
              <a:ext uri="{FF2B5EF4-FFF2-40B4-BE49-F238E27FC236}">
                <a16:creationId xmlns:a16="http://schemas.microsoft.com/office/drawing/2014/main" id="{FE15ED69-CCA7-48B0-B815-CB1AD58D8A45}"/>
              </a:ext>
            </a:extLst>
          </p:cNvPr>
          <p:cNvSpPr txBox="1"/>
          <p:nvPr/>
        </p:nvSpPr>
        <p:spPr>
          <a:xfrm>
            <a:off x="4637268" y="1899044"/>
            <a:ext cx="2917465" cy="1106713"/>
          </a:xfrm>
          <a:prstGeom prst="rect">
            <a:avLst/>
          </a:prstGeom>
          <a:noFill/>
        </p:spPr>
        <p:txBody>
          <a:bodyPr wrap="none" lIns="0" tIns="0" rIns="0" bIns="0" rtlCol="0">
            <a:spAutoFit/>
          </a:bodyPr>
          <a:lstStyle/>
          <a:p>
            <a:pPr algn="ctr">
              <a:lnSpc>
                <a:spcPct val="120000"/>
              </a:lnSpc>
            </a:pPr>
            <a:r>
              <a:rPr lang="en-US" sz="6600" b="1">
                <a:solidFill>
                  <a:schemeClr val="accent6">
                    <a:lumMod val="50000"/>
                  </a:schemeClr>
                </a:solidFill>
              </a:rPr>
              <a:t>BÀI 34:</a:t>
            </a:r>
          </a:p>
        </p:txBody>
      </p:sp>
    </p:spTree>
    <p:extLst>
      <p:ext uri="{BB962C8B-B14F-4D97-AF65-F5344CB8AC3E}">
        <p14:creationId xmlns:p14="http://schemas.microsoft.com/office/powerpoint/2010/main" val="307776378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3DA9C1F8-C52B-4D5C-BAC7-DB75EAEC20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2">
            <a:extLst>
              <a:ext uri="{FF2B5EF4-FFF2-40B4-BE49-F238E27FC236}">
                <a16:creationId xmlns:a16="http://schemas.microsoft.com/office/drawing/2014/main" id="{F0E8FDDD-4B74-4FF5-9000-219B42109EB6}"/>
              </a:ext>
            </a:extLst>
          </p:cNvPr>
          <p:cNvPicPr>
            <a:picLocks noChangeAspect="1"/>
          </p:cNvPicPr>
          <p:nvPr/>
        </p:nvPicPr>
        <p:blipFill>
          <a:blip r:embed="rId3"/>
          <a:stretch>
            <a:fillRect/>
          </a:stretch>
        </p:blipFill>
        <p:spPr>
          <a:xfrm>
            <a:off x="-529" y="840139"/>
            <a:ext cx="12193057" cy="5468586"/>
          </a:xfrm>
          <a:prstGeom prst="rect">
            <a:avLst/>
          </a:prstGeom>
        </p:spPr>
      </p:pic>
      <p:pic>
        <p:nvPicPr>
          <p:cNvPr id="4" name="1">
            <a:extLst>
              <a:ext uri="{FF2B5EF4-FFF2-40B4-BE49-F238E27FC236}">
                <a16:creationId xmlns:a16="http://schemas.microsoft.com/office/drawing/2014/main" id="{B7340229-B08D-4684-A60F-5EDF7A6619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115" t="45100" r="5772"/>
          <a:stretch/>
        </p:blipFill>
        <p:spPr>
          <a:xfrm flipV="1">
            <a:off x="0" y="3766910"/>
            <a:ext cx="12192000" cy="3091089"/>
          </a:xfrm>
          <a:prstGeom prst="rect">
            <a:avLst/>
          </a:prstGeom>
        </p:spPr>
      </p:pic>
      <p:sp>
        <p:nvSpPr>
          <p:cNvPr id="5" name="TextBox 4">
            <a:extLst>
              <a:ext uri="{FF2B5EF4-FFF2-40B4-BE49-F238E27FC236}">
                <a16:creationId xmlns:a16="http://schemas.microsoft.com/office/drawing/2014/main" id="{28459DAF-BEA1-4CB0-875B-A9E25B11BB26}"/>
              </a:ext>
            </a:extLst>
          </p:cNvPr>
          <p:cNvSpPr txBox="1"/>
          <p:nvPr/>
        </p:nvSpPr>
        <p:spPr>
          <a:xfrm>
            <a:off x="929361" y="2671274"/>
            <a:ext cx="10333278" cy="1691297"/>
          </a:xfrm>
          <a:prstGeom prst="rect">
            <a:avLst/>
          </a:prstGeom>
          <a:noFill/>
        </p:spPr>
        <p:txBody>
          <a:bodyPr wrap="none" lIns="0" tIns="0" rIns="0" bIns="0" rtlCol="0">
            <a:spAutoFit/>
          </a:bodyPr>
          <a:lstStyle/>
          <a:p>
            <a:pPr algn="ctr">
              <a:lnSpc>
                <a:spcPct val="120000"/>
              </a:lnSpc>
            </a:pPr>
            <a:r>
              <a:rPr lang="en-US" sz="4800" b="1" spc="-80">
                <a:solidFill>
                  <a:schemeClr val="tx2">
                    <a:lumMod val="50000"/>
                  </a:schemeClr>
                </a:solidFill>
              </a:rPr>
              <a:t>VẬN DỤNG HIỆN TƯỢNG CẢM ỨNG</a:t>
            </a:r>
          </a:p>
          <a:p>
            <a:pPr algn="ctr">
              <a:lnSpc>
                <a:spcPct val="120000"/>
              </a:lnSpc>
            </a:pPr>
            <a:r>
              <a:rPr lang="en-US" sz="4800" b="1" spc="-80">
                <a:solidFill>
                  <a:schemeClr val="tx2">
                    <a:lumMod val="50000"/>
                  </a:schemeClr>
                </a:solidFill>
              </a:rPr>
              <a:t>Ở SINH VẬT TRONG TRỒNG TRỌT</a:t>
            </a:r>
          </a:p>
        </p:txBody>
      </p:sp>
      <p:sp>
        <p:nvSpPr>
          <p:cNvPr id="6" name="TextBox 5">
            <a:extLst>
              <a:ext uri="{FF2B5EF4-FFF2-40B4-BE49-F238E27FC236}">
                <a16:creationId xmlns:a16="http://schemas.microsoft.com/office/drawing/2014/main" id="{94F71FAB-A28F-4302-A64D-F5EC30386F2F}"/>
              </a:ext>
            </a:extLst>
          </p:cNvPr>
          <p:cNvSpPr txBox="1"/>
          <p:nvPr/>
        </p:nvSpPr>
        <p:spPr>
          <a:xfrm>
            <a:off x="4426472" y="1463615"/>
            <a:ext cx="3339056" cy="1106713"/>
          </a:xfrm>
          <a:prstGeom prst="rect">
            <a:avLst/>
          </a:prstGeom>
          <a:noFill/>
        </p:spPr>
        <p:txBody>
          <a:bodyPr wrap="none" lIns="0" tIns="0" rIns="0" bIns="0" rtlCol="0">
            <a:spAutoFit/>
          </a:bodyPr>
          <a:lstStyle/>
          <a:p>
            <a:pPr algn="ctr">
              <a:lnSpc>
                <a:spcPct val="120000"/>
              </a:lnSpc>
            </a:pPr>
            <a:r>
              <a:rPr lang="en-US" sz="6600" b="1">
                <a:solidFill>
                  <a:schemeClr val="accent6">
                    <a:lumMod val="50000"/>
                  </a:schemeClr>
                </a:solidFill>
              </a:rPr>
              <a:t>PHẦN 1.</a:t>
            </a:r>
          </a:p>
        </p:txBody>
      </p:sp>
    </p:spTree>
    <p:extLst>
      <p:ext uri="{BB962C8B-B14F-4D97-AF65-F5344CB8AC3E}">
        <p14:creationId xmlns:p14="http://schemas.microsoft.com/office/powerpoint/2010/main" val="4067934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1" y="311768"/>
            <a:ext cx="12201409"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pic>
        <p:nvPicPr>
          <p:cNvPr id="9" name="Picture 8">
            <a:extLst>
              <a:ext uri="{FF2B5EF4-FFF2-40B4-BE49-F238E27FC236}">
                <a16:creationId xmlns:a16="http://schemas.microsoft.com/office/drawing/2014/main" id="{89FFD97C-C96A-4663-8F93-E6362A69FA8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01714" y="13409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iệu quả tích cực từ đề án thay 2 triệu đèn compact chong thanh long">
            <a:extLst>
              <a:ext uri="{FF2B5EF4-FFF2-40B4-BE49-F238E27FC236}">
                <a16:creationId xmlns:a16="http://schemas.microsoft.com/office/drawing/2014/main" id="{57F46F0C-9BFE-4BCE-BB38-A0C52AF5D2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179" b="25179"/>
          <a:stretch/>
        </p:blipFill>
        <p:spPr bwMode="auto">
          <a:xfrm>
            <a:off x="1226553" y="3276600"/>
            <a:ext cx="10058400" cy="280686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70DFDC4-CA3A-2A62-6871-05F67C567792}"/>
              </a:ext>
            </a:extLst>
          </p:cNvPr>
          <p:cNvSpPr txBox="1"/>
          <p:nvPr/>
        </p:nvSpPr>
        <p:spPr>
          <a:xfrm>
            <a:off x="1503622" y="710534"/>
            <a:ext cx="9906000" cy="2400657"/>
          </a:xfrm>
          <a:prstGeom prst="rect">
            <a:avLst/>
          </a:prstGeom>
          <a:noFill/>
        </p:spPr>
        <p:txBody>
          <a:bodyPr wrap="square" rtlCol="0">
            <a:spAutoFit/>
          </a:bodyPr>
          <a:lstStyle/>
          <a:p>
            <a:r>
              <a:rPr lang="vi-VN" sz="3000">
                <a:latin typeface="Times New Roman" panose="02020603050405020304" pitchFamily="18" charset="0"/>
                <a:cs typeface="Times New Roman" panose="02020603050405020304" pitchFamily="18" charset="0"/>
              </a:rPr>
              <a:t>HS quan sát Hình 34.1, đọc thông tin mục I SGK tr.141, 142 và trả lời câu hỏi:</a:t>
            </a:r>
          </a:p>
          <a:p>
            <a:r>
              <a:rPr lang="vi-VN" sz="3000">
                <a:latin typeface="Times New Roman" panose="02020603050405020304" pitchFamily="18" charset="0"/>
                <a:cs typeface="Times New Roman" panose="02020603050405020304" pitchFamily="18" charset="0"/>
              </a:rPr>
              <a:t>+ Nêu một số ứng dụng hiện tượng cảm ứng ở sinh vật trong trồng trọt.</a:t>
            </a:r>
          </a:p>
          <a:p>
            <a:r>
              <a:rPr lang="vi-VN" sz="3000">
                <a:latin typeface="Times New Roman" panose="02020603050405020304" pitchFamily="18" charset="0"/>
                <a:cs typeface="Times New Roman" panose="02020603050405020304" pitchFamily="18" charset="0"/>
              </a:rPr>
              <a:t>+ Cho ví dụ cụ thể.</a:t>
            </a:r>
            <a:endParaRPr lang="vi-VN"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287142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1" y="311768"/>
            <a:ext cx="12201409"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pic>
        <p:nvPicPr>
          <p:cNvPr id="11" name="Picture 4" descr="Hiệu quả tích cực từ đề án thay 2 triệu đèn compact chong thanh long">
            <a:extLst>
              <a:ext uri="{FF2B5EF4-FFF2-40B4-BE49-F238E27FC236}">
                <a16:creationId xmlns:a16="http://schemas.microsoft.com/office/drawing/2014/main" id="{57F46F0C-9BFE-4BCE-BB38-A0C52AF5D2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179" b="25179"/>
          <a:stretch/>
        </p:blipFill>
        <p:spPr bwMode="auto">
          <a:xfrm>
            <a:off x="1226553" y="3276600"/>
            <a:ext cx="10058400" cy="280686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09C6AC64-3D3B-B7F8-48CE-64BB82A60A4A}"/>
              </a:ext>
            </a:extLst>
          </p:cNvPr>
          <p:cNvGrpSpPr/>
          <p:nvPr/>
        </p:nvGrpSpPr>
        <p:grpSpPr>
          <a:xfrm>
            <a:off x="623579" y="595391"/>
            <a:ext cx="11492221" cy="2812334"/>
            <a:chOff x="424536" y="968892"/>
            <a:chExt cx="8646663" cy="2812334"/>
          </a:xfrm>
        </p:grpSpPr>
        <p:sp>
          <p:nvSpPr>
            <p:cNvPr id="7" name="Rounded Rectangle 1">
              <a:extLst>
                <a:ext uri="{FF2B5EF4-FFF2-40B4-BE49-F238E27FC236}">
                  <a16:creationId xmlns:a16="http://schemas.microsoft.com/office/drawing/2014/main" id="{866AF163-8C9F-DA2B-10C5-9A873B9065A6}"/>
                </a:ext>
              </a:extLst>
            </p:cNvPr>
            <p:cNvSpPr/>
            <p:nvPr/>
          </p:nvSpPr>
          <p:spPr>
            <a:xfrm>
              <a:off x="424536" y="968892"/>
              <a:ext cx="8644170" cy="2369441"/>
            </a:xfrm>
            <a:prstGeom prst="roundRect">
              <a:avLst/>
            </a:prstGeom>
            <a:solidFill>
              <a:schemeClr val="accent1">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grpSp>
          <p:nvGrpSpPr>
            <p:cNvPr id="12" name="Google Shape;818;p28">
              <a:extLst>
                <a:ext uri="{FF2B5EF4-FFF2-40B4-BE49-F238E27FC236}">
                  <a16:creationId xmlns:a16="http://schemas.microsoft.com/office/drawing/2014/main" id="{65B38526-84BC-875F-CD2E-8E5797FBBD3F}"/>
                </a:ext>
              </a:extLst>
            </p:cNvPr>
            <p:cNvGrpSpPr/>
            <p:nvPr/>
          </p:nvGrpSpPr>
          <p:grpSpPr>
            <a:xfrm>
              <a:off x="540099" y="1194146"/>
              <a:ext cx="793325" cy="1323407"/>
              <a:chOff x="7217543" y="-3284238"/>
              <a:chExt cx="1625332" cy="3315980"/>
            </a:xfrm>
          </p:grpSpPr>
          <p:sp>
            <p:nvSpPr>
              <p:cNvPr id="15" name="Google Shape;819;p28">
                <a:extLst>
                  <a:ext uri="{FF2B5EF4-FFF2-40B4-BE49-F238E27FC236}">
                    <a16:creationId xmlns:a16="http://schemas.microsoft.com/office/drawing/2014/main" id="{AB5D3D72-708E-4917-12E0-054677C1AA44}"/>
                  </a:ext>
                </a:extLst>
              </p:cNvPr>
              <p:cNvSpPr/>
              <p:nvPr/>
            </p:nvSpPr>
            <p:spPr>
              <a:xfrm>
                <a:off x="7217543" y="-1887157"/>
                <a:ext cx="719856" cy="1059068"/>
              </a:xfrm>
              <a:custGeom>
                <a:avLst/>
                <a:gdLst/>
                <a:ahLst/>
                <a:cxnLst/>
                <a:rect l="l" t="t" r="r" b="b"/>
                <a:pathLst>
                  <a:path w="6585" h="9688" extrusionOk="0">
                    <a:moveTo>
                      <a:pt x="610" y="1"/>
                    </a:moveTo>
                    <a:cubicBezTo>
                      <a:pt x="490" y="10"/>
                      <a:pt x="398" y="29"/>
                      <a:pt x="305" y="75"/>
                    </a:cubicBezTo>
                    <a:cubicBezTo>
                      <a:pt x="241" y="121"/>
                      <a:pt x="167" y="186"/>
                      <a:pt x="112" y="278"/>
                    </a:cubicBezTo>
                    <a:cubicBezTo>
                      <a:pt x="93" y="306"/>
                      <a:pt x="75" y="352"/>
                      <a:pt x="56" y="398"/>
                    </a:cubicBezTo>
                    <a:cubicBezTo>
                      <a:pt x="47" y="435"/>
                      <a:pt x="28" y="472"/>
                      <a:pt x="19" y="518"/>
                    </a:cubicBezTo>
                    <a:cubicBezTo>
                      <a:pt x="10" y="610"/>
                      <a:pt x="1" y="703"/>
                      <a:pt x="1" y="804"/>
                    </a:cubicBezTo>
                    <a:cubicBezTo>
                      <a:pt x="1" y="924"/>
                      <a:pt x="19" y="1026"/>
                      <a:pt x="28" y="1118"/>
                    </a:cubicBezTo>
                    <a:cubicBezTo>
                      <a:pt x="47" y="1211"/>
                      <a:pt x="65" y="1303"/>
                      <a:pt x="93" y="1414"/>
                    </a:cubicBezTo>
                    <a:cubicBezTo>
                      <a:pt x="121" y="1552"/>
                      <a:pt x="167" y="1709"/>
                      <a:pt x="204" y="1848"/>
                    </a:cubicBezTo>
                    <a:lnTo>
                      <a:pt x="232" y="1940"/>
                    </a:lnTo>
                    <a:cubicBezTo>
                      <a:pt x="370" y="2430"/>
                      <a:pt x="462" y="2937"/>
                      <a:pt x="536" y="3390"/>
                    </a:cubicBezTo>
                    <a:lnTo>
                      <a:pt x="573" y="3611"/>
                    </a:lnTo>
                    <a:cubicBezTo>
                      <a:pt x="712" y="4443"/>
                      <a:pt x="850" y="5311"/>
                      <a:pt x="1349" y="6003"/>
                    </a:cubicBezTo>
                    <a:cubicBezTo>
                      <a:pt x="1487" y="6188"/>
                      <a:pt x="1644" y="6354"/>
                      <a:pt x="1820" y="6511"/>
                    </a:cubicBezTo>
                    <a:cubicBezTo>
                      <a:pt x="2005" y="6668"/>
                      <a:pt x="2226" y="6806"/>
                      <a:pt x="2475" y="6936"/>
                    </a:cubicBezTo>
                    <a:cubicBezTo>
                      <a:pt x="2605" y="6991"/>
                      <a:pt x="2734" y="7065"/>
                      <a:pt x="2891" y="7120"/>
                    </a:cubicBezTo>
                    <a:lnTo>
                      <a:pt x="3168" y="7222"/>
                    </a:lnTo>
                    <a:lnTo>
                      <a:pt x="3307" y="7268"/>
                    </a:lnTo>
                    <a:cubicBezTo>
                      <a:pt x="3547" y="7361"/>
                      <a:pt x="3824" y="7462"/>
                      <a:pt x="4110" y="7582"/>
                    </a:cubicBezTo>
                    <a:cubicBezTo>
                      <a:pt x="4119" y="7582"/>
                      <a:pt x="4119" y="7582"/>
                      <a:pt x="4128" y="7591"/>
                    </a:cubicBezTo>
                    <a:lnTo>
                      <a:pt x="4138" y="7591"/>
                    </a:lnTo>
                    <a:cubicBezTo>
                      <a:pt x="4396" y="7693"/>
                      <a:pt x="4609" y="7813"/>
                      <a:pt x="4812" y="7915"/>
                    </a:cubicBezTo>
                    <a:cubicBezTo>
                      <a:pt x="5033" y="8035"/>
                      <a:pt x="5246" y="8173"/>
                      <a:pt x="5440" y="8321"/>
                    </a:cubicBezTo>
                    <a:cubicBezTo>
                      <a:pt x="5698" y="8515"/>
                      <a:pt x="5920" y="8736"/>
                      <a:pt x="6104" y="8967"/>
                    </a:cubicBezTo>
                    <a:cubicBezTo>
                      <a:pt x="6197" y="9078"/>
                      <a:pt x="6271" y="9217"/>
                      <a:pt x="6354" y="9355"/>
                    </a:cubicBezTo>
                    <a:cubicBezTo>
                      <a:pt x="6381" y="9429"/>
                      <a:pt x="6391" y="9494"/>
                      <a:pt x="6409" y="9577"/>
                    </a:cubicBezTo>
                    <a:cubicBezTo>
                      <a:pt x="6428" y="9614"/>
                      <a:pt x="6446" y="9632"/>
                      <a:pt x="6483" y="9632"/>
                    </a:cubicBezTo>
                    <a:lnTo>
                      <a:pt x="6502" y="9669"/>
                    </a:lnTo>
                    <a:cubicBezTo>
                      <a:pt x="6502" y="9678"/>
                      <a:pt x="6529" y="9688"/>
                      <a:pt x="6538" y="9688"/>
                    </a:cubicBezTo>
                    <a:lnTo>
                      <a:pt x="6566" y="9688"/>
                    </a:lnTo>
                    <a:cubicBezTo>
                      <a:pt x="6585" y="9678"/>
                      <a:pt x="6585" y="9660"/>
                      <a:pt x="6575" y="9632"/>
                    </a:cubicBezTo>
                    <a:cubicBezTo>
                      <a:pt x="6566" y="9623"/>
                      <a:pt x="6566" y="9595"/>
                      <a:pt x="6548" y="9586"/>
                    </a:cubicBezTo>
                    <a:lnTo>
                      <a:pt x="6548" y="9558"/>
                    </a:lnTo>
                    <a:cubicBezTo>
                      <a:pt x="6400" y="8967"/>
                      <a:pt x="6317" y="8358"/>
                      <a:pt x="6243" y="7767"/>
                    </a:cubicBezTo>
                    <a:cubicBezTo>
                      <a:pt x="6215" y="7628"/>
                      <a:pt x="6206" y="7481"/>
                      <a:pt x="6178" y="7342"/>
                    </a:cubicBezTo>
                    <a:cubicBezTo>
                      <a:pt x="6132" y="6991"/>
                      <a:pt x="6068" y="6631"/>
                      <a:pt x="5994" y="6243"/>
                    </a:cubicBezTo>
                    <a:cubicBezTo>
                      <a:pt x="5920" y="5828"/>
                      <a:pt x="5837" y="5495"/>
                      <a:pt x="5717" y="5191"/>
                    </a:cubicBezTo>
                    <a:cubicBezTo>
                      <a:pt x="5670" y="5052"/>
                      <a:pt x="5615" y="4904"/>
                      <a:pt x="5550" y="4747"/>
                    </a:cubicBezTo>
                    <a:cubicBezTo>
                      <a:pt x="5486" y="4609"/>
                      <a:pt x="5412" y="4479"/>
                      <a:pt x="5338" y="4350"/>
                    </a:cubicBezTo>
                    <a:cubicBezTo>
                      <a:pt x="5200" y="4129"/>
                      <a:pt x="5043" y="3907"/>
                      <a:pt x="4830" y="3704"/>
                    </a:cubicBezTo>
                    <a:cubicBezTo>
                      <a:pt x="4535" y="3390"/>
                      <a:pt x="4184" y="3131"/>
                      <a:pt x="3851" y="2882"/>
                    </a:cubicBezTo>
                    <a:cubicBezTo>
                      <a:pt x="3768" y="2827"/>
                      <a:pt x="3685" y="2762"/>
                      <a:pt x="3620" y="2707"/>
                    </a:cubicBezTo>
                    <a:cubicBezTo>
                      <a:pt x="3482" y="2605"/>
                      <a:pt x="3362" y="2503"/>
                      <a:pt x="3251" y="2420"/>
                    </a:cubicBezTo>
                    <a:cubicBezTo>
                      <a:pt x="3159" y="2337"/>
                      <a:pt x="3085" y="2282"/>
                      <a:pt x="3029" y="2208"/>
                    </a:cubicBezTo>
                    <a:cubicBezTo>
                      <a:pt x="2891" y="2060"/>
                      <a:pt x="2762" y="1903"/>
                      <a:pt x="2642" y="1746"/>
                    </a:cubicBezTo>
                    <a:lnTo>
                      <a:pt x="2485" y="1552"/>
                    </a:lnTo>
                    <a:cubicBezTo>
                      <a:pt x="2235" y="1229"/>
                      <a:pt x="1958" y="897"/>
                      <a:pt x="1672" y="592"/>
                    </a:cubicBezTo>
                    <a:cubicBezTo>
                      <a:pt x="1589" y="518"/>
                      <a:pt x="1497" y="435"/>
                      <a:pt x="1414" y="361"/>
                    </a:cubicBezTo>
                    <a:cubicBezTo>
                      <a:pt x="1321" y="287"/>
                      <a:pt x="1229" y="223"/>
                      <a:pt x="1146" y="167"/>
                    </a:cubicBezTo>
                    <a:cubicBezTo>
                      <a:pt x="1072" y="121"/>
                      <a:pt x="980" y="75"/>
                      <a:pt x="896" y="56"/>
                    </a:cubicBezTo>
                    <a:cubicBezTo>
                      <a:pt x="832" y="10"/>
                      <a:pt x="758" y="1"/>
                      <a:pt x="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p>
            </p:txBody>
          </p:sp>
          <p:sp>
            <p:nvSpPr>
              <p:cNvPr id="16" name="Google Shape;820;p28">
                <a:extLst>
                  <a:ext uri="{FF2B5EF4-FFF2-40B4-BE49-F238E27FC236}">
                    <a16:creationId xmlns:a16="http://schemas.microsoft.com/office/drawing/2014/main" id="{F4BAA481-CA0C-D360-E743-FAABEEA6ECBB}"/>
                  </a:ext>
                </a:extLst>
              </p:cNvPr>
              <p:cNvSpPr/>
              <p:nvPr/>
            </p:nvSpPr>
            <p:spPr>
              <a:xfrm>
                <a:off x="7708150" y="-3284238"/>
                <a:ext cx="621907" cy="2314827"/>
              </a:xfrm>
              <a:custGeom>
                <a:avLst/>
                <a:gdLst/>
                <a:ahLst/>
                <a:cxnLst/>
                <a:rect l="l" t="t" r="r" b="b"/>
                <a:pathLst>
                  <a:path w="5689" h="20353" extrusionOk="0">
                    <a:moveTo>
                      <a:pt x="3149" y="1"/>
                    </a:moveTo>
                    <a:cubicBezTo>
                      <a:pt x="3057" y="1"/>
                      <a:pt x="2955" y="19"/>
                      <a:pt x="2854" y="56"/>
                    </a:cubicBezTo>
                    <a:cubicBezTo>
                      <a:pt x="2771" y="75"/>
                      <a:pt x="2678" y="121"/>
                      <a:pt x="2586" y="167"/>
                    </a:cubicBezTo>
                    <a:cubicBezTo>
                      <a:pt x="2512" y="204"/>
                      <a:pt x="2448" y="250"/>
                      <a:pt x="2364" y="333"/>
                    </a:cubicBezTo>
                    <a:cubicBezTo>
                      <a:pt x="2244" y="435"/>
                      <a:pt x="2143" y="564"/>
                      <a:pt x="2032" y="749"/>
                    </a:cubicBezTo>
                    <a:cubicBezTo>
                      <a:pt x="1912" y="933"/>
                      <a:pt x="1829" y="1127"/>
                      <a:pt x="1764" y="1284"/>
                    </a:cubicBezTo>
                    <a:cubicBezTo>
                      <a:pt x="1598" y="1709"/>
                      <a:pt x="1506" y="2143"/>
                      <a:pt x="1432" y="2522"/>
                    </a:cubicBezTo>
                    <a:cubicBezTo>
                      <a:pt x="1358" y="2873"/>
                      <a:pt x="1312" y="3242"/>
                      <a:pt x="1266" y="3584"/>
                    </a:cubicBezTo>
                    <a:lnTo>
                      <a:pt x="1247" y="3731"/>
                    </a:lnTo>
                    <a:lnTo>
                      <a:pt x="1173" y="4221"/>
                    </a:lnTo>
                    <a:cubicBezTo>
                      <a:pt x="1127" y="4470"/>
                      <a:pt x="1072" y="4747"/>
                      <a:pt x="979" y="5070"/>
                    </a:cubicBezTo>
                    <a:cubicBezTo>
                      <a:pt x="878" y="5430"/>
                      <a:pt x="758" y="5791"/>
                      <a:pt x="647" y="6151"/>
                    </a:cubicBezTo>
                    <a:cubicBezTo>
                      <a:pt x="564" y="6382"/>
                      <a:pt x="490" y="6594"/>
                      <a:pt x="425" y="6825"/>
                    </a:cubicBezTo>
                    <a:cubicBezTo>
                      <a:pt x="213" y="7508"/>
                      <a:pt x="93" y="8071"/>
                      <a:pt x="47" y="8616"/>
                    </a:cubicBezTo>
                    <a:cubicBezTo>
                      <a:pt x="0" y="9152"/>
                      <a:pt x="28" y="9724"/>
                      <a:pt x="139" y="10334"/>
                    </a:cubicBezTo>
                    <a:cubicBezTo>
                      <a:pt x="259" y="11026"/>
                      <a:pt x="490" y="11747"/>
                      <a:pt x="878" y="12661"/>
                    </a:cubicBezTo>
                    <a:cubicBezTo>
                      <a:pt x="1035" y="13049"/>
                      <a:pt x="1210" y="13427"/>
                      <a:pt x="1386" y="13815"/>
                    </a:cubicBezTo>
                    <a:cubicBezTo>
                      <a:pt x="1543" y="14166"/>
                      <a:pt x="1709" y="14526"/>
                      <a:pt x="1857" y="14895"/>
                    </a:cubicBezTo>
                    <a:cubicBezTo>
                      <a:pt x="1857" y="14895"/>
                      <a:pt x="1857" y="14905"/>
                      <a:pt x="1866" y="14905"/>
                    </a:cubicBezTo>
                    <a:lnTo>
                      <a:pt x="1866" y="14895"/>
                    </a:lnTo>
                    <a:cubicBezTo>
                      <a:pt x="2041" y="15311"/>
                      <a:pt x="2180" y="15680"/>
                      <a:pt x="2291" y="16031"/>
                    </a:cubicBezTo>
                    <a:cubicBezTo>
                      <a:pt x="2355" y="16188"/>
                      <a:pt x="2401" y="16364"/>
                      <a:pt x="2448" y="16521"/>
                    </a:cubicBezTo>
                    <a:lnTo>
                      <a:pt x="2494" y="16659"/>
                    </a:lnTo>
                    <a:cubicBezTo>
                      <a:pt x="2558" y="16908"/>
                      <a:pt x="2641" y="17149"/>
                      <a:pt x="2706" y="17389"/>
                    </a:cubicBezTo>
                    <a:cubicBezTo>
                      <a:pt x="2974" y="18303"/>
                      <a:pt x="3242" y="19282"/>
                      <a:pt x="3380" y="20297"/>
                    </a:cubicBezTo>
                    <a:cubicBezTo>
                      <a:pt x="3380" y="20334"/>
                      <a:pt x="3417" y="20344"/>
                      <a:pt x="3454" y="20344"/>
                    </a:cubicBezTo>
                    <a:lnTo>
                      <a:pt x="3463" y="20344"/>
                    </a:lnTo>
                    <a:cubicBezTo>
                      <a:pt x="3473" y="20344"/>
                      <a:pt x="3473" y="20344"/>
                      <a:pt x="3482" y="20334"/>
                    </a:cubicBezTo>
                    <a:cubicBezTo>
                      <a:pt x="3491" y="20344"/>
                      <a:pt x="3509" y="20353"/>
                      <a:pt x="3528" y="20353"/>
                    </a:cubicBezTo>
                    <a:lnTo>
                      <a:pt x="3556" y="20353"/>
                    </a:lnTo>
                    <a:cubicBezTo>
                      <a:pt x="3583" y="20353"/>
                      <a:pt x="3648" y="20334"/>
                      <a:pt x="3648" y="20288"/>
                    </a:cubicBezTo>
                    <a:lnTo>
                      <a:pt x="3666" y="20140"/>
                    </a:lnTo>
                    <a:cubicBezTo>
                      <a:pt x="3713" y="19882"/>
                      <a:pt x="3759" y="19632"/>
                      <a:pt x="3833" y="19374"/>
                    </a:cubicBezTo>
                    <a:cubicBezTo>
                      <a:pt x="3897" y="19078"/>
                      <a:pt x="3980" y="18774"/>
                      <a:pt x="4082" y="18497"/>
                    </a:cubicBezTo>
                    <a:cubicBezTo>
                      <a:pt x="4165" y="18266"/>
                      <a:pt x="4257" y="18035"/>
                      <a:pt x="4350" y="17804"/>
                    </a:cubicBezTo>
                    <a:lnTo>
                      <a:pt x="4433" y="17601"/>
                    </a:lnTo>
                    <a:cubicBezTo>
                      <a:pt x="4534" y="17324"/>
                      <a:pt x="4636" y="17028"/>
                      <a:pt x="4765" y="16687"/>
                    </a:cubicBezTo>
                    <a:cubicBezTo>
                      <a:pt x="5181" y="15440"/>
                      <a:pt x="5458" y="14166"/>
                      <a:pt x="5596" y="12938"/>
                    </a:cubicBezTo>
                    <a:cubicBezTo>
                      <a:pt x="5661" y="12301"/>
                      <a:pt x="5689" y="11654"/>
                      <a:pt x="5661" y="11026"/>
                    </a:cubicBezTo>
                    <a:cubicBezTo>
                      <a:pt x="5643" y="10408"/>
                      <a:pt x="5587" y="9761"/>
                      <a:pt x="5467" y="9115"/>
                    </a:cubicBezTo>
                    <a:cubicBezTo>
                      <a:pt x="5412" y="8801"/>
                      <a:pt x="5338" y="8478"/>
                      <a:pt x="5264" y="8155"/>
                    </a:cubicBezTo>
                    <a:cubicBezTo>
                      <a:pt x="5199" y="7951"/>
                      <a:pt x="5144" y="7739"/>
                      <a:pt x="5079" y="7536"/>
                    </a:cubicBezTo>
                    <a:cubicBezTo>
                      <a:pt x="5042" y="7425"/>
                      <a:pt x="5005" y="7314"/>
                      <a:pt x="4987" y="7213"/>
                    </a:cubicBezTo>
                    <a:cubicBezTo>
                      <a:pt x="4811" y="6594"/>
                      <a:pt x="4664" y="5994"/>
                      <a:pt x="4534" y="5421"/>
                    </a:cubicBezTo>
                    <a:cubicBezTo>
                      <a:pt x="4451" y="5015"/>
                      <a:pt x="4368" y="4581"/>
                      <a:pt x="4313" y="4128"/>
                    </a:cubicBezTo>
                    <a:lnTo>
                      <a:pt x="4313" y="4147"/>
                    </a:lnTo>
                    <a:cubicBezTo>
                      <a:pt x="4230" y="3565"/>
                      <a:pt x="4184" y="2965"/>
                      <a:pt x="4156" y="2383"/>
                    </a:cubicBezTo>
                    <a:lnTo>
                      <a:pt x="4137" y="2254"/>
                    </a:lnTo>
                    <a:cubicBezTo>
                      <a:pt x="4128" y="2023"/>
                      <a:pt x="4119" y="1783"/>
                      <a:pt x="4091" y="1543"/>
                    </a:cubicBezTo>
                    <a:cubicBezTo>
                      <a:pt x="4073" y="1358"/>
                      <a:pt x="4045" y="1192"/>
                      <a:pt x="4017" y="1035"/>
                    </a:cubicBezTo>
                    <a:cubicBezTo>
                      <a:pt x="3980" y="869"/>
                      <a:pt x="3934" y="721"/>
                      <a:pt x="3888" y="592"/>
                    </a:cubicBezTo>
                    <a:cubicBezTo>
                      <a:pt x="3814" y="435"/>
                      <a:pt x="3750" y="315"/>
                      <a:pt x="3657" y="222"/>
                    </a:cubicBezTo>
                    <a:cubicBezTo>
                      <a:pt x="3565" y="121"/>
                      <a:pt x="3445" y="56"/>
                      <a:pt x="3306" y="29"/>
                    </a:cubicBezTo>
                    <a:cubicBezTo>
                      <a:pt x="3269" y="10"/>
                      <a:pt x="3205" y="1"/>
                      <a:pt x="3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p>
            </p:txBody>
          </p:sp>
          <p:sp>
            <p:nvSpPr>
              <p:cNvPr id="17" name="Google Shape;821;p28">
                <a:extLst>
                  <a:ext uri="{FF2B5EF4-FFF2-40B4-BE49-F238E27FC236}">
                    <a16:creationId xmlns:a16="http://schemas.microsoft.com/office/drawing/2014/main" id="{6E7760EA-BA8A-AF9F-307E-B6F9ECD2795F}"/>
                  </a:ext>
                </a:extLst>
              </p:cNvPr>
              <p:cNvSpPr/>
              <p:nvPr/>
            </p:nvSpPr>
            <p:spPr>
              <a:xfrm>
                <a:off x="8206866" y="-2038561"/>
                <a:ext cx="636009" cy="1192326"/>
              </a:xfrm>
              <a:custGeom>
                <a:avLst/>
                <a:gdLst/>
                <a:ahLst/>
                <a:cxnLst/>
                <a:rect l="l" t="t" r="r" b="b"/>
                <a:pathLst>
                  <a:path w="5818" h="10907" extrusionOk="0">
                    <a:moveTo>
                      <a:pt x="5476" y="1"/>
                    </a:moveTo>
                    <a:cubicBezTo>
                      <a:pt x="5411" y="1"/>
                      <a:pt x="5356" y="10"/>
                      <a:pt x="5291" y="19"/>
                    </a:cubicBezTo>
                    <a:cubicBezTo>
                      <a:pt x="5171" y="56"/>
                      <a:pt x="5042" y="112"/>
                      <a:pt x="4940" y="167"/>
                    </a:cubicBezTo>
                    <a:cubicBezTo>
                      <a:pt x="4820" y="241"/>
                      <a:pt x="4691" y="306"/>
                      <a:pt x="4534" y="426"/>
                    </a:cubicBezTo>
                    <a:cubicBezTo>
                      <a:pt x="4396" y="518"/>
                      <a:pt x="4257" y="629"/>
                      <a:pt x="4091" y="749"/>
                    </a:cubicBezTo>
                    <a:cubicBezTo>
                      <a:pt x="3786" y="989"/>
                      <a:pt x="3481" y="1257"/>
                      <a:pt x="3260" y="1451"/>
                    </a:cubicBezTo>
                    <a:cubicBezTo>
                      <a:pt x="3075" y="1617"/>
                      <a:pt x="2890" y="1783"/>
                      <a:pt x="2650" y="2014"/>
                    </a:cubicBezTo>
                    <a:lnTo>
                      <a:pt x="2595" y="2060"/>
                    </a:lnTo>
                    <a:cubicBezTo>
                      <a:pt x="2493" y="2152"/>
                      <a:pt x="2401" y="2263"/>
                      <a:pt x="2290" y="2356"/>
                    </a:cubicBezTo>
                    <a:cubicBezTo>
                      <a:pt x="2059" y="2586"/>
                      <a:pt x="1847" y="2836"/>
                      <a:pt x="1644" y="3094"/>
                    </a:cubicBezTo>
                    <a:cubicBezTo>
                      <a:pt x="1265" y="3584"/>
                      <a:pt x="951" y="4119"/>
                      <a:pt x="702" y="4683"/>
                    </a:cubicBezTo>
                    <a:cubicBezTo>
                      <a:pt x="471" y="5227"/>
                      <a:pt x="296" y="5800"/>
                      <a:pt x="194" y="6400"/>
                    </a:cubicBezTo>
                    <a:cubicBezTo>
                      <a:pt x="0" y="7536"/>
                      <a:pt x="19" y="8755"/>
                      <a:pt x="259" y="10140"/>
                    </a:cubicBezTo>
                    <a:cubicBezTo>
                      <a:pt x="296" y="10352"/>
                      <a:pt x="342" y="10565"/>
                      <a:pt x="388" y="10814"/>
                    </a:cubicBezTo>
                    <a:cubicBezTo>
                      <a:pt x="388" y="10823"/>
                      <a:pt x="397" y="10832"/>
                      <a:pt x="416" y="10842"/>
                    </a:cubicBezTo>
                    <a:cubicBezTo>
                      <a:pt x="425" y="10860"/>
                      <a:pt x="434" y="10879"/>
                      <a:pt x="443" y="10888"/>
                    </a:cubicBezTo>
                    <a:cubicBezTo>
                      <a:pt x="462" y="10906"/>
                      <a:pt x="480" y="10906"/>
                      <a:pt x="490" y="10906"/>
                    </a:cubicBezTo>
                    <a:cubicBezTo>
                      <a:pt x="526" y="10906"/>
                      <a:pt x="563" y="10879"/>
                      <a:pt x="582" y="10860"/>
                    </a:cubicBezTo>
                    <a:cubicBezTo>
                      <a:pt x="739" y="10629"/>
                      <a:pt x="850" y="10454"/>
                      <a:pt x="979" y="10297"/>
                    </a:cubicBezTo>
                    <a:cubicBezTo>
                      <a:pt x="1090" y="10158"/>
                      <a:pt x="1210" y="10020"/>
                      <a:pt x="1321" y="9900"/>
                    </a:cubicBezTo>
                    <a:cubicBezTo>
                      <a:pt x="1431" y="9798"/>
                      <a:pt x="1533" y="9697"/>
                      <a:pt x="1681" y="9567"/>
                    </a:cubicBezTo>
                    <a:cubicBezTo>
                      <a:pt x="1829" y="9429"/>
                      <a:pt x="1985" y="9300"/>
                      <a:pt x="2133" y="9170"/>
                    </a:cubicBezTo>
                    <a:cubicBezTo>
                      <a:pt x="2198" y="9115"/>
                      <a:pt x="2272" y="9059"/>
                      <a:pt x="2336" y="8986"/>
                    </a:cubicBezTo>
                    <a:cubicBezTo>
                      <a:pt x="2586" y="8782"/>
                      <a:pt x="2770" y="8607"/>
                      <a:pt x="2918" y="8422"/>
                    </a:cubicBezTo>
                    <a:cubicBezTo>
                      <a:pt x="3112" y="8201"/>
                      <a:pt x="3260" y="7961"/>
                      <a:pt x="3380" y="7711"/>
                    </a:cubicBezTo>
                    <a:cubicBezTo>
                      <a:pt x="3435" y="7582"/>
                      <a:pt x="3481" y="7453"/>
                      <a:pt x="3528" y="7323"/>
                    </a:cubicBezTo>
                    <a:cubicBezTo>
                      <a:pt x="3574" y="7176"/>
                      <a:pt x="3611" y="7028"/>
                      <a:pt x="3648" y="6889"/>
                    </a:cubicBezTo>
                    <a:cubicBezTo>
                      <a:pt x="3703" y="6612"/>
                      <a:pt x="3749" y="6335"/>
                      <a:pt x="3795" y="6058"/>
                    </a:cubicBezTo>
                    <a:lnTo>
                      <a:pt x="3814" y="5892"/>
                    </a:lnTo>
                    <a:cubicBezTo>
                      <a:pt x="3878" y="5523"/>
                      <a:pt x="3934" y="5218"/>
                      <a:pt x="4017" y="4913"/>
                    </a:cubicBezTo>
                    <a:cubicBezTo>
                      <a:pt x="4082" y="4627"/>
                      <a:pt x="4174" y="4341"/>
                      <a:pt x="4294" y="4064"/>
                    </a:cubicBezTo>
                    <a:lnTo>
                      <a:pt x="4303" y="4036"/>
                    </a:lnTo>
                    <a:lnTo>
                      <a:pt x="4303" y="4027"/>
                    </a:lnTo>
                    <a:cubicBezTo>
                      <a:pt x="4460" y="3630"/>
                      <a:pt x="4682" y="3251"/>
                      <a:pt x="4894" y="2882"/>
                    </a:cubicBezTo>
                    <a:cubicBezTo>
                      <a:pt x="5014" y="2651"/>
                      <a:pt x="5144" y="2420"/>
                      <a:pt x="5264" y="2180"/>
                    </a:cubicBezTo>
                    <a:cubicBezTo>
                      <a:pt x="5430" y="1829"/>
                      <a:pt x="5568" y="1524"/>
                      <a:pt x="5661" y="1220"/>
                    </a:cubicBezTo>
                    <a:cubicBezTo>
                      <a:pt x="5744" y="980"/>
                      <a:pt x="5790" y="786"/>
                      <a:pt x="5799" y="601"/>
                    </a:cubicBezTo>
                    <a:cubicBezTo>
                      <a:pt x="5818" y="527"/>
                      <a:pt x="5818" y="463"/>
                      <a:pt x="5799" y="389"/>
                    </a:cubicBezTo>
                    <a:cubicBezTo>
                      <a:pt x="5799" y="343"/>
                      <a:pt x="5790" y="278"/>
                      <a:pt x="5771" y="213"/>
                    </a:cubicBezTo>
                    <a:cubicBezTo>
                      <a:pt x="5744" y="158"/>
                      <a:pt x="5725" y="112"/>
                      <a:pt x="5688" y="75"/>
                    </a:cubicBezTo>
                    <a:cubicBezTo>
                      <a:pt x="5651" y="47"/>
                      <a:pt x="5605" y="19"/>
                      <a:pt x="5559" y="1"/>
                    </a:cubicBezTo>
                    <a:cubicBezTo>
                      <a:pt x="5559" y="4"/>
                      <a:pt x="5555" y="5"/>
                      <a:pt x="5548" y="5"/>
                    </a:cubicBezTo>
                    <a:cubicBezTo>
                      <a:pt x="5533" y="5"/>
                      <a:pt x="5507" y="1"/>
                      <a:pt x="54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p>
            </p:txBody>
          </p:sp>
          <p:sp>
            <p:nvSpPr>
              <p:cNvPr id="18" name="Google Shape;822;p28">
                <a:extLst>
                  <a:ext uri="{FF2B5EF4-FFF2-40B4-BE49-F238E27FC236}">
                    <a16:creationId xmlns:a16="http://schemas.microsoft.com/office/drawing/2014/main" id="{21BDD613-7AA2-E241-3F97-B80E803E0921}"/>
                  </a:ext>
                </a:extLst>
              </p:cNvPr>
              <p:cNvSpPr/>
              <p:nvPr/>
            </p:nvSpPr>
            <p:spPr>
              <a:xfrm>
                <a:off x="7949421" y="-3121680"/>
                <a:ext cx="155559" cy="2630727"/>
              </a:xfrm>
              <a:custGeom>
                <a:avLst/>
                <a:gdLst/>
                <a:ahLst/>
                <a:cxnLst/>
                <a:rect l="l" t="t" r="r" b="b"/>
                <a:pathLst>
                  <a:path w="1423" h="24065" extrusionOk="0">
                    <a:moveTo>
                      <a:pt x="638" y="1"/>
                    </a:moveTo>
                    <a:lnTo>
                      <a:pt x="638" y="19"/>
                    </a:lnTo>
                    <a:cubicBezTo>
                      <a:pt x="637" y="23"/>
                      <a:pt x="636" y="26"/>
                      <a:pt x="635" y="30"/>
                    </a:cubicBezTo>
                    <a:lnTo>
                      <a:pt x="635" y="30"/>
                    </a:lnTo>
                    <a:cubicBezTo>
                      <a:pt x="639" y="29"/>
                      <a:pt x="643" y="28"/>
                      <a:pt x="647" y="28"/>
                    </a:cubicBezTo>
                    <a:cubicBezTo>
                      <a:pt x="656" y="28"/>
                      <a:pt x="665" y="28"/>
                      <a:pt x="638" y="1"/>
                    </a:cubicBezTo>
                    <a:close/>
                    <a:moveTo>
                      <a:pt x="635" y="30"/>
                    </a:moveTo>
                    <a:cubicBezTo>
                      <a:pt x="624" y="33"/>
                      <a:pt x="617" y="40"/>
                      <a:pt x="610" y="47"/>
                    </a:cubicBezTo>
                    <a:cubicBezTo>
                      <a:pt x="425" y="804"/>
                      <a:pt x="296" y="1524"/>
                      <a:pt x="204" y="2208"/>
                    </a:cubicBezTo>
                    <a:cubicBezTo>
                      <a:pt x="102" y="2956"/>
                      <a:pt x="37" y="3704"/>
                      <a:pt x="19" y="4442"/>
                    </a:cubicBezTo>
                    <a:cubicBezTo>
                      <a:pt x="0" y="5172"/>
                      <a:pt x="28" y="5929"/>
                      <a:pt x="84" y="6686"/>
                    </a:cubicBezTo>
                    <a:cubicBezTo>
                      <a:pt x="120" y="7037"/>
                      <a:pt x="167" y="7406"/>
                      <a:pt x="222" y="7767"/>
                    </a:cubicBezTo>
                    <a:cubicBezTo>
                      <a:pt x="250" y="7942"/>
                      <a:pt x="287" y="8127"/>
                      <a:pt x="314" y="8302"/>
                    </a:cubicBezTo>
                    <a:cubicBezTo>
                      <a:pt x="351" y="8468"/>
                      <a:pt x="379" y="8671"/>
                      <a:pt x="416" y="8902"/>
                    </a:cubicBezTo>
                    <a:lnTo>
                      <a:pt x="425" y="8949"/>
                    </a:lnTo>
                    <a:lnTo>
                      <a:pt x="425" y="8930"/>
                    </a:lnTo>
                    <a:cubicBezTo>
                      <a:pt x="471" y="9281"/>
                      <a:pt x="499" y="9623"/>
                      <a:pt x="536" y="10057"/>
                    </a:cubicBezTo>
                    <a:cubicBezTo>
                      <a:pt x="573" y="10398"/>
                      <a:pt x="601" y="10768"/>
                      <a:pt x="619" y="11183"/>
                    </a:cubicBezTo>
                    <a:cubicBezTo>
                      <a:pt x="656" y="11903"/>
                      <a:pt x="675" y="12624"/>
                      <a:pt x="702" y="13335"/>
                    </a:cubicBezTo>
                    <a:lnTo>
                      <a:pt x="702" y="13353"/>
                    </a:lnTo>
                    <a:lnTo>
                      <a:pt x="702" y="13455"/>
                    </a:lnTo>
                    <a:lnTo>
                      <a:pt x="730" y="14600"/>
                    </a:lnTo>
                    <a:cubicBezTo>
                      <a:pt x="748" y="14951"/>
                      <a:pt x="767" y="15329"/>
                      <a:pt x="795" y="15763"/>
                    </a:cubicBezTo>
                    <a:lnTo>
                      <a:pt x="813" y="16133"/>
                    </a:lnTo>
                    <a:lnTo>
                      <a:pt x="841" y="16502"/>
                    </a:lnTo>
                    <a:cubicBezTo>
                      <a:pt x="868" y="17038"/>
                      <a:pt x="905" y="17564"/>
                      <a:pt x="933" y="18099"/>
                    </a:cubicBezTo>
                    <a:cubicBezTo>
                      <a:pt x="988" y="19217"/>
                      <a:pt x="1025" y="20131"/>
                      <a:pt x="1035" y="20981"/>
                    </a:cubicBezTo>
                    <a:cubicBezTo>
                      <a:pt x="1035" y="21470"/>
                      <a:pt x="1035" y="21950"/>
                      <a:pt x="1016" y="22430"/>
                    </a:cubicBezTo>
                    <a:cubicBezTo>
                      <a:pt x="988" y="22947"/>
                      <a:pt x="952" y="23455"/>
                      <a:pt x="915" y="23880"/>
                    </a:cubicBezTo>
                    <a:cubicBezTo>
                      <a:pt x="915" y="23926"/>
                      <a:pt x="942" y="23972"/>
                      <a:pt x="979" y="24009"/>
                    </a:cubicBezTo>
                    <a:cubicBezTo>
                      <a:pt x="1016" y="24046"/>
                      <a:pt x="1053" y="24065"/>
                      <a:pt x="1099" y="24065"/>
                    </a:cubicBezTo>
                    <a:cubicBezTo>
                      <a:pt x="1145" y="24065"/>
                      <a:pt x="1192" y="24046"/>
                      <a:pt x="1229" y="24009"/>
                    </a:cubicBezTo>
                    <a:lnTo>
                      <a:pt x="1238" y="23982"/>
                    </a:lnTo>
                    <a:lnTo>
                      <a:pt x="1256" y="23963"/>
                    </a:lnTo>
                    <a:cubicBezTo>
                      <a:pt x="1266" y="23926"/>
                      <a:pt x="1275" y="23908"/>
                      <a:pt x="1275" y="23871"/>
                    </a:cubicBezTo>
                    <a:cubicBezTo>
                      <a:pt x="1321" y="23538"/>
                      <a:pt x="1349" y="23151"/>
                      <a:pt x="1376" y="22689"/>
                    </a:cubicBezTo>
                    <a:cubicBezTo>
                      <a:pt x="1404" y="22310"/>
                      <a:pt x="1413" y="21932"/>
                      <a:pt x="1413" y="21525"/>
                    </a:cubicBezTo>
                    <a:cubicBezTo>
                      <a:pt x="1422" y="20824"/>
                      <a:pt x="1404" y="20085"/>
                      <a:pt x="1367" y="19208"/>
                    </a:cubicBezTo>
                    <a:cubicBezTo>
                      <a:pt x="1330" y="18460"/>
                      <a:pt x="1275" y="17684"/>
                      <a:pt x="1229" y="16991"/>
                    </a:cubicBezTo>
                    <a:lnTo>
                      <a:pt x="1219" y="16871"/>
                    </a:lnTo>
                    <a:cubicBezTo>
                      <a:pt x="1173" y="16133"/>
                      <a:pt x="1118" y="15338"/>
                      <a:pt x="1081" y="14544"/>
                    </a:cubicBezTo>
                    <a:cubicBezTo>
                      <a:pt x="1072" y="14258"/>
                      <a:pt x="1062" y="13963"/>
                      <a:pt x="1044" y="13686"/>
                    </a:cubicBezTo>
                    <a:lnTo>
                      <a:pt x="1035" y="13519"/>
                    </a:lnTo>
                    <a:cubicBezTo>
                      <a:pt x="1025" y="13215"/>
                      <a:pt x="1016" y="12928"/>
                      <a:pt x="998" y="12624"/>
                    </a:cubicBezTo>
                    <a:cubicBezTo>
                      <a:pt x="961" y="11913"/>
                      <a:pt x="933" y="11275"/>
                      <a:pt x="868" y="10675"/>
                    </a:cubicBezTo>
                    <a:cubicBezTo>
                      <a:pt x="841" y="10343"/>
                      <a:pt x="804" y="10029"/>
                      <a:pt x="767" y="9715"/>
                    </a:cubicBezTo>
                    <a:cubicBezTo>
                      <a:pt x="721" y="9410"/>
                      <a:pt x="675" y="9087"/>
                      <a:pt x="610" y="8727"/>
                    </a:cubicBezTo>
                    <a:cubicBezTo>
                      <a:pt x="573" y="8561"/>
                      <a:pt x="545" y="8413"/>
                      <a:pt x="518" y="8256"/>
                    </a:cubicBezTo>
                    <a:lnTo>
                      <a:pt x="499" y="8210"/>
                    </a:lnTo>
                    <a:cubicBezTo>
                      <a:pt x="471" y="8071"/>
                      <a:pt x="444" y="7933"/>
                      <a:pt x="407" y="7776"/>
                    </a:cubicBezTo>
                    <a:cubicBezTo>
                      <a:pt x="351" y="7480"/>
                      <a:pt x="296" y="7166"/>
                      <a:pt x="250" y="6825"/>
                    </a:cubicBezTo>
                    <a:cubicBezTo>
                      <a:pt x="204" y="6428"/>
                      <a:pt x="157" y="6021"/>
                      <a:pt x="130" y="5624"/>
                    </a:cubicBezTo>
                    <a:cubicBezTo>
                      <a:pt x="111" y="5218"/>
                      <a:pt x="102" y="4802"/>
                      <a:pt x="111" y="4359"/>
                    </a:cubicBezTo>
                    <a:cubicBezTo>
                      <a:pt x="111" y="3981"/>
                      <a:pt x="130" y="3565"/>
                      <a:pt x="157" y="3150"/>
                    </a:cubicBezTo>
                    <a:cubicBezTo>
                      <a:pt x="176" y="2771"/>
                      <a:pt x="222" y="2365"/>
                      <a:pt x="296" y="1903"/>
                    </a:cubicBezTo>
                    <a:cubicBezTo>
                      <a:pt x="379" y="1288"/>
                      <a:pt x="498" y="654"/>
                      <a:pt x="635" y="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p>
            </p:txBody>
          </p:sp>
          <p:sp>
            <p:nvSpPr>
              <p:cNvPr id="19" name="Google Shape;823;p28">
                <a:extLst>
                  <a:ext uri="{FF2B5EF4-FFF2-40B4-BE49-F238E27FC236}">
                    <a16:creationId xmlns:a16="http://schemas.microsoft.com/office/drawing/2014/main" id="{FC1642D6-BDEE-8363-FC86-351ADFDAADF9}"/>
                  </a:ext>
                </a:extLst>
              </p:cNvPr>
              <p:cNvSpPr/>
              <p:nvPr/>
            </p:nvSpPr>
            <p:spPr>
              <a:xfrm>
                <a:off x="7283133" y="-1831623"/>
                <a:ext cx="666399" cy="1270051"/>
              </a:xfrm>
              <a:custGeom>
                <a:avLst/>
                <a:gdLst/>
                <a:ahLst/>
                <a:cxnLst/>
                <a:rect l="l" t="t" r="r" b="b"/>
                <a:pathLst>
                  <a:path w="6096" h="11618" extrusionOk="0">
                    <a:moveTo>
                      <a:pt x="47" y="1"/>
                    </a:moveTo>
                    <a:cubicBezTo>
                      <a:pt x="29" y="1"/>
                      <a:pt x="19" y="10"/>
                      <a:pt x="10" y="19"/>
                    </a:cubicBezTo>
                    <a:cubicBezTo>
                      <a:pt x="1" y="29"/>
                      <a:pt x="1" y="47"/>
                      <a:pt x="10" y="56"/>
                    </a:cubicBezTo>
                    <a:cubicBezTo>
                      <a:pt x="278" y="583"/>
                      <a:pt x="527" y="1155"/>
                      <a:pt x="749" y="1645"/>
                    </a:cubicBezTo>
                    <a:lnTo>
                      <a:pt x="804" y="1765"/>
                    </a:lnTo>
                    <a:cubicBezTo>
                      <a:pt x="1044" y="2309"/>
                      <a:pt x="1294" y="2836"/>
                      <a:pt x="1580" y="3344"/>
                    </a:cubicBezTo>
                    <a:cubicBezTo>
                      <a:pt x="1894" y="3888"/>
                      <a:pt x="2236" y="4369"/>
                      <a:pt x="2614" y="4803"/>
                    </a:cubicBezTo>
                    <a:cubicBezTo>
                      <a:pt x="2827" y="5033"/>
                      <a:pt x="3067" y="5274"/>
                      <a:pt x="3307" y="5495"/>
                    </a:cubicBezTo>
                    <a:cubicBezTo>
                      <a:pt x="3371" y="5541"/>
                      <a:pt x="3418" y="5587"/>
                      <a:pt x="3473" y="5634"/>
                    </a:cubicBezTo>
                    <a:cubicBezTo>
                      <a:pt x="3538" y="5689"/>
                      <a:pt x="3611" y="5754"/>
                      <a:pt x="3676" y="5818"/>
                    </a:cubicBezTo>
                    <a:cubicBezTo>
                      <a:pt x="3796" y="5920"/>
                      <a:pt x="3907" y="6031"/>
                      <a:pt x="4027" y="6151"/>
                    </a:cubicBezTo>
                    <a:cubicBezTo>
                      <a:pt x="4212" y="6345"/>
                      <a:pt x="4396" y="6557"/>
                      <a:pt x="4572" y="6760"/>
                    </a:cubicBezTo>
                    <a:cubicBezTo>
                      <a:pt x="4720" y="6954"/>
                      <a:pt x="4858" y="7166"/>
                      <a:pt x="4997" y="7397"/>
                    </a:cubicBezTo>
                    <a:cubicBezTo>
                      <a:pt x="5126" y="7600"/>
                      <a:pt x="5237" y="7831"/>
                      <a:pt x="5338" y="8090"/>
                    </a:cubicBezTo>
                    <a:cubicBezTo>
                      <a:pt x="5412" y="8265"/>
                      <a:pt x="5468" y="8432"/>
                      <a:pt x="5514" y="8598"/>
                    </a:cubicBezTo>
                    <a:cubicBezTo>
                      <a:pt x="5560" y="8755"/>
                      <a:pt x="5597" y="8930"/>
                      <a:pt x="5615" y="9124"/>
                    </a:cubicBezTo>
                    <a:cubicBezTo>
                      <a:pt x="5661" y="9484"/>
                      <a:pt x="5680" y="9854"/>
                      <a:pt x="5661" y="10269"/>
                    </a:cubicBezTo>
                    <a:cubicBezTo>
                      <a:pt x="5661" y="10445"/>
                      <a:pt x="5652" y="10629"/>
                      <a:pt x="5634" y="10851"/>
                    </a:cubicBezTo>
                    <a:cubicBezTo>
                      <a:pt x="5615" y="10943"/>
                      <a:pt x="5606" y="11036"/>
                      <a:pt x="5606" y="11128"/>
                    </a:cubicBezTo>
                    <a:lnTo>
                      <a:pt x="5606" y="11165"/>
                    </a:lnTo>
                    <a:cubicBezTo>
                      <a:pt x="5597" y="11257"/>
                      <a:pt x="5588" y="11340"/>
                      <a:pt x="5588" y="11433"/>
                    </a:cubicBezTo>
                    <a:cubicBezTo>
                      <a:pt x="5588" y="11470"/>
                      <a:pt x="5597" y="11488"/>
                      <a:pt x="5606" y="11525"/>
                    </a:cubicBezTo>
                    <a:cubicBezTo>
                      <a:pt x="5634" y="11562"/>
                      <a:pt x="5661" y="11599"/>
                      <a:pt x="5708" y="11608"/>
                    </a:cubicBezTo>
                    <a:cubicBezTo>
                      <a:pt x="5726" y="11608"/>
                      <a:pt x="5745" y="11617"/>
                      <a:pt x="5754" y="11617"/>
                    </a:cubicBezTo>
                    <a:cubicBezTo>
                      <a:pt x="5837" y="11617"/>
                      <a:pt x="5920" y="11562"/>
                      <a:pt x="5929" y="11488"/>
                    </a:cubicBezTo>
                    <a:cubicBezTo>
                      <a:pt x="5975" y="11303"/>
                      <a:pt x="6003" y="11128"/>
                      <a:pt x="6022" y="10925"/>
                    </a:cubicBezTo>
                    <a:cubicBezTo>
                      <a:pt x="6049" y="10740"/>
                      <a:pt x="6059" y="10565"/>
                      <a:pt x="6068" y="10398"/>
                    </a:cubicBezTo>
                    <a:cubicBezTo>
                      <a:pt x="6095" y="10029"/>
                      <a:pt x="6077" y="9669"/>
                      <a:pt x="6031" y="9337"/>
                    </a:cubicBezTo>
                    <a:cubicBezTo>
                      <a:pt x="5985" y="8967"/>
                      <a:pt x="5911" y="8607"/>
                      <a:pt x="5781" y="8284"/>
                    </a:cubicBezTo>
                    <a:cubicBezTo>
                      <a:pt x="5661" y="7970"/>
                      <a:pt x="5514" y="7665"/>
                      <a:pt x="5338" y="7370"/>
                    </a:cubicBezTo>
                    <a:cubicBezTo>
                      <a:pt x="5043" y="6871"/>
                      <a:pt x="4627" y="6400"/>
                      <a:pt x="4092" y="5920"/>
                    </a:cubicBezTo>
                    <a:cubicBezTo>
                      <a:pt x="3990" y="5828"/>
                      <a:pt x="3879" y="5717"/>
                      <a:pt x="3722" y="5606"/>
                    </a:cubicBezTo>
                    <a:cubicBezTo>
                      <a:pt x="3667" y="5560"/>
                      <a:pt x="3621" y="5523"/>
                      <a:pt x="3565" y="5477"/>
                    </a:cubicBezTo>
                    <a:lnTo>
                      <a:pt x="3528" y="5458"/>
                    </a:lnTo>
                    <a:cubicBezTo>
                      <a:pt x="3464" y="5412"/>
                      <a:pt x="3399" y="5357"/>
                      <a:pt x="3334" y="5292"/>
                    </a:cubicBezTo>
                    <a:cubicBezTo>
                      <a:pt x="3094" y="5098"/>
                      <a:pt x="2845" y="4867"/>
                      <a:pt x="2633" y="4627"/>
                    </a:cubicBezTo>
                    <a:cubicBezTo>
                      <a:pt x="2494" y="4470"/>
                      <a:pt x="2365" y="4313"/>
                      <a:pt x="2236" y="4147"/>
                    </a:cubicBezTo>
                    <a:cubicBezTo>
                      <a:pt x="1589" y="3316"/>
                      <a:pt x="1137" y="2346"/>
                      <a:pt x="712" y="1404"/>
                    </a:cubicBezTo>
                    <a:lnTo>
                      <a:pt x="555" y="1054"/>
                    </a:lnTo>
                    <a:cubicBezTo>
                      <a:pt x="370" y="666"/>
                      <a:pt x="213" y="352"/>
                      <a:pt x="66" y="56"/>
                    </a:cubicBezTo>
                    <a:cubicBezTo>
                      <a:pt x="56" y="10"/>
                      <a:pt x="56"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p>
            </p:txBody>
          </p:sp>
          <p:sp>
            <p:nvSpPr>
              <p:cNvPr id="20" name="Google Shape;824;p28">
                <a:extLst>
                  <a:ext uri="{FF2B5EF4-FFF2-40B4-BE49-F238E27FC236}">
                    <a16:creationId xmlns:a16="http://schemas.microsoft.com/office/drawing/2014/main" id="{C63FEBF7-E30A-6BC7-2694-8AAEF430B8DF}"/>
                  </a:ext>
                </a:extLst>
              </p:cNvPr>
              <p:cNvSpPr/>
              <p:nvPr/>
            </p:nvSpPr>
            <p:spPr>
              <a:xfrm>
                <a:off x="8238131" y="-1991117"/>
                <a:ext cx="545166" cy="1499180"/>
              </a:xfrm>
              <a:custGeom>
                <a:avLst/>
                <a:gdLst/>
                <a:ahLst/>
                <a:cxnLst/>
                <a:rect l="l" t="t" r="r" b="b"/>
                <a:pathLst>
                  <a:path w="4987" h="13714" extrusionOk="0">
                    <a:moveTo>
                      <a:pt x="4913" y="1"/>
                    </a:moveTo>
                    <a:cubicBezTo>
                      <a:pt x="4904" y="1"/>
                      <a:pt x="4885" y="10"/>
                      <a:pt x="4867" y="29"/>
                    </a:cubicBezTo>
                    <a:cubicBezTo>
                      <a:pt x="4617" y="324"/>
                      <a:pt x="4387" y="638"/>
                      <a:pt x="4174" y="970"/>
                    </a:cubicBezTo>
                    <a:cubicBezTo>
                      <a:pt x="3990" y="1257"/>
                      <a:pt x="3823" y="1580"/>
                      <a:pt x="3657" y="1940"/>
                    </a:cubicBezTo>
                    <a:cubicBezTo>
                      <a:pt x="3343" y="2614"/>
                      <a:pt x="3103" y="3316"/>
                      <a:pt x="2909" y="3925"/>
                    </a:cubicBezTo>
                    <a:cubicBezTo>
                      <a:pt x="2863" y="4064"/>
                      <a:pt x="2817" y="4202"/>
                      <a:pt x="2771" y="4350"/>
                    </a:cubicBezTo>
                    <a:lnTo>
                      <a:pt x="2743" y="4433"/>
                    </a:lnTo>
                    <a:cubicBezTo>
                      <a:pt x="2669" y="4673"/>
                      <a:pt x="2595" y="4913"/>
                      <a:pt x="2512" y="5144"/>
                    </a:cubicBezTo>
                    <a:cubicBezTo>
                      <a:pt x="2447" y="5357"/>
                      <a:pt x="2374" y="5551"/>
                      <a:pt x="2309" y="5763"/>
                    </a:cubicBezTo>
                    <a:cubicBezTo>
                      <a:pt x="2235" y="5957"/>
                      <a:pt x="2161" y="6178"/>
                      <a:pt x="2069" y="6391"/>
                    </a:cubicBezTo>
                    <a:cubicBezTo>
                      <a:pt x="1903" y="6760"/>
                      <a:pt x="1718" y="7111"/>
                      <a:pt x="1543" y="7397"/>
                    </a:cubicBezTo>
                    <a:cubicBezTo>
                      <a:pt x="1469" y="7545"/>
                      <a:pt x="1376" y="7702"/>
                      <a:pt x="1293" y="7841"/>
                    </a:cubicBezTo>
                    <a:lnTo>
                      <a:pt x="1265" y="7868"/>
                    </a:lnTo>
                    <a:cubicBezTo>
                      <a:pt x="1164" y="8044"/>
                      <a:pt x="1062" y="8219"/>
                      <a:pt x="970" y="8395"/>
                    </a:cubicBezTo>
                    <a:cubicBezTo>
                      <a:pt x="739" y="8782"/>
                      <a:pt x="573" y="9124"/>
                      <a:pt x="453" y="9429"/>
                    </a:cubicBezTo>
                    <a:cubicBezTo>
                      <a:pt x="287" y="9817"/>
                      <a:pt x="176" y="10205"/>
                      <a:pt x="102" y="10620"/>
                    </a:cubicBezTo>
                    <a:cubicBezTo>
                      <a:pt x="19" y="11063"/>
                      <a:pt x="0" y="11534"/>
                      <a:pt x="10" y="12079"/>
                    </a:cubicBezTo>
                    <a:cubicBezTo>
                      <a:pt x="19" y="12319"/>
                      <a:pt x="37" y="12550"/>
                      <a:pt x="56" y="12818"/>
                    </a:cubicBezTo>
                    <a:cubicBezTo>
                      <a:pt x="65" y="12929"/>
                      <a:pt x="84" y="13058"/>
                      <a:pt x="102" y="13169"/>
                    </a:cubicBezTo>
                    <a:cubicBezTo>
                      <a:pt x="111" y="13298"/>
                      <a:pt x="139" y="13436"/>
                      <a:pt x="157" y="13575"/>
                    </a:cubicBezTo>
                    <a:cubicBezTo>
                      <a:pt x="176" y="13612"/>
                      <a:pt x="185" y="13630"/>
                      <a:pt x="204" y="13658"/>
                    </a:cubicBezTo>
                    <a:cubicBezTo>
                      <a:pt x="240" y="13695"/>
                      <a:pt x="287" y="13713"/>
                      <a:pt x="333" y="13713"/>
                    </a:cubicBezTo>
                    <a:cubicBezTo>
                      <a:pt x="379" y="13713"/>
                      <a:pt x="425" y="13695"/>
                      <a:pt x="462" y="13658"/>
                    </a:cubicBezTo>
                    <a:cubicBezTo>
                      <a:pt x="499" y="13621"/>
                      <a:pt x="508" y="13575"/>
                      <a:pt x="508" y="13529"/>
                    </a:cubicBezTo>
                    <a:cubicBezTo>
                      <a:pt x="499" y="13353"/>
                      <a:pt x="481" y="13178"/>
                      <a:pt x="471" y="12984"/>
                    </a:cubicBezTo>
                    <a:lnTo>
                      <a:pt x="462" y="12818"/>
                    </a:lnTo>
                    <a:cubicBezTo>
                      <a:pt x="434" y="12587"/>
                      <a:pt x="425" y="12328"/>
                      <a:pt x="416" y="12079"/>
                    </a:cubicBezTo>
                    <a:cubicBezTo>
                      <a:pt x="388" y="11543"/>
                      <a:pt x="407" y="11082"/>
                      <a:pt x="462" y="10629"/>
                    </a:cubicBezTo>
                    <a:cubicBezTo>
                      <a:pt x="499" y="10389"/>
                      <a:pt x="545" y="10158"/>
                      <a:pt x="610" y="9937"/>
                    </a:cubicBezTo>
                    <a:cubicBezTo>
                      <a:pt x="665" y="9743"/>
                      <a:pt x="739" y="9549"/>
                      <a:pt x="831" y="9318"/>
                    </a:cubicBezTo>
                    <a:lnTo>
                      <a:pt x="841" y="9290"/>
                    </a:lnTo>
                    <a:cubicBezTo>
                      <a:pt x="1025" y="8847"/>
                      <a:pt x="1265" y="8404"/>
                      <a:pt x="1515" y="7988"/>
                    </a:cubicBezTo>
                    <a:lnTo>
                      <a:pt x="1533" y="7942"/>
                    </a:lnTo>
                    <a:cubicBezTo>
                      <a:pt x="1653" y="7721"/>
                      <a:pt x="1773" y="7508"/>
                      <a:pt x="1893" y="7277"/>
                    </a:cubicBezTo>
                    <a:cubicBezTo>
                      <a:pt x="1986" y="7093"/>
                      <a:pt x="2078" y="6917"/>
                      <a:pt x="2143" y="6751"/>
                    </a:cubicBezTo>
                    <a:cubicBezTo>
                      <a:pt x="2217" y="6594"/>
                      <a:pt x="2281" y="6419"/>
                      <a:pt x="2355" y="6215"/>
                    </a:cubicBezTo>
                    <a:cubicBezTo>
                      <a:pt x="2466" y="5901"/>
                      <a:pt x="2586" y="5551"/>
                      <a:pt x="2697" y="5135"/>
                    </a:cubicBezTo>
                    <a:lnTo>
                      <a:pt x="2872" y="4553"/>
                    </a:lnTo>
                    <a:cubicBezTo>
                      <a:pt x="3094" y="3796"/>
                      <a:pt x="3325" y="3030"/>
                      <a:pt x="3639" y="2291"/>
                    </a:cubicBezTo>
                    <a:cubicBezTo>
                      <a:pt x="3786" y="1940"/>
                      <a:pt x="3934" y="1626"/>
                      <a:pt x="4110" y="1331"/>
                    </a:cubicBezTo>
                    <a:cubicBezTo>
                      <a:pt x="4294" y="1007"/>
                      <a:pt x="4497" y="693"/>
                      <a:pt x="4728" y="379"/>
                    </a:cubicBezTo>
                    <a:cubicBezTo>
                      <a:pt x="4802" y="287"/>
                      <a:pt x="4885" y="195"/>
                      <a:pt x="4959" y="102"/>
                    </a:cubicBezTo>
                    <a:cubicBezTo>
                      <a:pt x="4987" y="84"/>
                      <a:pt x="4987" y="47"/>
                      <a:pt x="4959" y="29"/>
                    </a:cubicBezTo>
                    <a:cubicBezTo>
                      <a:pt x="4950" y="10"/>
                      <a:pt x="4941" y="1"/>
                      <a:pt x="4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p>
            </p:txBody>
          </p:sp>
          <p:sp>
            <p:nvSpPr>
              <p:cNvPr id="21" name="Google Shape;825;p28">
                <a:extLst>
                  <a:ext uri="{FF2B5EF4-FFF2-40B4-BE49-F238E27FC236}">
                    <a16:creationId xmlns:a16="http://schemas.microsoft.com/office/drawing/2014/main" id="{E1E313AD-5B3D-5483-EA04-CAC61DB5435E}"/>
                  </a:ext>
                </a:extLst>
              </p:cNvPr>
              <p:cNvSpPr/>
              <p:nvPr/>
            </p:nvSpPr>
            <p:spPr>
              <a:xfrm>
                <a:off x="8082678" y="-2854180"/>
                <a:ext cx="550194" cy="1936232"/>
              </a:xfrm>
              <a:custGeom>
                <a:avLst/>
                <a:gdLst/>
                <a:ahLst/>
                <a:cxnLst/>
                <a:rect l="l" t="t" r="r" b="b"/>
                <a:pathLst>
                  <a:path w="5033" h="17712" extrusionOk="0">
                    <a:moveTo>
                      <a:pt x="4063" y="1"/>
                    </a:moveTo>
                    <a:cubicBezTo>
                      <a:pt x="4036" y="10"/>
                      <a:pt x="4010" y="12"/>
                      <a:pt x="3985" y="12"/>
                    </a:cubicBezTo>
                    <a:cubicBezTo>
                      <a:pt x="3959" y="12"/>
                      <a:pt x="3934" y="10"/>
                      <a:pt x="3906" y="10"/>
                    </a:cubicBezTo>
                    <a:lnTo>
                      <a:pt x="3842" y="10"/>
                    </a:lnTo>
                    <a:cubicBezTo>
                      <a:pt x="3777" y="10"/>
                      <a:pt x="3703" y="28"/>
                      <a:pt x="3639" y="47"/>
                    </a:cubicBezTo>
                    <a:cubicBezTo>
                      <a:pt x="3565" y="56"/>
                      <a:pt x="3500" y="93"/>
                      <a:pt x="3426" y="130"/>
                    </a:cubicBezTo>
                    <a:cubicBezTo>
                      <a:pt x="3288" y="185"/>
                      <a:pt x="3158" y="287"/>
                      <a:pt x="3075" y="361"/>
                    </a:cubicBezTo>
                    <a:cubicBezTo>
                      <a:pt x="2965" y="444"/>
                      <a:pt x="2872" y="546"/>
                      <a:pt x="2761" y="675"/>
                    </a:cubicBezTo>
                    <a:cubicBezTo>
                      <a:pt x="2669" y="786"/>
                      <a:pt x="2567" y="924"/>
                      <a:pt x="2475" y="1072"/>
                    </a:cubicBezTo>
                    <a:cubicBezTo>
                      <a:pt x="2217" y="1478"/>
                      <a:pt x="2023" y="1921"/>
                      <a:pt x="1856" y="2309"/>
                    </a:cubicBezTo>
                    <a:cubicBezTo>
                      <a:pt x="1783" y="2494"/>
                      <a:pt x="1709" y="2688"/>
                      <a:pt x="1626" y="2873"/>
                    </a:cubicBezTo>
                    <a:lnTo>
                      <a:pt x="1589" y="2956"/>
                    </a:lnTo>
                    <a:cubicBezTo>
                      <a:pt x="1542" y="3085"/>
                      <a:pt x="1496" y="3205"/>
                      <a:pt x="1441" y="3325"/>
                    </a:cubicBezTo>
                    <a:lnTo>
                      <a:pt x="1450" y="3297"/>
                    </a:lnTo>
                    <a:lnTo>
                      <a:pt x="1450" y="3297"/>
                    </a:lnTo>
                    <a:cubicBezTo>
                      <a:pt x="1302" y="3648"/>
                      <a:pt x="1127" y="3990"/>
                      <a:pt x="961" y="4313"/>
                    </a:cubicBezTo>
                    <a:lnTo>
                      <a:pt x="850" y="4516"/>
                    </a:lnTo>
                    <a:cubicBezTo>
                      <a:pt x="647" y="4932"/>
                      <a:pt x="425" y="5393"/>
                      <a:pt x="250" y="5864"/>
                    </a:cubicBezTo>
                    <a:cubicBezTo>
                      <a:pt x="83" y="6363"/>
                      <a:pt x="0" y="6834"/>
                      <a:pt x="0" y="7296"/>
                    </a:cubicBezTo>
                    <a:cubicBezTo>
                      <a:pt x="0" y="7582"/>
                      <a:pt x="10" y="7887"/>
                      <a:pt x="19" y="8136"/>
                    </a:cubicBezTo>
                    <a:cubicBezTo>
                      <a:pt x="37" y="8394"/>
                      <a:pt x="56" y="8672"/>
                      <a:pt x="83" y="8976"/>
                    </a:cubicBezTo>
                    <a:cubicBezTo>
                      <a:pt x="157" y="9964"/>
                      <a:pt x="296" y="10962"/>
                      <a:pt x="425" y="11922"/>
                    </a:cubicBezTo>
                    <a:lnTo>
                      <a:pt x="481" y="12337"/>
                    </a:lnTo>
                    <a:cubicBezTo>
                      <a:pt x="554" y="12873"/>
                      <a:pt x="619" y="13446"/>
                      <a:pt x="693" y="14027"/>
                    </a:cubicBezTo>
                    <a:cubicBezTo>
                      <a:pt x="748" y="14526"/>
                      <a:pt x="804" y="15108"/>
                      <a:pt x="831" y="15708"/>
                    </a:cubicBezTo>
                    <a:cubicBezTo>
                      <a:pt x="850" y="16253"/>
                      <a:pt x="868" y="16788"/>
                      <a:pt x="841" y="17296"/>
                    </a:cubicBezTo>
                    <a:cubicBezTo>
                      <a:pt x="822" y="17370"/>
                      <a:pt x="794" y="17462"/>
                      <a:pt x="785" y="17545"/>
                    </a:cubicBezTo>
                    <a:lnTo>
                      <a:pt x="785" y="17573"/>
                    </a:lnTo>
                    <a:cubicBezTo>
                      <a:pt x="776" y="17629"/>
                      <a:pt x="804" y="17684"/>
                      <a:pt x="868" y="17712"/>
                    </a:cubicBezTo>
                    <a:lnTo>
                      <a:pt x="887" y="17712"/>
                    </a:lnTo>
                    <a:cubicBezTo>
                      <a:pt x="942" y="17712"/>
                      <a:pt x="988" y="17675"/>
                      <a:pt x="988" y="17629"/>
                    </a:cubicBezTo>
                    <a:cubicBezTo>
                      <a:pt x="1016" y="17509"/>
                      <a:pt x="1053" y="17379"/>
                      <a:pt x="1081" y="17278"/>
                    </a:cubicBezTo>
                    <a:cubicBezTo>
                      <a:pt x="1118" y="17167"/>
                      <a:pt x="1164" y="17047"/>
                      <a:pt x="1210" y="16936"/>
                    </a:cubicBezTo>
                    <a:cubicBezTo>
                      <a:pt x="1395" y="16493"/>
                      <a:pt x="1635" y="16077"/>
                      <a:pt x="1866" y="15708"/>
                    </a:cubicBezTo>
                    <a:cubicBezTo>
                      <a:pt x="1976" y="15532"/>
                      <a:pt x="2087" y="15366"/>
                      <a:pt x="2189" y="15191"/>
                    </a:cubicBezTo>
                    <a:cubicBezTo>
                      <a:pt x="2346" y="14960"/>
                      <a:pt x="2494" y="14729"/>
                      <a:pt x="2632" y="14498"/>
                    </a:cubicBezTo>
                    <a:cubicBezTo>
                      <a:pt x="2918" y="14027"/>
                      <a:pt x="3112" y="13621"/>
                      <a:pt x="3269" y="13224"/>
                    </a:cubicBezTo>
                    <a:cubicBezTo>
                      <a:pt x="3435" y="12781"/>
                      <a:pt x="3555" y="12291"/>
                      <a:pt x="3639" y="11673"/>
                    </a:cubicBezTo>
                    <a:cubicBezTo>
                      <a:pt x="3731" y="10943"/>
                      <a:pt x="3731" y="10204"/>
                      <a:pt x="3731" y="9475"/>
                    </a:cubicBezTo>
                    <a:lnTo>
                      <a:pt x="3731" y="9383"/>
                    </a:lnTo>
                    <a:cubicBezTo>
                      <a:pt x="3731" y="8681"/>
                      <a:pt x="3731" y="7868"/>
                      <a:pt x="3823" y="7102"/>
                    </a:cubicBezTo>
                    <a:cubicBezTo>
                      <a:pt x="3842" y="6936"/>
                      <a:pt x="3869" y="6788"/>
                      <a:pt x="3897" y="6640"/>
                    </a:cubicBezTo>
                    <a:cubicBezTo>
                      <a:pt x="3925" y="6557"/>
                      <a:pt x="3934" y="6474"/>
                      <a:pt x="3962" y="6391"/>
                    </a:cubicBezTo>
                    <a:cubicBezTo>
                      <a:pt x="4008" y="6206"/>
                      <a:pt x="4063" y="6021"/>
                      <a:pt x="4119" y="5837"/>
                    </a:cubicBezTo>
                    <a:lnTo>
                      <a:pt x="4156" y="5744"/>
                    </a:lnTo>
                    <a:cubicBezTo>
                      <a:pt x="4340" y="5116"/>
                      <a:pt x="4497" y="4581"/>
                      <a:pt x="4636" y="4027"/>
                    </a:cubicBezTo>
                    <a:cubicBezTo>
                      <a:pt x="4821" y="3297"/>
                      <a:pt x="4941" y="2697"/>
                      <a:pt x="4996" y="2161"/>
                    </a:cubicBezTo>
                    <a:cubicBezTo>
                      <a:pt x="5033" y="1857"/>
                      <a:pt x="5033" y="1589"/>
                      <a:pt x="5024" y="1349"/>
                    </a:cubicBezTo>
                    <a:cubicBezTo>
                      <a:pt x="4996" y="1072"/>
                      <a:pt x="4959" y="850"/>
                      <a:pt x="4885" y="666"/>
                    </a:cubicBezTo>
                    <a:cubicBezTo>
                      <a:pt x="4839" y="555"/>
                      <a:pt x="4793" y="472"/>
                      <a:pt x="4728" y="389"/>
                    </a:cubicBezTo>
                    <a:cubicBezTo>
                      <a:pt x="4710" y="361"/>
                      <a:pt x="4673" y="315"/>
                      <a:pt x="4627" y="278"/>
                    </a:cubicBezTo>
                    <a:cubicBezTo>
                      <a:pt x="4580" y="232"/>
                      <a:pt x="4534" y="195"/>
                      <a:pt x="4497" y="176"/>
                    </a:cubicBezTo>
                    <a:cubicBezTo>
                      <a:pt x="4433" y="121"/>
                      <a:pt x="4340" y="75"/>
                      <a:pt x="4220" y="38"/>
                    </a:cubicBezTo>
                    <a:cubicBezTo>
                      <a:pt x="4174" y="19"/>
                      <a:pt x="4119" y="10"/>
                      <a:pt x="4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p>
            </p:txBody>
          </p:sp>
          <p:sp>
            <p:nvSpPr>
              <p:cNvPr id="22" name="Google Shape;826;p28">
                <a:extLst>
                  <a:ext uri="{FF2B5EF4-FFF2-40B4-BE49-F238E27FC236}">
                    <a16:creationId xmlns:a16="http://schemas.microsoft.com/office/drawing/2014/main" id="{F6EB8266-2C5D-232C-972D-A155FA15533C}"/>
                  </a:ext>
                </a:extLst>
              </p:cNvPr>
              <p:cNvSpPr/>
              <p:nvPr/>
            </p:nvSpPr>
            <p:spPr>
              <a:xfrm>
                <a:off x="7351782" y="-2676538"/>
                <a:ext cx="723903" cy="1779798"/>
              </a:xfrm>
              <a:custGeom>
                <a:avLst/>
                <a:gdLst/>
                <a:ahLst/>
                <a:cxnLst/>
                <a:rect l="l" t="t" r="r" b="b"/>
                <a:pathLst>
                  <a:path w="6622" h="16281" extrusionOk="0">
                    <a:moveTo>
                      <a:pt x="3962" y="3177"/>
                    </a:moveTo>
                    <a:lnTo>
                      <a:pt x="3962" y="3177"/>
                    </a:lnTo>
                    <a:cubicBezTo>
                      <a:pt x="3962" y="3181"/>
                      <a:pt x="3963" y="3183"/>
                      <a:pt x="3965" y="3185"/>
                    </a:cubicBezTo>
                    <a:lnTo>
                      <a:pt x="3965" y="3185"/>
                    </a:lnTo>
                    <a:lnTo>
                      <a:pt x="3962" y="3177"/>
                    </a:lnTo>
                    <a:close/>
                    <a:moveTo>
                      <a:pt x="3965" y="3185"/>
                    </a:moveTo>
                    <a:lnTo>
                      <a:pt x="3972" y="3205"/>
                    </a:lnTo>
                    <a:cubicBezTo>
                      <a:pt x="3972" y="3193"/>
                      <a:pt x="3967" y="3189"/>
                      <a:pt x="3965" y="3185"/>
                    </a:cubicBezTo>
                    <a:close/>
                    <a:moveTo>
                      <a:pt x="1561" y="1"/>
                    </a:moveTo>
                    <a:cubicBezTo>
                      <a:pt x="1506" y="10"/>
                      <a:pt x="1460" y="10"/>
                      <a:pt x="1404" y="10"/>
                    </a:cubicBezTo>
                    <a:lnTo>
                      <a:pt x="1367" y="10"/>
                    </a:lnTo>
                    <a:cubicBezTo>
                      <a:pt x="1294" y="10"/>
                      <a:pt x="1220" y="29"/>
                      <a:pt x="1146" y="47"/>
                    </a:cubicBezTo>
                    <a:cubicBezTo>
                      <a:pt x="1007" y="84"/>
                      <a:pt x="869" y="167"/>
                      <a:pt x="721" y="278"/>
                    </a:cubicBezTo>
                    <a:cubicBezTo>
                      <a:pt x="592" y="380"/>
                      <a:pt x="481" y="509"/>
                      <a:pt x="370" y="666"/>
                    </a:cubicBezTo>
                    <a:cubicBezTo>
                      <a:pt x="287" y="786"/>
                      <a:pt x="213" y="934"/>
                      <a:pt x="149" y="1127"/>
                    </a:cubicBezTo>
                    <a:cubicBezTo>
                      <a:pt x="102" y="1275"/>
                      <a:pt x="75" y="1432"/>
                      <a:pt x="47" y="1645"/>
                    </a:cubicBezTo>
                    <a:cubicBezTo>
                      <a:pt x="1" y="2051"/>
                      <a:pt x="47" y="2439"/>
                      <a:pt x="93" y="2753"/>
                    </a:cubicBezTo>
                    <a:cubicBezTo>
                      <a:pt x="186" y="3353"/>
                      <a:pt x="361" y="3953"/>
                      <a:pt x="518" y="4526"/>
                    </a:cubicBezTo>
                    <a:lnTo>
                      <a:pt x="546" y="4609"/>
                    </a:lnTo>
                    <a:lnTo>
                      <a:pt x="601" y="4793"/>
                    </a:lnTo>
                    <a:cubicBezTo>
                      <a:pt x="721" y="5190"/>
                      <a:pt x="832" y="5606"/>
                      <a:pt x="952" y="6003"/>
                    </a:cubicBezTo>
                    <a:cubicBezTo>
                      <a:pt x="1100" y="6576"/>
                      <a:pt x="1192" y="7000"/>
                      <a:pt x="1247" y="7407"/>
                    </a:cubicBezTo>
                    <a:cubicBezTo>
                      <a:pt x="1284" y="7702"/>
                      <a:pt x="1303" y="8007"/>
                      <a:pt x="1340" y="8293"/>
                    </a:cubicBezTo>
                    <a:cubicBezTo>
                      <a:pt x="1349" y="8469"/>
                      <a:pt x="1367" y="8635"/>
                      <a:pt x="1386" y="8810"/>
                    </a:cubicBezTo>
                    <a:cubicBezTo>
                      <a:pt x="1414" y="9078"/>
                      <a:pt x="1441" y="9309"/>
                      <a:pt x="1478" y="9530"/>
                    </a:cubicBezTo>
                    <a:cubicBezTo>
                      <a:pt x="1524" y="9761"/>
                      <a:pt x="1589" y="9992"/>
                      <a:pt x="1672" y="10205"/>
                    </a:cubicBezTo>
                    <a:cubicBezTo>
                      <a:pt x="1755" y="10426"/>
                      <a:pt x="1875" y="10648"/>
                      <a:pt x="1986" y="10842"/>
                    </a:cubicBezTo>
                    <a:cubicBezTo>
                      <a:pt x="2079" y="10989"/>
                      <a:pt x="2180" y="11146"/>
                      <a:pt x="2300" y="11294"/>
                    </a:cubicBezTo>
                    <a:cubicBezTo>
                      <a:pt x="2494" y="11562"/>
                      <a:pt x="2725" y="11821"/>
                      <a:pt x="3030" y="12135"/>
                    </a:cubicBezTo>
                    <a:cubicBezTo>
                      <a:pt x="3177" y="12282"/>
                      <a:pt x="3325" y="12448"/>
                      <a:pt x="3473" y="12596"/>
                    </a:cubicBezTo>
                    <a:cubicBezTo>
                      <a:pt x="3861" y="12984"/>
                      <a:pt x="4249" y="13381"/>
                      <a:pt x="4581" y="13824"/>
                    </a:cubicBezTo>
                    <a:cubicBezTo>
                      <a:pt x="4876" y="14203"/>
                      <a:pt x="5089" y="14563"/>
                      <a:pt x="5255" y="14932"/>
                    </a:cubicBezTo>
                    <a:lnTo>
                      <a:pt x="5255" y="14914"/>
                    </a:lnTo>
                    <a:cubicBezTo>
                      <a:pt x="5384" y="15228"/>
                      <a:pt x="5467" y="15542"/>
                      <a:pt x="5504" y="15865"/>
                    </a:cubicBezTo>
                    <a:cubicBezTo>
                      <a:pt x="5523" y="15930"/>
                      <a:pt x="5523" y="16004"/>
                      <a:pt x="5532" y="16068"/>
                    </a:cubicBezTo>
                    <a:cubicBezTo>
                      <a:pt x="5532" y="16096"/>
                      <a:pt x="5551" y="16114"/>
                      <a:pt x="5578" y="16133"/>
                    </a:cubicBezTo>
                    <a:lnTo>
                      <a:pt x="5578" y="16151"/>
                    </a:lnTo>
                    <a:lnTo>
                      <a:pt x="5578" y="16179"/>
                    </a:lnTo>
                    <a:cubicBezTo>
                      <a:pt x="5578" y="16198"/>
                      <a:pt x="5587" y="16216"/>
                      <a:pt x="5615" y="16244"/>
                    </a:cubicBezTo>
                    <a:cubicBezTo>
                      <a:pt x="5634" y="16271"/>
                      <a:pt x="5661" y="16281"/>
                      <a:pt x="5680" y="16281"/>
                    </a:cubicBezTo>
                    <a:cubicBezTo>
                      <a:pt x="5735" y="16281"/>
                      <a:pt x="5781" y="16234"/>
                      <a:pt x="5781" y="16179"/>
                    </a:cubicBezTo>
                    <a:cubicBezTo>
                      <a:pt x="5809" y="15810"/>
                      <a:pt x="5846" y="15459"/>
                      <a:pt x="5883" y="15126"/>
                    </a:cubicBezTo>
                    <a:cubicBezTo>
                      <a:pt x="5911" y="14812"/>
                      <a:pt x="5957" y="14489"/>
                      <a:pt x="6003" y="14120"/>
                    </a:cubicBezTo>
                    <a:cubicBezTo>
                      <a:pt x="6068" y="13704"/>
                      <a:pt x="6123" y="13298"/>
                      <a:pt x="6178" y="12882"/>
                    </a:cubicBezTo>
                    <a:cubicBezTo>
                      <a:pt x="6271" y="12227"/>
                      <a:pt x="6372" y="11544"/>
                      <a:pt x="6455" y="10869"/>
                    </a:cubicBezTo>
                    <a:cubicBezTo>
                      <a:pt x="6585" y="9817"/>
                      <a:pt x="6622" y="8958"/>
                      <a:pt x="6576" y="8173"/>
                    </a:cubicBezTo>
                    <a:cubicBezTo>
                      <a:pt x="6539" y="7693"/>
                      <a:pt x="6483" y="7250"/>
                      <a:pt x="6391" y="6853"/>
                    </a:cubicBezTo>
                    <a:cubicBezTo>
                      <a:pt x="6280" y="6419"/>
                      <a:pt x="6132" y="6022"/>
                      <a:pt x="5938" y="5661"/>
                    </a:cubicBezTo>
                    <a:cubicBezTo>
                      <a:pt x="5708" y="5246"/>
                      <a:pt x="5403" y="4877"/>
                      <a:pt x="5153" y="4572"/>
                    </a:cubicBezTo>
                    <a:cubicBezTo>
                      <a:pt x="4997" y="4387"/>
                      <a:pt x="4840" y="4221"/>
                      <a:pt x="4692" y="4045"/>
                    </a:cubicBezTo>
                    <a:cubicBezTo>
                      <a:pt x="4553" y="3879"/>
                      <a:pt x="4396" y="3722"/>
                      <a:pt x="4267" y="3556"/>
                    </a:cubicBezTo>
                    <a:cubicBezTo>
                      <a:pt x="4156" y="3445"/>
                      <a:pt x="4064" y="3325"/>
                      <a:pt x="3972" y="3205"/>
                    </a:cubicBezTo>
                    <a:cubicBezTo>
                      <a:pt x="3722" y="2882"/>
                      <a:pt x="3519" y="2568"/>
                      <a:pt x="3371" y="2254"/>
                    </a:cubicBezTo>
                    <a:cubicBezTo>
                      <a:pt x="3325" y="2152"/>
                      <a:pt x="3270" y="2060"/>
                      <a:pt x="3224" y="1959"/>
                    </a:cubicBezTo>
                    <a:lnTo>
                      <a:pt x="3011" y="1534"/>
                    </a:lnTo>
                    <a:cubicBezTo>
                      <a:pt x="2854" y="1211"/>
                      <a:pt x="2706" y="970"/>
                      <a:pt x="2540" y="749"/>
                    </a:cubicBezTo>
                    <a:cubicBezTo>
                      <a:pt x="2420" y="564"/>
                      <a:pt x="2208" y="315"/>
                      <a:pt x="1922" y="139"/>
                    </a:cubicBezTo>
                    <a:cubicBezTo>
                      <a:pt x="1857" y="102"/>
                      <a:pt x="1792" y="75"/>
                      <a:pt x="1737" y="47"/>
                    </a:cubicBezTo>
                    <a:cubicBezTo>
                      <a:pt x="1672" y="29"/>
                      <a:pt x="1617" y="10"/>
                      <a:pt x="15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p>
            </p:txBody>
          </p:sp>
          <p:sp>
            <p:nvSpPr>
              <p:cNvPr id="23" name="Google Shape;827;p28">
                <a:extLst>
                  <a:ext uri="{FF2B5EF4-FFF2-40B4-BE49-F238E27FC236}">
                    <a16:creationId xmlns:a16="http://schemas.microsoft.com/office/drawing/2014/main" id="{8913B118-DAEF-1030-A2EC-83C87219C82C}"/>
                  </a:ext>
                </a:extLst>
              </p:cNvPr>
              <p:cNvSpPr/>
              <p:nvPr/>
            </p:nvSpPr>
            <p:spPr>
              <a:xfrm>
                <a:off x="7460883" y="-2602968"/>
                <a:ext cx="552272" cy="2105564"/>
              </a:xfrm>
              <a:custGeom>
                <a:avLst/>
                <a:gdLst/>
                <a:ahLst/>
                <a:cxnLst/>
                <a:rect l="l" t="t" r="r" b="b"/>
                <a:pathLst>
                  <a:path w="5052" h="19261" extrusionOk="0">
                    <a:moveTo>
                      <a:pt x="17" y="1"/>
                    </a:moveTo>
                    <a:cubicBezTo>
                      <a:pt x="6" y="1"/>
                      <a:pt x="0" y="6"/>
                      <a:pt x="0" y="11"/>
                    </a:cubicBezTo>
                    <a:cubicBezTo>
                      <a:pt x="19" y="556"/>
                      <a:pt x="102" y="1082"/>
                      <a:pt x="231" y="1609"/>
                    </a:cubicBezTo>
                    <a:cubicBezTo>
                      <a:pt x="360" y="2107"/>
                      <a:pt x="526" y="2606"/>
                      <a:pt x="739" y="3095"/>
                    </a:cubicBezTo>
                    <a:cubicBezTo>
                      <a:pt x="1164" y="4074"/>
                      <a:pt x="1718" y="4998"/>
                      <a:pt x="2272" y="5921"/>
                    </a:cubicBezTo>
                    <a:cubicBezTo>
                      <a:pt x="2373" y="6106"/>
                      <a:pt x="2493" y="6281"/>
                      <a:pt x="2595" y="6466"/>
                    </a:cubicBezTo>
                    <a:cubicBezTo>
                      <a:pt x="2696" y="6651"/>
                      <a:pt x="2789" y="6835"/>
                      <a:pt x="2872" y="7029"/>
                    </a:cubicBezTo>
                    <a:lnTo>
                      <a:pt x="2872" y="7038"/>
                    </a:lnTo>
                    <a:cubicBezTo>
                      <a:pt x="2974" y="7297"/>
                      <a:pt x="3066" y="7546"/>
                      <a:pt x="3149" y="7814"/>
                    </a:cubicBezTo>
                    <a:cubicBezTo>
                      <a:pt x="3232" y="8082"/>
                      <a:pt x="3297" y="8350"/>
                      <a:pt x="3361" y="8608"/>
                    </a:cubicBezTo>
                    <a:cubicBezTo>
                      <a:pt x="3472" y="9153"/>
                      <a:pt x="3564" y="9698"/>
                      <a:pt x="3648" y="10252"/>
                    </a:cubicBezTo>
                    <a:cubicBezTo>
                      <a:pt x="3694" y="10529"/>
                      <a:pt x="3731" y="10806"/>
                      <a:pt x="3777" y="11083"/>
                    </a:cubicBezTo>
                    <a:cubicBezTo>
                      <a:pt x="3823" y="11369"/>
                      <a:pt x="3869" y="11646"/>
                      <a:pt x="3925" y="11932"/>
                    </a:cubicBezTo>
                    <a:cubicBezTo>
                      <a:pt x="4026" y="12523"/>
                      <a:pt x="4146" y="13096"/>
                      <a:pt x="4248" y="13678"/>
                    </a:cubicBezTo>
                    <a:cubicBezTo>
                      <a:pt x="4359" y="14287"/>
                      <a:pt x="4469" y="14897"/>
                      <a:pt x="4562" y="15515"/>
                    </a:cubicBezTo>
                    <a:cubicBezTo>
                      <a:pt x="4626" y="16051"/>
                      <a:pt x="4673" y="16596"/>
                      <a:pt x="4682" y="17140"/>
                    </a:cubicBezTo>
                    <a:cubicBezTo>
                      <a:pt x="4700" y="17704"/>
                      <a:pt x="4673" y="18285"/>
                      <a:pt x="4589" y="18849"/>
                    </a:cubicBezTo>
                    <a:cubicBezTo>
                      <a:pt x="4580" y="18904"/>
                      <a:pt x="4571" y="18978"/>
                      <a:pt x="4571" y="19033"/>
                    </a:cubicBezTo>
                    <a:cubicBezTo>
                      <a:pt x="4571" y="19043"/>
                      <a:pt x="4571" y="19070"/>
                      <a:pt x="4562" y="19080"/>
                    </a:cubicBezTo>
                    <a:cubicBezTo>
                      <a:pt x="4562" y="19117"/>
                      <a:pt x="4571" y="19135"/>
                      <a:pt x="4580" y="19172"/>
                    </a:cubicBezTo>
                    <a:cubicBezTo>
                      <a:pt x="4608" y="19218"/>
                      <a:pt x="4636" y="19237"/>
                      <a:pt x="4682" y="19255"/>
                    </a:cubicBezTo>
                    <a:cubicBezTo>
                      <a:pt x="4697" y="19258"/>
                      <a:pt x="4713" y="19260"/>
                      <a:pt x="4728" y="19260"/>
                    </a:cubicBezTo>
                    <a:cubicBezTo>
                      <a:pt x="4759" y="19260"/>
                      <a:pt x="4790" y="19252"/>
                      <a:pt x="4820" y="19227"/>
                    </a:cubicBezTo>
                    <a:cubicBezTo>
                      <a:pt x="4857" y="19209"/>
                      <a:pt x="4903" y="19163"/>
                      <a:pt x="4903" y="19126"/>
                    </a:cubicBezTo>
                    <a:cubicBezTo>
                      <a:pt x="5005" y="18526"/>
                      <a:pt x="5051" y="17925"/>
                      <a:pt x="5051" y="17316"/>
                    </a:cubicBezTo>
                    <a:cubicBezTo>
                      <a:pt x="5051" y="16725"/>
                      <a:pt x="5005" y="16143"/>
                      <a:pt x="4931" y="15571"/>
                    </a:cubicBezTo>
                    <a:cubicBezTo>
                      <a:pt x="4848" y="14980"/>
                      <a:pt x="4746" y="14407"/>
                      <a:pt x="4617" y="13825"/>
                    </a:cubicBezTo>
                    <a:lnTo>
                      <a:pt x="4239" y="12099"/>
                    </a:lnTo>
                    <a:cubicBezTo>
                      <a:pt x="4174" y="11803"/>
                      <a:pt x="4109" y="11526"/>
                      <a:pt x="4063" y="11240"/>
                    </a:cubicBezTo>
                    <a:cubicBezTo>
                      <a:pt x="4008" y="10963"/>
                      <a:pt x="3962" y="10686"/>
                      <a:pt x="3915" y="10409"/>
                    </a:cubicBezTo>
                    <a:cubicBezTo>
                      <a:pt x="3823" y="9873"/>
                      <a:pt x="3731" y="9310"/>
                      <a:pt x="3611" y="8784"/>
                    </a:cubicBezTo>
                    <a:cubicBezTo>
                      <a:pt x="3500" y="8248"/>
                      <a:pt x="3334" y="7722"/>
                      <a:pt x="3130" y="7214"/>
                    </a:cubicBezTo>
                    <a:cubicBezTo>
                      <a:pt x="3020" y="6955"/>
                      <a:pt x="2900" y="6706"/>
                      <a:pt x="2770" y="6475"/>
                    </a:cubicBezTo>
                    <a:lnTo>
                      <a:pt x="2558" y="6124"/>
                    </a:lnTo>
                    <a:cubicBezTo>
                      <a:pt x="2484" y="6013"/>
                      <a:pt x="2410" y="5884"/>
                      <a:pt x="2327" y="5773"/>
                    </a:cubicBezTo>
                    <a:cubicBezTo>
                      <a:pt x="1745" y="4831"/>
                      <a:pt x="1173" y="3890"/>
                      <a:pt x="739" y="2874"/>
                    </a:cubicBezTo>
                    <a:cubicBezTo>
                      <a:pt x="600" y="2541"/>
                      <a:pt x="471" y="2181"/>
                      <a:pt x="369" y="1830"/>
                    </a:cubicBezTo>
                    <a:cubicBezTo>
                      <a:pt x="268" y="1479"/>
                      <a:pt x="185" y="1110"/>
                      <a:pt x="139" y="741"/>
                    </a:cubicBezTo>
                    <a:cubicBezTo>
                      <a:pt x="102" y="510"/>
                      <a:pt x="92" y="279"/>
                      <a:pt x="83" y="48"/>
                    </a:cubicBezTo>
                    <a:cubicBezTo>
                      <a:pt x="83" y="20"/>
                      <a:pt x="65" y="11"/>
                      <a:pt x="46" y="11"/>
                    </a:cubicBezTo>
                    <a:cubicBezTo>
                      <a:pt x="35" y="3"/>
                      <a:pt x="25" y="1"/>
                      <a:pt x="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p>
            </p:txBody>
          </p:sp>
          <p:sp>
            <p:nvSpPr>
              <p:cNvPr id="24" name="Google Shape;828;p28">
                <a:extLst>
                  <a:ext uri="{FF2B5EF4-FFF2-40B4-BE49-F238E27FC236}">
                    <a16:creationId xmlns:a16="http://schemas.microsoft.com/office/drawing/2014/main" id="{0AEF02FE-84FE-F4E2-0CD6-F8D9043ECB99}"/>
                  </a:ext>
                </a:extLst>
              </p:cNvPr>
              <p:cNvSpPr/>
              <p:nvPr/>
            </p:nvSpPr>
            <p:spPr>
              <a:xfrm>
                <a:off x="8143243" y="-2775471"/>
                <a:ext cx="359436" cy="2314798"/>
              </a:xfrm>
              <a:custGeom>
                <a:avLst/>
                <a:gdLst/>
                <a:ahLst/>
                <a:cxnLst/>
                <a:rect l="l" t="t" r="r" b="b"/>
                <a:pathLst>
                  <a:path w="3288" h="21175" extrusionOk="0">
                    <a:moveTo>
                      <a:pt x="3242" y="1"/>
                    </a:moveTo>
                    <a:lnTo>
                      <a:pt x="3223" y="19"/>
                    </a:lnTo>
                    <a:cubicBezTo>
                      <a:pt x="2983" y="620"/>
                      <a:pt x="2771" y="1220"/>
                      <a:pt x="2586" y="1829"/>
                    </a:cubicBezTo>
                    <a:cubicBezTo>
                      <a:pt x="2411" y="2420"/>
                      <a:pt x="2263" y="3021"/>
                      <a:pt x="2133" y="3621"/>
                    </a:cubicBezTo>
                    <a:cubicBezTo>
                      <a:pt x="1893" y="4812"/>
                      <a:pt x="1755" y="6012"/>
                      <a:pt x="1663" y="7222"/>
                    </a:cubicBezTo>
                    <a:cubicBezTo>
                      <a:pt x="1616" y="7859"/>
                      <a:pt x="1579" y="8506"/>
                      <a:pt x="1561" y="9152"/>
                    </a:cubicBezTo>
                    <a:cubicBezTo>
                      <a:pt x="1552" y="9300"/>
                      <a:pt x="1552" y="9466"/>
                      <a:pt x="1533" y="9614"/>
                    </a:cubicBezTo>
                    <a:cubicBezTo>
                      <a:pt x="1533" y="9789"/>
                      <a:pt x="1524" y="9955"/>
                      <a:pt x="1515" y="10131"/>
                    </a:cubicBezTo>
                    <a:cubicBezTo>
                      <a:pt x="1506" y="10482"/>
                      <a:pt x="1469" y="10823"/>
                      <a:pt x="1422" y="11174"/>
                    </a:cubicBezTo>
                    <a:cubicBezTo>
                      <a:pt x="1376" y="11479"/>
                      <a:pt x="1330" y="11802"/>
                      <a:pt x="1275" y="12116"/>
                    </a:cubicBezTo>
                    <a:cubicBezTo>
                      <a:pt x="1210" y="12439"/>
                      <a:pt x="1136" y="12762"/>
                      <a:pt x="1062" y="13086"/>
                    </a:cubicBezTo>
                    <a:cubicBezTo>
                      <a:pt x="998" y="13409"/>
                      <a:pt x="915" y="13732"/>
                      <a:pt x="831" y="14046"/>
                    </a:cubicBezTo>
                    <a:lnTo>
                      <a:pt x="591" y="15016"/>
                    </a:lnTo>
                    <a:cubicBezTo>
                      <a:pt x="444" y="15662"/>
                      <a:pt x="287" y="16299"/>
                      <a:pt x="176" y="16955"/>
                    </a:cubicBezTo>
                    <a:cubicBezTo>
                      <a:pt x="74" y="17583"/>
                      <a:pt x="10" y="18238"/>
                      <a:pt x="0" y="18875"/>
                    </a:cubicBezTo>
                    <a:cubicBezTo>
                      <a:pt x="0" y="19226"/>
                      <a:pt x="10" y="19586"/>
                      <a:pt x="37" y="19928"/>
                    </a:cubicBezTo>
                    <a:cubicBezTo>
                      <a:pt x="47" y="20122"/>
                      <a:pt x="74" y="20316"/>
                      <a:pt x="102" y="20491"/>
                    </a:cubicBezTo>
                    <a:cubicBezTo>
                      <a:pt x="120" y="20584"/>
                      <a:pt x="139" y="20685"/>
                      <a:pt x="148" y="20768"/>
                    </a:cubicBezTo>
                    <a:cubicBezTo>
                      <a:pt x="176" y="20861"/>
                      <a:pt x="185" y="20953"/>
                      <a:pt x="213" y="21045"/>
                    </a:cubicBezTo>
                    <a:cubicBezTo>
                      <a:pt x="231" y="21129"/>
                      <a:pt x="305" y="21175"/>
                      <a:pt x="379" y="21175"/>
                    </a:cubicBezTo>
                    <a:cubicBezTo>
                      <a:pt x="425" y="21175"/>
                      <a:pt x="471" y="21156"/>
                      <a:pt x="508" y="21119"/>
                    </a:cubicBezTo>
                    <a:cubicBezTo>
                      <a:pt x="545" y="21082"/>
                      <a:pt x="564" y="21036"/>
                      <a:pt x="564" y="20990"/>
                    </a:cubicBezTo>
                    <a:cubicBezTo>
                      <a:pt x="564" y="20907"/>
                      <a:pt x="554" y="20833"/>
                      <a:pt x="545" y="20750"/>
                    </a:cubicBezTo>
                    <a:cubicBezTo>
                      <a:pt x="536" y="20658"/>
                      <a:pt x="536" y="20565"/>
                      <a:pt x="518" y="20473"/>
                    </a:cubicBezTo>
                    <a:lnTo>
                      <a:pt x="490" y="19919"/>
                    </a:lnTo>
                    <a:cubicBezTo>
                      <a:pt x="462" y="19559"/>
                      <a:pt x="453" y="19189"/>
                      <a:pt x="453" y="18829"/>
                    </a:cubicBezTo>
                    <a:cubicBezTo>
                      <a:pt x="453" y="18137"/>
                      <a:pt x="508" y="17444"/>
                      <a:pt x="601" y="16770"/>
                    </a:cubicBezTo>
                    <a:cubicBezTo>
                      <a:pt x="647" y="16447"/>
                      <a:pt x="693" y="16133"/>
                      <a:pt x="767" y="15810"/>
                    </a:cubicBezTo>
                    <a:cubicBezTo>
                      <a:pt x="831" y="15487"/>
                      <a:pt x="915" y="15154"/>
                      <a:pt x="998" y="14831"/>
                    </a:cubicBezTo>
                    <a:cubicBezTo>
                      <a:pt x="1145" y="14185"/>
                      <a:pt x="1293" y="13538"/>
                      <a:pt x="1422" y="12892"/>
                    </a:cubicBezTo>
                    <a:cubicBezTo>
                      <a:pt x="1552" y="12245"/>
                      <a:pt x="1644" y="11581"/>
                      <a:pt x="1699" y="10934"/>
                    </a:cubicBezTo>
                    <a:cubicBezTo>
                      <a:pt x="1718" y="10602"/>
                      <a:pt x="1746" y="10269"/>
                      <a:pt x="1746" y="9937"/>
                    </a:cubicBezTo>
                    <a:cubicBezTo>
                      <a:pt x="1746" y="9614"/>
                      <a:pt x="1746" y="9290"/>
                      <a:pt x="1755" y="8967"/>
                    </a:cubicBezTo>
                    <a:cubicBezTo>
                      <a:pt x="1783" y="7601"/>
                      <a:pt x="1847" y="6252"/>
                      <a:pt x="2023" y="4904"/>
                    </a:cubicBezTo>
                    <a:lnTo>
                      <a:pt x="2023" y="4914"/>
                    </a:lnTo>
                    <a:cubicBezTo>
                      <a:pt x="2133" y="4110"/>
                      <a:pt x="2290" y="3298"/>
                      <a:pt x="2484" y="2513"/>
                    </a:cubicBezTo>
                    <a:cubicBezTo>
                      <a:pt x="2688" y="1672"/>
                      <a:pt x="2955" y="851"/>
                      <a:pt x="3279" y="47"/>
                    </a:cubicBezTo>
                    <a:cubicBezTo>
                      <a:pt x="3288" y="29"/>
                      <a:pt x="3269" y="10"/>
                      <a:pt x="32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p>
            </p:txBody>
          </p:sp>
          <p:sp>
            <p:nvSpPr>
              <p:cNvPr id="25" name="Google Shape;829;p28">
                <a:extLst>
                  <a:ext uri="{FF2B5EF4-FFF2-40B4-BE49-F238E27FC236}">
                    <a16:creationId xmlns:a16="http://schemas.microsoft.com/office/drawing/2014/main" id="{F1ED9CE5-3E47-4DB1-15ED-DE7062D248B7}"/>
                  </a:ext>
                </a:extLst>
              </p:cNvPr>
              <p:cNvSpPr/>
              <p:nvPr/>
            </p:nvSpPr>
            <p:spPr>
              <a:xfrm>
                <a:off x="7608249" y="-725211"/>
                <a:ext cx="1007472" cy="756953"/>
              </a:xfrm>
              <a:custGeom>
                <a:avLst/>
                <a:gdLst/>
                <a:ahLst/>
                <a:cxnLst/>
                <a:rect l="l" t="t" r="r" b="b"/>
                <a:pathLst>
                  <a:path w="9216" h="5237" extrusionOk="0">
                    <a:moveTo>
                      <a:pt x="120" y="0"/>
                    </a:moveTo>
                    <a:cubicBezTo>
                      <a:pt x="37" y="379"/>
                      <a:pt x="0" y="785"/>
                      <a:pt x="0" y="1201"/>
                    </a:cubicBezTo>
                    <a:cubicBezTo>
                      <a:pt x="0" y="2817"/>
                      <a:pt x="610" y="4257"/>
                      <a:pt x="1579" y="5236"/>
                    </a:cubicBezTo>
                    <a:lnTo>
                      <a:pt x="7628" y="5236"/>
                    </a:lnTo>
                    <a:cubicBezTo>
                      <a:pt x="8597" y="4257"/>
                      <a:pt x="9216" y="2798"/>
                      <a:pt x="9216" y="1201"/>
                    </a:cubicBezTo>
                    <a:cubicBezTo>
                      <a:pt x="9216" y="785"/>
                      <a:pt x="9179" y="388"/>
                      <a:pt x="90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p>
            </p:txBody>
          </p:sp>
          <p:sp>
            <p:nvSpPr>
              <p:cNvPr id="26" name="Google Shape;830;p28">
                <a:extLst>
                  <a:ext uri="{FF2B5EF4-FFF2-40B4-BE49-F238E27FC236}">
                    <a16:creationId xmlns:a16="http://schemas.microsoft.com/office/drawing/2014/main" id="{DAEA710A-BF33-8D31-9A93-1E7016684B1E}"/>
                  </a:ext>
                </a:extLst>
              </p:cNvPr>
              <p:cNvSpPr/>
              <p:nvPr/>
            </p:nvSpPr>
            <p:spPr>
              <a:xfrm>
                <a:off x="7608240" y="-726206"/>
                <a:ext cx="1009550" cy="221150"/>
              </a:xfrm>
              <a:custGeom>
                <a:avLst/>
                <a:gdLst/>
                <a:ahLst/>
                <a:cxnLst/>
                <a:rect l="l" t="t" r="r" b="b"/>
                <a:pathLst>
                  <a:path w="9235" h="2023" extrusionOk="0">
                    <a:moveTo>
                      <a:pt x="120" y="0"/>
                    </a:moveTo>
                    <a:cubicBezTo>
                      <a:pt x="37" y="388"/>
                      <a:pt x="0" y="794"/>
                      <a:pt x="0" y="1201"/>
                    </a:cubicBezTo>
                    <a:cubicBezTo>
                      <a:pt x="0" y="1404"/>
                      <a:pt x="10" y="1598"/>
                      <a:pt x="37" y="1801"/>
                    </a:cubicBezTo>
                    <a:cubicBezTo>
                      <a:pt x="37" y="1782"/>
                      <a:pt x="46" y="1773"/>
                      <a:pt x="46" y="1773"/>
                    </a:cubicBezTo>
                    <a:cubicBezTo>
                      <a:pt x="93" y="1681"/>
                      <a:pt x="139" y="1579"/>
                      <a:pt x="213" y="1496"/>
                    </a:cubicBezTo>
                    <a:cubicBezTo>
                      <a:pt x="268" y="1413"/>
                      <a:pt x="324" y="1348"/>
                      <a:pt x="407" y="1293"/>
                    </a:cubicBezTo>
                    <a:cubicBezTo>
                      <a:pt x="471" y="1247"/>
                      <a:pt x="554" y="1201"/>
                      <a:pt x="647" y="1201"/>
                    </a:cubicBezTo>
                    <a:cubicBezTo>
                      <a:pt x="693" y="1201"/>
                      <a:pt x="748" y="1201"/>
                      <a:pt x="794" y="1210"/>
                    </a:cubicBezTo>
                    <a:cubicBezTo>
                      <a:pt x="841" y="1219"/>
                      <a:pt x="905" y="1247"/>
                      <a:pt x="951" y="1265"/>
                    </a:cubicBezTo>
                    <a:lnTo>
                      <a:pt x="1053" y="1339"/>
                    </a:lnTo>
                    <a:cubicBezTo>
                      <a:pt x="1071" y="1358"/>
                      <a:pt x="1099" y="1395"/>
                      <a:pt x="1118" y="1413"/>
                    </a:cubicBezTo>
                    <a:cubicBezTo>
                      <a:pt x="1164" y="1478"/>
                      <a:pt x="1192" y="1542"/>
                      <a:pt x="1210" y="1616"/>
                    </a:cubicBezTo>
                    <a:cubicBezTo>
                      <a:pt x="1238" y="1681"/>
                      <a:pt x="1256" y="1755"/>
                      <a:pt x="1284" y="1810"/>
                    </a:cubicBezTo>
                    <a:lnTo>
                      <a:pt x="1284" y="1801"/>
                    </a:lnTo>
                    <a:cubicBezTo>
                      <a:pt x="1293" y="1829"/>
                      <a:pt x="1321" y="1875"/>
                      <a:pt x="1339" y="1912"/>
                    </a:cubicBezTo>
                    <a:cubicBezTo>
                      <a:pt x="1348" y="1939"/>
                      <a:pt x="1376" y="1949"/>
                      <a:pt x="1385" y="1958"/>
                    </a:cubicBezTo>
                    <a:cubicBezTo>
                      <a:pt x="1395" y="1967"/>
                      <a:pt x="1422" y="1976"/>
                      <a:pt x="1441" y="1995"/>
                    </a:cubicBezTo>
                    <a:cubicBezTo>
                      <a:pt x="1469" y="2004"/>
                      <a:pt x="1487" y="2004"/>
                      <a:pt x="1515" y="2013"/>
                    </a:cubicBezTo>
                    <a:lnTo>
                      <a:pt x="1644" y="2013"/>
                    </a:lnTo>
                    <a:cubicBezTo>
                      <a:pt x="1672" y="2013"/>
                      <a:pt x="1709" y="2004"/>
                      <a:pt x="1746" y="1995"/>
                    </a:cubicBezTo>
                    <a:cubicBezTo>
                      <a:pt x="1782" y="1976"/>
                      <a:pt x="1801" y="1967"/>
                      <a:pt x="1838" y="1958"/>
                    </a:cubicBezTo>
                    <a:lnTo>
                      <a:pt x="1829" y="1958"/>
                    </a:lnTo>
                    <a:cubicBezTo>
                      <a:pt x="1856" y="1949"/>
                      <a:pt x="1884" y="1921"/>
                      <a:pt x="1921" y="1902"/>
                    </a:cubicBezTo>
                    <a:cubicBezTo>
                      <a:pt x="1976" y="1856"/>
                      <a:pt x="2032" y="1801"/>
                      <a:pt x="2078" y="1736"/>
                    </a:cubicBezTo>
                    <a:cubicBezTo>
                      <a:pt x="2124" y="1681"/>
                      <a:pt x="2170" y="1607"/>
                      <a:pt x="2207" y="1551"/>
                    </a:cubicBezTo>
                    <a:cubicBezTo>
                      <a:pt x="2253" y="1496"/>
                      <a:pt x="2300" y="1422"/>
                      <a:pt x="2346" y="1367"/>
                    </a:cubicBezTo>
                    <a:cubicBezTo>
                      <a:pt x="2392" y="1311"/>
                      <a:pt x="2438" y="1265"/>
                      <a:pt x="2494" y="1228"/>
                    </a:cubicBezTo>
                    <a:cubicBezTo>
                      <a:pt x="2549" y="1191"/>
                      <a:pt x="2614" y="1173"/>
                      <a:pt x="2678" y="1164"/>
                    </a:cubicBezTo>
                    <a:lnTo>
                      <a:pt x="2780" y="1164"/>
                    </a:lnTo>
                    <a:cubicBezTo>
                      <a:pt x="2817" y="1164"/>
                      <a:pt x="2854" y="1173"/>
                      <a:pt x="2891" y="1182"/>
                    </a:cubicBezTo>
                    <a:cubicBezTo>
                      <a:pt x="2900" y="1191"/>
                      <a:pt x="2918" y="1191"/>
                      <a:pt x="2937" y="1210"/>
                    </a:cubicBezTo>
                    <a:cubicBezTo>
                      <a:pt x="2946" y="1219"/>
                      <a:pt x="2964" y="1228"/>
                      <a:pt x="2983" y="1228"/>
                    </a:cubicBezTo>
                    <a:cubicBezTo>
                      <a:pt x="3001" y="1256"/>
                      <a:pt x="3029" y="1265"/>
                      <a:pt x="3048" y="1284"/>
                    </a:cubicBezTo>
                    <a:cubicBezTo>
                      <a:pt x="3075" y="1311"/>
                      <a:pt x="3094" y="1348"/>
                      <a:pt x="3103" y="1367"/>
                    </a:cubicBezTo>
                    <a:cubicBezTo>
                      <a:pt x="3121" y="1395"/>
                      <a:pt x="3140" y="1422"/>
                      <a:pt x="3149" y="1459"/>
                    </a:cubicBezTo>
                    <a:cubicBezTo>
                      <a:pt x="3186" y="1533"/>
                      <a:pt x="3214" y="1588"/>
                      <a:pt x="3232" y="1653"/>
                    </a:cubicBezTo>
                    <a:lnTo>
                      <a:pt x="3232" y="1644"/>
                    </a:lnTo>
                    <a:cubicBezTo>
                      <a:pt x="3269" y="1718"/>
                      <a:pt x="3288" y="1782"/>
                      <a:pt x="3352" y="1856"/>
                    </a:cubicBezTo>
                    <a:lnTo>
                      <a:pt x="3417" y="1921"/>
                    </a:lnTo>
                    <a:cubicBezTo>
                      <a:pt x="3445" y="1930"/>
                      <a:pt x="3463" y="1958"/>
                      <a:pt x="3491" y="1958"/>
                    </a:cubicBezTo>
                    <a:cubicBezTo>
                      <a:pt x="3519" y="1967"/>
                      <a:pt x="3546" y="1976"/>
                      <a:pt x="3583" y="1976"/>
                    </a:cubicBezTo>
                    <a:lnTo>
                      <a:pt x="3694" y="1976"/>
                    </a:lnTo>
                    <a:cubicBezTo>
                      <a:pt x="3731" y="1976"/>
                      <a:pt x="3749" y="1967"/>
                      <a:pt x="3777" y="1958"/>
                    </a:cubicBezTo>
                    <a:cubicBezTo>
                      <a:pt x="3814" y="1949"/>
                      <a:pt x="3842" y="1921"/>
                      <a:pt x="3879" y="1902"/>
                    </a:cubicBezTo>
                    <a:cubicBezTo>
                      <a:pt x="4008" y="1810"/>
                      <a:pt x="4091" y="1672"/>
                      <a:pt x="4193" y="1551"/>
                    </a:cubicBezTo>
                    <a:cubicBezTo>
                      <a:pt x="4239" y="1496"/>
                      <a:pt x="4294" y="1441"/>
                      <a:pt x="4350" y="1395"/>
                    </a:cubicBezTo>
                    <a:cubicBezTo>
                      <a:pt x="4377" y="1367"/>
                      <a:pt x="4414" y="1348"/>
                      <a:pt x="4442" y="1330"/>
                    </a:cubicBezTo>
                    <a:cubicBezTo>
                      <a:pt x="4479" y="1321"/>
                      <a:pt x="4507" y="1311"/>
                      <a:pt x="4534" y="1302"/>
                    </a:cubicBezTo>
                    <a:cubicBezTo>
                      <a:pt x="4571" y="1284"/>
                      <a:pt x="4617" y="1284"/>
                      <a:pt x="4654" y="1284"/>
                    </a:cubicBezTo>
                    <a:cubicBezTo>
                      <a:pt x="4691" y="1284"/>
                      <a:pt x="4737" y="1284"/>
                      <a:pt x="4765" y="1302"/>
                    </a:cubicBezTo>
                    <a:cubicBezTo>
                      <a:pt x="4839" y="1311"/>
                      <a:pt x="4904" y="1348"/>
                      <a:pt x="4950" y="1404"/>
                    </a:cubicBezTo>
                    <a:cubicBezTo>
                      <a:pt x="4996" y="1450"/>
                      <a:pt x="5033" y="1505"/>
                      <a:pt x="5061" y="1579"/>
                    </a:cubicBezTo>
                    <a:cubicBezTo>
                      <a:pt x="5079" y="1635"/>
                      <a:pt x="5107" y="1699"/>
                      <a:pt x="5134" y="1773"/>
                    </a:cubicBezTo>
                    <a:cubicBezTo>
                      <a:pt x="5162" y="1819"/>
                      <a:pt x="5181" y="1865"/>
                      <a:pt x="5208" y="1902"/>
                    </a:cubicBezTo>
                    <a:cubicBezTo>
                      <a:pt x="5227" y="1921"/>
                      <a:pt x="5245" y="1949"/>
                      <a:pt x="5264" y="1958"/>
                    </a:cubicBezTo>
                    <a:cubicBezTo>
                      <a:pt x="5291" y="1967"/>
                      <a:pt x="5310" y="1995"/>
                      <a:pt x="5338" y="2004"/>
                    </a:cubicBezTo>
                    <a:cubicBezTo>
                      <a:pt x="5365" y="2013"/>
                      <a:pt x="5393" y="2022"/>
                      <a:pt x="5430" y="2022"/>
                    </a:cubicBezTo>
                    <a:lnTo>
                      <a:pt x="5504" y="2022"/>
                    </a:lnTo>
                    <a:cubicBezTo>
                      <a:pt x="5541" y="2022"/>
                      <a:pt x="5568" y="2013"/>
                      <a:pt x="5596" y="2004"/>
                    </a:cubicBezTo>
                    <a:cubicBezTo>
                      <a:pt x="5642" y="1976"/>
                      <a:pt x="5679" y="1958"/>
                      <a:pt x="5716" y="1930"/>
                    </a:cubicBezTo>
                    <a:cubicBezTo>
                      <a:pt x="5846" y="1838"/>
                      <a:pt x="5938" y="1718"/>
                      <a:pt x="6030" y="1588"/>
                    </a:cubicBezTo>
                    <a:cubicBezTo>
                      <a:pt x="6076" y="1533"/>
                      <a:pt x="6132" y="1468"/>
                      <a:pt x="6187" y="1413"/>
                    </a:cubicBezTo>
                    <a:cubicBezTo>
                      <a:pt x="6233" y="1367"/>
                      <a:pt x="6280" y="1330"/>
                      <a:pt x="6335" y="1302"/>
                    </a:cubicBezTo>
                    <a:cubicBezTo>
                      <a:pt x="6372" y="1274"/>
                      <a:pt x="6418" y="1265"/>
                      <a:pt x="6455" y="1256"/>
                    </a:cubicBezTo>
                    <a:lnTo>
                      <a:pt x="6593" y="1219"/>
                    </a:lnTo>
                    <a:cubicBezTo>
                      <a:pt x="6616" y="1215"/>
                      <a:pt x="6643" y="1213"/>
                      <a:pt x="6669" y="1213"/>
                    </a:cubicBezTo>
                    <a:cubicBezTo>
                      <a:pt x="6707" y="1213"/>
                      <a:pt x="6746" y="1217"/>
                      <a:pt x="6778" y="1228"/>
                    </a:cubicBezTo>
                    <a:cubicBezTo>
                      <a:pt x="6824" y="1238"/>
                      <a:pt x="6861" y="1274"/>
                      <a:pt x="6880" y="1321"/>
                    </a:cubicBezTo>
                    <a:cubicBezTo>
                      <a:pt x="6907" y="1367"/>
                      <a:pt x="6926" y="1413"/>
                      <a:pt x="6935" y="1450"/>
                    </a:cubicBezTo>
                    <a:cubicBezTo>
                      <a:pt x="6954" y="1487"/>
                      <a:pt x="6972" y="1515"/>
                      <a:pt x="6981" y="1551"/>
                    </a:cubicBezTo>
                    <a:cubicBezTo>
                      <a:pt x="7009" y="1588"/>
                      <a:pt x="7018" y="1607"/>
                      <a:pt x="7046" y="1644"/>
                    </a:cubicBezTo>
                    <a:cubicBezTo>
                      <a:pt x="7064" y="1672"/>
                      <a:pt x="7074" y="1690"/>
                      <a:pt x="7101" y="1699"/>
                    </a:cubicBezTo>
                    <a:cubicBezTo>
                      <a:pt x="7138" y="1727"/>
                      <a:pt x="7157" y="1764"/>
                      <a:pt x="7194" y="1782"/>
                    </a:cubicBezTo>
                    <a:cubicBezTo>
                      <a:pt x="7240" y="1819"/>
                      <a:pt x="7295" y="1856"/>
                      <a:pt x="7351" y="1884"/>
                    </a:cubicBezTo>
                    <a:cubicBezTo>
                      <a:pt x="7378" y="1902"/>
                      <a:pt x="7397" y="1902"/>
                      <a:pt x="7434" y="1912"/>
                    </a:cubicBezTo>
                    <a:lnTo>
                      <a:pt x="7480" y="1912"/>
                    </a:lnTo>
                    <a:cubicBezTo>
                      <a:pt x="7489" y="1912"/>
                      <a:pt x="7517" y="1902"/>
                      <a:pt x="7526" y="1902"/>
                    </a:cubicBezTo>
                    <a:cubicBezTo>
                      <a:pt x="7554" y="1884"/>
                      <a:pt x="7563" y="1875"/>
                      <a:pt x="7572" y="1875"/>
                    </a:cubicBezTo>
                    <a:cubicBezTo>
                      <a:pt x="7618" y="1838"/>
                      <a:pt x="7665" y="1782"/>
                      <a:pt x="7702" y="1736"/>
                    </a:cubicBezTo>
                    <a:cubicBezTo>
                      <a:pt x="7748" y="1681"/>
                      <a:pt x="7785" y="1635"/>
                      <a:pt x="7831" y="1588"/>
                    </a:cubicBezTo>
                    <a:cubicBezTo>
                      <a:pt x="7877" y="1533"/>
                      <a:pt x="7932" y="1487"/>
                      <a:pt x="7988" y="1450"/>
                    </a:cubicBezTo>
                    <a:cubicBezTo>
                      <a:pt x="8025" y="1422"/>
                      <a:pt x="8062" y="1404"/>
                      <a:pt x="8089" y="1395"/>
                    </a:cubicBezTo>
                    <a:cubicBezTo>
                      <a:pt x="8126" y="1376"/>
                      <a:pt x="8173" y="1358"/>
                      <a:pt x="8209" y="1348"/>
                    </a:cubicBezTo>
                    <a:cubicBezTo>
                      <a:pt x="8257" y="1335"/>
                      <a:pt x="8309" y="1326"/>
                      <a:pt x="8359" y="1326"/>
                    </a:cubicBezTo>
                    <a:cubicBezTo>
                      <a:pt x="8377" y="1326"/>
                      <a:pt x="8395" y="1327"/>
                      <a:pt x="8413" y="1330"/>
                    </a:cubicBezTo>
                    <a:cubicBezTo>
                      <a:pt x="8486" y="1348"/>
                      <a:pt x="8542" y="1367"/>
                      <a:pt x="8597" y="1404"/>
                    </a:cubicBezTo>
                    <a:cubicBezTo>
                      <a:pt x="8662" y="1441"/>
                      <a:pt x="8708" y="1468"/>
                      <a:pt x="8754" y="1515"/>
                    </a:cubicBezTo>
                    <a:cubicBezTo>
                      <a:pt x="8847" y="1598"/>
                      <a:pt x="8920" y="1690"/>
                      <a:pt x="9013" y="1773"/>
                    </a:cubicBezTo>
                    <a:cubicBezTo>
                      <a:pt x="9050" y="1792"/>
                      <a:pt x="9087" y="1819"/>
                      <a:pt x="9124" y="1829"/>
                    </a:cubicBezTo>
                    <a:cubicBezTo>
                      <a:pt x="9142" y="1838"/>
                      <a:pt x="9170" y="1856"/>
                      <a:pt x="9197" y="1856"/>
                    </a:cubicBezTo>
                    <a:cubicBezTo>
                      <a:pt x="9225" y="1644"/>
                      <a:pt x="9234" y="1422"/>
                      <a:pt x="9234" y="1210"/>
                    </a:cubicBezTo>
                    <a:cubicBezTo>
                      <a:pt x="9234" y="804"/>
                      <a:pt x="9197" y="397"/>
                      <a:pt x="9124" y="19"/>
                    </a:cubicBezTo>
                    <a:lnTo>
                      <a:pt x="4211" y="19"/>
                    </a:lnTo>
                    <a:lnTo>
                      <a:pt x="42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p>
            </p:txBody>
          </p:sp>
        </p:grpSp>
        <p:sp>
          <p:nvSpPr>
            <p:cNvPr id="13" name="TextBox 12">
              <a:extLst>
                <a:ext uri="{FF2B5EF4-FFF2-40B4-BE49-F238E27FC236}">
                  <a16:creationId xmlns:a16="http://schemas.microsoft.com/office/drawing/2014/main" id="{B3D9FAE5-FE81-A810-1D6C-4E13A64DDAC4}"/>
                </a:ext>
              </a:extLst>
            </p:cNvPr>
            <p:cNvSpPr txBox="1"/>
            <p:nvPr/>
          </p:nvSpPr>
          <p:spPr>
            <a:xfrm>
              <a:off x="1277235" y="1065931"/>
              <a:ext cx="7793964" cy="1051955"/>
            </a:xfrm>
            <a:prstGeom prst="rect">
              <a:avLst/>
            </a:prstGeom>
            <a:noFill/>
          </p:spPr>
          <p:txBody>
            <a:bodyPr wrap="square" rtlCol="0">
              <a:spAutoFit/>
            </a:bodyPr>
            <a:lstStyle/>
            <a:p>
              <a:pPr>
                <a:lnSpc>
                  <a:spcPct val="115000"/>
                </a:lnSpc>
                <a:spcAft>
                  <a:spcPts val="1000"/>
                </a:spcAft>
              </a:pPr>
              <a:r>
                <a:rPr lang="en-US" sz="2800" b="1" dirty="0">
                  <a:solidFill>
                    <a:srgbClr val="FF0000"/>
                  </a:solidFill>
                  <a:latin typeface="Times New Roman" panose="02020603050405020304" pitchFamily="18" charset="0"/>
                  <a:ea typeface="Times New Roman" panose="02020603050405020304" pitchFamily="18" charset="0"/>
                </a:rPr>
                <a:t>*</a:t>
              </a:r>
              <a:r>
                <a:rPr lang="vi-VN" sz="2800" b="1" dirty="0">
                  <a:solidFill>
                    <a:srgbClr val="FF0000"/>
                  </a:solidFill>
                  <a:latin typeface="Times New Roman" panose="02020603050405020304" pitchFamily="18" charset="0"/>
                  <a:ea typeface="Times New Roman" panose="02020603050405020304" pitchFamily="18" charset="0"/>
                </a:rPr>
                <a:t> Thực vật: </a:t>
              </a:r>
              <a:r>
                <a:rPr lang="vi-VN" sz="2800" dirty="0">
                  <a:solidFill>
                    <a:schemeClr val="tx1"/>
                  </a:solidFill>
                  <a:latin typeface="Times New Roman" panose="02020603050405020304" pitchFamily="18" charset="0"/>
                  <a:ea typeface="Times New Roman" panose="02020603050405020304" pitchFamily="18" charset="0"/>
                </a:rPr>
                <a:t>ứng dụng tính hướng sáng, hướng nước, hướng chất dinh dưỡng,… để có chế độ chiếu sáng, tưới nước, bón phân, làm giàn,…</a:t>
              </a: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2A2732FE-84B9-9A38-0A21-4F1D4E5D6314}"/>
                </a:ext>
              </a:extLst>
            </p:cNvPr>
            <p:cNvSpPr txBox="1"/>
            <p:nvPr/>
          </p:nvSpPr>
          <p:spPr>
            <a:xfrm>
              <a:off x="1326450" y="2129748"/>
              <a:ext cx="7620376" cy="1651478"/>
            </a:xfrm>
            <a:prstGeom prst="rect">
              <a:avLst/>
            </a:prstGeom>
            <a:noFill/>
          </p:spPr>
          <p:txBody>
            <a:bodyPr wrap="square" rtlCol="0">
              <a:spAutoFit/>
            </a:bodyPr>
            <a:lstStyle/>
            <a:p>
              <a:pPr>
                <a:lnSpc>
                  <a:spcPct val="115000"/>
                </a:lnSpc>
                <a:spcAft>
                  <a:spcPts val="1000"/>
                </a:spcAft>
              </a:pPr>
              <a:r>
                <a:rPr lang="en-US" sz="3000" b="1" dirty="0">
                  <a:solidFill>
                    <a:schemeClr val="tx2">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vi-VN" sz="3000" b="1" dirty="0">
                  <a:solidFill>
                    <a:schemeClr val="tx2">
                      <a:lumMod val="50000"/>
                    </a:schemeClr>
                  </a:solidFill>
                  <a:latin typeface="Times New Roman" panose="02020603050405020304" pitchFamily="18" charset="0"/>
                  <a:ea typeface="Times New Roman" panose="02020603050405020304" pitchFamily="18" charset="0"/>
                  <a:sym typeface="Wingdings" panose="05000000000000000000" pitchFamily="2" charset="2"/>
                </a:rPr>
                <a:t>Tạo điều kiện cho cây trồng sinh trưởng nhanh, phát triển tốt, đáp ứng nhu cầu khác của con người</a:t>
              </a:r>
              <a:endParaRPr lang="en-US" sz="30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782620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8" name="TextBox 7">
            <a:extLst>
              <a:ext uri="{FF2B5EF4-FFF2-40B4-BE49-F238E27FC236}">
                <a16:creationId xmlns:a16="http://schemas.microsoft.com/office/drawing/2014/main" id="{34949638-5F21-46FE-B706-76F03A8B64B9}"/>
              </a:ext>
            </a:extLst>
          </p:cNvPr>
          <p:cNvSpPr txBox="1"/>
          <p:nvPr/>
        </p:nvSpPr>
        <p:spPr>
          <a:xfrm>
            <a:off x="482430" y="3059989"/>
            <a:ext cx="5588169" cy="1801262"/>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Ví dụ: </a:t>
            </a:r>
            <a:r>
              <a:rPr lang="vi-VN" sz="2400" dirty="0">
                <a:latin typeface="Arial" panose="020B0604020202020204" pitchFamily="34" charset="0"/>
                <a:cs typeface="Arial" panose="020B0604020202020204" pitchFamily="34" charset="0"/>
              </a:rPr>
              <a:t>Người ta làm trụ cho cây hồ tiêu dựa trên hiện tượng cảm ứng hướng tiếp xúc giúp cho cây sinh trưởng nhanh, phát triển tốt, cho năng suất cao.</a:t>
            </a:r>
            <a:endParaRPr lang="vi-VN" sz="2400" dirty="0"/>
          </a:p>
        </p:txBody>
      </p:sp>
      <p:sp>
        <p:nvSpPr>
          <p:cNvPr id="11" name="TextBox 10">
            <a:extLst>
              <a:ext uri="{FF2B5EF4-FFF2-40B4-BE49-F238E27FC236}">
                <a16:creationId xmlns:a16="http://schemas.microsoft.com/office/drawing/2014/main" id="{5DC8C97D-EFFA-4021-B181-D8017C3BE535}"/>
              </a:ext>
            </a:extLst>
          </p:cNvPr>
          <p:cNvSpPr txBox="1"/>
          <p:nvPr/>
        </p:nvSpPr>
        <p:spPr>
          <a:xfrm>
            <a:off x="6935415" y="5731900"/>
            <a:ext cx="4416128"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Làm trụ bám cho cây hồ tiêu</a:t>
            </a:r>
          </a:p>
        </p:txBody>
      </p:sp>
      <p:grpSp>
        <p:nvGrpSpPr>
          <p:cNvPr id="6" name="Group 5">
            <a:extLst>
              <a:ext uri="{FF2B5EF4-FFF2-40B4-BE49-F238E27FC236}">
                <a16:creationId xmlns:a16="http://schemas.microsoft.com/office/drawing/2014/main" id="{0230F911-5098-490A-BD81-C21FC3318464}"/>
              </a:ext>
            </a:extLst>
          </p:cNvPr>
          <p:cNvGrpSpPr/>
          <p:nvPr/>
        </p:nvGrpSpPr>
        <p:grpSpPr>
          <a:xfrm>
            <a:off x="1282700" y="2095541"/>
            <a:ext cx="3657600" cy="914400"/>
            <a:chOff x="1295400" y="2095541"/>
            <a:chExt cx="3657600" cy="914400"/>
          </a:xfrm>
        </p:grpSpPr>
        <p:pic>
          <p:nvPicPr>
            <p:cNvPr id="9" name="Picture 8">
              <a:extLst>
                <a:ext uri="{FF2B5EF4-FFF2-40B4-BE49-F238E27FC236}">
                  <a16:creationId xmlns:a16="http://schemas.microsoft.com/office/drawing/2014/main" id="{89FFD97C-C96A-4663-8F93-E6362A69FA8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2954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F28F595-019E-44F7-BF5D-C26DA127F5E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6670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5651871-85C1-4E18-B7CB-084CD14D6DA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0386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266" name="Picture 2" descr="walking through field black pepper plants: Video có sẵn (100% miễn phí bản  quyền) 12184943 | Shutterstock">
            <a:extLst>
              <a:ext uri="{FF2B5EF4-FFF2-40B4-BE49-F238E27FC236}">
                <a16:creationId xmlns:a16="http://schemas.microsoft.com/office/drawing/2014/main" id="{96F16EFB-9844-4D91-84F7-101D0EC2F95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047" r="17963"/>
          <a:stretch/>
        </p:blipFill>
        <p:spPr bwMode="auto">
          <a:xfrm>
            <a:off x="6417040" y="1295400"/>
            <a:ext cx="5452878" cy="426728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98770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9" name="TextBox 8">
            <a:extLst>
              <a:ext uri="{FF2B5EF4-FFF2-40B4-BE49-F238E27FC236}">
                <a16:creationId xmlns:a16="http://schemas.microsoft.com/office/drawing/2014/main" id="{670AD1C6-DB1E-4EE2-8EAF-507DC32AE33B}"/>
              </a:ext>
            </a:extLst>
          </p:cNvPr>
          <p:cNvSpPr txBox="1"/>
          <p:nvPr/>
        </p:nvSpPr>
        <p:spPr>
          <a:xfrm>
            <a:off x="6400800" y="2982737"/>
            <a:ext cx="5101771" cy="2262927"/>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Người ta cũng lợi dụng tập tính của các loài động vật gây hại cho cây trồng như bướm, bọ xít, châu chấu, chuột,... để tìm </a:t>
            </a:r>
            <a:r>
              <a:rPr lang="vi-VN" sz="2400" b="1" dirty="0">
                <a:latin typeface="Arial" panose="020B0604020202020204" pitchFamily="34" charset="0"/>
                <a:cs typeface="Arial" panose="020B0604020202020204" pitchFamily="34" charset="0"/>
              </a:rPr>
              <a:t>cách xua đuổi và tiêu diệt chúng, bảo vệ mùa màng.</a:t>
            </a:r>
            <a:endParaRPr lang="vi-VN" sz="2400" b="1" dirty="0"/>
          </a:p>
        </p:txBody>
      </p:sp>
      <p:pic>
        <p:nvPicPr>
          <p:cNvPr id="14338" name="Picture 2" descr="Bugs and insects Royalty Free Vector Image - VectorStock">
            <a:extLst>
              <a:ext uri="{FF2B5EF4-FFF2-40B4-BE49-F238E27FC236}">
                <a16:creationId xmlns:a16="http://schemas.microsoft.com/office/drawing/2014/main" id="{A20EDAE5-484A-46DE-A434-DB1276B55B8F}"/>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8783"/>
          <a:stretch/>
        </p:blipFill>
        <p:spPr bwMode="auto">
          <a:xfrm>
            <a:off x="198730" y="972875"/>
            <a:ext cx="5799028" cy="523156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C0C24721-1346-45D4-9CA1-4C6E93BF6E06}"/>
              </a:ext>
            </a:extLst>
          </p:cNvPr>
          <p:cNvGrpSpPr/>
          <p:nvPr/>
        </p:nvGrpSpPr>
        <p:grpSpPr>
          <a:xfrm>
            <a:off x="7069739" y="2068337"/>
            <a:ext cx="3657600" cy="914400"/>
            <a:chOff x="1295400" y="2095541"/>
            <a:chExt cx="3657600" cy="914400"/>
          </a:xfrm>
        </p:grpSpPr>
        <p:pic>
          <p:nvPicPr>
            <p:cNvPr id="14" name="Picture 13">
              <a:extLst>
                <a:ext uri="{FF2B5EF4-FFF2-40B4-BE49-F238E27FC236}">
                  <a16:creationId xmlns:a16="http://schemas.microsoft.com/office/drawing/2014/main" id="{83395D28-D66C-4A05-909F-65D0E3EA4A54}"/>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2954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0EEFA92-A87C-4A0E-8B2C-3C7E978DA0F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6670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6816FE9-07A7-4863-B9FC-FAB1503B300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0386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Rounded Corners 5">
            <a:extLst>
              <a:ext uri="{FF2B5EF4-FFF2-40B4-BE49-F238E27FC236}">
                <a16:creationId xmlns:a16="http://schemas.microsoft.com/office/drawing/2014/main" id="{9C978B53-DE25-FFE2-D974-4C14831B0E1E}"/>
              </a:ext>
            </a:extLst>
          </p:cNvPr>
          <p:cNvSpPr/>
          <p:nvPr/>
        </p:nvSpPr>
        <p:spPr>
          <a:xfrm>
            <a:off x="6024262" y="1188283"/>
            <a:ext cx="5799028" cy="4669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a:latin typeface="Bahnschrift SemiCondensed" panose="020B0502040204020203" pitchFamily="34" charset="0"/>
              </a:rPr>
              <a:t>ĐỘNG VÂT???</a:t>
            </a:r>
          </a:p>
        </p:txBody>
      </p:sp>
    </p:spTree>
    <p:extLst>
      <p:ext uri="{BB962C8B-B14F-4D97-AF65-F5344CB8AC3E}">
        <p14:creationId xmlns:p14="http://schemas.microsoft.com/office/powerpoint/2010/main" val="350340061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51AB0F82-C93E-4B30-A1FE-D0AD851F2816}"/>
              </a:ext>
            </a:extLst>
          </p:cNvPr>
          <p:cNvSpPr txBox="1"/>
          <p:nvPr/>
        </p:nvSpPr>
        <p:spPr>
          <a:xfrm>
            <a:off x="2365673" y="5641959"/>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Dùng bù nhìn đuổi chim gây hại cây trồng</a:t>
            </a:r>
          </a:p>
        </p:txBody>
      </p:sp>
      <p:pic>
        <p:nvPicPr>
          <p:cNvPr id="16386" name="Picture 2" descr="scarecrow at wheat field 2 Free Stock Photo | FreeImages">
            <a:extLst>
              <a:ext uri="{FF2B5EF4-FFF2-40B4-BE49-F238E27FC236}">
                <a16:creationId xmlns:a16="http://schemas.microsoft.com/office/drawing/2014/main" id="{9FBE5BD1-A068-460F-BA93-FA2E127724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180" b="21510"/>
          <a:stretch/>
        </p:blipFill>
        <p:spPr bwMode="auto">
          <a:xfrm>
            <a:off x="457200" y="1447799"/>
            <a:ext cx="11277600" cy="383243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80946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51AB0F82-C93E-4B30-A1FE-D0AD851F2816}"/>
              </a:ext>
            </a:extLst>
          </p:cNvPr>
          <p:cNvSpPr txBox="1"/>
          <p:nvPr/>
        </p:nvSpPr>
        <p:spPr>
          <a:xfrm>
            <a:off x="2365673" y="5729045"/>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a:solidFill>
                  <a:schemeClr val="accent6">
                    <a:lumMod val="50000"/>
                  </a:schemeClr>
                </a:solidFill>
              </a:rPr>
              <a:t>Dùng đèn bẫy côn trùng gây hại cây trồng</a:t>
            </a:r>
          </a:p>
        </p:txBody>
      </p:sp>
      <p:pic>
        <p:nvPicPr>
          <p:cNvPr id="9" name="Picture 8">
            <a:extLst>
              <a:ext uri="{FF2B5EF4-FFF2-40B4-BE49-F238E27FC236}">
                <a16:creationId xmlns:a16="http://schemas.microsoft.com/office/drawing/2014/main" id="{DB9778D9-9174-46C8-886A-573BE07F289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7025" b="37501"/>
          <a:stretch/>
        </p:blipFill>
        <p:spPr>
          <a:xfrm>
            <a:off x="381000" y="1335596"/>
            <a:ext cx="11430000" cy="4227086"/>
          </a:xfrm>
          <a:prstGeom prst="rect">
            <a:avLst/>
          </a:prstGeom>
          <a:ln w="38100">
            <a:solidFill>
              <a:schemeClr val="tx1"/>
            </a:solidFill>
          </a:ln>
        </p:spPr>
      </p:pic>
    </p:spTree>
    <p:extLst>
      <p:ext uri="{BB962C8B-B14F-4D97-AF65-F5344CB8AC3E}">
        <p14:creationId xmlns:p14="http://schemas.microsoft.com/office/powerpoint/2010/main" val="43148356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7" name="Group 6">
            <a:extLst>
              <a:ext uri="{FF2B5EF4-FFF2-40B4-BE49-F238E27FC236}">
                <a16:creationId xmlns:a16="http://schemas.microsoft.com/office/drawing/2014/main" id="{EC5718B3-21ED-45AA-9060-A2047D79FC48}"/>
              </a:ext>
            </a:extLst>
          </p:cNvPr>
          <p:cNvGrpSpPr/>
          <p:nvPr/>
        </p:nvGrpSpPr>
        <p:grpSpPr>
          <a:xfrm>
            <a:off x="1330293" y="986556"/>
            <a:ext cx="10328306" cy="914400"/>
            <a:chOff x="1637700" y="1405656"/>
            <a:chExt cx="10328306" cy="914400"/>
          </a:xfrm>
        </p:grpSpPr>
        <p:sp>
          <p:nvSpPr>
            <p:cNvPr id="8" name="TextBox 7">
              <a:extLst>
                <a:ext uri="{FF2B5EF4-FFF2-40B4-BE49-F238E27FC236}">
                  <a16:creationId xmlns:a16="http://schemas.microsoft.com/office/drawing/2014/main" id="{14C2884A-7960-4B94-8E51-A5238492C60E}"/>
                </a:ext>
              </a:extLst>
            </p:cNvPr>
            <p:cNvSpPr txBox="1"/>
            <p:nvPr/>
          </p:nvSpPr>
          <p:spPr>
            <a:xfrm>
              <a:off x="2722831" y="1661647"/>
              <a:ext cx="9243175"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b="1" dirty="0"/>
                <a:t>Quan sát hình và hoàn thành nội dung trong bảng:</a:t>
              </a:r>
            </a:p>
          </p:txBody>
        </p:sp>
        <p:pic>
          <p:nvPicPr>
            <p:cNvPr id="9" name="Picture 4">
              <a:extLst>
                <a:ext uri="{FF2B5EF4-FFF2-40B4-BE49-F238E27FC236}">
                  <a16:creationId xmlns:a16="http://schemas.microsoft.com/office/drawing/2014/main" id="{A0BFBB10-3806-4F24-9A72-A0FCB91AA1A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descr="scarecrow at wheat field 2 Free Stock Photo | FreeImages">
            <a:extLst>
              <a:ext uri="{FF2B5EF4-FFF2-40B4-BE49-F238E27FC236}">
                <a16:creationId xmlns:a16="http://schemas.microsoft.com/office/drawing/2014/main" id="{FA443965-E061-4C85-B719-ED5C2F3FDB2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393" t="20242" r="11393" b="3118"/>
          <a:stretch/>
        </p:blipFill>
        <p:spPr bwMode="auto">
          <a:xfrm>
            <a:off x="457200" y="2133600"/>
            <a:ext cx="5410200" cy="4027543"/>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DCA3C15-5E95-48A0-8FD6-32B552B13F9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9571" t="3255" r="10687" b="7701"/>
          <a:stretch/>
        </p:blipFill>
        <p:spPr>
          <a:xfrm>
            <a:off x="6324600" y="2133599"/>
            <a:ext cx="5410201" cy="4027544"/>
          </a:xfrm>
          <a:prstGeom prst="rect">
            <a:avLst/>
          </a:prstGeom>
          <a:ln w="38100">
            <a:solidFill>
              <a:srgbClr val="F87C68"/>
            </a:solidFill>
          </a:ln>
        </p:spPr>
      </p:pic>
    </p:spTree>
    <p:extLst>
      <p:ext uri="{BB962C8B-B14F-4D97-AF65-F5344CB8AC3E}">
        <p14:creationId xmlns:p14="http://schemas.microsoft.com/office/powerpoint/2010/main" val="340394837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7" name="Group 6">
            <a:extLst>
              <a:ext uri="{FF2B5EF4-FFF2-40B4-BE49-F238E27FC236}">
                <a16:creationId xmlns:a16="http://schemas.microsoft.com/office/drawing/2014/main" id="{EC5718B3-21ED-45AA-9060-A2047D79FC48}"/>
              </a:ext>
            </a:extLst>
          </p:cNvPr>
          <p:cNvGrpSpPr/>
          <p:nvPr/>
        </p:nvGrpSpPr>
        <p:grpSpPr>
          <a:xfrm>
            <a:off x="1330293" y="986556"/>
            <a:ext cx="10328306" cy="914400"/>
            <a:chOff x="1637700" y="1405656"/>
            <a:chExt cx="10328306" cy="914400"/>
          </a:xfrm>
        </p:grpSpPr>
        <p:sp>
          <p:nvSpPr>
            <p:cNvPr id="8" name="TextBox 7">
              <a:extLst>
                <a:ext uri="{FF2B5EF4-FFF2-40B4-BE49-F238E27FC236}">
                  <a16:creationId xmlns:a16="http://schemas.microsoft.com/office/drawing/2014/main" id="{14C2884A-7960-4B94-8E51-A5238492C60E}"/>
                </a:ext>
              </a:extLst>
            </p:cNvPr>
            <p:cNvSpPr txBox="1"/>
            <p:nvPr/>
          </p:nvSpPr>
          <p:spPr>
            <a:xfrm>
              <a:off x="2722831" y="1661647"/>
              <a:ext cx="9243175"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b="1" dirty="0"/>
                <a:t>Quan sát hình và hoàn thành nội dung trong bảng:</a:t>
              </a:r>
            </a:p>
          </p:txBody>
        </p:sp>
        <p:pic>
          <p:nvPicPr>
            <p:cNvPr id="9" name="Picture 4">
              <a:extLst>
                <a:ext uri="{FF2B5EF4-FFF2-40B4-BE49-F238E27FC236}">
                  <a16:creationId xmlns:a16="http://schemas.microsoft.com/office/drawing/2014/main" id="{A0BFBB10-3806-4F24-9A72-A0FCB91AA1A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1" name="Table 11">
            <a:extLst>
              <a:ext uri="{FF2B5EF4-FFF2-40B4-BE49-F238E27FC236}">
                <a16:creationId xmlns:a16="http://schemas.microsoft.com/office/drawing/2014/main" id="{649D885A-295D-4CD7-AA7E-ED288DD899A9}"/>
              </a:ext>
            </a:extLst>
          </p:cNvPr>
          <p:cNvGraphicFramePr>
            <a:graphicFrameLocks noGrp="1"/>
          </p:cNvGraphicFramePr>
          <p:nvPr>
            <p:extLst>
              <p:ext uri="{D42A27DB-BD31-4B8C-83A1-F6EECF244321}">
                <p14:modId xmlns:p14="http://schemas.microsoft.com/office/powerpoint/2010/main" val="3416386593"/>
              </p:ext>
            </p:extLst>
          </p:nvPr>
        </p:nvGraphicFramePr>
        <p:xfrm>
          <a:off x="533400" y="2020691"/>
          <a:ext cx="11125200" cy="4254024"/>
        </p:xfrm>
        <a:graphic>
          <a:graphicData uri="http://schemas.openxmlformats.org/drawingml/2006/table">
            <a:tbl>
              <a:tblPr firstRow="1" bandRow="1">
                <a:tableStyleId>{5940675A-B579-460E-94D1-54222C63F5DA}</a:tableStyleId>
              </a:tblPr>
              <a:tblGrid>
                <a:gridCol w="2209800">
                  <a:extLst>
                    <a:ext uri="{9D8B030D-6E8A-4147-A177-3AD203B41FA5}">
                      <a16:colId xmlns:a16="http://schemas.microsoft.com/office/drawing/2014/main" val="3291111097"/>
                    </a:ext>
                  </a:extLst>
                </a:gridCol>
                <a:gridCol w="2819400">
                  <a:extLst>
                    <a:ext uri="{9D8B030D-6E8A-4147-A177-3AD203B41FA5}">
                      <a16:colId xmlns:a16="http://schemas.microsoft.com/office/drawing/2014/main" val="1546194443"/>
                    </a:ext>
                  </a:extLst>
                </a:gridCol>
                <a:gridCol w="2895600">
                  <a:extLst>
                    <a:ext uri="{9D8B030D-6E8A-4147-A177-3AD203B41FA5}">
                      <a16:colId xmlns:a16="http://schemas.microsoft.com/office/drawing/2014/main" val="2453596520"/>
                    </a:ext>
                  </a:extLst>
                </a:gridCol>
                <a:gridCol w="3200400">
                  <a:extLst>
                    <a:ext uri="{9D8B030D-6E8A-4147-A177-3AD203B41FA5}">
                      <a16:colId xmlns:a16="http://schemas.microsoft.com/office/drawing/2014/main" val="2583871335"/>
                    </a:ext>
                  </a:extLst>
                </a:gridCol>
              </a:tblGrid>
              <a:tr h="1418008">
                <a:tc>
                  <a:txBody>
                    <a:bodyPr/>
                    <a:lstStyle/>
                    <a:p>
                      <a:pPr algn="ctr">
                        <a:lnSpc>
                          <a:spcPct val="120000"/>
                        </a:lnSpc>
                      </a:pPr>
                      <a:r>
                        <a:rPr lang="vi-VN" sz="2000" b="1" noProof="0"/>
                        <a:t>Tên sinh vật</a:t>
                      </a:r>
                    </a:p>
                  </a:txBody>
                  <a:tcPr anchor="ctr">
                    <a:solidFill>
                      <a:schemeClr val="accent5">
                        <a:lumMod val="20000"/>
                        <a:lumOff val="80000"/>
                      </a:schemeClr>
                    </a:solidFill>
                  </a:tcPr>
                </a:tc>
                <a:tc>
                  <a:txBody>
                    <a:bodyPr/>
                    <a:lstStyle/>
                    <a:p>
                      <a:pPr algn="ctr">
                        <a:lnSpc>
                          <a:spcPct val="120000"/>
                        </a:lnSpc>
                      </a:pPr>
                      <a:r>
                        <a:rPr lang="vi-VN" sz="2000" b="1" noProof="0"/>
                        <a:t>Hiện tượng cảm ứng được ứng dụng</a:t>
                      </a:r>
                    </a:p>
                  </a:txBody>
                  <a:tcPr anchor="ctr">
                    <a:solidFill>
                      <a:schemeClr val="accent5">
                        <a:lumMod val="20000"/>
                        <a:lumOff val="80000"/>
                      </a:schemeClr>
                    </a:solidFill>
                  </a:tcPr>
                </a:tc>
                <a:tc>
                  <a:txBody>
                    <a:bodyPr/>
                    <a:lstStyle/>
                    <a:p>
                      <a:pPr algn="ctr">
                        <a:lnSpc>
                          <a:spcPct val="120000"/>
                        </a:lnSpc>
                      </a:pPr>
                      <a:r>
                        <a:rPr lang="vi-VN" sz="2000" b="1" noProof="0"/>
                        <a:t>Biện pháp ứng dụng</a:t>
                      </a:r>
                    </a:p>
                  </a:txBody>
                  <a:tcPr anchor="ctr">
                    <a:solidFill>
                      <a:schemeClr val="accent5">
                        <a:lumMod val="20000"/>
                        <a:lumOff val="80000"/>
                      </a:schemeClr>
                    </a:solidFill>
                  </a:tcPr>
                </a:tc>
                <a:tc>
                  <a:txBody>
                    <a:bodyPr/>
                    <a:lstStyle/>
                    <a:p>
                      <a:pPr algn="ctr">
                        <a:lnSpc>
                          <a:spcPct val="120000"/>
                        </a:lnSpc>
                      </a:pPr>
                      <a:r>
                        <a:rPr lang="vi-VN" sz="2000" b="1" noProof="0"/>
                        <a:t>Lợi ích</a:t>
                      </a:r>
                    </a:p>
                  </a:txBody>
                  <a:tcPr anchor="ctr">
                    <a:solidFill>
                      <a:schemeClr val="accent5">
                        <a:lumMod val="20000"/>
                        <a:lumOff val="80000"/>
                      </a:schemeClr>
                    </a:solidFill>
                  </a:tcPr>
                </a:tc>
                <a:extLst>
                  <a:ext uri="{0D108BD9-81ED-4DB2-BD59-A6C34878D82A}">
                    <a16:rowId xmlns:a16="http://schemas.microsoft.com/office/drawing/2014/main" val="2919370710"/>
                  </a:ext>
                </a:extLst>
              </a:tr>
              <a:tr h="1418008">
                <a:tc>
                  <a:txBody>
                    <a:bodyPr/>
                    <a:lstStyle/>
                    <a:p>
                      <a:pPr algn="ctr">
                        <a:lnSpc>
                          <a:spcPct val="120000"/>
                        </a:lnSpc>
                      </a:pPr>
                      <a:r>
                        <a:rPr lang="vi-VN" sz="2000" b="1" noProof="0"/>
                        <a:t>Côn trùng</a:t>
                      </a:r>
                    </a:p>
                    <a:p>
                      <a:pPr algn="ctr">
                        <a:lnSpc>
                          <a:spcPct val="120000"/>
                        </a:lnSpc>
                      </a:pPr>
                      <a:r>
                        <a:rPr lang="vi-VN" sz="2000" b="1" noProof="0"/>
                        <a:t>hại cây trồng</a:t>
                      </a:r>
                    </a:p>
                    <a:p>
                      <a:pPr algn="ctr">
                        <a:lnSpc>
                          <a:spcPct val="120000"/>
                        </a:lnSpc>
                      </a:pPr>
                      <a:r>
                        <a:rPr lang="vi-VN" sz="2000" b="1" noProof="0"/>
                        <a:t>(bướm, bọ xít,...)</a:t>
                      </a:r>
                    </a:p>
                  </a:txBody>
                  <a:tcPr anchor="ctr">
                    <a:solidFill>
                      <a:schemeClr val="accent2">
                        <a:lumMod val="20000"/>
                        <a:lumOff val="80000"/>
                      </a:schemeClr>
                    </a:solidFill>
                  </a:tcPr>
                </a:tc>
                <a:tc>
                  <a:txBody>
                    <a:bodyPr/>
                    <a:lstStyle/>
                    <a:p>
                      <a:pPr algn="ctr">
                        <a:lnSpc>
                          <a:spcPct val="120000"/>
                        </a:lnSpc>
                      </a:pPr>
                      <a:r>
                        <a:rPr lang="vi-VN" sz="2000" b="1" noProof="0" dirty="0"/>
                        <a:t>Hướng sáng</a:t>
                      </a:r>
                    </a:p>
                  </a:txBody>
                  <a:tcPr anchor="ctr">
                    <a:solidFill>
                      <a:schemeClr val="accent2">
                        <a:lumMod val="20000"/>
                        <a:lumOff val="80000"/>
                      </a:schemeClr>
                    </a:solidFill>
                  </a:tcPr>
                </a:tc>
                <a:tc>
                  <a:txBody>
                    <a:bodyPr/>
                    <a:lstStyle/>
                    <a:p>
                      <a:pPr algn="ctr">
                        <a:lnSpc>
                          <a:spcPct val="120000"/>
                        </a:lnSpc>
                      </a:pPr>
                      <a:r>
                        <a:rPr lang="vi-VN" sz="2000" b="1" noProof="0" dirty="0"/>
                        <a:t>Dùng đèn bẫy côn trùng</a:t>
                      </a:r>
                    </a:p>
                  </a:txBody>
                  <a:tcPr anchor="ctr">
                    <a:solidFill>
                      <a:schemeClr val="accent2">
                        <a:lumMod val="20000"/>
                        <a:lumOff val="80000"/>
                      </a:schemeClr>
                    </a:solidFill>
                  </a:tcPr>
                </a:tc>
                <a:tc>
                  <a:txBody>
                    <a:bodyPr/>
                    <a:lstStyle/>
                    <a:p>
                      <a:pPr algn="ctr">
                        <a:lnSpc>
                          <a:spcPct val="120000"/>
                        </a:lnSpc>
                      </a:pPr>
                      <a:r>
                        <a:rPr lang="vi-VN" sz="2000" b="1" noProof="0" dirty="0"/>
                        <a:t>Diệt côn trùng hại cây trồng</a:t>
                      </a:r>
                    </a:p>
                  </a:txBody>
                  <a:tcPr anchor="ctr">
                    <a:solidFill>
                      <a:schemeClr val="accent2">
                        <a:lumMod val="20000"/>
                        <a:lumOff val="80000"/>
                      </a:schemeClr>
                    </a:solidFill>
                  </a:tcPr>
                </a:tc>
                <a:extLst>
                  <a:ext uri="{0D108BD9-81ED-4DB2-BD59-A6C34878D82A}">
                    <a16:rowId xmlns:a16="http://schemas.microsoft.com/office/drawing/2014/main" val="3983658470"/>
                  </a:ext>
                </a:extLst>
              </a:tr>
              <a:tr h="1418008">
                <a:tc>
                  <a:txBody>
                    <a:bodyPr/>
                    <a:lstStyle/>
                    <a:p>
                      <a:pPr algn="ctr">
                        <a:lnSpc>
                          <a:spcPct val="120000"/>
                        </a:lnSpc>
                      </a:pPr>
                      <a:r>
                        <a:rPr lang="vi-VN" sz="2000" b="1" noProof="0"/>
                        <a:t>Chim</a:t>
                      </a:r>
                    </a:p>
                  </a:txBody>
                  <a:tcPr anchor="ctr">
                    <a:solidFill>
                      <a:schemeClr val="accent2">
                        <a:lumMod val="20000"/>
                        <a:lumOff val="80000"/>
                      </a:schemeClr>
                    </a:solidFill>
                  </a:tcPr>
                </a:tc>
                <a:tc>
                  <a:txBody>
                    <a:bodyPr/>
                    <a:lstStyle/>
                    <a:p>
                      <a:pPr algn="ctr">
                        <a:lnSpc>
                          <a:spcPct val="120000"/>
                        </a:lnSpc>
                      </a:pPr>
                      <a:r>
                        <a:rPr lang="vi-VN" sz="2000" b="1" noProof="0" dirty="0"/>
                        <a:t>Tập tính sợ con người</a:t>
                      </a:r>
                    </a:p>
                  </a:txBody>
                  <a:tcPr anchor="ctr">
                    <a:solidFill>
                      <a:schemeClr val="accent2">
                        <a:lumMod val="20000"/>
                        <a:lumOff val="80000"/>
                      </a:schemeClr>
                    </a:solidFill>
                  </a:tcPr>
                </a:tc>
                <a:tc>
                  <a:txBody>
                    <a:bodyPr/>
                    <a:lstStyle/>
                    <a:p>
                      <a:pPr algn="ctr">
                        <a:lnSpc>
                          <a:spcPct val="120000"/>
                        </a:lnSpc>
                      </a:pPr>
                      <a:r>
                        <a:rPr lang="vi-VN" sz="2000" b="1" noProof="0" dirty="0"/>
                        <a:t>Dùng bù nhìn</a:t>
                      </a:r>
                    </a:p>
                  </a:txBody>
                  <a:tcPr anchor="ctr">
                    <a:solidFill>
                      <a:schemeClr val="accent2">
                        <a:lumMod val="20000"/>
                        <a:lumOff val="80000"/>
                      </a:schemeClr>
                    </a:solidFill>
                  </a:tcPr>
                </a:tc>
                <a:tc>
                  <a:txBody>
                    <a:bodyPr/>
                    <a:lstStyle/>
                    <a:p>
                      <a:pPr algn="ctr">
                        <a:lnSpc>
                          <a:spcPct val="120000"/>
                        </a:lnSpc>
                      </a:pPr>
                      <a:r>
                        <a:rPr lang="vi-VN" sz="2000" b="1" noProof="0" dirty="0"/>
                        <a:t>Xua đuổi chim hại cây trồng</a:t>
                      </a:r>
                    </a:p>
                  </a:txBody>
                  <a:tcPr anchor="ctr">
                    <a:solidFill>
                      <a:schemeClr val="accent2">
                        <a:lumMod val="20000"/>
                        <a:lumOff val="80000"/>
                      </a:schemeClr>
                    </a:solidFill>
                  </a:tcPr>
                </a:tc>
                <a:extLst>
                  <a:ext uri="{0D108BD9-81ED-4DB2-BD59-A6C34878D82A}">
                    <a16:rowId xmlns:a16="http://schemas.microsoft.com/office/drawing/2014/main" val="3105648006"/>
                  </a:ext>
                </a:extLst>
              </a:tr>
            </a:tbl>
          </a:graphicData>
        </a:graphic>
      </p:graphicFrame>
      <p:sp>
        <p:nvSpPr>
          <p:cNvPr id="6" name="Rectangle 5">
            <a:extLst>
              <a:ext uri="{FF2B5EF4-FFF2-40B4-BE49-F238E27FC236}">
                <a16:creationId xmlns:a16="http://schemas.microsoft.com/office/drawing/2014/main" id="{56CBAA36-3FC8-6432-AF1B-3A5DB3ED863C}"/>
              </a:ext>
            </a:extLst>
          </p:cNvPr>
          <p:cNvSpPr/>
          <p:nvPr/>
        </p:nvSpPr>
        <p:spPr>
          <a:xfrm>
            <a:off x="2971800" y="3733800"/>
            <a:ext cx="2362200"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
        <p:nvSpPr>
          <p:cNvPr id="12" name="Rectangle 11">
            <a:extLst>
              <a:ext uri="{FF2B5EF4-FFF2-40B4-BE49-F238E27FC236}">
                <a16:creationId xmlns:a16="http://schemas.microsoft.com/office/drawing/2014/main" id="{EB814E70-F0CE-8791-A1B8-84BCA5DD6DE0}"/>
              </a:ext>
            </a:extLst>
          </p:cNvPr>
          <p:cNvSpPr/>
          <p:nvPr/>
        </p:nvSpPr>
        <p:spPr>
          <a:xfrm>
            <a:off x="5855911" y="3733800"/>
            <a:ext cx="2362200"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
        <p:nvSpPr>
          <p:cNvPr id="13" name="Rectangle 12">
            <a:extLst>
              <a:ext uri="{FF2B5EF4-FFF2-40B4-BE49-F238E27FC236}">
                <a16:creationId xmlns:a16="http://schemas.microsoft.com/office/drawing/2014/main" id="{C5B3BAB6-0B29-6F0F-739D-586073D13F3F}"/>
              </a:ext>
            </a:extLst>
          </p:cNvPr>
          <p:cNvSpPr/>
          <p:nvPr/>
        </p:nvSpPr>
        <p:spPr>
          <a:xfrm>
            <a:off x="8646084" y="3733800"/>
            <a:ext cx="2860115"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
        <p:nvSpPr>
          <p:cNvPr id="14" name="Rectangle 13">
            <a:extLst>
              <a:ext uri="{FF2B5EF4-FFF2-40B4-BE49-F238E27FC236}">
                <a16:creationId xmlns:a16="http://schemas.microsoft.com/office/drawing/2014/main" id="{5F79B2C5-A11A-E217-0EC5-B94CE7CD415E}"/>
              </a:ext>
            </a:extLst>
          </p:cNvPr>
          <p:cNvSpPr/>
          <p:nvPr/>
        </p:nvSpPr>
        <p:spPr>
          <a:xfrm>
            <a:off x="2971800" y="5105400"/>
            <a:ext cx="2362200"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
        <p:nvSpPr>
          <p:cNvPr id="15" name="Rectangle 14">
            <a:extLst>
              <a:ext uri="{FF2B5EF4-FFF2-40B4-BE49-F238E27FC236}">
                <a16:creationId xmlns:a16="http://schemas.microsoft.com/office/drawing/2014/main" id="{85365E56-AC82-EBB3-CAD2-9CB17B6CC147}"/>
              </a:ext>
            </a:extLst>
          </p:cNvPr>
          <p:cNvSpPr/>
          <p:nvPr/>
        </p:nvSpPr>
        <p:spPr>
          <a:xfrm>
            <a:off x="5855911" y="5105400"/>
            <a:ext cx="2362200"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
        <p:nvSpPr>
          <p:cNvPr id="16" name="Rectangle 15">
            <a:extLst>
              <a:ext uri="{FF2B5EF4-FFF2-40B4-BE49-F238E27FC236}">
                <a16:creationId xmlns:a16="http://schemas.microsoft.com/office/drawing/2014/main" id="{00F4C80D-B4BA-5EB3-095E-47D221869EF3}"/>
              </a:ext>
            </a:extLst>
          </p:cNvPr>
          <p:cNvSpPr/>
          <p:nvPr/>
        </p:nvSpPr>
        <p:spPr>
          <a:xfrm>
            <a:off x="8646084" y="5105400"/>
            <a:ext cx="2860115"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Tree>
    <p:extLst>
      <p:ext uri="{BB962C8B-B14F-4D97-AF65-F5344CB8AC3E}">
        <p14:creationId xmlns:p14="http://schemas.microsoft.com/office/powerpoint/2010/main" val="585762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28309" y="1800497"/>
            <a:ext cx="5786845" cy="3631763"/>
          </a:xfrm>
          <a:prstGeom prst="rect">
            <a:avLst/>
          </a:prstGeom>
          <a:noFill/>
        </p:spPr>
        <p:txBody>
          <a:bodyPr wrap="square" rtlCol="0">
            <a:spAutoFit/>
          </a:bodyPr>
          <a:lstStyle/>
          <a:p>
            <a:pPr algn="ctr"/>
            <a:r>
              <a:rPr lang="en-US" sz="11500" b="1" dirty="0">
                <a:solidFill>
                  <a:srgbClr val="FF0000"/>
                </a:solidFill>
                <a:latin typeface="Tahoma" panose="020B0604030504040204" pitchFamily="34" charset="0"/>
                <a:ea typeface="Tahoma" panose="020B0604030504040204" pitchFamily="34" charset="0"/>
                <a:cs typeface="Tahoma" panose="020B0604030504040204" pitchFamily="34" charset="0"/>
              </a:rPr>
              <a:t>KHỞI ĐỘNG</a:t>
            </a:r>
          </a:p>
        </p:txBody>
      </p:sp>
      <p:pic>
        <p:nvPicPr>
          <p:cNvPr id="1026"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6286"/>
            <a:ext cx="5042261" cy="5042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39557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a:noFill/>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9" name="Group 18">
            <a:extLst>
              <a:ext uri="{FF2B5EF4-FFF2-40B4-BE49-F238E27FC236}">
                <a16:creationId xmlns:a16="http://schemas.microsoft.com/office/drawing/2014/main" id="{06241146-23CD-40EB-856B-B29296E87886}"/>
              </a:ext>
            </a:extLst>
          </p:cNvPr>
          <p:cNvGrpSpPr/>
          <p:nvPr/>
        </p:nvGrpSpPr>
        <p:grpSpPr>
          <a:xfrm>
            <a:off x="457200" y="2751546"/>
            <a:ext cx="1934103" cy="644542"/>
            <a:chOff x="304970" y="2133600"/>
            <a:chExt cx="1934103" cy="644542"/>
          </a:xfrm>
        </p:grpSpPr>
        <p:grpSp>
          <p:nvGrpSpPr>
            <p:cNvPr id="9" name="Group 8">
              <a:extLst>
                <a:ext uri="{FF2B5EF4-FFF2-40B4-BE49-F238E27FC236}">
                  <a16:creationId xmlns:a16="http://schemas.microsoft.com/office/drawing/2014/main" id="{AE01946F-B0DA-4DEA-9996-7B58BCF50168}"/>
                </a:ext>
              </a:extLst>
            </p:cNvPr>
            <p:cNvGrpSpPr/>
            <p:nvPr/>
          </p:nvGrpSpPr>
          <p:grpSpPr>
            <a:xfrm>
              <a:off x="610298" y="2222724"/>
              <a:ext cx="1628775" cy="457250"/>
              <a:chOff x="876300" y="1783116"/>
              <a:chExt cx="1628775" cy="457250"/>
            </a:xfrm>
          </p:grpSpPr>
          <p:sp>
            <p:nvSpPr>
              <p:cNvPr id="10" name="Rectangle: Rounded Corners 9">
                <a:extLst>
                  <a:ext uri="{FF2B5EF4-FFF2-40B4-BE49-F238E27FC236}">
                    <a16:creationId xmlns:a16="http://schemas.microsoft.com/office/drawing/2014/main" id="{10EFF894-C949-4321-9DDE-58A823199C3A}"/>
                  </a:ext>
                </a:extLst>
              </p:cNvPr>
              <p:cNvSpPr/>
              <p:nvPr/>
            </p:nvSpPr>
            <p:spPr>
              <a:xfrm>
                <a:off x="876300" y="1783116"/>
                <a:ext cx="1593152" cy="457250"/>
              </a:xfrm>
              <a:prstGeom prst="roundRect">
                <a:avLst>
                  <a:gd name="adj" fmla="val 29166"/>
                </a:avLst>
              </a:prstGeom>
              <a:solidFill>
                <a:srgbClr val="FFD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751A344B-43E8-48B2-9953-EC64BF72E0E5}"/>
                  </a:ext>
                </a:extLst>
              </p:cNvPr>
              <p:cNvSpPr txBox="1"/>
              <p:nvPr/>
            </p:nvSpPr>
            <p:spPr>
              <a:xfrm>
                <a:off x="981075"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026" name="Picture 2">
              <a:extLst>
                <a:ext uri="{FF2B5EF4-FFF2-40B4-BE49-F238E27FC236}">
                  <a16:creationId xmlns:a16="http://schemas.microsoft.com/office/drawing/2014/main" id="{FD9CB7DC-5244-4FD1-9E99-500E2242099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04970" y="2133600"/>
              <a:ext cx="644542" cy="644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77D2B18-95B7-409D-B1F1-DBD8C14592F6}"/>
              </a:ext>
            </a:extLst>
          </p:cNvPr>
          <p:cNvGrpSpPr/>
          <p:nvPr/>
        </p:nvGrpSpPr>
        <p:grpSpPr>
          <a:xfrm>
            <a:off x="1768443" y="1405656"/>
            <a:ext cx="9204357" cy="914400"/>
            <a:chOff x="1637700" y="1405656"/>
            <a:chExt cx="9204357" cy="914400"/>
          </a:xfrm>
        </p:grpSpPr>
        <p:sp>
          <p:nvSpPr>
            <p:cNvPr id="8" name="TextBox 7">
              <a:extLst>
                <a:ext uri="{FF2B5EF4-FFF2-40B4-BE49-F238E27FC236}">
                  <a16:creationId xmlns:a16="http://schemas.microsoft.com/office/drawing/2014/main" id="{99DDC395-8D9E-486A-8F0A-041B5E93C20D}"/>
                </a:ext>
              </a:extLst>
            </p:cNvPr>
            <p:cNvSpPr txBox="1"/>
            <p:nvPr/>
          </p:nvSpPr>
          <p:spPr>
            <a:xfrm>
              <a:off x="2722833" y="1440048"/>
              <a:ext cx="811922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l"/>
              <a:r>
                <a:rPr lang="vi-VN" sz="2400" b="1" dirty="0">
                  <a:solidFill>
                    <a:srgbClr val="C00000"/>
                  </a:solidFill>
                </a:rPr>
                <a:t>Câu hỏi 2: </a:t>
              </a:r>
              <a:r>
                <a:rPr lang="vi-VN" sz="2400" b="1" dirty="0"/>
                <a:t>Lấy thêm ví dụ về việc ứng dụng hiện tượng cảm ứng trong trồng trọt.</a:t>
              </a:r>
            </a:p>
          </p:txBody>
        </p:sp>
        <p:pic>
          <p:nvPicPr>
            <p:cNvPr id="1028" name="Picture 4">
              <a:extLst>
                <a:ext uri="{FF2B5EF4-FFF2-40B4-BE49-F238E27FC236}">
                  <a16:creationId xmlns:a16="http://schemas.microsoft.com/office/drawing/2014/main" id="{71EAC8B8-BB07-471C-B078-776110966F7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a:extLst>
              <a:ext uri="{FF2B5EF4-FFF2-40B4-BE49-F238E27FC236}">
                <a16:creationId xmlns:a16="http://schemas.microsoft.com/office/drawing/2014/main" id="{E2D30E5C-2DDC-442E-9A17-3FF286989BEA}"/>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96843" y="390406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a:extLst>
              <a:ext uri="{FF2B5EF4-FFF2-40B4-BE49-F238E27FC236}">
                <a16:creationId xmlns:a16="http://schemas.microsoft.com/office/drawing/2014/main" id="{D2D49E0E-C78B-4663-B5C3-AF3B58F18FEB}"/>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96843" y="5028668"/>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760AAB9-1215-D475-7017-F451CD853A69}"/>
              </a:ext>
            </a:extLst>
          </p:cNvPr>
          <p:cNvSpPr txBox="1"/>
          <p:nvPr/>
        </p:nvSpPr>
        <p:spPr>
          <a:xfrm>
            <a:off x="2021639" y="4027066"/>
            <a:ext cx="8915400" cy="485518"/>
          </a:xfrm>
          <a:prstGeom prst="rect">
            <a:avLst/>
          </a:prstGeom>
          <a:noFill/>
        </p:spPr>
        <p:txBody>
          <a:bodyPr wrap="square" lIns="0" tIns="0" rIns="0" bIns="0" rtlCol="0">
            <a:spAutoFit/>
          </a:bodyPr>
          <a:lstStyle>
            <a:defPPr>
              <a:defRPr lang="en-US"/>
            </a:defPPr>
            <a:lvl1pPr>
              <a:lnSpc>
                <a:spcPct val="120000"/>
              </a:lnSpc>
              <a:defRPr sz="2400" b="1">
                <a:solidFill>
                  <a:srgbClr val="C00000"/>
                </a:solidFill>
                <a:latin typeface="Arial" panose="020B0604020202020204" pitchFamily="34" charset="0"/>
                <a:cs typeface="Arial" panose="020B0604020202020204" pitchFamily="34" charset="0"/>
              </a:defRPr>
            </a:lvl1pPr>
          </a:lstStyle>
          <a:p>
            <a:pPr>
              <a:lnSpc>
                <a:spcPct val="150000"/>
              </a:lnSpc>
            </a:pPr>
            <a:r>
              <a:rPr lang="vi-VN" dirty="0">
                <a:solidFill>
                  <a:schemeClr val="tx1"/>
                </a:solidFill>
              </a:rPr>
              <a:t>Tạo tán cho cây giúp cây mọc theo hướng mong muốn</a:t>
            </a:r>
          </a:p>
        </p:txBody>
      </p:sp>
      <p:sp>
        <p:nvSpPr>
          <p:cNvPr id="24" name="TextBox 23">
            <a:extLst>
              <a:ext uri="{FF2B5EF4-FFF2-40B4-BE49-F238E27FC236}">
                <a16:creationId xmlns:a16="http://schemas.microsoft.com/office/drawing/2014/main" id="{0BA4794A-6E7C-38E0-264B-9103569BE985}"/>
              </a:ext>
            </a:extLst>
          </p:cNvPr>
          <p:cNvSpPr txBox="1"/>
          <p:nvPr/>
        </p:nvSpPr>
        <p:spPr>
          <a:xfrm>
            <a:off x="2049049" y="5055105"/>
            <a:ext cx="8915400" cy="485518"/>
          </a:xfrm>
          <a:prstGeom prst="rect">
            <a:avLst/>
          </a:prstGeom>
          <a:noFill/>
        </p:spPr>
        <p:txBody>
          <a:bodyPr wrap="square" lIns="0" tIns="0" rIns="0" bIns="0" rtlCol="0">
            <a:spAutoFit/>
          </a:bodyPr>
          <a:lstStyle>
            <a:defPPr>
              <a:defRPr lang="en-US"/>
            </a:defPPr>
            <a:lvl1pPr>
              <a:lnSpc>
                <a:spcPct val="120000"/>
              </a:lnSpc>
              <a:defRPr sz="2400" b="1">
                <a:solidFill>
                  <a:srgbClr val="C00000"/>
                </a:solidFill>
                <a:latin typeface="Arial" panose="020B0604020202020204" pitchFamily="34" charset="0"/>
                <a:cs typeface="Arial" panose="020B0604020202020204" pitchFamily="34" charset="0"/>
              </a:defRPr>
            </a:lvl1pPr>
          </a:lstStyle>
          <a:p>
            <a:pPr>
              <a:lnSpc>
                <a:spcPct val="150000"/>
              </a:lnSpc>
            </a:pPr>
            <a:r>
              <a:rPr lang="vi-VN" dirty="0">
                <a:solidFill>
                  <a:schemeClr val="tx1"/>
                </a:solidFill>
              </a:rPr>
              <a:t>Làm trụ bám cho cây thanh long để cây phát triển tốt hơn</a:t>
            </a:r>
          </a:p>
        </p:txBody>
      </p:sp>
    </p:spTree>
    <p:extLst>
      <p:ext uri="{BB962C8B-B14F-4D97-AF65-F5344CB8AC3E}">
        <p14:creationId xmlns:p14="http://schemas.microsoft.com/office/powerpoint/2010/main" val="1045559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barn(inVertical)">
                                      <p:cBhvr>
                                        <p:cTn id="19" dur="500"/>
                                        <p:tgtEl>
                                          <p:spTgt spid="103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3DA9C1F8-C52B-4D5C-BAC7-DB75EAEC20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2">
            <a:extLst>
              <a:ext uri="{FF2B5EF4-FFF2-40B4-BE49-F238E27FC236}">
                <a16:creationId xmlns:a16="http://schemas.microsoft.com/office/drawing/2014/main" id="{F0E8FDDD-4B74-4FF5-9000-219B42109EB6}"/>
              </a:ext>
            </a:extLst>
          </p:cNvPr>
          <p:cNvPicPr>
            <a:picLocks noChangeAspect="1"/>
          </p:cNvPicPr>
          <p:nvPr/>
        </p:nvPicPr>
        <p:blipFill>
          <a:blip r:embed="rId3"/>
          <a:stretch>
            <a:fillRect/>
          </a:stretch>
        </p:blipFill>
        <p:spPr>
          <a:xfrm>
            <a:off x="-529" y="840139"/>
            <a:ext cx="12193057" cy="5468586"/>
          </a:xfrm>
          <a:prstGeom prst="rect">
            <a:avLst/>
          </a:prstGeom>
        </p:spPr>
      </p:pic>
      <p:pic>
        <p:nvPicPr>
          <p:cNvPr id="4" name="1">
            <a:extLst>
              <a:ext uri="{FF2B5EF4-FFF2-40B4-BE49-F238E27FC236}">
                <a16:creationId xmlns:a16="http://schemas.microsoft.com/office/drawing/2014/main" id="{B7340229-B08D-4684-A60F-5EDF7A6619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115" t="45100" r="5772"/>
          <a:stretch/>
        </p:blipFill>
        <p:spPr>
          <a:xfrm flipV="1">
            <a:off x="0" y="3766910"/>
            <a:ext cx="12192000" cy="3091089"/>
          </a:xfrm>
          <a:prstGeom prst="rect">
            <a:avLst/>
          </a:prstGeom>
        </p:spPr>
      </p:pic>
      <p:sp>
        <p:nvSpPr>
          <p:cNvPr id="5" name="TextBox 4">
            <a:extLst>
              <a:ext uri="{FF2B5EF4-FFF2-40B4-BE49-F238E27FC236}">
                <a16:creationId xmlns:a16="http://schemas.microsoft.com/office/drawing/2014/main" id="{28459DAF-BEA1-4CB0-875B-A9E25B11BB26}"/>
              </a:ext>
            </a:extLst>
          </p:cNvPr>
          <p:cNvSpPr txBox="1"/>
          <p:nvPr/>
        </p:nvSpPr>
        <p:spPr>
          <a:xfrm>
            <a:off x="929361" y="2671274"/>
            <a:ext cx="10333278" cy="1691297"/>
          </a:xfrm>
          <a:prstGeom prst="rect">
            <a:avLst/>
          </a:prstGeom>
          <a:noFill/>
        </p:spPr>
        <p:txBody>
          <a:bodyPr wrap="none" lIns="0" tIns="0" rIns="0" bIns="0" rtlCol="0">
            <a:spAutoFit/>
          </a:bodyPr>
          <a:lstStyle/>
          <a:p>
            <a:pPr algn="ctr">
              <a:lnSpc>
                <a:spcPct val="120000"/>
              </a:lnSpc>
            </a:pPr>
            <a:r>
              <a:rPr lang="en-US" sz="4800" b="1" spc="-80">
                <a:solidFill>
                  <a:schemeClr val="tx2">
                    <a:lumMod val="50000"/>
                  </a:schemeClr>
                </a:solidFill>
              </a:rPr>
              <a:t>VẬN DỤNG HIỆN TƯỢNG CẢM ỨNG</a:t>
            </a:r>
          </a:p>
          <a:p>
            <a:pPr algn="ctr">
              <a:lnSpc>
                <a:spcPct val="120000"/>
              </a:lnSpc>
            </a:pPr>
            <a:r>
              <a:rPr lang="en-US" sz="4800" b="1" spc="-80">
                <a:solidFill>
                  <a:schemeClr val="tx2">
                    <a:lumMod val="50000"/>
                  </a:schemeClr>
                </a:solidFill>
              </a:rPr>
              <a:t>Ở SINH VẬT TRONG CHĂN NUÔI</a:t>
            </a:r>
          </a:p>
        </p:txBody>
      </p:sp>
      <p:sp>
        <p:nvSpPr>
          <p:cNvPr id="6" name="TextBox 5">
            <a:extLst>
              <a:ext uri="{FF2B5EF4-FFF2-40B4-BE49-F238E27FC236}">
                <a16:creationId xmlns:a16="http://schemas.microsoft.com/office/drawing/2014/main" id="{94F71FAB-A28F-4302-A64D-F5EC30386F2F}"/>
              </a:ext>
            </a:extLst>
          </p:cNvPr>
          <p:cNvSpPr txBox="1"/>
          <p:nvPr/>
        </p:nvSpPr>
        <p:spPr>
          <a:xfrm>
            <a:off x="4426472" y="1463615"/>
            <a:ext cx="3339056" cy="1106713"/>
          </a:xfrm>
          <a:prstGeom prst="rect">
            <a:avLst/>
          </a:prstGeom>
          <a:noFill/>
        </p:spPr>
        <p:txBody>
          <a:bodyPr wrap="none" lIns="0" tIns="0" rIns="0" bIns="0" rtlCol="0">
            <a:spAutoFit/>
          </a:bodyPr>
          <a:lstStyle/>
          <a:p>
            <a:pPr algn="ctr">
              <a:lnSpc>
                <a:spcPct val="120000"/>
              </a:lnSpc>
            </a:pPr>
            <a:r>
              <a:rPr lang="en-US" sz="6600" b="1">
                <a:solidFill>
                  <a:schemeClr val="accent6">
                    <a:lumMod val="50000"/>
                  </a:schemeClr>
                </a:solidFill>
              </a:rPr>
              <a:t>PHẦN 2.</a:t>
            </a:r>
          </a:p>
        </p:txBody>
      </p:sp>
    </p:spTree>
    <p:extLst>
      <p:ext uri="{BB962C8B-B14F-4D97-AF65-F5344CB8AC3E}">
        <p14:creationId xmlns:p14="http://schemas.microsoft.com/office/powerpoint/2010/main" val="270173354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6" name="Group 5">
            <a:extLst>
              <a:ext uri="{FF2B5EF4-FFF2-40B4-BE49-F238E27FC236}">
                <a16:creationId xmlns:a16="http://schemas.microsoft.com/office/drawing/2014/main" id="{82C7DA71-A79A-49C1-B544-4754F8827DE4}"/>
              </a:ext>
            </a:extLst>
          </p:cNvPr>
          <p:cNvGrpSpPr/>
          <p:nvPr/>
        </p:nvGrpSpPr>
        <p:grpSpPr>
          <a:xfrm>
            <a:off x="400867" y="1304145"/>
            <a:ext cx="11161667" cy="1587679"/>
            <a:chOff x="877933" y="1304145"/>
            <a:chExt cx="11161667" cy="1587679"/>
          </a:xfrm>
        </p:grpSpPr>
        <p:sp>
          <p:nvSpPr>
            <p:cNvPr id="9" name="TextBox 8">
              <a:extLst>
                <a:ext uri="{FF2B5EF4-FFF2-40B4-BE49-F238E27FC236}">
                  <a16:creationId xmlns:a16="http://schemas.microsoft.com/office/drawing/2014/main" id="{670AD1C6-DB1E-4EE2-8EAF-507DC32AE33B}"/>
                </a:ext>
              </a:extLst>
            </p:cNvPr>
            <p:cNvSpPr txBox="1"/>
            <p:nvPr/>
          </p:nvSpPr>
          <p:spPr>
            <a:xfrm>
              <a:off x="1981200" y="1304145"/>
              <a:ext cx="10058400" cy="1587679"/>
            </a:xfrm>
            <a:prstGeom prst="rect">
              <a:avLst/>
            </a:prstGeom>
            <a:noFill/>
          </p:spPr>
          <p:txBody>
            <a:bodyPr wrap="square" lIns="0" tIns="0" rIns="0" bIns="0" rtlCol="0">
              <a:spAutoFit/>
            </a:bodyPr>
            <a:lstStyle/>
            <a:p>
              <a:pPr algn="just">
                <a:lnSpc>
                  <a:spcPct val="120000"/>
                </a:lnSpc>
              </a:pPr>
              <a:r>
                <a:rPr lang="vi-VN" sz="2200" spc="-50" dirty="0">
                  <a:latin typeface="Arial" panose="020B0604020202020204" pitchFamily="34" charset="0"/>
                  <a:cs typeface="Arial" panose="020B0604020202020204" pitchFamily="34" charset="0"/>
                </a:rPr>
                <a:t>Dựa trên những hiểu biết về tập tính học được ở động vật, con người đã huấn luyện cho các vật nuôi trong nhà hình thành được những tập tính tốt như ăn, ngủ đúng giờ, đi vệ sinh đúng chỗ; nghe hiệu lệnh (tiếng kẻng, tiếng gọi, huýt sáo, tiễng vỗ tay,...)</a:t>
              </a:r>
            </a:p>
            <a:p>
              <a:pPr algn="just">
                <a:lnSpc>
                  <a:spcPct val="120000"/>
                </a:lnSpc>
              </a:pPr>
              <a:r>
                <a:rPr lang="vi-VN" sz="2200" b="1" spc="-50" dirty="0">
                  <a:latin typeface="Arial" panose="020B0604020202020204" pitchFamily="34" charset="0"/>
                  <a:cs typeface="Arial" panose="020B0604020202020204" pitchFamily="34" charset="0"/>
                </a:rPr>
                <a:t>=&gt; Giúp giảm công sức chăm sóc của con người.</a:t>
              </a:r>
              <a:endParaRPr lang="vi-VN" sz="2200" b="1" spc="-50" dirty="0"/>
            </a:p>
          </p:txBody>
        </p:sp>
        <p:pic>
          <p:nvPicPr>
            <p:cNvPr id="10" name="Picture 9">
              <a:extLst>
                <a:ext uri="{FF2B5EF4-FFF2-40B4-BE49-F238E27FC236}">
                  <a16:creationId xmlns:a16="http://schemas.microsoft.com/office/drawing/2014/main" id="{D9D68D32-AA93-45DB-BADD-98C43BB5421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77933" y="1640784"/>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What Does an Animal Trainer Do?">
            <a:extLst>
              <a:ext uri="{FF2B5EF4-FFF2-40B4-BE49-F238E27FC236}">
                <a16:creationId xmlns:a16="http://schemas.microsoft.com/office/drawing/2014/main" id="{95916A00-6D3E-441E-A379-0CC3512FFB9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634" b="50684"/>
          <a:stretch/>
        </p:blipFill>
        <p:spPr bwMode="auto">
          <a:xfrm>
            <a:off x="685800" y="3164828"/>
            <a:ext cx="10820400" cy="297687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08239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9" name="Group 18">
            <a:extLst>
              <a:ext uri="{FF2B5EF4-FFF2-40B4-BE49-F238E27FC236}">
                <a16:creationId xmlns:a16="http://schemas.microsoft.com/office/drawing/2014/main" id="{06241146-23CD-40EB-856B-B29296E87886}"/>
              </a:ext>
            </a:extLst>
          </p:cNvPr>
          <p:cNvGrpSpPr/>
          <p:nvPr/>
        </p:nvGrpSpPr>
        <p:grpSpPr>
          <a:xfrm>
            <a:off x="457200" y="2751546"/>
            <a:ext cx="1934103" cy="644542"/>
            <a:chOff x="304970" y="2133600"/>
            <a:chExt cx="1934103" cy="644542"/>
          </a:xfrm>
        </p:grpSpPr>
        <p:grpSp>
          <p:nvGrpSpPr>
            <p:cNvPr id="9" name="Group 8">
              <a:extLst>
                <a:ext uri="{FF2B5EF4-FFF2-40B4-BE49-F238E27FC236}">
                  <a16:creationId xmlns:a16="http://schemas.microsoft.com/office/drawing/2014/main" id="{AE01946F-B0DA-4DEA-9996-7B58BCF50168}"/>
                </a:ext>
              </a:extLst>
            </p:cNvPr>
            <p:cNvGrpSpPr/>
            <p:nvPr/>
          </p:nvGrpSpPr>
          <p:grpSpPr>
            <a:xfrm>
              <a:off x="610298" y="2222724"/>
              <a:ext cx="1628775" cy="457250"/>
              <a:chOff x="876300" y="1783116"/>
              <a:chExt cx="1628775" cy="457250"/>
            </a:xfrm>
          </p:grpSpPr>
          <p:sp>
            <p:nvSpPr>
              <p:cNvPr id="10" name="Rectangle: Rounded Corners 9">
                <a:extLst>
                  <a:ext uri="{FF2B5EF4-FFF2-40B4-BE49-F238E27FC236}">
                    <a16:creationId xmlns:a16="http://schemas.microsoft.com/office/drawing/2014/main" id="{10EFF894-C949-4321-9DDE-58A823199C3A}"/>
                  </a:ext>
                </a:extLst>
              </p:cNvPr>
              <p:cNvSpPr/>
              <p:nvPr/>
            </p:nvSpPr>
            <p:spPr>
              <a:xfrm>
                <a:off x="876300" y="1783116"/>
                <a:ext cx="1593152" cy="457250"/>
              </a:xfrm>
              <a:prstGeom prst="roundRect">
                <a:avLst>
                  <a:gd name="adj" fmla="val 29166"/>
                </a:avLst>
              </a:prstGeom>
              <a:solidFill>
                <a:srgbClr val="FFD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751A344B-43E8-48B2-9953-EC64BF72E0E5}"/>
                  </a:ext>
                </a:extLst>
              </p:cNvPr>
              <p:cNvSpPr txBox="1"/>
              <p:nvPr/>
            </p:nvSpPr>
            <p:spPr>
              <a:xfrm>
                <a:off x="981075"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026" name="Picture 2">
              <a:extLst>
                <a:ext uri="{FF2B5EF4-FFF2-40B4-BE49-F238E27FC236}">
                  <a16:creationId xmlns:a16="http://schemas.microsoft.com/office/drawing/2014/main" id="{FD9CB7DC-5244-4FD1-9E99-500E2242099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04970" y="2133600"/>
              <a:ext cx="644542" cy="644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77D2B18-95B7-409D-B1F1-DBD8C14592F6}"/>
              </a:ext>
            </a:extLst>
          </p:cNvPr>
          <p:cNvGrpSpPr/>
          <p:nvPr/>
        </p:nvGrpSpPr>
        <p:grpSpPr>
          <a:xfrm>
            <a:off x="1768443" y="1405656"/>
            <a:ext cx="9280557" cy="914400"/>
            <a:chOff x="1637700" y="1405656"/>
            <a:chExt cx="9280557" cy="914400"/>
          </a:xfrm>
        </p:grpSpPr>
        <p:sp>
          <p:nvSpPr>
            <p:cNvPr id="8" name="TextBox 7">
              <a:extLst>
                <a:ext uri="{FF2B5EF4-FFF2-40B4-BE49-F238E27FC236}">
                  <a16:creationId xmlns:a16="http://schemas.microsoft.com/office/drawing/2014/main" id="{99DDC395-8D9E-486A-8F0A-041B5E93C20D}"/>
                </a:ext>
              </a:extLst>
            </p:cNvPr>
            <p:cNvSpPr txBox="1"/>
            <p:nvPr/>
          </p:nvSpPr>
          <p:spPr>
            <a:xfrm>
              <a:off x="2722833" y="1440048"/>
              <a:ext cx="819542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l"/>
              <a:r>
                <a:rPr lang="vi-VN" sz="2400" b="1" dirty="0">
                  <a:solidFill>
                    <a:srgbClr val="C00000"/>
                  </a:solidFill>
                </a:rPr>
                <a:t>Câu hỏi: </a:t>
              </a:r>
              <a:r>
                <a:rPr lang="vi-VN" sz="2400" b="1" dirty="0"/>
                <a:t>Nêu các ví dụ ứng dụng hiện tượng cảm ứng hoặc tập tính của động vật trong chăn nuôi mà em biết.</a:t>
              </a:r>
            </a:p>
          </p:txBody>
        </p:sp>
        <p:pic>
          <p:nvPicPr>
            <p:cNvPr id="1028" name="Picture 4">
              <a:extLst>
                <a:ext uri="{FF2B5EF4-FFF2-40B4-BE49-F238E27FC236}">
                  <a16:creationId xmlns:a16="http://schemas.microsoft.com/office/drawing/2014/main" id="{71EAC8B8-BB07-471C-B078-776110966F7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D6C2D75C-1744-CC99-DA45-114075E6FF43}"/>
              </a:ext>
            </a:extLst>
          </p:cNvPr>
          <p:cNvSpPr txBox="1"/>
          <p:nvPr/>
        </p:nvSpPr>
        <p:spPr>
          <a:xfrm>
            <a:off x="1613320" y="3331584"/>
            <a:ext cx="8965357" cy="2101344"/>
          </a:xfrm>
          <a:prstGeom prst="rect">
            <a:avLst/>
          </a:prstGeom>
          <a:noFill/>
        </p:spPr>
        <p:txBody>
          <a:bodyPr wrap="square" lIns="0" tIns="0" rIns="0" bIns="0" rtlCol="0">
            <a:spAutoFit/>
          </a:bodyPr>
          <a:lstStyle>
            <a:defPPr>
              <a:defRPr lang="en-US"/>
            </a:defPPr>
            <a:lvl1pPr>
              <a:lnSpc>
                <a:spcPct val="120000"/>
              </a:lnSpc>
              <a:defRPr sz="2400" b="1">
                <a:solidFill>
                  <a:srgbClr val="C00000"/>
                </a:solidFill>
                <a:latin typeface="Arial" panose="020B0604020202020204" pitchFamily="34" charset="0"/>
                <a:cs typeface="Arial" panose="020B0604020202020204" pitchFamily="34" charset="0"/>
              </a:defRPr>
            </a:lvl1pPr>
          </a:lstStyle>
          <a:p>
            <a:pPr marL="342900" indent="-342900">
              <a:lnSpc>
                <a:spcPct val="200000"/>
              </a:lnSpc>
              <a:buFont typeface="Wingdings" panose="05000000000000000000" pitchFamily="2" charset="2"/>
              <a:buChar char="Ø"/>
            </a:pPr>
            <a:r>
              <a:rPr lang="vi-VN" dirty="0">
                <a:solidFill>
                  <a:schemeClr val="tx1"/>
                </a:solidFill>
              </a:rPr>
              <a:t>Nghe tiếng kẻng trâu bò nuôi trở về chuồng.</a:t>
            </a:r>
          </a:p>
          <a:p>
            <a:pPr marL="342900" indent="-342900">
              <a:lnSpc>
                <a:spcPct val="200000"/>
              </a:lnSpc>
              <a:buFont typeface="Wingdings" panose="05000000000000000000" pitchFamily="2" charset="2"/>
              <a:buChar char="Ø"/>
            </a:pPr>
            <a:r>
              <a:rPr lang="vi-VN" dirty="0">
                <a:solidFill>
                  <a:schemeClr val="tx1"/>
                </a:solidFill>
              </a:rPr>
              <a:t>Nghe tiếng gọi là gà, vịt, ... chạy ra ăn thức ăn.</a:t>
            </a:r>
          </a:p>
          <a:p>
            <a:pPr marL="342900" indent="-342900">
              <a:lnSpc>
                <a:spcPct val="200000"/>
              </a:lnSpc>
              <a:buFont typeface="Wingdings" panose="05000000000000000000" pitchFamily="2" charset="2"/>
              <a:buChar char="Ø"/>
            </a:pPr>
            <a:r>
              <a:rPr lang="vi-VN" dirty="0">
                <a:solidFill>
                  <a:schemeClr val="tx1"/>
                </a:solidFill>
              </a:rPr>
              <a:t>Nghe tiếng vỗ tay là cá ngoi lên mặt nước lấy thức ăn.</a:t>
            </a:r>
          </a:p>
        </p:txBody>
      </p:sp>
    </p:spTree>
    <p:extLst>
      <p:ext uri="{BB962C8B-B14F-4D97-AF65-F5344CB8AC3E}">
        <p14:creationId xmlns:p14="http://schemas.microsoft.com/office/powerpoint/2010/main" val="31724888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fade">
                                      <p:cBhvr>
                                        <p:cTn id="21" dur="1000"/>
                                        <p:tgtEl>
                                          <p:spTgt spid="20">
                                            <p:txEl>
                                              <p:pRg st="0" end="0"/>
                                            </p:txEl>
                                          </p:spTgt>
                                        </p:tgtEl>
                                      </p:cBhvr>
                                    </p:animEffect>
                                    <p:anim calcmode="lin" valueType="num">
                                      <p:cBhvr>
                                        <p:cTn id="22"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xEl>
                                              <p:pRg st="1" end="1"/>
                                            </p:txEl>
                                          </p:spTgt>
                                        </p:tgtEl>
                                        <p:attrNameLst>
                                          <p:attrName>style.visibility</p:attrName>
                                        </p:attrNameLst>
                                      </p:cBhvr>
                                      <p:to>
                                        <p:strVal val="visible"/>
                                      </p:to>
                                    </p:set>
                                    <p:animEffect transition="in" filter="fade">
                                      <p:cBhvr>
                                        <p:cTn id="28" dur="1000"/>
                                        <p:tgtEl>
                                          <p:spTgt spid="20">
                                            <p:txEl>
                                              <p:pRg st="1" end="1"/>
                                            </p:txEl>
                                          </p:spTgt>
                                        </p:tgtEl>
                                      </p:cBhvr>
                                    </p:animEffect>
                                    <p:anim calcmode="lin" valueType="num">
                                      <p:cBhvr>
                                        <p:cTn id="29"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xEl>
                                              <p:pRg st="2" end="2"/>
                                            </p:txEl>
                                          </p:spTgt>
                                        </p:tgtEl>
                                        <p:attrNameLst>
                                          <p:attrName>style.visibility</p:attrName>
                                        </p:attrNameLst>
                                      </p:cBhvr>
                                      <p:to>
                                        <p:strVal val="visible"/>
                                      </p:to>
                                    </p:set>
                                    <p:animEffect transition="in" filter="fade">
                                      <p:cBhvr>
                                        <p:cTn id="35" dur="1000"/>
                                        <p:tgtEl>
                                          <p:spTgt spid="20">
                                            <p:txEl>
                                              <p:pRg st="2" end="2"/>
                                            </p:txEl>
                                          </p:spTgt>
                                        </p:tgtEl>
                                      </p:cBhvr>
                                    </p:animEffect>
                                    <p:anim calcmode="lin" valueType="num">
                                      <p:cBhvr>
                                        <p:cTn id="36"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695391A5-C89B-43B2-A640-CD11F7D4C811}"/>
              </a:ext>
            </a:extLst>
          </p:cNvPr>
          <p:cNvSpPr txBox="1"/>
          <p:nvPr/>
        </p:nvSpPr>
        <p:spPr>
          <a:xfrm>
            <a:off x="2365673" y="5641959"/>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Gõ mõ để trâu bò về chuồng đúng giờ</a:t>
            </a:r>
          </a:p>
        </p:txBody>
      </p:sp>
      <p:pic>
        <p:nvPicPr>
          <p:cNvPr id="6146" name="Picture 2" descr="Buffalo">
            <a:extLst>
              <a:ext uri="{FF2B5EF4-FFF2-40B4-BE49-F238E27FC236}">
                <a16:creationId xmlns:a16="http://schemas.microsoft.com/office/drawing/2014/main" id="{CEAFCA9D-C513-46A5-A98C-D958D77C3F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460" b="1524"/>
          <a:stretch/>
        </p:blipFill>
        <p:spPr bwMode="auto">
          <a:xfrm>
            <a:off x="1524000" y="1380300"/>
            <a:ext cx="9144000" cy="3944257"/>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pic>
        <p:nvPicPr>
          <p:cNvPr id="1026" name="Picture 2" descr="🔔 cái chuông - �? nghĩa biểu tượng cảm xúc">
            <a:extLst>
              <a:ext uri="{FF2B5EF4-FFF2-40B4-BE49-F238E27FC236}">
                <a16:creationId xmlns:a16="http://schemas.microsoft.com/office/drawing/2014/main" id="{86485179-43AD-BF4F-E4CC-694A2F5F15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6328" y="1392826"/>
            <a:ext cx="1524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850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695391A5-C89B-43B2-A640-CD11F7D4C811}"/>
              </a:ext>
            </a:extLst>
          </p:cNvPr>
          <p:cNvSpPr txBox="1"/>
          <p:nvPr/>
        </p:nvSpPr>
        <p:spPr>
          <a:xfrm>
            <a:off x="2365673" y="5641959"/>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Dùng đèn để thu hút một số loài hải sản</a:t>
            </a:r>
          </a:p>
        </p:txBody>
      </p:sp>
      <p:pic>
        <p:nvPicPr>
          <p:cNvPr id="5122" name="Picture 2" descr="Quick guide to using underwater video lights - Africa Media">
            <a:extLst>
              <a:ext uri="{FF2B5EF4-FFF2-40B4-BE49-F238E27FC236}">
                <a16:creationId xmlns:a16="http://schemas.microsoft.com/office/drawing/2014/main" id="{6B05377B-DD72-4EE2-9E84-4E294AF8D8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914" b="13904"/>
          <a:stretch/>
        </p:blipFill>
        <p:spPr bwMode="auto">
          <a:xfrm>
            <a:off x="1752600" y="1375228"/>
            <a:ext cx="8686800" cy="394854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81684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695391A5-C89B-43B2-A640-CD11F7D4C811}"/>
              </a:ext>
            </a:extLst>
          </p:cNvPr>
          <p:cNvSpPr txBox="1"/>
          <p:nvPr/>
        </p:nvSpPr>
        <p:spPr>
          <a:xfrm>
            <a:off x="2365673" y="5641959"/>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Vỗ tay gọi cá đến</a:t>
            </a:r>
          </a:p>
        </p:txBody>
      </p:sp>
      <p:pic>
        <p:nvPicPr>
          <p:cNvPr id="4098" name="Picture 2" descr="Koi Fish Feeding Tips &amp; Recommendations For Healthy Koi — Koi Story">
            <a:extLst>
              <a:ext uri="{FF2B5EF4-FFF2-40B4-BE49-F238E27FC236}">
                <a16:creationId xmlns:a16="http://schemas.microsoft.com/office/drawing/2014/main" id="{58FDFAF8-E42D-41B8-AF38-E3126C34CB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530" b="26114"/>
          <a:stretch/>
        </p:blipFill>
        <p:spPr bwMode="auto">
          <a:xfrm>
            <a:off x="1066800" y="1568374"/>
            <a:ext cx="10058400" cy="376991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12524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8" name="Group 7">
            <a:extLst>
              <a:ext uri="{FF2B5EF4-FFF2-40B4-BE49-F238E27FC236}">
                <a16:creationId xmlns:a16="http://schemas.microsoft.com/office/drawing/2014/main" id="{CDA6DB95-6921-4BD7-B1C6-72B4BEC96947}"/>
              </a:ext>
            </a:extLst>
          </p:cNvPr>
          <p:cNvGrpSpPr/>
          <p:nvPr/>
        </p:nvGrpSpPr>
        <p:grpSpPr>
          <a:xfrm>
            <a:off x="1545590" y="1123787"/>
            <a:ext cx="9100821" cy="914400"/>
            <a:chOff x="658942" y="2974238"/>
            <a:chExt cx="9100821" cy="914400"/>
          </a:xfrm>
        </p:grpSpPr>
        <p:sp>
          <p:nvSpPr>
            <p:cNvPr id="9" name="TextBox 8">
              <a:extLst>
                <a:ext uri="{FF2B5EF4-FFF2-40B4-BE49-F238E27FC236}">
                  <a16:creationId xmlns:a16="http://schemas.microsoft.com/office/drawing/2014/main" id="{670AD1C6-DB1E-4EE2-8EAF-507DC32AE33B}"/>
                </a:ext>
              </a:extLst>
            </p:cNvPr>
            <p:cNvSpPr txBox="1"/>
            <p:nvPr/>
          </p:nvSpPr>
          <p:spPr>
            <a:xfrm>
              <a:off x="1779459" y="2992472"/>
              <a:ext cx="7980304" cy="877933"/>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Con người cũng ứng dụng tập tính để huấn luyện động vật phục vụ trong chăn nuôi như huấn luyện chó chăn cừu.</a:t>
              </a:r>
              <a:endParaRPr lang="vi-VN" sz="2400" dirty="0"/>
            </a:p>
          </p:txBody>
        </p:sp>
        <p:pic>
          <p:nvPicPr>
            <p:cNvPr id="10" name="Picture 9">
              <a:extLst>
                <a:ext uri="{FF2B5EF4-FFF2-40B4-BE49-F238E27FC236}">
                  <a16:creationId xmlns:a16="http://schemas.microsoft.com/office/drawing/2014/main" id="{D9D68D32-AA93-45DB-BADD-98C43BB5421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8942" y="2974238"/>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DE074012-6C24-4C34-8567-69D74E932785}"/>
              </a:ext>
            </a:extLst>
          </p:cNvPr>
          <p:cNvSpPr txBox="1"/>
          <p:nvPr/>
        </p:nvSpPr>
        <p:spPr>
          <a:xfrm>
            <a:off x="2365673" y="5743560"/>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Chó chăn cừu</a:t>
            </a:r>
          </a:p>
        </p:txBody>
      </p:sp>
      <p:pic>
        <p:nvPicPr>
          <p:cNvPr id="3076" name="Picture 4" descr="Go Dog Go: Sights And Sounds From The Meeker Classic Sheepdog Championship  Trials | Colorado Public Radio">
            <a:extLst>
              <a:ext uri="{FF2B5EF4-FFF2-40B4-BE49-F238E27FC236}">
                <a16:creationId xmlns:a16="http://schemas.microsoft.com/office/drawing/2014/main" id="{D7D51170-083D-42F1-A83C-26039AF5C3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0112" b="20798"/>
          <a:stretch/>
        </p:blipFill>
        <p:spPr bwMode="auto">
          <a:xfrm>
            <a:off x="947738" y="2219065"/>
            <a:ext cx="10296525" cy="3366285"/>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167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3DA9C1F8-C52B-4D5C-BAC7-DB75EAEC20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2">
            <a:extLst>
              <a:ext uri="{FF2B5EF4-FFF2-40B4-BE49-F238E27FC236}">
                <a16:creationId xmlns:a16="http://schemas.microsoft.com/office/drawing/2014/main" id="{F0E8FDDD-4B74-4FF5-9000-219B42109EB6}"/>
              </a:ext>
            </a:extLst>
          </p:cNvPr>
          <p:cNvPicPr>
            <a:picLocks noChangeAspect="1"/>
          </p:cNvPicPr>
          <p:nvPr/>
        </p:nvPicPr>
        <p:blipFill>
          <a:blip r:embed="rId3"/>
          <a:stretch>
            <a:fillRect/>
          </a:stretch>
        </p:blipFill>
        <p:spPr>
          <a:xfrm>
            <a:off x="-529" y="840139"/>
            <a:ext cx="12193057" cy="5468586"/>
          </a:xfrm>
          <a:prstGeom prst="rect">
            <a:avLst/>
          </a:prstGeom>
        </p:spPr>
      </p:pic>
      <p:pic>
        <p:nvPicPr>
          <p:cNvPr id="4" name="1">
            <a:extLst>
              <a:ext uri="{FF2B5EF4-FFF2-40B4-BE49-F238E27FC236}">
                <a16:creationId xmlns:a16="http://schemas.microsoft.com/office/drawing/2014/main" id="{B7340229-B08D-4684-A60F-5EDF7A6619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3332" t="45100" r="8988" b="12268"/>
          <a:stretch/>
        </p:blipFill>
        <p:spPr>
          <a:xfrm flipV="1">
            <a:off x="0" y="4248146"/>
            <a:ext cx="12192000" cy="2609851"/>
          </a:xfrm>
          <a:prstGeom prst="rect">
            <a:avLst/>
          </a:prstGeom>
        </p:spPr>
      </p:pic>
      <p:sp>
        <p:nvSpPr>
          <p:cNvPr id="5" name="TextBox 4">
            <a:extLst>
              <a:ext uri="{FF2B5EF4-FFF2-40B4-BE49-F238E27FC236}">
                <a16:creationId xmlns:a16="http://schemas.microsoft.com/office/drawing/2014/main" id="{28459DAF-BEA1-4CB0-875B-A9E25B11BB26}"/>
              </a:ext>
            </a:extLst>
          </p:cNvPr>
          <p:cNvSpPr txBox="1"/>
          <p:nvPr/>
        </p:nvSpPr>
        <p:spPr>
          <a:xfrm>
            <a:off x="501104" y="2671274"/>
            <a:ext cx="11189795" cy="1479892"/>
          </a:xfrm>
          <a:prstGeom prst="rect">
            <a:avLst/>
          </a:prstGeom>
          <a:noFill/>
        </p:spPr>
        <p:txBody>
          <a:bodyPr wrap="none" lIns="0" tIns="0" rIns="0" bIns="0" rtlCol="0">
            <a:spAutoFit/>
          </a:bodyPr>
          <a:lstStyle/>
          <a:p>
            <a:pPr algn="ctr">
              <a:lnSpc>
                <a:spcPct val="120000"/>
              </a:lnSpc>
            </a:pPr>
            <a:r>
              <a:rPr lang="en-US" sz="4200" b="1" spc="-80">
                <a:solidFill>
                  <a:schemeClr val="tx2">
                    <a:lumMod val="50000"/>
                  </a:schemeClr>
                </a:solidFill>
              </a:rPr>
              <a:t>VẬN DỤNG HIỆN TƯỢNG CẢM ỨNG</a:t>
            </a:r>
          </a:p>
          <a:p>
            <a:pPr algn="ctr">
              <a:lnSpc>
                <a:spcPct val="120000"/>
              </a:lnSpc>
            </a:pPr>
            <a:r>
              <a:rPr lang="en-US" sz="4200" b="1" spc="-80">
                <a:solidFill>
                  <a:schemeClr val="tx2">
                    <a:lumMod val="50000"/>
                  </a:schemeClr>
                </a:solidFill>
              </a:rPr>
              <a:t>Ở SINH VẬT TRONG HỌC TẬP VÀ ĐỜI SỐNG</a:t>
            </a:r>
          </a:p>
        </p:txBody>
      </p:sp>
      <p:sp>
        <p:nvSpPr>
          <p:cNvPr id="6" name="TextBox 5">
            <a:extLst>
              <a:ext uri="{FF2B5EF4-FFF2-40B4-BE49-F238E27FC236}">
                <a16:creationId xmlns:a16="http://schemas.microsoft.com/office/drawing/2014/main" id="{94F71FAB-A28F-4302-A64D-F5EC30386F2F}"/>
              </a:ext>
            </a:extLst>
          </p:cNvPr>
          <p:cNvSpPr txBox="1"/>
          <p:nvPr/>
        </p:nvSpPr>
        <p:spPr>
          <a:xfrm>
            <a:off x="4426472" y="1463615"/>
            <a:ext cx="3339056" cy="1106713"/>
          </a:xfrm>
          <a:prstGeom prst="rect">
            <a:avLst/>
          </a:prstGeom>
          <a:noFill/>
        </p:spPr>
        <p:txBody>
          <a:bodyPr wrap="none" lIns="0" tIns="0" rIns="0" bIns="0" rtlCol="0">
            <a:spAutoFit/>
          </a:bodyPr>
          <a:lstStyle/>
          <a:p>
            <a:pPr algn="ctr">
              <a:lnSpc>
                <a:spcPct val="120000"/>
              </a:lnSpc>
            </a:pPr>
            <a:r>
              <a:rPr lang="en-US" sz="6600" b="1">
                <a:solidFill>
                  <a:schemeClr val="accent6">
                    <a:lumMod val="50000"/>
                  </a:schemeClr>
                </a:solidFill>
              </a:rPr>
              <a:t>PHẦN 3.</a:t>
            </a:r>
          </a:p>
        </p:txBody>
      </p:sp>
    </p:spTree>
    <p:extLst>
      <p:ext uri="{BB962C8B-B14F-4D97-AF65-F5344CB8AC3E}">
        <p14:creationId xmlns:p14="http://schemas.microsoft.com/office/powerpoint/2010/main" val="306172798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1" name="Group 10">
            <a:extLst>
              <a:ext uri="{FF2B5EF4-FFF2-40B4-BE49-F238E27FC236}">
                <a16:creationId xmlns:a16="http://schemas.microsoft.com/office/drawing/2014/main" id="{C2ED0E46-41A0-442A-AD75-5ED296D335E5}"/>
              </a:ext>
            </a:extLst>
          </p:cNvPr>
          <p:cNvGrpSpPr/>
          <p:nvPr/>
        </p:nvGrpSpPr>
        <p:grpSpPr>
          <a:xfrm>
            <a:off x="609600" y="1188283"/>
            <a:ext cx="10972800" cy="932747"/>
            <a:chOff x="629225" y="1412492"/>
            <a:chExt cx="10972800" cy="932747"/>
          </a:xfrm>
        </p:grpSpPr>
        <p:sp>
          <p:nvSpPr>
            <p:cNvPr id="9" name="TextBox 8">
              <a:extLst>
                <a:ext uri="{FF2B5EF4-FFF2-40B4-BE49-F238E27FC236}">
                  <a16:creationId xmlns:a16="http://schemas.microsoft.com/office/drawing/2014/main" id="{82493BF5-303B-4D33-9842-C9FBABB4D910}"/>
                </a:ext>
              </a:extLst>
            </p:cNvPr>
            <p:cNvSpPr txBox="1"/>
            <p:nvPr/>
          </p:nvSpPr>
          <p:spPr>
            <a:xfrm>
              <a:off x="1749741" y="1467306"/>
              <a:ext cx="9852284" cy="877933"/>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b="1" dirty="0"/>
                <a:t>Các thói quen tốt hay xấu ở người đều là những tập tính học được, được hình thành do lặp đi lặp lại nhiều lần trong quá trình sống.</a:t>
              </a:r>
            </a:p>
          </p:txBody>
        </p:sp>
        <p:pic>
          <p:nvPicPr>
            <p:cNvPr id="10" name="Picture 9">
              <a:extLst>
                <a:ext uri="{FF2B5EF4-FFF2-40B4-BE49-F238E27FC236}">
                  <a16:creationId xmlns:a16="http://schemas.microsoft.com/office/drawing/2014/main" id="{A9B34C29-6C5D-496C-A31A-03C20FDA7CD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29225" y="1412492"/>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0482" name="Picture 2" descr="10 Science-Backed Benefits of a Morning Routine">
            <a:extLst>
              <a:ext uri="{FF2B5EF4-FFF2-40B4-BE49-F238E27FC236}">
                <a16:creationId xmlns:a16="http://schemas.microsoft.com/office/drawing/2014/main" id="{253E0377-AF81-4018-8F05-C58EE091DC4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7713" y="2656657"/>
            <a:ext cx="8029287" cy="3671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8790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1863" y="653453"/>
            <a:ext cx="6949440" cy="1107996"/>
          </a:xfrm>
          <a:prstGeom prst="rect">
            <a:avLst/>
          </a:prstGeom>
          <a:noFill/>
        </p:spPr>
        <p:txBody>
          <a:bodyPr wrap="square" rtlCol="0">
            <a:spAutoFit/>
          </a:bodyPr>
          <a:lstStyle/>
          <a:p>
            <a:pPr algn="ctr"/>
            <a:r>
              <a:rPr lang="en-US" sz="6600" b="1" dirty="0">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p>
        </p:txBody>
      </p:sp>
      <p:sp>
        <p:nvSpPr>
          <p:cNvPr id="6" name="TextBox 5"/>
          <p:cNvSpPr txBox="1"/>
          <p:nvPr/>
        </p:nvSpPr>
        <p:spPr>
          <a:xfrm>
            <a:off x="0" y="1924235"/>
            <a:ext cx="12191999" cy="1938992"/>
          </a:xfrm>
          <a:prstGeom prst="rect">
            <a:avLst/>
          </a:prstGeom>
          <a:noFill/>
        </p:spPr>
        <p:txBody>
          <a:bodyPr wrap="square" rtlCol="0">
            <a:spAutoFit/>
          </a:bodyPr>
          <a:lstStyle/>
          <a:p>
            <a:pPr algn="ctr"/>
            <a:r>
              <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rPr>
              <a:t>TRÒ CHƠI: </a:t>
            </a:r>
          </a:p>
          <a:p>
            <a:pPr algn="ctr"/>
            <a:r>
              <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rPr>
              <a:t>NHÌN HÌNH, ĐOÁN TÊN</a:t>
            </a:r>
          </a:p>
        </p:txBody>
      </p:sp>
      <p:sp>
        <p:nvSpPr>
          <p:cNvPr id="7" name="TextBox 6"/>
          <p:cNvSpPr txBox="1"/>
          <p:nvPr/>
        </p:nvSpPr>
        <p:spPr>
          <a:xfrm>
            <a:off x="966651" y="4501303"/>
            <a:ext cx="8007532" cy="1754326"/>
          </a:xfrm>
          <a:prstGeom prst="rect">
            <a:avLst/>
          </a:prstGeom>
          <a:noFill/>
        </p:spPr>
        <p:txBody>
          <a:bodyPr wrap="square" rtlCol="0">
            <a:spAutoFit/>
          </a:bodyPr>
          <a:lstStyle/>
          <a:p>
            <a:pPr algn="just"/>
            <a:r>
              <a:rPr lang="en-US" sz="3600" b="1" u="sng" dirty="0" err="1">
                <a:solidFill>
                  <a:srgbClr val="FF0000"/>
                </a:solidFill>
                <a:latin typeface="Tahoma" panose="020B0604030504040204" pitchFamily="34" charset="0"/>
                <a:ea typeface="Tahoma" panose="020B0604030504040204" pitchFamily="34" charset="0"/>
                <a:cs typeface="Tahoma" panose="020B0604030504040204" pitchFamily="34" charset="0"/>
              </a:rPr>
              <a:t>Luật</a:t>
            </a:r>
            <a:r>
              <a:rPr lang="en-US" sz="3600" b="1" u="sng"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a:solidFill>
                  <a:srgbClr val="FF0000"/>
                </a:solidFill>
                <a:latin typeface="Tahoma" panose="020B0604030504040204" pitchFamily="34" charset="0"/>
                <a:ea typeface="Tahoma" panose="020B0604030504040204" pitchFamily="34" charset="0"/>
                <a:cs typeface="Tahoma" panose="020B0604030504040204" pitchFamily="34" charset="0"/>
              </a:rPr>
              <a:t>chơi</a:t>
            </a:r>
            <a:r>
              <a:rPr lang="en-US" sz="3600" b="1" u="sng"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Giáo</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viên</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chiếu</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hình</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ảnh</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gợi</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ý,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học</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sinh</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quan</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sát</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và</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đoán</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câu</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trả</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lời</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a:t>
            </a:r>
          </a:p>
        </p:txBody>
      </p:sp>
      <p:pic>
        <p:nvPicPr>
          <p:cNvPr id="8"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86446" cy="2586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2005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78302" y="617527"/>
            <a:ext cx="11253409" cy="1283431"/>
            <a:chOff x="4934857" y="890133"/>
            <a:chExt cx="3730172" cy="1417638"/>
          </a:xfrm>
        </p:grpSpPr>
        <p:sp>
          <p:nvSpPr>
            <p:cNvPr id="8" name="TextBox 7"/>
            <p:cNvSpPr txBox="1"/>
            <p:nvPr/>
          </p:nvSpPr>
          <p:spPr>
            <a:xfrm>
              <a:off x="5094514" y="1059793"/>
              <a:ext cx="3410857" cy="1008691"/>
            </a:xfrm>
            <a:prstGeom prst="rect">
              <a:avLst/>
            </a:prstGeom>
            <a:noFill/>
          </p:spPr>
          <p:txBody>
            <a:bodyPr wrap="square" rtlCol="0">
              <a:spAutoFit/>
            </a:bodyPr>
            <a:lstStyle/>
            <a:p>
              <a:pPr algn="just"/>
              <a:r>
                <a:rPr lang="en-US" sz="2667">
                  <a:solidFill>
                    <a:srgbClr val="FF0000"/>
                  </a:solidFill>
                  <a:latin typeface="Times New Roman" panose="02020603050405020304" pitchFamily="18" charset="0"/>
                  <a:cs typeface="Times New Roman" panose="02020603050405020304" pitchFamily="18" charset="0"/>
                </a:rPr>
                <a:t>Nêu các thói quen (tập tính) của bản thân và cho biết thói quen nào là tốt, thói quen nào là không tốt ? </a:t>
              </a:r>
            </a:p>
          </p:txBody>
        </p:sp>
        <p:sp>
          <p:nvSpPr>
            <p:cNvPr id="9" name="Rounded Rectangle 8"/>
            <p:cNvSpPr/>
            <p:nvPr/>
          </p:nvSpPr>
          <p:spPr>
            <a:xfrm>
              <a:off x="4934857" y="890133"/>
              <a:ext cx="3730172" cy="14176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7596" y="-179355"/>
            <a:ext cx="914816" cy="914816"/>
          </a:xfrm>
          <a:prstGeom prst="rect">
            <a:avLst/>
          </a:prstGeom>
        </p:spPr>
      </p:pic>
      <p:cxnSp>
        <p:nvCxnSpPr>
          <p:cNvPr id="15" name="Straight Connector 14"/>
          <p:cNvCxnSpPr/>
          <p:nvPr/>
        </p:nvCxnSpPr>
        <p:spPr>
          <a:xfrm>
            <a:off x="6115353" y="2090058"/>
            <a:ext cx="38705" cy="476794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633910" y="2206268"/>
            <a:ext cx="2950103" cy="502766"/>
          </a:xfrm>
          <a:prstGeom prst="rect">
            <a:avLst/>
          </a:prstGeom>
          <a:noFill/>
        </p:spPr>
        <p:txBody>
          <a:bodyPr wrap="none" rtlCol="0">
            <a:spAutoFit/>
          </a:bodyPr>
          <a:lstStyle/>
          <a:p>
            <a:r>
              <a:rPr lang="en-US" sz="2667" b="1" dirty="0">
                <a:solidFill>
                  <a:schemeClr val="accent1">
                    <a:lumMod val="50000"/>
                  </a:schemeClr>
                </a:solidFill>
                <a:latin typeface="Times New Roman" panose="02020603050405020304" pitchFamily="18" charset="0"/>
                <a:cs typeface="Times New Roman" panose="02020603050405020304" pitchFamily="18" charset="0"/>
              </a:rPr>
              <a:t>THÓI QUEN TỐT</a:t>
            </a:r>
          </a:p>
        </p:txBody>
      </p:sp>
      <p:sp>
        <p:nvSpPr>
          <p:cNvPr id="18" name="TextBox 17"/>
          <p:cNvSpPr txBox="1"/>
          <p:nvPr/>
        </p:nvSpPr>
        <p:spPr>
          <a:xfrm>
            <a:off x="6864896" y="2206268"/>
            <a:ext cx="4346318" cy="502766"/>
          </a:xfrm>
          <a:prstGeom prst="rect">
            <a:avLst/>
          </a:prstGeom>
          <a:noFill/>
        </p:spPr>
        <p:txBody>
          <a:bodyPr wrap="none" rtlCol="0">
            <a:spAutoFit/>
          </a:bodyPr>
          <a:lstStyle/>
          <a:p>
            <a:r>
              <a:rPr lang="en-US" sz="2667" b="1">
                <a:solidFill>
                  <a:schemeClr val="accent1">
                    <a:lumMod val="50000"/>
                  </a:schemeClr>
                </a:solidFill>
                <a:latin typeface="Times New Roman" panose="02020603050405020304" pitchFamily="18" charset="0"/>
                <a:cs typeface="Times New Roman" panose="02020603050405020304" pitchFamily="18" charset="0"/>
              </a:rPr>
              <a:t>THÓI QUEN KHÔNG TỐT</a:t>
            </a:r>
          </a:p>
        </p:txBody>
      </p:sp>
      <p:sp>
        <p:nvSpPr>
          <p:cNvPr id="19" name="Rectangle 18"/>
          <p:cNvSpPr/>
          <p:nvPr/>
        </p:nvSpPr>
        <p:spPr>
          <a:xfrm>
            <a:off x="640710" y="2964072"/>
            <a:ext cx="5006887" cy="2481385"/>
          </a:xfrm>
          <a:prstGeom prst="rect">
            <a:avLst/>
          </a:prstGeom>
        </p:spPr>
        <p:txBody>
          <a:bodyPr wrap="square">
            <a:spAutoFit/>
          </a:bodyPr>
          <a:lstStyle/>
          <a:p>
            <a:pPr marL="380990" indent="-380990">
              <a:lnSpc>
                <a:spcPct val="150000"/>
              </a:lnSpc>
              <a:buFontTx/>
              <a:buChar char="-"/>
            </a:pPr>
            <a:r>
              <a:rPr lang="en-US" sz="2667" dirty="0" err="1">
                <a:latin typeface="Times New Roman" panose="02020603050405020304" pitchFamily="18" charset="0"/>
                <a:cs typeface="Times New Roman" panose="02020603050405020304" pitchFamily="18" charset="0"/>
              </a:rPr>
              <a:t>Ngủ</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sớm</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và</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thức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dậy</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đúng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giờ</a:t>
            </a:r>
            <a:endParaRPr lang="en-US" sz="2667" dirty="0">
              <a:latin typeface="Times New Roman" panose="02020603050405020304" pitchFamily="18" charset="0"/>
              <a:cs typeface="Times New Roman" panose="02020603050405020304" pitchFamily="18" charset="0"/>
            </a:endParaRPr>
          </a:p>
          <a:p>
            <a:pPr marL="380990" indent="-380990">
              <a:lnSpc>
                <a:spcPct val="150000"/>
              </a:lnSpc>
              <a:buFontTx/>
              <a:buChar char="-"/>
            </a:pPr>
            <a:r>
              <a:rPr lang="en-US" sz="2667" dirty="0" err="1">
                <a:latin typeface="Times New Roman" panose="02020603050405020304" pitchFamily="18" charset="0"/>
                <a:cs typeface="Times New Roman" panose="02020603050405020304" pitchFamily="18" charset="0"/>
              </a:rPr>
              <a:t>Đọc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sách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tập</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thể</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dục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buổi</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sáng</a:t>
            </a:r>
            <a:r>
              <a:rPr lang="en-US" sz="2667" dirty="0">
                <a:latin typeface="Times New Roman" panose="02020603050405020304" pitchFamily="18" charset="0"/>
                <a:cs typeface="Times New Roman" panose="02020603050405020304" pitchFamily="18" charset="0"/>
              </a:rPr>
              <a:t>,</a:t>
            </a:r>
          </a:p>
          <a:p>
            <a:pPr marL="380990" indent="-380990">
              <a:lnSpc>
                <a:spcPct val="150000"/>
              </a:lnSpc>
              <a:buFontTx/>
              <a:buChar char="-"/>
            </a:pPr>
            <a:r>
              <a:rPr lang="en-US" sz="2667" dirty="0" err="1">
                <a:latin typeface="Times New Roman" panose="02020603050405020304" pitchFamily="18" charset="0"/>
                <a:cs typeface="Times New Roman" panose="02020603050405020304" pitchFamily="18" charset="0"/>
              </a:rPr>
              <a:t>Chấp</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hành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luật</a:t>
            </a:r>
            <a:r>
              <a:rPr lang="en-US" sz="2667" dirty="0">
                <a:latin typeface="Times New Roman" panose="02020603050405020304" pitchFamily="18" charset="0"/>
                <a:cs typeface="Times New Roman" panose="02020603050405020304" pitchFamily="18" charset="0"/>
              </a:rPr>
              <a:t> an </a:t>
            </a:r>
            <a:r>
              <a:rPr lang="en-US" sz="2667" dirty="0" err="1">
                <a:latin typeface="Times New Roman" panose="02020603050405020304" pitchFamily="18" charset="0"/>
                <a:cs typeface="Times New Roman" panose="02020603050405020304" pitchFamily="18" charset="0"/>
              </a:rPr>
              <a:t>toàn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giao</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thông</a:t>
            </a:r>
            <a:r>
              <a:rPr lang="en-US" sz="2667" dirty="0">
                <a:latin typeface="Times New Roman" panose="02020603050405020304" pitchFamily="18" charset="0"/>
                <a:cs typeface="Times New Roman" panose="02020603050405020304" pitchFamily="18" charset="0"/>
              </a:rPr>
              <a:t>,…</a:t>
            </a:r>
          </a:p>
        </p:txBody>
      </p:sp>
      <p:sp>
        <p:nvSpPr>
          <p:cNvPr id="20" name="Rectangle 19"/>
          <p:cNvSpPr/>
          <p:nvPr/>
        </p:nvSpPr>
        <p:spPr>
          <a:xfrm>
            <a:off x="6539586" y="2964072"/>
            <a:ext cx="5006887" cy="1865704"/>
          </a:xfrm>
          <a:prstGeom prst="rect">
            <a:avLst/>
          </a:prstGeom>
        </p:spPr>
        <p:txBody>
          <a:bodyPr wrap="square">
            <a:spAutoFit/>
          </a:bodyPr>
          <a:lstStyle/>
          <a:p>
            <a:pPr marL="380990" indent="-380990">
              <a:lnSpc>
                <a:spcPct val="150000"/>
              </a:lnSpc>
              <a:buFontTx/>
              <a:buChar char="-"/>
            </a:pPr>
            <a:r>
              <a:rPr lang="en-US" sz="2667">
                <a:latin typeface="Times New Roman" panose="02020603050405020304" pitchFamily="18" charset="0"/>
                <a:cs typeface="Times New Roman" panose="02020603050405020304" pitchFamily="18" charset="0"/>
              </a:rPr>
              <a:t>T</a:t>
            </a:r>
            <a:r>
              <a:rPr lang="vi-VN" sz="2667">
                <a:latin typeface="Times New Roman" panose="02020603050405020304" pitchFamily="18" charset="0"/>
                <a:cs typeface="Times New Roman" panose="02020603050405020304" pitchFamily="18" charset="0"/>
              </a:rPr>
              <a:t>hức khuya, ngủ dậy muộn</a:t>
            </a:r>
            <a:r>
              <a:rPr lang="en-US" sz="2667">
                <a:latin typeface="Times New Roman" panose="02020603050405020304" pitchFamily="18" charset="0"/>
                <a:cs typeface="Times New Roman" panose="02020603050405020304" pitchFamily="18" charset="0"/>
              </a:rPr>
              <a:t>. </a:t>
            </a:r>
          </a:p>
          <a:p>
            <a:pPr marL="380990" indent="-380990">
              <a:lnSpc>
                <a:spcPct val="150000"/>
              </a:lnSpc>
              <a:buFontTx/>
              <a:buChar char="-"/>
            </a:pPr>
            <a:r>
              <a:rPr lang="en-US" sz="2667">
                <a:latin typeface="Times New Roman" panose="02020603050405020304" pitchFamily="18" charset="0"/>
                <a:cs typeface="Times New Roman" panose="02020603050405020304" pitchFamily="18" charset="0"/>
              </a:rPr>
              <a:t>K</a:t>
            </a:r>
            <a:r>
              <a:rPr lang="vi-VN" sz="2667">
                <a:latin typeface="Times New Roman" panose="02020603050405020304" pitchFamily="18" charset="0"/>
                <a:cs typeface="Times New Roman" panose="02020603050405020304" pitchFamily="18" charset="0"/>
              </a:rPr>
              <a:t>hông làm bài tập trước khi đi học, vượt đèn đỏ,…</a:t>
            </a:r>
            <a:endParaRPr lang="en-US" sz="2667">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202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9" name="Group 18">
            <a:extLst>
              <a:ext uri="{FF2B5EF4-FFF2-40B4-BE49-F238E27FC236}">
                <a16:creationId xmlns:a16="http://schemas.microsoft.com/office/drawing/2014/main" id="{06241146-23CD-40EB-856B-B29296E87886}"/>
              </a:ext>
            </a:extLst>
          </p:cNvPr>
          <p:cNvGrpSpPr/>
          <p:nvPr/>
        </p:nvGrpSpPr>
        <p:grpSpPr>
          <a:xfrm>
            <a:off x="457200" y="2302993"/>
            <a:ext cx="1934103" cy="644542"/>
            <a:chOff x="304970" y="2133600"/>
            <a:chExt cx="1934103" cy="644542"/>
          </a:xfrm>
        </p:grpSpPr>
        <p:grpSp>
          <p:nvGrpSpPr>
            <p:cNvPr id="9" name="Group 8">
              <a:extLst>
                <a:ext uri="{FF2B5EF4-FFF2-40B4-BE49-F238E27FC236}">
                  <a16:creationId xmlns:a16="http://schemas.microsoft.com/office/drawing/2014/main" id="{AE01946F-B0DA-4DEA-9996-7B58BCF50168}"/>
                </a:ext>
              </a:extLst>
            </p:cNvPr>
            <p:cNvGrpSpPr/>
            <p:nvPr/>
          </p:nvGrpSpPr>
          <p:grpSpPr>
            <a:xfrm>
              <a:off x="610298" y="2222724"/>
              <a:ext cx="1628775" cy="457250"/>
              <a:chOff x="876300" y="1783116"/>
              <a:chExt cx="1628775" cy="457250"/>
            </a:xfrm>
          </p:grpSpPr>
          <p:sp>
            <p:nvSpPr>
              <p:cNvPr id="10" name="Rectangle: Rounded Corners 9">
                <a:extLst>
                  <a:ext uri="{FF2B5EF4-FFF2-40B4-BE49-F238E27FC236}">
                    <a16:creationId xmlns:a16="http://schemas.microsoft.com/office/drawing/2014/main" id="{10EFF894-C949-4321-9DDE-58A823199C3A}"/>
                  </a:ext>
                </a:extLst>
              </p:cNvPr>
              <p:cNvSpPr/>
              <p:nvPr/>
            </p:nvSpPr>
            <p:spPr>
              <a:xfrm>
                <a:off x="876300" y="1783116"/>
                <a:ext cx="1593152" cy="457250"/>
              </a:xfrm>
              <a:prstGeom prst="roundRect">
                <a:avLst>
                  <a:gd name="adj" fmla="val 29166"/>
                </a:avLst>
              </a:prstGeom>
              <a:solidFill>
                <a:srgbClr val="FFD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751A344B-43E8-48B2-9953-EC64BF72E0E5}"/>
                  </a:ext>
                </a:extLst>
              </p:cNvPr>
              <p:cNvSpPr txBox="1"/>
              <p:nvPr/>
            </p:nvSpPr>
            <p:spPr>
              <a:xfrm>
                <a:off x="981075"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026" name="Picture 2">
              <a:extLst>
                <a:ext uri="{FF2B5EF4-FFF2-40B4-BE49-F238E27FC236}">
                  <a16:creationId xmlns:a16="http://schemas.microsoft.com/office/drawing/2014/main" id="{FD9CB7DC-5244-4FD1-9E99-500E2242099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04970" y="2133600"/>
              <a:ext cx="644542" cy="644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77D2B18-95B7-409D-B1F1-DBD8C14592F6}"/>
              </a:ext>
            </a:extLst>
          </p:cNvPr>
          <p:cNvGrpSpPr/>
          <p:nvPr/>
        </p:nvGrpSpPr>
        <p:grpSpPr>
          <a:xfrm>
            <a:off x="1190964" y="1312053"/>
            <a:ext cx="10620036" cy="914400"/>
            <a:chOff x="1637700" y="1312053"/>
            <a:chExt cx="10620036" cy="914400"/>
          </a:xfrm>
        </p:grpSpPr>
        <p:sp>
          <p:nvSpPr>
            <p:cNvPr id="8" name="TextBox 7">
              <a:extLst>
                <a:ext uri="{FF2B5EF4-FFF2-40B4-BE49-F238E27FC236}">
                  <a16:creationId xmlns:a16="http://schemas.microsoft.com/office/drawing/2014/main" id="{99DDC395-8D9E-486A-8F0A-041B5E93C20D}"/>
                </a:ext>
              </a:extLst>
            </p:cNvPr>
            <p:cNvSpPr txBox="1"/>
            <p:nvPr/>
          </p:nvSpPr>
          <p:spPr>
            <a:xfrm>
              <a:off x="2722832" y="1568044"/>
              <a:ext cx="953490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b="1" dirty="0"/>
                <a:t>Tập tính được ứng dụng như thế nào trong học tập?</a:t>
              </a:r>
            </a:p>
          </p:txBody>
        </p:sp>
        <p:pic>
          <p:nvPicPr>
            <p:cNvPr id="1028" name="Picture 4">
              <a:extLst>
                <a:ext uri="{FF2B5EF4-FFF2-40B4-BE49-F238E27FC236}">
                  <a16:creationId xmlns:a16="http://schemas.microsoft.com/office/drawing/2014/main" id="{71EAC8B8-BB07-471C-B078-776110966F7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637700" y="1312053"/>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364D7E5E-2CBF-74F8-B1B2-024797E8FB1B}"/>
              </a:ext>
            </a:extLst>
          </p:cNvPr>
          <p:cNvGrpSpPr/>
          <p:nvPr/>
        </p:nvGrpSpPr>
        <p:grpSpPr>
          <a:xfrm>
            <a:off x="880666" y="2995800"/>
            <a:ext cx="10169133" cy="932747"/>
            <a:chOff x="629225" y="1412492"/>
            <a:chExt cx="10169133" cy="932747"/>
          </a:xfrm>
        </p:grpSpPr>
        <p:sp>
          <p:nvSpPr>
            <p:cNvPr id="20" name="TextBox 19">
              <a:extLst>
                <a:ext uri="{FF2B5EF4-FFF2-40B4-BE49-F238E27FC236}">
                  <a16:creationId xmlns:a16="http://schemas.microsoft.com/office/drawing/2014/main" id="{2895993B-2F08-5C2A-1BE6-AD5327B9AABF}"/>
                </a:ext>
              </a:extLst>
            </p:cNvPr>
            <p:cNvSpPr txBox="1"/>
            <p:nvPr/>
          </p:nvSpPr>
          <p:spPr>
            <a:xfrm>
              <a:off x="1749741" y="1467306"/>
              <a:ext cx="9048617" cy="877933"/>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l"/>
              <a:r>
                <a:rPr lang="vi-VN" sz="2400" dirty="0"/>
                <a:t>Do đó, trong học tập, muốn nắm chắc kiến thức và ghi nhớ bài được lâu, cần </a:t>
              </a:r>
              <a:r>
                <a:rPr lang="vi-VN" sz="2400" b="1" dirty="0">
                  <a:solidFill>
                    <a:srgbClr val="FF0000"/>
                  </a:solidFill>
                </a:rPr>
                <a:t>thường xuyên ôn lại bài và làm bài tập nhiều lần</a:t>
              </a:r>
              <a:r>
                <a:rPr lang="vi-VN" sz="2400" b="1" dirty="0"/>
                <a:t>.</a:t>
              </a:r>
            </a:p>
          </p:txBody>
        </p:sp>
        <p:pic>
          <p:nvPicPr>
            <p:cNvPr id="21" name="Picture 20">
              <a:extLst>
                <a:ext uri="{FF2B5EF4-FFF2-40B4-BE49-F238E27FC236}">
                  <a16:creationId xmlns:a16="http://schemas.microsoft.com/office/drawing/2014/main" id="{049FFFF4-DC2B-67BB-A489-28E2ACEA92E2}"/>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29225" y="1412492"/>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10" descr="Children studying Royalty Free Vector Image - VectorStock">
            <a:extLst>
              <a:ext uri="{FF2B5EF4-FFF2-40B4-BE49-F238E27FC236}">
                <a16:creationId xmlns:a16="http://schemas.microsoft.com/office/drawing/2014/main" id="{85F0BA8A-5FA2-BC55-FCFF-BFB9F59EA668}"/>
              </a:ext>
            </a:extLst>
          </p:cNvPr>
          <p:cNvPicPr>
            <a:picLocks noChangeAspect="1" noChangeArrowheads="1"/>
          </p:cNvPicPr>
          <p:nvPr/>
        </p:nvPicPr>
        <p:blipFill rotWithShape="1">
          <a:blip r:embed="rId8" cstate="hqprint">
            <a:clrChange>
              <a:clrFrom>
                <a:srgbClr val="FFFFFF"/>
              </a:clrFrom>
              <a:clrTo>
                <a:srgbClr val="FFFFFF">
                  <a:alpha val="0"/>
                </a:srgbClr>
              </a:clrTo>
            </a:clrChange>
            <a:extLst>
              <a:ext uri="{28A0092B-C50C-407E-A947-70E740481C1C}">
                <a14:useLocalDpi xmlns:a14="http://schemas.microsoft.com/office/drawing/2010/main" val="0"/>
              </a:ext>
            </a:extLst>
          </a:blip>
          <a:srcRect b="9722"/>
          <a:stretch/>
        </p:blipFill>
        <p:spPr bwMode="auto">
          <a:xfrm>
            <a:off x="2817559" y="3982137"/>
            <a:ext cx="2436359" cy="23754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Study icons Royalty Free Vector Image - VectorStock">
            <a:extLst>
              <a:ext uri="{FF2B5EF4-FFF2-40B4-BE49-F238E27FC236}">
                <a16:creationId xmlns:a16="http://schemas.microsoft.com/office/drawing/2014/main" id="{20A267B1-229B-3E87-2B7F-817ADF31A457}"/>
              </a:ext>
            </a:extLst>
          </p:cNvPr>
          <p:cNvPicPr>
            <a:picLocks noChangeAspect="1" noChangeArrowheads="1"/>
          </p:cNvPicPr>
          <p:nvPr/>
        </p:nvPicPr>
        <p:blipFill rotWithShape="1">
          <a:blip r:embed="rId9" cstate="hqprint">
            <a:clrChange>
              <a:clrFrom>
                <a:srgbClr val="FFFFFF"/>
              </a:clrFrom>
              <a:clrTo>
                <a:srgbClr val="FFFFFF">
                  <a:alpha val="0"/>
                </a:srgbClr>
              </a:clrTo>
            </a:clrChange>
            <a:extLst>
              <a:ext uri="{28A0092B-C50C-407E-A947-70E740481C1C}">
                <a14:useLocalDpi xmlns:a14="http://schemas.microsoft.com/office/drawing/2010/main" val="0"/>
              </a:ext>
            </a:extLst>
          </a:blip>
          <a:srcRect b="16111"/>
          <a:stretch/>
        </p:blipFill>
        <p:spPr bwMode="auto">
          <a:xfrm>
            <a:off x="5212950" y="3874436"/>
            <a:ext cx="2621909" cy="237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20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par>
                                <p:cTn id="25" presetID="16" presetClass="entr" presetSubtype="21"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0"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760578"/>
            <a:ext cx="2946399" cy="1097422"/>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6" name="Group 5">
            <a:extLst>
              <a:ext uri="{FF2B5EF4-FFF2-40B4-BE49-F238E27FC236}">
                <a16:creationId xmlns:a16="http://schemas.microsoft.com/office/drawing/2014/main" id="{E8697028-E7E7-4029-BC6F-4DBBEE53CE8A}"/>
              </a:ext>
            </a:extLst>
          </p:cNvPr>
          <p:cNvGrpSpPr/>
          <p:nvPr/>
        </p:nvGrpSpPr>
        <p:grpSpPr>
          <a:xfrm>
            <a:off x="586509" y="718607"/>
            <a:ext cx="10941528" cy="1801262"/>
            <a:chOff x="629225" y="1376840"/>
            <a:chExt cx="10941528" cy="1801262"/>
          </a:xfrm>
        </p:grpSpPr>
        <p:sp>
          <p:nvSpPr>
            <p:cNvPr id="7" name="TextBox 6">
              <a:extLst>
                <a:ext uri="{FF2B5EF4-FFF2-40B4-BE49-F238E27FC236}">
                  <a16:creationId xmlns:a16="http://schemas.microsoft.com/office/drawing/2014/main" id="{0F4BF0F4-6B58-4F1D-BD2D-E851249B8CEB}"/>
                </a:ext>
              </a:extLst>
            </p:cNvPr>
            <p:cNvSpPr txBox="1"/>
            <p:nvPr/>
          </p:nvSpPr>
          <p:spPr>
            <a:xfrm>
              <a:off x="1739303" y="1376840"/>
              <a:ext cx="9831450" cy="1801262"/>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b="1" dirty="0"/>
                <a:t>Tương tự, muốn hình thành những thói quen tốt như đi ngủ và thức dậy đúng giờ, đọc sách, tập thể dục buổi sáng, chấp hành luật an toàn giao thông</a:t>
              </a:r>
              <a:r>
                <a:rPr lang="en-US" sz="2400" b="1" dirty="0"/>
                <a:t>… </a:t>
              </a:r>
              <a:r>
                <a:rPr lang="en-US" sz="2400" b="1" dirty="0" err="1"/>
                <a:t>cần</a:t>
              </a:r>
              <a:r>
                <a:rPr lang="en-US" sz="2400" b="1" dirty="0"/>
                <a:t> </a:t>
              </a:r>
              <a:r>
                <a:rPr lang="en-US" sz="2400" b="1" dirty="0" err="1"/>
                <a:t>kiên</a:t>
              </a:r>
              <a:r>
                <a:rPr lang="en-US" sz="2400" b="1" dirty="0"/>
                <a:t> </a:t>
              </a:r>
              <a:r>
                <a:rPr lang="en-US" sz="2400" b="1" dirty="0" err="1"/>
                <a:t>trì</a:t>
              </a:r>
              <a:r>
                <a:rPr lang="en-US" sz="2400" b="1" dirty="0"/>
                <a:t> </a:t>
              </a:r>
              <a:r>
                <a:rPr lang="en-US" sz="2400" b="1" dirty="0" err="1"/>
                <a:t>lặp</a:t>
              </a:r>
              <a:r>
                <a:rPr lang="en-US" sz="2400" b="1" dirty="0"/>
                <a:t> </a:t>
              </a:r>
              <a:r>
                <a:rPr lang="en-US" sz="2400" b="1" dirty="0" err="1"/>
                <a:t>lại</a:t>
              </a:r>
              <a:r>
                <a:rPr lang="en-US" sz="2400" b="1" dirty="0"/>
                <a:t> </a:t>
              </a:r>
              <a:r>
                <a:rPr lang="en-US" sz="2400" b="1" dirty="0" err="1"/>
                <a:t>các</a:t>
              </a:r>
              <a:r>
                <a:rPr lang="en-US" sz="2400" b="1" dirty="0"/>
                <a:t> </a:t>
              </a:r>
              <a:r>
                <a:rPr lang="en-US" sz="2400" b="1" dirty="0" err="1"/>
                <a:t>hoạt</a:t>
              </a:r>
              <a:r>
                <a:rPr lang="en-US" sz="2400" b="1" dirty="0"/>
                <a:t> </a:t>
              </a:r>
              <a:r>
                <a:rPr lang="en-US" sz="2400" b="1" dirty="0" err="1"/>
                <a:t>động</a:t>
              </a:r>
              <a:r>
                <a:rPr lang="en-US" sz="2400" b="1" dirty="0"/>
                <a:t> </a:t>
              </a:r>
              <a:r>
                <a:rPr lang="en-US" sz="2400" b="1" dirty="0" err="1"/>
                <a:t>trong</a:t>
              </a:r>
              <a:r>
                <a:rPr lang="en-US" sz="2400" b="1" dirty="0"/>
                <a:t> </a:t>
              </a:r>
              <a:r>
                <a:rPr lang="en-US" sz="2400" b="1" dirty="0" err="1"/>
                <a:t>thời</a:t>
              </a:r>
              <a:r>
                <a:rPr lang="en-US" sz="2400" b="1" dirty="0"/>
                <a:t> </a:t>
              </a:r>
              <a:r>
                <a:rPr lang="en-US" sz="2400" b="1" dirty="0" err="1"/>
                <a:t>gian</a:t>
              </a:r>
              <a:r>
                <a:rPr lang="en-US" sz="2400" b="1" dirty="0"/>
                <a:t> </a:t>
              </a:r>
              <a:r>
                <a:rPr lang="en-US" sz="2400" b="1" dirty="0" err="1"/>
                <a:t>dài</a:t>
              </a:r>
              <a:endParaRPr lang="vi-VN" sz="2400" b="1" dirty="0"/>
            </a:p>
          </p:txBody>
        </p:sp>
        <p:pic>
          <p:nvPicPr>
            <p:cNvPr id="8" name="Picture 7">
              <a:extLst>
                <a:ext uri="{FF2B5EF4-FFF2-40B4-BE49-F238E27FC236}">
                  <a16:creationId xmlns:a16="http://schemas.microsoft.com/office/drawing/2014/main" id="{22F1A37B-496A-41DE-8439-37D16AE070D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29225" y="1596681"/>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16B723B8-57A5-4F1E-82FB-5F53A4F43885}"/>
              </a:ext>
            </a:extLst>
          </p:cNvPr>
          <p:cNvSpPr txBox="1"/>
          <p:nvPr/>
        </p:nvSpPr>
        <p:spPr>
          <a:xfrm>
            <a:off x="1230758" y="5761702"/>
            <a:ext cx="3913883"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Dừng xe khi đèn đỏ</a:t>
            </a:r>
          </a:p>
        </p:txBody>
      </p:sp>
      <p:sp>
        <p:nvSpPr>
          <p:cNvPr id="11" name="TextBox 10">
            <a:extLst>
              <a:ext uri="{FF2B5EF4-FFF2-40B4-BE49-F238E27FC236}">
                <a16:creationId xmlns:a16="http://schemas.microsoft.com/office/drawing/2014/main" id="{FE15FB0D-E034-4B6C-B58B-D49B0EDBBB23}"/>
              </a:ext>
            </a:extLst>
          </p:cNvPr>
          <p:cNvSpPr txBox="1"/>
          <p:nvPr/>
        </p:nvSpPr>
        <p:spPr>
          <a:xfrm>
            <a:off x="7047358" y="5761702"/>
            <a:ext cx="3913883"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Tập thể dục buổi sáng</a:t>
            </a:r>
          </a:p>
        </p:txBody>
      </p:sp>
      <p:pic>
        <p:nvPicPr>
          <p:cNvPr id="18434" name="Picture 2" descr="Cityscape highway with traffic lights road street Vector Image">
            <a:extLst>
              <a:ext uri="{FF2B5EF4-FFF2-40B4-BE49-F238E27FC236}">
                <a16:creationId xmlns:a16="http://schemas.microsoft.com/office/drawing/2014/main" id="{AD0B12DE-5700-468D-8A3D-F2F66297F3F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447" b="9693"/>
          <a:stretch/>
        </p:blipFill>
        <p:spPr bwMode="auto">
          <a:xfrm>
            <a:off x="558800" y="2640312"/>
            <a:ext cx="5257799" cy="2963483"/>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18436" name="Picture 4" descr="Healthy habits exercise Royalty Free Vector Image">
            <a:extLst>
              <a:ext uri="{FF2B5EF4-FFF2-40B4-BE49-F238E27FC236}">
                <a16:creationId xmlns:a16="http://schemas.microsoft.com/office/drawing/2014/main" id="{E187D49D-32C6-4050-836A-8A899301827C}"/>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 t="3770" r="-8733" b="13429"/>
          <a:stretch/>
        </p:blipFill>
        <p:spPr bwMode="auto">
          <a:xfrm>
            <a:off x="6520542" y="2405433"/>
            <a:ext cx="5257800" cy="3395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570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1000"/>
                                        <p:tgtEl>
                                          <p:spTgt spid="18434"/>
                                        </p:tgtEl>
                                      </p:cBhvr>
                                    </p:animEffect>
                                    <p:anim calcmode="lin" valueType="num">
                                      <p:cBhvr>
                                        <p:cTn id="8" dur="1000" fill="hold"/>
                                        <p:tgtEl>
                                          <p:spTgt spid="18434"/>
                                        </p:tgtEl>
                                        <p:attrNameLst>
                                          <p:attrName>ppt_x</p:attrName>
                                        </p:attrNameLst>
                                      </p:cBhvr>
                                      <p:tavLst>
                                        <p:tav tm="0">
                                          <p:val>
                                            <p:strVal val="#ppt_x"/>
                                          </p:val>
                                        </p:tav>
                                        <p:tav tm="100000">
                                          <p:val>
                                            <p:strVal val="#ppt_x"/>
                                          </p:val>
                                        </p:tav>
                                      </p:tavLst>
                                    </p:anim>
                                    <p:anim calcmode="lin" valueType="num">
                                      <p:cBhvr>
                                        <p:cTn id="9" dur="1000" fill="hold"/>
                                        <p:tgtEl>
                                          <p:spTgt spid="184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436"/>
                                        </p:tgtEl>
                                        <p:attrNameLst>
                                          <p:attrName>style.visibility</p:attrName>
                                        </p:attrNameLst>
                                      </p:cBhvr>
                                      <p:to>
                                        <p:strVal val="visible"/>
                                      </p:to>
                                    </p:set>
                                    <p:animEffect transition="in" filter="fade">
                                      <p:cBhvr>
                                        <p:cTn id="19" dur="1000"/>
                                        <p:tgtEl>
                                          <p:spTgt spid="18436"/>
                                        </p:tgtEl>
                                      </p:cBhvr>
                                    </p:animEffect>
                                    <p:anim calcmode="lin" valueType="num">
                                      <p:cBhvr>
                                        <p:cTn id="20" dur="1000" fill="hold"/>
                                        <p:tgtEl>
                                          <p:spTgt spid="18436"/>
                                        </p:tgtEl>
                                        <p:attrNameLst>
                                          <p:attrName>ppt_x</p:attrName>
                                        </p:attrNameLst>
                                      </p:cBhvr>
                                      <p:tavLst>
                                        <p:tav tm="0">
                                          <p:val>
                                            <p:strVal val="#ppt_x"/>
                                          </p:val>
                                        </p:tav>
                                        <p:tav tm="100000">
                                          <p:val>
                                            <p:strVal val="#ppt_x"/>
                                          </p:val>
                                        </p:tav>
                                      </p:tavLst>
                                    </p:anim>
                                    <p:anim calcmode="lin" valueType="num">
                                      <p:cBhvr>
                                        <p:cTn id="21" dur="1000" fill="hold"/>
                                        <p:tgtEl>
                                          <p:spTgt spid="184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a:noFill/>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9" name="Group 18">
            <a:extLst>
              <a:ext uri="{FF2B5EF4-FFF2-40B4-BE49-F238E27FC236}">
                <a16:creationId xmlns:a16="http://schemas.microsoft.com/office/drawing/2014/main" id="{06241146-23CD-40EB-856B-B29296E87886}"/>
              </a:ext>
            </a:extLst>
          </p:cNvPr>
          <p:cNvGrpSpPr/>
          <p:nvPr/>
        </p:nvGrpSpPr>
        <p:grpSpPr>
          <a:xfrm>
            <a:off x="457200" y="2514600"/>
            <a:ext cx="1934103" cy="644542"/>
            <a:chOff x="304970" y="2133600"/>
            <a:chExt cx="1934103" cy="644542"/>
          </a:xfrm>
        </p:grpSpPr>
        <p:grpSp>
          <p:nvGrpSpPr>
            <p:cNvPr id="9" name="Group 8">
              <a:extLst>
                <a:ext uri="{FF2B5EF4-FFF2-40B4-BE49-F238E27FC236}">
                  <a16:creationId xmlns:a16="http://schemas.microsoft.com/office/drawing/2014/main" id="{AE01946F-B0DA-4DEA-9996-7B58BCF50168}"/>
                </a:ext>
              </a:extLst>
            </p:cNvPr>
            <p:cNvGrpSpPr/>
            <p:nvPr/>
          </p:nvGrpSpPr>
          <p:grpSpPr>
            <a:xfrm>
              <a:off x="610298" y="2222724"/>
              <a:ext cx="1628775" cy="457250"/>
              <a:chOff x="876300" y="1783116"/>
              <a:chExt cx="1628775" cy="457250"/>
            </a:xfrm>
          </p:grpSpPr>
          <p:sp>
            <p:nvSpPr>
              <p:cNvPr id="10" name="Rectangle: Rounded Corners 9">
                <a:extLst>
                  <a:ext uri="{FF2B5EF4-FFF2-40B4-BE49-F238E27FC236}">
                    <a16:creationId xmlns:a16="http://schemas.microsoft.com/office/drawing/2014/main" id="{10EFF894-C949-4321-9DDE-58A823199C3A}"/>
                  </a:ext>
                </a:extLst>
              </p:cNvPr>
              <p:cNvSpPr/>
              <p:nvPr/>
            </p:nvSpPr>
            <p:spPr>
              <a:xfrm>
                <a:off x="876300" y="1783116"/>
                <a:ext cx="1593152" cy="457250"/>
              </a:xfrm>
              <a:prstGeom prst="roundRect">
                <a:avLst>
                  <a:gd name="adj" fmla="val 29166"/>
                </a:avLst>
              </a:prstGeom>
              <a:solidFill>
                <a:srgbClr val="FFD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751A344B-43E8-48B2-9953-EC64BF72E0E5}"/>
                  </a:ext>
                </a:extLst>
              </p:cNvPr>
              <p:cNvSpPr txBox="1"/>
              <p:nvPr/>
            </p:nvSpPr>
            <p:spPr>
              <a:xfrm>
                <a:off x="981075"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026" name="Picture 2">
              <a:extLst>
                <a:ext uri="{FF2B5EF4-FFF2-40B4-BE49-F238E27FC236}">
                  <a16:creationId xmlns:a16="http://schemas.microsoft.com/office/drawing/2014/main" id="{FD9CB7DC-5244-4FD1-9E99-500E2242099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04970" y="2133600"/>
              <a:ext cx="644542" cy="644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77D2B18-95B7-409D-B1F1-DBD8C14592F6}"/>
              </a:ext>
            </a:extLst>
          </p:cNvPr>
          <p:cNvGrpSpPr/>
          <p:nvPr/>
        </p:nvGrpSpPr>
        <p:grpSpPr>
          <a:xfrm>
            <a:off x="456156" y="1116205"/>
            <a:ext cx="10306114" cy="914400"/>
            <a:chOff x="1637700" y="1405656"/>
            <a:chExt cx="10306114" cy="914400"/>
          </a:xfrm>
        </p:grpSpPr>
        <p:sp>
          <p:nvSpPr>
            <p:cNvPr id="8" name="TextBox 7">
              <a:extLst>
                <a:ext uri="{FF2B5EF4-FFF2-40B4-BE49-F238E27FC236}">
                  <a16:creationId xmlns:a16="http://schemas.microsoft.com/office/drawing/2014/main" id="{99DDC395-8D9E-486A-8F0A-041B5E93C20D}"/>
                </a:ext>
              </a:extLst>
            </p:cNvPr>
            <p:cNvSpPr txBox="1"/>
            <p:nvPr/>
          </p:nvSpPr>
          <p:spPr>
            <a:xfrm>
              <a:off x="2722832" y="1440048"/>
              <a:ext cx="9220982"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2: </a:t>
              </a:r>
              <a:r>
                <a:rPr lang="vi-VN" sz="2400" b="1" dirty="0"/>
                <a:t>Muốn tạo được thói quen tập thể dục buổi sáng, em cần làm gì?</a:t>
              </a:r>
            </a:p>
          </p:txBody>
        </p:sp>
        <p:pic>
          <p:nvPicPr>
            <p:cNvPr id="1028" name="Picture 4">
              <a:extLst>
                <a:ext uri="{FF2B5EF4-FFF2-40B4-BE49-F238E27FC236}">
                  <a16:creationId xmlns:a16="http://schemas.microsoft.com/office/drawing/2014/main" id="{71EAC8B8-BB07-471C-B078-776110966F7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BF43878E-FAD7-ADAA-54F2-286DDC334781}"/>
              </a:ext>
            </a:extLst>
          </p:cNvPr>
          <p:cNvSpPr txBox="1"/>
          <p:nvPr/>
        </p:nvSpPr>
        <p:spPr>
          <a:xfrm>
            <a:off x="610690" y="3335453"/>
            <a:ext cx="5734057" cy="133959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dirty="0"/>
              <a:t>Muốn tạo được thói quen tập thể dục buổi sáng, em cần </a:t>
            </a:r>
            <a:r>
              <a:rPr lang="vi-VN" b="1" dirty="0">
                <a:solidFill>
                  <a:srgbClr val="FF0000"/>
                </a:solidFill>
              </a:rPr>
              <a:t>kiên trì dậy sớm và tập luyện thể dục thể thao thường xuyên.</a:t>
            </a:r>
            <a:endParaRPr lang="en-US" b="1" dirty="0">
              <a:solidFill>
                <a:srgbClr val="FF0000"/>
              </a:solidFill>
            </a:endParaRPr>
          </a:p>
        </p:txBody>
      </p:sp>
      <p:pic>
        <p:nvPicPr>
          <p:cNvPr id="6150" name="Picture 6" descr="Vai trò của tập thể dục trong quản lý bệnh đái tháo đường týp 2 | Bệnh viện  Hữu nghị Đa khoa Nghệ An">
            <a:extLst>
              <a:ext uri="{FF2B5EF4-FFF2-40B4-BE49-F238E27FC236}">
                <a16:creationId xmlns:a16="http://schemas.microsoft.com/office/drawing/2014/main" id="{30469FDC-E13C-3D9A-48FC-63A1081216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3068" y="1614355"/>
            <a:ext cx="4381629" cy="4488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983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fade">
                                      <p:cBhvr>
                                        <p:cTn id="21" dur="1000"/>
                                        <p:tgtEl>
                                          <p:spTgt spid="21">
                                            <p:txEl>
                                              <p:pRg st="0" end="0"/>
                                            </p:txEl>
                                          </p:spTgt>
                                        </p:tgtEl>
                                      </p:cBhvr>
                                    </p:animEffect>
                                    <p:anim calcmode="lin" valueType="num">
                                      <p:cBhvr>
                                        <p:cTn id="22"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6" name="Group 5">
            <a:extLst>
              <a:ext uri="{FF2B5EF4-FFF2-40B4-BE49-F238E27FC236}">
                <a16:creationId xmlns:a16="http://schemas.microsoft.com/office/drawing/2014/main" id="{E8697028-E7E7-4029-BC6F-4DBBEE53CE8A}"/>
              </a:ext>
            </a:extLst>
          </p:cNvPr>
          <p:cNvGrpSpPr/>
          <p:nvPr/>
        </p:nvGrpSpPr>
        <p:grpSpPr>
          <a:xfrm>
            <a:off x="1605409" y="1216475"/>
            <a:ext cx="9595991" cy="1339597"/>
            <a:chOff x="629225" y="1439899"/>
            <a:chExt cx="9595991" cy="1339597"/>
          </a:xfrm>
        </p:grpSpPr>
        <p:sp>
          <p:nvSpPr>
            <p:cNvPr id="7" name="TextBox 6">
              <a:extLst>
                <a:ext uri="{FF2B5EF4-FFF2-40B4-BE49-F238E27FC236}">
                  <a16:creationId xmlns:a16="http://schemas.microsoft.com/office/drawing/2014/main" id="{0F4BF0F4-6B58-4F1D-BD2D-E851249B8CEB}"/>
                </a:ext>
              </a:extLst>
            </p:cNvPr>
            <p:cNvSpPr txBox="1"/>
            <p:nvPr/>
          </p:nvSpPr>
          <p:spPr>
            <a:xfrm>
              <a:off x="1749741" y="1439899"/>
              <a:ext cx="8475475" cy="1339597"/>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dirty="0"/>
                <a:t>Muốn loại bỏ các thói quen xấu như thức khuya, ngủ dậy muộn cần phải </a:t>
              </a:r>
              <a:r>
                <a:rPr lang="vi-VN" sz="2400" b="1" dirty="0"/>
                <a:t>có quyết tâm từ bỏ </a:t>
              </a:r>
              <a:r>
                <a:rPr lang="vi-VN" sz="2400" dirty="0"/>
                <a:t>chúng bằng cách </a:t>
              </a:r>
              <a:r>
                <a:rPr lang="vi-VN" sz="2400" b="1" dirty="0"/>
                <a:t>thường xuyên </a:t>
              </a:r>
              <a:r>
                <a:rPr lang="vi-VN" sz="2400" dirty="0"/>
                <a:t>thực hiện các việc làm và thói quen ngược lại.</a:t>
              </a:r>
            </a:p>
          </p:txBody>
        </p:sp>
        <p:pic>
          <p:nvPicPr>
            <p:cNvPr id="8" name="Picture 7">
              <a:extLst>
                <a:ext uri="{FF2B5EF4-FFF2-40B4-BE49-F238E27FC236}">
                  <a16:creationId xmlns:a16="http://schemas.microsoft.com/office/drawing/2014/main" id="{22F1A37B-496A-41DE-8439-37D16AE070D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29225" y="1596681"/>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7410" name="Picture 2" descr="Tired sleepy male office worker stays late Vector Image">
            <a:extLst>
              <a:ext uri="{FF2B5EF4-FFF2-40B4-BE49-F238E27FC236}">
                <a16:creationId xmlns:a16="http://schemas.microsoft.com/office/drawing/2014/main" id="{138442BE-1C46-4938-9DD4-589743B65D17}"/>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11322"/>
          <a:stretch/>
        </p:blipFill>
        <p:spPr bwMode="auto">
          <a:xfrm>
            <a:off x="6615945" y="2647455"/>
            <a:ext cx="4966455" cy="346616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Exhausted female office worker stressed overtime Vector Image">
            <a:extLst>
              <a:ext uri="{FF2B5EF4-FFF2-40B4-BE49-F238E27FC236}">
                <a16:creationId xmlns:a16="http://schemas.microsoft.com/office/drawing/2014/main" id="{7F1136AA-09A9-47D0-B98A-1B4353CA77D6}"/>
              </a:ext>
            </a:extLst>
          </p:cNvPr>
          <p:cNvPicPr>
            <a:picLocks noChangeAspect="1" noChangeArrowheads="1"/>
          </p:cNvPicPr>
          <p:nvPr/>
        </p:nvPicPr>
        <p:blipFill rotWithShape="1">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t="18201" b="27619"/>
          <a:stretch/>
        </p:blipFill>
        <p:spPr bwMode="auto">
          <a:xfrm>
            <a:off x="93211" y="2894077"/>
            <a:ext cx="6608762" cy="3114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716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9" name="Group 18">
            <a:extLst>
              <a:ext uri="{FF2B5EF4-FFF2-40B4-BE49-F238E27FC236}">
                <a16:creationId xmlns:a16="http://schemas.microsoft.com/office/drawing/2014/main" id="{06241146-23CD-40EB-856B-B29296E87886}"/>
              </a:ext>
            </a:extLst>
          </p:cNvPr>
          <p:cNvGrpSpPr/>
          <p:nvPr/>
        </p:nvGrpSpPr>
        <p:grpSpPr>
          <a:xfrm>
            <a:off x="494230" y="2438400"/>
            <a:ext cx="1934103" cy="644542"/>
            <a:chOff x="304970" y="2133600"/>
            <a:chExt cx="1934103" cy="644542"/>
          </a:xfrm>
        </p:grpSpPr>
        <p:grpSp>
          <p:nvGrpSpPr>
            <p:cNvPr id="9" name="Group 8">
              <a:extLst>
                <a:ext uri="{FF2B5EF4-FFF2-40B4-BE49-F238E27FC236}">
                  <a16:creationId xmlns:a16="http://schemas.microsoft.com/office/drawing/2014/main" id="{AE01946F-B0DA-4DEA-9996-7B58BCF50168}"/>
                </a:ext>
              </a:extLst>
            </p:cNvPr>
            <p:cNvGrpSpPr/>
            <p:nvPr/>
          </p:nvGrpSpPr>
          <p:grpSpPr>
            <a:xfrm>
              <a:off x="610298" y="2222724"/>
              <a:ext cx="1628775" cy="457250"/>
              <a:chOff x="876300" y="1783116"/>
              <a:chExt cx="1628775" cy="457250"/>
            </a:xfrm>
          </p:grpSpPr>
          <p:sp>
            <p:nvSpPr>
              <p:cNvPr id="10" name="Rectangle: Rounded Corners 9">
                <a:extLst>
                  <a:ext uri="{FF2B5EF4-FFF2-40B4-BE49-F238E27FC236}">
                    <a16:creationId xmlns:a16="http://schemas.microsoft.com/office/drawing/2014/main" id="{10EFF894-C949-4321-9DDE-58A823199C3A}"/>
                  </a:ext>
                </a:extLst>
              </p:cNvPr>
              <p:cNvSpPr/>
              <p:nvPr/>
            </p:nvSpPr>
            <p:spPr>
              <a:xfrm>
                <a:off x="876300" y="1783116"/>
                <a:ext cx="1593152" cy="457250"/>
              </a:xfrm>
              <a:prstGeom prst="roundRect">
                <a:avLst>
                  <a:gd name="adj" fmla="val 29166"/>
                </a:avLst>
              </a:prstGeom>
              <a:solidFill>
                <a:srgbClr val="FFD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751A344B-43E8-48B2-9953-EC64BF72E0E5}"/>
                  </a:ext>
                </a:extLst>
              </p:cNvPr>
              <p:cNvSpPr txBox="1"/>
              <p:nvPr/>
            </p:nvSpPr>
            <p:spPr>
              <a:xfrm>
                <a:off x="981075"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026" name="Picture 2">
              <a:extLst>
                <a:ext uri="{FF2B5EF4-FFF2-40B4-BE49-F238E27FC236}">
                  <a16:creationId xmlns:a16="http://schemas.microsoft.com/office/drawing/2014/main" id="{FD9CB7DC-5244-4FD1-9E99-500E2242099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04970" y="2133600"/>
              <a:ext cx="644542" cy="644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77D2B18-95B7-409D-B1F1-DBD8C14592F6}"/>
              </a:ext>
            </a:extLst>
          </p:cNvPr>
          <p:cNvGrpSpPr/>
          <p:nvPr/>
        </p:nvGrpSpPr>
        <p:grpSpPr>
          <a:xfrm>
            <a:off x="457200" y="1405656"/>
            <a:ext cx="10765413" cy="914400"/>
            <a:chOff x="1637700" y="1405656"/>
            <a:chExt cx="8628465" cy="914400"/>
          </a:xfrm>
        </p:grpSpPr>
        <p:sp>
          <p:nvSpPr>
            <p:cNvPr id="8" name="TextBox 7">
              <a:extLst>
                <a:ext uri="{FF2B5EF4-FFF2-40B4-BE49-F238E27FC236}">
                  <a16:creationId xmlns:a16="http://schemas.microsoft.com/office/drawing/2014/main" id="{99DDC395-8D9E-486A-8F0A-041B5E93C20D}"/>
                </a:ext>
              </a:extLst>
            </p:cNvPr>
            <p:cNvSpPr txBox="1"/>
            <p:nvPr/>
          </p:nvSpPr>
          <p:spPr>
            <a:xfrm>
              <a:off x="2722832" y="1440048"/>
              <a:ext cx="7543333"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3: </a:t>
              </a:r>
              <a:r>
                <a:rPr lang="vi-VN" sz="2400" b="1" dirty="0"/>
                <a:t>Hãy nêu những việc em sẽ làm để bỏ được thói quen ngủ dậy muộn.</a:t>
              </a:r>
            </a:p>
          </p:txBody>
        </p:sp>
        <p:pic>
          <p:nvPicPr>
            <p:cNvPr id="1028" name="Picture 4">
              <a:extLst>
                <a:ext uri="{FF2B5EF4-FFF2-40B4-BE49-F238E27FC236}">
                  <a16:creationId xmlns:a16="http://schemas.microsoft.com/office/drawing/2014/main" id="{71EAC8B8-BB07-471C-B078-776110966F7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36D0B7FE-A327-FCD0-9A4B-2E9D4972FEAD}"/>
              </a:ext>
            </a:extLst>
          </p:cNvPr>
          <p:cNvSpPr txBox="1"/>
          <p:nvPr/>
        </p:nvSpPr>
        <p:spPr>
          <a:xfrm>
            <a:off x="1515966" y="2984774"/>
            <a:ext cx="7696200" cy="2840008"/>
          </a:xfrm>
          <a:prstGeom prst="rect">
            <a:avLst/>
          </a:prstGeom>
          <a:noFill/>
        </p:spPr>
        <p:txBody>
          <a:bodyPr wrap="square" lIns="0" tIns="0" rIns="0" bIns="0" rtlCol="0">
            <a:spAutoFit/>
          </a:bodyPr>
          <a:lstStyle>
            <a:defPPr>
              <a:defRPr lang="en-US"/>
            </a:defPPr>
            <a:lvl1pPr algn="just">
              <a:lnSpc>
                <a:spcPct val="120000"/>
              </a:lnSpc>
              <a:defRPr sz="2400" b="1">
                <a:solidFill>
                  <a:srgbClr val="C00000"/>
                </a:solidFill>
                <a:latin typeface="Arial" panose="020B0604020202020204" pitchFamily="34" charset="0"/>
                <a:cs typeface="Arial" panose="020B0604020202020204" pitchFamily="34" charset="0"/>
              </a:defRPr>
            </a:lvl1pPr>
          </a:lstStyle>
          <a:p>
            <a:pPr marL="342900" indent="-342900">
              <a:lnSpc>
                <a:spcPct val="200000"/>
              </a:lnSpc>
              <a:buFont typeface="Wingdings" panose="05000000000000000000" pitchFamily="2" charset="2"/>
              <a:buChar char="Ø"/>
            </a:pPr>
            <a:r>
              <a:rPr lang="vi-VN" dirty="0">
                <a:solidFill>
                  <a:schemeClr val="tx2">
                    <a:lumMod val="75000"/>
                  </a:schemeClr>
                </a:solidFill>
              </a:rPr>
              <a:t>Hạn chế sử dụng điện thoại trước khi ngủ</a:t>
            </a:r>
          </a:p>
          <a:p>
            <a:pPr marL="342900" indent="-342900">
              <a:lnSpc>
                <a:spcPct val="200000"/>
              </a:lnSpc>
              <a:buFont typeface="Wingdings" panose="05000000000000000000" pitchFamily="2" charset="2"/>
              <a:buChar char="Ø"/>
            </a:pPr>
            <a:r>
              <a:rPr lang="vi-VN" dirty="0">
                <a:solidFill>
                  <a:schemeClr val="tx2">
                    <a:lumMod val="75000"/>
                  </a:schemeClr>
                </a:solidFill>
              </a:rPr>
              <a:t>Ngủ sớm, không thức quá khuya</a:t>
            </a:r>
          </a:p>
          <a:p>
            <a:pPr marL="342900" indent="-342900">
              <a:lnSpc>
                <a:spcPct val="200000"/>
              </a:lnSpc>
              <a:buFont typeface="Wingdings" panose="05000000000000000000" pitchFamily="2" charset="2"/>
              <a:buChar char="Ø"/>
            </a:pPr>
            <a:r>
              <a:rPr lang="vi-VN" dirty="0">
                <a:solidFill>
                  <a:schemeClr val="tx2">
                    <a:lumMod val="75000"/>
                  </a:schemeClr>
                </a:solidFill>
              </a:rPr>
              <a:t>Đặt báo thức để dậy sớm thường xuyên</a:t>
            </a:r>
          </a:p>
          <a:p>
            <a:pPr marL="342900" indent="-342900">
              <a:lnSpc>
                <a:spcPct val="200000"/>
              </a:lnSpc>
              <a:buFont typeface="Wingdings" panose="05000000000000000000" pitchFamily="2" charset="2"/>
              <a:buChar char="Ø"/>
            </a:pPr>
            <a:r>
              <a:rPr lang="vi-VN" dirty="0">
                <a:solidFill>
                  <a:schemeClr val="tx2">
                    <a:lumMod val="75000"/>
                  </a:schemeClr>
                </a:solidFill>
              </a:rPr>
              <a:t>Không uống cafe vào buổi tối</a:t>
            </a:r>
          </a:p>
        </p:txBody>
      </p:sp>
    </p:spTree>
    <p:extLst>
      <p:ext uri="{BB962C8B-B14F-4D97-AF65-F5344CB8AC3E}">
        <p14:creationId xmlns:p14="http://schemas.microsoft.com/office/powerpoint/2010/main" val="2737016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840139"/>
            <a:ext cx="12193057" cy="5468586"/>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3574432"/>
            <a:ext cx="12192000" cy="32835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0" y="0"/>
            <a:ext cx="12192000" cy="2578214"/>
          </a:xfrm>
          <a:prstGeom prst="rect">
            <a:avLst/>
          </a:prstGeom>
        </p:spPr>
      </p:pic>
      <p:sp>
        <p:nvSpPr>
          <p:cNvPr id="11" name="TextBox 10">
            <a:extLst>
              <a:ext uri="{FF2B5EF4-FFF2-40B4-BE49-F238E27FC236}">
                <a16:creationId xmlns:a16="http://schemas.microsoft.com/office/drawing/2014/main" id="{FE15ED69-CCA7-48B0-B815-CB1AD58D8A45}"/>
              </a:ext>
            </a:extLst>
          </p:cNvPr>
          <p:cNvSpPr txBox="1"/>
          <p:nvPr/>
        </p:nvSpPr>
        <p:spPr>
          <a:xfrm>
            <a:off x="3103193" y="2758240"/>
            <a:ext cx="5985614" cy="1341521"/>
          </a:xfrm>
          <a:prstGeom prst="rect">
            <a:avLst/>
          </a:prstGeom>
          <a:noFill/>
        </p:spPr>
        <p:txBody>
          <a:bodyPr wrap="none" lIns="0" tIns="0" rIns="0" bIns="0" rtlCol="0">
            <a:spAutoFit/>
          </a:bodyPr>
          <a:lstStyle/>
          <a:p>
            <a:pPr algn="ctr">
              <a:lnSpc>
                <a:spcPct val="120000"/>
              </a:lnSpc>
            </a:pPr>
            <a:r>
              <a:rPr lang="en-US" sz="8000" b="1">
                <a:solidFill>
                  <a:schemeClr val="accent6">
                    <a:lumMod val="50000"/>
                  </a:schemeClr>
                </a:solidFill>
              </a:rPr>
              <a:t>EM CÓ BIẾT</a:t>
            </a:r>
          </a:p>
        </p:txBody>
      </p:sp>
    </p:spTree>
    <p:extLst>
      <p:ext uri="{BB962C8B-B14F-4D97-AF65-F5344CB8AC3E}">
        <p14:creationId xmlns:p14="http://schemas.microsoft.com/office/powerpoint/2010/main" val="103303623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6" name="Group 15">
            <a:extLst>
              <a:ext uri="{FF2B5EF4-FFF2-40B4-BE49-F238E27FC236}">
                <a16:creationId xmlns:a16="http://schemas.microsoft.com/office/drawing/2014/main" id="{C4F156E4-414E-418C-BA1E-97755770C928}"/>
              </a:ext>
            </a:extLst>
          </p:cNvPr>
          <p:cNvGrpSpPr/>
          <p:nvPr/>
        </p:nvGrpSpPr>
        <p:grpSpPr>
          <a:xfrm>
            <a:off x="624746" y="1311002"/>
            <a:ext cx="10942508" cy="932747"/>
            <a:chOff x="658942" y="1490884"/>
            <a:chExt cx="10942508" cy="932747"/>
          </a:xfrm>
        </p:grpSpPr>
        <p:sp>
          <p:nvSpPr>
            <p:cNvPr id="6" name="TextBox 5">
              <a:extLst>
                <a:ext uri="{FF2B5EF4-FFF2-40B4-BE49-F238E27FC236}">
                  <a16:creationId xmlns:a16="http://schemas.microsoft.com/office/drawing/2014/main" id="{F68BEC7B-440A-4ABF-837C-438A472AB01B}"/>
                </a:ext>
              </a:extLst>
            </p:cNvPr>
            <p:cNvSpPr txBox="1"/>
            <p:nvPr/>
          </p:nvSpPr>
          <p:spPr>
            <a:xfrm>
              <a:off x="1779986" y="1545698"/>
              <a:ext cx="9821464" cy="877933"/>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b="1" dirty="0"/>
                <a:t>Cây nắp ấm </a:t>
              </a:r>
              <a:r>
                <a:rPr lang="vi-VN" sz="2400" dirty="0"/>
                <a:t>có nguồn gốc từ các nước Đông Nam Á và Australia là một trong các loài thực vật ăn thịt nguy hiểm đối với nhiều loài côn trùng. </a:t>
              </a:r>
            </a:p>
          </p:txBody>
        </p:sp>
        <p:pic>
          <p:nvPicPr>
            <p:cNvPr id="15" name="Picture 14">
              <a:extLst>
                <a:ext uri="{FF2B5EF4-FFF2-40B4-BE49-F238E27FC236}">
                  <a16:creationId xmlns:a16="http://schemas.microsoft.com/office/drawing/2014/main" id="{41BF4EEA-7D51-4E4F-9628-CD6E906972C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8942" y="1490884"/>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602" name="Picture 2" descr="48+] Nepenthes Wallpaper on WallpaperSafari">
            <a:extLst>
              <a:ext uri="{FF2B5EF4-FFF2-40B4-BE49-F238E27FC236}">
                <a16:creationId xmlns:a16="http://schemas.microsoft.com/office/drawing/2014/main" id="{BF29041D-9FEE-4D65-AA42-DF7FB63349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8310" b="13834"/>
          <a:stretch/>
        </p:blipFill>
        <p:spPr bwMode="auto">
          <a:xfrm>
            <a:off x="624746" y="2488367"/>
            <a:ext cx="10942508" cy="3927423"/>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42064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7" name="Group 6">
            <a:extLst>
              <a:ext uri="{FF2B5EF4-FFF2-40B4-BE49-F238E27FC236}">
                <a16:creationId xmlns:a16="http://schemas.microsoft.com/office/drawing/2014/main" id="{2B626CA6-F4A1-49C6-963B-A61F277922D6}"/>
              </a:ext>
            </a:extLst>
          </p:cNvPr>
          <p:cNvGrpSpPr/>
          <p:nvPr/>
        </p:nvGrpSpPr>
        <p:grpSpPr>
          <a:xfrm>
            <a:off x="1091207" y="1236052"/>
            <a:ext cx="10009586" cy="1339597"/>
            <a:chOff x="658942" y="1490884"/>
            <a:chExt cx="10009586" cy="1339597"/>
          </a:xfrm>
        </p:grpSpPr>
        <p:sp>
          <p:nvSpPr>
            <p:cNvPr id="9" name="TextBox 8">
              <a:extLst>
                <a:ext uri="{FF2B5EF4-FFF2-40B4-BE49-F238E27FC236}">
                  <a16:creationId xmlns:a16="http://schemas.microsoft.com/office/drawing/2014/main" id="{57475E67-AEBF-4565-B901-6A3CE19E0B74}"/>
                </a:ext>
              </a:extLst>
            </p:cNvPr>
            <p:cNvSpPr txBox="1"/>
            <p:nvPr/>
          </p:nvSpPr>
          <p:spPr>
            <a:xfrm>
              <a:off x="1779986" y="1490884"/>
              <a:ext cx="8888542" cy="1339597"/>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dirty="0"/>
                <a:t>Lá của loài cây này có hình dạng rất độc đáo, tận cùng các lá mọc ra các râu đỡ lấy những cấu trúc có hình dạng giống như những chiếc bình có nắp đậy, do đó nó có tên gọi là </a:t>
              </a:r>
              <a:r>
                <a:rPr lang="vi-VN" sz="2400" b="1" dirty="0"/>
                <a:t>“nắp ấm”</a:t>
              </a:r>
              <a:r>
                <a:rPr lang="vi-VN" sz="2400" dirty="0"/>
                <a:t>.</a:t>
              </a:r>
              <a:endParaRPr lang="vi-VN" sz="2400" b="1" dirty="0"/>
            </a:p>
          </p:txBody>
        </p:sp>
        <p:pic>
          <p:nvPicPr>
            <p:cNvPr id="15" name="Picture 14">
              <a:extLst>
                <a:ext uri="{FF2B5EF4-FFF2-40B4-BE49-F238E27FC236}">
                  <a16:creationId xmlns:a16="http://schemas.microsoft.com/office/drawing/2014/main" id="{41BF4EEA-7D51-4E4F-9628-CD6E906972C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8942" y="1703482"/>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578" name="Picture 2" descr="How to Water Nepenthes | Gardener's Path">
            <a:extLst>
              <a:ext uri="{FF2B5EF4-FFF2-40B4-BE49-F238E27FC236}">
                <a16:creationId xmlns:a16="http://schemas.microsoft.com/office/drawing/2014/main" id="{6CF709B1-60D3-451D-8302-20FF9FDF031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038" b="26030"/>
          <a:stretch/>
        </p:blipFill>
        <p:spPr bwMode="auto">
          <a:xfrm>
            <a:off x="381000" y="2849531"/>
            <a:ext cx="11430000" cy="3476318"/>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42486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11" name="TextBox 10">
            <a:extLst>
              <a:ext uri="{FF2B5EF4-FFF2-40B4-BE49-F238E27FC236}">
                <a16:creationId xmlns:a16="http://schemas.microsoft.com/office/drawing/2014/main" id="{36AC1C6F-3FB7-48C0-9BF6-6D43084C4A5D}"/>
              </a:ext>
            </a:extLst>
          </p:cNvPr>
          <p:cNvSpPr txBox="1"/>
          <p:nvPr/>
        </p:nvSpPr>
        <p:spPr>
          <a:xfrm>
            <a:off x="1685302" y="1196081"/>
            <a:ext cx="9941913" cy="1227965"/>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pc="-50" dirty="0"/>
              <a:t>Từ các bình tiết ra mùi hương hấp dẫn để thu hút các loài côn trùng. Khi có côn trùng bò vào bình, ngay lập tức nắp bình sẽ đậy lại, nhốt con vật ở bên trong, đồng thời tiết một loại chất nhờn tiêu hóa nó thành chất dinh dưỡng cung cấp cho cây. </a:t>
            </a:r>
          </a:p>
        </p:txBody>
      </p:sp>
      <p:pic>
        <p:nvPicPr>
          <p:cNvPr id="15" name="Picture 14">
            <a:extLst>
              <a:ext uri="{FF2B5EF4-FFF2-40B4-BE49-F238E27FC236}">
                <a16:creationId xmlns:a16="http://schemas.microsoft.com/office/drawing/2014/main" id="{41BF4EEA-7D51-4E4F-9628-CD6E906972C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4786" y="135286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a:extLst>
              <a:ext uri="{FF2B5EF4-FFF2-40B4-BE49-F238E27FC236}">
                <a16:creationId xmlns:a16="http://schemas.microsoft.com/office/drawing/2014/main" id="{D0BB8FBF-51BE-46AA-89D7-0E3FC7F565C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40" b="37112"/>
          <a:stretch/>
        </p:blipFill>
        <p:spPr bwMode="auto">
          <a:xfrm>
            <a:off x="564785" y="2728209"/>
            <a:ext cx="11062430" cy="3792512"/>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94332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5738" y="191226"/>
            <a:ext cx="6949440" cy="1107996"/>
          </a:xfrm>
          <a:prstGeom prst="rect">
            <a:avLst/>
          </a:prstGeom>
          <a:noFill/>
        </p:spPr>
        <p:txBody>
          <a:bodyPr wrap="square" rtlCol="0">
            <a:spAutoFit/>
          </a:bodyPr>
          <a:lstStyle/>
          <a:p>
            <a:pPr algn="ctr"/>
            <a:r>
              <a:rPr lang="en-US" sz="6600" b="1" dirty="0">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p>
        </p:txBody>
      </p:sp>
      <p:sp>
        <p:nvSpPr>
          <p:cNvPr id="5" name="TextBox 4"/>
          <p:cNvSpPr txBox="1"/>
          <p:nvPr/>
        </p:nvSpPr>
        <p:spPr>
          <a:xfrm>
            <a:off x="32657" y="2586447"/>
            <a:ext cx="4075518" cy="1477328"/>
          </a:xfrm>
          <a:prstGeom prst="rect">
            <a:avLst/>
          </a:prstGeom>
          <a:noFill/>
        </p:spPr>
        <p:txBody>
          <a:bodyPr wrap="square" rtlCol="0">
            <a:spAutoFit/>
          </a:bodyPr>
          <a:lstStyle>
            <a:defPPr>
              <a:defRPr lang="en-US"/>
            </a:defPPr>
            <a:lvl1pPr>
              <a:defRPr sz="3000" b="1">
                <a:solidFill>
                  <a:srgbClr val="FF0000"/>
                </a:solidFill>
                <a:latin typeface="Bahnschrift SemiCondensed" panose="020B0502040204020203" pitchFamily="34" charset="0"/>
                <a:ea typeface="Tahoma" panose="020B0604030504040204" pitchFamily="34" charset="0"/>
                <a:cs typeface="Tahoma" panose="020B0604030504040204" pitchFamily="34" charset="0"/>
              </a:defRPr>
            </a:lvl1pPr>
          </a:lstStyle>
          <a:p>
            <a:r>
              <a:rPr lang="en-US" dirty="0" err="1"/>
              <a:t>Câu</a:t>
            </a:r>
            <a:r>
              <a:rPr lang="en-US" dirty="0"/>
              <a:t> 1: 	</a:t>
            </a:r>
          </a:p>
          <a:p>
            <a:r>
              <a:rPr lang="en-US" dirty="0" err="1">
                <a:solidFill>
                  <a:schemeClr val="tx1"/>
                </a:solidFill>
              </a:rPr>
              <a:t>Cây</a:t>
            </a:r>
            <a:r>
              <a:rPr lang="en-US" dirty="0">
                <a:solidFill>
                  <a:schemeClr val="tx1"/>
                </a:solidFill>
              </a:rPr>
              <a:t> </a:t>
            </a:r>
            <a:r>
              <a:rPr lang="en-US" dirty="0" err="1">
                <a:solidFill>
                  <a:schemeClr val="tx1"/>
                </a:solidFill>
              </a:rPr>
              <a:t>này</a:t>
            </a:r>
            <a:r>
              <a:rPr lang="en-US" dirty="0">
                <a:solidFill>
                  <a:schemeClr val="tx1"/>
                </a:solidFill>
              </a:rPr>
              <a:t> </a:t>
            </a:r>
            <a:r>
              <a:rPr lang="en-US" dirty="0" err="1">
                <a:solidFill>
                  <a:schemeClr val="tx1"/>
                </a:solidFill>
              </a:rPr>
              <a:t>tên</a:t>
            </a:r>
            <a:r>
              <a:rPr lang="en-US" dirty="0">
                <a:solidFill>
                  <a:schemeClr val="tx1"/>
                </a:solidFill>
              </a:rPr>
              <a:t> </a:t>
            </a:r>
            <a:r>
              <a:rPr lang="en-US" dirty="0" err="1">
                <a:solidFill>
                  <a:schemeClr val="tx1"/>
                </a:solidFill>
              </a:rPr>
              <a:t>gì</a:t>
            </a:r>
            <a:r>
              <a:rPr lang="en-US" dirty="0">
                <a:solidFill>
                  <a:schemeClr val="tx1"/>
                </a:solidFill>
              </a:rPr>
              <a:t>?</a:t>
            </a:r>
          </a:p>
          <a:p>
            <a:r>
              <a:rPr lang="en-US" dirty="0" err="1">
                <a:solidFill>
                  <a:schemeClr val="tx1"/>
                </a:solidFill>
              </a:rPr>
              <a:t>Thuộc</a:t>
            </a:r>
            <a:r>
              <a:rPr lang="en-US" dirty="0">
                <a:solidFill>
                  <a:schemeClr val="tx1"/>
                </a:solidFill>
              </a:rPr>
              <a:t> </a:t>
            </a:r>
            <a:r>
              <a:rPr lang="en-US" dirty="0" err="1">
                <a:solidFill>
                  <a:schemeClr val="tx1"/>
                </a:solidFill>
              </a:rPr>
              <a:t>dạng</a:t>
            </a:r>
            <a:r>
              <a:rPr lang="en-US" dirty="0">
                <a:solidFill>
                  <a:schemeClr val="tx1"/>
                </a:solidFill>
              </a:rPr>
              <a:t> </a:t>
            </a:r>
            <a:r>
              <a:rPr lang="en-US" dirty="0" err="1">
                <a:solidFill>
                  <a:schemeClr val="tx1"/>
                </a:solidFill>
              </a:rPr>
              <a:t>thân</a:t>
            </a:r>
            <a:r>
              <a:rPr lang="en-US" dirty="0">
                <a:solidFill>
                  <a:schemeClr val="tx1"/>
                </a:solidFill>
              </a:rPr>
              <a:t> </a:t>
            </a:r>
            <a:r>
              <a:rPr lang="en-US" dirty="0" err="1">
                <a:solidFill>
                  <a:schemeClr val="tx1"/>
                </a:solidFill>
              </a:rPr>
              <a:t>gì</a:t>
            </a:r>
            <a:r>
              <a:rPr lang="en-US" dirty="0">
                <a:solidFill>
                  <a:schemeClr val="tx1"/>
                </a:solidFill>
              </a:rPr>
              <a:t>? </a:t>
            </a:r>
          </a:p>
        </p:txBody>
      </p:sp>
      <p:pic>
        <p:nvPicPr>
          <p:cNvPr id="6"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86446" cy="25864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cây mướp">
            <a:extLst>
              <a:ext uri="{FF2B5EF4-FFF2-40B4-BE49-F238E27FC236}">
                <a16:creationId xmlns:a16="http://schemas.microsoft.com/office/drawing/2014/main" id="{9F2A864D-C267-1463-95B2-1F1D7A0FD06F}"/>
              </a:ext>
              <a:ext uri="{C183D7F6-B498-43B3-948B-1728B52AA6E4}">
                <adec:decorative xmlns:adec="http://schemas.microsoft.com/office/drawing/2017/decorative" xmlns="" val="0"/>
              </a:ext>
            </a:extLst>
          </p:cNvPr>
          <p:cNvPicPr>
            <a:picLocks noChangeAspect="1"/>
          </p:cNvPicPr>
          <p:nvPr/>
        </p:nvPicPr>
        <p:blipFill>
          <a:blip r:embed="rId3"/>
          <a:stretch>
            <a:fillRect/>
          </a:stretch>
        </p:blipFill>
        <p:spPr>
          <a:xfrm>
            <a:off x="4492487" y="1490447"/>
            <a:ext cx="7341704" cy="4532295"/>
          </a:xfrm>
          <a:prstGeom prst="rect">
            <a:avLst/>
          </a:prstGeom>
        </p:spPr>
      </p:pic>
    </p:spTree>
    <p:extLst>
      <p:ext uri="{BB962C8B-B14F-4D97-AF65-F5344CB8AC3E}">
        <p14:creationId xmlns:p14="http://schemas.microsoft.com/office/powerpoint/2010/main" val="22344038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7" name="Group 6">
            <a:extLst>
              <a:ext uri="{FF2B5EF4-FFF2-40B4-BE49-F238E27FC236}">
                <a16:creationId xmlns:a16="http://schemas.microsoft.com/office/drawing/2014/main" id="{F1AC0B19-520E-4529-ABBB-8CF7166404F0}"/>
              </a:ext>
            </a:extLst>
          </p:cNvPr>
          <p:cNvGrpSpPr/>
          <p:nvPr/>
        </p:nvGrpSpPr>
        <p:grpSpPr>
          <a:xfrm>
            <a:off x="659206" y="1229170"/>
            <a:ext cx="10873589" cy="1227965"/>
            <a:chOff x="658942" y="1334101"/>
            <a:chExt cx="10873589" cy="1227965"/>
          </a:xfrm>
        </p:grpSpPr>
        <p:sp>
          <p:nvSpPr>
            <p:cNvPr id="13" name="TextBox 12">
              <a:extLst>
                <a:ext uri="{FF2B5EF4-FFF2-40B4-BE49-F238E27FC236}">
                  <a16:creationId xmlns:a16="http://schemas.microsoft.com/office/drawing/2014/main" id="{C2704633-4557-408B-9411-928CAA83ABD3}"/>
                </a:ext>
              </a:extLst>
            </p:cNvPr>
            <p:cNvSpPr txBox="1"/>
            <p:nvPr/>
          </p:nvSpPr>
          <p:spPr>
            <a:xfrm>
              <a:off x="1779458" y="1334101"/>
              <a:ext cx="9753073" cy="1227965"/>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dirty="0"/>
                <a:t>Cây nắp ấm không chỉ có hình dạng độc đáo mà còn giúp con người tiêu diệt sâu bệnh, ruồi muỗi, thanh lọc không khí và có tác dụng chữa bệnh. Chính vì vậy, hiện nay, nhiều người lựa chọn chúng làm loại cây trang trí trong nhà.</a:t>
              </a:r>
            </a:p>
          </p:txBody>
        </p:sp>
        <p:pic>
          <p:nvPicPr>
            <p:cNvPr id="15" name="Picture 14">
              <a:extLst>
                <a:ext uri="{FF2B5EF4-FFF2-40B4-BE49-F238E27FC236}">
                  <a16:creationId xmlns:a16="http://schemas.microsoft.com/office/drawing/2014/main" id="{41BF4EEA-7D51-4E4F-9628-CD6E906972C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8942" y="1490884"/>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2530" name="Picture 2">
            <a:extLst>
              <a:ext uri="{FF2B5EF4-FFF2-40B4-BE49-F238E27FC236}">
                <a16:creationId xmlns:a16="http://schemas.microsoft.com/office/drawing/2014/main" id="{65275222-94AB-4699-84BB-1B14CF44546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390" b="20390"/>
          <a:stretch/>
        </p:blipFill>
        <p:spPr bwMode="auto">
          <a:xfrm>
            <a:off x="381000" y="2743200"/>
            <a:ext cx="11430000" cy="3807502"/>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28985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840139"/>
            <a:ext cx="12193057" cy="5468586"/>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3574432"/>
            <a:ext cx="12192000" cy="32835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0" y="0"/>
            <a:ext cx="12192000" cy="2578214"/>
          </a:xfrm>
          <a:prstGeom prst="rect">
            <a:avLst/>
          </a:prstGeom>
        </p:spPr>
      </p:pic>
      <p:sp>
        <p:nvSpPr>
          <p:cNvPr id="11" name="TextBox 10">
            <a:extLst>
              <a:ext uri="{FF2B5EF4-FFF2-40B4-BE49-F238E27FC236}">
                <a16:creationId xmlns:a16="http://schemas.microsoft.com/office/drawing/2014/main" id="{FE15ED69-CCA7-48B0-B815-CB1AD58D8A45}"/>
              </a:ext>
            </a:extLst>
          </p:cNvPr>
          <p:cNvSpPr txBox="1"/>
          <p:nvPr/>
        </p:nvSpPr>
        <p:spPr>
          <a:xfrm>
            <a:off x="3160904" y="2758240"/>
            <a:ext cx="5870198" cy="1341521"/>
          </a:xfrm>
          <a:prstGeom prst="rect">
            <a:avLst/>
          </a:prstGeom>
          <a:noFill/>
        </p:spPr>
        <p:txBody>
          <a:bodyPr wrap="none" lIns="0" tIns="0" rIns="0" bIns="0" rtlCol="0">
            <a:spAutoFit/>
          </a:bodyPr>
          <a:lstStyle/>
          <a:p>
            <a:pPr algn="ctr">
              <a:lnSpc>
                <a:spcPct val="120000"/>
              </a:lnSpc>
            </a:pPr>
            <a:r>
              <a:rPr lang="en-US" sz="8000" b="1">
                <a:solidFill>
                  <a:schemeClr val="accent6">
                    <a:lumMod val="50000"/>
                  </a:schemeClr>
                </a:solidFill>
              </a:rPr>
              <a:t>EM ĐÃ HỌC</a:t>
            </a:r>
          </a:p>
        </p:txBody>
      </p:sp>
    </p:spTree>
    <p:extLst>
      <p:ext uri="{BB962C8B-B14F-4D97-AF65-F5344CB8AC3E}">
        <p14:creationId xmlns:p14="http://schemas.microsoft.com/office/powerpoint/2010/main" val="987134149"/>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BD8610D1-5558-4C94-A42B-47FA71468442}"/>
              </a:ext>
            </a:extLst>
          </p:cNvPr>
          <p:cNvSpPr txBox="1"/>
          <p:nvPr/>
        </p:nvSpPr>
        <p:spPr>
          <a:xfrm>
            <a:off x="1779459" y="1253891"/>
            <a:ext cx="9753600" cy="1227965"/>
          </a:xfrm>
          <a:prstGeom prst="rect">
            <a:avLst/>
          </a:prstGeom>
          <a:noFill/>
        </p:spPr>
        <p:txBody>
          <a:bodyPr wrap="square" lIns="0" tIns="0" rIns="0" bIns="0" rtlCol="0">
            <a:spAutoFit/>
          </a:bodyPr>
          <a:lstStyle/>
          <a:p>
            <a:pPr algn="just">
              <a:lnSpc>
                <a:spcPct val="125000"/>
              </a:lnSpc>
            </a:pPr>
            <a:r>
              <a:rPr lang="vi-VN" sz="2200" b="1" dirty="0">
                <a:latin typeface="Arial" panose="020B0604020202020204" pitchFamily="34" charset="0"/>
                <a:cs typeface="Arial" panose="020B0604020202020204" pitchFamily="34" charset="0"/>
              </a:rPr>
              <a:t>Hiện tượng cảm ứng ở sinh vật </a:t>
            </a:r>
            <a:r>
              <a:rPr lang="vi-VN" sz="2200" dirty="0">
                <a:latin typeface="Arial" panose="020B0604020202020204" pitchFamily="34" charset="0"/>
                <a:cs typeface="Arial" panose="020B0604020202020204" pitchFamily="34" charset="0"/>
              </a:rPr>
              <a:t>được con người ứng dụng rộng rãi trong thực tiễn nhằm tạo điều kiện cho cây trồng và vật nuôi sinh trưởng, phát triển tốt; xây dựng các thói quen tốt và nâng cao hiệu quả học tập cho con người.</a:t>
            </a:r>
            <a:endParaRPr lang="vi-VN" sz="2200" dirty="0"/>
          </a:p>
        </p:txBody>
      </p:sp>
      <p:pic>
        <p:nvPicPr>
          <p:cNvPr id="7" name="Picture 6">
            <a:extLst>
              <a:ext uri="{FF2B5EF4-FFF2-40B4-BE49-F238E27FC236}">
                <a16:creationId xmlns:a16="http://schemas.microsoft.com/office/drawing/2014/main" id="{20E3EAA3-7250-4113-9188-CA1F1FF22EA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8942" y="141067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Free download Beautiful Wallpapers For Desktop Cow Wallpapers hd  [1600x1000] for your Desktop, Mobile &amp; Tablet | Explore 44+ Cow Wallpapers  for Desktop | Cute Cow Wallpaper, Funny Cow Wallpaper, Western Cowboy  Desktop Wallpaper">
            <a:extLst>
              <a:ext uri="{FF2B5EF4-FFF2-40B4-BE49-F238E27FC236}">
                <a16:creationId xmlns:a16="http://schemas.microsoft.com/office/drawing/2014/main" id="{6689F47A-0D71-4D9A-BE67-B9E465008B3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1973" b="10453"/>
          <a:stretch/>
        </p:blipFill>
        <p:spPr bwMode="auto">
          <a:xfrm>
            <a:off x="609600" y="2743200"/>
            <a:ext cx="10972800" cy="3948464"/>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07811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840139"/>
            <a:ext cx="12193057" cy="5468586"/>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3574432"/>
            <a:ext cx="12192000" cy="32835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0" y="0"/>
            <a:ext cx="12192000" cy="2578214"/>
          </a:xfrm>
          <a:prstGeom prst="rect">
            <a:avLst/>
          </a:prstGeom>
        </p:spPr>
      </p:pic>
      <p:sp>
        <p:nvSpPr>
          <p:cNvPr id="11" name="TextBox 10">
            <a:extLst>
              <a:ext uri="{FF2B5EF4-FFF2-40B4-BE49-F238E27FC236}">
                <a16:creationId xmlns:a16="http://schemas.microsoft.com/office/drawing/2014/main" id="{FE15ED69-CCA7-48B0-B815-CB1AD58D8A45}"/>
              </a:ext>
            </a:extLst>
          </p:cNvPr>
          <p:cNvSpPr txBox="1"/>
          <p:nvPr/>
        </p:nvSpPr>
        <p:spPr>
          <a:xfrm>
            <a:off x="3245864" y="2758240"/>
            <a:ext cx="5700278" cy="1341521"/>
          </a:xfrm>
          <a:prstGeom prst="rect">
            <a:avLst/>
          </a:prstGeom>
          <a:noFill/>
        </p:spPr>
        <p:txBody>
          <a:bodyPr wrap="none" lIns="0" tIns="0" rIns="0" bIns="0" rtlCol="0">
            <a:spAutoFit/>
          </a:bodyPr>
          <a:lstStyle/>
          <a:p>
            <a:pPr algn="ctr">
              <a:lnSpc>
                <a:spcPct val="120000"/>
              </a:lnSpc>
            </a:pPr>
            <a:r>
              <a:rPr lang="en-US" sz="8000" b="1">
                <a:solidFill>
                  <a:schemeClr val="accent6">
                    <a:lumMod val="50000"/>
                  </a:schemeClr>
                </a:solidFill>
              </a:rPr>
              <a:t>EM CÓ THỂ</a:t>
            </a:r>
          </a:p>
        </p:txBody>
      </p:sp>
    </p:spTree>
    <p:extLst>
      <p:ext uri="{BB962C8B-B14F-4D97-AF65-F5344CB8AC3E}">
        <p14:creationId xmlns:p14="http://schemas.microsoft.com/office/powerpoint/2010/main" val="159804497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8" name="Group 7">
            <a:extLst>
              <a:ext uri="{FF2B5EF4-FFF2-40B4-BE49-F238E27FC236}">
                <a16:creationId xmlns:a16="http://schemas.microsoft.com/office/drawing/2014/main" id="{43F1CC19-C223-4A22-9027-4E4D0B98A28D}"/>
              </a:ext>
            </a:extLst>
          </p:cNvPr>
          <p:cNvGrpSpPr/>
          <p:nvPr/>
        </p:nvGrpSpPr>
        <p:grpSpPr>
          <a:xfrm>
            <a:off x="1396271" y="1187641"/>
            <a:ext cx="9399458" cy="914400"/>
            <a:chOff x="658942" y="1412493"/>
            <a:chExt cx="9399458" cy="914400"/>
          </a:xfrm>
        </p:grpSpPr>
        <p:sp>
          <p:nvSpPr>
            <p:cNvPr id="6" name="TextBox 5">
              <a:extLst>
                <a:ext uri="{FF2B5EF4-FFF2-40B4-BE49-F238E27FC236}">
                  <a16:creationId xmlns:a16="http://schemas.microsoft.com/office/drawing/2014/main" id="{BD8610D1-5558-4C94-A42B-47FA71468442}"/>
                </a:ext>
              </a:extLst>
            </p:cNvPr>
            <p:cNvSpPr txBox="1"/>
            <p:nvPr/>
          </p:nvSpPr>
          <p:spPr>
            <a:xfrm>
              <a:off x="1779459" y="1430727"/>
              <a:ext cx="8278941" cy="877933"/>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Vận dụng các kiến thức về cảm ứng ở thực vật vào trồng trọt nhằm nâng cao năng suất cây trồng.</a:t>
              </a:r>
              <a:endParaRPr lang="vi-VN" sz="2400" dirty="0"/>
            </a:p>
          </p:txBody>
        </p:sp>
        <p:pic>
          <p:nvPicPr>
            <p:cNvPr id="7" name="Picture 6">
              <a:extLst>
                <a:ext uri="{FF2B5EF4-FFF2-40B4-BE49-F238E27FC236}">
                  <a16:creationId xmlns:a16="http://schemas.microsoft.com/office/drawing/2014/main" id="{20E3EAA3-7250-4113-9188-CA1F1FF22EA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8942" y="1412493"/>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650" name="Picture 2" descr="Rice Farm In Ghana - 1600x1073 Wallpaper - teahub.io">
            <a:extLst>
              <a:ext uri="{FF2B5EF4-FFF2-40B4-BE49-F238E27FC236}">
                <a16:creationId xmlns:a16="http://schemas.microsoft.com/office/drawing/2014/main" id="{9870813B-C168-4EC4-8CA3-705064757B4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172" b="22172"/>
          <a:stretch/>
        </p:blipFill>
        <p:spPr bwMode="auto">
          <a:xfrm>
            <a:off x="685801" y="2514600"/>
            <a:ext cx="10820400" cy="4038600"/>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908507"/>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8" name="Group 7">
            <a:extLst>
              <a:ext uri="{FF2B5EF4-FFF2-40B4-BE49-F238E27FC236}">
                <a16:creationId xmlns:a16="http://schemas.microsoft.com/office/drawing/2014/main" id="{151B37C7-3B54-4CF0-AC4A-2AE0FFD52F07}"/>
              </a:ext>
            </a:extLst>
          </p:cNvPr>
          <p:cNvGrpSpPr/>
          <p:nvPr/>
        </p:nvGrpSpPr>
        <p:grpSpPr>
          <a:xfrm>
            <a:off x="1002456" y="1169233"/>
            <a:ext cx="10187088" cy="914400"/>
            <a:chOff x="685800" y="1412493"/>
            <a:chExt cx="10187088" cy="914400"/>
          </a:xfrm>
        </p:grpSpPr>
        <p:sp>
          <p:nvSpPr>
            <p:cNvPr id="6" name="TextBox 5">
              <a:extLst>
                <a:ext uri="{FF2B5EF4-FFF2-40B4-BE49-F238E27FC236}">
                  <a16:creationId xmlns:a16="http://schemas.microsoft.com/office/drawing/2014/main" id="{BD8610D1-5558-4C94-A42B-47FA71468442}"/>
                </a:ext>
              </a:extLst>
            </p:cNvPr>
            <p:cNvSpPr txBox="1"/>
            <p:nvPr/>
          </p:nvSpPr>
          <p:spPr>
            <a:xfrm>
              <a:off x="1779460" y="1430727"/>
              <a:ext cx="9093428" cy="877933"/>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Hình thành cho vật nuôi các thói quen đáp ứng yêu cầu thực tiễn của con người.</a:t>
              </a:r>
              <a:endParaRPr lang="vi-VN" sz="2400" dirty="0"/>
            </a:p>
          </p:txBody>
        </p:sp>
        <p:pic>
          <p:nvPicPr>
            <p:cNvPr id="7" name="Picture 6">
              <a:extLst>
                <a:ext uri="{FF2B5EF4-FFF2-40B4-BE49-F238E27FC236}">
                  <a16:creationId xmlns:a16="http://schemas.microsoft.com/office/drawing/2014/main" id="{20E3EAA3-7250-4113-9188-CA1F1FF22EA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85800" y="1412493"/>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6626" name="Picture 2" descr="How to Become a Dog Trainer">
            <a:extLst>
              <a:ext uri="{FF2B5EF4-FFF2-40B4-BE49-F238E27FC236}">
                <a16:creationId xmlns:a16="http://schemas.microsoft.com/office/drawing/2014/main" id="{C5BA5A56-DB06-471C-9221-D476F08A805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936" b="20936"/>
          <a:stretch/>
        </p:blipFill>
        <p:spPr bwMode="auto">
          <a:xfrm>
            <a:off x="685801" y="2361126"/>
            <a:ext cx="10820400" cy="4192074"/>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1188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840139"/>
            <a:ext cx="12193057" cy="5468586"/>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3574432"/>
            <a:ext cx="12192000" cy="32835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0" y="0"/>
            <a:ext cx="12192000" cy="2578214"/>
          </a:xfrm>
          <a:prstGeom prst="rect">
            <a:avLst/>
          </a:prstGeom>
        </p:spPr>
      </p:pic>
      <p:sp>
        <p:nvSpPr>
          <p:cNvPr id="11" name="TextBox 10">
            <a:extLst>
              <a:ext uri="{FF2B5EF4-FFF2-40B4-BE49-F238E27FC236}">
                <a16:creationId xmlns:a16="http://schemas.microsoft.com/office/drawing/2014/main" id="{FE15ED69-CCA7-48B0-B815-CB1AD58D8A45}"/>
              </a:ext>
            </a:extLst>
          </p:cNvPr>
          <p:cNvSpPr txBox="1"/>
          <p:nvPr/>
        </p:nvSpPr>
        <p:spPr>
          <a:xfrm>
            <a:off x="1394392" y="2266246"/>
            <a:ext cx="9403216" cy="2325508"/>
          </a:xfrm>
          <a:prstGeom prst="rect">
            <a:avLst/>
          </a:prstGeom>
          <a:noFill/>
        </p:spPr>
        <p:txBody>
          <a:bodyPr wrap="none" lIns="0" tIns="0" rIns="0" bIns="0" rtlCol="0">
            <a:spAutoFit/>
          </a:bodyPr>
          <a:lstStyle/>
          <a:p>
            <a:pPr algn="ctr">
              <a:lnSpc>
                <a:spcPct val="120000"/>
              </a:lnSpc>
            </a:pPr>
            <a:r>
              <a:rPr lang="en-US" sz="6600" b="1">
                <a:solidFill>
                  <a:schemeClr val="accent6">
                    <a:lumMod val="50000"/>
                  </a:schemeClr>
                </a:solidFill>
              </a:rPr>
              <a:t>CẢM ƠN CÁC EM</a:t>
            </a:r>
          </a:p>
          <a:p>
            <a:pPr algn="ctr">
              <a:lnSpc>
                <a:spcPct val="120000"/>
              </a:lnSpc>
            </a:pPr>
            <a:r>
              <a:rPr lang="en-US" sz="6600" b="1">
                <a:solidFill>
                  <a:schemeClr val="accent6">
                    <a:lumMod val="50000"/>
                  </a:schemeClr>
                </a:solidFill>
              </a:rPr>
              <a:t>ĐÃ CHÚ Ý LẮNG NGHE</a:t>
            </a:r>
          </a:p>
        </p:txBody>
      </p:sp>
    </p:spTree>
    <p:extLst>
      <p:ext uri="{BB962C8B-B14F-4D97-AF65-F5344CB8AC3E}">
        <p14:creationId xmlns:p14="http://schemas.microsoft.com/office/powerpoint/2010/main" val="161045432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5738" y="191226"/>
            <a:ext cx="6949440" cy="1107996"/>
          </a:xfrm>
          <a:prstGeom prst="rect">
            <a:avLst/>
          </a:prstGeom>
          <a:noFill/>
        </p:spPr>
        <p:txBody>
          <a:bodyPr wrap="square" rtlCol="0">
            <a:spAutoFit/>
          </a:bodyPr>
          <a:lstStyle/>
          <a:p>
            <a:pPr algn="ctr"/>
            <a:r>
              <a:rPr lang="en-US" sz="6600" b="1" dirty="0">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p>
        </p:txBody>
      </p:sp>
      <p:pic>
        <p:nvPicPr>
          <p:cNvPr id="5"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86446" cy="25864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1440" y="2638699"/>
            <a:ext cx="5630907" cy="2862322"/>
          </a:xfrm>
          <a:prstGeom prst="rect">
            <a:avLst/>
          </a:prstGeom>
          <a:noFill/>
        </p:spPr>
        <p:txBody>
          <a:bodyPr wrap="square" rtlCol="0">
            <a:spAutoFit/>
          </a:bodyPr>
          <a:lstStyle/>
          <a:p>
            <a:r>
              <a:rPr lang="en-US" sz="3000" b="1" dirty="0" err="1">
                <a:solidFill>
                  <a:srgbClr val="FF0000"/>
                </a:solidFill>
                <a:latin typeface="Bahnschrift SemiCondensed" panose="020B0502040204020203" pitchFamily="34" charset="0"/>
                <a:ea typeface="Tahoma" panose="020B0604030504040204" pitchFamily="34" charset="0"/>
                <a:cs typeface="Tahoma" panose="020B0604030504040204" pitchFamily="34" charset="0"/>
              </a:rPr>
              <a:t>Câu</a:t>
            </a:r>
            <a:r>
              <a:rPr lang="en-US" sz="3000" b="1" dirty="0">
                <a:solidFill>
                  <a:srgbClr val="FF0000"/>
                </a:solidFill>
                <a:latin typeface="Bahnschrift SemiCondensed" panose="020B0502040204020203" pitchFamily="34" charset="0"/>
                <a:ea typeface="Tahoma" panose="020B0604030504040204" pitchFamily="34" charset="0"/>
                <a:cs typeface="Tahoma" panose="020B0604030504040204" pitchFamily="34" charset="0"/>
              </a:rPr>
              <a:t> 2: </a:t>
            </a:r>
            <a:r>
              <a:rPr lang="en-US" sz="3000" b="1" dirty="0">
                <a:latin typeface="Bahnschrift SemiCondensed" panose="020B0502040204020203" pitchFamily="34" charset="0"/>
                <a:ea typeface="Tahoma" panose="020B0604030504040204" pitchFamily="34" charset="0"/>
                <a:cs typeface="Tahoma" panose="020B0604030504040204" pitchFamily="34" charset="0"/>
              </a:rPr>
              <a:t>	</a:t>
            </a:r>
          </a:p>
          <a:p>
            <a:r>
              <a:rPr lang="en-US" sz="3000" b="1" dirty="0">
                <a:latin typeface="Bahnschrift SemiCondensed" panose="020B0502040204020203" pitchFamily="34" charset="0"/>
                <a:ea typeface="Tahoma" panose="020B0604030504040204" pitchFamily="34" charset="0"/>
                <a:cs typeface="Tahoma" panose="020B0604030504040204" pitchFamily="34" charset="0"/>
              </a:rPr>
              <a:t>……… </a:t>
            </a:r>
            <a:r>
              <a:rPr lang="en-US" sz="3000" b="1" dirty="0" err="1">
                <a:latin typeface="Bahnschrift SemiCondensed" panose="020B0502040204020203" pitchFamily="34" charset="0"/>
                <a:ea typeface="Tahoma" panose="020B0604030504040204" pitchFamily="34" charset="0"/>
                <a:cs typeface="Tahoma" panose="020B0604030504040204" pitchFamily="34" charset="0"/>
              </a:rPr>
              <a:t>thương</a:t>
            </a:r>
            <a:r>
              <a:rPr lang="en-US" sz="3000" b="1" dirty="0">
                <a:latin typeface="Bahnschrift SemiCondensed" panose="020B0502040204020203" pitchFamily="34" charset="0"/>
                <a:ea typeface="Tahoma" panose="020B0604030504040204" pitchFamily="34" charset="0"/>
                <a:cs typeface="Tahoma" panose="020B0604030504040204" pitchFamily="34" charset="0"/>
              </a:rPr>
              <a:t> </a:t>
            </a:r>
            <a:r>
              <a:rPr lang="en-US" sz="3000" b="1" dirty="0" err="1">
                <a:latin typeface="Bahnschrift SemiCondensed" panose="020B0502040204020203" pitchFamily="34" charset="0"/>
                <a:ea typeface="Tahoma" panose="020B0604030504040204" pitchFamily="34" charset="0"/>
                <a:cs typeface="Tahoma" panose="020B0604030504040204" pitchFamily="34" charset="0"/>
              </a:rPr>
              <a:t>lấy</a:t>
            </a:r>
            <a:r>
              <a:rPr lang="en-US" sz="3000" b="1" dirty="0">
                <a:latin typeface="Bahnschrift SemiCondensed" panose="020B0502040204020203" pitchFamily="34" charset="0"/>
                <a:ea typeface="Tahoma" panose="020B0604030504040204" pitchFamily="34" charset="0"/>
                <a:cs typeface="Tahoma" panose="020B0604030504040204" pitchFamily="34" charset="0"/>
              </a:rPr>
              <a:t> </a:t>
            </a:r>
            <a:r>
              <a:rPr lang="en-US" sz="3000" b="1" dirty="0" err="1">
                <a:latin typeface="Bahnschrift SemiCondensed" panose="020B0502040204020203" pitchFamily="34" charset="0"/>
                <a:ea typeface="Tahoma" panose="020B0604030504040204" pitchFamily="34" charset="0"/>
                <a:cs typeface="Tahoma" panose="020B0604030504040204" pitchFamily="34" charset="0"/>
              </a:rPr>
              <a:t>bí</a:t>
            </a:r>
            <a:r>
              <a:rPr lang="en-US" sz="3000" b="1" dirty="0">
                <a:latin typeface="Bahnschrift SemiCondensed" panose="020B0502040204020203" pitchFamily="34" charset="0"/>
                <a:ea typeface="Tahoma" panose="020B0604030504040204" pitchFamily="34" charset="0"/>
                <a:cs typeface="Tahoma" panose="020B0604030504040204" pitchFamily="34" charset="0"/>
              </a:rPr>
              <a:t> </a:t>
            </a:r>
            <a:r>
              <a:rPr lang="en-US" sz="3000" b="1" dirty="0" err="1">
                <a:latin typeface="Bahnschrift SemiCondensed" panose="020B0502040204020203" pitchFamily="34" charset="0"/>
                <a:ea typeface="Tahoma" panose="020B0604030504040204" pitchFamily="34" charset="0"/>
                <a:cs typeface="Tahoma" panose="020B0604030504040204" pitchFamily="34" charset="0"/>
              </a:rPr>
              <a:t>cùng</a:t>
            </a:r>
            <a:endParaRPr lang="en-US" sz="3000" b="1" dirty="0">
              <a:latin typeface="Bahnschrift SemiCondensed" panose="020B0502040204020203" pitchFamily="34" charset="0"/>
              <a:ea typeface="Tahoma" panose="020B0604030504040204" pitchFamily="34" charset="0"/>
              <a:cs typeface="Tahoma" panose="020B0604030504040204" pitchFamily="34" charset="0"/>
            </a:endParaRPr>
          </a:p>
          <a:p>
            <a:r>
              <a:rPr lang="en-US" sz="3000" b="1" dirty="0" err="1">
                <a:latin typeface="Bahnschrift SemiCondensed" panose="020B0502040204020203" pitchFamily="34" charset="0"/>
                <a:ea typeface="Tahoma" panose="020B0604030504040204" pitchFamily="34" charset="0"/>
                <a:cs typeface="Tahoma" panose="020B0604030504040204" pitchFamily="34" charset="0"/>
              </a:rPr>
              <a:t>Tuy</a:t>
            </a:r>
            <a:r>
              <a:rPr lang="en-US" sz="3000" b="1" dirty="0">
                <a:latin typeface="Bahnschrift SemiCondensed" panose="020B0502040204020203" pitchFamily="34" charset="0"/>
                <a:ea typeface="Tahoma" panose="020B0604030504040204" pitchFamily="34" charset="0"/>
                <a:cs typeface="Tahoma" panose="020B0604030504040204" pitchFamily="34" charset="0"/>
              </a:rPr>
              <a:t> </a:t>
            </a:r>
            <a:r>
              <a:rPr lang="en-US" sz="3000" b="1" dirty="0" err="1">
                <a:latin typeface="Bahnschrift SemiCondensed" panose="020B0502040204020203" pitchFamily="34" charset="0"/>
                <a:ea typeface="Tahoma" panose="020B0604030504040204" pitchFamily="34" charset="0"/>
                <a:cs typeface="Tahoma" panose="020B0604030504040204" pitchFamily="34" charset="0"/>
              </a:rPr>
              <a:t>rằng</a:t>
            </a:r>
            <a:r>
              <a:rPr lang="en-US" sz="3000" b="1" dirty="0">
                <a:latin typeface="Bahnschrift SemiCondensed" panose="020B0502040204020203" pitchFamily="34" charset="0"/>
                <a:ea typeface="Tahoma" panose="020B0604030504040204" pitchFamily="34" charset="0"/>
                <a:cs typeface="Tahoma" panose="020B0604030504040204" pitchFamily="34" charset="0"/>
              </a:rPr>
              <a:t> </a:t>
            </a:r>
            <a:r>
              <a:rPr lang="en-US" sz="3000" b="1" dirty="0" err="1">
                <a:latin typeface="Bahnschrift SemiCondensed" panose="020B0502040204020203" pitchFamily="34" charset="0"/>
                <a:ea typeface="Tahoma" panose="020B0604030504040204" pitchFamily="34" charset="0"/>
                <a:cs typeface="Tahoma" panose="020B0604030504040204" pitchFamily="34" charset="0"/>
              </a:rPr>
              <a:t>khác</a:t>
            </a:r>
            <a:r>
              <a:rPr lang="en-US" sz="3000" b="1" dirty="0">
                <a:latin typeface="Bahnschrift SemiCondensed" panose="020B0502040204020203" pitchFamily="34" charset="0"/>
                <a:ea typeface="Tahoma" panose="020B0604030504040204" pitchFamily="34" charset="0"/>
                <a:cs typeface="Tahoma" panose="020B0604030504040204" pitchFamily="34" charset="0"/>
              </a:rPr>
              <a:t> </a:t>
            </a:r>
            <a:r>
              <a:rPr lang="en-US" sz="3000" b="1" dirty="0" err="1">
                <a:latin typeface="Bahnschrift SemiCondensed" panose="020B0502040204020203" pitchFamily="34" charset="0"/>
                <a:ea typeface="Tahoma" panose="020B0604030504040204" pitchFamily="34" charset="0"/>
                <a:cs typeface="Tahoma" panose="020B0604030504040204" pitchFamily="34" charset="0"/>
              </a:rPr>
              <a:t>giống</a:t>
            </a:r>
            <a:endParaRPr lang="en-US" sz="3000" b="1" dirty="0">
              <a:latin typeface="Bahnschrift SemiCondensed" panose="020B0502040204020203" pitchFamily="34" charset="0"/>
              <a:ea typeface="Tahoma" panose="020B0604030504040204" pitchFamily="34" charset="0"/>
              <a:cs typeface="Tahoma" panose="020B0604030504040204" pitchFamily="34" charset="0"/>
            </a:endParaRPr>
          </a:p>
          <a:p>
            <a:r>
              <a:rPr lang="en-US" sz="3000" b="1" dirty="0" err="1">
                <a:latin typeface="Bahnschrift SemiCondensed" panose="020B0502040204020203" pitchFamily="34" charset="0"/>
                <a:ea typeface="Tahoma" panose="020B0604030504040204" pitchFamily="34" charset="0"/>
                <a:cs typeface="Tahoma" panose="020B0604030504040204" pitchFamily="34" charset="0"/>
              </a:rPr>
              <a:t>Nhưng</a:t>
            </a:r>
            <a:r>
              <a:rPr lang="en-US" sz="3000" b="1" dirty="0">
                <a:latin typeface="Bahnschrift SemiCondensed" panose="020B0502040204020203" pitchFamily="34" charset="0"/>
                <a:ea typeface="Tahoma" panose="020B0604030504040204" pitchFamily="34" charset="0"/>
                <a:cs typeface="Tahoma" panose="020B0604030504040204" pitchFamily="34" charset="0"/>
              </a:rPr>
              <a:t> </a:t>
            </a:r>
            <a:r>
              <a:rPr lang="en-US" sz="3000" b="1" dirty="0" err="1">
                <a:latin typeface="Bahnschrift SemiCondensed" panose="020B0502040204020203" pitchFamily="34" charset="0"/>
                <a:ea typeface="Tahoma" panose="020B0604030504040204" pitchFamily="34" charset="0"/>
                <a:cs typeface="Tahoma" panose="020B0604030504040204" pitchFamily="34" charset="0"/>
              </a:rPr>
              <a:t>chung</a:t>
            </a:r>
            <a:r>
              <a:rPr lang="en-US" sz="3000" b="1" dirty="0">
                <a:latin typeface="Bahnschrift SemiCondensed" panose="020B0502040204020203" pitchFamily="34" charset="0"/>
                <a:ea typeface="Tahoma" panose="020B0604030504040204" pitchFamily="34" charset="0"/>
                <a:cs typeface="Tahoma" panose="020B0604030504040204" pitchFamily="34" charset="0"/>
              </a:rPr>
              <a:t> </a:t>
            </a:r>
            <a:r>
              <a:rPr lang="en-US" sz="3000" b="1" dirty="0" err="1">
                <a:latin typeface="Bahnschrift SemiCondensed" panose="020B0502040204020203" pitchFamily="34" charset="0"/>
                <a:ea typeface="Tahoma" panose="020B0604030504040204" pitchFamily="34" charset="0"/>
                <a:cs typeface="Tahoma" panose="020B0604030504040204" pitchFamily="34" charset="0"/>
              </a:rPr>
              <a:t>một</a:t>
            </a:r>
            <a:r>
              <a:rPr lang="en-US" sz="3000" b="1" dirty="0">
                <a:latin typeface="Bahnschrift SemiCondensed" panose="020B0502040204020203" pitchFamily="34" charset="0"/>
                <a:ea typeface="Tahoma" panose="020B0604030504040204" pitchFamily="34" charset="0"/>
                <a:cs typeface="Tahoma" panose="020B0604030504040204" pitchFamily="34" charset="0"/>
              </a:rPr>
              <a:t> </a:t>
            </a:r>
            <a:r>
              <a:rPr lang="en-US" sz="3000" b="1" dirty="0" err="1">
                <a:latin typeface="Bahnschrift SemiCondensed" panose="020B0502040204020203" pitchFamily="34" charset="0"/>
                <a:ea typeface="Tahoma" panose="020B0604030504040204" pitchFamily="34" charset="0"/>
                <a:cs typeface="Tahoma" panose="020B0604030504040204" pitchFamily="34" charset="0"/>
              </a:rPr>
              <a:t>giàn</a:t>
            </a:r>
            <a:r>
              <a:rPr lang="en-US" sz="3000" b="1" dirty="0">
                <a:latin typeface="Bahnschrift SemiCondensed" panose="020B0502040204020203" pitchFamily="34" charset="0"/>
                <a:ea typeface="Tahoma" panose="020B0604030504040204" pitchFamily="34" charset="0"/>
                <a:cs typeface="Tahoma" panose="020B0604030504040204" pitchFamily="34" charset="0"/>
              </a:rPr>
              <a:t>.</a:t>
            </a:r>
          </a:p>
          <a:p>
            <a:endParaRPr lang="en-US" sz="3000" b="1" dirty="0">
              <a:latin typeface="Bahnschrift SemiCondensed" panose="020B0502040204020203" pitchFamily="34" charset="0"/>
              <a:ea typeface="Tahoma" panose="020B0604030504040204" pitchFamily="34" charset="0"/>
              <a:cs typeface="Tahoma" panose="020B0604030504040204" pitchFamily="34" charset="0"/>
            </a:endParaRPr>
          </a:p>
          <a:p>
            <a:r>
              <a:rPr lang="en-US" sz="3000" b="1" dirty="0" err="1">
                <a:latin typeface="Bahnschrift SemiCondensed" panose="020B0502040204020203" pitchFamily="34" charset="0"/>
                <a:ea typeface="Tahoma" panose="020B0604030504040204" pitchFamily="34" charset="0"/>
                <a:cs typeface="Tahoma" panose="020B0604030504040204" pitchFamily="34" charset="0"/>
              </a:rPr>
              <a:t>Nó</a:t>
            </a:r>
            <a:r>
              <a:rPr lang="en-US" sz="3000" b="1" dirty="0">
                <a:latin typeface="Bahnschrift SemiCondensed" panose="020B0502040204020203" pitchFamily="34" charset="0"/>
                <a:ea typeface="Tahoma" panose="020B0604030504040204" pitchFamily="34" charset="0"/>
                <a:cs typeface="Tahoma" panose="020B0604030504040204" pitchFamily="34" charset="0"/>
              </a:rPr>
              <a:t> </a:t>
            </a:r>
            <a:r>
              <a:rPr lang="en-US" sz="3000" b="1" dirty="0" err="1">
                <a:latin typeface="Bahnschrift SemiCondensed" panose="020B0502040204020203" pitchFamily="34" charset="0"/>
                <a:ea typeface="Tahoma" panose="020B0604030504040204" pitchFamily="34" charset="0"/>
                <a:cs typeface="Tahoma" panose="020B0604030504040204" pitchFamily="34" charset="0"/>
              </a:rPr>
              <a:t>thuộc</a:t>
            </a:r>
            <a:r>
              <a:rPr lang="en-US" sz="3000" b="1" dirty="0">
                <a:latin typeface="Bahnschrift SemiCondensed" panose="020B0502040204020203" pitchFamily="34" charset="0"/>
                <a:ea typeface="Tahoma" panose="020B0604030504040204" pitchFamily="34" charset="0"/>
                <a:cs typeface="Tahoma" panose="020B0604030504040204" pitchFamily="34" charset="0"/>
              </a:rPr>
              <a:t> </a:t>
            </a:r>
            <a:r>
              <a:rPr lang="en-US" sz="3000" b="1" dirty="0" err="1">
                <a:latin typeface="Bahnschrift SemiCondensed" panose="020B0502040204020203" pitchFamily="34" charset="0"/>
                <a:ea typeface="Tahoma" panose="020B0604030504040204" pitchFamily="34" charset="0"/>
                <a:cs typeface="Tahoma" panose="020B0604030504040204" pitchFamily="34" charset="0"/>
              </a:rPr>
              <a:t>dạng</a:t>
            </a:r>
            <a:r>
              <a:rPr lang="en-US" sz="3000" b="1" dirty="0">
                <a:latin typeface="Bahnschrift SemiCondensed" panose="020B0502040204020203" pitchFamily="34" charset="0"/>
                <a:ea typeface="Tahoma" panose="020B0604030504040204" pitchFamily="34" charset="0"/>
                <a:cs typeface="Tahoma" panose="020B0604030504040204" pitchFamily="34" charset="0"/>
              </a:rPr>
              <a:t> </a:t>
            </a:r>
            <a:r>
              <a:rPr lang="en-US" sz="3000" b="1" dirty="0" err="1">
                <a:latin typeface="Bahnschrift SemiCondensed" panose="020B0502040204020203" pitchFamily="34" charset="0"/>
                <a:ea typeface="Tahoma" panose="020B0604030504040204" pitchFamily="34" charset="0"/>
                <a:cs typeface="Tahoma" panose="020B0604030504040204" pitchFamily="34" charset="0"/>
              </a:rPr>
              <a:t>thân</a:t>
            </a:r>
            <a:r>
              <a:rPr lang="en-US" sz="3000" b="1" dirty="0">
                <a:latin typeface="Bahnschrift SemiCondensed" panose="020B0502040204020203" pitchFamily="34" charset="0"/>
                <a:ea typeface="Tahoma" panose="020B0604030504040204" pitchFamily="34" charset="0"/>
                <a:cs typeface="Tahoma" panose="020B0604030504040204" pitchFamily="34" charset="0"/>
              </a:rPr>
              <a:t> </a:t>
            </a:r>
            <a:r>
              <a:rPr lang="en-US" sz="3000" b="1" dirty="0" err="1">
                <a:latin typeface="Bahnschrift SemiCondensed" panose="020B0502040204020203" pitchFamily="34" charset="0"/>
                <a:ea typeface="Tahoma" panose="020B0604030504040204" pitchFamily="34" charset="0"/>
                <a:cs typeface="Tahoma" panose="020B0604030504040204" pitchFamily="34" charset="0"/>
              </a:rPr>
              <a:t>gì</a:t>
            </a:r>
            <a:r>
              <a:rPr lang="en-US" sz="3000" b="1" dirty="0">
                <a:latin typeface="Bahnschrift SemiCondensed" panose="020B0502040204020203" pitchFamily="34" charset="0"/>
                <a:ea typeface="Tahoma" panose="020B0604030504040204" pitchFamily="34" charset="0"/>
                <a:cs typeface="Tahoma" panose="020B0604030504040204" pitchFamily="34" charset="0"/>
              </a:rPr>
              <a:t>?</a:t>
            </a:r>
          </a:p>
        </p:txBody>
      </p:sp>
      <p:pic>
        <p:nvPicPr>
          <p:cNvPr id="9" name="Picture 8">
            <a:extLst>
              <a:ext uri="{FF2B5EF4-FFF2-40B4-BE49-F238E27FC236}">
                <a16:creationId xmlns:a16="http://schemas.microsoft.com/office/drawing/2014/main" id="{441233F6-AE43-23A0-6FA7-187D59799E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5548" y="1490448"/>
            <a:ext cx="5805011" cy="4407106"/>
          </a:xfrm>
          <a:prstGeom prst="rect">
            <a:avLst/>
          </a:prstGeom>
        </p:spPr>
      </p:pic>
    </p:spTree>
    <p:extLst>
      <p:ext uri="{BB962C8B-B14F-4D97-AF65-F5344CB8AC3E}">
        <p14:creationId xmlns:p14="http://schemas.microsoft.com/office/powerpoint/2010/main" val="22782732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6"/>
                                        </p:tgtEl>
                                        <p:attrNameLst>
                                          <p:attrName>r</p:attrName>
                                        </p:attrNameLst>
                                      </p:cBhvr>
                                    </p:animRot>
                                  </p:childTnLst>
                                </p:cTn>
                              </p:par>
                              <p:par>
                                <p:cTn id="7" presetID="16" presetClass="entr" presetSubtype="21"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barn(inVertical)">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5738" y="191226"/>
            <a:ext cx="6949440" cy="1107996"/>
          </a:xfrm>
          <a:prstGeom prst="rect">
            <a:avLst/>
          </a:prstGeom>
          <a:noFill/>
        </p:spPr>
        <p:txBody>
          <a:bodyPr wrap="square" rtlCol="0">
            <a:spAutoFit/>
          </a:bodyPr>
          <a:lstStyle/>
          <a:p>
            <a:pPr algn="ctr"/>
            <a:r>
              <a:rPr lang="en-US" sz="6600" b="1" dirty="0">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p>
        </p:txBody>
      </p:sp>
      <p:pic>
        <p:nvPicPr>
          <p:cNvPr id="5"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86446" cy="25864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753AED7-200E-063B-22E7-EFE37209C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1299222"/>
            <a:ext cx="7209948" cy="4757725"/>
          </a:xfrm>
          <a:prstGeom prst="rect">
            <a:avLst/>
          </a:prstGeom>
        </p:spPr>
      </p:pic>
      <p:sp>
        <p:nvSpPr>
          <p:cNvPr id="2" name="TextBox 1">
            <a:extLst>
              <a:ext uri="{FF2B5EF4-FFF2-40B4-BE49-F238E27FC236}">
                <a16:creationId xmlns:a16="http://schemas.microsoft.com/office/drawing/2014/main" id="{4411EAA4-792F-3597-FBFB-84489933DD99}"/>
              </a:ext>
            </a:extLst>
          </p:cNvPr>
          <p:cNvSpPr txBox="1"/>
          <p:nvPr/>
        </p:nvSpPr>
        <p:spPr>
          <a:xfrm>
            <a:off x="32657" y="2586447"/>
            <a:ext cx="4075518" cy="1477328"/>
          </a:xfrm>
          <a:prstGeom prst="rect">
            <a:avLst/>
          </a:prstGeom>
          <a:noFill/>
        </p:spPr>
        <p:txBody>
          <a:bodyPr wrap="square" rtlCol="0">
            <a:spAutoFit/>
          </a:bodyPr>
          <a:lstStyle>
            <a:defPPr>
              <a:defRPr lang="en-US"/>
            </a:defPPr>
            <a:lvl1pPr>
              <a:defRPr sz="3000" b="1">
                <a:solidFill>
                  <a:srgbClr val="FF0000"/>
                </a:solidFill>
                <a:latin typeface="Bahnschrift SemiCondensed" panose="020B0502040204020203" pitchFamily="34" charset="0"/>
                <a:ea typeface="Tahoma" panose="020B0604030504040204" pitchFamily="34" charset="0"/>
                <a:cs typeface="Tahoma" panose="020B0604030504040204" pitchFamily="34" charset="0"/>
              </a:defRPr>
            </a:lvl1pPr>
          </a:lstStyle>
          <a:p>
            <a:r>
              <a:rPr lang="en-US" dirty="0" err="1"/>
              <a:t>Câu</a:t>
            </a:r>
            <a:r>
              <a:rPr lang="en-US" dirty="0"/>
              <a:t> 3: 	</a:t>
            </a:r>
          </a:p>
          <a:p>
            <a:r>
              <a:rPr lang="en-US" dirty="0" err="1">
                <a:solidFill>
                  <a:schemeClr val="tx1"/>
                </a:solidFill>
              </a:rPr>
              <a:t>Cây</a:t>
            </a:r>
            <a:r>
              <a:rPr lang="en-US" dirty="0">
                <a:solidFill>
                  <a:schemeClr val="tx1"/>
                </a:solidFill>
              </a:rPr>
              <a:t> </a:t>
            </a:r>
            <a:r>
              <a:rPr lang="en-US" dirty="0" err="1">
                <a:solidFill>
                  <a:schemeClr val="tx1"/>
                </a:solidFill>
              </a:rPr>
              <a:t>này</a:t>
            </a:r>
            <a:r>
              <a:rPr lang="en-US" dirty="0">
                <a:solidFill>
                  <a:schemeClr val="tx1"/>
                </a:solidFill>
              </a:rPr>
              <a:t> </a:t>
            </a:r>
            <a:r>
              <a:rPr lang="en-US" dirty="0" err="1">
                <a:solidFill>
                  <a:schemeClr val="tx1"/>
                </a:solidFill>
              </a:rPr>
              <a:t>tên</a:t>
            </a:r>
            <a:r>
              <a:rPr lang="en-US" dirty="0">
                <a:solidFill>
                  <a:schemeClr val="tx1"/>
                </a:solidFill>
              </a:rPr>
              <a:t> </a:t>
            </a:r>
            <a:r>
              <a:rPr lang="en-US" dirty="0" err="1">
                <a:solidFill>
                  <a:schemeClr val="tx1"/>
                </a:solidFill>
              </a:rPr>
              <a:t>gì</a:t>
            </a:r>
            <a:r>
              <a:rPr lang="en-US" dirty="0">
                <a:solidFill>
                  <a:schemeClr val="tx1"/>
                </a:solidFill>
              </a:rPr>
              <a:t>?</a:t>
            </a:r>
          </a:p>
          <a:p>
            <a:r>
              <a:rPr lang="en-US" dirty="0" err="1">
                <a:solidFill>
                  <a:schemeClr val="tx1"/>
                </a:solidFill>
              </a:rPr>
              <a:t>Thuộc</a:t>
            </a:r>
            <a:r>
              <a:rPr lang="en-US" dirty="0">
                <a:solidFill>
                  <a:schemeClr val="tx1"/>
                </a:solidFill>
              </a:rPr>
              <a:t> </a:t>
            </a:r>
            <a:r>
              <a:rPr lang="en-US" dirty="0" err="1">
                <a:solidFill>
                  <a:schemeClr val="tx1"/>
                </a:solidFill>
              </a:rPr>
              <a:t>dạng</a:t>
            </a:r>
            <a:r>
              <a:rPr lang="en-US" dirty="0">
                <a:solidFill>
                  <a:schemeClr val="tx1"/>
                </a:solidFill>
              </a:rPr>
              <a:t> </a:t>
            </a:r>
            <a:r>
              <a:rPr lang="en-US" dirty="0" err="1">
                <a:solidFill>
                  <a:schemeClr val="tx1"/>
                </a:solidFill>
              </a:rPr>
              <a:t>thân</a:t>
            </a:r>
            <a:r>
              <a:rPr lang="en-US" dirty="0">
                <a:solidFill>
                  <a:schemeClr val="tx1"/>
                </a:solidFill>
              </a:rPr>
              <a:t> </a:t>
            </a:r>
            <a:r>
              <a:rPr lang="en-US" dirty="0" err="1">
                <a:solidFill>
                  <a:schemeClr val="tx1"/>
                </a:solidFill>
              </a:rPr>
              <a:t>gì</a:t>
            </a:r>
            <a:r>
              <a:rPr lang="en-US" dirty="0">
                <a:solidFill>
                  <a:schemeClr val="tx1"/>
                </a:solidFill>
              </a:rPr>
              <a:t>? </a:t>
            </a:r>
          </a:p>
        </p:txBody>
      </p:sp>
    </p:spTree>
    <p:extLst>
      <p:ext uri="{BB962C8B-B14F-4D97-AF65-F5344CB8AC3E}">
        <p14:creationId xmlns:p14="http://schemas.microsoft.com/office/powerpoint/2010/main" val="15409636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0" name="Rectangle 104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36" name="Picture 12" descr="Cách bón phân và chăm sóc khi bầu sao ra trái ( phần 5 ) | Khoa Hien 77 -  YouTube">
            <a:extLst>
              <a:ext uri="{FF2B5EF4-FFF2-40B4-BE49-F238E27FC236}">
                <a16:creationId xmlns:a16="http://schemas.microsoft.com/office/drawing/2014/main" id="{D090B971-7D26-1FAC-B92F-0DEB5989DC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15034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Mách bạn cách trồng hoa thiên lý tạo giàn leo lý tưởng - Trồng Hoa">
            <a:extLst>
              <a:ext uri="{FF2B5EF4-FFF2-40B4-BE49-F238E27FC236}">
                <a16:creationId xmlns:a16="http://schemas.microsoft.com/office/drawing/2014/main" id="{3D320CAB-D4A7-C18F-36CA-00D60D2DF5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622" b="7108"/>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924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4" descr="Phương pháp gieo trồng cây mướp cho năng suất cao - Tạp chí Doanh nghiệp  Việt Nam">
            <a:extLst>
              <a:ext uri="{FF2B5EF4-FFF2-40B4-BE49-F238E27FC236}">
                <a16:creationId xmlns:a16="http://schemas.microsoft.com/office/drawing/2014/main" id="{381D6916-1C5B-B976-2434-CC66293895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48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C5BE957-53BC-BCF4-E2E4-971820760033}"/>
              </a:ext>
            </a:extLst>
          </p:cNvPr>
          <p:cNvSpPr/>
          <p:nvPr/>
        </p:nvSpPr>
        <p:spPr>
          <a:xfrm rot="16200000">
            <a:off x="5067942" y="-267342"/>
            <a:ext cx="2056118" cy="12192002"/>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8D68CDAA-2FF6-F21E-79BF-CCB34720B500}"/>
              </a:ext>
            </a:extLst>
          </p:cNvPr>
          <p:cNvSpPr txBox="1"/>
          <p:nvPr/>
        </p:nvSpPr>
        <p:spPr>
          <a:xfrm>
            <a:off x="1872242" y="5202198"/>
            <a:ext cx="9753600" cy="1024319"/>
          </a:xfrm>
          <a:prstGeom prst="rect">
            <a:avLst/>
          </a:prstGeom>
          <a:noFill/>
        </p:spPr>
        <p:txBody>
          <a:bodyPr wrap="square" lIns="0" tIns="0" rIns="0" bIns="0" rtlCol="0">
            <a:spAutoFit/>
          </a:bodyPr>
          <a:lstStyle/>
          <a:p>
            <a:pPr>
              <a:lnSpc>
                <a:spcPct val="125000"/>
              </a:lnSpc>
            </a:pPr>
            <a:r>
              <a:rPr lang="vi-VN" sz="2800" b="1" dirty="0">
                <a:solidFill>
                  <a:schemeClr val="bg1"/>
                </a:solidFill>
                <a:latin typeface="Arial" panose="020B0604020202020204" pitchFamily="34" charset="0"/>
                <a:cs typeface="Arial" panose="020B0604020202020204" pitchFamily="34" charset="0"/>
              </a:rPr>
              <a:t>Vì sao khi trồng các loài cây thân leo như mướp, bầu, bí thiên lí,... người trồng thường phải làm giàn cho cây?</a:t>
            </a:r>
            <a:endParaRPr lang="vi-VN" sz="2800" b="1" dirty="0">
              <a:solidFill>
                <a:schemeClr val="bg1"/>
              </a:solidFill>
            </a:endParaRPr>
          </a:p>
        </p:txBody>
      </p:sp>
      <p:pic>
        <p:nvPicPr>
          <p:cNvPr id="6" name="Picture 5">
            <a:extLst>
              <a:ext uri="{FF2B5EF4-FFF2-40B4-BE49-F238E27FC236}">
                <a16:creationId xmlns:a16="http://schemas.microsoft.com/office/drawing/2014/main" id="{11DD9D96-1154-1FD3-04F0-72076543616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85800" y="5330417"/>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978E39A-8DC4-7478-93F9-D93E7E619CBF}"/>
              </a:ext>
            </a:extLst>
          </p:cNvPr>
          <p:cNvSpPr/>
          <p:nvPr/>
        </p:nvSpPr>
        <p:spPr>
          <a:xfrm>
            <a:off x="0" y="1"/>
            <a:ext cx="7924800" cy="4799316"/>
          </a:xfrm>
          <a:prstGeom prst="rect">
            <a:avLst/>
          </a:prstGeom>
          <a:gradFill flip="none" rotWithShape="1">
            <a:gsLst>
              <a:gs pos="0">
                <a:schemeClr val="dk1">
                  <a:satMod val="105000"/>
                  <a:tint val="67000"/>
                  <a:alpha val="0"/>
                  <a:lumMod val="10000"/>
                </a:schemeClr>
              </a:gs>
              <a:gs pos="50000">
                <a:schemeClr val="dk1">
                  <a:lumMod val="105000"/>
                  <a:satMod val="103000"/>
                  <a:tint val="73000"/>
                </a:schemeClr>
              </a:gs>
              <a:gs pos="100000">
                <a:schemeClr val="dk1">
                  <a:lumMod val="105000"/>
                  <a:satMod val="109000"/>
                  <a:tint val="81000"/>
                </a:schemeClr>
              </a:gs>
            </a:gsLst>
            <a:lin ang="2700000" scaled="1"/>
            <a:tileRect/>
          </a:gradFill>
        </p:spPr>
        <p:style>
          <a:lnRef idx="1">
            <a:schemeClr val="dk1"/>
          </a:lnRef>
          <a:fillRef idx="2">
            <a:schemeClr val="dk1"/>
          </a:fillRef>
          <a:effectRef idx="1">
            <a:schemeClr val="dk1"/>
          </a:effectRef>
          <a:fontRef idx="minor">
            <a:schemeClr val="dk1"/>
          </a:fontRef>
        </p:style>
        <p:txBody>
          <a:bodyPr rtlCol="0" anchor="ctr"/>
          <a:lstStyle/>
          <a:p>
            <a:pPr algn="just"/>
            <a:r>
              <a:rPr lang="en-US" sz="3400" dirty="0">
                <a:solidFill>
                  <a:schemeClr val="bg1"/>
                </a:solidFill>
                <a:latin typeface="Bahnschrift SemiCondensed" panose="020B0502040204020203" pitchFamily="34" charset="0"/>
              </a:rPr>
              <a:t>C</a:t>
            </a:r>
            <a:r>
              <a:rPr lang="vi-VN" sz="3400" dirty="0">
                <a:solidFill>
                  <a:schemeClr val="bg1"/>
                </a:solidFill>
                <a:latin typeface="Bahnschrift SemiCondensed" panose="020B0502040204020203" pitchFamily="34" charset="0"/>
              </a:rPr>
              <a:t>ác loại cây này thuộc dạng thân leo, việc làm giàn chắc chắn sẽ giúp cho bộ rễ các loại cây này cố định, nhánh bám vững, cây vươn dài hơn và từ đó cho hoa kết tr</a:t>
            </a:r>
            <a:r>
              <a:rPr lang="en-US" sz="3400" dirty="0">
                <a:solidFill>
                  <a:schemeClr val="bg1"/>
                </a:solidFill>
                <a:latin typeface="Bahnschrift SemiCondensed" panose="020B0502040204020203" pitchFamily="34" charset="0"/>
              </a:rPr>
              <a:t>á</a:t>
            </a:r>
            <a:r>
              <a:rPr lang="vi-VN" sz="3400" dirty="0">
                <a:solidFill>
                  <a:schemeClr val="bg1"/>
                </a:solidFill>
                <a:latin typeface="Bahnschrift SemiCondensed" panose="020B0502040204020203" pitchFamily="34" charset="0"/>
              </a:rPr>
              <a:t>i</a:t>
            </a:r>
            <a:endParaRPr lang="en-US" sz="3400" dirty="0">
              <a:solidFill>
                <a:schemeClr val="bg1"/>
              </a:solidFill>
              <a:latin typeface="Bahnschrift SemiCondensed" panose="020B0502040204020203" pitchFamily="34" charset="0"/>
            </a:endParaRPr>
          </a:p>
        </p:txBody>
      </p:sp>
    </p:spTree>
    <p:extLst>
      <p:ext uri="{BB962C8B-B14F-4D97-AF65-F5344CB8AC3E}">
        <p14:creationId xmlns:p14="http://schemas.microsoft.com/office/powerpoint/2010/main" val="259858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3" grpId="0" animBg="1"/>
    </p:bldLst>
  </p:timing>
</p:sld>
</file>

<file path=ppt/theme/theme1.xml><?xml version="1.0" encoding="utf-8"?>
<a:theme xmlns:a="http://schemas.openxmlformats.org/drawingml/2006/main" name="Office Theme">
  <a:themeElements>
    <a:clrScheme name="9Slide - 2019">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1">
      <a:majorFont>
        <a:latin typeface="Arial"/>
        <a:ea typeface="方正少儿简体"/>
        <a:cs typeface=""/>
      </a:majorFont>
      <a:minorFont>
        <a:latin typeface="Arial"/>
        <a:ea typeface="思源黑体 CN 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444</TotalTime>
  <Words>1355</Words>
  <Application>Microsoft Office PowerPoint</Application>
  <PresentationFormat>Widescreen</PresentationFormat>
  <Paragraphs>124</Paragraphs>
  <Slides>46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Arial</vt:lpstr>
      <vt:lpstr>Bahnschrift SemiCondensed</vt:lpstr>
      <vt:lpstr>Calibri</vt:lpstr>
      <vt:lpstr>Tahoma</vt:lpstr>
      <vt:lpstr>Times New Roman</vt:lpstr>
      <vt:lpstr>Wingdings</vt:lpstr>
      <vt:lpstr>思源黑体 CN Bold</vt:lpstr>
      <vt:lpstr>方正少儿简体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dc:description>9Slide.vn</dc:description>
  <cp:lastModifiedBy>Admin</cp:lastModifiedBy>
  <cp:revision>51</cp:revision>
  <dcterms:created xsi:type="dcterms:W3CDTF">2022-05-26T04:19:46Z</dcterms:created>
  <dcterms:modified xsi:type="dcterms:W3CDTF">2025-04-04T01:58:00Z</dcterms:modified>
  <cp:category>9Slide.vn</cp:category>
</cp:coreProperties>
</file>