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9" r:id="rId2"/>
    <p:sldId id="280" r:id="rId3"/>
    <p:sldId id="268" r:id="rId4"/>
    <p:sldId id="289" r:id="rId5"/>
    <p:sldId id="259" r:id="rId6"/>
    <p:sldId id="267" r:id="rId7"/>
    <p:sldId id="286" r:id="rId8"/>
    <p:sldId id="263" r:id="rId9"/>
    <p:sldId id="262" r:id="rId10"/>
    <p:sldId id="275" r:id="rId11"/>
    <p:sldId id="28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BCF093-DF9D-48AC-8165-0ED9CB67864C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0666D-5CF2-4529-9AEE-62487D90F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23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8648C-DFFA-4580-99D8-F32C561C51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2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8648C-DFFA-4580-99D8-F32C561C51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69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08648C-DFFA-4580-99D8-F32C561C51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190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4" name="Google Shape;3544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143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8442662-325C-4C7E-8F08-2F0E53BBAB50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29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9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59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465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7"/>
          <p:cNvSpPr txBox="1">
            <a:spLocks noGrp="1"/>
          </p:cNvSpPr>
          <p:nvPr>
            <p:ph type="body" idx="1"/>
          </p:nvPr>
        </p:nvSpPr>
        <p:spPr>
          <a:xfrm>
            <a:off x="960000" y="1955567"/>
            <a:ext cx="6008800" cy="34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8945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1219170" lvl="1" indent="-4317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6008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7"/>
          <p:cNvSpPr/>
          <p:nvPr/>
        </p:nvSpPr>
        <p:spPr>
          <a:xfrm>
            <a:off x="-588700" y="4941567"/>
            <a:ext cx="3772069" cy="2018035"/>
          </a:xfrm>
          <a:custGeom>
            <a:avLst/>
            <a:gdLst/>
            <a:ahLst/>
            <a:cxnLst/>
            <a:rect l="l" t="t" r="r" b="b"/>
            <a:pathLst>
              <a:path w="28462" h="15227" extrusionOk="0">
                <a:moveTo>
                  <a:pt x="1255" y="0"/>
                </a:moveTo>
                <a:cubicBezTo>
                  <a:pt x="827" y="0"/>
                  <a:pt x="409" y="41"/>
                  <a:pt x="1" y="143"/>
                </a:cubicBezTo>
                <a:lnTo>
                  <a:pt x="1" y="15226"/>
                </a:lnTo>
                <a:lnTo>
                  <a:pt x="28462" y="15226"/>
                </a:lnTo>
                <a:cubicBezTo>
                  <a:pt x="27779" y="12532"/>
                  <a:pt x="26584" y="10317"/>
                  <a:pt x="23951" y="9369"/>
                </a:cubicBezTo>
                <a:cubicBezTo>
                  <a:pt x="22931" y="8991"/>
                  <a:pt x="21931" y="8838"/>
                  <a:pt x="20941" y="8838"/>
                </a:cubicBezTo>
                <a:cubicBezTo>
                  <a:pt x="19635" y="8838"/>
                  <a:pt x="18339" y="9113"/>
                  <a:pt x="16992" y="9542"/>
                </a:cubicBezTo>
                <a:cubicBezTo>
                  <a:pt x="15400" y="10052"/>
                  <a:pt x="13859" y="10705"/>
                  <a:pt x="12267" y="10705"/>
                </a:cubicBezTo>
                <a:cubicBezTo>
                  <a:pt x="11644" y="10705"/>
                  <a:pt x="11011" y="10603"/>
                  <a:pt x="10358" y="10358"/>
                </a:cubicBezTo>
                <a:cubicBezTo>
                  <a:pt x="8930" y="9807"/>
                  <a:pt x="8063" y="8582"/>
                  <a:pt x="7582" y="7011"/>
                </a:cubicBezTo>
                <a:cubicBezTo>
                  <a:pt x="7144" y="5562"/>
                  <a:pt x="7011" y="4103"/>
                  <a:pt x="6246" y="2806"/>
                </a:cubicBezTo>
                <a:cubicBezTo>
                  <a:pt x="5532" y="1602"/>
                  <a:pt x="4460" y="776"/>
                  <a:pt x="3215" y="327"/>
                </a:cubicBezTo>
                <a:cubicBezTo>
                  <a:pt x="2643" y="123"/>
                  <a:pt x="1949" y="0"/>
                  <a:pt x="1255" y="0"/>
                </a:cubicBezTo>
                <a:close/>
              </a:path>
            </a:pathLst>
          </a:custGeom>
          <a:gradFill>
            <a:gsLst>
              <a:gs pos="0">
                <a:schemeClr val="dk2"/>
              </a:gs>
              <a:gs pos="100000">
                <a:schemeClr val="lt1"/>
              </a:gs>
            </a:gsLst>
            <a:lin ang="5400012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2" name="Google Shape;332;p7"/>
          <p:cNvGrpSpPr/>
          <p:nvPr/>
        </p:nvGrpSpPr>
        <p:grpSpPr>
          <a:xfrm rot="801925">
            <a:off x="11408995" y="5802713"/>
            <a:ext cx="1690141" cy="1649764"/>
            <a:chOff x="4398550" y="1304850"/>
            <a:chExt cx="266625" cy="260250"/>
          </a:xfrm>
        </p:grpSpPr>
        <p:sp>
          <p:nvSpPr>
            <p:cNvPr id="333" name="Google Shape;333;p7"/>
            <p:cNvSpPr/>
            <p:nvPr/>
          </p:nvSpPr>
          <p:spPr>
            <a:xfrm>
              <a:off x="4446500" y="1431650"/>
              <a:ext cx="85250" cy="104875"/>
            </a:xfrm>
            <a:custGeom>
              <a:avLst/>
              <a:gdLst/>
              <a:ahLst/>
              <a:cxnLst/>
              <a:rect l="l" t="t" r="r" b="b"/>
              <a:pathLst>
                <a:path w="3410" h="4195" extrusionOk="0">
                  <a:moveTo>
                    <a:pt x="3409" y="0"/>
                  </a:moveTo>
                  <a:cubicBezTo>
                    <a:pt x="3409" y="0"/>
                    <a:pt x="1398" y="888"/>
                    <a:pt x="1" y="4195"/>
                  </a:cubicBezTo>
                  <a:cubicBezTo>
                    <a:pt x="1" y="4195"/>
                    <a:pt x="3083" y="2235"/>
                    <a:pt x="340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474825" y="1434700"/>
              <a:ext cx="54600" cy="67650"/>
            </a:xfrm>
            <a:custGeom>
              <a:avLst/>
              <a:gdLst/>
              <a:ahLst/>
              <a:cxnLst/>
              <a:rect l="l" t="t" r="r" b="b"/>
              <a:pathLst>
                <a:path w="2184" h="2706" extrusionOk="0">
                  <a:moveTo>
                    <a:pt x="2164" y="0"/>
                  </a:moveTo>
                  <a:lnTo>
                    <a:pt x="0" y="2705"/>
                  </a:lnTo>
                  <a:cubicBezTo>
                    <a:pt x="0" y="2706"/>
                    <a:pt x="0" y="2706"/>
                    <a:pt x="1" y="2706"/>
                  </a:cubicBezTo>
                  <a:cubicBezTo>
                    <a:pt x="43" y="2706"/>
                    <a:pt x="2174" y="11"/>
                    <a:pt x="2184" y="11"/>
                  </a:cubicBezTo>
                  <a:lnTo>
                    <a:pt x="218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4499050" y="1431650"/>
              <a:ext cx="53350" cy="133450"/>
            </a:xfrm>
            <a:custGeom>
              <a:avLst/>
              <a:gdLst/>
              <a:ahLst/>
              <a:cxnLst/>
              <a:rect l="l" t="t" r="r" b="b"/>
              <a:pathLst>
                <a:path w="2134" h="5338" extrusionOk="0">
                  <a:moveTo>
                    <a:pt x="1307" y="0"/>
                  </a:moveTo>
                  <a:lnTo>
                    <a:pt x="1307" y="0"/>
                  </a:lnTo>
                  <a:cubicBezTo>
                    <a:pt x="1307" y="0"/>
                    <a:pt x="1" y="1776"/>
                    <a:pt x="450" y="5338"/>
                  </a:cubicBezTo>
                  <a:cubicBezTo>
                    <a:pt x="450" y="5338"/>
                    <a:pt x="2133" y="2102"/>
                    <a:pt x="1307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4517950" y="1435475"/>
              <a:ext cx="13525" cy="85750"/>
            </a:xfrm>
            <a:custGeom>
              <a:avLst/>
              <a:gdLst/>
              <a:ahLst/>
              <a:cxnLst/>
              <a:rect l="l" t="t" r="r" b="b"/>
              <a:pathLst>
                <a:path w="541" h="3430" extrusionOk="0">
                  <a:moveTo>
                    <a:pt x="531" y="0"/>
                  </a:moveTo>
                  <a:cubicBezTo>
                    <a:pt x="520" y="0"/>
                    <a:pt x="520" y="0"/>
                    <a:pt x="510" y="10"/>
                  </a:cubicBezTo>
                  <a:lnTo>
                    <a:pt x="0" y="3429"/>
                  </a:lnTo>
                  <a:cubicBezTo>
                    <a:pt x="0" y="3430"/>
                    <a:pt x="0" y="3430"/>
                    <a:pt x="1" y="3430"/>
                  </a:cubicBezTo>
                  <a:cubicBezTo>
                    <a:pt x="27" y="3430"/>
                    <a:pt x="531" y="10"/>
                    <a:pt x="531" y="10"/>
                  </a:cubicBezTo>
                  <a:cubicBezTo>
                    <a:pt x="541" y="10"/>
                    <a:pt x="531" y="0"/>
                    <a:pt x="53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4525600" y="1431650"/>
              <a:ext cx="54350" cy="126300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532975" y="1435200"/>
              <a:ext cx="32350" cy="81175"/>
            </a:xfrm>
            <a:custGeom>
              <a:avLst/>
              <a:gdLst/>
              <a:ahLst/>
              <a:cxnLst/>
              <a:rect l="l" t="t" r="r" b="b"/>
              <a:pathLst>
                <a:path w="1294" h="3247" extrusionOk="0">
                  <a:moveTo>
                    <a:pt x="1" y="1"/>
                  </a:moveTo>
                  <a:lnTo>
                    <a:pt x="1" y="21"/>
                  </a:lnTo>
                  <a:lnTo>
                    <a:pt x="1266" y="3246"/>
                  </a:lnTo>
                  <a:cubicBezTo>
                    <a:pt x="1266" y="3246"/>
                    <a:pt x="1266" y="3246"/>
                    <a:pt x="1266" y="3246"/>
                  </a:cubicBezTo>
                  <a:cubicBezTo>
                    <a:pt x="1293" y="3246"/>
                    <a:pt x="11" y="11"/>
                    <a:pt x="21" y="11"/>
                  </a:cubicBezTo>
                  <a:cubicBezTo>
                    <a:pt x="11" y="1"/>
                    <a:pt x="1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1725" y="1431650"/>
              <a:ext cx="104875" cy="85225"/>
            </a:xfrm>
            <a:custGeom>
              <a:avLst/>
              <a:gdLst/>
              <a:ahLst/>
              <a:cxnLst/>
              <a:rect l="l" t="t" r="r" b="b"/>
              <a:pathLst>
                <a:path w="4195" h="3409" extrusionOk="0">
                  <a:moveTo>
                    <a:pt x="0" y="0"/>
                  </a:moveTo>
                  <a:cubicBezTo>
                    <a:pt x="0" y="0"/>
                    <a:pt x="878" y="2021"/>
                    <a:pt x="4194" y="3409"/>
                  </a:cubicBezTo>
                  <a:cubicBezTo>
                    <a:pt x="4194" y="3409"/>
                    <a:pt x="2235" y="33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34525" y="1434000"/>
              <a:ext cx="68900" cy="54575"/>
            </a:xfrm>
            <a:custGeom>
              <a:avLst/>
              <a:gdLst/>
              <a:ahLst/>
              <a:cxnLst/>
              <a:rect l="l" t="t" r="r" b="b"/>
              <a:pathLst>
                <a:path w="2756" h="2183" extrusionOk="0">
                  <a:moveTo>
                    <a:pt x="16" y="1"/>
                  </a:moveTo>
                  <a:cubicBezTo>
                    <a:pt x="13" y="1"/>
                    <a:pt x="11" y="3"/>
                    <a:pt x="11" y="8"/>
                  </a:cubicBezTo>
                  <a:cubicBezTo>
                    <a:pt x="0" y="8"/>
                    <a:pt x="0" y="19"/>
                    <a:pt x="11" y="19"/>
                  </a:cubicBezTo>
                  <a:lnTo>
                    <a:pt x="2715" y="2182"/>
                  </a:lnTo>
                  <a:cubicBezTo>
                    <a:pt x="2755" y="2182"/>
                    <a:pt x="20" y="19"/>
                    <a:pt x="20" y="8"/>
                  </a:cubicBezTo>
                  <a:cubicBezTo>
                    <a:pt x="20" y="3"/>
                    <a:pt x="18" y="1"/>
                    <a:pt x="1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531725" y="1425925"/>
              <a:ext cx="133450" cy="29525"/>
            </a:xfrm>
            <a:custGeom>
              <a:avLst/>
              <a:gdLst/>
              <a:ahLst/>
              <a:cxnLst/>
              <a:rect l="l" t="t" r="r" b="b"/>
              <a:pathLst>
                <a:path w="5338" h="1181" extrusionOk="0">
                  <a:moveTo>
                    <a:pt x="1337" y="1"/>
                  </a:moveTo>
                  <a:cubicBezTo>
                    <a:pt x="869" y="1"/>
                    <a:pt x="412" y="66"/>
                    <a:pt x="0" y="229"/>
                  </a:cubicBezTo>
                  <a:cubicBezTo>
                    <a:pt x="0" y="229"/>
                    <a:pt x="1293" y="1180"/>
                    <a:pt x="3885" y="1180"/>
                  </a:cubicBezTo>
                  <a:cubicBezTo>
                    <a:pt x="4331" y="1180"/>
                    <a:pt x="4815" y="1152"/>
                    <a:pt x="5337" y="1086"/>
                  </a:cubicBezTo>
                  <a:cubicBezTo>
                    <a:pt x="5337" y="1086"/>
                    <a:pt x="3245" y="1"/>
                    <a:pt x="133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535525" y="1432150"/>
              <a:ext cx="86525" cy="13550"/>
            </a:xfrm>
            <a:custGeom>
              <a:avLst/>
              <a:gdLst/>
              <a:ahLst/>
              <a:cxnLst/>
              <a:rect l="l" t="t" r="r" b="b"/>
              <a:pathLst>
                <a:path w="3461" h="542" extrusionOk="0">
                  <a:moveTo>
                    <a:pt x="11" y="0"/>
                  </a:moveTo>
                  <a:cubicBezTo>
                    <a:pt x="1" y="0"/>
                    <a:pt x="1" y="0"/>
                    <a:pt x="1" y="11"/>
                  </a:cubicBezTo>
                  <a:cubicBezTo>
                    <a:pt x="1" y="11"/>
                    <a:pt x="1" y="21"/>
                    <a:pt x="11" y="21"/>
                  </a:cubicBezTo>
                  <a:lnTo>
                    <a:pt x="3430" y="542"/>
                  </a:lnTo>
                  <a:cubicBezTo>
                    <a:pt x="3461" y="521"/>
                    <a:pt x="11" y="11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04900" y="1430425"/>
              <a:ext cx="126850" cy="47925"/>
            </a:xfrm>
            <a:custGeom>
              <a:avLst/>
              <a:gdLst/>
              <a:ahLst/>
              <a:cxnLst/>
              <a:rect l="l" t="t" r="r" b="b"/>
              <a:pathLst>
                <a:path w="5074" h="1917" extrusionOk="0">
                  <a:moveTo>
                    <a:pt x="4515" y="0"/>
                  </a:moveTo>
                  <a:cubicBezTo>
                    <a:pt x="2407" y="0"/>
                    <a:pt x="1" y="1917"/>
                    <a:pt x="1" y="1917"/>
                  </a:cubicBezTo>
                  <a:cubicBezTo>
                    <a:pt x="3583" y="1672"/>
                    <a:pt x="5073" y="49"/>
                    <a:pt x="5073" y="49"/>
                  </a:cubicBezTo>
                  <a:cubicBezTo>
                    <a:pt x="4891" y="15"/>
                    <a:pt x="4704" y="0"/>
                    <a:pt x="4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446500" y="1432925"/>
              <a:ext cx="81675" cy="29375"/>
            </a:xfrm>
            <a:custGeom>
              <a:avLst/>
              <a:gdLst/>
              <a:ahLst/>
              <a:cxnLst/>
              <a:rect l="l" t="t" r="r" b="b"/>
              <a:pathLst>
                <a:path w="3267" h="1175" extrusionOk="0">
                  <a:moveTo>
                    <a:pt x="3256" y="0"/>
                  </a:moveTo>
                  <a:lnTo>
                    <a:pt x="1" y="1174"/>
                  </a:lnTo>
                  <a:cubicBezTo>
                    <a:pt x="0" y="1174"/>
                    <a:pt x="1" y="1174"/>
                    <a:pt x="2" y="1174"/>
                  </a:cubicBezTo>
                  <a:cubicBezTo>
                    <a:pt x="63" y="1174"/>
                    <a:pt x="3227" y="21"/>
                    <a:pt x="3256" y="21"/>
                  </a:cubicBezTo>
                  <a:cubicBezTo>
                    <a:pt x="3256" y="21"/>
                    <a:pt x="3256" y="21"/>
                    <a:pt x="3256" y="21"/>
                  </a:cubicBezTo>
                  <a:cubicBezTo>
                    <a:pt x="3266" y="21"/>
                    <a:pt x="3266" y="10"/>
                    <a:pt x="3266" y="10"/>
                  </a:cubicBezTo>
                  <a:cubicBezTo>
                    <a:pt x="3266" y="0"/>
                    <a:pt x="3256" y="0"/>
                    <a:pt x="3256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398550" y="1406075"/>
              <a:ext cx="133200" cy="29025"/>
            </a:xfrm>
            <a:custGeom>
              <a:avLst/>
              <a:gdLst/>
              <a:ahLst/>
              <a:cxnLst/>
              <a:rect l="l" t="t" r="r" b="b"/>
              <a:pathLst>
                <a:path w="5328" h="1161" extrusionOk="0">
                  <a:moveTo>
                    <a:pt x="1511" y="1"/>
                  </a:moveTo>
                  <a:cubicBezTo>
                    <a:pt x="641" y="1"/>
                    <a:pt x="0" y="95"/>
                    <a:pt x="0" y="95"/>
                  </a:cubicBezTo>
                  <a:cubicBezTo>
                    <a:pt x="1764" y="963"/>
                    <a:pt x="3188" y="1160"/>
                    <a:pt x="4119" y="1160"/>
                  </a:cubicBezTo>
                  <a:cubicBezTo>
                    <a:pt x="4895" y="1160"/>
                    <a:pt x="5327" y="1023"/>
                    <a:pt x="5327" y="1023"/>
                  </a:cubicBezTo>
                  <a:cubicBezTo>
                    <a:pt x="4335" y="178"/>
                    <a:pt x="2706" y="1"/>
                    <a:pt x="151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441650" y="1415575"/>
              <a:ext cx="86250" cy="15850"/>
            </a:xfrm>
            <a:custGeom>
              <a:avLst/>
              <a:gdLst/>
              <a:ahLst/>
              <a:cxnLst/>
              <a:rect l="l" t="t" r="r" b="b"/>
              <a:pathLst>
                <a:path w="3450" h="634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3440" y="623"/>
                    <a:pt x="3440" y="633"/>
                  </a:cubicBezTo>
                  <a:cubicBezTo>
                    <a:pt x="3450" y="633"/>
                    <a:pt x="3450" y="623"/>
                    <a:pt x="3450" y="623"/>
                  </a:cubicBezTo>
                  <a:cubicBezTo>
                    <a:pt x="3450" y="613"/>
                    <a:pt x="3450" y="613"/>
                    <a:pt x="3440" y="613"/>
                  </a:cubicBez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428125" y="1345150"/>
              <a:ext cx="103625" cy="86525"/>
            </a:xfrm>
            <a:custGeom>
              <a:avLst/>
              <a:gdLst/>
              <a:ahLst/>
              <a:cxnLst/>
              <a:rect l="l" t="t" r="r" b="b"/>
              <a:pathLst>
                <a:path w="4145" h="3461" extrusionOk="0">
                  <a:moveTo>
                    <a:pt x="1" y="1"/>
                  </a:moveTo>
                  <a:cubicBezTo>
                    <a:pt x="2001" y="2981"/>
                    <a:pt x="4144" y="3460"/>
                    <a:pt x="4144" y="3460"/>
                  </a:cubicBezTo>
                  <a:cubicBezTo>
                    <a:pt x="3399" y="1337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461550" y="1372950"/>
              <a:ext cx="67375" cy="56425"/>
            </a:xfrm>
            <a:custGeom>
              <a:avLst/>
              <a:gdLst/>
              <a:ahLst/>
              <a:cxnLst/>
              <a:rect l="l" t="t" r="r" b="b"/>
              <a:pathLst>
                <a:path w="2695" h="2257" extrusionOk="0">
                  <a:moveTo>
                    <a:pt x="41" y="1"/>
                  </a:moveTo>
                  <a:cubicBezTo>
                    <a:pt x="0" y="11"/>
                    <a:pt x="2685" y="2246"/>
                    <a:pt x="2674" y="2257"/>
                  </a:cubicBezTo>
                  <a:lnTo>
                    <a:pt x="2695" y="2257"/>
                  </a:lnTo>
                  <a:cubicBezTo>
                    <a:pt x="2695" y="2246"/>
                    <a:pt x="2695" y="2246"/>
                    <a:pt x="2685" y="2236"/>
                  </a:cubicBez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485275" y="1304850"/>
              <a:ext cx="56925" cy="126825"/>
            </a:xfrm>
            <a:custGeom>
              <a:avLst/>
              <a:gdLst/>
              <a:ahLst/>
              <a:cxnLst/>
              <a:rect l="l" t="t" r="r" b="b"/>
              <a:pathLst>
                <a:path w="2277" h="5073" extrusionOk="0">
                  <a:moveTo>
                    <a:pt x="1" y="1"/>
                  </a:moveTo>
                  <a:cubicBezTo>
                    <a:pt x="246" y="3593"/>
                    <a:pt x="1858" y="5072"/>
                    <a:pt x="1858" y="5072"/>
                  </a:cubicBezTo>
                  <a:cubicBezTo>
                    <a:pt x="2276" y="2858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00500" y="1346425"/>
              <a:ext cx="30225" cy="81775"/>
            </a:xfrm>
            <a:custGeom>
              <a:avLst/>
              <a:gdLst/>
              <a:ahLst/>
              <a:cxnLst/>
              <a:rect l="l" t="t" r="r" b="b"/>
              <a:pathLst>
                <a:path w="1209" h="3271" extrusionOk="0">
                  <a:moveTo>
                    <a:pt x="24" y="0"/>
                  </a:moveTo>
                  <a:cubicBezTo>
                    <a:pt x="1" y="0"/>
                    <a:pt x="1188" y="3256"/>
                    <a:pt x="1188" y="3266"/>
                  </a:cubicBezTo>
                  <a:cubicBezTo>
                    <a:pt x="1188" y="3266"/>
                    <a:pt x="1188" y="3271"/>
                    <a:pt x="1191" y="3271"/>
                  </a:cubicBezTo>
                  <a:cubicBezTo>
                    <a:pt x="1192" y="3271"/>
                    <a:pt x="1195" y="3270"/>
                    <a:pt x="1198" y="3266"/>
                  </a:cubicBezTo>
                  <a:cubicBezTo>
                    <a:pt x="1198" y="3266"/>
                    <a:pt x="1208" y="3266"/>
                    <a:pt x="1198" y="3256"/>
                  </a:cubicBezTo>
                  <a:lnTo>
                    <a:pt x="25" y="1"/>
                  </a:ln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1" name="Google Shape;351;p7"/>
          <p:cNvGrpSpPr/>
          <p:nvPr/>
        </p:nvGrpSpPr>
        <p:grpSpPr>
          <a:xfrm rot="-2020112">
            <a:off x="6072174" y="-969379"/>
            <a:ext cx="1870605" cy="1475565"/>
            <a:chOff x="4435800" y="2249550"/>
            <a:chExt cx="422500" cy="333275"/>
          </a:xfrm>
        </p:grpSpPr>
        <p:sp>
          <p:nvSpPr>
            <p:cNvPr id="352" name="Google Shape;352;p7"/>
            <p:cNvSpPr/>
            <p:nvPr/>
          </p:nvSpPr>
          <p:spPr>
            <a:xfrm>
              <a:off x="4435800" y="2249550"/>
              <a:ext cx="422500" cy="333275"/>
            </a:xfrm>
            <a:custGeom>
              <a:avLst/>
              <a:gdLst/>
              <a:ahLst/>
              <a:cxnLst/>
              <a:rect l="l" t="t" r="r" b="b"/>
              <a:pathLst>
                <a:path w="16900" h="13331" extrusionOk="0">
                  <a:moveTo>
                    <a:pt x="8035" y="3979"/>
                  </a:moveTo>
                  <a:cubicBezTo>
                    <a:pt x="8437" y="3979"/>
                    <a:pt x="8809" y="4228"/>
                    <a:pt x="8684" y="4941"/>
                  </a:cubicBezTo>
                  <a:cubicBezTo>
                    <a:pt x="8616" y="5329"/>
                    <a:pt x="8431" y="5475"/>
                    <a:pt x="8214" y="5475"/>
                  </a:cubicBezTo>
                  <a:cubicBezTo>
                    <a:pt x="7712" y="5475"/>
                    <a:pt x="7039" y="4698"/>
                    <a:pt x="7246" y="4349"/>
                  </a:cubicBezTo>
                  <a:cubicBezTo>
                    <a:pt x="7368" y="4140"/>
                    <a:pt x="7712" y="3979"/>
                    <a:pt x="8035" y="3979"/>
                  </a:cubicBezTo>
                  <a:close/>
                  <a:moveTo>
                    <a:pt x="10313" y="4281"/>
                  </a:moveTo>
                  <a:cubicBezTo>
                    <a:pt x="10475" y="4281"/>
                    <a:pt x="10625" y="4436"/>
                    <a:pt x="10705" y="4859"/>
                  </a:cubicBezTo>
                  <a:cubicBezTo>
                    <a:pt x="10816" y="5441"/>
                    <a:pt x="10549" y="5657"/>
                    <a:pt x="10256" y="5657"/>
                  </a:cubicBezTo>
                  <a:cubicBezTo>
                    <a:pt x="9958" y="5657"/>
                    <a:pt x="9633" y="5433"/>
                    <a:pt x="9654" y="5145"/>
                  </a:cubicBezTo>
                  <a:cubicBezTo>
                    <a:pt x="9680" y="4796"/>
                    <a:pt x="10017" y="4281"/>
                    <a:pt x="10313" y="4281"/>
                  </a:cubicBezTo>
                  <a:close/>
                  <a:moveTo>
                    <a:pt x="12368" y="4588"/>
                  </a:moveTo>
                  <a:cubicBezTo>
                    <a:pt x="13128" y="4588"/>
                    <a:pt x="13728" y="5923"/>
                    <a:pt x="13042" y="6410"/>
                  </a:cubicBezTo>
                  <a:cubicBezTo>
                    <a:pt x="12865" y="6532"/>
                    <a:pt x="12686" y="6584"/>
                    <a:pt x="12515" y="6584"/>
                  </a:cubicBezTo>
                  <a:cubicBezTo>
                    <a:pt x="11802" y="6584"/>
                    <a:pt x="11236" y="5670"/>
                    <a:pt x="11582" y="5135"/>
                  </a:cubicBezTo>
                  <a:cubicBezTo>
                    <a:pt x="11833" y="4742"/>
                    <a:pt x="12110" y="4588"/>
                    <a:pt x="12368" y="4588"/>
                  </a:cubicBezTo>
                  <a:close/>
                  <a:moveTo>
                    <a:pt x="7015" y="6376"/>
                  </a:moveTo>
                  <a:cubicBezTo>
                    <a:pt x="7142" y="6376"/>
                    <a:pt x="7264" y="6407"/>
                    <a:pt x="7368" y="6482"/>
                  </a:cubicBezTo>
                  <a:cubicBezTo>
                    <a:pt x="7772" y="6767"/>
                    <a:pt x="7106" y="7194"/>
                    <a:pt x="6587" y="7194"/>
                  </a:cubicBezTo>
                  <a:cubicBezTo>
                    <a:pt x="6438" y="7194"/>
                    <a:pt x="6301" y="7158"/>
                    <a:pt x="6205" y="7074"/>
                  </a:cubicBezTo>
                  <a:cubicBezTo>
                    <a:pt x="5961" y="6854"/>
                    <a:pt x="6520" y="6376"/>
                    <a:pt x="7015" y="6376"/>
                  </a:cubicBezTo>
                  <a:close/>
                  <a:moveTo>
                    <a:pt x="9106" y="7486"/>
                  </a:moveTo>
                  <a:cubicBezTo>
                    <a:pt x="9254" y="7486"/>
                    <a:pt x="9398" y="7530"/>
                    <a:pt x="9521" y="7635"/>
                  </a:cubicBezTo>
                  <a:cubicBezTo>
                    <a:pt x="10017" y="8059"/>
                    <a:pt x="9178" y="8740"/>
                    <a:pt x="8542" y="8740"/>
                  </a:cubicBezTo>
                  <a:cubicBezTo>
                    <a:pt x="8366" y="8740"/>
                    <a:pt x="8205" y="8688"/>
                    <a:pt x="8092" y="8564"/>
                  </a:cubicBezTo>
                  <a:cubicBezTo>
                    <a:pt x="7788" y="8243"/>
                    <a:pt x="8491" y="7486"/>
                    <a:pt x="9106" y="7486"/>
                  </a:cubicBezTo>
                  <a:close/>
                  <a:moveTo>
                    <a:pt x="8812" y="0"/>
                  </a:moveTo>
                  <a:cubicBezTo>
                    <a:pt x="8130" y="0"/>
                    <a:pt x="7847" y="221"/>
                    <a:pt x="7868" y="450"/>
                  </a:cubicBezTo>
                  <a:cubicBezTo>
                    <a:pt x="7899" y="838"/>
                    <a:pt x="11664" y="2594"/>
                    <a:pt x="9674" y="3645"/>
                  </a:cubicBezTo>
                  <a:lnTo>
                    <a:pt x="9664" y="3655"/>
                  </a:lnTo>
                  <a:cubicBezTo>
                    <a:pt x="9646" y="3661"/>
                    <a:pt x="9630" y="3664"/>
                    <a:pt x="9613" y="3664"/>
                  </a:cubicBezTo>
                  <a:cubicBezTo>
                    <a:pt x="9187" y="3664"/>
                    <a:pt x="9176" y="1523"/>
                    <a:pt x="7082" y="747"/>
                  </a:cubicBezTo>
                  <a:cubicBezTo>
                    <a:pt x="6825" y="651"/>
                    <a:pt x="6318" y="583"/>
                    <a:pt x="6028" y="583"/>
                  </a:cubicBezTo>
                  <a:cubicBezTo>
                    <a:pt x="6007" y="583"/>
                    <a:pt x="5988" y="583"/>
                    <a:pt x="5970" y="584"/>
                  </a:cubicBezTo>
                  <a:cubicBezTo>
                    <a:pt x="5092" y="634"/>
                    <a:pt x="4521" y="1246"/>
                    <a:pt x="4582" y="1502"/>
                  </a:cubicBezTo>
                  <a:cubicBezTo>
                    <a:pt x="4654" y="1829"/>
                    <a:pt x="7133" y="1981"/>
                    <a:pt x="6633" y="3206"/>
                  </a:cubicBezTo>
                  <a:cubicBezTo>
                    <a:pt x="6541" y="3421"/>
                    <a:pt x="6450" y="3523"/>
                    <a:pt x="6348" y="3532"/>
                  </a:cubicBezTo>
                  <a:cubicBezTo>
                    <a:pt x="6338" y="3533"/>
                    <a:pt x="6328" y="3534"/>
                    <a:pt x="6318" y="3534"/>
                  </a:cubicBezTo>
                  <a:cubicBezTo>
                    <a:pt x="5875" y="3534"/>
                    <a:pt x="5787" y="2388"/>
                    <a:pt x="3939" y="1838"/>
                  </a:cubicBezTo>
                  <a:cubicBezTo>
                    <a:pt x="3740" y="1778"/>
                    <a:pt x="3557" y="1754"/>
                    <a:pt x="3400" y="1754"/>
                  </a:cubicBezTo>
                  <a:cubicBezTo>
                    <a:pt x="3371" y="1754"/>
                    <a:pt x="3343" y="1755"/>
                    <a:pt x="3316" y="1757"/>
                  </a:cubicBezTo>
                  <a:cubicBezTo>
                    <a:pt x="2817" y="1788"/>
                    <a:pt x="2541" y="2063"/>
                    <a:pt x="2572" y="2287"/>
                  </a:cubicBezTo>
                  <a:cubicBezTo>
                    <a:pt x="2622" y="2604"/>
                    <a:pt x="6001" y="3165"/>
                    <a:pt x="5398" y="4390"/>
                  </a:cubicBezTo>
                  <a:cubicBezTo>
                    <a:pt x="5296" y="4604"/>
                    <a:pt x="5194" y="4696"/>
                    <a:pt x="5072" y="4696"/>
                  </a:cubicBezTo>
                  <a:cubicBezTo>
                    <a:pt x="5070" y="4696"/>
                    <a:pt x="5068" y="4696"/>
                    <a:pt x="5066" y="4696"/>
                  </a:cubicBezTo>
                  <a:cubicBezTo>
                    <a:pt x="4498" y="4696"/>
                    <a:pt x="4118" y="3042"/>
                    <a:pt x="2572" y="2869"/>
                  </a:cubicBezTo>
                  <a:cubicBezTo>
                    <a:pt x="2470" y="2860"/>
                    <a:pt x="2371" y="2855"/>
                    <a:pt x="2275" y="2855"/>
                  </a:cubicBezTo>
                  <a:cubicBezTo>
                    <a:pt x="2158" y="2855"/>
                    <a:pt x="2045" y="2863"/>
                    <a:pt x="1939" y="2879"/>
                  </a:cubicBezTo>
                  <a:cubicBezTo>
                    <a:pt x="878" y="3053"/>
                    <a:pt x="225" y="3941"/>
                    <a:pt x="61" y="4747"/>
                  </a:cubicBezTo>
                  <a:cubicBezTo>
                    <a:pt x="10" y="5053"/>
                    <a:pt x="21" y="5339"/>
                    <a:pt x="102" y="5584"/>
                  </a:cubicBezTo>
                  <a:cubicBezTo>
                    <a:pt x="134" y="5675"/>
                    <a:pt x="221" y="5707"/>
                    <a:pt x="342" y="5707"/>
                  </a:cubicBezTo>
                  <a:cubicBezTo>
                    <a:pt x="629" y="5707"/>
                    <a:pt x="1108" y="5528"/>
                    <a:pt x="1501" y="5528"/>
                  </a:cubicBezTo>
                  <a:cubicBezTo>
                    <a:pt x="1741" y="5528"/>
                    <a:pt x="1948" y="5594"/>
                    <a:pt x="2062" y="5809"/>
                  </a:cubicBezTo>
                  <a:cubicBezTo>
                    <a:pt x="2429" y="6523"/>
                    <a:pt x="0" y="6115"/>
                    <a:pt x="541" y="7115"/>
                  </a:cubicBezTo>
                  <a:cubicBezTo>
                    <a:pt x="612" y="7247"/>
                    <a:pt x="694" y="7360"/>
                    <a:pt x="765" y="7472"/>
                  </a:cubicBezTo>
                  <a:cubicBezTo>
                    <a:pt x="1031" y="7833"/>
                    <a:pt x="1312" y="8007"/>
                    <a:pt x="1620" y="8007"/>
                  </a:cubicBezTo>
                  <a:cubicBezTo>
                    <a:pt x="1867" y="8007"/>
                    <a:pt x="2132" y="7894"/>
                    <a:pt x="2418" y="7676"/>
                  </a:cubicBezTo>
                  <a:cubicBezTo>
                    <a:pt x="2994" y="7240"/>
                    <a:pt x="3544" y="6797"/>
                    <a:pt x="4051" y="6797"/>
                  </a:cubicBezTo>
                  <a:cubicBezTo>
                    <a:pt x="4173" y="6797"/>
                    <a:pt x="4292" y="6822"/>
                    <a:pt x="4409" y="6880"/>
                  </a:cubicBezTo>
                  <a:cubicBezTo>
                    <a:pt x="4429" y="6890"/>
                    <a:pt x="4459" y="6900"/>
                    <a:pt x="4480" y="6920"/>
                  </a:cubicBezTo>
                  <a:cubicBezTo>
                    <a:pt x="5001" y="7360"/>
                    <a:pt x="4858" y="7696"/>
                    <a:pt x="3827" y="8063"/>
                  </a:cubicBezTo>
                  <a:cubicBezTo>
                    <a:pt x="2796" y="8441"/>
                    <a:pt x="1306" y="8533"/>
                    <a:pt x="1806" y="9247"/>
                  </a:cubicBezTo>
                  <a:cubicBezTo>
                    <a:pt x="2000" y="9523"/>
                    <a:pt x="2194" y="9727"/>
                    <a:pt x="2398" y="9891"/>
                  </a:cubicBezTo>
                  <a:cubicBezTo>
                    <a:pt x="2592" y="10054"/>
                    <a:pt x="2796" y="10166"/>
                    <a:pt x="3000" y="10258"/>
                  </a:cubicBezTo>
                  <a:cubicBezTo>
                    <a:pt x="3210" y="10351"/>
                    <a:pt x="3390" y="10404"/>
                    <a:pt x="3564" y="10404"/>
                  </a:cubicBezTo>
                  <a:cubicBezTo>
                    <a:pt x="3909" y="10404"/>
                    <a:pt x="4234" y="10197"/>
                    <a:pt x="4735" y="9676"/>
                  </a:cubicBezTo>
                  <a:cubicBezTo>
                    <a:pt x="5371" y="9005"/>
                    <a:pt x="5885" y="8494"/>
                    <a:pt x="6348" y="8494"/>
                  </a:cubicBezTo>
                  <a:cubicBezTo>
                    <a:pt x="6420" y="8494"/>
                    <a:pt x="6491" y="8507"/>
                    <a:pt x="6562" y="8533"/>
                  </a:cubicBezTo>
                  <a:cubicBezTo>
                    <a:pt x="6562" y="8533"/>
                    <a:pt x="6572" y="8533"/>
                    <a:pt x="6582" y="8544"/>
                  </a:cubicBezTo>
                  <a:cubicBezTo>
                    <a:pt x="7082" y="8788"/>
                    <a:pt x="7082" y="8952"/>
                    <a:pt x="6255" y="9982"/>
                  </a:cubicBezTo>
                  <a:cubicBezTo>
                    <a:pt x="5419" y="11013"/>
                    <a:pt x="4316" y="10829"/>
                    <a:pt x="4511" y="11625"/>
                  </a:cubicBezTo>
                  <a:cubicBezTo>
                    <a:pt x="4602" y="12043"/>
                    <a:pt x="5103" y="12217"/>
                    <a:pt x="5674" y="12390"/>
                  </a:cubicBezTo>
                  <a:cubicBezTo>
                    <a:pt x="5725" y="12401"/>
                    <a:pt x="5776" y="12411"/>
                    <a:pt x="5827" y="12431"/>
                  </a:cubicBezTo>
                  <a:cubicBezTo>
                    <a:pt x="6032" y="12490"/>
                    <a:pt x="6218" y="12533"/>
                    <a:pt x="6401" y="12533"/>
                  </a:cubicBezTo>
                  <a:cubicBezTo>
                    <a:pt x="6791" y="12533"/>
                    <a:pt x="7163" y="12337"/>
                    <a:pt x="7664" y="11676"/>
                  </a:cubicBezTo>
                  <a:cubicBezTo>
                    <a:pt x="8409" y="10696"/>
                    <a:pt x="8256" y="9646"/>
                    <a:pt x="9072" y="9625"/>
                  </a:cubicBezTo>
                  <a:lnTo>
                    <a:pt x="9083" y="9625"/>
                  </a:lnTo>
                  <a:cubicBezTo>
                    <a:pt x="9879" y="9625"/>
                    <a:pt x="9572" y="10585"/>
                    <a:pt x="8847" y="11646"/>
                  </a:cubicBezTo>
                  <a:cubicBezTo>
                    <a:pt x="8113" y="12717"/>
                    <a:pt x="7899" y="13023"/>
                    <a:pt x="8491" y="13177"/>
                  </a:cubicBezTo>
                  <a:cubicBezTo>
                    <a:pt x="8634" y="13207"/>
                    <a:pt x="8786" y="13248"/>
                    <a:pt x="8940" y="13279"/>
                  </a:cubicBezTo>
                  <a:cubicBezTo>
                    <a:pt x="9093" y="13309"/>
                    <a:pt x="9250" y="13331"/>
                    <a:pt x="9404" y="13331"/>
                  </a:cubicBezTo>
                  <a:cubicBezTo>
                    <a:pt x="9762" y="13331"/>
                    <a:pt x="10102" y="13215"/>
                    <a:pt x="10337" y="12830"/>
                  </a:cubicBezTo>
                  <a:cubicBezTo>
                    <a:pt x="10786" y="12095"/>
                    <a:pt x="11185" y="11095"/>
                    <a:pt x="11083" y="10207"/>
                  </a:cubicBezTo>
                  <a:cubicBezTo>
                    <a:pt x="10991" y="9380"/>
                    <a:pt x="11062" y="9074"/>
                    <a:pt x="11552" y="9023"/>
                  </a:cubicBezTo>
                  <a:cubicBezTo>
                    <a:pt x="11572" y="9023"/>
                    <a:pt x="11593" y="9018"/>
                    <a:pt x="11613" y="9018"/>
                  </a:cubicBezTo>
                  <a:cubicBezTo>
                    <a:pt x="11623" y="9018"/>
                    <a:pt x="11634" y="9019"/>
                    <a:pt x="11644" y="9023"/>
                  </a:cubicBezTo>
                  <a:cubicBezTo>
                    <a:pt x="12236" y="9064"/>
                    <a:pt x="12562" y="9145"/>
                    <a:pt x="12471" y="10095"/>
                  </a:cubicBezTo>
                  <a:cubicBezTo>
                    <a:pt x="12378" y="11043"/>
                    <a:pt x="11460" y="12390"/>
                    <a:pt x="11818" y="12707"/>
                  </a:cubicBezTo>
                  <a:cubicBezTo>
                    <a:pt x="11838" y="12717"/>
                    <a:pt x="11868" y="12728"/>
                    <a:pt x="11889" y="12737"/>
                  </a:cubicBezTo>
                  <a:cubicBezTo>
                    <a:pt x="11915" y="12745"/>
                    <a:pt x="11944" y="12749"/>
                    <a:pt x="11977" y="12749"/>
                  </a:cubicBezTo>
                  <a:cubicBezTo>
                    <a:pt x="12563" y="12749"/>
                    <a:pt x="14168" y="11576"/>
                    <a:pt x="14583" y="10329"/>
                  </a:cubicBezTo>
                  <a:cubicBezTo>
                    <a:pt x="15011" y="9054"/>
                    <a:pt x="13195" y="8390"/>
                    <a:pt x="13174" y="7839"/>
                  </a:cubicBezTo>
                  <a:cubicBezTo>
                    <a:pt x="13174" y="7798"/>
                    <a:pt x="13185" y="7748"/>
                    <a:pt x="13215" y="7696"/>
                  </a:cubicBezTo>
                  <a:cubicBezTo>
                    <a:pt x="13246" y="7645"/>
                    <a:pt x="13287" y="7614"/>
                    <a:pt x="13338" y="7594"/>
                  </a:cubicBezTo>
                  <a:cubicBezTo>
                    <a:pt x="13818" y="7390"/>
                    <a:pt x="15195" y="7870"/>
                    <a:pt x="16022" y="6737"/>
                  </a:cubicBezTo>
                  <a:cubicBezTo>
                    <a:pt x="16900" y="5553"/>
                    <a:pt x="16807" y="3369"/>
                    <a:pt x="15471" y="2614"/>
                  </a:cubicBezTo>
                  <a:cubicBezTo>
                    <a:pt x="15389" y="2573"/>
                    <a:pt x="15308" y="2532"/>
                    <a:pt x="15215" y="2491"/>
                  </a:cubicBezTo>
                  <a:cubicBezTo>
                    <a:pt x="15172" y="2475"/>
                    <a:pt x="15134" y="2467"/>
                    <a:pt x="15100" y="2467"/>
                  </a:cubicBezTo>
                  <a:cubicBezTo>
                    <a:pt x="14563" y="2467"/>
                    <a:pt x="15114" y="4409"/>
                    <a:pt x="14203" y="4409"/>
                  </a:cubicBezTo>
                  <a:cubicBezTo>
                    <a:pt x="14139" y="4409"/>
                    <a:pt x="14069" y="4400"/>
                    <a:pt x="13991" y="4380"/>
                  </a:cubicBezTo>
                  <a:cubicBezTo>
                    <a:pt x="13950" y="4369"/>
                    <a:pt x="13909" y="4359"/>
                    <a:pt x="13879" y="4339"/>
                  </a:cubicBezTo>
                  <a:cubicBezTo>
                    <a:pt x="12929" y="3900"/>
                    <a:pt x="15634" y="2655"/>
                    <a:pt x="13440" y="1175"/>
                  </a:cubicBezTo>
                  <a:cubicBezTo>
                    <a:pt x="13317" y="1083"/>
                    <a:pt x="13205" y="1012"/>
                    <a:pt x="13103" y="951"/>
                  </a:cubicBezTo>
                  <a:lnTo>
                    <a:pt x="13103" y="940"/>
                  </a:lnTo>
                  <a:cubicBezTo>
                    <a:pt x="13042" y="910"/>
                    <a:pt x="13001" y="879"/>
                    <a:pt x="12950" y="849"/>
                  </a:cubicBezTo>
                  <a:lnTo>
                    <a:pt x="12940" y="849"/>
                  </a:lnTo>
                  <a:cubicBezTo>
                    <a:pt x="12616" y="652"/>
                    <a:pt x="12417" y="566"/>
                    <a:pt x="12280" y="566"/>
                  </a:cubicBezTo>
                  <a:cubicBezTo>
                    <a:pt x="12153" y="566"/>
                    <a:pt x="12080" y="640"/>
                    <a:pt x="12011" y="767"/>
                  </a:cubicBezTo>
                  <a:cubicBezTo>
                    <a:pt x="11838" y="1104"/>
                    <a:pt x="13868" y="2777"/>
                    <a:pt x="12430" y="3369"/>
                  </a:cubicBezTo>
                  <a:cubicBezTo>
                    <a:pt x="12316" y="3416"/>
                    <a:pt x="12224" y="3437"/>
                    <a:pt x="12146" y="3437"/>
                  </a:cubicBezTo>
                  <a:cubicBezTo>
                    <a:pt x="12104" y="3437"/>
                    <a:pt x="12067" y="3431"/>
                    <a:pt x="12031" y="3421"/>
                  </a:cubicBezTo>
                  <a:cubicBezTo>
                    <a:pt x="11307" y="3135"/>
                    <a:pt x="12491" y="890"/>
                    <a:pt x="10675" y="348"/>
                  </a:cubicBezTo>
                  <a:cubicBezTo>
                    <a:pt x="10450" y="277"/>
                    <a:pt x="10235" y="216"/>
                    <a:pt x="10031" y="165"/>
                  </a:cubicBezTo>
                  <a:cubicBezTo>
                    <a:pt x="9532" y="48"/>
                    <a:pt x="9129" y="0"/>
                    <a:pt x="881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4435800" y="2357000"/>
              <a:ext cx="375300" cy="225825"/>
            </a:xfrm>
            <a:custGeom>
              <a:avLst/>
              <a:gdLst/>
              <a:ahLst/>
              <a:cxnLst/>
              <a:rect l="l" t="t" r="r" b="b"/>
              <a:pathLst>
                <a:path w="15012" h="9033" extrusionOk="0">
                  <a:moveTo>
                    <a:pt x="7015" y="2078"/>
                  </a:moveTo>
                  <a:cubicBezTo>
                    <a:pt x="7142" y="2078"/>
                    <a:pt x="7264" y="2109"/>
                    <a:pt x="7368" y="2184"/>
                  </a:cubicBezTo>
                  <a:cubicBezTo>
                    <a:pt x="7772" y="2469"/>
                    <a:pt x="7106" y="2896"/>
                    <a:pt x="6587" y="2896"/>
                  </a:cubicBezTo>
                  <a:cubicBezTo>
                    <a:pt x="6438" y="2896"/>
                    <a:pt x="6301" y="2860"/>
                    <a:pt x="6205" y="2776"/>
                  </a:cubicBezTo>
                  <a:cubicBezTo>
                    <a:pt x="5961" y="2556"/>
                    <a:pt x="6520" y="2078"/>
                    <a:pt x="7015" y="2078"/>
                  </a:cubicBezTo>
                  <a:close/>
                  <a:moveTo>
                    <a:pt x="9106" y="3188"/>
                  </a:moveTo>
                  <a:cubicBezTo>
                    <a:pt x="9254" y="3188"/>
                    <a:pt x="9398" y="3232"/>
                    <a:pt x="9521" y="3337"/>
                  </a:cubicBezTo>
                  <a:cubicBezTo>
                    <a:pt x="10017" y="3761"/>
                    <a:pt x="9178" y="4442"/>
                    <a:pt x="8542" y="4442"/>
                  </a:cubicBezTo>
                  <a:cubicBezTo>
                    <a:pt x="8366" y="4442"/>
                    <a:pt x="8205" y="4390"/>
                    <a:pt x="8092" y="4266"/>
                  </a:cubicBezTo>
                  <a:cubicBezTo>
                    <a:pt x="7788" y="3945"/>
                    <a:pt x="8491" y="3188"/>
                    <a:pt x="9106" y="3188"/>
                  </a:cubicBezTo>
                  <a:close/>
                  <a:moveTo>
                    <a:pt x="1093" y="1"/>
                  </a:moveTo>
                  <a:cubicBezTo>
                    <a:pt x="982" y="1"/>
                    <a:pt x="885" y="19"/>
                    <a:pt x="806" y="61"/>
                  </a:cubicBezTo>
                  <a:cubicBezTo>
                    <a:pt x="806" y="61"/>
                    <a:pt x="479" y="112"/>
                    <a:pt x="61" y="449"/>
                  </a:cubicBezTo>
                  <a:cubicBezTo>
                    <a:pt x="10" y="755"/>
                    <a:pt x="21" y="1041"/>
                    <a:pt x="102" y="1286"/>
                  </a:cubicBezTo>
                  <a:cubicBezTo>
                    <a:pt x="134" y="1377"/>
                    <a:pt x="221" y="1409"/>
                    <a:pt x="342" y="1409"/>
                  </a:cubicBezTo>
                  <a:cubicBezTo>
                    <a:pt x="629" y="1409"/>
                    <a:pt x="1108" y="1230"/>
                    <a:pt x="1501" y="1230"/>
                  </a:cubicBezTo>
                  <a:cubicBezTo>
                    <a:pt x="1741" y="1230"/>
                    <a:pt x="1948" y="1296"/>
                    <a:pt x="2062" y="1511"/>
                  </a:cubicBezTo>
                  <a:cubicBezTo>
                    <a:pt x="2429" y="2225"/>
                    <a:pt x="0" y="1817"/>
                    <a:pt x="541" y="2817"/>
                  </a:cubicBezTo>
                  <a:cubicBezTo>
                    <a:pt x="612" y="2949"/>
                    <a:pt x="694" y="3062"/>
                    <a:pt x="765" y="3174"/>
                  </a:cubicBezTo>
                  <a:cubicBezTo>
                    <a:pt x="1031" y="3535"/>
                    <a:pt x="1312" y="3709"/>
                    <a:pt x="1620" y="3709"/>
                  </a:cubicBezTo>
                  <a:cubicBezTo>
                    <a:pt x="1867" y="3709"/>
                    <a:pt x="2132" y="3596"/>
                    <a:pt x="2418" y="3378"/>
                  </a:cubicBezTo>
                  <a:cubicBezTo>
                    <a:pt x="2994" y="2942"/>
                    <a:pt x="3544" y="2499"/>
                    <a:pt x="4051" y="2499"/>
                  </a:cubicBezTo>
                  <a:cubicBezTo>
                    <a:pt x="4173" y="2499"/>
                    <a:pt x="4292" y="2524"/>
                    <a:pt x="4409" y="2582"/>
                  </a:cubicBezTo>
                  <a:cubicBezTo>
                    <a:pt x="4429" y="2592"/>
                    <a:pt x="4459" y="2602"/>
                    <a:pt x="4480" y="2622"/>
                  </a:cubicBezTo>
                  <a:cubicBezTo>
                    <a:pt x="5001" y="3062"/>
                    <a:pt x="4858" y="3398"/>
                    <a:pt x="3827" y="3765"/>
                  </a:cubicBezTo>
                  <a:cubicBezTo>
                    <a:pt x="2796" y="4143"/>
                    <a:pt x="1306" y="4235"/>
                    <a:pt x="1806" y="4949"/>
                  </a:cubicBezTo>
                  <a:cubicBezTo>
                    <a:pt x="2000" y="5225"/>
                    <a:pt x="2194" y="5429"/>
                    <a:pt x="2398" y="5593"/>
                  </a:cubicBezTo>
                  <a:cubicBezTo>
                    <a:pt x="2592" y="5756"/>
                    <a:pt x="2796" y="5868"/>
                    <a:pt x="3000" y="5960"/>
                  </a:cubicBezTo>
                  <a:cubicBezTo>
                    <a:pt x="3210" y="6053"/>
                    <a:pt x="3390" y="6106"/>
                    <a:pt x="3564" y="6106"/>
                  </a:cubicBezTo>
                  <a:cubicBezTo>
                    <a:pt x="3909" y="6106"/>
                    <a:pt x="4234" y="5899"/>
                    <a:pt x="4735" y="5378"/>
                  </a:cubicBezTo>
                  <a:cubicBezTo>
                    <a:pt x="5371" y="4707"/>
                    <a:pt x="5885" y="4196"/>
                    <a:pt x="6348" y="4196"/>
                  </a:cubicBezTo>
                  <a:cubicBezTo>
                    <a:pt x="6420" y="4196"/>
                    <a:pt x="6491" y="4209"/>
                    <a:pt x="6562" y="4235"/>
                  </a:cubicBezTo>
                  <a:cubicBezTo>
                    <a:pt x="6562" y="4235"/>
                    <a:pt x="6572" y="4235"/>
                    <a:pt x="6582" y="4246"/>
                  </a:cubicBezTo>
                  <a:cubicBezTo>
                    <a:pt x="7082" y="4490"/>
                    <a:pt x="7082" y="4654"/>
                    <a:pt x="6255" y="5684"/>
                  </a:cubicBezTo>
                  <a:cubicBezTo>
                    <a:pt x="5419" y="6715"/>
                    <a:pt x="4316" y="6531"/>
                    <a:pt x="4511" y="7327"/>
                  </a:cubicBezTo>
                  <a:cubicBezTo>
                    <a:pt x="4602" y="7745"/>
                    <a:pt x="5103" y="7919"/>
                    <a:pt x="5674" y="8092"/>
                  </a:cubicBezTo>
                  <a:cubicBezTo>
                    <a:pt x="5725" y="8103"/>
                    <a:pt x="5776" y="8113"/>
                    <a:pt x="5827" y="8133"/>
                  </a:cubicBezTo>
                  <a:cubicBezTo>
                    <a:pt x="6032" y="8192"/>
                    <a:pt x="6218" y="8235"/>
                    <a:pt x="6401" y="8235"/>
                  </a:cubicBezTo>
                  <a:cubicBezTo>
                    <a:pt x="6791" y="8235"/>
                    <a:pt x="7163" y="8039"/>
                    <a:pt x="7664" y="7378"/>
                  </a:cubicBezTo>
                  <a:cubicBezTo>
                    <a:pt x="8409" y="6398"/>
                    <a:pt x="8256" y="5348"/>
                    <a:pt x="9072" y="5327"/>
                  </a:cubicBezTo>
                  <a:lnTo>
                    <a:pt x="9083" y="5327"/>
                  </a:lnTo>
                  <a:cubicBezTo>
                    <a:pt x="9879" y="5327"/>
                    <a:pt x="9572" y="6287"/>
                    <a:pt x="8847" y="7348"/>
                  </a:cubicBezTo>
                  <a:cubicBezTo>
                    <a:pt x="8113" y="8419"/>
                    <a:pt x="7899" y="8725"/>
                    <a:pt x="8491" y="8879"/>
                  </a:cubicBezTo>
                  <a:cubicBezTo>
                    <a:pt x="8634" y="8909"/>
                    <a:pt x="8786" y="8950"/>
                    <a:pt x="8940" y="8981"/>
                  </a:cubicBezTo>
                  <a:cubicBezTo>
                    <a:pt x="9093" y="9011"/>
                    <a:pt x="9250" y="9033"/>
                    <a:pt x="9404" y="9033"/>
                  </a:cubicBezTo>
                  <a:cubicBezTo>
                    <a:pt x="9762" y="9033"/>
                    <a:pt x="10102" y="8917"/>
                    <a:pt x="10337" y="8532"/>
                  </a:cubicBezTo>
                  <a:cubicBezTo>
                    <a:pt x="10786" y="7797"/>
                    <a:pt x="11185" y="6797"/>
                    <a:pt x="11083" y="5909"/>
                  </a:cubicBezTo>
                  <a:cubicBezTo>
                    <a:pt x="10991" y="5082"/>
                    <a:pt x="11062" y="4776"/>
                    <a:pt x="11552" y="4725"/>
                  </a:cubicBezTo>
                  <a:cubicBezTo>
                    <a:pt x="11572" y="4725"/>
                    <a:pt x="11593" y="4720"/>
                    <a:pt x="11613" y="4720"/>
                  </a:cubicBezTo>
                  <a:cubicBezTo>
                    <a:pt x="11623" y="4720"/>
                    <a:pt x="11634" y="4721"/>
                    <a:pt x="11644" y="4725"/>
                  </a:cubicBezTo>
                  <a:cubicBezTo>
                    <a:pt x="12236" y="4766"/>
                    <a:pt x="12562" y="4847"/>
                    <a:pt x="12471" y="5797"/>
                  </a:cubicBezTo>
                  <a:cubicBezTo>
                    <a:pt x="12378" y="6745"/>
                    <a:pt x="11460" y="8092"/>
                    <a:pt x="11818" y="8409"/>
                  </a:cubicBezTo>
                  <a:cubicBezTo>
                    <a:pt x="11838" y="8419"/>
                    <a:pt x="11868" y="8430"/>
                    <a:pt x="11889" y="8439"/>
                  </a:cubicBezTo>
                  <a:cubicBezTo>
                    <a:pt x="11915" y="8447"/>
                    <a:pt x="11944" y="8451"/>
                    <a:pt x="11977" y="8451"/>
                  </a:cubicBezTo>
                  <a:cubicBezTo>
                    <a:pt x="12563" y="8451"/>
                    <a:pt x="14168" y="7278"/>
                    <a:pt x="14583" y="6031"/>
                  </a:cubicBezTo>
                  <a:cubicBezTo>
                    <a:pt x="15011" y="4756"/>
                    <a:pt x="13195" y="4092"/>
                    <a:pt x="13174" y="3541"/>
                  </a:cubicBezTo>
                  <a:lnTo>
                    <a:pt x="12848" y="3398"/>
                  </a:lnTo>
                  <a:cubicBezTo>
                    <a:pt x="12848" y="3398"/>
                    <a:pt x="9602" y="1413"/>
                    <a:pt x="7376" y="1413"/>
                  </a:cubicBezTo>
                  <a:cubicBezTo>
                    <a:pt x="7166" y="1413"/>
                    <a:pt x="6965" y="1431"/>
                    <a:pt x="6776" y="1470"/>
                  </a:cubicBezTo>
                  <a:cubicBezTo>
                    <a:pt x="6584" y="1508"/>
                    <a:pt x="6386" y="1525"/>
                    <a:pt x="6185" y="1525"/>
                  </a:cubicBezTo>
                  <a:cubicBezTo>
                    <a:pt x="4298" y="1525"/>
                    <a:pt x="2093" y="1"/>
                    <a:pt x="1093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4455925" y="2356900"/>
              <a:ext cx="301075" cy="85075"/>
            </a:xfrm>
            <a:custGeom>
              <a:avLst/>
              <a:gdLst/>
              <a:ahLst/>
              <a:cxnLst/>
              <a:rect l="l" t="t" r="r" b="b"/>
              <a:pathLst>
                <a:path w="12043" h="3403" extrusionOk="0">
                  <a:moveTo>
                    <a:pt x="301" y="1"/>
                  </a:moveTo>
                  <a:cubicBezTo>
                    <a:pt x="196" y="1"/>
                    <a:pt x="89" y="17"/>
                    <a:pt x="1" y="65"/>
                  </a:cubicBezTo>
                  <a:cubicBezTo>
                    <a:pt x="89" y="23"/>
                    <a:pt x="187" y="7"/>
                    <a:pt x="286" y="7"/>
                  </a:cubicBezTo>
                  <a:cubicBezTo>
                    <a:pt x="451" y="7"/>
                    <a:pt x="624" y="51"/>
                    <a:pt x="776" y="96"/>
                  </a:cubicBezTo>
                  <a:cubicBezTo>
                    <a:pt x="1287" y="249"/>
                    <a:pt x="1767" y="474"/>
                    <a:pt x="2246" y="678"/>
                  </a:cubicBezTo>
                  <a:cubicBezTo>
                    <a:pt x="2981" y="994"/>
                    <a:pt x="3726" y="1300"/>
                    <a:pt x="4502" y="1463"/>
                  </a:cubicBezTo>
                  <a:cubicBezTo>
                    <a:pt x="4787" y="1518"/>
                    <a:pt x="5078" y="1554"/>
                    <a:pt x="5366" y="1554"/>
                  </a:cubicBezTo>
                  <a:cubicBezTo>
                    <a:pt x="5511" y="1554"/>
                    <a:pt x="5654" y="1545"/>
                    <a:pt x="5797" y="1524"/>
                  </a:cubicBezTo>
                  <a:cubicBezTo>
                    <a:pt x="5859" y="1515"/>
                    <a:pt x="5940" y="1504"/>
                    <a:pt x="6001" y="1494"/>
                  </a:cubicBezTo>
                  <a:cubicBezTo>
                    <a:pt x="6183" y="1455"/>
                    <a:pt x="6368" y="1441"/>
                    <a:pt x="6555" y="1441"/>
                  </a:cubicBezTo>
                  <a:cubicBezTo>
                    <a:pt x="6663" y="1441"/>
                    <a:pt x="6771" y="1446"/>
                    <a:pt x="6879" y="1453"/>
                  </a:cubicBezTo>
                  <a:cubicBezTo>
                    <a:pt x="8584" y="1606"/>
                    <a:pt x="10564" y="2565"/>
                    <a:pt x="12043" y="3402"/>
                  </a:cubicBezTo>
                  <a:cubicBezTo>
                    <a:pt x="11135" y="2851"/>
                    <a:pt x="10186" y="2382"/>
                    <a:pt x="9196" y="1994"/>
                  </a:cubicBezTo>
                  <a:cubicBezTo>
                    <a:pt x="8573" y="1749"/>
                    <a:pt x="7940" y="1555"/>
                    <a:pt x="7277" y="1453"/>
                  </a:cubicBezTo>
                  <a:cubicBezTo>
                    <a:pt x="7037" y="1415"/>
                    <a:pt x="6789" y="1389"/>
                    <a:pt x="6541" y="1389"/>
                  </a:cubicBezTo>
                  <a:cubicBezTo>
                    <a:pt x="6388" y="1389"/>
                    <a:pt x="6235" y="1399"/>
                    <a:pt x="6083" y="1422"/>
                  </a:cubicBezTo>
                  <a:cubicBezTo>
                    <a:pt x="6032" y="1433"/>
                    <a:pt x="5940" y="1443"/>
                    <a:pt x="5890" y="1453"/>
                  </a:cubicBezTo>
                  <a:cubicBezTo>
                    <a:pt x="5729" y="1478"/>
                    <a:pt x="5568" y="1497"/>
                    <a:pt x="5402" y="1497"/>
                  </a:cubicBezTo>
                  <a:cubicBezTo>
                    <a:pt x="5368" y="1497"/>
                    <a:pt x="5333" y="1496"/>
                    <a:pt x="5298" y="1494"/>
                  </a:cubicBezTo>
                  <a:cubicBezTo>
                    <a:pt x="4236" y="1463"/>
                    <a:pt x="3236" y="1045"/>
                    <a:pt x="2266" y="647"/>
                  </a:cubicBezTo>
                  <a:cubicBezTo>
                    <a:pt x="1777" y="443"/>
                    <a:pt x="1287" y="229"/>
                    <a:pt x="776" y="75"/>
                  </a:cubicBezTo>
                  <a:cubicBezTo>
                    <a:pt x="654" y="45"/>
                    <a:pt x="522" y="14"/>
                    <a:pt x="389" y="4"/>
                  </a:cubicBezTo>
                  <a:cubicBezTo>
                    <a:pt x="360" y="2"/>
                    <a:pt x="331" y="1"/>
                    <a:pt x="30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5" name="Google Shape;355;p7"/>
          <p:cNvGrpSpPr/>
          <p:nvPr/>
        </p:nvGrpSpPr>
        <p:grpSpPr>
          <a:xfrm rot="10800000" flipH="1">
            <a:off x="9967201" y="-2422817"/>
            <a:ext cx="3369969" cy="3212869"/>
            <a:chOff x="5345625" y="1289813"/>
            <a:chExt cx="2527477" cy="2409652"/>
          </a:xfrm>
        </p:grpSpPr>
        <p:sp>
          <p:nvSpPr>
            <p:cNvPr id="356" name="Google Shape;356;p7"/>
            <p:cNvSpPr/>
            <p:nvPr/>
          </p:nvSpPr>
          <p:spPr>
            <a:xfrm>
              <a:off x="6538849" y="1289813"/>
              <a:ext cx="670171" cy="592910"/>
            </a:xfrm>
            <a:custGeom>
              <a:avLst/>
              <a:gdLst/>
              <a:ahLst/>
              <a:cxnLst/>
              <a:rect l="l" t="t" r="r" b="b"/>
              <a:pathLst>
                <a:path w="8145" h="7206" extrusionOk="0">
                  <a:moveTo>
                    <a:pt x="3616" y="0"/>
                  </a:moveTo>
                  <a:cubicBezTo>
                    <a:pt x="2946" y="0"/>
                    <a:pt x="2277" y="149"/>
                    <a:pt x="1674" y="445"/>
                  </a:cubicBezTo>
                  <a:cubicBezTo>
                    <a:pt x="0" y="1261"/>
                    <a:pt x="143" y="2792"/>
                    <a:pt x="735" y="4312"/>
                  </a:cubicBezTo>
                  <a:cubicBezTo>
                    <a:pt x="1368" y="5925"/>
                    <a:pt x="2623" y="7037"/>
                    <a:pt x="4389" y="7190"/>
                  </a:cubicBezTo>
                  <a:cubicBezTo>
                    <a:pt x="4510" y="7200"/>
                    <a:pt x="4633" y="7205"/>
                    <a:pt x="4756" y="7205"/>
                  </a:cubicBezTo>
                  <a:cubicBezTo>
                    <a:pt x="5854" y="7205"/>
                    <a:pt x="6987" y="6792"/>
                    <a:pt x="7593" y="5884"/>
                  </a:cubicBezTo>
                  <a:cubicBezTo>
                    <a:pt x="8093" y="5108"/>
                    <a:pt x="8144" y="4108"/>
                    <a:pt x="7888" y="3221"/>
                  </a:cubicBezTo>
                  <a:cubicBezTo>
                    <a:pt x="7542" y="1976"/>
                    <a:pt x="6613" y="914"/>
                    <a:pt x="5429" y="384"/>
                  </a:cubicBezTo>
                  <a:cubicBezTo>
                    <a:pt x="4860" y="128"/>
                    <a:pt x="4237" y="0"/>
                    <a:pt x="3616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345625" y="1548912"/>
              <a:ext cx="2527477" cy="2150552"/>
            </a:xfrm>
            <a:custGeom>
              <a:avLst/>
              <a:gdLst/>
              <a:ahLst/>
              <a:cxnLst/>
              <a:rect l="l" t="t" r="r" b="b"/>
              <a:pathLst>
                <a:path w="30718" h="26137" extrusionOk="0">
                  <a:moveTo>
                    <a:pt x="6983" y="0"/>
                  </a:moveTo>
                  <a:cubicBezTo>
                    <a:pt x="6328" y="0"/>
                    <a:pt x="5674" y="102"/>
                    <a:pt x="5053" y="306"/>
                  </a:cubicBezTo>
                  <a:cubicBezTo>
                    <a:pt x="2624" y="1102"/>
                    <a:pt x="1225" y="2490"/>
                    <a:pt x="726" y="4868"/>
                  </a:cubicBezTo>
                  <a:cubicBezTo>
                    <a:pt x="327" y="6766"/>
                    <a:pt x="1" y="8909"/>
                    <a:pt x="1" y="10899"/>
                  </a:cubicBezTo>
                  <a:cubicBezTo>
                    <a:pt x="11" y="13726"/>
                    <a:pt x="542" y="17185"/>
                    <a:pt x="2358" y="19471"/>
                  </a:cubicBezTo>
                  <a:cubicBezTo>
                    <a:pt x="4123" y="21706"/>
                    <a:pt x="6481" y="23788"/>
                    <a:pt x="9144" y="24798"/>
                  </a:cubicBezTo>
                  <a:cubicBezTo>
                    <a:pt x="11614" y="25727"/>
                    <a:pt x="13206" y="25992"/>
                    <a:pt x="15839" y="26125"/>
                  </a:cubicBezTo>
                  <a:cubicBezTo>
                    <a:pt x="15984" y="26133"/>
                    <a:pt x="16135" y="26136"/>
                    <a:pt x="16291" y="26136"/>
                  </a:cubicBezTo>
                  <a:cubicBezTo>
                    <a:pt x="18959" y="26136"/>
                    <a:pt x="23069" y="25013"/>
                    <a:pt x="25248" y="23798"/>
                  </a:cubicBezTo>
                  <a:cubicBezTo>
                    <a:pt x="27554" y="22512"/>
                    <a:pt x="29412" y="20349"/>
                    <a:pt x="30065" y="17797"/>
                  </a:cubicBezTo>
                  <a:cubicBezTo>
                    <a:pt x="30718" y="15236"/>
                    <a:pt x="30034" y="12318"/>
                    <a:pt x="28116" y="10501"/>
                  </a:cubicBezTo>
                  <a:cubicBezTo>
                    <a:pt x="24809" y="7378"/>
                    <a:pt x="19238" y="8286"/>
                    <a:pt x="15492" y="5694"/>
                  </a:cubicBezTo>
                  <a:cubicBezTo>
                    <a:pt x="13410" y="4256"/>
                    <a:pt x="12074" y="1837"/>
                    <a:pt x="9818" y="673"/>
                  </a:cubicBezTo>
                  <a:cubicBezTo>
                    <a:pt x="8943" y="227"/>
                    <a:pt x="7962" y="0"/>
                    <a:pt x="6983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8" name="Google Shape;358;p7"/>
          <p:cNvGrpSpPr/>
          <p:nvPr/>
        </p:nvGrpSpPr>
        <p:grpSpPr>
          <a:xfrm rot="5400072">
            <a:off x="5250922" y="6063178"/>
            <a:ext cx="1690153" cy="1649743"/>
            <a:chOff x="4398550" y="1304850"/>
            <a:chExt cx="266625" cy="260250"/>
          </a:xfrm>
        </p:grpSpPr>
        <p:sp>
          <p:nvSpPr>
            <p:cNvPr id="359" name="Google Shape;359;p7"/>
            <p:cNvSpPr/>
            <p:nvPr/>
          </p:nvSpPr>
          <p:spPr>
            <a:xfrm>
              <a:off x="4446500" y="1431650"/>
              <a:ext cx="85250" cy="104875"/>
            </a:xfrm>
            <a:custGeom>
              <a:avLst/>
              <a:gdLst/>
              <a:ahLst/>
              <a:cxnLst/>
              <a:rect l="l" t="t" r="r" b="b"/>
              <a:pathLst>
                <a:path w="3410" h="4195" extrusionOk="0">
                  <a:moveTo>
                    <a:pt x="3409" y="0"/>
                  </a:moveTo>
                  <a:cubicBezTo>
                    <a:pt x="3409" y="0"/>
                    <a:pt x="1398" y="888"/>
                    <a:pt x="1" y="4195"/>
                  </a:cubicBezTo>
                  <a:cubicBezTo>
                    <a:pt x="1" y="4195"/>
                    <a:pt x="3083" y="2235"/>
                    <a:pt x="3409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4474825" y="1434700"/>
              <a:ext cx="54600" cy="67650"/>
            </a:xfrm>
            <a:custGeom>
              <a:avLst/>
              <a:gdLst/>
              <a:ahLst/>
              <a:cxnLst/>
              <a:rect l="l" t="t" r="r" b="b"/>
              <a:pathLst>
                <a:path w="2184" h="2706" extrusionOk="0">
                  <a:moveTo>
                    <a:pt x="2164" y="0"/>
                  </a:moveTo>
                  <a:lnTo>
                    <a:pt x="0" y="2705"/>
                  </a:lnTo>
                  <a:cubicBezTo>
                    <a:pt x="0" y="2706"/>
                    <a:pt x="0" y="2706"/>
                    <a:pt x="1" y="2706"/>
                  </a:cubicBezTo>
                  <a:cubicBezTo>
                    <a:pt x="43" y="2706"/>
                    <a:pt x="2174" y="11"/>
                    <a:pt x="2184" y="11"/>
                  </a:cubicBezTo>
                  <a:lnTo>
                    <a:pt x="2184" y="0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4499050" y="1431650"/>
              <a:ext cx="53350" cy="133450"/>
            </a:xfrm>
            <a:custGeom>
              <a:avLst/>
              <a:gdLst/>
              <a:ahLst/>
              <a:cxnLst/>
              <a:rect l="l" t="t" r="r" b="b"/>
              <a:pathLst>
                <a:path w="2134" h="5338" extrusionOk="0">
                  <a:moveTo>
                    <a:pt x="1307" y="0"/>
                  </a:moveTo>
                  <a:lnTo>
                    <a:pt x="1307" y="0"/>
                  </a:lnTo>
                  <a:cubicBezTo>
                    <a:pt x="1307" y="0"/>
                    <a:pt x="1" y="1776"/>
                    <a:pt x="450" y="5338"/>
                  </a:cubicBezTo>
                  <a:cubicBezTo>
                    <a:pt x="450" y="5338"/>
                    <a:pt x="2133" y="2102"/>
                    <a:pt x="1307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4517950" y="1435475"/>
              <a:ext cx="13525" cy="85750"/>
            </a:xfrm>
            <a:custGeom>
              <a:avLst/>
              <a:gdLst/>
              <a:ahLst/>
              <a:cxnLst/>
              <a:rect l="l" t="t" r="r" b="b"/>
              <a:pathLst>
                <a:path w="541" h="3430" extrusionOk="0">
                  <a:moveTo>
                    <a:pt x="531" y="0"/>
                  </a:moveTo>
                  <a:cubicBezTo>
                    <a:pt x="520" y="0"/>
                    <a:pt x="520" y="0"/>
                    <a:pt x="510" y="10"/>
                  </a:cubicBezTo>
                  <a:lnTo>
                    <a:pt x="0" y="3429"/>
                  </a:lnTo>
                  <a:cubicBezTo>
                    <a:pt x="0" y="3430"/>
                    <a:pt x="0" y="3430"/>
                    <a:pt x="1" y="3430"/>
                  </a:cubicBezTo>
                  <a:cubicBezTo>
                    <a:pt x="27" y="3430"/>
                    <a:pt x="531" y="10"/>
                    <a:pt x="531" y="10"/>
                  </a:cubicBezTo>
                  <a:cubicBezTo>
                    <a:pt x="541" y="10"/>
                    <a:pt x="531" y="0"/>
                    <a:pt x="53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4525600" y="1431650"/>
              <a:ext cx="54350" cy="126300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4532975" y="1435200"/>
              <a:ext cx="32350" cy="81175"/>
            </a:xfrm>
            <a:custGeom>
              <a:avLst/>
              <a:gdLst/>
              <a:ahLst/>
              <a:cxnLst/>
              <a:rect l="l" t="t" r="r" b="b"/>
              <a:pathLst>
                <a:path w="1294" h="3247" extrusionOk="0">
                  <a:moveTo>
                    <a:pt x="1" y="1"/>
                  </a:moveTo>
                  <a:lnTo>
                    <a:pt x="1" y="21"/>
                  </a:lnTo>
                  <a:lnTo>
                    <a:pt x="1266" y="3246"/>
                  </a:lnTo>
                  <a:cubicBezTo>
                    <a:pt x="1266" y="3246"/>
                    <a:pt x="1266" y="3246"/>
                    <a:pt x="1266" y="3246"/>
                  </a:cubicBezTo>
                  <a:cubicBezTo>
                    <a:pt x="1293" y="3246"/>
                    <a:pt x="11" y="11"/>
                    <a:pt x="21" y="11"/>
                  </a:cubicBezTo>
                  <a:cubicBezTo>
                    <a:pt x="11" y="1"/>
                    <a:pt x="1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4531725" y="1431650"/>
              <a:ext cx="104875" cy="85225"/>
            </a:xfrm>
            <a:custGeom>
              <a:avLst/>
              <a:gdLst/>
              <a:ahLst/>
              <a:cxnLst/>
              <a:rect l="l" t="t" r="r" b="b"/>
              <a:pathLst>
                <a:path w="4195" h="3409" extrusionOk="0">
                  <a:moveTo>
                    <a:pt x="0" y="0"/>
                  </a:moveTo>
                  <a:cubicBezTo>
                    <a:pt x="0" y="0"/>
                    <a:pt x="878" y="2021"/>
                    <a:pt x="4194" y="3409"/>
                  </a:cubicBezTo>
                  <a:cubicBezTo>
                    <a:pt x="4194" y="3409"/>
                    <a:pt x="2235" y="337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4534525" y="1434000"/>
              <a:ext cx="68900" cy="54575"/>
            </a:xfrm>
            <a:custGeom>
              <a:avLst/>
              <a:gdLst/>
              <a:ahLst/>
              <a:cxnLst/>
              <a:rect l="l" t="t" r="r" b="b"/>
              <a:pathLst>
                <a:path w="2756" h="2183" extrusionOk="0">
                  <a:moveTo>
                    <a:pt x="16" y="1"/>
                  </a:moveTo>
                  <a:cubicBezTo>
                    <a:pt x="13" y="1"/>
                    <a:pt x="11" y="3"/>
                    <a:pt x="11" y="8"/>
                  </a:cubicBezTo>
                  <a:cubicBezTo>
                    <a:pt x="0" y="8"/>
                    <a:pt x="0" y="19"/>
                    <a:pt x="11" y="19"/>
                  </a:cubicBezTo>
                  <a:lnTo>
                    <a:pt x="2715" y="2182"/>
                  </a:lnTo>
                  <a:cubicBezTo>
                    <a:pt x="2755" y="2182"/>
                    <a:pt x="20" y="19"/>
                    <a:pt x="20" y="8"/>
                  </a:cubicBezTo>
                  <a:cubicBezTo>
                    <a:pt x="20" y="3"/>
                    <a:pt x="18" y="1"/>
                    <a:pt x="1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4531725" y="1425925"/>
              <a:ext cx="133450" cy="29525"/>
            </a:xfrm>
            <a:custGeom>
              <a:avLst/>
              <a:gdLst/>
              <a:ahLst/>
              <a:cxnLst/>
              <a:rect l="l" t="t" r="r" b="b"/>
              <a:pathLst>
                <a:path w="5338" h="1181" extrusionOk="0">
                  <a:moveTo>
                    <a:pt x="1337" y="1"/>
                  </a:moveTo>
                  <a:cubicBezTo>
                    <a:pt x="869" y="1"/>
                    <a:pt x="412" y="66"/>
                    <a:pt x="0" y="229"/>
                  </a:cubicBezTo>
                  <a:cubicBezTo>
                    <a:pt x="0" y="229"/>
                    <a:pt x="1293" y="1180"/>
                    <a:pt x="3885" y="1180"/>
                  </a:cubicBezTo>
                  <a:cubicBezTo>
                    <a:pt x="4331" y="1180"/>
                    <a:pt x="4815" y="1152"/>
                    <a:pt x="5337" y="1086"/>
                  </a:cubicBezTo>
                  <a:cubicBezTo>
                    <a:pt x="5337" y="1086"/>
                    <a:pt x="3245" y="1"/>
                    <a:pt x="1337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4535525" y="1432150"/>
              <a:ext cx="86525" cy="13550"/>
            </a:xfrm>
            <a:custGeom>
              <a:avLst/>
              <a:gdLst/>
              <a:ahLst/>
              <a:cxnLst/>
              <a:rect l="l" t="t" r="r" b="b"/>
              <a:pathLst>
                <a:path w="3461" h="542" extrusionOk="0">
                  <a:moveTo>
                    <a:pt x="11" y="0"/>
                  </a:moveTo>
                  <a:cubicBezTo>
                    <a:pt x="1" y="0"/>
                    <a:pt x="1" y="0"/>
                    <a:pt x="1" y="11"/>
                  </a:cubicBezTo>
                  <a:cubicBezTo>
                    <a:pt x="1" y="11"/>
                    <a:pt x="1" y="21"/>
                    <a:pt x="11" y="21"/>
                  </a:cubicBezTo>
                  <a:lnTo>
                    <a:pt x="3430" y="542"/>
                  </a:lnTo>
                  <a:cubicBezTo>
                    <a:pt x="3461" y="521"/>
                    <a:pt x="11" y="11"/>
                    <a:pt x="11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4404900" y="1430425"/>
              <a:ext cx="126850" cy="47925"/>
            </a:xfrm>
            <a:custGeom>
              <a:avLst/>
              <a:gdLst/>
              <a:ahLst/>
              <a:cxnLst/>
              <a:rect l="l" t="t" r="r" b="b"/>
              <a:pathLst>
                <a:path w="5074" h="1917" extrusionOk="0">
                  <a:moveTo>
                    <a:pt x="4515" y="0"/>
                  </a:moveTo>
                  <a:cubicBezTo>
                    <a:pt x="2407" y="0"/>
                    <a:pt x="1" y="1917"/>
                    <a:pt x="1" y="1917"/>
                  </a:cubicBezTo>
                  <a:cubicBezTo>
                    <a:pt x="3583" y="1672"/>
                    <a:pt x="5073" y="49"/>
                    <a:pt x="5073" y="49"/>
                  </a:cubicBezTo>
                  <a:cubicBezTo>
                    <a:pt x="4891" y="15"/>
                    <a:pt x="4704" y="0"/>
                    <a:pt x="451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446500" y="1432925"/>
              <a:ext cx="81675" cy="29375"/>
            </a:xfrm>
            <a:custGeom>
              <a:avLst/>
              <a:gdLst/>
              <a:ahLst/>
              <a:cxnLst/>
              <a:rect l="l" t="t" r="r" b="b"/>
              <a:pathLst>
                <a:path w="3267" h="1175" extrusionOk="0">
                  <a:moveTo>
                    <a:pt x="3256" y="0"/>
                  </a:moveTo>
                  <a:lnTo>
                    <a:pt x="1" y="1174"/>
                  </a:lnTo>
                  <a:cubicBezTo>
                    <a:pt x="0" y="1174"/>
                    <a:pt x="1" y="1174"/>
                    <a:pt x="2" y="1174"/>
                  </a:cubicBezTo>
                  <a:cubicBezTo>
                    <a:pt x="63" y="1174"/>
                    <a:pt x="3227" y="21"/>
                    <a:pt x="3256" y="21"/>
                  </a:cubicBezTo>
                  <a:cubicBezTo>
                    <a:pt x="3256" y="21"/>
                    <a:pt x="3256" y="21"/>
                    <a:pt x="3256" y="21"/>
                  </a:cubicBezTo>
                  <a:cubicBezTo>
                    <a:pt x="3266" y="21"/>
                    <a:pt x="3266" y="10"/>
                    <a:pt x="3266" y="10"/>
                  </a:cubicBezTo>
                  <a:cubicBezTo>
                    <a:pt x="3266" y="0"/>
                    <a:pt x="3256" y="0"/>
                    <a:pt x="3256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4398550" y="1406075"/>
              <a:ext cx="133200" cy="29025"/>
            </a:xfrm>
            <a:custGeom>
              <a:avLst/>
              <a:gdLst/>
              <a:ahLst/>
              <a:cxnLst/>
              <a:rect l="l" t="t" r="r" b="b"/>
              <a:pathLst>
                <a:path w="5328" h="1161" extrusionOk="0">
                  <a:moveTo>
                    <a:pt x="1511" y="1"/>
                  </a:moveTo>
                  <a:cubicBezTo>
                    <a:pt x="641" y="1"/>
                    <a:pt x="0" y="95"/>
                    <a:pt x="0" y="95"/>
                  </a:cubicBezTo>
                  <a:cubicBezTo>
                    <a:pt x="1764" y="963"/>
                    <a:pt x="3188" y="1160"/>
                    <a:pt x="4119" y="1160"/>
                  </a:cubicBezTo>
                  <a:cubicBezTo>
                    <a:pt x="4895" y="1160"/>
                    <a:pt x="5327" y="1023"/>
                    <a:pt x="5327" y="1023"/>
                  </a:cubicBezTo>
                  <a:cubicBezTo>
                    <a:pt x="4335" y="178"/>
                    <a:pt x="2706" y="1"/>
                    <a:pt x="151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4441650" y="1415575"/>
              <a:ext cx="86250" cy="15850"/>
            </a:xfrm>
            <a:custGeom>
              <a:avLst/>
              <a:gdLst/>
              <a:ahLst/>
              <a:cxnLst/>
              <a:rect l="l" t="t" r="r" b="b"/>
              <a:pathLst>
                <a:path w="3450" h="634" extrusionOk="0">
                  <a:moveTo>
                    <a:pt x="41" y="1"/>
                  </a:moveTo>
                  <a:lnTo>
                    <a:pt x="41" y="1"/>
                  </a:lnTo>
                  <a:cubicBezTo>
                    <a:pt x="0" y="21"/>
                    <a:pt x="3440" y="623"/>
                    <a:pt x="3440" y="633"/>
                  </a:cubicBezTo>
                  <a:cubicBezTo>
                    <a:pt x="3450" y="633"/>
                    <a:pt x="3450" y="623"/>
                    <a:pt x="3450" y="623"/>
                  </a:cubicBezTo>
                  <a:cubicBezTo>
                    <a:pt x="3450" y="613"/>
                    <a:pt x="3450" y="613"/>
                    <a:pt x="3440" y="613"/>
                  </a:cubicBez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428125" y="1345150"/>
              <a:ext cx="103625" cy="86525"/>
            </a:xfrm>
            <a:custGeom>
              <a:avLst/>
              <a:gdLst/>
              <a:ahLst/>
              <a:cxnLst/>
              <a:rect l="l" t="t" r="r" b="b"/>
              <a:pathLst>
                <a:path w="4145" h="3461" extrusionOk="0">
                  <a:moveTo>
                    <a:pt x="1" y="1"/>
                  </a:moveTo>
                  <a:cubicBezTo>
                    <a:pt x="2001" y="2981"/>
                    <a:pt x="4144" y="3460"/>
                    <a:pt x="4144" y="3460"/>
                  </a:cubicBezTo>
                  <a:cubicBezTo>
                    <a:pt x="3399" y="1337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461550" y="1372950"/>
              <a:ext cx="67375" cy="56425"/>
            </a:xfrm>
            <a:custGeom>
              <a:avLst/>
              <a:gdLst/>
              <a:ahLst/>
              <a:cxnLst/>
              <a:rect l="l" t="t" r="r" b="b"/>
              <a:pathLst>
                <a:path w="2695" h="2257" extrusionOk="0">
                  <a:moveTo>
                    <a:pt x="41" y="1"/>
                  </a:moveTo>
                  <a:cubicBezTo>
                    <a:pt x="0" y="11"/>
                    <a:pt x="2685" y="2246"/>
                    <a:pt x="2674" y="2257"/>
                  </a:cubicBezTo>
                  <a:lnTo>
                    <a:pt x="2695" y="2257"/>
                  </a:lnTo>
                  <a:cubicBezTo>
                    <a:pt x="2695" y="2246"/>
                    <a:pt x="2695" y="2246"/>
                    <a:pt x="2685" y="2236"/>
                  </a:cubicBezTo>
                  <a:lnTo>
                    <a:pt x="41" y="1"/>
                  </a:ln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485275" y="1304850"/>
              <a:ext cx="56925" cy="126825"/>
            </a:xfrm>
            <a:custGeom>
              <a:avLst/>
              <a:gdLst/>
              <a:ahLst/>
              <a:cxnLst/>
              <a:rect l="l" t="t" r="r" b="b"/>
              <a:pathLst>
                <a:path w="2277" h="5073" extrusionOk="0">
                  <a:moveTo>
                    <a:pt x="1" y="1"/>
                  </a:moveTo>
                  <a:cubicBezTo>
                    <a:pt x="246" y="3593"/>
                    <a:pt x="1858" y="5072"/>
                    <a:pt x="1858" y="5072"/>
                  </a:cubicBezTo>
                  <a:cubicBezTo>
                    <a:pt x="2276" y="2858"/>
                    <a:pt x="1" y="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500500" y="1346425"/>
              <a:ext cx="30225" cy="81775"/>
            </a:xfrm>
            <a:custGeom>
              <a:avLst/>
              <a:gdLst/>
              <a:ahLst/>
              <a:cxnLst/>
              <a:rect l="l" t="t" r="r" b="b"/>
              <a:pathLst>
                <a:path w="1209" h="3271" extrusionOk="0">
                  <a:moveTo>
                    <a:pt x="24" y="0"/>
                  </a:moveTo>
                  <a:cubicBezTo>
                    <a:pt x="1" y="0"/>
                    <a:pt x="1188" y="3256"/>
                    <a:pt x="1188" y="3266"/>
                  </a:cubicBezTo>
                  <a:cubicBezTo>
                    <a:pt x="1188" y="3266"/>
                    <a:pt x="1188" y="3271"/>
                    <a:pt x="1191" y="3271"/>
                  </a:cubicBezTo>
                  <a:cubicBezTo>
                    <a:pt x="1192" y="3271"/>
                    <a:pt x="1195" y="3270"/>
                    <a:pt x="1198" y="3266"/>
                  </a:cubicBezTo>
                  <a:cubicBezTo>
                    <a:pt x="1198" y="3266"/>
                    <a:pt x="1208" y="3266"/>
                    <a:pt x="1198" y="3256"/>
                  </a:cubicBezTo>
                  <a:lnTo>
                    <a:pt x="25" y="1"/>
                  </a:lnTo>
                  <a:cubicBezTo>
                    <a:pt x="24" y="0"/>
                    <a:pt x="24" y="0"/>
                    <a:pt x="24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7" name="Google Shape;377;p7"/>
          <p:cNvSpPr/>
          <p:nvPr/>
        </p:nvSpPr>
        <p:spPr>
          <a:xfrm rot="-10569953">
            <a:off x="-1346876" y="-988850"/>
            <a:ext cx="2384531" cy="2529159"/>
          </a:xfrm>
          <a:custGeom>
            <a:avLst/>
            <a:gdLst/>
            <a:ahLst/>
            <a:cxnLst/>
            <a:rect l="l" t="t" r="r" b="b"/>
            <a:pathLst>
              <a:path w="9134" h="9688" extrusionOk="0">
                <a:moveTo>
                  <a:pt x="2408" y="33"/>
                </a:moveTo>
                <a:cubicBezTo>
                  <a:pt x="2419" y="33"/>
                  <a:pt x="2429" y="43"/>
                  <a:pt x="2439" y="43"/>
                </a:cubicBezTo>
                <a:cubicBezTo>
                  <a:pt x="2807" y="74"/>
                  <a:pt x="2980" y="503"/>
                  <a:pt x="3021" y="635"/>
                </a:cubicBezTo>
                <a:cubicBezTo>
                  <a:pt x="3154" y="1033"/>
                  <a:pt x="3164" y="1431"/>
                  <a:pt x="3102" y="1809"/>
                </a:cubicBezTo>
                <a:cubicBezTo>
                  <a:pt x="2725" y="1737"/>
                  <a:pt x="2347" y="1574"/>
                  <a:pt x="2092" y="1247"/>
                </a:cubicBezTo>
                <a:cubicBezTo>
                  <a:pt x="1898" y="1013"/>
                  <a:pt x="1827" y="737"/>
                  <a:pt x="1878" y="492"/>
                </a:cubicBezTo>
                <a:cubicBezTo>
                  <a:pt x="1939" y="237"/>
                  <a:pt x="2164" y="33"/>
                  <a:pt x="2408" y="33"/>
                </a:cubicBezTo>
                <a:close/>
                <a:moveTo>
                  <a:pt x="2414" y="1"/>
                </a:moveTo>
                <a:cubicBezTo>
                  <a:pt x="2160" y="1"/>
                  <a:pt x="1906" y="209"/>
                  <a:pt x="1848" y="492"/>
                </a:cubicBezTo>
                <a:cubicBezTo>
                  <a:pt x="1796" y="737"/>
                  <a:pt x="1868" y="1023"/>
                  <a:pt x="2061" y="1268"/>
                </a:cubicBezTo>
                <a:cubicBezTo>
                  <a:pt x="2327" y="1594"/>
                  <a:pt x="2705" y="1778"/>
                  <a:pt x="3093" y="1850"/>
                </a:cubicBezTo>
                <a:cubicBezTo>
                  <a:pt x="2991" y="2492"/>
                  <a:pt x="2674" y="3095"/>
                  <a:pt x="2378" y="3553"/>
                </a:cubicBezTo>
                <a:cubicBezTo>
                  <a:pt x="2164" y="3880"/>
                  <a:pt x="1919" y="4197"/>
                  <a:pt x="1694" y="4492"/>
                </a:cubicBezTo>
                <a:cubicBezTo>
                  <a:pt x="1306" y="5003"/>
                  <a:pt x="898" y="5533"/>
                  <a:pt x="623" y="6115"/>
                </a:cubicBezTo>
                <a:cubicBezTo>
                  <a:pt x="92" y="7217"/>
                  <a:pt x="0" y="8524"/>
                  <a:pt x="367" y="9687"/>
                </a:cubicBezTo>
                <a:lnTo>
                  <a:pt x="398" y="9677"/>
                </a:lnTo>
                <a:cubicBezTo>
                  <a:pt x="31" y="8524"/>
                  <a:pt x="123" y="7227"/>
                  <a:pt x="653" y="6136"/>
                </a:cubicBezTo>
                <a:cubicBezTo>
                  <a:pt x="929" y="5554"/>
                  <a:pt x="1327" y="5023"/>
                  <a:pt x="1714" y="4513"/>
                </a:cubicBezTo>
                <a:cubicBezTo>
                  <a:pt x="1950" y="4217"/>
                  <a:pt x="2184" y="3900"/>
                  <a:pt x="2399" y="3574"/>
                </a:cubicBezTo>
                <a:cubicBezTo>
                  <a:pt x="2705" y="3104"/>
                  <a:pt x="3021" y="2503"/>
                  <a:pt x="3123" y="1850"/>
                </a:cubicBezTo>
                <a:cubicBezTo>
                  <a:pt x="3261" y="1874"/>
                  <a:pt x="3395" y="1883"/>
                  <a:pt x="3521" y="1883"/>
                </a:cubicBezTo>
                <a:cubicBezTo>
                  <a:pt x="3610" y="1883"/>
                  <a:pt x="3696" y="1878"/>
                  <a:pt x="3776" y="1870"/>
                </a:cubicBezTo>
                <a:cubicBezTo>
                  <a:pt x="4327" y="1819"/>
                  <a:pt x="4848" y="1605"/>
                  <a:pt x="5358" y="1410"/>
                </a:cubicBezTo>
                <a:cubicBezTo>
                  <a:pt x="5429" y="1380"/>
                  <a:pt x="5501" y="1349"/>
                  <a:pt x="5583" y="1319"/>
                </a:cubicBezTo>
                <a:cubicBezTo>
                  <a:pt x="6062" y="1129"/>
                  <a:pt x="6613" y="931"/>
                  <a:pt x="7180" y="931"/>
                </a:cubicBezTo>
                <a:cubicBezTo>
                  <a:pt x="7253" y="931"/>
                  <a:pt x="7326" y="934"/>
                  <a:pt x="7399" y="941"/>
                </a:cubicBezTo>
                <a:cubicBezTo>
                  <a:pt x="8093" y="1002"/>
                  <a:pt x="8746" y="1410"/>
                  <a:pt x="9103" y="2002"/>
                </a:cubicBezTo>
                <a:lnTo>
                  <a:pt x="9134" y="1982"/>
                </a:lnTo>
                <a:cubicBezTo>
                  <a:pt x="8767" y="1390"/>
                  <a:pt x="8103" y="972"/>
                  <a:pt x="7409" y="911"/>
                </a:cubicBezTo>
                <a:cubicBezTo>
                  <a:pt x="7335" y="904"/>
                  <a:pt x="7260" y="901"/>
                  <a:pt x="7186" y="901"/>
                </a:cubicBezTo>
                <a:cubicBezTo>
                  <a:pt x="6611" y="901"/>
                  <a:pt x="6052" y="1098"/>
                  <a:pt x="5572" y="1288"/>
                </a:cubicBezTo>
                <a:cubicBezTo>
                  <a:pt x="5490" y="1319"/>
                  <a:pt x="5419" y="1349"/>
                  <a:pt x="5347" y="1380"/>
                </a:cubicBezTo>
                <a:cubicBezTo>
                  <a:pt x="4837" y="1574"/>
                  <a:pt x="4317" y="1788"/>
                  <a:pt x="3776" y="1839"/>
                </a:cubicBezTo>
                <a:cubicBezTo>
                  <a:pt x="3696" y="1847"/>
                  <a:pt x="3610" y="1852"/>
                  <a:pt x="3522" y="1852"/>
                </a:cubicBezTo>
                <a:cubicBezTo>
                  <a:pt x="3396" y="1852"/>
                  <a:pt x="3265" y="1843"/>
                  <a:pt x="3133" y="1819"/>
                </a:cubicBezTo>
                <a:cubicBezTo>
                  <a:pt x="3195" y="1431"/>
                  <a:pt x="3184" y="1023"/>
                  <a:pt x="3052" y="625"/>
                </a:cubicBezTo>
                <a:cubicBezTo>
                  <a:pt x="3011" y="492"/>
                  <a:pt x="2827" y="43"/>
                  <a:pt x="2449" y="2"/>
                </a:cubicBezTo>
                <a:cubicBezTo>
                  <a:pt x="2438" y="1"/>
                  <a:pt x="2426" y="1"/>
                  <a:pt x="2414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8" name="Google Shape;378;p7"/>
          <p:cNvGrpSpPr/>
          <p:nvPr/>
        </p:nvGrpSpPr>
        <p:grpSpPr>
          <a:xfrm rot="10800000">
            <a:off x="163715" y="4065493"/>
            <a:ext cx="558864" cy="763544"/>
            <a:chOff x="8543498" y="1890177"/>
            <a:chExt cx="584179" cy="798130"/>
          </a:xfrm>
        </p:grpSpPr>
        <p:sp>
          <p:nvSpPr>
            <p:cNvPr id="379" name="Google Shape;379;p7"/>
            <p:cNvSpPr/>
            <p:nvPr/>
          </p:nvSpPr>
          <p:spPr>
            <a:xfrm rot="-2421167">
              <a:off x="8641901" y="2075977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 rot="-2421167">
              <a:off x="8736926" y="2319964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 rot="-2421167">
              <a:off x="8873926" y="1897514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2" name="Google Shape;382;p7"/>
          <p:cNvGrpSpPr/>
          <p:nvPr/>
        </p:nvGrpSpPr>
        <p:grpSpPr>
          <a:xfrm rot="10800000">
            <a:off x="11472148" y="1192027"/>
            <a:ext cx="558864" cy="763544"/>
            <a:chOff x="8543498" y="1890177"/>
            <a:chExt cx="584179" cy="798130"/>
          </a:xfrm>
        </p:grpSpPr>
        <p:sp>
          <p:nvSpPr>
            <p:cNvPr id="383" name="Google Shape;383;p7"/>
            <p:cNvSpPr/>
            <p:nvPr/>
          </p:nvSpPr>
          <p:spPr>
            <a:xfrm rot="-2421167">
              <a:off x="8641901" y="2075977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 rot="-2421167">
              <a:off x="8736926" y="2319964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7"/>
            <p:cNvSpPr/>
            <p:nvPr/>
          </p:nvSpPr>
          <p:spPr>
            <a:xfrm rot="-2421167">
              <a:off x="8873926" y="1897514"/>
              <a:ext cx="155346" cy="361005"/>
            </a:xfrm>
            <a:custGeom>
              <a:avLst/>
              <a:gdLst/>
              <a:ahLst/>
              <a:cxnLst/>
              <a:rect l="l" t="t" r="r" b="b"/>
              <a:pathLst>
                <a:path w="2174" h="5052" extrusionOk="0">
                  <a:moveTo>
                    <a:pt x="245" y="0"/>
                  </a:moveTo>
                  <a:lnTo>
                    <a:pt x="245" y="0"/>
                  </a:lnTo>
                  <a:cubicBezTo>
                    <a:pt x="245" y="0"/>
                    <a:pt x="0" y="2184"/>
                    <a:pt x="2174" y="5052"/>
                  </a:cubicBezTo>
                  <a:cubicBezTo>
                    <a:pt x="2174" y="5052"/>
                    <a:pt x="2010" y="1399"/>
                    <a:pt x="24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62322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3581402" y="0"/>
            <a:ext cx="7814853" cy="6868523"/>
          </a:xfrm>
          <a:custGeom>
            <a:avLst/>
            <a:gdLst>
              <a:gd name="connsiteX0" fmla="*/ 0 w 7814853"/>
              <a:gd name="connsiteY0" fmla="*/ 0 h 6868522"/>
              <a:gd name="connsiteX1" fmla="*/ 7814853 w 7814853"/>
              <a:gd name="connsiteY1" fmla="*/ 0 h 6868522"/>
              <a:gd name="connsiteX2" fmla="*/ 7814853 w 7814853"/>
              <a:gd name="connsiteY2" fmla="*/ 6868522 h 6868522"/>
              <a:gd name="connsiteX3" fmla="*/ 4047943 w 7814853"/>
              <a:gd name="connsiteY3" fmla="*/ 6868522 h 6868522"/>
              <a:gd name="connsiteX4" fmla="*/ 2297383 w 7814853"/>
              <a:gd name="connsiteY4" fmla="*/ 3363323 h 6868522"/>
              <a:gd name="connsiteX5" fmla="*/ 1746929 w 7814853"/>
              <a:gd name="connsiteY5" fmla="*/ 3271883 h 6868522"/>
              <a:gd name="connsiteX6" fmla="*/ 0 w 7814853"/>
              <a:gd name="connsiteY6" fmla="*/ 247777 h 6868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853" h="6868522">
                <a:moveTo>
                  <a:pt x="0" y="0"/>
                </a:moveTo>
                <a:lnTo>
                  <a:pt x="7814853" y="0"/>
                </a:lnTo>
                <a:lnTo>
                  <a:pt x="7814853" y="6868522"/>
                </a:lnTo>
                <a:lnTo>
                  <a:pt x="4047943" y="6868522"/>
                </a:lnTo>
                <a:lnTo>
                  <a:pt x="2297383" y="3363323"/>
                </a:lnTo>
                <a:lnTo>
                  <a:pt x="1746929" y="3271883"/>
                </a:lnTo>
                <a:lnTo>
                  <a:pt x="0" y="247777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8B11B-6CB3-43B5-B9E8-259FB65B0743}" type="datetimeFigureOut">
              <a:rPr lang="en-US" smtClean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CF54C-FA28-4969-B654-5B65D226A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940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46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7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503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2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0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0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77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68FB1-067E-4BF6-A020-9C50EB6F5524}" type="datetimeFigureOut">
              <a:rPr lang="en-US" smtClean="0"/>
              <a:t>3/27/2025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1466F-0CA7-4B17-8828-CBE7EC7B11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6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uyển Sinh Mùa Xuân Tuyển Sinh Tài Liệu Tuyển Sinh Bảng đen, Tuyển Sinh Mùa  Xuân, Ghi Danh, Tài Liệu Tuyển Sinh Hình nền Vector để tải xuống miễn ph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7999" y="1460696"/>
            <a:ext cx="541657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37:</a:t>
            </a:r>
            <a:endParaRPr lang="en-US" sz="2400" b="1" dirty="0" smtClean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FFFF00"/>
                </a:solidFill>
              </a:rPr>
              <a:t>HỆ </a:t>
            </a:r>
            <a:r>
              <a:rPr lang="en-US" sz="4400" b="1" dirty="0" smtClean="0">
                <a:solidFill>
                  <a:srgbClr val="FFFF00"/>
                </a:solidFill>
              </a:rPr>
              <a:t>THẦN </a:t>
            </a:r>
            <a:r>
              <a:rPr lang="en-US" sz="4400" b="1" dirty="0" smtClean="0">
                <a:solidFill>
                  <a:srgbClr val="FFFF00"/>
                </a:solidFill>
              </a:rPr>
              <a:t>KINH VÀ GIÁC QUAN Ở NGƯỜI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45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51"/>
          <p:cNvSpPr txBox="1">
            <a:spLocks noGrp="1"/>
          </p:cNvSpPr>
          <p:nvPr>
            <p:ph type="title"/>
          </p:nvPr>
        </p:nvSpPr>
        <p:spPr>
          <a:xfrm>
            <a:off x="979960" y="215617"/>
            <a:ext cx="6008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có biết</a:t>
            </a:r>
            <a:endParaRPr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566" y="1179448"/>
            <a:ext cx="976788" cy="146518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 8"/>
          <p:cNvSpPr/>
          <p:nvPr/>
        </p:nvSpPr>
        <p:spPr>
          <a:xfrm>
            <a:off x="491566" y="2936117"/>
            <a:ext cx="976788" cy="146518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Rectangle 10"/>
          <p:cNvSpPr/>
          <p:nvPr/>
        </p:nvSpPr>
        <p:spPr>
          <a:xfrm>
            <a:off x="491566" y="4692786"/>
            <a:ext cx="976788" cy="146518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Title 1"/>
          <p:cNvSpPr txBox="1">
            <a:spLocks/>
          </p:cNvSpPr>
          <p:nvPr/>
        </p:nvSpPr>
        <p:spPr>
          <a:xfrm>
            <a:off x="1786128" y="1179448"/>
            <a:ext cx="9144000" cy="484339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pPr>
              <a:lnSpc>
                <a:spcPct val="150000"/>
              </a:lnSpc>
            </a:pP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2%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15%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thụ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20%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glucozo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30-180s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não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mất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nhận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thức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giảm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</a:t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phút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tế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bào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não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bắt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đầu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chết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3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phút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Nơron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bị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tổn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thương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rộng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hơn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não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bị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tổn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thương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lâu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dài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hơn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5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phút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có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nguy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cơ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tử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vong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10p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hôn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mê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sâu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tổn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thương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não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lâu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dài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/>
            </a:r>
            <a:b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</a:b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Sau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15p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thiếu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Oxi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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bệnh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nhân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gần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như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không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thể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sống</a:t>
            </a:r>
            <a:r>
              <a:rPr lang="en-US" altLang="en-US" sz="2400" b="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US" altLang="en-US" sz="2400" b="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sót</a:t>
            </a:r>
            <a:endParaRPr lang="en-US" alt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01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Kết quả hình ảnh cho doi mũ bảo hiể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2133600"/>
            <a:ext cx="3894138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AutoShape 4" descr="Kết quả hình ảnh cho doi mũ bảo hiểm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3012" name="AutoShape 6" descr="Kết quả hình ảnh cho doi mũ bảo hiểm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2518569" y="638969"/>
            <a:ext cx="7307263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35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tham gia giao thông chúng ta phải đội mũ bảo hiểm</a:t>
            </a:r>
          </a:p>
        </p:txBody>
      </p:sp>
      <p:pic>
        <p:nvPicPr>
          <p:cNvPr id="43014" name="Picture 4" descr="images1370106_m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2" y="2133600"/>
            <a:ext cx="397104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9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 rot="19444623">
            <a:off x="2139950" y="4943475"/>
            <a:ext cx="228600" cy="7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0000"/>
              </a:solidFill>
              <a:latin typeface=".VnTime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366746" y="2693338"/>
            <a:ext cx="5133048" cy="3943523"/>
            <a:chOff x="2952467" y="1722436"/>
            <a:chExt cx="5133048" cy="3943523"/>
          </a:xfrm>
        </p:grpSpPr>
        <p:sp>
          <p:nvSpPr>
            <p:cNvPr id="3" name="Explosion 2 2"/>
            <p:cNvSpPr/>
            <p:nvPr/>
          </p:nvSpPr>
          <p:spPr>
            <a:xfrm>
              <a:off x="2952467" y="1722436"/>
              <a:ext cx="5133048" cy="3943523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40" name="Text Box 16"/>
            <p:cNvSpPr txBox="1">
              <a:spLocks noChangeArrowheads="1"/>
            </p:cNvSpPr>
            <p:nvPr/>
          </p:nvSpPr>
          <p:spPr bwMode="auto">
            <a:xfrm>
              <a:off x="4067893" y="2954547"/>
              <a:ext cx="3248631" cy="18158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Theo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em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bộ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phận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nào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trong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cơ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thể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đã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điều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khiển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hoạt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động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solidFill>
                    <a:schemeClr val="bg1"/>
                  </a:solidFill>
                  <a:latin typeface="Times New Roman" panose="02020603050405020304" pitchFamily="18" charset="0"/>
                </a:rPr>
                <a:t>này</a:t>
              </a:r>
              <a:r>
                <a:rPr lang="en-US" altLang="en-US" sz="2800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4779094" y="3931520"/>
            <a:ext cx="624363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HỆ </a:t>
            </a:r>
            <a:r>
              <a:rPr lang="en-US" alt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THẦN KINH</a:t>
            </a:r>
            <a:endParaRPr lang="en-US" altLang="en-US" sz="5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11507" y="263522"/>
            <a:ext cx="3655876" cy="2790456"/>
            <a:chOff x="155575" y="166254"/>
            <a:chExt cx="3655876" cy="2790456"/>
          </a:xfrm>
        </p:grpSpPr>
        <p:sp>
          <p:nvSpPr>
            <p:cNvPr id="26648" name="Text Box 4"/>
            <p:cNvSpPr txBox="1">
              <a:spLocks noChangeArrowheads="1"/>
            </p:cNvSpPr>
            <p:nvPr/>
          </p:nvSpPr>
          <p:spPr bwMode="auto">
            <a:xfrm>
              <a:off x="357365" y="2310379"/>
              <a:ext cx="3102498" cy="646331"/>
            </a:xfrm>
            <a:prstGeom prst="rect">
              <a:avLst/>
            </a:prstGeom>
            <a:noFill/>
            <a:ln w="9525" algn="ctr">
              <a:solidFill>
                <a:srgbClr val="EEC4D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1</a:t>
              </a:r>
              <a:r>
                <a:rPr lang="vi-VN" altLang="en-US" sz="1800" b="1" dirty="0" smtClean="0">
                  <a:solidFill>
                    <a:srgbClr val="000000"/>
                  </a:solidFill>
                </a:rPr>
                <a:t>.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 </a:t>
              </a:r>
              <a:r>
                <a:rPr lang="vi-VN" altLang="en-US" sz="1800" b="1" dirty="0" smtClean="0">
                  <a:solidFill>
                    <a:srgbClr val="000000"/>
                  </a:solidFill>
                </a:rPr>
                <a:t>Đi </a:t>
              </a:r>
              <a:r>
                <a:rPr lang="vi-VN" altLang="en-US" sz="1800" b="1" dirty="0">
                  <a:solidFill>
                    <a:srgbClr val="000000"/>
                  </a:solidFill>
                </a:rPr>
                <a:t>nắng mặt đỏ gay, mồ hôi vã ra</a:t>
              </a:r>
            </a:p>
          </p:txBody>
        </p:sp>
        <p:pic>
          <p:nvPicPr>
            <p:cNvPr id="1028" name="Picture 4" descr="Nắng nóng gay gắt: Chuyên gia chỉ cách phòng tránh sốc nhiệt, say nắng |  VTV.V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166254"/>
              <a:ext cx="3655876" cy="2144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510186" y="3376983"/>
            <a:ext cx="3717957" cy="2994312"/>
            <a:chOff x="197338" y="3275215"/>
            <a:chExt cx="3717957" cy="2994312"/>
          </a:xfrm>
        </p:grpSpPr>
        <p:sp>
          <p:nvSpPr>
            <p:cNvPr id="26638" name="Text Box 6"/>
            <p:cNvSpPr txBox="1">
              <a:spLocks noChangeArrowheads="1"/>
            </p:cNvSpPr>
            <p:nvPr/>
          </p:nvSpPr>
          <p:spPr bwMode="auto">
            <a:xfrm>
              <a:off x="907197" y="5623196"/>
              <a:ext cx="2285810" cy="646331"/>
            </a:xfrm>
            <a:prstGeom prst="rect">
              <a:avLst/>
            </a:prstGeom>
            <a:noFill/>
            <a:ln w="9525" algn="ctr">
              <a:solidFill>
                <a:srgbClr val="EEC4D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2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. </a:t>
              </a:r>
              <a:r>
                <a:rPr lang="en-US" altLang="en-US" sz="1800" b="1" dirty="0" err="1" smtClean="0">
                  <a:solidFill>
                    <a:srgbClr val="000000"/>
                  </a:solidFill>
                </a:rPr>
                <a:t>Tay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chạm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phải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vật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nóng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,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rụt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tay</a:t>
              </a:r>
              <a:r>
                <a:rPr lang="en-US" altLang="en-US" sz="1800" b="1" dirty="0">
                  <a:solidFill>
                    <a:srgbClr val="000000"/>
                  </a:solidFill>
                </a:rPr>
                <a:t> </a:t>
              </a:r>
              <a:r>
                <a:rPr lang="en-US" altLang="en-US" sz="1800" b="1" dirty="0" err="1">
                  <a:solidFill>
                    <a:srgbClr val="000000"/>
                  </a:solidFill>
                </a:rPr>
                <a:t>lại</a:t>
              </a:r>
              <a:endParaRPr lang="en-US" altLang="en-US" sz="1800" b="1" dirty="0">
                <a:solidFill>
                  <a:srgbClr val="000000"/>
                </a:solidFill>
              </a:endParaRPr>
            </a:p>
          </p:txBody>
        </p:sp>
        <p:pic>
          <p:nvPicPr>
            <p:cNvPr id="1030" name="Picture 6" descr="Em sẽ phản ứng thế nào khi bất ngờ chạm tay vào vật nóng?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38" y="3275215"/>
              <a:ext cx="3717957" cy="2347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7309082" y="252249"/>
            <a:ext cx="4381423" cy="2988312"/>
            <a:chOff x="7606167" y="178888"/>
            <a:chExt cx="4381423" cy="2988312"/>
          </a:xfrm>
        </p:grpSpPr>
        <p:sp>
          <p:nvSpPr>
            <p:cNvPr id="26642" name="Text Box 5"/>
            <p:cNvSpPr txBox="1">
              <a:spLocks noChangeArrowheads="1"/>
            </p:cNvSpPr>
            <p:nvPr/>
          </p:nvSpPr>
          <p:spPr bwMode="auto">
            <a:xfrm>
              <a:off x="8387633" y="2520869"/>
              <a:ext cx="3135644" cy="646331"/>
            </a:xfrm>
            <a:prstGeom prst="rect">
              <a:avLst/>
            </a:prstGeom>
            <a:noFill/>
            <a:ln w="9525" algn="ctr">
              <a:solidFill>
                <a:srgbClr val="EEC4D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 dirty="0">
                  <a:solidFill>
                    <a:srgbClr val="000000"/>
                  </a:solidFill>
                </a:rPr>
                <a:t>3</a:t>
              </a:r>
              <a:r>
                <a:rPr lang="vi-VN" altLang="en-US" sz="1800" b="1" dirty="0" smtClean="0">
                  <a:solidFill>
                    <a:srgbClr val="000000"/>
                  </a:solidFill>
                </a:rPr>
                <a:t>.</a:t>
              </a:r>
              <a:r>
                <a:rPr lang="en-US" altLang="en-US" sz="1800" b="1" dirty="0" smtClean="0">
                  <a:solidFill>
                    <a:srgbClr val="000000"/>
                  </a:solidFill>
                </a:rPr>
                <a:t> </a:t>
              </a:r>
              <a:r>
                <a:rPr lang="vi-VN" altLang="en-US" sz="1800" b="1" dirty="0" smtClean="0">
                  <a:solidFill>
                    <a:srgbClr val="000000"/>
                  </a:solidFill>
                </a:rPr>
                <a:t>Qua </a:t>
              </a:r>
              <a:r>
                <a:rPr lang="vi-VN" altLang="en-US" sz="1800" b="1" dirty="0">
                  <a:solidFill>
                    <a:srgbClr val="000000"/>
                  </a:solidFill>
                </a:rPr>
                <a:t>ngã tư thấy đèn đỏ </a:t>
              </a:r>
              <a:r>
                <a:rPr lang="vi-VN" altLang="en-US" sz="1800" b="1" dirty="0" smtClean="0">
                  <a:solidFill>
                    <a:srgbClr val="000000"/>
                  </a:solidFill>
                </a:rPr>
                <a:t>dừng </a:t>
              </a:r>
              <a:r>
                <a:rPr lang="vi-VN" altLang="en-US" sz="1800" b="1" dirty="0">
                  <a:solidFill>
                    <a:srgbClr val="000000"/>
                  </a:solidFill>
                </a:rPr>
                <a:t>xe trước vạch kẻ</a:t>
              </a:r>
            </a:p>
          </p:txBody>
        </p:sp>
        <p:pic>
          <p:nvPicPr>
            <p:cNvPr id="1032" name="Picture 8" descr="Sinh viên &quot;tắt máy khi dừng đèn đỏ&quot; để giảm bớt ô nhiễm không kh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6167" y="178888"/>
              <a:ext cx="4381423" cy="2313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275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5451E72-CACC-4EDB-B5BA-196150687508}"/>
              </a:ext>
            </a:extLst>
          </p:cNvPr>
          <p:cNvGrpSpPr/>
          <p:nvPr/>
        </p:nvGrpSpPr>
        <p:grpSpPr>
          <a:xfrm>
            <a:off x="1341749" y="721017"/>
            <a:ext cx="1266795" cy="1146548"/>
            <a:chOff x="3756990" y="586409"/>
            <a:chExt cx="1051269" cy="958464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E9CF258-018C-4521-A062-F5C06075325E}"/>
                </a:ext>
              </a:extLst>
            </p:cNvPr>
            <p:cNvSpPr/>
            <p:nvPr/>
          </p:nvSpPr>
          <p:spPr>
            <a:xfrm>
              <a:off x="3756990" y="586409"/>
              <a:ext cx="1051269" cy="958464"/>
            </a:xfrm>
            <a:prstGeom prst="ellipse">
              <a:avLst/>
            </a:prstGeom>
            <a:solidFill>
              <a:srgbClr val="1D9C1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FE734BA-3590-4CA3-9460-AAD4EA9F62FA}"/>
                </a:ext>
              </a:extLst>
            </p:cNvPr>
            <p:cNvSpPr/>
            <p:nvPr/>
          </p:nvSpPr>
          <p:spPr>
            <a:xfrm>
              <a:off x="3831821" y="652786"/>
              <a:ext cx="936868" cy="82571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rgbClr val="1D9C12"/>
                  </a:solidFill>
                  <a:latin typeface="#9Slide03 SVN-Kelson Sans Bold" panose="02000500000000000000" pitchFamily="2" charset="0"/>
                </a:rPr>
                <a:t>BÀI </a:t>
              </a:r>
              <a:r>
                <a:rPr lang="en-US" sz="2800" b="1" dirty="0" smtClean="0">
                  <a:solidFill>
                    <a:srgbClr val="1D9C12"/>
                  </a:solidFill>
                  <a:latin typeface="#9Slide03 SVN-Kelson Sans Bold" panose="02000500000000000000" pitchFamily="2" charset="0"/>
                </a:rPr>
                <a:t>37</a:t>
              </a:r>
              <a:endParaRPr lang="en-US" sz="2800" b="1" dirty="0">
                <a:solidFill>
                  <a:srgbClr val="1D9C12"/>
                </a:solidFill>
                <a:latin typeface="#9Slide03 SVN-Kelson Sans Bold" panose="02000500000000000000" pitchFamily="2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5CB899ED-C5CE-407F-A282-10815610A207}"/>
              </a:ext>
            </a:extLst>
          </p:cNvPr>
          <p:cNvSpPr/>
          <p:nvPr/>
        </p:nvSpPr>
        <p:spPr>
          <a:xfrm>
            <a:off x="577920" y="67734"/>
            <a:ext cx="822463" cy="793872"/>
          </a:xfrm>
          <a:prstGeom prst="ellipse">
            <a:avLst/>
          </a:prstGeom>
          <a:solidFill>
            <a:srgbClr val="1D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DA66941-F01B-4E82-91C3-5D30713F9970}"/>
              </a:ext>
            </a:extLst>
          </p:cNvPr>
          <p:cNvSpPr/>
          <p:nvPr/>
        </p:nvSpPr>
        <p:spPr>
          <a:xfrm>
            <a:off x="1858112" y="2138459"/>
            <a:ext cx="436659" cy="421480"/>
          </a:xfrm>
          <a:prstGeom prst="ellipse">
            <a:avLst/>
          </a:prstGeom>
          <a:solidFill>
            <a:srgbClr val="97D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C6E76D9-A509-4122-8DE0-6FF0C86DB93F}"/>
              </a:ext>
            </a:extLst>
          </p:cNvPr>
          <p:cNvSpPr/>
          <p:nvPr/>
        </p:nvSpPr>
        <p:spPr>
          <a:xfrm>
            <a:off x="304905" y="971748"/>
            <a:ext cx="822463" cy="793872"/>
          </a:xfrm>
          <a:prstGeom prst="ellipse">
            <a:avLst/>
          </a:prstGeom>
          <a:solidFill>
            <a:srgbClr val="1D9C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4759E-ED67-4C19-A1D1-F72B59969DF5}"/>
              </a:ext>
            </a:extLst>
          </p:cNvPr>
          <p:cNvSpPr/>
          <p:nvPr/>
        </p:nvSpPr>
        <p:spPr>
          <a:xfrm>
            <a:off x="906449" y="1875762"/>
            <a:ext cx="583022" cy="562755"/>
          </a:xfrm>
          <a:prstGeom prst="ellipse">
            <a:avLst/>
          </a:prstGeom>
          <a:solidFill>
            <a:srgbClr val="97D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E7B44B-C90A-42B9-9F83-379DEAF9D570}"/>
              </a:ext>
            </a:extLst>
          </p:cNvPr>
          <p:cNvSpPr/>
          <p:nvPr/>
        </p:nvSpPr>
        <p:spPr>
          <a:xfrm>
            <a:off x="2638997" y="1807206"/>
            <a:ext cx="343183" cy="331253"/>
          </a:xfrm>
          <a:prstGeom prst="ellipse">
            <a:avLst/>
          </a:prstGeom>
          <a:solidFill>
            <a:srgbClr val="97D0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A30E23-92E8-41D2-90B3-09B07EBBA4A3}"/>
              </a:ext>
            </a:extLst>
          </p:cNvPr>
          <p:cNvSpPr txBox="1"/>
          <p:nvPr/>
        </p:nvSpPr>
        <p:spPr>
          <a:xfrm>
            <a:off x="2746399" y="675010"/>
            <a:ext cx="81848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1D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FU Helvetica Bold" panose="00000700000000000000" pitchFamily="2" charset="0"/>
              </a:rPr>
              <a:t>HỆ </a:t>
            </a:r>
            <a:r>
              <a:rPr lang="en-US" sz="6000" b="1" dirty="0" smtClean="0">
                <a:solidFill>
                  <a:srgbClr val="1D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FU Helvetica Bold" panose="00000700000000000000" pitchFamily="2" charset="0"/>
              </a:rPr>
              <a:t>THẦN </a:t>
            </a:r>
            <a:r>
              <a:rPr lang="en-US" sz="6000" b="1" dirty="0" smtClean="0">
                <a:solidFill>
                  <a:srgbClr val="1D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FU Helvetica Bold" panose="00000700000000000000" pitchFamily="2" charset="0"/>
              </a:rPr>
              <a:t>KINH </a:t>
            </a:r>
            <a:r>
              <a:rPr lang="en-US" sz="6000" b="1" dirty="0" err="1" smtClean="0">
                <a:solidFill>
                  <a:srgbClr val="1D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FU Helvetica Bold" panose="00000700000000000000" pitchFamily="2" charset="0"/>
              </a:rPr>
              <a:t>và</a:t>
            </a:r>
            <a:r>
              <a:rPr lang="en-US" sz="6000" b="1" dirty="0" smtClean="0">
                <a:solidFill>
                  <a:srgbClr val="1D9C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FU Helvetica Bold" panose="00000700000000000000" pitchFamily="2" charset="0"/>
              </a:rPr>
              <a:t> GIÁC QUAN Ở NGƯỜI</a:t>
            </a:r>
            <a:endParaRPr lang="en-US" sz="6000" b="1" dirty="0">
              <a:solidFill>
                <a:srgbClr val="1D9C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SFU Helvetica Bold" panose="00000700000000000000" pitchFamily="2" charset="0"/>
            </a:endParaRPr>
          </a:p>
        </p:txBody>
      </p:sp>
      <p:pic>
        <p:nvPicPr>
          <p:cNvPr id="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0584" y="3473413"/>
            <a:ext cx="3671887" cy="2520950"/>
          </a:xfrm>
          <a:scene3d>
            <a:camera prst="orthographicFront"/>
            <a:lightRig rig="threePt" dir="t"/>
          </a:scene3d>
          <a:sp3d prstMaterial="powder">
            <a:bevelT/>
          </a:sp3d>
        </p:spPr>
      </p:pic>
    </p:spTree>
    <p:extLst>
      <p:ext uri="{BB962C8B-B14F-4D97-AF65-F5344CB8AC3E}">
        <p14:creationId xmlns:p14="http://schemas.microsoft.com/office/powerpoint/2010/main" val="23486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Classification - Free maps and location icons">
            <a:extLst>
              <a:ext uri="{FF2B5EF4-FFF2-40B4-BE49-F238E27FC236}">
                <a16:creationId xmlns:a16="http://schemas.microsoft.com/office/drawing/2014/main" id="{639E8BD2-68EB-4104-B02F-4108B593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9Slide.vn 17">
            <a:extLst>
              <a:ext uri="{FF2B5EF4-FFF2-40B4-BE49-F238E27FC236}">
                <a16:creationId xmlns:a16="http://schemas.microsoft.com/office/drawing/2014/main" id="{5BBAFEFC-3903-47F8-AE2B-F1EFF6FA2C4A}"/>
              </a:ext>
            </a:extLst>
          </p:cNvPr>
          <p:cNvSpPr txBox="1"/>
          <p:nvPr/>
        </p:nvSpPr>
        <p:spPr>
          <a:xfrm>
            <a:off x="2212913" y="333738"/>
            <a:ext cx="3899935" cy="646986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 smtClean="0">
                <a:solidFill>
                  <a:srgbClr val="F453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rPr>
              <a:t>THẢO LUẬN NHÓM</a:t>
            </a:r>
            <a:endParaRPr lang="en-US" sz="3200" b="1" dirty="0">
              <a:solidFill>
                <a:srgbClr val="F453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Zero" panose="02040603050506020204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6331" y="1172532"/>
            <a:ext cx="2542775" cy="5046929"/>
            <a:chOff x="184368" y="1184688"/>
            <a:chExt cx="3441351" cy="5157923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4BE0BC9-FD66-4125-A70C-AF3C4029554E}"/>
                </a:ext>
              </a:extLst>
            </p:cNvPr>
            <p:cNvSpPr/>
            <p:nvPr/>
          </p:nvSpPr>
          <p:spPr>
            <a:xfrm>
              <a:off x="184368" y="2429520"/>
              <a:ext cx="3441351" cy="3913091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just"/>
              <a:r>
                <a:rPr lang="en-US" sz="2400" dirty="0" smtClean="0">
                  <a:solidFill>
                    <a:schemeClr val="bg1"/>
                  </a:solidFill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Xem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tranh</a:t>
              </a:r>
              <a:r>
                <a:rPr lang="en-US" sz="2400" dirty="0" smtClean="0">
                  <a:solidFill>
                    <a:schemeClr val="bg1"/>
                  </a:solidFill>
                </a:rPr>
                <a:t>, video</a:t>
              </a:r>
            </a:p>
            <a:p>
              <a:pPr lvl="0" algn="just"/>
              <a:r>
                <a:rPr lang="en-US" sz="2400" dirty="0" smtClean="0">
                  <a:solidFill>
                    <a:schemeClr val="bg1"/>
                  </a:solidFill>
                </a:rPr>
                <a:t>- </a:t>
              </a:r>
              <a:r>
                <a:rPr lang="en-US" sz="2400" dirty="0" err="1" smtClean="0">
                  <a:solidFill>
                    <a:schemeClr val="bg1"/>
                  </a:solidFill>
                </a:rPr>
                <a:t>Sử</a:t>
              </a:r>
              <a:r>
                <a:rPr lang="en-US" sz="2400" dirty="0" smtClean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dụng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các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từ</a:t>
              </a:r>
              <a:r>
                <a:rPr lang="en-US" sz="2400" dirty="0">
                  <a:solidFill>
                    <a:schemeClr val="bg1"/>
                  </a:solidFill>
                </a:rPr>
                <a:t>, </a:t>
              </a:r>
              <a:r>
                <a:rPr lang="en-US" sz="2400" dirty="0" err="1">
                  <a:solidFill>
                    <a:schemeClr val="bg1"/>
                  </a:solidFill>
                </a:rPr>
                <a:t>cụm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từ</a:t>
              </a:r>
              <a:r>
                <a:rPr lang="en-US" sz="2400" dirty="0">
                  <a:solidFill>
                    <a:schemeClr val="bg1"/>
                  </a:solidFill>
                </a:rPr>
                <a:t>:</a:t>
              </a: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NÃO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BÓ SỢI CẢM GIÁC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TỦY SỐNG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BÓ SỢI VẬN ĐỘNG</a:t>
              </a:r>
              <a:endParaRPr lang="en-US" sz="2000" dirty="0">
                <a:solidFill>
                  <a:schemeClr val="tx1"/>
                </a:solidFill>
              </a:endParaRPr>
            </a:p>
            <a:p>
              <a:pPr algn="just"/>
              <a:r>
                <a:rPr lang="en-US" sz="2400" dirty="0" err="1">
                  <a:solidFill>
                    <a:schemeClr val="bg1"/>
                  </a:solidFill>
                </a:rPr>
                <a:t>để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hoàn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thành</a:t>
              </a:r>
              <a:r>
                <a:rPr lang="en-US" sz="2400" dirty="0">
                  <a:solidFill>
                    <a:schemeClr val="bg1"/>
                  </a:solidFill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</a:rPr>
                <a:t>nội</a:t>
              </a:r>
              <a:r>
                <a:rPr lang="en-US" sz="2400" dirty="0">
                  <a:solidFill>
                    <a:schemeClr val="bg1"/>
                  </a:solidFill>
                </a:rPr>
                <a:t> dung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255713" y="1184688"/>
              <a:ext cx="3298662" cy="80041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0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0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1:</a:t>
              </a:r>
            </a:p>
            <a:p>
              <a:pPr algn="ctr" defTabSz="914377">
                <a:defRPr/>
              </a:pPr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CẤU TẠO HỆ TK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8081" y="1172531"/>
            <a:ext cx="2619826" cy="5046929"/>
            <a:chOff x="4319239" y="1222771"/>
            <a:chExt cx="3564272" cy="51198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9FE018-2331-4BD6-8EFE-72DA104FB2B8}"/>
                </a:ext>
              </a:extLst>
            </p:cNvPr>
            <p:cNvSpPr/>
            <p:nvPr/>
          </p:nvSpPr>
          <p:spPr>
            <a:xfrm>
              <a:off x="4332538" y="2474984"/>
              <a:ext cx="3550973" cy="3867627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buFontTx/>
                <a:buChar char="-"/>
              </a:pPr>
              <a:r>
                <a:rPr lang="en-US" sz="2800" dirty="0" err="1" smtClean="0">
                  <a:solidFill>
                    <a:schemeClr val="bg1"/>
                  </a:solidFill>
                </a:rPr>
                <a:t>Đ</a:t>
              </a:r>
              <a:r>
                <a:rPr lang="en-US" sz="2800" dirty="0" err="1" smtClean="0"/>
                <a:t>ọc</a:t>
              </a:r>
              <a:r>
                <a:rPr lang="en-US" sz="2800" dirty="0" smtClean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thông</a:t>
              </a:r>
              <a:r>
                <a:rPr lang="en-US" sz="2800" dirty="0"/>
                <a:t> </a:t>
              </a:r>
              <a:r>
                <a:rPr lang="en-US" sz="2800" dirty="0" smtClean="0"/>
                <a:t>tin.</a:t>
              </a:r>
            </a:p>
            <a:p>
              <a:pPr marL="342900" lvl="0" indent="-342900" algn="just">
                <a:buFontTx/>
                <a:buChar char="-"/>
              </a:pPr>
              <a:r>
                <a:rPr lang="en-US" sz="2800" dirty="0" smtClean="0"/>
                <a:t>Cho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chức</a:t>
              </a:r>
              <a:r>
                <a:rPr lang="en-US" sz="2800" dirty="0"/>
                <a:t> </a:t>
              </a:r>
              <a:r>
                <a:rPr lang="en-US" sz="2800" dirty="0" err="1"/>
                <a:t>năng</a:t>
              </a:r>
              <a:r>
                <a:rPr lang="en-US" sz="2800" dirty="0"/>
                <a:t> </a:t>
              </a:r>
              <a:r>
                <a:rPr lang="en-US" sz="2800" dirty="0" err="1"/>
                <a:t>chung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hệ</a:t>
              </a:r>
              <a:r>
                <a:rPr lang="en-US" sz="2800" dirty="0"/>
                <a:t> </a:t>
              </a:r>
              <a:r>
                <a:rPr lang="en-US" sz="2800" dirty="0" err="1"/>
                <a:t>thần</a:t>
              </a:r>
              <a:r>
                <a:rPr lang="en-US" sz="2800" dirty="0"/>
                <a:t> </a:t>
              </a:r>
              <a:r>
                <a:rPr lang="en-US" sz="2800" dirty="0" err="1"/>
                <a:t>kinh</a:t>
              </a:r>
              <a:r>
                <a:rPr lang="en-US" sz="2800" dirty="0"/>
                <a:t>?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4319239" y="1222771"/>
              <a:ext cx="3506229" cy="794507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0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0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2:</a:t>
              </a:r>
            </a:p>
            <a:p>
              <a:pPr algn="ctr" defTabSz="914377">
                <a:defRPr/>
              </a:pPr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CHỨC NĂNG HỆ TK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86657" y="1172531"/>
            <a:ext cx="2667012" cy="5008846"/>
            <a:chOff x="8519797" y="1222771"/>
            <a:chExt cx="3439730" cy="5008846"/>
          </a:xfrm>
        </p:grpSpPr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4A9FE018-2331-4BD6-8EFE-72DA104FB2B8}"/>
                </a:ext>
              </a:extLst>
            </p:cNvPr>
            <p:cNvSpPr/>
            <p:nvPr/>
          </p:nvSpPr>
          <p:spPr>
            <a:xfrm>
              <a:off x="8519797" y="2474984"/>
              <a:ext cx="3439730" cy="3756633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lvl="0" indent="-342900" algn="just">
                <a:buFontTx/>
                <a:buChar char="-"/>
              </a:pPr>
              <a:r>
                <a:rPr lang="en-US" sz="3200" dirty="0" err="1" smtClean="0">
                  <a:solidFill>
                    <a:schemeClr val="bg1"/>
                  </a:solidFill>
                </a:rPr>
                <a:t>Đọc</a:t>
              </a:r>
              <a:r>
                <a:rPr lang="en-US" sz="3200" dirty="0" smtClean="0">
                  <a:solidFill>
                    <a:schemeClr val="bg1"/>
                  </a:solidFill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</a:rPr>
                <a:t>thông</a:t>
              </a:r>
              <a:r>
                <a:rPr lang="en-US" sz="3200" dirty="0">
                  <a:solidFill>
                    <a:schemeClr val="bg1"/>
                  </a:solidFill>
                </a:rPr>
                <a:t> </a:t>
              </a:r>
              <a:r>
                <a:rPr lang="en-US" sz="3200" dirty="0"/>
                <a:t>tin </a:t>
              </a:r>
              <a:r>
                <a:rPr lang="en-US" sz="3200" dirty="0" smtClean="0"/>
                <a:t>SGK </a:t>
              </a:r>
              <a:r>
                <a:rPr lang="en-US" sz="3200" dirty="0" err="1" smtClean="0"/>
                <a:t>trang</a:t>
              </a:r>
              <a:r>
                <a:rPr lang="en-US" sz="3200" dirty="0" smtClean="0"/>
                <a:t> 138.</a:t>
              </a:r>
            </a:p>
            <a:p>
              <a:pPr marL="342900" lvl="0" indent="-342900" algn="just">
                <a:buFontTx/>
                <a:buChar char="-"/>
              </a:pPr>
              <a:r>
                <a:rPr lang="en-US" sz="3200" dirty="0" err="1" smtClean="0"/>
                <a:t>Hoàn</a:t>
              </a:r>
              <a:r>
                <a:rPr lang="en-US" sz="3200" dirty="0" smtClean="0"/>
                <a:t> </a:t>
              </a:r>
              <a:r>
                <a:rPr lang="en-US" sz="3200" dirty="0" err="1"/>
                <a:t>thành</a:t>
              </a:r>
              <a:r>
                <a:rPr lang="en-US" sz="3200" dirty="0"/>
                <a:t> </a:t>
              </a:r>
              <a:r>
                <a:rPr lang="en-US" sz="3200" dirty="0" err="1"/>
                <a:t>nội</a:t>
              </a:r>
              <a:r>
                <a:rPr lang="en-US" sz="3200" dirty="0"/>
                <a:t> </a:t>
              </a:r>
              <a:r>
                <a:rPr lang="en-US" sz="3200" dirty="0" smtClean="0"/>
                <a:t>dung.</a:t>
              </a:r>
              <a:endParaRPr lang="en-US" sz="3200" b="1" dirty="0">
                <a:solidFill>
                  <a:srgbClr val="FFFF00"/>
                </a:solidFill>
              </a:endParaRPr>
            </a:p>
          </p:txBody>
        </p:sp>
        <p:sp>
          <p:nvSpPr>
            <p:cNvPr id="23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8590331" y="1222771"/>
              <a:ext cx="3298663" cy="1123712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0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0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3:</a:t>
              </a:r>
            </a:p>
            <a:p>
              <a:pPr algn="ctr" defTabSz="914377">
                <a:defRPr/>
              </a:pPr>
              <a:r>
                <a:rPr lang="en-US" sz="20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MỘT SỐ BỆNH VỀ HỆ TK</a:t>
              </a:r>
              <a:endParaRPr lang="en-US" sz="2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52463" y="2562350"/>
            <a:ext cx="2750088" cy="2893360"/>
            <a:chOff x="7473682" y="2237144"/>
            <a:chExt cx="4330389" cy="4252838"/>
          </a:xfrm>
        </p:grpSpPr>
        <p:grpSp>
          <p:nvGrpSpPr>
            <p:cNvPr id="16" name="Group 15"/>
            <p:cNvGrpSpPr/>
            <p:nvPr/>
          </p:nvGrpSpPr>
          <p:grpSpPr>
            <a:xfrm>
              <a:off x="7473682" y="2237144"/>
              <a:ext cx="4330389" cy="3254441"/>
              <a:chOff x="2968184" y="1078687"/>
              <a:chExt cx="6855421" cy="3981633"/>
            </a:xfrm>
            <a:solidFill>
              <a:schemeClr val="bg1"/>
            </a:solidFill>
          </p:grpSpPr>
          <p:sp>
            <p:nvSpPr>
              <p:cNvPr id="19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5135340" y="1078687"/>
                <a:ext cx="2347430" cy="1469649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1: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CẤU TẠO HỆ 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0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2968184" y="3153489"/>
                <a:ext cx="2516569" cy="1881703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2: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CHỨC NĂNG HỆ 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4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7371761" y="3178617"/>
                <a:ext cx="2451844" cy="1881703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3: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MỘT SỐ BỆNH VỀ HỆ </a:t>
                </a: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5" name="Curved Right Arrow 24"/>
              <p:cNvSpPr/>
              <p:nvPr/>
            </p:nvSpPr>
            <p:spPr>
              <a:xfrm rot="1859856">
                <a:off x="4240576" y="1675548"/>
                <a:ext cx="477664" cy="153671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rved Right Arrow 25"/>
              <p:cNvSpPr/>
              <p:nvPr/>
            </p:nvSpPr>
            <p:spPr>
              <a:xfrm rot="16200000">
                <a:off x="6182582" y="3704733"/>
                <a:ext cx="491352" cy="1745605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Right Arrow 26"/>
              <p:cNvSpPr/>
              <p:nvPr/>
            </p:nvSpPr>
            <p:spPr>
              <a:xfrm rot="8549544">
                <a:off x="7913881" y="1592917"/>
                <a:ext cx="477664" cy="1547368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428282" y="5957967"/>
              <a:ext cx="2639788" cy="532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70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-35758" y="1252267"/>
            <a:ext cx="12227758" cy="5605733"/>
          </a:xfrm>
          <a:custGeom>
            <a:avLst/>
            <a:gdLst/>
            <a:ahLst/>
            <a:cxnLst/>
            <a:rect l="l" t="t" r="r" b="b"/>
            <a:pathLst>
              <a:path w="10391775" h="10287000">
                <a:moveTo>
                  <a:pt x="0" y="10287000"/>
                </a:moveTo>
                <a:lnTo>
                  <a:pt x="10391775" y="10287000"/>
                </a:lnTo>
                <a:lnTo>
                  <a:pt x="10391775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solidFill>
            <a:srgbClr val="F59444"/>
          </a:solidFill>
        </p:spPr>
        <p:txBody>
          <a:bodyPr wrap="square" lIns="0" tIns="0" rIns="0" bIns="0" rtlCol="0"/>
          <a:lstStyle/>
          <a:p>
            <a:endParaRPr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30705" y="201436"/>
            <a:ext cx="10265446" cy="6115255"/>
            <a:chOff x="126461" y="140002"/>
            <a:chExt cx="10872534" cy="611525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9717468-0B9A-4EEE-8734-E9D501630FC5}"/>
                </a:ext>
              </a:extLst>
            </p:cNvPr>
            <p:cNvSpPr txBox="1"/>
            <p:nvPr/>
          </p:nvSpPr>
          <p:spPr>
            <a:xfrm>
              <a:off x="1852207" y="140002"/>
              <a:ext cx="9146788" cy="1123712"/>
            </a:xfrm>
            <a:prstGeom prst="round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6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6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6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endParaRPr lang="en-US" sz="36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26461" y="1730942"/>
              <a:ext cx="6959107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v"/>
              </a:pPr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     </a:t>
              </a:r>
            </a:p>
            <a:p>
              <a:pPr marL="457200" indent="-457200" algn="just">
                <a:buFontTx/>
                <a:buChar char="-"/>
              </a:pP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Học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trạm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endPara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lượt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nghiên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cứu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ở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từng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trạm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phiếu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 algn="just">
                <a:buFontTx/>
                <a:buChar char="-"/>
              </a:pPr>
              <a:endPara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457200" indent="-457200" algn="just">
                <a:buFontTx/>
                <a:buChar char="-"/>
              </a:pP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Hết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phút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vụ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trạm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tiếp</a:t>
              </a:r>
              <a:r>
                <a:rPr lang="en-US" sz="28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theo.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176" name="Picture 8" descr="Child, Students, group of children studying illustration, class, reading,  people png | PNGWing">
            <a:extLst>
              <a:ext uri="{FF2B5EF4-FFF2-40B4-BE49-F238E27FC236}">
                <a16:creationId xmlns:a16="http://schemas.microsoft.com/office/drawing/2014/main" id="{9E332007-459C-4B54-8943-A39B45E9F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23" b="98287" l="435" r="95870">
                        <a14:foregroundMark x1="4714" y1="65743" x2="5870" y2="85867"/>
                        <a14:foregroundMark x1="2653" y1="29842" x2="4042" y2="54039"/>
                        <a14:foregroundMark x1="5870" y1="85867" x2="34457" y2="91221"/>
                        <a14:foregroundMark x1="34457" y1="91221" x2="56087" y2="90364"/>
                        <a14:foregroundMark x1="56087" y1="90364" x2="75652" y2="92077"/>
                        <a14:foregroundMark x1="75652" y1="92077" x2="90435" y2="91221"/>
                        <a14:foregroundMark x1="90435" y1="91221" x2="93152" y2="68737"/>
                        <a14:foregroundMark x1="93152" y1="68737" x2="92424" y2="50750"/>
                        <a14:foregroundMark x1="37010" y1="7609" x2="28839" y2="7872"/>
                        <a14:foregroundMark x1="43203" y1="7409" x2="37037" y2="7608"/>
                        <a14:foregroundMark x1="73231" y1="6442" x2="60143" y2="6863"/>
                        <a14:foregroundMark x1="44655" y1="37687" x2="36304" y2="41328"/>
                        <a14:foregroundMark x1="36304" y1="41328" x2="45435" y2="85011"/>
                        <a14:foregroundMark x1="45435" y1="85011" x2="57717" y2="41542"/>
                        <a14:foregroundMark x1="44397" y1="29252" x2="40543" y2="25696"/>
                        <a14:foregroundMark x1="57717" y1="41542" x2="51941" y2="36212"/>
                        <a14:foregroundMark x1="77609" y1="52034" x2="67935" y2="62741"/>
                        <a14:foregroundMark x1="67935" y1="62741" x2="75000" y2="85225"/>
                        <a14:foregroundMark x1="75000" y1="85225" x2="89022" y2="72805"/>
                        <a14:foregroundMark x1="89022" y1="72805" x2="74130" y2="61242"/>
                        <a14:foregroundMark x1="74130" y1="61242" x2="69565" y2="61242"/>
                        <a14:foregroundMark x1="65217" y1="45182" x2="58261" y2="64668"/>
                        <a14:foregroundMark x1="58261" y1="64668" x2="65435" y2="90578"/>
                        <a14:foregroundMark x1="65435" y1="90578" x2="68043" y2="49251"/>
                        <a14:foregroundMark x1="68043" y1="49251" x2="50744" y2="39891"/>
                        <a14:foregroundMark x1="78913" y1="33619" x2="73478" y2="25910"/>
                        <a14:foregroundMark x1="73478" y1="25910" x2="63696" y2="49465"/>
                        <a14:foregroundMark x1="63696" y1="49465" x2="87283" y2="65096"/>
                        <a14:foregroundMark x1="87283" y1="65096" x2="77609" y2="37687"/>
                        <a14:foregroundMark x1="77609" y1="37687" x2="68913" y2="34261"/>
                        <a14:foregroundMark x1="73478" y1="44540" x2="67500" y2="52891"/>
                        <a14:foregroundMark x1="67500" y1="52891" x2="67500" y2="52891"/>
                        <a14:foregroundMark x1="62283" y1="37901" x2="64348" y2="35118"/>
                        <a14:foregroundMark x1="56304" y1="76874" x2="61196" y2="85225"/>
                        <a14:foregroundMark x1="59674" y1="70021" x2="56630" y2="70450"/>
                        <a14:foregroundMark x1="30217" y1="72163" x2="24130" y2="77944"/>
                        <a14:foregroundMark x1="24130" y1="77944" x2="21848" y2="96574"/>
                        <a14:foregroundMark x1="21848" y1="96574" x2="32826" y2="82655"/>
                        <a14:foregroundMark x1="32826" y1="82655" x2="31304" y2="75375"/>
                        <a14:foregroundMark x1="79022" y1="76017" x2="77065" y2="75161"/>
                        <a14:foregroundMark x1="93043" y1="78587" x2="92283" y2="84368"/>
                        <a14:foregroundMark x1="94348" y1="63597" x2="95870" y2="88223"/>
                        <a14:foregroundMark x1="95870" y1="88223" x2="94565" y2="92505"/>
                        <a14:foregroundMark x1="68587" y1="47537" x2="77065" y2="38758"/>
                        <a14:foregroundMark x1="83587" y1="97216" x2="61957" y2="98287"/>
                        <a14:foregroundMark x1="69130" y1="85867" x2="71087" y2="92719"/>
                        <a14:foregroundMark x1="12717" y1="53105" x2="17717" y2="53533"/>
                        <a14:foregroundMark x1="6957" y1="68308" x2="9239" y2="95075"/>
                        <a14:foregroundMark x1="9565" y1="96574" x2="33370" y2="93790"/>
                        <a14:foregroundMark x1="31957" y1="98287" x2="55761" y2="97645"/>
                        <a14:foregroundMark x1="47826" y1="93576" x2="60435" y2="85439"/>
                        <a14:foregroundMark x1="43478" y1="88865" x2="31848" y2="88865"/>
                        <a14:foregroundMark x1="24674" y1="74732" x2="27174" y2="87366"/>
                        <a14:foregroundMark x1="28261" y1="50535" x2="35435" y2="47537"/>
                        <a14:foregroundMark x1="35435" y1="47537" x2="34891" y2="46253"/>
                        <a14:foregroundMark x1="31087" y1="45182" x2="30652" y2="61884"/>
                        <a14:foregroundMark x1="30652" y1="61884" x2="28913" y2="49893"/>
                        <a14:foregroundMark x1="36413" y1="52463" x2="38370" y2="61242"/>
                        <a14:foregroundMark x1="27174" y1="46681" x2="28587" y2="63812"/>
                        <a14:foregroundMark x1="25761" y1="45824" x2="32717" y2="43683"/>
                        <a14:foregroundMark x1="47717" y1="56745" x2="52283" y2="49893"/>
                        <a14:foregroundMark x1="52283" y1="49893" x2="52500" y2="47966"/>
                        <a14:backgroundMark x1="79348" y1="3426" x2="92935" y2="28908"/>
                        <a14:backgroundMark x1="92935" y1="28908" x2="90978" y2="11135"/>
                        <a14:backgroundMark x1="90978" y1="11135" x2="87717" y2="9850"/>
                        <a14:backgroundMark x1="54457" y1="15203" x2="48696" y2="6424"/>
                        <a14:backgroundMark x1="19891" y1="10278" x2="1196" y2="16702"/>
                        <a14:backgroundMark x1="1739" y1="11991" x2="6087" y2="4925"/>
                        <a14:backgroundMark x1="6087" y1="4925" x2="7174" y2="6210"/>
                        <a14:backgroundMark x1="7065" y1="13062" x2="435" y2="26552"/>
                        <a14:backgroundMark x1="10978" y1="7281" x2="543" y2="5567"/>
                        <a14:backgroundMark x1="3043" y1="11349" x2="870" y2="7923"/>
                        <a14:backgroundMark x1="18370" y1="9422" x2="27500" y2="7495"/>
                        <a14:backgroundMark x1="27500" y1="7495" x2="27500" y2="7495"/>
                        <a14:backgroundMark x1="46087" y1="5567" x2="56304" y2="7066"/>
                        <a14:backgroundMark x1="56304" y1="7066" x2="49783" y2="3212"/>
                        <a14:backgroundMark x1="49783" y1="3212" x2="45870" y2="5782"/>
                        <a14:backgroundMark x1="85326" y1="8351" x2="95217" y2="47109"/>
                        <a14:backgroundMark x1="91739" y1="42827" x2="92826" y2="50535"/>
                        <a14:backgroundMark x1="78696" y1="8351" x2="74348" y2="6210"/>
                        <a14:backgroundMark x1="58696" y1="4283" x2="55652" y2="8994"/>
                        <a14:backgroundMark x1="43913" y1="6210" x2="45543" y2="8994"/>
                        <a14:backgroundMark x1="49565" y1="33405" x2="47099" y2="40986"/>
                        <a14:backgroundMark x1="47065" y1="30835" x2="45978" y2="35974"/>
                        <a14:backgroundMark x1="4348" y1="61670" x2="6522" y2="60814"/>
                        <a14:backgroundMark x1="3804" y1="57602" x2="4783" y2="59101"/>
                        <a14:backgroundMark x1="3261" y1="54604" x2="4891" y2="62955"/>
                        <a14:backgroundMark x1="543" y1="8351" x2="1304" y2="12206"/>
                        <a14:backgroundMark x1="26630" y1="9850" x2="29130" y2="6638"/>
                        <a14:backgroundMark x1="36196" y1="2570" x2="36196" y2="1285"/>
                        <a14:backgroundMark x1="73587" y1="5782" x2="74783" y2="7495"/>
                        <a14:backgroundMark x1="99783" y1="89936" x2="98913" y2="98287"/>
                        <a14:backgroundMark x1="44130" y1="40257" x2="45543" y2="366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21" y="241068"/>
            <a:ext cx="2786404" cy="14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7473682" y="2237144"/>
            <a:ext cx="4330389" cy="4205220"/>
            <a:chOff x="7473682" y="2237144"/>
            <a:chExt cx="4330389" cy="4205220"/>
          </a:xfrm>
        </p:grpSpPr>
        <p:grpSp>
          <p:nvGrpSpPr>
            <p:cNvPr id="3" name="Group 2"/>
            <p:cNvGrpSpPr/>
            <p:nvPr/>
          </p:nvGrpSpPr>
          <p:grpSpPr>
            <a:xfrm>
              <a:off x="7473682" y="2237144"/>
              <a:ext cx="4330389" cy="3422691"/>
              <a:chOff x="2968184" y="1078687"/>
              <a:chExt cx="6855421" cy="4187479"/>
            </a:xfrm>
            <a:solidFill>
              <a:schemeClr val="bg1"/>
            </a:solidFill>
          </p:grpSpPr>
          <p:sp>
            <p:nvSpPr>
              <p:cNvPr id="8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5135340" y="1078687"/>
                <a:ext cx="2347431" cy="1562518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1:</a:t>
                </a:r>
              </a:p>
              <a:p>
                <a:pPr algn="ctr" defTabSz="914377">
                  <a:defRPr/>
                </a:pPr>
                <a:r>
                  <a:rPr lang="en-US" sz="2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CẤU TẠO HỆ TK</a:t>
                </a:r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9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2968184" y="3153489"/>
                <a:ext cx="2516569" cy="2025432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2:</a:t>
                </a:r>
              </a:p>
              <a:p>
                <a:pPr algn="ctr" defTabSz="914377">
                  <a:defRPr/>
                </a:pPr>
                <a:r>
                  <a:rPr lang="en-US" sz="2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CHỨC NĂNG HỆ TK</a:t>
                </a:r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10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7371762" y="3178618"/>
                <a:ext cx="2451843" cy="2087548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3:</a:t>
                </a:r>
              </a:p>
              <a:p>
                <a:pPr algn="ctr" defTabSz="914377">
                  <a:defRPr/>
                </a:pPr>
                <a:r>
                  <a:rPr lang="en-US" sz="2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MỘT SỐ BỆNH </a:t>
                </a:r>
                <a:r>
                  <a:rPr lang="en-US" sz="2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HỆ TK</a:t>
                </a:r>
                <a:endParaRPr lang="en-US" sz="2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11" name="Curved Right Arrow 10"/>
              <p:cNvSpPr/>
              <p:nvPr/>
            </p:nvSpPr>
            <p:spPr>
              <a:xfrm rot="1859856">
                <a:off x="4240576" y="1675548"/>
                <a:ext cx="477664" cy="153671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Curved Right Arrow 11"/>
              <p:cNvSpPr/>
              <p:nvPr/>
            </p:nvSpPr>
            <p:spPr>
              <a:xfrm rot="16200000">
                <a:off x="6182582" y="3704733"/>
                <a:ext cx="491352" cy="1745605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urved Right Arrow 12"/>
              <p:cNvSpPr/>
              <p:nvPr/>
            </p:nvSpPr>
            <p:spPr>
              <a:xfrm rot="8549544">
                <a:off x="7913881" y="1592917"/>
                <a:ext cx="477664" cy="1547368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8842617" y="5910349"/>
              <a:ext cx="1889114" cy="532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endPara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11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Classification - Free maps and location icons">
            <a:extLst>
              <a:ext uri="{FF2B5EF4-FFF2-40B4-BE49-F238E27FC236}">
                <a16:creationId xmlns:a16="http://schemas.microsoft.com/office/drawing/2014/main" id="{639E8BD2-68EB-4104-B02F-4108B593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Đồng hồ đếm ngược 4 phút 4 Minut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19498" y="187817"/>
            <a:ext cx="1269496" cy="79656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6331" y="333738"/>
            <a:ext cx="8057338" cy="5885723"/>
            <a:chOff x="184369" y="345894"/>
            <a:chExt cx="8057338" cy="5885723"/>
          </a:xfrm>
        </p:grpSpPr>
        <p:sp>
          <p:nvSpPr>
            <p:cNvPr id="6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2200951" y="345894"/>
              <a:ext cx="3899935" cy="64698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32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THẢO LUẬN NHÓM</a:t>
              </a:r>
              <a:endParaRPr lang="en-US" sz="3200" b="1" dirty="0">
                <a:solidFill>
                  <a:srgbClr val="F453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84369" y="1184688"/>
              <a:ext cx="2542775" cy="5046929"/>
              <a:chOff x="184368" y="1184688"/>
              <a:chExt cx="3441351" cy="515792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D4BE0BC9-FD66-4125-A70C-AF3C4029554E}"/>
                  </a:ext>
                </a:extLst>
              </p:cNvPr>
              <p:cNvSpPr/>
              <p:nvPr/>
            </p:nvSpPr>
            <p:spPr>
              <a:xfrm>
                <a:off x="184368" y="2429520"/>
                <a:ext cx="3441351" cy="3913091"/>
              </a:xfrm>
              <a:prstGeom prst="roundRect">
                <a:avLst/>
              </a:prstGeom>
              <a:solidFill>
                <a:srgbClr val="FFC00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just"/>
                <a:r>
                  <a:rPr lang="en-US" sz="2400" dirty="0" smtClean="0">
                    <a:solidFill>
                      <a:schemeClr val="bg1"/>
                    </a:solidFill>
                  </a:rPr>
                  <a:t>-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Xem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tranh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, video</a:t>
                </a:r>
              </a:p>
              <a:p>
                <a:pPr lvl="0" algn="just"/>
                <a:r>
                  <a:rPr lang="en-US" sz="2400" dirty="0" smtClean="0">
                    <a:solidFill>
                      <a:schemeClr val="bg1"/>
                    </a:solidFill>
                  </a:rPr>
                  <a:t>-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Sử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</a:rPr>
                  <a:t>,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cụm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từ</a:t>
                </a:r>
                <a:r>
                  <a:rPr lang="en-US" sz="2400" dirty="0">
                    <a:solidFill>
                      <a:schemeClr val="bg1"/>
                    </a:solidFill>
                  </a:rPr>
                  <a:t>:</a:t>
                </a: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NÃO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BÓ SỢI CẢM GIÁC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TỦY SỐNG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BÓ SỢI VẬN ĐỘNG</a:t>
                </a:r>
                <a:endParaRPr lang="en-US" sz="2000" dirty="0">
                  <a:solidFill>
                    <a:schemeClr val="tx1"/>
                  </a:solidFill>
                </a:endParaRPr>
              </a:p>
              <a:p>
                <a:pPr algn="just"/>
                <a:r>
                  <a:rPr lang="en-US" sz="24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thành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nội</a:t>
                </a:r>
                <a:r>
                  <a:rPr lang="en-US" sz="2400" dirty="0">
                    <a:solidFill>
                      <a:schemeClr val="bg1"/>
                    </a:solidFill>
                  </a:rPr>
                  <a:t> dung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255713" y="1184688"/>
                <a:ext cx="3298662" cy="800417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0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0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1:</a:t>
                </a:r>
              </a:p>
              <a:p>
                <a:pPr algn="ctr" defTabSz="914377">
                  <a:defRPr/>
                </a:pP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CẤU TẠO HỆ TK</a:t>
                </a:r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836119" y="1184687"/>
              <a:ext cx="2619826" cy="5046929"/>
              <a:chOff x="4319239" y="1222771"/>
              <a:chExt cx="3564272" cy="5119840"/>
            </a:xfrm>
          </p:grpSpPr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A9FE018-2331-4BD6-8EFE-72DA104FB2B8}"/>
                  </a:ext>
                </a:extLst>
              </p:cNvPr>
              <p:cNvSpPr/>
              <p:nvPr/>
            </p:nvSpPr>
            <p:spPr>
              <a:xfrm>
                <a:off x="4332538" y="2474984"/>
                <a:ext cx="3550973" cy="3867627"/>
              </a:xfrm>
              <a:prstGeom prst="roundRect">
                <a:avLst/>
              </a:prstGeom>
              <a:solidFill>
                <a:srgbClr val="00B0F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just">
                  <a:buFontTx/>
                  <a:buChar char="-"/>
                </a:pPr>
                <a:r>
                  <a:rPr lang="en-US" sz="2800" dirty="0" err="1" smtClean="0">
                    <a:solidFill>
                      <a:schemeClr val="bg1"/>
                    </a:solidFill>
                  </a:rPr>
                  <a:t>Đ</a:t>
                </a:r>
                <a:r>
                  <a:rPr lang="en-US" sz="2800" dirty="0" err="1" smtClean="0"/>
                  <a:t>ọc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đoạn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thông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tin.</a:t>
                </a:r>
              </a:p>
              <a:p>
                <a:pPr marL="342900" lvl="0" indent="-342900" algn="just">
                  <a:buFontTx/>
                  <a:buChar char="-"/>
                </a:pPr>
                <a:r>
                  <a:rPr lang="en-US" sz="2800" dirty="0" smtClean="0"/>
                  <a:t>Cho </a:t>
                </a:r>
                <a:r>
                  <a:rPr lang="en-US" sz="2800" dirty="0" err="1"/>
                  <a:t>biết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năng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chung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hệ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thần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kinh</a:t>
                </a:r>
                <a:r>
                  <a:rPr lang="en-US" sz="2800" dirty="0"/>
                  <a:t>?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2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4319239" y="1222771"/>
                <a:ext cx="3506229" cy="794507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0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0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2:</a:t>
                </a:r>
              </a:p>
              <a:p>
                <a:pPr algn="ctr" defTabSz="914377">
                  <a:defRPr/>
                </a:pP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CHỨC NĂNG HỆ TK</a:t>
                </a:r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574695" y="1184687"/>
              <a:ext cx="2667012" cy="5008846"/>
              <a:chOff x="8519797" y="1222771"/>
              <a:chExt cx="3439730" cy="5008846"/>
            </a:xfrm>
          </p:grpSpPr>
          <p:sp>
            <p:nvSpPr>
              <p:cNvPr id="14" name="Rectangle: Rounded Corners 10">
                <a:extLst>
                  <a:ext uri="{FF2B5EF4-FFF2-40B4-BE49-F238E27FC236}">
                    <a16:creationId xmlns:a16="http://schemas.microsoft.com/office/drawing/2014/main" id="{4A9FE018-2331-4BD6-8EFE-72DA104FB2B8}"/>
                  </a:ext>
                </a:extLst>
              </p:cNvPr>
              <p:cNvSpPr/>
              <p:nvPr/>
            </p:nvSpPr>
            <p:spPr>
              <a:xfrm>
                <a:off x="8519797" y="2474984"/>
                <a:ext cx="3439730" cy="3756633"/>
              </a:xfrm>
              <a:prstGeom prst="roundRect">
                <a:avLst/>
              </a:prstGeom>
              <a:solidFill>
                <a:srgbClr val="7030A0"/>
              </a:solidFill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lvl="0" indent="-342900" algn="just">
                  <a:buFontTx/>
                  <a:buChar char="-"/>
                </a:pPr>
                <a:r>
                  <a:rPr lang="en-US" sz="3200" dirty="0" err="1" smtClean="0">
                    <a:solidFill>
                      <a:schemeClr val="bg1"/>
                    </a:solidFill>
                  </a:rPr>
                  <a:t>Đọc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bg1"/>
                    </a:solidFill>
                  </a:rPr>
                  <a:t>thông</a:t>
                </a:r>
                <a:r>
                  <a:rPr lang="en-US" sz="3200" dirty="0">
                    <a:solidFill>
                      <a:schemeClr val="bg1"/>
                    </a:solidFill>
                  </a:rPr>
                  <a:t> </a:t>
                </a:r>
                <a:r>
                  <a:rPr lang="en-US" sz="3200" dirty="0"/>
                  <a:t>tin </a:t>
                </a:r>
                <a:r>
                  <a:rPr lang="en-US" sz="3200" dirty="0" smtClean="0"/>
                  <a:t>SGK </a:t>
                </a:r>
                <a:r>
                  <a:rPr lang="en-US" sz="3200" dirty="0" err="1" smtClean="0"/>
                  <a:t>trang</a:t>
                </a:r>
                <a:r>
                  <a:rPr lang="en-US" sz="3200" dirty="0" smtClean="0"/>
                  <a:t> 138.</a:t>
                </a:r>
              </a:p>
              <a:p>
                <a:pPr marL="342900" lvl="0" indent="-342900" algn="just">
                  <a:buFontTx/>
                  <a:buChar char="-"/>
                </a:pPr>
                <a:r>
                  <a:rPr lang="en-US" sz="3200" dirty="0" err="1" smtClean="0"/>
                  <a:t>Hoàn</a:t>
                </a:r>
                <a:r>
                  <a:rPr lang="en-US" sz="3200" dirty="0" smtClean="0"/>
                  <a:t> </a:t>
                </a:r>
                <a:r>
                  <a:rPr lang="en-US" sz="3200" dirty="0" err="1"/>
                  <a:t>thành</a:t>
                </a:r>
                <a:r>
                  <a:rPr lang="en-US" sz="3200" dirty="0"/>
                  <a:t> </a:t>
                </a:r>
                <a:r>
                  <a:rPr lang="en-US" sz="3200" dirty="0" err="1"/>
                  <a:t>nội</a:t>
                </a:r>
                <a:r>
                  <a:rPr lang="en-US" sz="3200" dirty="0"/>
                  <a:t> </a:t>
                </a:r>
                <a:r>
                  <a:rPr lang="en-US" sz="3200" dirty="0" smtClean="0"/>
                  <a:t>dung.</a:t>
                </a:r>
                <a:endParaRPr lang="en-US" sz="32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23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8590331" y="1222771"/>
                <a:ext cx="3298663" cy="783193"/>
              </a:xfrm>
              <a:prstGeom prst="round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20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20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3:</a:t>
                </a:r>
              </a:p>
              <a:p>
                <a:pPr algn="ctr" defTabSz="914377">
                  <a:defRPr/>
                </a:pP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MỘT SỐ BỆNH HỆ </a:t>
                </a:r>
                <a:r>
                  <a:rPr lang="en-US" sz="20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TK</a:t>
                </a:r>
                <a:endParaRPr lang="en-US" sz="20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9010652" y="2894859"/>
            <a:ext cx="2750088" cy="2893360"/>
            <a:chOff x="7473682" y="2237144"/>
            <a:chExt cx="4330389" cy="4252838"/>
          </a:xfrm>
        </p:grpSpPr>
        <p:grpSp>
          <p:nvGrpSpPr>
            <p:cNvPr id="16" name="Group 15"/>
            <p:cNvGrpSpPr/>
            <p:nvPr/>
          </p:nvGrpSpPr>
          <p:grpSpPr>
            <a:xfrm>
              <a:off x="7473682" y="2237144"/>
              <a:ext cx="4330389" cy="3254441"/>
              <a:chOff x="2968184" y="1078687"/>
              <a:chExt cx="6855421" cy="3981633"/>
            </a:xfrm>
            <a:solidFill>
              <a:schemeClr val="bg1"/>
            </a:solidFill>
          </p:grpSpPr>
          <p:sp>
            <p:nvSpPr>
              <p:cNvPr id="19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5135340" y="1078687"/>
                <a:ext cx="2347430" cy="1469649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1: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CẤU TẠO HỆ 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0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2968184" y="3153489"/>
                <a:ext cx="2516569" cy="1881703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2: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CHỨC NĂNG HỆ 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4" name="9Slide.vn 17">
                <a:extLst>
                  <a:ext uri="{FF2B5EF4-FFF2-40B4-BE49-F238E27FC236}">
                    <a16:creationId xmlns:a16="http://schemas.microsoft.com/office/drawing/2014/main" id="{5BBAFEFC-3903-47F8-AE2B-F1EFF6FA2C4A}"/>
                  </a:ext>
                </a:extLst>
              </p:cNvPr>
              <p:cNvSpPr txBox="1"/>
              <p:nvPr/>
            </p:nvSpPr>
            <p:spPr>
              <a:xfrm>
                <a:off x="7371761" y="3178617"/>
                <a:ext cx="2451844" cy="1881703"/>
              </a:xfrm>
              <a:prstGeom prst="roundRect">
                <a:avLst/>
              </a:prstGeom>
              <a:grpFill/>
              <a:ln w="381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914377">
                  <a:defRPr/>
                </a:pPr>
                <a:r>
                  <a:rPr lang="en-US" sz="1400" b="1" dirty="0" err="1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Trạm</a:t>
                </a:r>
                <a:r>
                  <a:rPr lang="en-US" sz="1400" b="1" dirty="0" smtClean="0">
                    <a:solidFill>
                      <a:srgbClr val="F4532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 3:</a:t>
                </a:r>
              </a:p>
              <a:p>
                <a:pPr algn="ctr" defTabSz="914377">
                  <a:defRPr/>
                </a:pP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MỘT SỐ BỆNH HỆ </a:t>
                </a:r>
                <a:r>
                  <a:rPr lang="en-US" sz="1400" b="1" dirty="0" smtClean="0">
                    <a:solidFill>
                      <a:srgbClr val="00B05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#9Slide07 SVNZero" panose="02040603050506020204" pitchFamily="18" charset="0"/>
                    <a:cs typeface="Arial" pitchFamily="34" charset="0"/>
                  </a:rPr>
                  <a:t>TK</a:t>
                </a:r>
                <a:endParaRPr lang="en-US" sz="14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endParaRPr>
              </a:p>
            </p:txBody>
          </p:sp>
          <p:sp>
            <p:nvSpPr>
              <p:cNvPr id="25" name="Curved Right Arrow 24"/>
              <p:cNvSpPr/>
              <p:nvPr/>
            </p:nvSpPr>
            <p:spPr>
              <a:xfrm rot="1859856">
                <a:off x="4240576" y="1675548"/>
                <a:ext cx="477664" cy="1536710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Curved Right Arrow 25"/>
              <p:cNvSpPr/>
              <p:nvPr/>
            </p:nvSpPr>
            <p:spPr>
              <a:xfrm rot="16200000">
                <a:off x="6182582" y="3704733"/>
                <a:ext cx="491352" cy="1745605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Curved Right Arrow 26"/>
              <p:cNvSpPr/>
              <p:nvPr/>
            </p:nvSpPr>
            <p:spPr>
              <a:xfrm rot="8549544">
                <a:off x="7913881" y="1592917"/>
                <a:ext cx="477664" cy="1547368"/>
              </a:xfrm>
              <a:prstGeom prst="curvedRightArrow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8428282" y="5957967"/>
              <a:ext cx="2639788" cy="53201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Sơ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đồ</a:t>
              </a:r>
              <a:r>
                <a:rPr lang="en-US" sz="1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14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chuyển</a:t>
              </a:r>
              <a:endParaRPr lang="en-US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38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Classification - Free maps and location icons">
            <a:extLst>
              <a:ext uri="{FF2B5EF4-FFF2-40B4-BE49-F238E27FC236}">
                <a16:creationId xmlns:a16="http://schemas.microsoft.com/office/drawing/2014/main" id="{639E8BD2-68EB-4104-B02F-4108B5933DF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9Slide.vn 17">
            <a:extLst>
              <a:ext uri="{FF2B5EF4-FFF2-40B4-BE49-F238E27FC236}">
                <a16:creationId xmlns:a16="http://schemas.microsoft.com/office/drawing/2014/main" id="{5BBAFEFC-3903-47F8-AE2B-F1EFF6FA2C4A}"/>
              </a:ext>
            </a:extLst>
          </p:cNvPr>
          <p:cNvSpPr txBox="1"/>
          <p:nvPr/>
        </p:nvSpPr>
        <p:spPr>
          <a:xfrm>
            <a:off x="3189791" y="201505"/>
            <a:ext cx="5632969" cy="676058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3200" b="1" dirty="0" smtClean="0">
                <a:solidFill>
                  <a:srgbClr val="F453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rPr>
              <a:t>THẢO LUẬN NHÓM</a:t>
            </a:r>
            <a:endParaRPr lang="en-US" sz="3200" b="1" dirty="0">
              <a:solidFill>
                <a:srgbClr val="F453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7 SVNZero" panose="02040603050506020204" pitchFamily="18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77090" y="1077989"/>
            <a:ext cx="3672721" cy="5271661"/>
            <a:chOff x="184368" y="1184688"/>
            <a:chExt cx="3441351" cy="515592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4BE0BC9-FD66-4125-A70C-AF3C4029554E}"/>
                </a:ext>
              </a:extLst>
            </p:cNvPr>
            <p:cNvSpPr/>
            <p:nvPr/>
          </p:nvSpPr>
          <p:spPr>
            <a:xfrm>
              <a:off x="184368" y="2204328"/>
              <a:ext cx="3441351" cy="4136282"/>
            </a:xfrm>
            <a:prstGeom prst="roundRect">
              <a:avLst/>
            </a:prstGeom>
            <a:solidFill>
              <a:srgbClr val="FFC00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Hệ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ương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lvl="0" algn="just"/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ương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tủy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khoang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xương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màng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tủy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hộp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sọ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não</a:t>
              </a:r>
              <a:r>
                <a:rPr lang="en-US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;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tủy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ống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xương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/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Nằm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ngoài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trung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ương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dây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do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sợi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cảm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giác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bó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sợi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vận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17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1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nên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phận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ngoại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biên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còn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17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hạch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thần</a:t>
              </a:r>
              <a:r>
                <a:rPr lang="en-US" sz="17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17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kinh</a:t>
              </a:r>
              <a:endParaRPr 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255713" y="1184688"/>
              <a:ext cx="3298662" cy="89921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4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4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1:</a:t>
              </a:r>
            </a:p>
            <a:p>
              <a:pPr algn="ctr" defTabSz="914377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CẤU TẠO HỆ TK</a:t>
              </a:r>
              <a:endPara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07212" y="1077988"/>
            <a:ext cx="3784012" cy="5273707"/>
            <a:chOff x="4319239" y="1222771"/>
            <a:chExt cx="3564272" cy="511984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A9FE018-2331-4BD6-8EFE-72DA104FB2B8}"/>
                </a:ext>
              </a:extLst>
            </p:cNvPr>
            <p:cNvSpPr/>
            <p:nvPr/>
          </p:nvSpPr>
          <p:spPr>
            <a:xfrm>
              <a:off x="4332538" y="2309925"/>
              <a:ext cx="3550973" cy="4032686"/>
            </a:xfrm>
            <a:prstGeom prst="roundRect">
              <a:avLst/>
            </a:prstGeom>
            <a:solidFill>
              <a:srgbClr val="00B0F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khiển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hòa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phối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tất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cả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>
                <a:spcBef>
                  <a:spcPct val="50000"/>
                </a:spcBef>
                <a:buFontTx/>
                <a:buNone/>
              </a:pP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en-US" altLang="en-US" sz="28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Giúp</a:t>
              </a:r>
              <a:r>
                <a:rPr lang="en-US" alt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môi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4319239" y="1222771"/>
              <a:ext cx="3506229" cy="892576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4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4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2:</a:t>
              </a:r>
            </a:p>
            <a:p>
              <a:pPr algn="ctr" defTabSz="914377">
                <a:defRPr/>
              </a:pPr>
              <a:r>
                <a:rPr lang="en-US" sz="24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CHỨC NĂNG HỆ TK</a:t>
              </a:r>
              <a:endPara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062743" y="1077988"/>
            <a:ext cx="3852166" cy="5233913"/>
            <a:chOff x="8519797" y="1222771"/>
            <a:chExt cx="3439730" cy="5008846"/>
          </a:xfrm>
        </p:grpSpPr>
        <p:sp>
          <p:nvSpPr>
            <p:cNvPr id="14" name="Rectangle: Rounded Corners 10">
              <a:extLst>
                <a:ext uri="{FF2B5EF4-FFF2-40B4-BE49-F238E27FC236}">
                  <a16:creationId xmlns:a16="http://schemas.microsoft.com/office/drawing/2014/main" id="{4A9FE018-2331-4BD6-8EFE-72DA104FB2B8}"/>
                </a:ext>
              </a:extLst>
            </p:cNvPr>
            <p:cNvSpPr/>
            <p:nvPr/>
          </p:nvSpPr>
          <p:spPr>
            <a:xfrm>
              <a:off x="8519797" y="2294443"/>
              <a:ext cx="3439730" cy="3937174"/>
            </a:xfrm>
            <a:prstGeom prst="roundRect">
              <a:avLst/>
            </a:prstGeom>
            <a:solidFill>
              <a:srgbClr val="7030A0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 algn="just"/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9Slide.vn 17">
              <a:extLst>
                <a:ext uri="{FF2B5EF4-FFF2-40B4-BE49-F238E27FC236}">
                  <a16:creationId xmlns:a16="http://schemas.microsoft.com/office/drawing/2014/main" id="{5BBAFEFC-3903-47F8-AE2B-F1EFF6FA2C4A}"/>
                </a:ext>
              </a:extLst>
            </p:cNvPr>
            <p:cNvSpPr txBox="1"/>
            <p:nvPr/>
          </p:nvSpPr>
          <p:spPr>
            <a:xfrm>
              <a:off x="8590331" y="1222771"/>
              <a:ext cx="3298663" cy="1075391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US" sz="2400" b="1" dirty="0" err="1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Trạm</a:t>
              </a:r>
              <a:r>
                <a:rPr lang="en-US" sz="2400" b="1" dirty="0" smtClean="0">
                  <a:solidFill>
                    <a:srgbClr val="F45325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 3:</a:t>
              </a:r>
            </a:p>
            <a:p>
              <a:pPr algn="ctr" defTabSz="914377">
                <a:defRPr/>
              </a:pPr>
              <a:r>
                <a:rPr lang="en-US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#9Slide07 SVNZero" panose="02040603050506020204" pitchFamily="18" charset="0"/>
                  <a:cs typeface="Arial" pitchFamily="34" charset="0"/>
                </a:rPr>
                <a:t>MỘT SỐ BỆNH VÀ CHẤT GÂY NGHIỆN</a:t>
              </a:r>
              <a:endPara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7 SVNZero" panose="02040603050506020204" pitchFamily="18" charset="0"/>
                <a:cs typeface="Arial" pitchFamily="34" charset="0"/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230750" y="4293675"/>
            <a:ext cx="1321381" cy="595167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en-US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SỐ BỆNH</a:t>
            </a:r>
            <a:endParaRPr kumimoji="0" lang="en-US" alt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410152" y="3621214"/>
            <a:ext cx="1321381" cy="595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Alzheimer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V="1">
            <a:off x="9523091" y="4174640"/>
            <a:ext cx="787309" cy="49530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9523726" y="4688355"/>
            <a:ext cx="886426" cy="44550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10425521" y="4755166"/>
            <a:ext cx="1321381" cy="595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25521" y="2784845"/>
            <a:ext cx="1321381" cy="595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Parkinson</a:t>
            </a:r>
            <a:endParaRPr lang="en-US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/>
          <p:cNvCxnSpPr>
            <a:stCxn id="8" idx="3"/>
          </p:cNvCxnSpPr>
          <p:nvPr/>
        </p:nvCxnSpPr>
        <p:spPr>
          <a:xfrm flipV="1">
            <a:off x="9552131" y="3193563"/>
            <a:ext cx="674645" cy="1397696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97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 9"/>
          <p:cNvSpPr>
            <a:spLocks noChangeShapeType="1"/>
          </p:cNvSpPr>
          <p:nvPr/>
        </p:nvSpPr>
        <p:spPr bwMode="auto">
          <a:xfrm flipH="1">
            <a:off x="3823767" y="3184677"/>
            <a:ext cx="1581662" cy="10396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3" name="Line 10"/>
          <p:cNvSpPr>
            <a:spLocks noChangeShapeType="1"/>
          </p:cNvSpPr>
          <p:nvPr/>
        </p:nvSpPr>
        <p:spPr bwMode="auto">
          <a:xfrm>
            <a:off x="6188697" y="3992932"/>
            <a:ext cx="831214" cy="111639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5" name="Text Box 11"/>
          <p:cNvSpPr txBox="1">
            <a:spLocks noChangeArrowheads="1"/>
          </p:cNvSpPr>
          <p:nvPr/>
        </p:nvSpPr>
        <p:spPr bwMode="auto">
          <a:xfrm>
            <a:off x="3168988" y="2935516"/>
            <a:ext cx="1376263" cy="5232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 Box 12"/>
          <p:cNvSpPr txBox="1">
            <a:spLocks noChangeArrowheads="1"/>
          </p:cNvSpPr>
          <p:nvPr/>
        </p:nvSpPr>
        <p:spPr bwMode="auto">
          <a:xfrm>
            <a:off x="6691745" y="5109329"/>
            <a:ext cx="2144353" cy="138499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Line 13"/>
          <p:cNvSpPr>
            <a:spLocks noChangeShapeType="1"/>
          </p:cNvSpPr>
          <p:nvPr/>
        </p:nvSpPr>
        <p:spPr bwMode="auto">
          <a:xfrm flipH="1">
            <a:off x="782425" y="1686473"/>
            <a:ext cx="766386" cy="53308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H="1">
            <a:off x="756108" y="5121017"/>
            <a:ext cx="997718" cy="56831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1570698" y="1321083"/>
            <a:ext cx="1396430" cy="646331"/>
          </a:xfrm>
          <a:prstGeom prst="rect">
            <a:avLst/>
          </a:prstGeom>
          <a:solidFill>
            <a:srgbClr val="7030A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altLang="en-US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1753827" y="4727457"/>
            <a:ext cx="1316153" cy="707886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Line 18"/>
          <p:cNvSpPr>
            <a:spLocks noChangeShapeType="1"/>
          </p:cNvSpPr>
          <p:nvPr/>
        </p:nvSpPr>
        <p:spPr bwMode="auto">
          <a:xfrm flipV="1">
            <a:off x="8851974" y="4650952"/>
            <a:ext cx="890612" cy="113470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>
            <a:off x="9769496" y="4157554"/>
            <a:ext cx="1335947" cy="707886"/>
          </a:xfrm>
          <a:prstGeom prst="rect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TK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Line 21"/>
          <p:cNvSpPr>
            <a:spLocks noChangeShapeType="1"/>
          </p:cNvSpPr>
          <p:nvPr/>
        </p:nvSpPr>
        <p:spPr bwMode="auto">
          <a:xfrm flipV="1">
            <a:off x="8836098" y="5521908"/>
            <a:ext cx="949272" cy="26374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9769496" y="5842337"/>
            <a:ext cx="1335947" cy="1015663"/>
          </a:xfrm>
          <a:prstGeom prst="rect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Line 23"/>
          <p:cNvSpPr>
            <a:spLocks noChangeShapeType="1"/>
          </p:cNvSpPr>
          <p:nvPr/>
        </p:nvSpPr>
        <p:spPr bwMode="auto">
          <a:xfrm flipH="1">
            <a:off x="2384554" y="3221361"/>
            <a:ext cx="784434" cy="150830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>
            <a:off x="234719" y="800160"/>
            <a:ext cx="1042780" cy="338554"/>
          </a:xfrm>
          <a:prstGeom prst="rect">
            <a:avLst/>
          </a:prstGeom>
          <a:solidFill>
            <a:srgbClr val="7030A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Line 25"/>
          <p:cNvSpPr>
            <a:spLocks noChangeShapeType="1"/>
          </p:cNvSpPr>
          <p:nvPr/>
        </p:nvSpPr>
        <p:spPr bwMode="auto">
          <a:xfrm flipH="1" flipV="1">
            <a:off x="756108" y="4650953"/>
            <a:ext cx="997718" cy="4583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>
            <a:off x="234719" y="2212589"/>
            <a:ext cx="1042780" cy="338554"/>
          </a:xfrm>
          <a:prstGeom prst="rect">
            <a:avLst/>
          </a:prstGeom>
          <a:solidFill>
            <a:srgbClr val="7030A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Tủy</a:t>
            </a:r>
            <a:r>
              <a:rPr lang="en-US" alt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altLang="en-US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>
            <a:off x="237897" y="3992933"/>
            <a:ext cx="1110136" cy="646331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Text Box 32"/>
          <p:cNvSpPr txBox="1">
            <a:spLocks noChangeArrowheads="1"/>
          </p:cNvSpPr>
          <p:nvPr/>
        </p:nvSpPr>
        <p:spPr bwMode="auto">
          <a:xfrm>
            <a:off x="234719" y="5689327"/>
            <a:ext cx="1110136" cy="584775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Hạch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endParaRPr lang="en-US" alt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Line 33"/>
          <p:cNvSpPr>
            <a:spLocks noChangeShapeType="1"/>
          </p:cNvSpPr>
          <p:nvPr/>
        </p:nvSpPr>
        <p:spPr bwMode="auto">
          <a:xfrm flipH="1" flipV="1">
            <a:off x="756109" y="1169491"/>
            <a:ext cx="792702" cy="516981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5" name="Line 35"/>
          <p:cNvSpPr>
            <a:spLocks noChangeShapeType="1"/>
          </p:cNvSpPr>
          <p:nvPr/>
        </p:nvSpPr>
        <p:spPr bwMode="auto">
          <a:xfrm flipH="1" flipV="1">
            <a:off x="2238807" y="2014427"/>
            <a:ext cx="929590" cy="1206934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79" name="Cloud 78"/>
          <p:cNvSpPr/>
          <p:nvPr/>
        </p:nvSpPr>
        <p:spPr>
          <a:xfrm>
            <a:off x="5165889" y="2449792"/>
            <a:ext cx="1905275" cy="1543141"/>
          </a:xfrm>
          <a:prstGeom prst="cloud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THẦN KINH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 Box 12"/>
          <p:cNvSpPr txBox="1">
            <a:spLocks noChangeArrowheads="1"/>
          </p:cNvSpPr>
          <p:nvPr/>
        </p:nvSpPr>
        <p:spPr bwMode="auto">
          <a:xfrm>
            <a:off x="6938718" y="1379260"/>
            <a:ext cx="1816187" cy="51911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Line 18"/>
          <p:cNvSpPr>
            <a:spLocks noChangeShapeType="1"/>
          </p:cNvSpPr>
          <p:nvPr/>
        </p:nvSpPr>
        <p:spPr bwMode="auto">
          <a:xfrm>
            <a:off x="8754904" y="1581518"/>
            <a:ext cx="987681" cy="1353997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0" name="Text Box 20"/>
          <p:cNvSpPr txBox="1">
            <a:spLocks noChangeArrowheads="1"/>
          </p:cNvSpPr>
          <p:nvPr/>
        </p:nvSpPr>
        <p:spPr bwMode="auto">
          <a:xfrm>
            <a:off x="9769496" y="2052144"/>
            <a:ext cx="1367697" cy="1754326"/>
          </a:xfrm>
          <a:prstGeom prst="rect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phối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Line 21"/>
          <p:cNvSpPr>
            <a:spLocks noChangeShapeType="1"/>
          </p:cNvSpPr>
          <p:nvPr/>
        </p:nvSpPr>
        <p:spPr bwMode="auto">
          <a:xfrm flipV="1">
            <a:off x="8754905" y="1138714"/>
            <a:ext cx="987680" cy="44280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2" name="Text Box 22"/>
          <p:cNvSpPr txBox="1">
            <a:spLocks noChangeArrowheads="1"/>
          </p:cNvSpPr>
          <p:nvPr/>
        </p:nvSpPr>
        <p:spPr bwMode="auto">
          <a:xfrm>
            <a:off x="9774336" y="548997"/>
            <a:ext cx="1362857" cy="1200329"/>
          </a:xfrm>
          <a:prstGeom prst="rect">
            <a:avLst/>
          </a:prstGeom>
          <a:solidFill>
            <a:srgbClr val="FFC00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alt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Line 10"/>
          <p:cNvSpPr>
            <a:spLocks noChangeShapeType="1"/>
          </p:cNvSpPr>
          <p:nvPr/>
        </p:nvSpPr>
        <p:spPr bwMode="auto">
          <a:xfrm flipV="1">
            <a:off x="6466788" y="1691351"/>
            <a:ext cx="471340" cy="835032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84" name="Text Box 12"/>
          <p:cNvSpPr txBox="1">
            <a:spLocks noChangeArrowheads="1"/>
          </p:cNvSpPr>
          <p:nvPr/>
        </p:nvSpPr>
        <p:spPr bwMode="auto">
          <a:xfrm>
            <a:off x="3069980" y="98456"/>
            <a:ext cx="6098958" cy="52322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 QUÁT NỘI 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DUNG TIẾT 1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9758462" y="5043875"/>
            <a:ext cx="1335947" cy="707886"/>
          </a:xfrm>
          <a:prstGeom prst="rect">
            <a:avLst/>
          </a:prstGeom>
          <a:solidFill>
            <a:srgbClr val="00B050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Line 21"/>
          <p:cNvSpPr>
            <a:spLocks noChangeShapeType="1"/>
          </p:cNvSpPr>
          <p:nvPr/>
        </p:nvSpPr>
        <p:spPr bwMode="auto">
          <a:xfrm>
            <a:off x="8851973" y="5785655"/>
            <a:ext cx="906489" cy="412579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8542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4A1F06D-D50E-4D72-8345-0CD9DE4F3E0A}"/>
              </a:ext>
            </a:extLst>
          </p:cNvPr>
          <p:cNvSpPr txBox="1"/>
          <p:nvPr/>
        </p:nvSpPr>
        <p:spPr>
          <a:xfrm>
            <a:off x="3639947" y="614135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Hình ảnh minh họa thí nghiệm của Menđen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7" name="Google Shape;3429;p76">
            <a:extLst>
              <a:ext uri="{FF2B5EF4-FFF2-40B4-BE49-F238E27FC236}">
                <a16:creationId xmlns:a16="http://schemas.microsoft.com/office/drawing/2014/main" id="{7C7B8D55-C3E4-43E5-BBDF-CAAEC2403747}"/>
              </a:ext>
            </a:extLst>
          </p:cNvPr>
          <p:cNvGrpSpPr/>
          <p:nvPr/>
        </p:nvGrpSpPr>
        <p:grpSpPr>
          <a:xfrm>
            <a:off x="-261851" y="2980739"/>
            <a:ext cx="3104632" cy="5099373"/>
            <a:chOff x="1295672" y="1983843"/>
            <a:chExt cx="2513230" cy="4127992"/>
          </a:xfrm>
        </p:grpSpPr>
        <p:sp>
          <p:nvSpPr>
            <p:cNvPr id="18" name="Google Shape;3430;p76">
              <a:extLst>
                <a:ext uri="{FF2B5EF4-FFF2-40B4-BE49-F238E27FC236}">
                  <a16:creationId xmlns:a16="http://schemas.microsoft.com/office/drawing/2014/main" id="{BE13819E-A55D-4C92-B7C2-4B110404EB53}"/>
                </a:ext>
              </a:extLst>
            </p:cNvPr>
            <p:cNvSpPr/>
            <p:nvPr/>
          </p:nvSpPr>
          <p:spPr>
            <a:xfrm flipH="1">
              <a:off x="2292686" y="3316434"/>
              <a:ext cx="1274620" cy="1246378"/>
            </a:xfrm>
            <a:custGeom>
              <a:avLst/>
              <a:gdLst/>
              <a:ahLst/>
              <a:cxnLst/>
              <a:rect l="l" t="t" r="r" b="b"/>
              <a:pathLst>
                <a:path w="35997" h="35203" extrusionOk="0">
                  <a:moveTo>
                    <a:pt x="31959" y="0"/>
                  </a:moveTo>
                  <a:cubicBezTo>
                    <a:pt x="31918" y="0"/>
                    <a:pt x="31876" y="2"/>
                    <a:pt x="31834" y="6"/>
                  </a:cubicBezTo>
                  <a:cubicBezTo>
                    <a:pt x="27652" y="365"/>
                    <a:pt x="14956" y="19355"/>
                    <a:pt x="14956" y="19355"/>
                  </a:cubicBezTo>
                  <a:lnTo>
                    <a:pt x="8049" y="12321"/>
                  </a:lnTo>
                  <a:lnTo>
                    <a:pt x="0" y="16989"/>
                  </a:lnTo>
                  <a:cubicBezTo>
                    <a:pt x="0" y="16989"/>
                    <a:pt x="6042" y="33973"/>
                    <a:pt x="9401" y="35135"/>
                  </a:cubicBezTo>
                  <a:cubicBezTo>
                    <a:pt x="9531" y="35180"/>
                    <a:pt x="9686" y="35202"/>
                    <a:pt x="9863" y="35202"/>
                  </a:cubicBezTo>
                  <a:cubicBezTo>
                    <a:pt x="14212" y="35202"/>
                    <a:pt x="31980" y="21986"/>
                    <a:pt x="33482" y="19672"/>
                  </a:cubicBezTo>
                  <a:cubicBezTo>
                    <a:pt x="35008" y="17288"/>
                    <a:pt x="35997" y="0"/>
                    <a:pt x="319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Google Shape;3431;p76">
              <a:extLst>
                <a:ext uri="{FF2B5EF4-FFF2-40B4-BE49-F238E27FC236}">
                  <a16:creationId xmlns:a16="http://schemas.microsoft.com/office/drawing/2014/main" id="{D7E53E5A-7BD6-4DCD-BBC8-333F8A69E901}"/>
                </a:ext>
              </a:extLst>
            </p:cNvPr>
            <p:cNvSpPr/>
            <p:nvPr/>
          </p:nvSpPr>
          <p:spPr>
            <a:xfrm flipH="1">
              <a:off x="3271817" y="3744698"/>
              <a:ext cx="317938" cy="194978"/>
            </a:xfrm>
            <a:custGeom>
              <a:avLst/>
              <a:gdLst/>
              <a:ahLst/>
              <a:cxnLst/>
              <a:rect l="l" t="t" r="r" b="b"/>
              <a:pathLst>
                <a:path w="8979" h="5507" extrusionOk="0">
                  <a:moveTo>
                    <a:pt x="7719" y="1"/>
                  </a:moveTo>
                  <a:cubicBezTo>
                    <a:pt x="7660" y="1"/>
                    <a:pt x="7601" y="5"/>
                    <a:pt x="7542" y="14"/>
                  </a:cubicBezTo>
                  <a:cubicBezTo>
                    <a:pt x="7436" y="14"/>
                    <a:pt x="7331" y="35"/>
                    <a:pt x="7225" y="56"/>
                  </a:cubicBezTo>
                  <a:cubicBezTo>
                    <a:pt x="6908" y="141"/>
                    <a:pt x="6613" y="246"/>
                    <a:pt x="6338" y="394"/>
                  </a:cubicBezTo>
                  <a:cubicBezTo>
                    <a:pt x="5768" y="626"/>
                    <a:pt x="2493" y="1788"/>
                    <a:pt x="1015" y="3140"/>
                  </a:cubicBezTo>
                  <a:cubicBezTo>
                    <a:pt x="296" y="3774"/>
                    <a:pt x="1" y="4471"/>
                    <a:pt x="634" y="5126"/>
                  </a:cubicBezTo>
                  <a:cubicBezTo>
                    <a:pt x="930" y="5422"/>
                    <a:pt x="1374" y="5485"/>
                    <a:pt x="1775" y="5506"/>
                  </a:cubicBezTo>
                  <a:lnTo>
                    <a:pt x="2198" y="5506"/>
                  </a:lnTo>
                  <a:cubicBezTo>
                    <a:pt x="4521" y="5443"/>
                    <a:pt x="6697" y="4408"/>
                    <a:pt x="8218" y="2654"/>
                  </a:cubicBezTo>
                  <a:cubicBezTo>
                    <a:pt x="8408" y="2443"/>
                    <a:pt x="8577" y="2190"/>
                    <a:pt x="8704" y="1936"/>
                  </a:cubicBezTo>
                  <a:cubicBezTo>
                    <a:pt x="8767" y="1831"/>
                    <a:pt x="8809" y="1725"/>
                    <a:pt x="8852" y="1619"/>
                  </a:cubicBezTo>
                  <a:cubicBezTo>
                    <a:pt x="8978" y="1218"/>
                    <a:pt x="8915" y="795"/>
                    <a:pt x="8683" y="457"/>
                  </a:cubicBezTo>
                  <a:cubicBezTo>
                    <a:pt x="8446" y="166"/>
                    <a:pt x="8085" y="1"/>
                    <a:pt x="7719" y="1"/>
                  </a:cubicBezTo>
                  <a:close/>
                </a:path>
              </a:pathLst>
            </a:custGeom>
            <a:solidFill>
              <a:srgbClr val="BDBD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Google Shape;3432;p76">
              <a:extLst>
                <a:ext uri="{FF2B5EF4-FFF2-40B4-BE49-F238E27FC236}">
                  <a16:creationId xmlns:a16="http://schemas.microsoft.com/office/drawing/2014/main" id="{DCAD0127-41DF-4CF4-A495-1F6603CC6B3E}"/>
                </a:ext>
              </a:extLst>
            </p:cNvPr>
            <p:cNvSpPr/>
            <p:nvPr/>
          </p:nvSpPr>
          <p:spPr>
            <a:xfrm flipH="1">
              <a:off x="3451058" y="3214324"/>
              <a:ext cx="357844" cy="565673"/>
            </a:xfrm>
            <a:custGeom>
              <a:avLst/>
              <a:gdLst/>
              <a:ahLst/>
              <a:cxnLst/>
              <a:rect l="l" t="t" r="r" b="b"/>
              <a:pathLst>
                <a:path w="10106" h="15977" extrusionOk="0">
                  <a:moveTo>
                    <a:pt x="401" y="1"/>
                  </a:moveTo>
                  <a:cubicBezTo>
                    <a:pt x="267" y="1"/>
                    <a:pt x="131" y="27"/>
                    <a:pt x="0" y="80"/>
                  </a:cubicBezTo>
                  <a:cubicBezTo>
                    <a:pt x="275" y="2319"/>
                    <a:pt x="465" y="2869"/>
                    <a:pt x="1331" y="4960"/>
                  </a:cubicBezTo>
                  <a:cubicBezTo>
                    <a:pt x="1690" y="5805"/>
                    <a:pt x="2641" y="7157"/>
                    <a:pt x="3190" y="7875"/>
                  </a:cubicBezTo>
                  <a:cubicBezTo>
                    <a:pt x="2894" y="8826"/>
                    <a:pt x="317" y="12036"/>
                    <a:pt x="740" y="12924"/>
                  </a:cubicBezTo>
                  <a:cubicBezTo>
                    <a:pt x="1697" y="14892"/>
                    <a:pt x="4161" y="15976"/>
                    <a:pt x="6276" y="15976"/>
                  </a:cubicBezTo>
                  <a:cubicBezTo>
                    <a:pt x="8360" y="15976"/>
                    <a:pt x="10105" y="14924"/>
                    <a:pt x="9739" y="12628"/>
                  </a:cubicBezTo>
                  <a:cubicBezTo>
                    <a:pt x="9485" y="10896"/>
                    <a:pt x="9717" y="7917"/>
                    <a:pt x="7985" y="7537"/>
                  </a:cubicBezTo>
                  <a:cubicBezTo>
                    <a:pt x="7288" y="7368"/>
                    <a:pt x="6591" y="7136"/>
                    <a:pt x="5936" y="6840"/>
                  </a:cubicBezTo>
                  <a:cubicBezTo>
                    <a:pt x="4711" y="6270"/>
                    <a:pt x="3993" y="4728"/>
                    <a:pt x="3042" y="3735"/>
                  </a:cubicBezTo>
                  <a:cubicBezTo>
                    <a:pt x="2789" y="2784"/>
                    <a:pt x="2387" y="1897"/>
                    <a:pt x="1838" y="1094"/>
                  </a:cubicBezTo>
                  <a:cubicBezTo>
                    <a:pt x="1627" y="756"/>
                    <a:pt x="1373" y="461"/>
                    <a:pt x="1057" y="228"/>
                  </a:cubicBezTo>
                  <a:cubicBezTo>
                    <a:pt x="868" y="80"/>
                    <a:pt x="637" y="1"/>
                    <a:pt x="401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Google Shape;3433;p76">
              <a:extLst>
                <a:ext uri="{FF2B5EF4-FFF2-40B4-BE49-F238E27FC236}">
                  <a16:creationId xmlns:a16="http://schemas.microsoft.com/office/drawing/2014/main" id="{F1C0A117-282A-4453-9F33-63D5C78C0714}"/>
                </a:ext>
              </a:extLst>
            </p:cNvPr>
            <p:cNvSpPr/>
            <p:nvPr/>
          </p:nvSpPr>
          <p:spPr>
            <a:xfrm flipH="1">
              <a:off x="3398971" y="3247535"/>
              <a:ext cx="172832" cy="455385"/>
            </a:xfrm>
            <a:custGeom>
              <a:avLst/>
              <a:gdLst/>
              <a:ahLst/>
              <a:cxnLst/>
              <a:rect l="l" t="t" r="r" b="b"/>
              <a:pathLst>
                <a:path w="4881" h="12862" extrusionOk="0">
                  <a:moveTo>
                    <a:pt x="1130" y="0"/>
                  </a:moveTo>
                  <a:cubicBezTo>
                    <a:pt x="788" y="0"/>
                    <a:pt x="543" y="528"/>
                    <a:pt x="444" y="1001"/>
                  </a:cubicBezTo>
                  <a:cubicBezTo>
                    <a:pt x="1" y="2923"/>
                    <a:pt x="318" y="5142"/>
                    <a:pt x="1247" y="6705"/>
                  </a:cubicBezTo>
                  <a:cubicBezTo>
                    <a:pt x="888" y="7719"/>
                    <a:pt x="592" y="8711"/>
                    <a:pt x="698" y="9852"/>
                  </a:cubicBezTo>
                  <a:cubicBezTo>
                    <a:pt x="782" y="10972"/>
                    <a:pt x="1247" y="12070"/>
                    <a:pt x="1986" y="12598"/>
                  </a:cubicBezTo>
                  <a:cubicBezTo>
                    <a:pt x="2258" y="12777"/>
                    <a:pt x="2561" y="12861"/>
                    <a:pt x="2857" y="12861"/>
                  </a:cubicBezTo>
                  <a:cubicBezTo>
                    <a:pt x="3438" y="12861"/>
                    <a:pt x="3995" y="12538"/>
                    <a:pt x="4247" y="11965"/>
                  </a:cubicBezTo>
                  <a:cubicBezTo>
                    <a:pt x="4585" y="11310"/>
                    <a:pt x="4775" y="10613"/>
                    <a:pt x="4796" y="9894"/>
                  </a:cubicBezTo>
                  <a:cubicBezTo>
                    <a:pt x="4880" y="8437"/>
                    <a:pt x="4563" y="7000"/>
                    <a:pt x="3866" y="5733"/>
                  </a:cubicBezTo>
                  <a:cubicBezTo>
                    <a:pt x="3106" y="4444"/>
                    <a:pt x="1923" y="3452"/>
                    <a:pt x="1775" y="1825"/>
                  </a:cubicBezTo>
                  <a:cubicBezTo>
                    <a:pt x="1754" y="1466"/>
                    <a:pt x="1775" y="1086"/>
                    <a:pt x="1712" y="748"/>
                  </a:cubicBezTo>
                  <a:cubicBezTo>
                    <a:pt x="1648" y="389"/>
                    <a:pt x="1458" y="51"/>
                    <a:pt x="1205" y="8"/>
                  </a:cubicBezTo>
                  <a:cubicBezTo>
                    <a:pt x="1179" y="3"/>
                    <a:pt x="1154" y="0"/>
                    <a:pt x="1130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Google Shape;3434;p76">
              <a:extLst>
                <a:ext uri="{FF2B5EF4-FFF2-40B4-BE49-F238E27FC236}">
                  <a16:creationId xmlns:a16="http://schemas.microsoft.com/office/drawing/2014/main" id="{40D977C7-D7BC-421A-A153-B59D44EB64C9}"/>
                </a:ext>
              </a:extLst>
            </p:cNvPr>
            <p:cNvSpPr/>
            <p:nvPr/>
          </p:nvSpPr>
          <p:spPr>
            <a:xfrm flipH="1">
              <a:off x="3281555" y="3608245"/>
              <a:ext cx="320912" cy="331430"/>
            </a:xfrm>
            <a:custGeom>
              <a:avLst/>
              <a:gdLst/>
              <a:ahLst/>
              <a:cxnLst/>
              <a:rect l="l" t="t" r="r" b="b"/>
              <a:pathLst>
                <a:path w="9063" h="9361" extrusionOk="0">
                  <a:moveTo>
                    <a:pt x="4587" y="1"/>
                  </a:moveTo>
                  <a:cubicBezTo>
                    <a:pt x="4586" y="1"/>
                    <a:pt x="4585" y="1"/>
                    <a:pt x="4585" y="2"/>
                  </a:cubicBezTo>
                  <a:lnTo>
                    <a:pt x="1" y="3826"/>
                  </a:lnTo>
                  <a:lnTo>
                    <a:pt x="1395" y="6994"/>
                  </a:lnTo>
                  <a:lnTo>
                    <a:pt x="2388" y="9318"/>
                  </a:lnTo>
                  <a:lnTo>
                    <a:pt x="2557" y="9360"/>
                  </a:lnTo>
                  <a:cubicBezTo>
                    <a:pt x="4880" y="9297"/>
                    <a:pt x="7056" y="8262"/>
                    <a:pt x="8577" y="6508"/>
                  </a:cubicBezTo>
                  <a:cubicBezTo>
                    <a:pt x="8767" y="6297"/>
                    <a:pt x="8936" y="6044"/>
                    <a:pt x="9063" y="5790"/>
                  </a:cubicBezTo>
                  <a:cubicBezTo>
                    <a:pt x="8577" y="5199"/>
                    <a:pt x="8070" y="4544"/>
                    <a:pt x="7584" y="3889"/>
                  </a:cubicBezTo>
                  <a:cubicBezTo>
                    <a:pt x="6026" y="1873"/>
                    <a:pt x="4651" y="1"/>
                    <a:pt x="4587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Google Shape;3435;p76">
              <a:extLst>
                <a:ext uri="{FF2B5EF4-FFF2-40B4-BE49-F238E27FC236}">
                  <a16:creationId xmlns:a16="http://schemas.microsoft.com/office/drawing/2014/main" id="{23177910-2381-45C4-A28C-B65DC5220331}"/>
                </a:ext>
              </a:extLst>
            </p:cNvPr>
            <p:cNvSpPr/>
            <p:nvPr/>
          </p:nvSpPr>
          <p:spPr>
            <a:xfrm flipH="1">
              <a:off x="1650188" y="3123545"/>
              <a:ext cx="1214779" cy="2188198"/>
            </a:xfrm>
            <a:custGeom>
              <a:avLst/>
              <a:gdLst/>
              <a:ahLst/>
              <a:cxnLst/>
              <a:rect l="l" t="t" r="r" b="b"/>
              <a:pathLst>
                <a:path w="34307" h="61804" extrusionOk="0">
                  <a:moveTo>
                    <a:pt x="24289" y="1"/>
                  </a:moveTo>
                  <a:cubicBezTo>
                    <a:pt x="21965" y="1"/>
                    <a:pt x="19582" y="697"/>
                    <a:pt x="17449" y="1651"/>
                  </a:cubicBezTo>
                  <a:cubicBezTo>
                    <a:pt x="12760" y="3785"/>
                    <a:pt x="8746" y="7101"/>
                    <a:pt x="5789" y="11284"/>
                  </a:cubicBezTo>
                  <a:cubicBezTo>
                    <a:pt x="1184" y="17832"/>
                    <a:pt x="128" y="41428"/>
                    <a:pt x="1" y="59003"/>
                  </a:cubicBezTo>
                  <a:cubicBezTo>
                    <a:pt x="3081" y="61174"/>
                    <a:pt x="6822" y="61804"/>
                    <a:pt x="10675" y="61804"/>
                  </a:cubicBezTo>
                  <a:cubicBezTo>
                    <a:pt x="13981" y="61804"/>
                    <a:pt x="17369" y="61340"/>
                    <a:pt x="20491" y="60989"/>
                  </a:cubicBezTo>
                  <a:cubicBezTo>
                    <a:pt x="24399" y="60503"/>
                    <a:pt x="28222" y="59552"/>
                    <a:pt x="31919" y="58179"/>
                  </a:cubicBezTo>
                  <a:cubicBezTo>
                    <a:pt x="30800" y="44766"/>
                    <a:pt x="29976" y="29620"/>
                    <a:pt x="31285" y="25057"/>
                  </a:cubicBezTo>
                  <a:cubicBezTo>
                    <a:pt x="32511" y="20790"/>
                    <a:pt x="34137" y="16544"/>
                    <a:pt x="34222" y="12108"/>
                  </a:cubicBezTo>
                  <a:cubicBezTo>
                    <a:pt x="34306" y="7651"/>
                    <a:pt x="32426" y="2813"/>
                    <a:pt x="28434" y="891"/>
                  </a:cubicBezTo>
                  <a:cubicBezTo>
                    <a:pt x="27123" y="264"/>
                    <a:pt x="25717" y="1"/>
                    <a:pt x="242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Google Shape;3436;p76">
              <a:extLst>
                <a:ext uri="{FF2B5EF4-FFF2-40B4-BE49-F238E27FC236}">
                  <a16:creationId xmlns:a16="http://schemas.microsoft.com/office/drawing/2014/main" id="{9AE666E6-228A-43C4-85FC-62F28E8CB825}"/>
                </a:ext>
              </a:extLst>
            </p:cNvPr>
            <p:cNvSpPr/>
            <p:nvPr/>
          </p:nvSpPr>
          <p:spPr>
            <a:xfrm flipH="1">
              <a:off x="2269316" y="3187983"/>
              <a:ext cx="668736" cy="2880977"/>
            </a:xfrm>
            <a:custGeom>
              <a:avLst/>
              <a:gdLst/>
              <a:ahLst/>
              <a:cxnLst/>
              <a:rect l="l" t="t" r="r" b="b"/>
              <a:pathLst>
                <a:path w="18886" h="81371" extrusionOk="0">
                  <a:moveTo>
                    <a:pt x="18885" y="0"/>
                  </a:moveTo>
                  <a:cubicBezTo>
                    <a:pt x="14365" y="2134"/>
                    <a:pt x="10478" y="5387"/>
                    <a:pt x="7584" y="9464"/>
                  </a:cubicBezTo>
                  <a:cubicBezTo>
                    <a:pt x="0" y="20216"/>
                    <a:pt x="2049" y="77188"/>
                    <a:pt x="2028" y="77547"/>
                  </a:cubicBezTo>
                  <a:cubicBezTo>
                    <a:pt x="2028" y="77547"/>
                    <a:pt x="3528" y="79870"/>
                    <a:pt x="8154" y="81370"/>
                  </a:cubicBezTo>
                  <a:cubicBezTo>
                    <a:pt x="5936" y="60816"/>
                    <a:pt x="5387" y="40115"/>
                    <a:pt x="8788" y="19033"/>
                  </a:cubicBezTo>
                  <a:cubicBezTo>
                    <a:pt x="9971" y="11661"/>
                    <a:pt x="13139" y="4690"/>
                    <a:pt x="18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Google Shape;3437;p76">
              <a:extLst>
                <a:ext uri="{FF2B5EF4-FFF2-40B4-BE49-F238E27FC236}">
                  <a16:creationId xmlns:a16="http://schemas.microsoft.com/office/drawing/2014/main" id="{EC1EFD49-1376-405B-8B3C-7EA945F902B1}"/>
                </a:ext>
              </a:extLst>
            </p:cNvPr>
            <p:cNvSpPr/>
            <p:nvPr/>
          </p:nvSpPr>
          <p:spPr>
            <a:xfrm flipH="1">
              <a:off x="1650188" y="3125173"/>
              <a:ext cx="816852" cy="2986662"/>
            </a:xfrm>
            <a:custGeom>
              <a:avLst/>
              <a:gdLst/>
              <a:ahLst/>
              <a:cxnLst/>
              <a:rect l="l" t="t" r="r" b="b"/>
              <a:pathLst>
                <a:path w="23069" h="84356" extrusionOk="0">
                  <a:moveTo>
                    <a:pt x="14027" y="0"/>
                  </a:moveTo>
                  <a:cubicBezTo>
                    <a:pt x="6718" y="3021"/>
                    <a:pt x="3191" y="11851"/>
                    <a:pt x="1860" y="19329"/>
                  </a:cubicBezTo>
                  <a:cubicBezTo>
                    <a:pt x="867" y="24419"/>
                    <a:pt x="719" y="29362"/>
                    <a:pt x="719" y="34305"/>
                  </a:cubicBezTo>
                  <a:cubicBezTo>
                    <a:pt x="487" y="50972"/>
                    <a:pt x="1" y="67724"/>
                    <a:pt x="1712" y="84285"/>
                  </a:cubicBezTo>
                  <a:cubicBezTo>
                    <a:pt x="2446" y="84331"/>
                    <a:pt x="3219" y="84356"/>
                    <a:pt x="4032" y="84356"/>
                  </a:cubicBezTo>
                  <a:cubicBezTo>
                    <a:pt x="8809" y="84356"/>
                    <a:pt x="14975" y="83505"/>
                    <a:pt x="22899" y="81158"/>
                  </a:cubicBezTo>
                  <a:cubicBezTo>
                    <a:pt x="22899" y="81158"/>
                    <a:pt x="17555" y="33735"/>
                    <a:pt x="20047" y="25011"/>
                  </a:cubicBezTo>
                  <a:cubicBezTo>
                    <a:pt x="21273" y="20744"/>
                    <a:pt x="22899" y="16498"/>
                    <a:pt x="22984" y="12041"/>
                  </a:cubicBezTo>
                  <a:cubicBezTo>
                    <a:pt x="23068" y="7605"/>
                    <a:pt x="21188" y="2767"/>
                    <a:pt x="17196" y="845"/>
                  </a:cubicBezTo>
                  <a:cubicBezTo>
                    <a:pt x="16182" y="359"/>
                    <a:pt x="15126" y="85"/>
                    <a:pt x="14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Google Shape;3438;p76">
              <a:extLst>
                <a:ext uri="{FF2B5EF4-FFF2-40B4-BE49-F238E27FC236}">
                  <a16:creationId xmlns:a16="http://schemas.microsoft.com/office/drawing/2014/main" id="{11D5B7E6-5CF6-40A2-845E-9B5FAEC9A85C}"/>
                </a:ext>
              </a:extLst>
            </p:cNvPr>
            <p:cNvSpPr/>
            <p:nvPr/>
          </p:nvSpPr>
          <p:spPr>
            <a:xfrm flipH="1">
              <a:off x="2367505" y="3914184"/>
              <a:ext cx="1143713" cy="830222"/>
            </a:xfrm>
            <a:custGeom>
              <a:avLst/>
              <a:gdLst/>
              <a:ahLst/>
              <a:cxnLst/>
              <a:rect l="l" t="t" r="r" b="b"/>
              <a:pathLst>
                <a:path w="32300" h="23449" extrusionOk="0">
                  <a:moveTo>
                    <a:pt x="20047" y="1"/>
                  </a:moveTo>
                  <a:lnTo>
                    <a:pt x="1" y="106"/>
                  </a:lnTo>
                  <a:lnTo>
                    <a:pt x="12253" y="23448"/>
                  </a:lnTo>
                  <a:lnTo>
                    <a:pt x="32299" y="23343"/>
                  </a:lnTo>
                  <a:lnTo>
                    <a:pt x="200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Google Shape;3439;p76">
              <a:extLst>
                <a:ext uri="{FF2B5EF4-FFF2-40B4-BE49-F238E27FC236}">
                  <a16:creationId xmlns:a16="http://schemas.microsoft.com/office/drawing/2014/main" id="{52D9DE9E-0E39-449F-B470-C7464A994D91}"/>
                </a:ext>
              </a:extLst>
            </p:cNvPr>
            <p:cNvSpPr/>
            <p:nvPr/>
          </p:nvSpPr>
          <p:spPr>
            <a:xfrm flipH="1">
              <a:off x="2407163" y="4247101"/>
              <a:ext cx="832538" cy="345062"/>
            </a:xfrm>
            <a:custGeom>
              <a:avLst/>
              <a:gdLst/>
              <a:ahLst/>
              <a:cxnLst/>
              <a:rect l="l" t="t" r="r" b="b"/>
              <a:pathLst>
                <a:path w="23512" h="9746" extrusionOk="0">
                  <a:moveTo>
                    <a:pt x="7921" y="0"/>
                  </a:moveTo>
                  <a:cubicBezTo>
                    <a:pt x="6701" y="0"/>
                    <a:pt x="6023" y="603"/>
                    <a:pt x="6127" y="759"/>
                  </a:cubicBezTo>
                  <a:cubicBezTo>
                    <a:pt x="6444" y="1244"/>
                    <a:pt x="6993" y="1456"/>
                    <a:pt x="7500" y="1667"/>
                  </a:cubicBezTo>
                  <a:cubicBezTo>
                    <a:pt x="8281" y="1984"/>
                    <a:pt x="9042" y="2406"/>
                    <a:pt x="9739" y="2871"/>
                  </a:cubicBezTo>
                  <a:cubicBezTo>
                    <a:pt x="10238" y="3093"/>
                    <a:pt x="10009" y="3783"/>
                    <a:pt x="9563" y="3783"/>
                  </a:cubicBezTo>
                  <a:cubicBezTo>
                    <a:pt x="9499" y="3783"/>
                    <a:pt x="9430" y="3769"/>
                    <a:pt x="9359" y="3737"/>
                  </a:cubicBezTo>
                  <a:cubicBezTo>
                    <a:pt x="7077" y="3103"/>
                    <a:pt x="4880" y="2195"/>
                    <a:pt x="2831" y="991"/>
                  </a:cubicBezTo>
                  <a:cubicBezTo>
                    <a:pt x="2451" y="737"/>
                    <a:pt x="2050" y="526"/>
                    <a:pt x="1606" y="421"/>
                  </a:cubicBezTo>
                  <a:cubicBezTo>
                    <a:pt x="1489" y="386"/>
                    <a:pt x="1370" y="368"/>
                    <a:pt x="1250" y="368"/>
                  </a:cubicBezTo>
                  <a:cubicBezTo>
                    <a:pt x="937" y="368"/>
                    <a:pt x="626" y="487"/>
                    <a:pt x="381" y="716"/>
                  </a:cubicBezTo>
                  <a:cubicBezTo>
                    <a:pt x="1" y="1160"/>
                    <a:pt x="5282" y="4962"/>
                    <a:pt x="6993" y="5807"/>
                  </a:cubicBezTo>
                  <a:cubicBezTo>
                    <a:pt x="11440" y="7959"/>
                    <a:pt x="16084" y="9745"/>
                    <a:pt x="20914" y="9745"/>
                  </a:cubicBezTo>
                  <a:cubicBezTo>
                    <a:pt x="21774" y="9745"/>
                    <a:pt x="22640" y="9689"/>
                    <a:pt x="23512" y="9567"/>
                  </a:cubicBezTo>
                  <a:lnTo>
                    <a:pt x="22603" y="4666"/>
                  </a:lnTo>
                  <a:cubicBezTo>
                    <a:pt x="22143" y="4687"/>
                    <a:pt x="21682" y="4696"/>
                    <a:pt x="21222" y="4696"/>
                  </a:cubicBezTo>
                  <a:cubicBezTo>
                    <a:pt x="20246" y="4696"/>
                    <a:pt x="19270" y="4654"/>
                    <a:pt x="18294" y="4582"/>
                  </a:cubicBezTo>
                  <a:cubicBezTo>
                    <a:pt x="17576" y="4561"/>
                    <a:pt x="16900" y="4202"/>
                    <a:pt x="16456" y="3631"/>
                  </a:cubicBezTo>
                  <a:cubicBezTo>
                    <a:pt x="15865" y="2871"/>
                    <a:pt x="15126" y="2216"/>
                    <a:pt x="14323" y="1667"/>
                  </a:cubicBezTo>
                  <a:cubicBezTo>
                    <a:pt x="13586" y="1130"/>
                    <a:pt x="12705" y="849"/>
                    <a:pt x="11808" y="849"/>
                  </a:cubicBezTo>
                  <a:cubicBezTo>
                    <a:pt x="11470" y="849"/>
                    <a:pt x="11130" y="889"/>
                    <a:pt x="10795" y="970"/>
                  </a:cubicBezTo>
                  <a:cubicBezTo>
                    <a:pt x="9663" y="237"/>
                    <a:pt x="8686" y="0"/>
                    <a:pt x="792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" name="Google Shape;3440;p76">
              <a:extLst>
                <a:ext uri="{FF2B5EF4-FFF2-40B4-BE49-F238E27FC236}">
                  <a16:creationId xmlns:a16="http://schemas.microsoft.com/office/drawing/2014/main" id="{3F077278-F79D-4F10-AF5C-9875A2C4EF4C}"/>
                </a:ext>
              </a:extLst>
            </p:cNvPr>
            <p:cNvSpPr/>
            <p:nvPr/>
          </p:nvSpPr>
          <p:spPr>
            <a:xfrm flipH="1">
              <a:off x="2873890" y="4304600"/>
              <a:ext cx="365068" cy="207193"/>
            </a:xfrm>
            <a:custGeom>
              <a:avLst/>
              <a:gdLst/>
              <a:ahLst/>
              <a:cxnLst/>
              <a:rect l="l" t="t" r="r" b="b"/>
              <a:pathLst>
                <a:path w="10310" h="5852" extrusionOk="0">
                  <a:moveTo>
                    <a:pt x="1335" y="0"/>
                  </a:moveTo>
                  <a:cubicBezTo>
                    <a:pt x="966" y="0"/>
                    <a:pt x="605" y="164"/>
                    <a:pt x="360" y="444"/>
                  </a:cubicBezTo>
                  <a:cubicBezTo>
                    <a:pt x="1" y="909"/>
                    <a:pt x="5620" y="4247"/>
                    <a:pt x="7394" y="4922"/>
                  </a:cubicBezTo>
                  <a:cubicBezTo>
                    <a:pt x="8239" y="5260"/>
                    <a:pt x="9084" y="5556"/>
                    <a:pt x="9950" y="5852"/>
                  </a:cubicBezTo>
                  <a:lnTo>
                    <a:pt x="10309" y="2768"/>
                  </a:lnTo>
                  <a:cubicBezTo>
                    <a:pt x="7711" y="2388"/>
                    <a:pt x="5197" y="1606"/>
                    <a:pt x="2831" y="486"/>
                  </a:cubicBezTo>
                  <a:cubicBezTo>
                    <a:pt x="2430" y="254"/>
                    <a:pt x="2008" y="106"/>
                    <a:pt x="1564" y="22"/>
                  </a:cubicBezTo>
                  <a:cubicBezTo>
                    <a:pt x="1488" y="7"/>
                    <a:pt x="1411" y="0"/>
                    <a:pt x="1335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Google Shape;3441;p76">
              <a:extLst>
                <a:ext uri="{FF2B5EF4-FFF2-40B4-BE49-F238E27FC236}">
                  <a16:creationId xmlns:a16="http://schemas.microsoft.com/office/drawing/2014/main" id="{84B14FF0-372C-4EA1-A24A-6D3FB28D5449}"/>
                </a:ext>
              </a:extLst>
            </p:cNvPr>
            <p:cNvSpPr/>
            <p:nvPr/>
          </p:nvSpPr>
          <p:spPr>
            <a:xfrm flipH="1">
              <a:off x="2833488" y="4354274"/>
              <a:ext cx="368042" cy="188959"/>
            </a:xfrm>
            <a:custGeom>
              <a:avLst/>
              <a:gdLst/>
              <a:ahLst/>
              <a:cxnLst/>
              <a:rect l="l" t="t" r="r" b="b"/>
              <a:pathLst>
                <a:path w="10394" h="5337" extrusionOk="0">
                  <a:moveTo>
                    <a:pt x="1344" y="1"/>
                  </a:moveTo>
                  <a:cubicBezTo>
                    <a:pt x="946" y="1"/>
                    <a:pt x="578" y="186"/>
                    <a:pt x="338" y="499"/>
                  </a:cubicBezTo>
                  <a:cubicBezTo>
                    <a:pt x="0" y="985"/>
                    <a:pt x="5788" y="3984"/>
                    <a:pt x="7605" y="4576"/>
                  </a:cubicBezTo>
                  <a:cubicBezTo>
                    <a:pt x="8471" y="4829"/>
                    <a:pt x="9337" y="5104"/>
                    <a:pt x="10203" y="5336"/>
                  </a:cubicBezTo>
                  <a:lnTo>
                    <a:pt x="10393" y="2231"/>
                  </a:lnTo>
                  <a:cubicBezTo>
                    <a:pt x="7774" y="1999"/>
                    <a:pt x="5218" y="1386"/>
                    <a:pt x="2788" y="393"/>
                  </a:cubicBezTo>
                  <a:cubicBezTo>
                    <a:pt x="2387" y="203"/>
                    <a:pt x="1965" y="76"/>
                    <a:pt x="1521" y="13"/>
                  </a:cubicBezTo>
                  <a:cubicBezTo>
                    <a:pt x="1462" y="5"/>
                    <a:pt x="1403" y="1"/>
                    <a:pt x="1344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Google Shape;3442;p76">
              <a:extLst>
                <a:ext uri="{FF2B5EF4-FFF2-40B4-BE49-F238E27FC236}">
                  <a16:creationId xmlns:a16="http://schemas.microsoft.com/office/drawing/2014/main" id="{280D79DD-F457-401C-9B43-77900C306E17}"/>
                </a:ext>
              </a:extLst>
            </p:cNvPr>
            <p:cNvSpPr/>
            <p:nvPr/>
          </p:nvSpPr>
          <p:spPr>
            <a:xfrm flipH="1">
              <a:off x="2525323" y="4393184"/>
              <a:ext cx="638072" cy="197916"/>
            </a:xfrm>
            <a:custGeom>
              <a:avLst/>
              <a:gdLst/>
              <a:ahLst/>
              <a:cxnLst/>
              <a:rect l="l" t="t" r="r" b="b"/>
              <a:pathLst>
                <a:path w="18020" h="5590" extrusionOk="0">
                  <a:moveTo>
                    <a:pt x="1331" y="0"/>
                  </a:moveTo>
                  <a:cubicBezTo>
                    <a:pt x="946" y="0"/>
                    <a:pt x="575" y="185"/>
                    <a:pt x="317" y="498"/>
                  </a:cubicBezTo>
                  <a:cubicBezTo>
                    <a:pt x="0" y="984"/>
                    <a:pt x="3782" y="3160"/>
                    <a:pt x="5598" y="3730"/>
                  </a:cubicBezTo>
                  <a:cubicBezTo>
                    <a:pt x="6464" y="4005"/>
                    <a:pt x="17132" y="5357"/>
                    <a:pt x="18019" y="5589"/>
                  </a:cubicBezTo>
                  <a:lnTo>
                    <a:pt x="10393" y="2251"/>
                  </a:lnTo>
                  <a:cubicBezTo>
                    <a:pt x="7774" y="1998"/>
                    <a:pt x="5218" y="1385"/>
                    <a:pt x="2789" y="393"/>
                  </a:cubicBezTo>
                  <a:cubicBezTo>
                    <a:pt x="2387" y="202"/>
                    <a:pt x="1944" y="76"/>
                    <a:pt x="1500" y="12"/>
                  </a:cubicBezTo>
                  <a:cubicBezTo>
                    <a:pt x="1444" y="4"/>
                    <a:pt x="1387" y="0"/>
                    <a:pt x="1331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Google Shape;3443;p76">
              <a:extLst>
                <a:ext uri="{FF2B5EF4-FFF2-40B4-BE49-F238E27FC236}">
                  <a16:creationId xmlns:a16="http://schemas.microsoft.com/office/drawing/2014/main" id="{1C277DFA-7B34-4280-B801-FD9618346CA9}"/>
                </a:ext>
              </a:extLst>
            </p:cNvPr>
            <p:cNvSpPr/>
            <p:nvPr/>
          </p:nvSpPr>
          <p:spPr>
            <a:xfrm flipH="1">
              <a:off x="1295672" y="3253483"/>
              <a:ext cx="1231209" cy="1401525"/>
            </a:xfrm>
            <a:custGeom>
              <a:avLst/>
              <a:gdLst/>
              <a:ahLst/>
              <a:cxnLst/>
              <a:rect l="l" t="t" r="r" b="b"/>
              <a:pathLst>
                <a:path w="34771" h="39585" extrusionOk="0">
                  <a:moveTo>
                    <a:pt x="19633" y="1"/>
                  </a:moveTo>
                  <a:cubicBezTo>
                    <a:pt x="16881" y="1"/>
                    <a:pt x="14412" y="2286"/>
                    <a:pt x="14386" y="2312"/>
                  </a:cubicBezTo>
                  <a:cubicBezTo>
                    <a:pt x="12823" y="4065"/>
                    <a:pt x="12612" y="6537"/>
                    <a:pt x="13393" y="8755"/>
                  </a:cubicBezTo>
                  <a:cubicBezTo>
                    <a:pt x="15633" y="14944"/>
                    <a:pt x="17935" y="23520"/>
                    <a:pt x="20386" y="29013"/>
                  </a:cubicBezTo>
                  <a:cubicBezTo>
                    <a:pt x="13647" y="30238"/>
                    <a:pt x="6930" y="31019"/>
                    <a:pt x="1" y="32139"/>
                  </a:cubicBezTo>
                  <a:cubicBezTo>
                    <a:pt x="1" y="34526"/>
                    <a:pt x="22" y="36617"/>
                    <a:pt x="22" y="39004"/>
                  </a:cubicBezTo>
                  <a:cubicBezTo>
                    <a:pt x="3102" y="39283"/>
                    <a:pt x="13573" y="39584"/>
                    <a:pt x="21826" y="39584"/>
                  </a:cubicBezTo>
                  <a:cubicBezTo>
                    <a:pt x="24839" y="39584"/>
                    <a:pt x="27557" y="39544"/>
                    <a:pt x="29511" y="39448"/>
                  </a:cubicBezTo>
                  <a:cubicBezTo>
                    <a:pt x="30884" y="39384"/>
                    <a:pt x="32405" y="39258"/>
                    <a:pt x="33377" y="38286"/>
                  </a:cubicBezTo>
                  <a:cubicBezTo>
                    <a:pt x="34771" y="36892"/>
                    <a:pt x="34370" y="34568"/>
                    <a:pt x="33820" y="32667"/>
                  </a:cubicBezTo>
                  <a:cubicBezTo>
                    <a:pt x="31539" y="24640"/>
                    <a:pt x="28265" y="11311"/>
                    <a:pt x="24610" y="3812"/>
                  </a:cubicBezTo>
                  <a:cubicBezTo>
                    <a:pt x="23194" y="898"/>
                    <a:pt x="21358" y="1"/>
                    <a:pt x="196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3444;p76">
              <a:extLst>
                <a:ext uri="{FF2B5EF4-FFF2-40B4-BE49-F238E27FC236}">
                  <a16:creationId xmlns:a16="http://schemas.microsoft.com/office/drawing/2014/main" id="{E2C12471-2B40-4764-879B-DE781D3AA0C8}"/>
                </a:ext>
              </a:extLst>
            </p:cNvPr>
            <p:cNvSpPr/>
            <p:nvPr/>
          </p:nvSpPr>
          <p:spPr>
            <a:xfrm flipH="1">
              <a:off x="2002508" y="1983843"/>
              <a:ext cx="958205" cy="918276"/>
            </a:xfrm>
            <a:custGeom>
              <a:avLst/>
              <a:gdLst/>
              <a:ahLst/>
              <a:cxnLst/>
              <a:rect l="l" t="t" r="r" b="b"/>
              <a:pathLst>
                <a:path w="27061" h="25936" extrusionOk="0">
                  <a:moveTo>
                    <a:pt x="15239" y="0"/>
                  </a:moveTo>
                  <a:cubicBezTo>
                    <a:pt x="15222" y="0"/>
                    <a:pt x="15206" y="0"/>
                    <a:pt x="15189" y="1"/>
                  </a:cubicBezTo>
                  <a:cubicBezTo>
                    <a:pt x="14450" y="43"/>
                    <a:pt x="13943" y="909"/>
                    <a:pt x="13774" y="1649"/>
                  </a:cubicBezTo>
                  <a:cubicBezTo>
                    <a:pt x="12916" y="1220"/>
                    <a:pt x="11987" y="989"/>
                    <a:pt x="11035" y="989"/>
                  </a:cubicBezTo>
                  <a:cubicBezTo>
                    <a:pt x="10955" y="989"/>
                    <a:pt x="10875" y="990"/>
                    <a:pt x="10795" y="994"/>
                  </a:cubicBezTo>
                  <a:cubicBezTo>
                    <a:pt x="10764" y="992"/>
                    <a:pt x="10732" y="991"/>
                    <a:pt x="10700" y="991"/>
                  </a:cubicBezTo>
                  <a:cubicBezTo>
                    <a:pt x="10352" y="991"/>
                    <a:pt x="10008" y="1098"/>
                    <a:pt x="9718" y="1311"/>
                  </a:cubicBezTo>
                  <a:cubicBezTo>
                    <a:pt x="9473" y="1521"/>
                    <a:pt x="9431" y="2137"/>
                    <a:pt x="9604" y="2474"/>
                  </a:cubicBezTo>
                  <a:lnTo>
                    <a:pt x="9604" y="2474"/>
                  </a:lnTo>
                  <a:cubicBezTo>
                    <a:pt x="9221" y="2049"/>
                    <a:pt x="8677" y="1817"/>
                    <a:pt x="8118" y="1817"/>
                  </a:cubicBezTo>
                  <a:cubicBezTo>
                    <a:pt x="7847" y="1817"/>
                    <a:pt x="7572" y="1872"/>
                    <a:pt x="7310" y="1986"/>
                  </a:cubicBezTo>
                  <a:cubicBezTo>
                    <a:pt x="6486" y="2367"/>
                    <a:pt x="6064" y="3592"/>
                    <a:pt x="6317" y="4479"/>
                  </a:cubicBezTo>
                  <a:cubicBezTo>
                    <a:pt x="5927" y="4175"/>
                    <a:pt x="5460" y="4025"/>
                    <a:pt x="4994" y="4025"/>
                  </a:cubicBezTo>
                  <a:cubicBezTo>
                    <a:pt x="4423" y="4025"/>
                    <a:pt x="3853" y="4249"/>
                    <a:pt x="3423" y="4690"/>
                  </a:cubicBezTo>
                  <a:cubicBezTo>
                    <a:pt x="2705" y="5493"/>
                    <a:pt x="2810" y="6887"/>
                    <a:pt x="3571" y="7627"/>
                  </a:cubicBezTo>
                  <a:cubicBezTo>
                    <a:pt x="3229" y="7522"/>
                    <a:pt x="2874" y="7469"/>
                    <a:pt x="2520" y="7469"/>
                  </a:cubicBezTo>
                  <a:cubicBezTo>
                    <a:pt x="2086" y="7469"/>
                    <a:pt x="1654" y="7548"/>
                    <a:pt x="1247" y="7711"/>
                  </a:cubicBezTo>
                  <a:cubicBezTo>
                    <a:pt x="508" y="8028"/>
                    <a:pt x="1" y="8746"/>
                    <a:pt x="1" y="9549"/>
                  </a:cubicBezTo>
                  <a:cubicBezTo>
                    <a:pt x="40" y="10291"/>
                    <a:pt x="674" y="10978"/>
                    <a:pt x="1404" y="10978"/>
                  </a:cubicBezTo>
                  <a:cubicBezTo>
                    <a:pt x="1464" y="10978"/>
                    <a:pt x="1524" y="10974"/>
                    <a:pt x="1585" y="10964"/>
                  </a:cubicBezTo>
                  <a:lnTo>
                    <a:pt x="1585" y="10964"/>
                  </a:lnTo>
                  <a:cubicBezTo>
                    <a:pt x="719" y="11133"/>
                    <a:pt x="191" y="12020"/>
                    <a:pt x="466" y="12865"/>
                  </a:cubicBezTo>
                  <a:cubicBezTo>
                    <a:pt x="660" y="13512"/>
                    <a:pt x="1262" y="13911"/>
                    <a:pt x="1894" y="13911"/>
                  </a:cubicBezTo>
                  <a:cubicBezTo>
                    <a:pt x="2088" y="13911"/>
                    <a:pt x="2284" y="13874"/>
                    <a:pt x="2472" y="13795"/>
                  </a:cubicBezTo>
                  <a:lnTo>
                    <a:pt x="2472" y="13795"/>
                  </a:lnTo>
                  <a:cubicBezTo>
                    <a:pt x="1873" y="15079"/>
                    <a:pt x="2885" y="16392"/>
                    <a:pt x="4111" y="16392"/>
                  </a:cubicBezTo>
                  <a:cubicBezTo>
                    <a:pt x="4397" y="16392"/>
                    <a:pt x="4695" y="16321"/>
                    <a:pt x="4986" y="16161"/>
                  </a:cubicBezTo>
                  <a:lnTo>
                    <a:pt x="4986" y="16161"/>
                  </a:lnTo>
                  <a:cubicBezTo>
                    <a:pt x="4374" y="16921"/>
                    <a:pt x="4606" y="18041"/>
                    <a:pt x="5451" y="18505"/>
                  </a:cubicBezTo>
                  <a:cubicBezTo>
                    <a:pt x="5692" y="18635"/>
                    <a:pt x="5950" y="18696"/>
                    <a:pt x="6202" y="18696"/>
                  </a:cubicBezTo>
                  <a:cubicBezTo>
                    <a:pt x="6857" y="18696"/>
                    <a:pt x="7477" y="18289"/>
                    <a:pt x="7690" y="17618"/>
                  </a:cubicBezTo>
                  <a:cubicBezTo>
                    <a:pt x="7690" y="17618"/>
                    <a:pt x="22276" y="25899"/>
                    <a:pt x="23057" y="25899"/>
                  </a:cubicBezTo>
                  <a:cubicBezTo>
                    <a:pt x="23080" y="25899"/>
                    <a:pt x="23091" y="25892"/>
                    <a:pt x="23089" y="25878"/>
                  </a:cubicBezTo>
                  <a:lnTo>
                    <a:pt x="23089" y="25878"/>
                  </a:lnTo>
                  <a:cubicBezTo>
                    <a:pt x="23125" y="25917"/>
                    <a:pt x="23158" y="25936"/>
                    <a:pt x="23189" y="25936"/>
                  </a:cubicBezTo>
                  <a:cubicBezTo>
                    <a:pt x="23731" y="25936"/>
                    <a:pt x="23451" y="19998"/>
                    <a:pt x="24251" y="19498"/>
                  </a:cubicBezTo>
                  <a:cubicBezTo>
                    <a:pt x="24653" y="19266"/>
                    <a:pt x="24927" y="18886"/>
                    <a:pt x="25054" y="18442"/>
                  </a:cubicBezTo>
                  <a:cubicBezTo>
                    <a:pt x="25181" y="18041"/>
                    <a:pt x="25054" y="17618"/>
                    <a:pt x="24737" y="17323"/>
                  </a:cubicBezTo>
                  <a:cubicBezTo>
                    <a:pt x="25540" y="17323"/>
                    <a:pt x="26237" y="16773"/>
                    <a:pt x="26448" y="16013"/>
                  </a:cubicBezTo>
                  <a:cubicBezTo>
                    <a:pt x="26617" y="15273"/>
                    <a:pt x="26258" y="14492"/>
                    <a:pt x="25582" y="14154"/>
                  </a:cubicBezTo>
                  <a:lnTo>
                    <a:pt x="25582" y="14154"/>
                  </a:lnTo>
                  <a:cubicBezTo>
                    <a:pt x="25613" y="14156"/>
                    <a:pt x="25644" y="14157"/>
                    <a:pt x="25675" y="14157"/>
                  </a:cubicBezTo>
                  <a:cubicBezTo>
                    <a:pt x="26188" y="14157"/>
                    <a:pt x="26650" y="13830"/>
                    <a:pt x="26850" y="13351"/>
                  </a:cubicBezTo>
                  <a:cubicBezTo>
                    <a:pt x="27061" y="12844"/>
                    <a:pt x="27019" y="12274"/>
                    <a:pt x="26744" y="11788"/>
                  </a:cubicBezTo>
                  <a:cubicBezTo>
                    <a:pt x="26469" y="11366"/>
                    <a:pt x="26089" y="11006"/>
                    <a:pt x="25624" y="10795"/>
                  </a:cubicBezTo>
                  <a:cubicBezTo>
                    <a:pt x="26321" y="10373"/>
                    <a:pt x="26617" y="9528"/>
                    <a:pt x="26321" y="8767"/>
                  </a:cubicBezTo>
                  <a:cubicBezTo>
                    <a:pt x="26066" y="8147"/>
                    <a:pt x="25322" y="7605"/>
                    <a:pt x="24634" y="7605"/>
                  </a:cubicBezTo>
                  <a:cubicBezTo>
                    <a:pt x="24526" y="7605"/>
                    <a:pt x="24418" y="7619"/>
                    <a:pt x="24315" y="7648"/>
                  </a:cubicBezTo>
                  <a:cubicBezTo>
                    <a:pt x="25117" y="7098"/>
                    <a:pt x="25392" y="6063"/>
                    <a:pt x="24970" y="5176"/>
                  </a:cubicBezTo>
                  <a:cubicBezTo>
                    <a:pt x="24598" y="4557"/>
                    <a:pt x="23943" y="4210"/>
                    <a:pt x="23254" y="4210"/>
                  </a:cubicBezTo>
                  <a:cubicBezTo>
                    <a:pt x="23002" y="4210"/>
                    <a:pt x="22746" y="4256"/>
                    <a:pt x="22498" y="4352"/>
                  </a:cubicBezTo>
                  <a:cubicBezTo>
                    <a:pt x="23174" y="3803"/>
                    <a:pt x="23301" y="2831"/>
                    <a:pt x="22836" y="2113"/>
                  </a:cubicBezTo>
                  <a:cubicBezTo>
                    <a:pt x="22541" y="1703"/>
                    <a:pt x="22045" y="1581"/>
                    <a:pt x="21516" y="1581"/>
                  </a:cubicBezTo>
                  <a:cubicBezTo>
                    <a:pt x="21173" y="1581"/>
                    <a:pt x="20816" y="1633"/>
                    <a:pt x="20491" y="1691"/>
                  </a:cubicBezTo>
                  <a:lnTo>
                    <a:pt x="20238" y="1733"/>
                  </a:lnTo>
                  <a:cubicBezTo>
                    <a:pt x="20196" y="973"/>
                    <a:pt x="19646" y="318"/>
                    <a:pt x="18886" y="149"/>
                  </a:cubicBezTo>
                  <a:cubicBezTo>
                    <a:pt x="18798" y="137"/>
                    <a:pt x="18711" y="132"/>
                    <a:pt x="18625" y="132"/>
                  </a:cubicBezTo>
                  <a:cubicBezTo>
                    <a:pt x="17900" y="132"/>
                    <a:pt x="17240" y="521"/>
                    <a:pt x="16900" y="1163"/>
                  </a:cubicBezTo>
                  <a:cubicBezTo>
                    <a:pt x="16652" y="460"/>
                    <a:pt x="15980" y="0"/>
                    <a:pt x="15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3" name="Google Shape;3445;p76">
              <a:extLst>
                <a:ext uri="{FF2B5EF4-FFF2-40B4-BE49-F238E27FC236}">
                  <a16:creationId xmlns:a16="http://schemas.microsoft.com/office/drawing/2014/main" id="{36991961-C066-4CE3-A7CB-64B64724AC78}"/>
                </a:ext>
              </a:extLst>
            </p:cNvPr>
            <p:cNvSpPr/>
            <p:nvPr/>
          </p:nvSpPr>
          <p:spPr>
            <a:xfrm flipH="1">
              <a:off x="2081046" y="3055602"/>
              <a:ext cx="362801" cy="335113"/>
            </a:xfrm>
            <a:custGeom>
              <a:avLst/>
              <a:gdLst/>
              <a:ahLst/>
              <a:cxnLst/>
              <a:rect l="l" t="t" r="r" b="b"/>
              <a:pathLst>
                <a:path w="10246" h="9465" extrusionOk="0">
                  <a:moveTo>
                    <a:pt x="8830" y="1"/>
                  </a:moveTo>
                  <a:cubicBezTo>
                    <a:pt x="6105" y="655"/>
                    <a:pt x="2324" y="1099"/>
                    <a:pt x="1141" y="3634"/>
                  </a:cubicBezTo>
                  <a:cubicBezTo>
                    <a:pt x="296" y="5451"/>
                    <a:pt x="1" y="7478"/>
                    <a:pt x="296" y="9464"/>
                  </a:cubicBezTo>
                  <a:cubicBezTo>
                    <a:pt x="3169" y="6781"/>
                    <a:pt x="6929" y="4437"/>
                    <a:pt x="10246" y="2324"/>
                  </a:cubicBezTo>
                  <a:cubicBezTo>
                    <a:pt x="9866" y="1585"/>
                    <a:pt x="9232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4" name="Google Shape;3446;p76">
              <a:extLst>
                <a:ext uri="{FF2B5EF4-FFF2-40B4-BE49-F238E27FC236}">
                  <a16:creationId xmlns:a16="http://schemas.microsoft.com/office/drawing/2014/main" id="{F3343B33-B53E-40D0-885E-7FE6A6EA3B7B}"/>
                </a:ext>
              </a:extLst>
            </p:cNvPr>
            <p:cNvSpPr/>
            <p:nvPr/>
          </p:nvSpPr>
          <p:spPr>
            <a:xfrm flipH="1">
              <a:off x="2033916" y="2716064"/>
              <a:ext cx="423386" cy="616303"/>
            </a:xfrm>
            <a:custGeom>
              <a:avLst/>
              <a:gdLst/>
              <a:ahLst/>
              <a:cxnLst/>
              <a:rect l="l" t="t" r="r" b="b"/>
              <a:pathLst>
                <a:path w="11957" h="17407" extrusionOk="0">
                  <a:moveTo>
                    <a:pt x="6697" y="0"/>
                  </a:moveTo>
                  <a:lnTo>
                    <a:pt x="0" y="6760"/>
                  </a:lnTo>
                  <a:cubicBezTo>
                    <a:pt x="1648" y="9527"/>
                    <a:pt x="2324" y="11407"/>
                    <a:pt x="3190" y="14555"/>
                  </a:cubicBezTo>
                  <a:cubicBezTo>
                    <a:pt x="3359" y="15167"/>
                    <a:pt x="3000" y="16815"/>
                    <a:pt x="2789" y="17406"/>
                  </a:cubicBezTo>
                  <a:lnTo>
                    <a:pt x="11957" y="12083"/>
                  </a:lnTo>
                  <a:cubicBezTo>
                    <a:pt x="10710" y="7858"/>
                    <a:pt x="8936" y="3803"/>
                    <a:pt x="6697" y="0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3447;p76">
              <a:extLst>
                <a:ext uri="{FF2B5EF4-FFF2-40B4-BE49-F238E27FC236}">
                  <a16:creationId xmlns:a16="http://schemas.microsoft.com/office/drawing/2014/main" id="{B54F3F7D-C030-42B5-8A56-68E6FCC423FA}"/>
                </a:ext>
              </a:extLst>
            </p:cNvPr>
            <p:cNvSpPr/>
            <p:nvPr/>
          </p:nvSpPr>
          <p:spPr>
            <a:xfrm flipH="1">
              <a:off x="2162557" y="2716064"/>
              <a:ext cx="294745" cy="459988"/>
            </a:xfrm>
            <a:custGeom>
              <a:avLst/>
              <a:gdLst/>
              <a:ahLst/>
              <a:cxnLst/>
              <a:rect l="l" t="t" r="r" b="b"/>
              <a:pathLst>
                <a:path w="8324" h="12992" extrusionOk="0">
                  <a:moveTo>
                    <a:pt x="6697" y="0"/>
                  </a:moveTo>
                  <a:lnTo>
                    <a:pt x="0" y="6760"/>
                  </a:lnTo>
                  <a:cubicBezTo>
                    <a:pt x="1162" y="8703"/>
                    <a:pt x="2092" y="10795"/>
                    <a:pt x="2768" y="12991"/>
                  </a:cubicBezTo>
                  <a:cubicBezTo>
                    <a:pt x="5239" y="10034"/>
                    <a:pt x="7288" y="6697"/>
                    <a:pt x="8323" y="3000"/>
                  </a:cubicBezTo>
                  <a:cubicBezTo>
                    <a:pt x="7816" y="1986"/>
                    <a:pt x="7267" y="993"/>
                    <a:pt x="6697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3448;p76">
              <a:extLst>
                <a:ext uri="{FF2B5EF4-FFF2-40B4-BE49-F238E27FC236}">
                  <a16:creationId xmlns:a16="http://schemas.microsoft.com/office/drawing/2014/main" id="{5A243762-6701-4665-BBDD-06A8EF1707DC}"/>
                </a:ext>
              </a:extLst>
            </p:cNvPr>
            <p:cNvSpPr/>
            <p:nvPr/>
          </p:nvSpPr>
          <p:spPr>
            <a:xfrm flipH="1">
              <a:off x="1976306" y="3043635"/>
              <a:ext cx="362801" cy="335113"/>
            </a:xfrm>
            <a:custGeom>
              <a:avLst/>
              <a:gdLst/>
              <a:ahLst/>
              <a:cxnLst/>
              <a:rect l="l" t="t" r="r" b="b"/>
              <a:pathLst>
                <a:path w="10246" h="9465" extrusionOk="0">
                  <a:moveTo>
                    <a:pt x="8830" y="1"/>
                  </a:moveTo>
                  <a:cubicBezTo>
                    <a:pt x="6105" y="634"/>
                    <a:pt x="2324" y="1078"/>
                    <a:pt x="1141" y="3634"/>
                  </a:cubicBezTo>
                  <a:cubicBezTo>
                    <a:pt x="296" y="5451"/>
                    <a:pt x="0" y="7478"/>
                    <a:pt x="296" y="9464"/>
                  </a:cubicBezTo>
                  <a:cubicBezTo>
                    <a:pt x="3169" y="6781"/>
                    <a:pt x="6929" y="4458"/>
                    <a:pt x="10245" y="2324"/>
                  </a:cubicBezTo>
                  <a:cubicBezTo>
                    <a:pt x="9865" y="1585"/>
                    <a:pt x="9210" y="740"/>
                    <a:pt x="88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3449;p76">
              <a:extLst>
                <a:ext uri="{FF2B5EF4-FFF2-40B4-BE49-F238E27FC236}">
                  <a16:creationId xmlns:a16="http://schemas.microsoft.com/office/drawing/2014/main" id="{147975A7-8E2E-48B8-8C7B-C051DF416E24}"/>
                </a:ext>
              </a:extLst>
            </p:cNvPr>
            <p:cNvSpPr/>
            <p:nvPr/>
          </p:nvSpPr>
          <p:spPr>
            <a:xfrm flipH="1">
              <a:off x="2037670" y="2341368"/>
              <a:ext cx="724080" cy="695151"/>
            </a:xfrm>
            <a:custGeom>
              <a:avLst/>
              <a:gdLst/>
              <a:ahLst/>
              <a:cxnLst/>
              <a:rect l="l" t="t" r="r" b="b"/>
              <a:pathLst>
                <a:path w="20449" h="19634" extrusionOk="0">
                  <a:moveTo>
                    <a:pt x="10089" y="1"/>
                  </a:moveTo>
                  <a:cubicBezTo>
                    <a:pt x="7516" y="1"/>
                    <a:pt x="3878" y="366"/>
                    <a:pt x="2663" y="444"/>
                  </a:cubicBezTo>
                  <a:cubicBezTo>
                    <a:pt x="1268" y="528"/>
                    <a:pt x="149" y="1648"/>
                    <a:pt x="43" y="3042"/>
                  </a:cubicBezTo>
                  <a:cubicBezTo>
                    <a:pt x="22" y="3338"/>
                    <a:pt x="1" y="3612"/>
                    <a:pt x="1" y="3908"/>
                  </a:cubicBezTo>
                  <a:cubicBezTo>
                    <a:pt x="149" y="8323"/>
                    <a:pt x="170" y="12991"/>
                    <a:pt x="2282" y="16899"/>
                  </a:cubicBezTo>
                  <a:cubicBezTo>
                    <a:pt x="2684" y="17723"/>
                    <a:pt x="3275" y="18441"/>
                    <a:pt x="3993" y="19012"/>
                  </a:cubicBezTo>
                  <a:cubicBezTo>
                    <a:pt x="4603" y="19456"/>
                    <a:pt x="5297" y="19633"/>
                    <a:pt x="6015" y="19633"/>
                  </a:cubicBezTo>
                  <a:cubicBezTo>
                    <a:pt x="7412" y="19633"/>
                    <a:pt x="8897" y="18963"/>
                    <a:pt x="10014" y="18293"/>
                  </a:cubicBezTo>
                  <a:cubicBezTo>
                    <a:pt x="12887" y="16561"/>
                    <a:pt x="15295" y="14195"/>
                    <a:pt x="17069" y="11365"/>
                  </a:cubicBezTo>
                  <a:cubicBezTo>
                    <a:pt x="18590" y="11027"/>
                    <a:pt x="20090" y="9485"/>
                    <a:pt x="20343" y="7964"/>
                  </a:cubicBezTo>
                  <a:cubicBezTo>
                    <a:pt x="20449" y="7267"/>
                    <a:pt x="20343" y="6485"/>
                    <a:pt x="19836" y="5978"/>
                  </a:cubicBezTo>
                  <a:cubicBezTo>
                    <a:pt x="19500" y="5630"/>
                    <a:pt x="19025" y="5479"/>
                    <a:pt x="18535" y="5479"/>
                  </a:cubicBezTo>
                  <a:cubicBezTo>
                    <a:pt x="18194" y="5479"/>
                    <a:pt x="17846" y="5552"/>
                    <a:pt x="17534" y="5682"/>
                  </a:cubicBezTo>
                  <a:cubicBezTo>
                    <a:pt x="16773" y="5999"/>
                    <a:pt x="16182" y="6612"/>
                    <a:pt x="15590" y="7203"/>
                  </a:cubicBezTo>
                  <a:lnTo>
                    <a:pt x="13330" y="3971"/>
                  </a:lnTo>
                  <a:cubicBezTo>
                    <a:pt x="13330" y="3169"/>
                    <a:pt x="12316" y="993"/>
                    <a:pt x="12274" y="169"/>
                  </a:cubicBezTo>
                  <a:cubicBezTo>
                    <a:pt x="11786" y="47"/>
                    <a:pt x="11005" y="1"/>
                    <a:pt x="10089" y="1"/>
                  </a:cubicBezTo>
                  <a:close/>
                </a:path>
              </a:pathLst>
            </a:custGeom>
            <a:solidFill>
              <a:srgbClr val="FF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3450;p76">
              <a:extLst>
                <a:ext uri="{FF2B5EF4-FFF2-40B4-BE49-F238E27FC236}">
                  <a16:creationId xmlns:a16="http://schemas.microsoft.com/office/drawing/2014/main" id="{1E08F596-7AE2-4CFF-A03C-EEAE87683BBB}"/>
                </a:ext>
              </a:extLst>
            </p:cNvPr>
            <p:cNvSpPr/>
            <p:nvPr/>
          </p:nvSpPr>
          <p:spPr>
            <a:xfrm flipH="1">
              <a:off x="2662958" y="2485468"/>
              <a:ext cx="95038" cy="52471"/>
            </a:xfrm>
            <a:custGeom>
              <a:avLst/>
              <a:gdLst/>
              <a:ahLst/>
              <a:cxnLst/>
              <a:rect l="l" t="t" r="r" b="b"/>
              <a:pathLst>
                <a:path w="2684" h="1482" extrusionOk="0">
                  <a:moveTo>
                    <a:pt x="2362" y="1"/>
                  </a:moveTo>
                  <a:cubicBezTo>
                    <a:pt x="2343" y="1"/>
                    <a:pt x="2323" y="3"/>
                    <a:pt x="2303" y="7"/>
                  </a:cubicBezTo>
                  <a:cubicBezTo>
                    <a:pt x="2007" y="70"/>
                    <a:pt x="1775" y="282"/>
                    <a:pt x="1500" y="387"/>
                  </a:cubicBezTo>
                  <a:cubicBezTo>
                    <a:pt x="1226" y="493"/>
                    <a:pt x="930" y="535"/>
                    <a:pt x="634" y="535"/>
                  </a:cubicBezTo>
                  <a:cubicBezTo>
                    <a:pt x="43" y="535"/>
                    <a:pt x="1" y="1401"/>
                    <a:pt x="592" y="1465"/>
                  </a:cubicBezTo>
                  <a:cubicBezTo>
                    <a:pt x="668" y="1476"/>
                    <a:pt x="749" y="1481"/>
                    <a:pt x="835" y="1481"/>
                  </a:cubicBezTo>
                  <a:cubicBezTo>
                    <a:pt x="1564" y="1481"/>
                    <a:pt x="2589" y="1082"/>
                    <a:pt x="2683" y="345"/>
                  </a:cubicBezTo>
                  <a:cubicBezTo>
                    <a:pt x="2683" y="156"/>
                    <a:pt x="2531" y="1"/>
                    <a:pt x="23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3451;p76">
              <a:extLst>
                <a:ext uri="{FF2B5EF4-FFF2-40B4-BE49-F238E27FC236}">
                  <a16:creationId xmlns:a16="http://schemas.microsoft.com/office/drawing/2014/main" id="{37D27614-99E4-47F8-9020-6DB18915E785}"/>
                </a:ext>
              </a:extLst>
            </p:cNvPr>
            <p:cNvSpPr/>
            <p:nvPr/>
          </p:nvSpPr>
          <p:spPr>
            <a:xfrm flipH="1">
              <a:off x="2421362" y="2417914"/>
              <a:ext cx="154915" cy="76157"/>
            </a:xfrm>
            <a:custGeom>
              <a:avLst/>
              <a:gdLst/>
              <a:ahLst/>
              <a:cxnLst/>
              <a:rect l="l" t="t" r="r" b="b"/>
              <a:pathLst>
                <a:path w="4375" h="2151" extrusionOk="0">
                  <a:moveTo>
                    <a:pt x="2077" y="0"/>
                  </a:moveTo>
                  <a:cubicBezTo>
                    <a:pt x="1303" y="0"/>
                    <a:pt x="1" y="500"/>
                    <a:pt x="213" y="1387"/>
                  </a:cubicBezTo>
                  <a:cubicBezTo>
                    <a:pt x="250" y="1498"/>
                    <a:pt x="351" y="1560"/>
                    <a:pt x="461" y="1560"/>
                  </a:cubicBezTo>
                  <a:cubicBezTo>
                    <a:pt x="476" y="1560"/>
                    <a:pt x="493" y="1559"/>
                    <a:pt x="509" y="1556"/>
                  </a:cubicBezTo>
                  <a:cubicBezTo>
                    <a:pt x="804" y="1493"/>
                    <a:pt x="931" y="1302"/>
                    <a:pt x="1206" y="1133"/>
                  </a:cubicBezTo>
                  <a:cubicBezTo>
                    <a:pt x="1416" y="998"/>
                    <a:pt x="1654" y="934"/>
                    <a:pt x="1896" y="934"/>
                  </a:cubicBezTo>
                  <a:cubicBezTo>
                    <a:pt x="2069" y="934"/>
                    <a:pt x="2243" y="966"/>
                    <a:pt x="2410" y="1028"/>
                  </a:cubicBezTo>
                  <a:cubicBezTo>
                    <a:pt x="3065" y="1302"/>
                    <a:pt x="3276" y="2021"/>
                    <a:pt x="3994" y="2147"/>
                  </a:cubicBezTo>
                  <a:cubicBezTo>
                    <a:pt x="4007" y="2150"/>
                    <a:pt x="4020" y="2151"/>
                    <a:pt x="4033" y="2151"/>
                  </a:cubicBezTo>
                  <a:cubicBezTo>
                    <a:pt x="4146" y="2151"/>
                    <a:pt x="4250" y="2071"/>
                    <a:pt x="4269" y="1957"/>
                  </a:cubicBezTo>
                  <a:cubicBezTo>
                    <a:pt x="4374" y="964"/>
                    <a:pt x="3170" y="162"/>
                    <a:pt x="2283" y="14"/>
                  </a:cubicBezTo>
                  <a:cubicBezTo>
                    <a:pt x="2221" y="5"/>
                    <a:pt x="2151" y="0"/>
                    <a:pt x="20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3452;p76">
              <a:extLst>
                <a:ext uri="{FF2B5EF4-FFF2-40B4-BE49-F238E27FC236}">
                  <a16:creationId xmlns:a16="http://schemas.microsoft.com/office/drawing/2014/main" id="{7FC39CB1-94B9-421C-AC87-0F0A3CED5BA3}"/>
                </a:ext>
              </a:extLst>
            </p:cNvPr>
            <p:cNvSpPr/>
            <p:nvPr/>
          </p:nvSpPr>
          <p:spPr>
            <a:xfrm flipH="1">
              <a:off x="2687922" y="2559571"/>
              <a:ext cx="47625" cy="54418"/>
            </a:xfrm>
            <a:custGeom>
              <a:avLst/>
              <a:gdLst/>
              <a:ahLst/>
              <a:cxnLst/>
              <a:rect l="l" t="t" r="r" b="b"/>
              <a:pathLst>
                <a:path w="1345" h="1537" extrusionOk="0">
                  <a:moveTo>
                    <a:pt x="577" y="1"/>
                  </a:moveTo>
                  <a:cubicBezTo>
                    <a:pt x="294" y="1"/>
                    <a:pt x="13" y="203"/>
                    <a:pt x="0" y="555"/>
                  </a:cubicBezTo>
                  <a:cubicBezTo>
                    <a:pt x="0" y="724"/>
                    <a:pt x="21" y="893"/>
                    <a:pt x="64" y="1062"/>
                  </a:cubicBezTo>
                  <a:cubicBezTo>
                    <a:pt x="135" y="1391"/>
                    <a:pt x="386" y="1536"/>
                    <a:pt x="640" y="1536"/>
                  </a:cubicBezTo>
                  <a:cubicBezTo>
                    <a:pt x="989" y="1536"/>
                    <a:pt x="1344" y="1261"/>
                    <a:pt x="1247" y="808"/>
                  </a:cubicBezTo>
                  <a:lnTo>
                    <a:pt x="1247" y="787"/>
                  </a:lnTo>
                  <a:cubicBezTo>
                    <a:pt x="1204" y="618"/>
                    <a:pt x="1141" y="470"/>
                    <a:pt x="1078" y="301"/>
                  </a:cubicBezTo>
                  <a:cubicBezTo>
                    <a:pt x="966" y="95"/>
                    <a:pt x="771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3453;p76">
              <a:extLst>
                <a:ext uri="{FF2B5EF4-FFF2-40B4-BE49-F238E27FC236}">
                  <a16:creationId xmlns:a16="http://schemas.microsoft.com/office/drawing/2014/main" id="{4759D394-FB05-411F-8569-DA56236EB469}"/>
                </a:ext>
              </a:extLst>
            </p:cNvPr>
            <p:cNvSpPr/>
            <p:nvPr/>
          </p:nvSpPr>
          <p:spPr>
            <a:xfrm flipH="1">
              <a:off x="2464738" y="2523777"/>
              <a:ext cx="44191" cy="66385"/>
            </a:xfrm>
            <a:custGeom>
              <a:avLst/>
              <a:gdLst/>
              <a:ahLst/>
              <a:cxnLst/>
              <a:rect l="l" t="t" r="r" b="b"/>
              <a:pathLst>
                <a:path w="1248" h="1875" extrusionOk="0">
                  <a:moveTo>
                    <a:pt x="574" y="1"/>
                  </a:moveTo>
                  <a:cubicBezTo>
                    <a:pt x="357" y="1"/>
                    <a:pt x="144" y="123"/>
                    <a:pt x="64" y="361"/>
                  </a:cubicBezTo>
                  <a:cubicBezTo>
                    <a:pt x="1" y="552"/>
                    <a:pt x="1" y="763"/>
                    <a:pt x="43" y="953"/>
                  </a:cubicBezTo>
                  <a:cubicBezTo>
                    <a:pt x="22" y="1185"/>
                    <a:pt x="85" y="1397"/>
                    <a:pt x="191" y="1608"/>
                  </a:cubicBezTo>
                  <a:cubicBezTo>
                    <a:pt x="296" y="1788"/>
                    <a:pt x="473" y="1875"/>
                    <a:pt x="652" y="1875"/>
                  </a:cubicBezTo>
                  <a:cubicBezTo>
                    <a:pt x="870" y="1875"/>
                    <a:pt x="1091" y="1746"/>
                    <a:pt x="1184" y="1502"/>
                  </a:cubicBezTo>
                  <a:cubicBezTo>
                    <a:pt x="1247" y="1291"/>
                    <a:pt x="1247" y="1059"/>
                    <a:pt x="1205" y="847"/>
                  </a:cubicBezTo>
                  <a:cubicBezTo>
                    <a:pt x="1205" y="636"/>
                    <a:pt x="1142" y="446"/>
                    <a:pt x="1057" y="277"/>
                  </a:cubicBezTo>
                  <a:cubicBezTo>
                    <a:pt x="950" y="91"/>
                    <a:pt x="761" y="1"/>
                    <a:pt x="5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3454;p76">
              <a:extLst>
                <a:ext uri="{FF2B5EF4-FFF2-40B4-BE49-F238E27FC236}">
                  <a16:creationId xmlns:a16="http://schemas.microsoft.com/office/drawing/2014/main" id="{BC74B551-55E4-4D47-8934-700A04708ABD}"/>
                </a:ext>
              </a:extLst>
            </p:cNvPr>
            <p:cNvSpPr/>
            <p:nvPr/>
          </p:nvSpPr>
          <p:spPr>
            <a:xfrm flipH="1">
              <a:off x="2444555" y="2776890"/>
              <a:ext cx="161395" cy="114926"/>
            </a:xfrm>
            <a:custGeom>
              <a:avLst/>
              <a:gdLst/>
              <a:ahLst/>
              <a:cxnLst/>
              <a:rect l="l" t="t" r="r" b="b"/>
              <a:pathLst>
                <a:path w="4558" h="3246" extrusionOk="0">
                  <a:moveTo>
                    <a:pt x="3797" y="1"/>
                  </a:moveTo>
                  <a:cubicBezTo>
                    <a:pt x="2217" y="1"/>
                    <a:pt x="346" y="1513"/>
                    <a:pt x="16" y="2972"/>
                  </a:cubicBezTo>
                  <a:cubicBezTo>
                    <a:pt x="0" y="3097"/>
                    <a:pt x="112" y="3245"/>
                    <a:pt x="231" y="3245"/>
                  </a:cubicBezTo>
                  <a:cubicBezTo>
                    <a:pt x="273" y="3245"/>
                    <a:pt x="315" y="3227"/>
                    <a:pt x="354" y="3183"/>
                  </a:cubicBezTo>
                  <a:cubicBezTo>
                    <a:pt x="924" y="2549"/>
                    <a:pt x="1389" y="1894"/>
                    <a:pt x="2128" y="1430"/>
                  </a:cubicBezTo>
                  <a:cubicBezTo>
                    <a:pt x="2804" y="1007"/>
                    <a:pt x="3565" y="838"/>
                    <a:pt x="4304" y="500"/>
                  </a:cubicBezTo>
                  <a:cubicBezTo>
                    <a:pt x="4558" y="395"/>
                    <a:pt x="4410" y="78"/>
                    <a:pt x="4198" y="36"/>
                  </a:cubicBezTo>
                  <a:cubicBezTo>
                    <a:pt x="4068" y="12"/>
                    <a:pt x="3934" y="1"/>
                    <a:pt x="37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3455;p76">
              <a:extLst>
                <a:ext uri="{FF2B5EF4-FFF2-40B4-BE49-F238E27FC236}">
                  <a16:creationId xmlns:a16="http://schemas.microsoft.com/office/drawing/2014/main" id="{CE952BA5-D466-4816-9EF5-DAF1383F7F72}"/>
                </a:ext>
              </a:extLst>
            </p:cNvPr>
            <p:cNvSpPr/>
            <p:nvPr/>
          </p:nvSpPr>
          <p:spPr>
            <a:xfrm flipH="1">
              <a:off x="2458011" y="2868201"/>
              <a:ext cx="101766" cy="73041"/>
            </a:xfrm>
            <a:custGeom>
              <a:avLst/>
              <a:gdLst/>
              <a:ahLst/>
              <a:cxnLst/>
              <a:rect l="l" t="t" r="r" b="b"/>
              <a:pathLst>
                <a:path w="2874" h="2063" extrusionOk="0">
                  <a:moveTo>
                    <a:pt x="2121" y="0"/>
                  </a:moveTo>
                  <a:cubicBezTo>
                    <a:pt x="1768" y="0"/>
                    <a:pt x="1378" y="151"/>
                    <a:pt x="1099" y="308"/>
                  </a:cubicBezTo>
                  <a:cubicBezTo>
                    <a:pt x="613" y="562"/>
                    <a:pt x="43" y="1132"/>
                    <a:pt x="0" y="1724"/>
                  </a:cubicBezTo>
                  <a:cubicBezTo>
                    <a:pt x="0" y="1928"/>
                    <a:pt x="162" y="2062"/>
                    <a:pt x="325" y="2062"/>
                  </a:cubicBezTo>
                  <a:cubicBezTo>
                    <a:pt x="397" y="2062"/>
                    <a:pt x="470" y="2036"/>
                    <a:pt x="529" y="1977"/>
                  </a:cubicBezTo>
                  <a:cubicBezTo>
                    <a:pt x="888" y="1618"/>
                    <a:pt x="1099" y="1238"/>
                    <a:pt x="1585" y="1048"/>
                  </a:cubicBezTo>
                  <a:cubicBezTo>
                    <a:pt x="1986" y="879"/>
                    <a:pt x="2430" y="942"/>
                    <a:pt x="2789" y="667"/>
                  </a:cubicBezTo>
                  <a:cubicBezTo>
                    <a:pt x="2873" y="562"/>
                    <a:pt x="2873" y="414"/>
                    <a:pt x="2789" y="308"/>
                  </a:cubicBezTo>
                  <a:cubicBezTo>
                    <a:pt x="2627" y="83"/>
                    <a:pt x="2384" y="0"/>
                    <a:pt x="2121" y="0"/>
                  </a:cubicBezTo>
                  <a:close/>
                </a:path>
              </a:pathLst>
            </a:custGeom>
            <a:solidFill>
              <a:srgbClr val="FFAB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Google Shape;3456;p76">
              <a:extLst>
                <a:ext uri="{FF2B5EF4-FFF2-40B4-BE49-F238E27FC236}">
                  <a16:creationId xmlns:a16="http://schemas.microsoft.com/office/drawing/2014/main" id="{FC57B46B-A252-461D-AA84-5CCD3605BA7D}"/>
                </a:ext>
              </a:extLst>
            </p:cNvPr>
            <p:cNvSpPr/>
            <p:nvPr/>
          </p:nvSpPr>
          <p:spPr>
            <a:xfrm flipH="1">
              <a:off x="2103920" y="2476652"/>
              <a:ext cx="324560" cy="68403"/>
            </a:xfrm>
            <a:custGeom>
              <a:avLst/>
              <a:gdLst/>
              <a:ahLst/>
              <a:cxnLst/>
              <a:rect l="l" t="t" r="r" b="b"/>
              <a:pathLst>
                <a:path w="9166" h="1932" extrusionOk="0">
                  <a:moveTo>
                    <a:pt x="5598" y="1"/>
                  </a:moveTo>
                  <a:cubicBezTo>
                    <a:pt x="3685" y="1"/>
                    <a:pt x="1743" y="562"/>
                    <a:pt x="179" y="1566"/>
                  </a:cubicBezTo>
                  <a:cubicBezTo>
                    <a:pt x="0" y="1673"/>
                    <a:pt x="94" y="1932"/>
                    <a:pt x="268" y="1932"/>
                  </a:cubicBezTo>
                  <a:cubicBezTo>
                    <a:pt x="300" y="1932"/>
                    <a:pt x="334" y="1923"/>
                    <a:pt x="369" y="1904"/>
                  </a:cubicBezTo>
                  <a:cubicBezTo>
                    <a:pt x="2128" y="970"/>
                    <a:pt x="3912" y="548"/>
                    <a:pt x="5762" y="548"/>
                  </a:cubicBezTo>
                  <a:cubicBezTo>
                    <a:pt x="6800" y="548"/>
                    <a:pt x="7859" y="681"/>
                    <a:pt x="8946" y="932"/>
                  </a:cubicBezTo>
                  <a:cubicBezTo>
                    <a:pt x="8960" y="935"/>
                    <a:pt x="8973" y="937"/>
                    <a:pt x="8985" y="937"/>
                  </a:cubicBezTo>
                  <a:cubicBezTo>
                    <a:pt x="9124" y="937"/>
                    <a:pt x="9166" y="737"/>
                    <a:pt x="9030" y="679"/>
                  </a:cubicBezTo>
                  <a:cubicBezTo>
                    <a:pt x="7962" y="217"/>
                    <a:pt x="6786" y="1"/>
                    <a:pt x="55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Google Shape;3457;p76">
              <a:extLst>
                <a:ext uri="{FF2B5EF4-FFF2-40B4-BE49-F238E27FC236}">
                  <a16:creationId xmlns:a16="http://schemas.microsoft.com/office/drawing/2014/main" id="{BBC2B569-E2D0-4A6B-9280-3E27760D8D40}"/>
                </a:ext>
              </a:extLst>
            </p:cNvPr>
            <p:cNvSpPr/>
            <p:nvPr/>
          </p:nvSpPr>
          <p:spPr>
            <a:xfrm flipH="1">
              <a:off x="2100705" y="2600326"/>
              <a:ext cx="78445" cy="79870"/>
            </a:xfrm>
            <a:custGeom>
              <a:avLst/>
              <a:gdLst/>
              <a:ahLst/>
              <a:cxnLst/>
              <a:rect l="l" t="t" r="r" b="b"/>
              <a:pathLst>
                <a:path w="4732" h="4818" extrusionOk="0">
                  <a:moveTo>
                    <a:pt x="4675" y="1"/>
                  </a:moveTo>
                  <a:cubicBezTo>
                    <a:pt x="4663" y="1"/>
                    <a:pt x="4652" y="6"/>
                    <a:pt x="4641" y="18"/>
                  </a:cubicBezTo>
                  <a:lnTo>
                    <a:pt x="23" y="4727"/>
                  </a:lnTo>
                  <a:cubicBezTo>
                    <a:pt x="0" y="4749"/>
                    <a:pt x="23" y="4818"/>
                    <a:pt x="68" y="4818"/>
                  </a:cubicBezTo>
                  <a:lnTo>
                    <a:pt x="2798" y="4522"/>
                  </a:lnTo>
                  <a:cubicBezTo>
                    <a:pt x="2821" y="4522"/>
                    <a:pt x="2844" y="4499"/>
                    <a:pt x="2844" y="4476"/>
                  </a:cubicBezTo>
                  <a:cubicBezTo>
                    <a:pt x="2844" y="4443"/>
                    <a:pt x="2831" y="4422"/>
                    <a:pt x="2816" y="4422"/>
                  </a:cubicBezTo>
                  <a:cubicBezTo>
                    <a:pt x="2810" y="4422"/>
                    <a:pt x="2804" y="4425"/>
                    <a:pt x="2798" y="4431"/>
                  </a:cubicBezTo>
                  <a:lnTo>
                    <a:pt x="205" y="4681"/>
                  </a:lnTo>
                  <a:lnTo>
                    <a:pt x="4709" y="86"/>
                  </a:lnTo>
                  <a:cubicBezTo>
                    <a:pt x="4732" y="63"/>
                    <a:pt x="4732" y="18"/>
                    <a:pt x="4709" y="18"/>
                  </a:cubicBezTo>
                  <a:cubicBezTo>
                    <a:pt x="4698" y="6"/>
                    <a:pt x="4686" y="1"/>
                    <a:pt x="467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3458;p76">
              <a:extLst>
                <a:ext uri="{FF2B5EF4-FFF2-40B4-BE49-F238E27FC236}">
                  <a16:creationId xmlns:a16="http://schemas.microsoft.com/office/drawing/2014/main" id="{30963FBE-9E58-4A56-9223-7DE5BD93E4BE}"/>
                </a:ext>
              </a:extLst>
            </p:cNvPr>
            <p:cNvSpPr/>
            <p:nvPr/>
          </p:nvSpPr>
          <p:spPr>
            <a:xfrm rot="540109" flipH="1">
              <a:off x="2598227" y="2553549"/>
              <a:ext cx="78446" cy="193577"/>
            </a:xfrm>
            <a:custGeom>
              <a:avLst/>
              <a:gdLst/>
              <a:ahLst/>
              <a:cxnLst/>
              <a:rect l="l" t="t" r="r" b="b"/>
              <a:pathLst>
                <a:path w="3618" h="8929" extrusionOk="0">
                  <a:moveTo>
                    <a:pt x="3129" y="0"/>
                  </a:moveTo>
                  <a:cubicBezTo>
                    <a:pt x="3109" y="0"/>
                    <a:pt x="3088" y="10"/>
                    <a:pt x="3072" y="34"/>
                  </a:cubicBezTo>
                  <a:cubicBezTo>
                    <a:pt x="2776" y="853"/>
                    <a:pt x="1" y="8019"/>
                    <a:pt x="797" y="8587"/>
                  </a:cubicBezTo>
                  <a:cubicBezTo>
                    <a:pt x="1184" y="8860"/>
                    <a:pt x="1798" y="8928"/>
                    <a:pt x="2367" y="8928"/>
                  </a:cubicBezTo>
                  <a:cubicBezTo>
                    <a:pt x="2776" y="8928"/>
                    <a:pt x="3186" y="8906"/>
                    <a:pt x="3572" y="8837"/>
                  </a:cubicBezTo>
                  <a:cubicBezTo>
                    <a:pt x="3595" y="8837"/>
                    <a:pt x="3618" y="8815"/>
                    <a:pt x="3618" y="8769"/>
                  </a:cubicBezTo>
                  <a:cubicBezTo>
                    <a:pt x="3618" y="8746"/>
                    <a:pt x="3595" y="8724"/>
                    <a:pt x="3550" y="8724"/>
                  </a:cubicBezTo>
                  <a:cubicBezTo>
                    <a:pt x="3550" y="8724"/>
                    <a:pt x="2996" y="8816"/>
                    <a:pt x="2363" y="8816"/>
                  </a:cubicBezTo>
                  <a:cubicBezTo>
                    <a:pt x="1822" y="8816"/>
                    <a:pt x="1222" y="8748"/>
                    <a:pt x="865" y="8496"/>
                  </a:cubicBezTo>
                  <a:cubicBezTo>
                    <a:pt x="319" y="8109"/>
                    <a:pt x="1957" y="3242"/>
                    <a:pt x="3186" y="80"/>
                  </a:cubicBezTo>
                  <a:cubicBezTo>
                    <a:pt x="3200" y="35"/>
                    <a:pt x="3167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Google Shape;3459;p76">
              <a:extLst>
                <a:ext uri="{FF2B5EF4-FFF2-40B4-BE49-F238E27FC236}">
                  <a16:creationId xmlns:a16="http://schemas.microsoft.com/office/drawing/2014/main" id="{21C0D059-510D-4BC8-8846-E1704D1BEB82}"/>
                </a:ext>
              </a:extLst>
            </p:cNvPr>
            <p:cNvSpPr/>
            <p:nvPr/>
          </p:nvSpPr>
          <p:spPr>
            <a:xfrm rot="2359105">
              <a:off x="2268702" y="2642734"/>
              <a:ext cx="162995" cy="114877"/>
            </a:xfrm>
            <a:custGeom>
              <a:avLst/>
              <a:gdLst/>
              <a:ahLst/>
              <a:cxnLst/>
              <a:rect l="l" t="t" r="r" b="b"/>
              <a:pathLst>
                <a:path w="8231" h="4765" extrusionOk="0">
                  <a:moveTo>
                    <a:pt x="4123" y="0"/>
                  </a:moveTo>
                  <a:cubicBezTo>
                    <a:pt x="1853" y="0"/>
                    <a:pt x="1" y="1061"/>
                    <a:pt x="1" y="2390"/>
                  </a:cubicBezTo>
                  <a:cubicBezTo>
                    <a:pt x="1" y="3705"/>
                    <a:pt x="1853" y="4765"/>
                    <a:pt x="4123" y="4765"/>
                  </a:cubicBezTo>
                  <a:cubicBezTo>
                    <a:pt x="6393" y="4765"/>
                    <a:pt x="8230" y="3705"/>
                    <a:pt x="8230" y="2390"/>
                  </a:cubicBezTo>
                  <a:cubicBezTo>
                    <a:pt x="8230" y="1061"/>
                    <a:pt x="6393" y="0"/>
                    <a:pt x="4123" y="0"/>
                  </a:cubicBezTo>
                  <a:close/>
                </a:path>
              </a:pathLst>
            </a:custGeom>
            <a:solidFill>
              <a:srgbClr val="FF7C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Google Shape;3460;p76">
              <a:extLst>
                <a:ext uri="{FF2B5EF4-FFF2-40B4-BE49-F238E27FC236}">
                  <a16:creationId xmlns:a16="http://schemas.microsoft.com/office/drawing/2014/main" id="{936AF497-9898-4310-8AB5-66164C170B66}"/>
                </a:ext>
              </a:extLst>
            </p:cNvPr>
            <p:cNvSpPr/>
            <p:nvPr/>
          </p:nvSpPr>
          <p:spPr>
            <a:xfrm>
              <a:off x="2421350" y="2486397"/>
              <a:ext cx="172800" cy="1728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Google Shape;3461;p76">
              <a:extLst>
                <a:ext uri="{FF2B5EF4-FFF2-40B4-BE49-F238E27FC236}">
                  <a16:creationId xmlns:a16="http://schemas.microsoft.com/office/drawing/2014/main" id="{CD9220DE-4F8C-4D3A-B55C-F8914A81F20E}"/>
                </a:ext>
              </a:extLst>
            </p:cNvPr>
            <p:cNvSpPr/>
            <p:nvPr/>
          </p:nvSpPr>
          <p:spPr>
            <a:xfrm>
              <a:off x="2649950" y="2530450"/>
              <a:ext cx="172800" cy="172800"/>
            </a:xfrm>
            <a:prstGeom prst="ellipse">
              <a:avLst/>
            </a:prstGeom>
            <a:solidFill>
              <a:srgbClr val="FFFFFF">
                <a:alpha val="37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Google Shape;3462;p76">
              <a:extLst>
                <a:ext uri="{FF2B5EF4-FFF2-40B4-BE49-F238E27FC236}">
                  <a16:creationId xmlns:a16="http://schemas.microsoft.com/office/drawing/2014/main" id="{581C8C9A-AA73-4574-A9FF-9C4D5429CFCA}"/>
                </a:ext>
              </a:extLst>
            </p:cNvPr>
            <p:cNvSpPr/>
            <p:nvPr/>
          </p:nvSpPr>
          <p:spPr>
            <a:xfrm flipH="1">
              <a:off x="2398169" y="2481750"/>
              <a:ext cx="463469" cy="228471"/>
            </a:xfrm>
            <a:custGeom>
              <a:avLst/>
              <a:gdLst/>
              <a:ahLst/>
              <a:cxnLst/>
              <a:rect l="l" t="t" r="r" b="b"/>
              <a:pathLst>
                <a:path w="13089" h="6453" extrusionOk="0">
                  <a:moveTo>
                    <a:pt x="9991" y="345"/>
                  </a:moveTo>
                  <a:cubicBezTo>
                    <a:pt x="10275" y="345"/>
                    <a:pt x="10558" y="400"/>
                    <a:pt x="10828" y="513"/>
                  </a:cubicBezTo>
                  <a:cubicBezTo>
                    <a:pt x="12264" y="1126"/>
                    <a:pt x="12666" y="2964"/>
                    <a:pt x="11631" y="4126"/>
                  </a:cubicBezTo>
                  <a:cubicBezTo>
                    <a:pt x="11166" y="4622"/>
                    <a:pt x="10543" y="4870"/>
                    <a:pt x="9922" y="4870"/>
                  </a:cubicBezTo>
                  <a:cubicBezTo>
                    <a:pt x="9302" y="4870"/>
                    <a:pt x="8684" y="4622"/>
                    <a:pt x="8230" y="4126"/>
                  </a:cubicBezTo>
                  <a:cubicBezTo>
                    <a:pt x="8018" y="3893"/>
                    <a:pt x="7871" y="3640"/>
                    <a:pt x="7786" y="3386"/>
                  </a:cubicBezTo>
                  <a:cubicBezTo>
                    <a:pt x="7575" y="2710"/>
                    <a:pt x="7659" y="1992"/>
                    <a:pt x="8061" y="1422"/>
                  </a:cubicBezTo>
                  <a:cubicBezTo>
                    <a:pt x="8251" y="1126"/>
                    <a:pt x="8525" y="873"/>
                    <a:pt x="8821" y="682"/>
                  </a:cubicBezTo>
                  <a:cubicBezTo>
                    <a:pt x="9182" y="459"/>
                    <a:pt x="9586" y="345"/>
                    <a:pt x="9991" y="345"/>
                  </a:cubicBezTo>
                  <a:close/>
                  <a:moveTo>
                    <a:pt x="3576" y="1568"/>
                  </a:moveTo>
                  <a:cubicBezTo>
                    <a:pt x="3852" y="1568"/>
                    <a:pt x="4139" y="1622"/>
                    <a:pt x="4427" y="1739"/>
                  </a:cubicBezTo>
                  <a:cubicBezTo>
                    <a:pt x="5843" y="2351"/>
                    <a:pt x="6265" y="4168"/>
                    <a:pt x="5230" y="5330"/>
                  </a:cubicBezTo>
                  <a:cubicBezTo>
                    <a:pt x="4776" y="5826"/>
                    <a:pt x="4153" y="6074"/>
                    <a:pt x="3530" y="6074"/>
                  </a:cubicBezTo>
                  <a:cubicBezTo>
                    <a:pt x="2906" y="6074"/>
                    <a:pt x="2283" y="5826"/>
                    <a:pt x="1829" y="5330"/>
                  </a:cubicBezTo>
                  <a:cubicBezTo>
                    <a:pt x="1322" y="4738"/>
                    <a:pt x="1132" y="3935"/>
                    <a:pt x="1386" y="3196"/>
                  </a:cubicBezTo>
                  <a:cubicBezTo>
                    <a:pt x="1748" y="2241"/>
                    <a:pt x="2598" y="1568"/>
                    <a:pt x="3576" y="1568"/>
                  </a:cubicBezTo>
                  <a:close/>
                  <a:moveTo>
                    <a:pt x="9996" y="1"/>
                  </a:moveTo>
                  <a:cubicBezTo>
                    <a:pt x="9230" y="1"/>
                    <a:pt x="8484" y="340"/>
                    <a:pt x="7976" y="978"/>
                  </a:cubicBezTo>
                  <a:cubicBezTo>
                    <a:pt x="7680" y="1295"/>
                    <a:pt x="7490" y="1696"/>
                    <a:pt x="7406" y="2119"/>
                  </a:cubicBezTo>
                  <a:cubicBezTo>
                    <a:pt x="7247" y="2071"/>
                    <a:pt x="7089" y="2048"/>
                    <a:pt x="6931" y="2048"/>
                  </a:cubicBezTo>
                  <a:cubicBezTo>
                    <a:pt x="6878" y="2048"/>
                    <a:pt x="6825" y="2050"/>
                    <a:pt x="6772" y="2055"/>
                  </a:cubicBezTo>
                  <a:cubicBezTo>
                    <a:pt x="6413" y="2098"/>
                    <a:pt x="6075" y="2246"/>
                    <a:pt x="5822" y="2520"/>
                  </a:cubicBezTo>
                  <a:cubicBezTo>
                    <a:pt x="5568" y="2034"/>
                    <a:pt x="5146" y="1654"/>
                    <a:pt x="4639" y="1422"/>
                  </a:cubicBezTo>
                  <a:cubicBezTo>
                    <a:pt x="4266" y="1260"/>
                    <a:pt x="3898" y="1187"/>
                    <a:pt x="3547" y="1187"/>
                  </a:cubicBezTo>
                  <a:cubicBezTo>
                    <a:pt x="1475" y="1187"/>
                    <a:pt x="1" y="3737"/>
                    <a:pt x="1555" y="5562"/>
                  </a:cubicBezTo>
                  <a:cubicBezTo>
                    <a:pt x="2077" y="6157"/>
                    <a:pt x="2804" y="6453"/>
                    <a:pt x="3530" y="6453"/>
                  </a:cubicBezTo>
                  <a:cubicBezTo>
                    <a:pt x="4299" y="6453"/>
                    <a:pt x="5067" y="6120"/>
                    <a:pt x="5589" y="5456"/>
                  </a:cubicBezTo>
                  <a:cubicBezTo>
                    <a:pt x="6181" y="4696"/>
                    <a:pt x="6329" y="3682"/>
                    <a:pt x="5969" y="2795"/>
                  </a:cubicBezTo>
                  <a:lnTo>
                    <a:pt x="5991" y="2774"/>
                  </a:lnTo>
                  <a:cubicBezTo>
                    <a:pt x="6223" y="2541"/>
                    <a:pt x="6540" y="2393"/>
                    <a:pt x="6878" y="2372"/>
                  </a:cubicBezTo>
                  <a:cubicBezTo>
                    <a:pt x="7026" y="2393"/>
                    <a:pt x="7195" y="2415"/>
                    <a:pt x="7342" y="2478"/>
                  </a:cubicBezTo>
                  <a:cubicBezTo>
                    <a:pt x="7279" y="3154"/>
                    <a:pt x="7490" y="3851"/>
                    <a:pt x="7955" y="4358"/>
                  </a:cubicBezTo>
                  <a:cubicBezTo>
                    <a:pt x="8480" y="4974"/>
                    <a:pt x="9213" y="5276"/>
                    <a:pt x="9945" y="5276"/>
                  </a:cubicBezTo>
                  <a:cubicBezTo>
                    <a:pt x="10745" y="5276"/>
                    <a:pt x="11545" y="4916"/>
                    <a:pt x="12074" y="4210"/>
                  </a:cubicBezTo>
                  <a:cubicBezTo>
                    <a:pt x="13088" y="2858"/>
                    <a:pt x="12581" y="915"/>
                    <a:pt x="11039" y="218"/>
                  </a:cubicBezTo>
                  <a:cubicBezTo>
                    <a:pt x="10701" y="72"/>
                    <a:pt x="10347" y="1"/>
                    <a:pt x="99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3463;p76">
              <a:extLst>
                <a:ext uri="{FF2B5EF4-FFF2-40B4-BE49-F238E27FC236}">
                  <a16:creationId xmlns:a16="http://schemas.microsoft.com/office/drawing/2014/main" id="{BDA944CB-C13D-4B06-B790-DB1F13781A21}"/>
                </a:ext>
              </a:extLst>
            </p:cNvPr>
            <p:cNvSpPr/>
            <p:nvPr/>
          </p:nvSpPr>
          <p:spPr>
            <a:xfrm>
              <a:off x="1672825" y="4286395"/>
              <a:ext cx="856075" cy="105825"/>
            </a:xfrm>
            <a:custGeom>
              <a:avLst/>
              <a:gdLst/>
              <a:ahLst/>
              <a:cxnLst/>
              <a:rect l="l" t="t" r="r" b="b"/>
              <a:pathLst>
                <a:path w="34243" h="4233" extrusionOk="0">
                  <a:moveTo>
                    <a:pt x="34243" y="4233"/>
                  </a:moveTo>
                  <a:cubicBezTo>
                    <a:pt x="32632" y="4003"/>
                    <a:pt x="28568" y="3432"/>
                    <a:pt x="24575" y="2852"/>
                  </a:cubicBezTo>
                  <a:cubicBezTo>
                    <a:pt x="20582" y="2273"/>
                    <a:pt x="13446" y="1217"/>
                    <a:pt x="10287" y="756"/>
                  </a:cubicBezTo>
                  <a:cubicBezTo>
                    <a:pt x="7128" y="296"/>
                    <a:pt x="6930" y="192"/>
                    <a:pt x="5620" y="89"/>
                  </a:cubicBezTo>
                  <a:cubicBezTo>
                    <a:pt x="4310" y="-14"/>
                    <a:pt x="3294" y="-61"/>
                    <a:pt x="2429" y="137"/>
                  </a:cubicBezTo>
                  <a:cubicBezTo>
                    <a:pt x="1564" y="336"/>
                    <a:pt x="834" y="1010"/>
                    <a:pt x="429" y="1280"/>
                  </a:cubicBezTo>
                  <a:cubicBezTo>
                    <a:pt x="24" y="1550"/>
                    <a:pt x="72" y="1677"/>
                    <a:pt x="0" y="1756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2" name="Google Shape;3464;p76">
              <a:extLst>
                <a:ext uri="{FF2B5EF4-FFF2-40B4-BE49-F238E27FC236}">
                  <a16:creationId xmlns:a16="http://schemas.microsoft.com/office/drawing/2014/main" id="{0E5C6F86-BD23-4569-86D6-904AF24DDDFB}"/>
                </a:ext>
              </a:extLst>
            </p:cNvPr>
            <p:cNvSpPr/>
            <p:nvPr/>
          </p:nvSpPr>
          <p:spPr>
            <a:xfrm>
              <a:off x="1840700" y="3245650"/>
              <a:ext cx="243500" cy="485775"/>
            </a:xfrm>
            <a:custGeom>
              <a:avLst/>
              <a:gdLst/>
              <a:ahLst/>
              <a:cxnLst/>
              <a:rect l="l" t="t" r="r" b="b"/>
              <a:pathLst>
                <a:path w="9740" h="19431" extrusionOk="0">
                  <a:moveTo>
                    <a:pt x="0" y="0"/>
                  </a:moveTo>
                  <a:cubicBezTo>
                    <a:pt x="651" y="191"/>
                    <a:pt x="2700" y="556"/>
                    <a:pt x="3906" y="1143"/>
                  </a:cubicBezTo>
                  <a:cubicBezTo>
                    <a:pt x="5113" y="1730"/>
                    <a:pt x="6350" y="2587"/>
                    <a:pt x="7239" y="3524"/>
                  </a:cubicBezTo>
                  <a:cubicBezTo>
                    <a:pt x="8128" y="4461"/>
                    <a:pt x="8859" y="5493"/>
                    <a:pt x="9240" y="6763"/>
                  </a:cubicBezTo>
                  <a:cubicBezTo>
                    <a:pt x="9621" y="8033"/>
                    <a:pt x="9986" y="9033"/>
                    <a:pt x="9525" y="11144"/>
                  </a:cubicBezTo>
                  <a:cubicBezTo>
                    <a:pt x="9065" y="13255"/>
                    <a:pt x="6985" y="18050"/>
                    <a:pt x="6477" y="1943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cxnSp>
          <p:nvCxnSpPr>
            <p:cNvPr id="53" name="Google Shape;3465;p76">
              <a:extLst>
                <a:ext uri="{FF2B5EF4-FFF2-40B4-BE49-F238E27FC236}">
                  <a16:creationId xmlns:a16="http://schemas.microsoft.com/office/drawing/2014/main" id="{1948BA98-5DFD-4E98-827F-1A0E819E525B}"/>
                </a:ext>
              </a:extLst>
            </p:cNvPr>
            <p:cNvCxnSpPr/>
            <p:nvPr/>
          </p:nvCxnSpPr>
          <p:spPr>
            <a:xfrm>
              <a:off x="2326475" y="4367225"/>
              <a:ext cx="7200" cy="276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4" name="Google Shape;3466;p76">
              <a:extLst>
                <a:ext uri="{FF2B5EF4-FFF2-40B4-BE49-F238E27FC236}">
                  <a16:creationId xmlns:a16="http://schemas.microsoft.com/office/drawing/2014/main" id="{A0FC990B-FED4-4FAD-A967-1A929C5B442C}"/>
                </a:ext>
              </a:extLst>
            </p:cNvPr>
            <p:cNvSpPr/>
            <p:nvPr/>
          </p:nvSpPr>
          <p:spPr>
            <a:xfrm>
              <a:off x="3524250" y="3498050"/>
              <a:ext cx="20050" cy="173850"/>
            </a:xfrm>
            <a:custGeom>
              <a:avLst/>
              <a:gdLst/>
              <a:ahLst/>
              <a:cxnLst/>
              <a:rect l="l" t="t" r="r" b="b"/>
              <a:pathLst>
                <a:path w="802" h="6954" extrusionOk="0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5" name="Google Shape;3467;p76">
              <a:extLst>
                <a:ext uri="{FF2B5EF4-FFF2-40B4-BE49-F238E27FC236}">
                  <a16:creationId xmlns:a16="http://schemas.microsoft.com/office/drawing/2014/main" id="{E190BA6E-0CB1-4DFD-9D0D-A3F495AC761C}"/>
                </a:ext>
              </a:extLst>
            </p:cNvPr>
            <p:cNvSpPr/>
            <p:nvPr/>
          </p:nvSpPr>
          <p:spPr>
            <a:xfrm rot="-5400000">
              <a:off x="3602832" y="3571866"/>
              <a:ext cx="20050" cy="173850"/>
            </a:xfrm>
            <a:custGeom>
              <a:avLst/>
              <a:gdLst/>
              <a:ahLst/>
              <a:cxnLst/>
              <a:rect l="l" t="t" r="r" b="b"/>
              <a:pathLst>
                <a:path w="802" h="6954" extrusionOk="0">
                  <a:moveTo>
                    <a:pt x="0" y="0"/>
                  </a:moveTo>
                  <a:cubicBezTo>
                    <a:pt x="127" y="334"/>
                    <a:pt x="683" y="1017"/>
                    <a:pt x="762" y="2001"/>
                  </a:cubicBezTo>
                  <a:cubicBezTo>
                    <a:pt x="841" y="2985"/>
                    <a:pt x="603" y="5081"/>
                    <a:pt x="476" y="5906"/>
                  </a:cubicBezTo>
                  <a:cubicBezTo>
                    <a:pt x="349" y="6732"/>
                    <a:pt x="79" y="6779"/>
                    <a:pt x="0" y="695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6" name="Google Shape;3468;p76">
              <a:extLst>
                <a:ext uri="{FF2B5EF4-FFF2-40B4-BE49-F238E27FC236}">
                  <a16:creationId xmlns:a16="http://schemas.microsoft.com/office/drawing/2014/main" id="{FE33836A-0A55-4FCD-933C-7417C7C96243}"/>
                </a:ext>
              </a:extLst>
            </p:cNvPr>
            <p:cNvSpPr/>
            <p:nvPr/>
          </p:nvSpPr>
          <p:spPr>
            <a:xfrm>
              <a:off x="2949175" y="4305309"/>
              <a:ext cx="254800" cy="104775"/>
            </a:xfrm>
            <a:custGeom>
              <a:avLst/>
              <a:gdLst/>
              <a:ahLst/>
              <a:cxnLst/>
              <a:rect l="l" t="t" r="r" b="b"/>
              <a:pathLst>
                <a:path w="10192" h="4191" extrusionOk="0">
                  <a:moveTo>
                    <a:pt x="10192" y="0"/>
                  </a:moveTo>
                  <a:cubicBezTo>
                    <a:pt x="9470" y="365"/>
                    <a:pt x="7041" y="1635"/>
                    <a:pt x="5858" y="2190"/>
                  </a:cubicBezTo>
                  <a:cubicBezTo>
                    <a:pt x="4675" y="2746"/>
                    <a:pt x="4072" y="3000"/>
                    <a:pt x="3096" y="3333"/>
                  </a:cubicBezTo>
                  <a:cubicBezTo>
                    <a:pt x="2120" y="3667"/>
                    <a:pt x="516" y="4048"/>
                    <a:pt x="0" y="41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7" name="Google Shape;3469;p76">
              <a:extLst>
                <a:ext uri="{FF2B5EF4-FFF2-40B4-BE49-F238E27FC236}">
                  <a16:creationId xmlns:a16="http://schemas.microsoft.com/office/drawing/2014/main" id="{9B1A982C-3F71-4B20-8281-BAFEDC469184}"/>
                </a:ext>
              </a:extLst>
            </p:cNvPr>
            <p:cNvSpPr/>
            <p:nvPr/>
          </p:nvSpPr>
          <p:spPr>
            <a:xfrm>
              <a:off x="2932500" y="4357700"/>
              <a:ext cx="254800" cy="104775"/>
            </a:xfrm>
            <a:custGeom>
              <a:avLst/>
              <a:gdLst/>
              <a:ahLst/>
              <a:cxnLst/>
              <a:rect l="l" t="t" r="r" b="b"/>
              <a:pathLst>
                <a:path w="10192" h="4191" extrusionOk="0">
                  <a:moveTo>
                    <a:pt x="10192" y="0"/>
                  </a:moveTo>
                  <a:cubicBezTo>
                    <a:pt x="9486" y="381"/>
                    <a:pt x="7113" y="1746"/>
                    <a:pt x="5954" y="2286"/>
                  </a:cubicBezTo>
                  <a:cubicBezTo>
                    <a:pt x="4795" y="2826"/>
                    <a:pt x="4231" y="2921"/>
                    <a:pt x="3239" y="3238"/>
                  </a:cubicBezTo>
                  <a:cubicBezTo>
                    <a:pt x="2247" y="3556"/>
                    <a:pt x="540" y="4032"/>
                    <a:pt x="0" y="4191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58" name="Google Shape;3470;p76">
              <a:extLst>
                <a:ext uri="{FF2B5EF4-FFF2-40B4-BE49-F238E27FC236}">
                  <a16:creationId xmlns:a16="http://schemas.microsoft.com/office/drawing/2014/main" id="{B8E4E04F-7F53-47F3-89FF-DC27DECB15C8}"/>
                </a:ext>
              </a:extLst>
            </p:cNvPr>
            <p:cNvSpPr/>
            <p:nvPr/>
          </p:nvSpPr>
          <p:spPr>
            <a:xfrm>
              <a:off x="2961081" y="4408884"/>
              <a:ext cx="189325" cy="86925"/>
            </a:xfrm>
            <a:custGeom>
              <a:avLst/>
              <a:gdLst/>
              <a:ahLst/>
              <a:cxnLst/>
              <a:rect l="l" t="t" r="r" b="b"/>
              <a:pathLst>
                <a:path w="7573" h="3477" extrusionOk="0">
                  <a:moveTo>
                    <a:pt x="7573" y="0"/>
                  </a:moveTo>
                  <a:cubicBezTo>
                    <a:pt x="7097" y="246"/>
                    <a:pt x="5541" y="1079"/>
                    <a:pt x="4715" y="1476"/>
                  </a:cubicBezTo>
                  <a:cubicBezTo>
                    <a:pt x="3890" y="1873"/>
                    <a:pt x="3406" y="2048"/>
                    <a:pt x="2620" y="2381"/>
                  </a:cubicBezTo>
                  <a:cubicBezTo>
                    <a:pt x="1834" y="2715"/>
                    <a:pt x="437" y="3294"/>
                    <a:pt x="0" y="3477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61" name="Cloud Callout 60"/>
          <p:cNvSpPr/>
          <p:nvPr/>
        </p:nvSpPr>
        <p:spPr>
          <a:xfrm>
            <a:off x="1381071" y="781396"/>
            <a:ext cx="2439065" cy="1810677"/>
          </a:xfrm>
          <a:prstGeom prst="cloudCallout">
            <a:avLst>
              <a:gd name="adj1" fmla="val -27109"/>
              <a:gd name="adj2" fmla="val 94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gây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hậu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95037" y="3432366"/>
            <a:ext cx="3962400" cy="3054893"/>
          </a:xfrm>
          <a:prstGeom prst="rect">
            <a:avLst/>
          </a:prstGeom>
        </p:spPr>
      </p:pic>
      <p:pic>
        <p:nvPicPr>
          <p:cNvPr id="6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08" y="367980"/>
            <a:ext cx="3740728" cy="277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108" y="3422395"/>
            <a:ext cx="3740728" cy="304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37" y="384677"/>
            <a:ext cx="3962400" cy="277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76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1895</TotalTime>
  <Words>669</Words>
  <Application>Microsoft Office PowerPoint</Application>
  <PresentationFormat>Widescreen</PresentationFormat>
  <Paragraphs>114</Paragraphs>
  <Slides>11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#9Slide03 SFU Helvetica Bold</vt:lpstr>
      <vt:lpstr>#9Slide03 SVN-Kelson Sans Bold</vt:lpstr>
      <vt:lpstr>#9Slide07 SVNZero</vt:lpstr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có biết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177</cp:revision>
  <dcterms:created xsi:type="dcterms:W3CDTF">2022-10-29T07:45:10Z</dcterms:created>
  <dcterms:modified xsi:type="dcterms:W3CDTF">2025-03-27T02:07:35Z</dcterms:modified>
</cp:coreProperties>
</file>