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6" r:id="rId2"/>
    <p:sldId id="308" r:id="rId3"/>
    <p:sldId id="257" r:id="rId4"/>
    <p:sldId id="264" r:id="rId5"/>
    <p:sldId id="316" r:id="rId6"/>
    <p:sldId id="297" r:id="rId7"/>
    <p:sldId id="260" r:id="rId8"/>
    <p:sldId id="315" r:id="rId9"/>
    <p:sldId id="261" r:id="rId10"/>
    <p:sldId id="305" r:id="rId11"/>
    <p:sldId id="262" r:id="rId12"/>
    <p:sldId id="309" r:id="rId13"/>
    <p:sldId id="310" r:id="rId14"/>
    <p:sldId id="311" r:id="rId15"/>
    <p:sldId id="312" r:id="rId16"/>
    <p:sldId id="313" r:id="rId17"/>
    <p:sldId id="295" r:id="rId18"/>
    <p:sldId id="317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1DB"/>
    <a:srgbClr val="D8EBCD"/>
    <a:srgbClr val="00A1DA"/>
    <a:srgbClr val="F16649"/>
    <a:srgbClr val="61D6FF"/>
    <a:srgbClr val="62C8CE"/>
    <a:srgbClr val="C0E6EA"/>
    <a:srgbClr val="CB2027"/>
    <a:srgbClr val="97E4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444" y="7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589326-CA7F-4AC7-A28A-D38F40EC3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62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271" y="92324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8905" y="1005647"/>
            <a:ext cx="27061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/>
              <a:t>Imperatives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01275" y="1497695"/>
            <a:ext cx="9021294" cy="5360305"/>
            <a:chOff x="-134326" y="2434128"/>
            <a:chExt cx="9021294" cy="5360305"/>
          </a:xfrm>
        </p:grpSpPr>
        <p:sp>
          <p:nvSpPr>
            <p:cNvPr id="8" name="Rectangle 7"/>
            <p:cNvSpPr/>
            <p:nvPr/>
          </p:nvSpPr>
          <p:spPr>
            <a:xfrm>
              <a:off x="257032" y="3013285"/>
              <a:ext cx="8629936" cy="4781148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190" y="3343869"/>
              <a:ext cx="764570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/>
                <a:t>We use imperatives to tell someone to do something, or to give a direct order.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326" y="2434128"/>
              <a:ext cx="3703791" cy="94779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94191" y="468216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>
                  <a:solidFill>
                    <a:schemeClr val="tx1"/>
                  </a:solidFill>
                </a:rPr>
                <a:t>It’s a chewing gum.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190" y="5357126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>
                  <a:solidFill>
                    <a:schemeClr val="tx1"/>
                  </a:solidFill>
                </a:rPr>
                <a:t>Chew</a:t>
              </a:r>
              <a:r>
                <a:rPr lang="en-US" sz="2600">
                  <a:solidFill>
                    <a:schemeClr val="tx1"/>
                  </a:solidFill>
                </a:rPr>
                <a:t> it.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190" y="602735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>
                  <a:solidFill>
                    <a:schemeClr val="tx1"/>
                  </a:solidFill>
                </a:rPr>
                <a:t>Don’t swallow </a:t>
              </a:r>
              <a:r>
                <a:rPr lang="en-US" sz="2600">
                  <a:solidFill>
                    <a:schemeClr val="tx1"/>
                  </a:solidFill>
                </a:rPr>
                <a:t>it.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69" y="4381431"/>
              <a:ext cx="3349127" cy="22327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3035147" y="5927073"/>
            <a:ext cx="30737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Positive: V</a:t>
            </a:r>
          </a:p>
          <a:p>
            <a:r>
              <a:rPr lang="en-US" sz="2600" b="1"/>
              <a:t>Negative: Don’t + V</a:t>
            </a:r>
          </a:p>
        </p:txBody>
      </p:sp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9090" y="80365"/>
            <a:ext cx="73258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9" y="1991526"/>
            <a:ext cx="1627387" cy="1614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6" y="1649529"/>
            <a:ext cx="3153911" cy="2220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15" y="1758865"/>
            <a:ext cx="2843343" cy="200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4" y="4410075"/>
            <a:ext cx="3476625" cy="2447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30" y="4277853"/>
            <a:ext cx="34766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83" y="530946"/>
            <a:ext cx="4271435" cy="42363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479136" y="5343562"/>
            <a:ext cx="4185729" cy="529697"/>
            <a:chOff x="1687305" y="4704464"/>
            <a:chExt cx="4185729" cy="52969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3710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(Park / Don’t park) here.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17D9DB-7707-41B8-AB37-11657D15972C}"/>
              </a:ext>
            </a:extLst>
          </p:cNvPr>
          <p:cNvSpPr/>
          <p:nvPr/>
        </p:nvSpPr>
        <p:spPr>
          <a:xfrm>
            <a:off x="4070554" y="5350039"/>
            <a:ext cx="1543664" cy="523220"/>
          </a:xfrm>
          <a:prstGeom prst="roundRect">
            <a:avLst>
              <a:gd name="adj" fmla="val 27942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FB6F18-34F9-4A56-B405-70C04AD80EED}"/>
              </a:ext>
            </a:extLst>
          </p:cNvPr>
          <p:cNvSpPr txBox="1"/>
          <p:nvPr/>
        </p:nvSpPr>
        <p:spPr>
          <a:xfrm>
            <a:off x="3109869" y="5356516"/>
            <a:ext cx="292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dirty="0">
                <a:solidFill>
                  <a:srgbClr val="00B050"/>
                </a:solidFill>
              </a:rPr>
              <a:t>Don’t park</a:t>
            </a:r>
            <a:r>
              <a:rPr lang="en-US" sz="2800" dirty="0"/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25826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42" y="399180"/>
            <a:ext cx="5808852" cy="4090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861781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(Close / Open) the window. It’s windy outside.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CCF2B6-7797-4DC5-9088-518FC1192A87}"/>
              </a:ext>
            </a:extLst>
          </p:cNvPr>
          <p:cNvSpPr/>
          <p:nvPr/>
        </p:nvSpPr>
        <p:spPr>
          <a:xfrm>
            <a:off x="2821857" y="4874735"/>
            <a:ext cx="865240" cy="523220"/>
          </a:xfrm>
          <a:prstGeom prst="roundRect">
            <a:avLst>
              <a:gd name="adj" fmla="val 4297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56871F-A6E2-4FB9-AFCB-9A4E83A4FAE1}"/>
              </a:ext>
            </a:extLst>
          </p:cNvPr>
          <p:cNvSpPr txBox="1"/>
          <p:nvPr/>
        </p:nvSpPr>
        <p:spPr>
          <a:xfrm>
            <a:off x="2948735" y="4868258"/>
            <a:ext cx="3246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 </a:t>
            </a:r>
            <a:r>
              <a:rPr lang="en-US" sz="2800" dirty="0">
                <a:solidFill>
                  <a:srgbClr val="00B050"/>
                </a:solidFill>
              </a:rPr>
              <a:t>Close </a:t>
            </a:r>
            <a:r>
              <a:rPr lang="en-US" sz="2800" dirty="0"/>
              <a:t>the window.</a:t>
            </a:r>
          </a:p>
          <a:p>
            <a:r>
              <a:rPr lang="en-US" sz="2800" dirty="0"/>
              <a:t>     It’s windy outside.</a:t>
            </a:r>
          </a:p>
        </p:txBody>
      </p:sp>
    </p:spTree>
    <p:extLst>
      <p:ext uri="{BB962C8B-B14F-4D97-AF65-F5344CB8AC3E}">
        <p14:creationId xmlns:p14="http://schemas.microsoft.com/office/powerpoint/2010/main" val="105748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584453"/>
            <a:ext cx="5808851" cy="4090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969936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(Tidy up / Don’t tidy up) your room.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7CDE96-CE92-449D-9B62-AD5C53930A42}"/>
              </a:ext>
            </a:extLst>
          </p:cNvPr>
          <p:cNvSpPr/>
          <p:nvPr/>
        </p:nvSpPr>
        <p:spPr>
          <a:xfrm>
            <a:off x="2819173" y="4967878"/>
            <a:ext cx="1113730" cy="523220"/>
          </a:xfrm>
          <a:prstGeom prst="roundRect">
            <a:avLst>
              <a:gd name="adj" fmla="val 3921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D1EA72-5E1D-4910-B44B-4B1DB17DBCCE}"/>
              </a:ext>
            </a:extLst>
          </p:cNvPr>
          <p:cNvSpPr txBox="1"/>
          <p:nvPr/>
        </p:nvSpPr>
        <p:spPr>
          <a:xfrm>
            <a:off x="3152744" y="4967878"/>
            <a:ext cx="331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3. </a:t>
            </a:r>
            <a:r>
              <a:rPr lang="en-US" sz="2800" dirty="0">
                <a:solidFill>
                  <a:srgbClr val="00B050"/>
                </a:solidFill>
              </a:rPr>
              <a:t>Tidy up</a:t>
            </a:r>
            <a:r>
              <a:rPr lang="en-US" sz="2800" dirty="0"/>
              <a:t> your room.</a:t>
            </a:r>
          </a:p>
        </p:txBody>
      </p:sp>
    </p:spTree>
    <p:extLst>
      <p:ext uri="{BB962C8B-B14F-4D97-AF65-F5344CB8AC3E}">
        <p14:creationId xmlns:p14="http://schemas.microsoft.com/office/powerpoint/2010/main" val="13049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318981"/>
            <a:ext cx="5808851" cy="40900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704464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(Use / Don’t use) the lift when there is ﬁre.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7112AD-09DF-4478-BC39-14393603F5A0}"/>
              </a:ext>
            </a:extLst>
          </p:cNvPr>
          <p:cNvSpPr/>
          <p:nvPr/>
        </p:nvSpPr>
        <p:spPr>
          <a:xfrm>
            <a:off x="3667433" y="4711724"/>
            <a:ext cx="1425677" cy="52322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557DA1-0B01-4826-B9C8-75FB9060AEF4}"/>
              </a:ext>
            </a:extLst>
          </p:cNvPr>
          <p:cNvSpPr txBox="1"/>
          <p:nvPr/>
        </p:nvSpPr>
        <p:spPr>
          <a:xfrm>
            <a:off x="2813463" y="4711724"/>
            <a:ext cx="3517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dirty="0">
                <a:solidFill>
                  <a:srgbClr val="00B050"/>
                </a:solidFill>
              </a:rPr>
              <a:t>Don’t use</a:t>
            </a:r>
            <a:r>
              <a:rPr lang="en-US" sz="2800" dirty="0"/>
              <a:t> the flit</a:t>
            </a:r>
          </a:p>
          <a:p>
            <a:r>
              <a:rPr lang="en-US" sz="2800" dirty="0"/>
              <a:t>    when there is fire.</a:t>
            </a:r>
          </a:p>
        </p:txBody>
      </p:sp>
    </p:spTree>
    <p:extLst>
      <p:ext uri="{BB962C8B-B14F-4D97-AF65-F5344CB8AC3E}">
        <p14:creationId xmlns:p14="http://schemas.microsoft.com/office/powerpoint/2010/main" val="386529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505795"/>
            <a:ext cx="5808850" cy="40900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891278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(Try / Don’t try) to get up early to do some exercise.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2A206D-CE2A-4D3E-AA80-61BFD7F861BE}"/>
              </a:ext>
            </a:extLst>
          </p:cNvPr>
          <p:cNvSpPr/>
          <p:nvPr/>
        </p:nvSpPr>
        <p:spPr>
          <a:xfrm>
            <a:off x="2800289" y="4891278"/>
            <a:ext cx="525716" cy="523220"/>
          </a:xfrm>
          <a:prstGeom prst="roundRect">
            <a:avLst>
              <a:gd name="adj" fmla="val 34636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F4D5AC-1936-4BC9-B543-105ADDEC40D8}"/>
              </a:ext>
            </a:extLst>
          </p:cNvPr>
          <p:cNvSpPr txBox="1"/>
          <p:nvPr/>
        </p:nvSpPr>
        <p:spPr>
          <a:xfrm>
            <a:off x="3020142" y="4891277"/>
            <a:ext cx="3578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5. </a:t>
            </a:r>
            <a:r>
              <a:rPr lang="en-US" sz="2800" dirty="0">
                <a:solidFill>
                  <a:srgbClr val="00B050"/>
                </a:solidFill>
              </a:rPr>
              <a:t>Try</a:t>
            </a:r>
            <a:r>
              <a:rPr lang="en-US" sz="2800" dirty="0"/>
              <a:t> to get up early </a:t>
            </a:r>
          </a:p>
          <a:p>
            <a:r>
              <a:rPr lang="en-US" sz="2800" dirty="0"/>
              <a:t>     to do some exercise.</a:t>
            </a:r>
          </a:p>
        </p:txBody>
      </p:sp>
    </p:spTree>
    <p:extLst>
      <p:ext uri="{BB962C8B-B14F-4D97-AF65-F5344CB8AC3E}">
        <p14:creationId xmlns:p14="http://schemas.microsoft.com/office/powerpoint/2010/main" val="36190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44906" y="1602954"/>
            <a:ext cx="3051672" cy="627962"/>
          </a:xfrm>
          <a:prstGeom prst="roundRect">
            <a:avLst>
              <a:gd name="adj" fmla="val 61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GYM RULES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38671"/>
            <a:ext cx="8052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5590" y="1608463"/>
            <a:ext cx="8516039" cy="5056742"/>
          </a:xfrm>
          <a:prstGeom prst="roundRect">
            <a:avLst/>
          </a:prstGeom>
          <a:noFill/>
          <a:ln w="762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13" y="1751962"/>
            <a:ext cx="2974554" cy="957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943" y="3060412"/>
            <a:ext cx="5166911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70C0"/>
                </a:solidFill>
              </a:rPr>
              <a:t>Example: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Change your clothes.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Don’t speak loudly.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 _______</a:t>
            </a:r>
          </a:p>
          <a:p>
            <a:pPr>
              <a:lnSpc>
                <a:spcPct val="120000"/>
              </a:lnSpc>
            </a:pPr>
            <a:endParaRPr lang="en-US" sz="28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8536" y="85803"/>
            <a:ext cx="3476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5590" y="1608463"/>
            <a:ext cx="8516039" cy="5056742"/>
          </a:xfrm>
          <a:prstGeom prst="roundRect">
            <a:avLst/>
          </a:prstGeom>
          <a:noFill/>
          <a:ln w="762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5915" y="2298189"/>
            <a:ext cx="7391400" cy="337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3600" dirty="0"/>
              <a:t>Review the past simple tense and imperative form.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3600" dirty="0"/>
              <a:t>Make 3 imperatives in the class situation.</a:t>
            </a:r>
          </a:p>
        </p:txBody>
      </p:sp>
    </p:spTree>
    <p:extLst>
      <p:ext uri="{BB962C8B-B14F-4D97-AF65-F5344CB8AC3E}">
        <p14:creationId xmlns:p14="http://schemas.microsoft.com/office/powerpoint/2010/main" val="50438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500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8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4179975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3472979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190" y="806055"/>
            <a:ext cx="1869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030" name="Picture 6" descr="Past Simple Tense - English Grammar Tenses - Englishtivi">
            <a:extLst>
              <a:ext uri="{FF2B5EF4-FFF2-40B4-BE49-F238E27FC236}">
                <a16:creationId xmlns:a16="http://schemas.microsoft.com/office/drawing/2014/main" id="{E05E9592-E07A-DD35-16EC-029C8663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90" y="1390830"/>
            <a:ext cx="8114381" cy="54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026" y="107050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3572" y="1424443"/>
            <a:ext cx="3496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/>
              <a:t>The past simple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032" y="2874729"/>
            <a:ext cx="8629936" cy="3301388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2132329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6666" y="3234050"/>
            <a:ext cx="7150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/>
              <a:t>We use the past simple to talk about something that happened in the past.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6666" y="4258788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81" y="4869002"/>
            <a:ext cx="58451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/>
              <a:t>I </a:t>
            </a:r>
            <a:r>
              <a:rPr lang="en-US" sz="2600" b="1"/>
              <a:t>played</a:t>
            </a:r>
            <a:r>
              <a:rPr lang="en-US" sz="2600"/>
              <a:t> badminton with Phong yesterday.</a:t>
            </a:r>
          </a:p>
        </p:txBody>
      </p:sp>
    </p:spTree>
    <p:extLst>
      <p:ext uri="{BB962C8B-B14F-4D97-AF65-F5344CB8AC3E}">
        <p14:creationId xmlns:p14="http://schemas.microsoft.com/office/powerpoint/2010/main" val="354273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191" y="232306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17188" y="1953038"/>
            <a:ext cx="2111832" cy="461665"/>
            <a:chOff x="1230086" y="1785257"/>
            <a:chExt cx="2111832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56173" y="1946700"/>
            <a:ext cx="2049781" cy="461665"/>
            <a:chOff x="1230086" y="1785257"/>
            <a:chExt cx="2049781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2508" y="2497761"/>
            <a:ext cx="7180427" cy="461665"/>
            <a:chOff x="369902" y="2142097"/>
            <a:chExt cx="7180427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dad _______ a lot of tennis some years ago.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8075" y="2975819"/>
            <a:ext cx="1796143" cy="461665"/>
            <a:chOff x="1230086" y="1785257"/>
            <a:chExt cx="1796143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61210" y="2969481"/>
            <a:ext cx="2349641" cy="461665"/>
            <a:chOff x="1230086" y="1785257"/>
            <a:chExt cx="2349641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82508" y="3509654"/>
            <a:ext cx="7790310" cy="470318"/>
            <a:chOff x="363373" y="4026312"/>
            <a:chExt cx="7790310" cy="470318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8202" y="4026312"/>
              <a:ext cx="7315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was at the gym last Sunday, but I _______ you there.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95416" y="4054012"/>
            <a:ext cx="3374583" cy="461665"/>
            <a:chOff x="1230086" y="1785257"/>
            <a:chExt cx="3374583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saw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45967" y="4047674"/>
            <a:ext cx="3002378" cy="461665"/>
            <a:chOff x="1230086" y="1785257"/>
            <a:chExt cx="3002378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see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3394" y="4650929"/>
            <a:ext cx="8131964" cy="470318"/>
            <a:chOff x="363373" y="3312302"/>
            <a:chExt cx="8131964" cy="470318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2" y="3312302"/>
              <a:ext cx="7657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teacher _______ us about our homework this morning.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2159" y="5151549"/>
            <a:ext cx="4113820" cy="461665"/>
            <a:chOff x="1230086" y="1785257"/>
            <a:chExt cx="4113820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3732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ask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048312" y="5134587"/>
            <a:ext cx="3296328" cy="461665"/>
            <a:chOff x="1230086" y="1785257"/>
            <a:chExt cx="3296328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asking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9850" y="1495769"/>
            <a:ext cx="7734834" cy="470318"/>
            <a:chOff x="363373" y="1262747"/>
            <a:chExt cx="7734834" cy="470318"/>
          </a:xfrm>
        </p:grpSpPr>
        <p:sp>
          <p:nvSpPr>
            <p:cNvPr id="66" name="TextBox 6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27313" y="1271400"/>
              <a:ext cx="727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There _______ an interesting match on TV last night.</a:t>
              </a:r>
              <a:endParaRPr lang="en-US" sz="2400" i="1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04280" y="5739501"/>
            <a:ext cx="6869272" cy="470318"/>
            <a:chOff x="363373" y="3312302"/>
            <a:chExt cx="6869272" cy="470318"/>
          </a:xfrm>
        </p:grpSpPr>
        <p:sp>
          <p:nvSpPr>
            <p:cNvPr id="69" name="TextBox 6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38203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_______ sleep well last night?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13045" y="6240121"/>
            <a:ext cx="3356954" cy="461665"/>
            <a:chOff x="1230086" y="1785257"/>
            <a:chExt cx="3356954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059198" y="6223159"/>
            <a:ext cx="2975954" cy="461665"/>
            <a:chOff x="1230086" y="1785257"/>
            <a:chExt cx="2975954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 you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140307" y="1946700"/>
            <a:ext cx="2049781" cy="461665"/>
            <a:chOff x="1230086" y="1785257"/>
            <a:chExt cx="2049781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145344" y="2969481"/>
            <a:ext cx="2349641" cy="461665"/>
            <a:chOff x="1230086" y="1785257"/>
            <a:chExt cx="2349641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playing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130101" y="4047674"/>
            <a:ext cx="3002378" cy="461665"/>
            <a:chOff x="1230086" y="1785257"/>
            <a:chExt cx="3002378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see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32446" y="5134587"/>
            <a:ext cx="3296328" cy="461665"/>
            <a:chOff x="1230086" y="1785257"/>
            <a:chExt cx="3296328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ask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143332" y="6223159"/>
            <a:ext cx="2975954" cy="461665"/>
            <a:chOff x="1230086" y="1785257"/>
            <a:chExt cx="2975954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 you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BFD01E12-D3D8-4D54-B48F-A05BB0F9A316}"/>
              </a:ext>
            </a:extLst>
          </p:cNvPr>
          <p:cNvSpPr/>
          <p:nvPr/>
        </p:nvSpPr>
        <p:spPr>
          <a:xfrm>
            <a:off x="6140307" y="196608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BA3E862-9392-4562-A1A0-02CAD5B43541}"/>
              </a:ext>
            </a:extLst>
          </p:cNvPr>
          <p:cNvSpPr/>
          <p:nvPr/>
        </p:nvSpPr>
        <p:spPr>
          <a:xfrm>
            <a:off x="3056173" y="296922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1FE2387-52F2-4F84-B3C0-95D587AA9565}"/>
              </a:ext>
            </a:extLst>
          </p:cNvPr>
          <p:cNvSpPr/>
          <p:nvPr/>
        </p:nvSpPr>
        <p:spPr>
          <a:xfrm>
            <a:off x="6121307" y="406230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D789BD0-6249-4425-8C98-923565E63621}"/>
              </a:ext>
            </a:extLst>
          </p:cNvPr>
          <p:cNvSpPr/>
          <p:nvPr/>
        </p:nvSpPr>
        <p:spPr>
          <a:xfrm>
            <a:off x="495416" y="516466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323EB34-9818-4888-83BC-56CD9DB02120}"/>
              </a:ext>
            </a:extLst>
          </p:cNvPr>
          <p:cNvSpPr/>
          <p:nvPr/>
        </p:nvSpPr>
        <p:spPr>
          <a:xfrm>
            <a:off x="3061829" y="621812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519" y="1558754"/>
            <a:ext cx="8279603" cy="493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Hi, there.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Hello, Nick. Did you have a nice weekend?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Yeah, it was OK. On Sunday, I (1. go) _______ fishing with my dad. How about you?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I (2. have) _______ a good weekend, too.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Really? What _______ you (3. do) _______?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I (4. visit) _______ the museum with my family, then we (5. eat) _______ at my </a:t>
            </a:r>
            <a:r>
              <a:rPr lang="en-US" sz="2400" dirty="0" err="1"/>
              <a:t>favourite</a:t>
            </a:r>
            <a:r>
              <a:rPr lang="en-US" sz="2400" dirty="0"/>
              <a:t> restaurant.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Did you watch football last Sunday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yeah! My </a:t>
            </a:r>
            <a:r>
              <a:rPr lang="en-US" sz="2400" dirty="0" err="1"/>
              <a:t>favourite</a:t>
            </a:r>
            <a:r>
              <a:rPr lang="en-US" sz="2400" dirty="0"/>
              <a:t> team (6. score)  _______ a fantastic goal! 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519" y="1558754"/>
            <a:ext cx="8279603" cy="493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Hi, there.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Hello, Nick. Did you have a nice weekend?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it was OK. On Sunday, I (1. go) </a:t>
            </a:r>
            <a:r>
              <a:rPr lang="en-US" sz="2400" dirty="0">
                <a:solidFill>
                  <a:srgbClr val="7030A0"/>
                </a:solidFill>
                <a:latin typeface="Calibri" panose="020F0502020204030204"/>
              </a:rPr>
              <a:t>went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fishing with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dad. How about you?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Oh, I (2. have)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good weekend, too.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Really? What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(3. do)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(4. visit) </a:t>
            </a:r>
            <a:r>
              <a:rPr lang="en-US" sz="2400" dirty="0">
                <a:solidFill>
                  <a:srgbClr val="7030A0"/>
                </a:solidFill>
                <a:latin typeface="Calibri" panose="020F0502020204030204"/>
              </a:rPr>
              <a:t>visited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museum with my family, then we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(5. eat)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my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favourite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restaurant.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you watch football last Sunday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Oh, yeah! My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favourite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team (6. score)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fantastic goal! </a:t>
            </a:r>
          </a:p>
        </p:txBody>
      </p:sp>
    </p:spTree>
    <p:extLst>
      <p:ext uri="{BB962C8B-B14F-4D97-AF65-F5344CB8AC3E}">
        <p14:creationId xmlns:p14="http://schemas.microsoft.com/office/powerpoint/2010/main" val="65885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95" y="3493623"/>
            <a:ext cx="4984880" cy="3323569"/>
          </a:xfrm>
          <a:prstGeom prst="roundRect">
            <a:avLst>
              <a:gd name="adj" fmla="val 11032"/>
            </a:avLst>
          </a:prstGeom>
        </p:spPr>
      </p:pic>
      <p:sp>
        <p:nvSpPr>
          <p:cNvPr id="2" name="TextBox 1"/>
          <p:cNvSpPr txBox="1"/>
          <p:nvPr/>
        </p:nvSpPr>
        <p:spPr>
          <a:xfrm>
            <a:off x="513698" y="1410159"/>
            <a:ext cx="150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6087" y="1410159"/>
            <a:ext cx="5879836" cy="198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/>
              <a:t>A: </a:t>
            </a:r>
            <a:r>
              <a:rPr lang="en-US" sz="2600"/>
              <a:t>Did you do any sport last weekend?</a:t>
            </a:r>
          </a:p>
          <a:p>
            <a:pPr>
              <a:lnSpc>
                <a:spcPct val="120000"/>
              </a:lnSpc>
            </a:pPr>
            <a:r>
              <a:rPr lang="en-US" sz="2600" b="1" i="1"/>
              <a:t>B: </a:t>
            </a:r>
            <a:r>
              <a:rPr lang="en-US" sz="2600"/>
              <a:t>Oh yes, and I was exhausted.</a:t>
            </a:r>
          </a:p>
          <a:p>
            <a:pPr>
              <a:lnSpc>
                <a:spcPct val="120000"/>
              </a:lnSpc>
            </a:pPr>
            <a:r>
              <a:rPr lang="en-US" sz="2600" b="1" i="1"/>
              <a:t>C: </a:t>
            </a:r>
            <a:r>
              <a:rPr lang="en-US" sz="2600"/>
              <a:t>Really? What did you do?</a:t>
            </a:r>
          </a:p>
          <a:p>
            <a:pPr>
              <a:lnSpc>
                <a:spcPct val="120000"/>
              </a:lnSpc>
            </a:pPr>
            <a:r>
              <a:rPr lang="en-US" sz="26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1874</TotalTime>
  <Words>782</Words>
  <Application>Microsoft Office PowerPoint</Application>
  <PresentationFormat>On-screen Show (4:3)</PresentationFormat>
  <Paragraphs>125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113</cp:revision>
  <dcterms:created xsi:type="dcterms:W3CDTF">2020-12-09T02:04:09Z</dcterms:created>
  <dcterms:modified xsi:type="dcterms:W3CDTF">2023-02-11T15:38:52Z</dcterms:modified>
</cp:coreProperties>
</file>