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media/media2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9"/>
  </p:notesMasterIdLst>
  <p:sldIdLst>
    <p:sldId id="264" r:id="rId3"/>
    <p:sldId id="286" r:id="rId4"/>
    <p:sldId id="287" r:id="rId5"/>
    <p:sldId id="282" r:id="rId6"/>
    <p:sldId id="257" r:id="rId7"/>
    <p:sldId id="268" r:id="rId8"/>
    <p:sldId id="289" r:id="rId9"/>
    <p:sldId id="258" r:id="rId10"/>
    <p:sldId id="283" r:id="rId11"/>
    <p:sldId id="272" r:id="rId12"/>
    <p:sldId id="261" r:id="rId13"/>
    <p:sldId id="270" r:id="rId14"/>
    <p:sldId id="262" r:id="rId15"/>
    <p:sldId id="275" r:id="rId16"/>
    <p:sldId id="276" r:id="rId17"/>
    <p:sldId id="26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FB7BD"/>
    <a:srgbClr val="F16649"/>
    <a:srgbClr val="AFDDFF"/>
    <a:srgbClr val="FFE07D"/>
    <a:srgbClr val="FFC000"/>
    <a:srgbClr val="F4836C"/>
    <a:srgbClr val="F7A797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63" d="100"/>
          <a:sy n="63" d="100"/>
        </p:scale>
        <p:origin x="1324" y="80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9E3C3-5ADB-482B-A62F-3785BAF4F621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E56A9-C233-41E2-816C-E26240CEA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ea59fdda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ea59fdda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gee6a19d6d0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" name="Google Shape;1725;gee6a19d6d0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50025" y="692628"/>
            <a:ext cx="4503900" cy="42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50025" y="4876495"/>
            <a:ext cx="4503900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410316">
            <a:off x="5414826" y="-863069"/>
            <a:ext cx="4404020" cy="3956543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10800000">
            <a:off x="-768538" y="5465049"/>
            <a:ext cx="3722588" cy="1439235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-554260">
            <a:off x="993397" y="6053463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rot="-554260">
            <a:off x="497135" y="914758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-554260">
            <a:off x="8405133" y="3771400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-554260">
            <a:off x="7626774" y="6143514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-554260">
            <a:off x="1874199" y="269947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8" name="Google Shape;18;p2"/>
          <p:cNvGrpSpPr/>
          <p:nvPr/>
        </p:nvGrpSpPr>
        <p:grpSpPr>
          <a:xfrm>
            <a:off x="7466303" y="-1149562"/>
            <a:ext cx="2128540" cy="2620700"/>
            <a:chOff x="7164153" y="-355122"/>
            <a:chExt cx="2128540" cy="1965525"/>
          </a:xfrm>
        </p:grpSpPr>
        <p:sp>
          <p:nvSpPr>
            <p:cNvPr id="19" name="Google Shape;19;p2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8278150" y="-164014"/>
            <a:ext cx="504838" cy="2949628"/>
            <a:chOff x="8278150" y="-123011"/>
            <a:chExt cx="504838" cy="2212221"/>
          </a:xfrm>
        </p:grpSpPr>
        <p:grpSp>
          <p:nvGrpSpPr>
            <p:cNvPr id="35" name="Google Shape;35;p2"/>
            <p:cNvGrpSpPr/>
            <p:nvPr/>
          </p:nvGrpSpPr>
          <p:grpSpPr>
            <a:xfrm>
              <a:off x="8278150" y="545919"/>
              <a:ext cx="504838" cy="1543292"/>
              <a:chOff x="8079300" y="275881"/>
              <a:chExt cx="504838" cy="1543292"/>
            </a:xfrm>
          </p:grpSpPr>
          <p:sp>
            <p:nvSpPr>
              <p:cNvPr id="36" name="Google Shape;36;p2"/>
              <p:cNvSpPr/>
              <p:nvPr/>
            </p:nvSpPr>
            <p:spPr>
              <a:xfrm>
                <a:off x="8154471" y="813151"/>
                <a:ext cx="17492" cy="654628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3" extrusionOk="0">
                    <a:moveTo>
                      <a:pt x="72" y="1"/>
                    </a:moveTo>
                    <a:cubicBezTo>
                      <a:pt x="40" y="1"/>
                      <a:pt x="7" y="20"/>
                      <a:pt x="1" y="60"/>
                    </a:cubicBezTo>
                    <a:lnTo>
                      <a:pt x="1" y="5847"/>
                    </a:lnTo>
                    <a:cubicBezTo>
                      <a:pt x="1" y="5886"/>
                      <a:pt x="40" y="5912"/>
                      <a:pt x="79" y="5912"/>
                    </a:cubicBezTo>
                    <a:cubicBezTo>
                      <a:pt x="118" y="5912"/>
                      <a:pt x="157" y="5886"/>
                      <a:pt x="144" y="5847"/>
                    </a:cubicBezTo>
                    <a:lnTo>
                      <a:pt x="144" y="60"/>
                    </a:lnTo>
                    <a:cubicBezTo>
                      <a:pt x="138" y="20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8213811" y="812487"/>
                <a:ext cx="17381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64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7564"/>
                    </a:lnTo>
                    <a:cubicBezTo>
                      <a:pt x="0" y="7603"/>
                      <a:pt x="26" y="7642"/>
                      <a:pt x="79" y="7642"/>
                    </a:cubicBezTo>
                    <a:cubicBezTo>
                      <a:pt x="118" y="7642"/>
                      <a:pt x="157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268723" y="812487"/>
                <a:ext cx="17492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66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40" y="8465"/>
                      <a:pt x="79" y="8465"/>
                    </a:cubicBezTo>
                    <a:cubicBezTo>
                      <a:pt x="118" y="8465"/>
                      <a:pt x="157" y="8426"/>
                      <a:pt x="157" y="838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8328063" y="812487"/>
                <a:ext cx="17381" cy="1006686"/>
              </a:xfrm>
              <a:custGeom>
                <a:avLst/>
                <a:gdLst/>
                <a:ahLst/>
                <a:cxnLst/>
                <a:rect l="l" t="t" r="r" b="b"/>
                <a:pathLst>
                  <a:path w="157" h="909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9027"/>
                    </a:lnTo>
                    <a:cubicBezTo>
                      <a:pt x="0" y="9066"/>
                      <a:pt x="39" y="9092"/>
                      <a:pt x="79" y="9092"/>
                    </a:cubicBezTo>
                    <a:cubicBezTo>
                      <a:pt x="118" y="9092"/>
                      <a:pt x="157" y="9066"/>
                      <a:pt x="157" y="902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8391610" y="812487"/>
                <a:ext cx="16053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466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27" y="8465"/>
                      <a:pt x="79" y="8465"/>
                    </a:cubicBezTo>
                    <a:cubicBezTo>
                      <a:pt x="119" y="8465"/>
                      <a:pt x="145" y="8426"/>
                      <a:pt x="145" y="8387"/>
                    </a:cubicBezTo>
                    <a:lnTo>
                      <a:pt x="145" y="66"/>
                    </a:lnTo>
                    <a:cubicBezTo>
                      <a:pt x="145" y="26"/>
                      <a:pt x="119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450950" y="812487"/>
                <a:ext cx="16053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7643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7564"/>
                    </a:lnTo>
                    <a:cubicBezTo>
                      <a:pt x="1" y="7603"/>
                      <a:pt x="27" y="7642"/>
                      <a:pt x="79" y="7642"/>
                    </a:cubicBezTo>
                    <a:cubicBezTo>
                      <a:pt x="118" y="7642"/>
                      <a:pt x="144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501544" y="812487"/>
                <a:ext cx="17492" cy="65529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9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5853"/>
                    </a:lnTo>
                    <a:cubicBezTo>
                      <a:pt x="1" y="5892"/>
                      <a:pt x="40" y="5918"/>
                      <a:pt x="79" y="5918"/>
                    </a:cubicBezTo>
                    <a:cubicBezTo>
                      <a:pt x="118" y="5918"/>
                      <a:pt x="158" y="5892"/>
                      <a:pt x="158" y="5853"/>
                    </a:cubicBezTo>
                    <a:lnTo>
                      <a:pt x="158" y="66"/>
                    </a:lnTo>
                    <a:cubicBezTo>
                      <a:pt x="158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322970" y="318947"/>
                <a:ext cx="17492" cy="26227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369" extrusionOk="0">
                    <a:moveTo>
                      <a:pt x="79" y="0"/>
                    </a:moveTo>
                    <a:cubicBezTo>
                      <a:pt x="40" y="0"/>
                      <a:pt x="0" y="23"/>
                      <a:pt x="7" y="69"/>
                    </a:cubicBezTo>
                    <a:lnTo>
                      <a:pt x="7" y="2303"/>
                    </a:lnTo>
                    <a:cubicBezTo>
                      <a:pt x="7" y="2342"/>
                      <a:pt x="33" y="2368"/>
                      <a:pt x="72" y="2368"/>
                    </a:cubicBezTo>
                    <a:cubicBezTo>
                      <a:pt x="112" y="2368"/>
                      <a:pt x="151" y="2342"/>
                      <a:pt x="151" y="2303"/>
                    </a:cubicBezTo>
                    <a:lnTo>
                      <a:pt x="151" y="69"/>
                    </a:lnTo>
                    <a:cubicBezTo>
                      <a:pt x="157" y="23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68723" y="275881"/>
                <a:ext cx="111485" cy="9388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48" extrusionOk="0">
                    <a:moveTo>
                      <a:pt x="598" y="0"/>
                    </a:moveTo>
                    <a:cubicBezTo>
                      <a:pt x="590" y="0"/>
                      <a:pt x="583" y="0"/>
                      <a:pt x="575" y="1"/>
                    </a:cubicBezTo>
                    <a:cubicBezTo>
                      <a:pt x="197" y="1"/>
                      <a:pt x="1" y="458"/>
                      <a:pt x="275" y="719"/>
                    </a:cubicBezTo>
                    <a:cubicBezTo>
                      <a:pt x="364" y="808"/>
                      <a:pt x="472" y="848"/>
                      <a:pt x="577" y="848"/>
                    </a:cubicBezTo>
                    <a:cubicBezTo>
                      <a:pt x="797" y="848"/>
                      <a:pt x="1006" y="675"/>
                      <a:pt x="1006" y="419"/>
                    </a:cubicBezTo>
                    <a:cubicBezTo>
                      <a:pt x="1006" y="191"/>
                      <a:pt x="823" y="0"/>
                      <a:pt x="5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079300" y="573799"/>
                <a:ext cx="504838" cy="50339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547" extrusionOk="0">
                    <a:moveTo>
                      <a:pt x="2273" y="1"/>
                    </a:moveTo>
                    <a:cubicBezTo>
                      <a:pt x="1019" y="1"/>
                      <a:pt x="0" y="1020"/>
                      <a:pt x="0" y="2274"/>
                    </a:cubicBezTo>
                    <a:cubicBezTo>
                      <a:pt x="0" y="3528"/>
                      <a:pt x="1019" y="4547"/>
                      <a:pt x="2273" y="4547"/>
                    </a:cubicBezTo>
                    <a:cubicBezTo>
                      <a:pt x="3540" y="4547"/>
                      <a:pt x="4559" y="3528"/>
                      <a:pt x="4559" y="2274"/>
                    </a:cubicBezTo>
                    <a:cubicBezTo>
                      <a:pt x="4559" y="1020"/>
                      <a:pt x="3540" y="1"/>
                      <a:pt x="22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6" name="Google Shape;46;p2"/>
            <p:cNvSpPr/>
            <p:nvPr/>
          </p:nvSpPr>
          <p:spPr>
            <a:xfrm>
              <a:off x="8521825" y="-123011"/>
              <a:ext cx="17950" cy="711973"/>
            </a:xfrm>
            <a:custGeom>
              <a:avLst/>
              <a:gdLst/>
              <a:ahLst/>
              <a:cxnLst/>
              <a:rect l="l" t="t" r="r" b="b"/>
              <a:pathLst>
                <a:path w="158" h="2369" extrusionOk="0">
                  <a:moveTo>
                    <a:pt x="79" y="0"/>
                  </a:moveTo>
                  <a:cubicBezTo>
                    <a:pt x="40" y="0"/>
                    <a:pt x="0" y="23"/>
                    <a:pt x="7" y="69"/>
                  </a:cubicBezTo>
                  <a:lnTo>
                    <a:pt x="7" y="2303"/>
                  </a:lnTo>
                  <a:cubicBezTo>
                    <a:pt x="7" y="2342"/>
                    <a:pt x="33" y="2368"/>
                    <a:pt x="72" y="2368"/>
                  </a:cubicBezTo>
                  <a:cubicBezTo>
                    <a:pt x="112" y="2368"/>
                    <a:pt x="151" y="2342"/>
                    <a:pt x="151" y="2303"/>
                  </a:cubicBezTo>
                  <a:lnTo>
                    <a:pt x="151" y="69"/>
                  </a:lnTo>
                  <a:cubicBezTo>
                    <a:pt x="157" y="23"/>
                    <a:pt x="118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177473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 txBox="1">
            <a:spLocks noGrp="1"/>
          </p:cNvSpPr>
          <p:nvPr>
            <p:ph type="title" hasCustomPrompt="1"/>
          </p:nvPr>
        </p:nvSpPr>
        <p:spPr>
          <a:xfrm>
            <a:off x="3976290" y="2061448"/>
            <a:ext cx="1191300" cy="10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r>
              <a:t>xx%</a:t>
            </a:r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2"/>
          </p:nvPr>
        </p:nvSpPr>
        <p:spPr>
          <a:xfrm>
            <a:off x="2131600" y="3519167"/>
            <a:ext cx="48807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subTitle" idx="1"/>
          </p:nvPr>
        </p:nvSpPr>
        <p:spPr>
          <a:xfrm>
            <a:off x="2131587" y="4729967"/>
            <a:ext cx="4880700" cy="4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" name="Google Shape;51;p3"/>
          <p:cNvSpPr/>
          <p:nvPr/>
        </p:nvSpPr>
        <p:spPr>
          <a:xfrm rot="-364153" flipH="1">
            <a:off x="-326992" y="-1013864"/>
            <a:ext cx="3498047" cy="3142757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3"/>
          <p:cNvSpPr/>
          <p:nvPr/>
        </p:nvSpPr>
        <p:spPr>
          <a:xfrm rot="10800000" flipH="1">
            <a:off x="5287777" y="5038869"/>
            <a:ext cx="4814877" cy="1974064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3" name="Google Shape;53;p3"/>
          <p:cNvGrpSpPr/>
          <p:nvPr/>
        </p:nvGrpSpPr>
        <p:grpSpPr>
          <a:xfrm>
            <a:off x="7173915" y="-752846"/>
            <a:ext cx="2128540" cy="2620700"/>
            <a:chOff x="7164153" y="-355122"/>
            <a:chExt cx="2128540" cy="1965525"/>
          </a:xfrm>
        </p:grpSpPr>
        <p:sp>
          <p:nvSpPr>
            <p:cNvPr id="54" name="Google Shape;54;p3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3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3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3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3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3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3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3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3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3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3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3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3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3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3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9" name="Google Shape;69;p3"/>
          <p:cNvSpPr/>
          <p:nvPr/>
        </p:nvSpPr>
        <p:spPr>
          <a:xfrm rot="-554260">
            <a:off x="3296934" y="633125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3"/>
          <p:cNvSpPr/>
          <p:nvPr/>
        </p:nvSpPr>
        <p:spPr>
          <a:xfrm rot="-554252">
            <a:off x="1076796" y="4054286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3"/>
          <p:cNvSpPr/>
          <p:nvPr/>
        </p:nvSpPr>
        <p:spPr>
          <a:xfrm rot="-554260">
            <a:off x="6026287" y="753630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3"/>
          <p:cNvSpPr/>
          <p:nvPr/>
        </p:nvSpPr>
        <p:spPr>
          <a:xfrm rot="-554252">
            <a:off x="8246846" y="2607519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3"/>
          <p:cNvSpPr/>
          <p:nvPr/>
        </p:nvSpPr>
        <p:spPr>
          <a:xfrm rot="-554260">
            <a:off x="3471335" y="6255525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081304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/>
          <p:nvPr/>
        </p:nvSpPr>
        <p:spPr>
          <a:xfrm rot="-554252">
            <a:off x="4838121" y="599653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1"/>
          </p:nvPr>
        </p:nvSpPr>
        <p:spPr>
          <a:xfrm>
            <a:off x="750025" y="1863300"/>
            <a:ext cx="45684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ubTitle" idx="2"/>
          </p:nvPr>
        </p:nvSpPr>
        <p:spPr>
          <a:xfrm>
            <a:off x="750025" y="1100267"/>
            <a:ext cx="54471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40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3"/>
          </p:nvPr>
        </p:nvSpPr>
        <p:spPr>
          <a:xfrm>
            <a:off x="3825575" y="4614133"/>
            <a:ext cx="45684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4"/>
          </p:nvPr>
        </p:nvSpPr>
        <p:spPr>
          <a:xfrm>
            <a:off x="2946275" y="3850900"/>
            <a:ext cx="5447700" cy="7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40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105" name="Google Shape;105;p5"/>
          <p:cNvSpPr/>
          <p:nvPr/>
        </p:nvSpPr>
        <p:spPr>
          <a:xfrm rot="9000030" flipH="1">
            <a:off x="6775687" y="-1464523"/>
            <a:ext cx="3008173" cy="5213325"/>
          </a:xfrm>
          <a:custGeom>
            <a:avLst/>
            <a:gdLst/>
            <a:ahLst/>
            <a:cxnLst/>
            <a:rect l="l" t="t" r="r" b="b"/>
            <a:pathLst>
              <a:path w="17482" h="22287" extrusionOk="0">
                <a:moveTo>
                  <a:pt x="9754" y="0"/>
                </a:moveTo>
                <a:cubicBezTo>
                  <a:pt x="9689" y="360"/>
                  <a:pt x="9569" y="719"/>
                  <a:pt x="9384" y="1035"/>
                </a:cubicBezTo>
                <a:cubicBezTo>
                  <a:pt x="9079" y="1558"/>
                  <a:pt x="8632" y="1973"/>
                  <a:pt x="8207" y="2398"/>
                </a:cubicBezTo>
                <a:cubicBezTo>
                  <a:pt x="7357" y="3248"/>
                  <a:pt x="6572" y="4207"/>
                  <a:pt x="6169" y="5340"/>
                </a:cubicBezTo>
                <a:cubicBezTo>
                  <a:pt x="5766" y="6474"/>
                  <a:pt x="5787" y="7814"/>
                  <a:pt x="6463" y="8806"/>
                </a:cubicBezTo>
                <a:cubicBezTo>
                  <a:pt x="6725" y="9198"/>
                  <a:pt x="7073" y="9525"/>
                  <a:pt x="7280" y="9950"/>
                </a:cubicBezTo>
                <a:cubicBezTo>
                  <a:pt x="7684" y="10822"/>
                  <a:pt x="7324" y="11890"/>
                  <a:pt x="6670" y="12587"/>
                </a:cubicBezTo>
                <a:cubicBezTo>
                  <a:pt x="6027" y="13296"/>
                  <a:pt x="5133" y="13721"/>
                  <a:pt x="4283" y="14157"/>
                </a:cubicBezTo>
                <a:cubicBezTo>
                  <a:pt x="3161" y="14723"/>
                  <a:pt x="2028" y="15355"/>
                  <a:pt x="1221" y="16325"/>
                </a:cubicBezTo>
                <a:cubicBezTo>
                  <a:pt x="415" y="17295"/>
                  <a:pt x="0" y="18679"/>
                  <a:pt x="491" y="19835"/>
                </a:cubicBezTo>
                <a:cubicBezTo>
                  <a:pt x="840" y="20674"/>
                  <a:pt x="1592" y="21273"/>
                  <a:pt x="2224" y="21916"/>
                </a:cubicBezTo>
                <a:cubicBezTo>
                  <a:pt x="2344" y="22036"/>
                  <a:pt x="2453" y="22156"/>
                  <a:pt x="2562" y="22287"/>
                </a:cubicBezTo>
                <a:lnTo>
                  <a:pt x="17481" y="14124"/>
                </a:lnTo>
                <a:lnTo>
                  <a:pt x="97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5"/>
          <p:cNvSpPr/>
          <p:nvPr/>
        </p:nvSpPr>
        <p:spPr>
          <a:xfrm rot="10800000" flipH="1">
            <a:off x="-1075454" y="5301124"/>
            <a:ext cx="4357328" cy="1599909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7;p5"/>
          <p:cNvSpPr/>
          <p:nvPr/>
        </p:nvSpPr>
        <p:spPr>
          <a:xfrm rot="-554260">
            <a:off x="2704160" y="4053076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;p5"/>
          <p:cNvSpPr/>
          <p:nvPr/>
        </p:nvSpPr>
        <p:spPr>
          <a:xfrm rot="-554260">
            <a:off x="8693874" y="3297797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5"/>
          <p:cNvSpPr/>
          <p:nvPr/>
        </p:nvSpPr>
        <p:spPr>
          <a:xfrm rot="-554260">
            <a:off x="417921" y="517217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507251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subTitle" idx="1"/>
          </p:nvPr>
        </p:nvSpPr>
        <p:spPr>
          <a:xfrm>
            <a:off x="890925" y="3865600"/>
            <a:ext cx="3595500" cy="16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890938" y="1299200"/>
            <a:ext cx="3595500" cy="25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7"/>
          <p:cNvSpPr/>
          <p:nvPr/>
        </p:nvSpPr>
        <p:spPr>
          <a:xfrm rot="5400000" flipH="1">
            <a:off x="-1231983" y="-879123"/>
            <a:ext cx="3078435" cy="3226380"/>
          </a:xfrm>
          <a:custGeom>
            <a:avLst/>
            <a:gdLst/>
            <a:ahLst/>
            <a:cxnLst/>
            <a:rect l="l" t="t" r="r" b="b"/>
            <a:pathLst>
              <a:path w="24478" h="28162" extrusionOk="0">
                <a:moveTo>
                  <a:pt x="19933" y="0"/>
                </a:moveTo>
                <a:cubicBezTo>
                  <a:pt x="18277" y="207"/>
                  <a:pt x="16653" y="741"/>
                  <a:pt x="15531" y="2060"/>
                </a:cubicBezTo>
                <a:cubicBezTo>
                  <a:pt x="14354" y="3455"/>
                  <a:pt x="13928" y="5504"/>
                  <a:pt x="12850" y="7008"/>
                </a:cubicBezTo>
                <a:cubicBezTo>
                  <a:pt x="10921" y="9722"/>
                  <a:pt x="7433" y="10038"/>
                  <a:pt x="4469" y="11051"/>
                </a:cubicBezTo>
                <a:cubicBezTo>
                  <a:pt x="2965" y="11563"/>
                  <a:pt x="1439" y="12402"/>
                  <a:pt x="764" y="13994"/>
                </a:cubicBezTo>
                <a:cubicBezTo>
                  <a:pt x="1" y="15770"/>
                  <a:pt x="535" y="18004"/>
                  <a:pt x="1385" y="19824"/>
                </a:cubicBezTo>
                <a:cubicBezTo>
                  <a:pt x="2725" y="22854"/>
                  <a:pt x="4022" y="24826"/>
                  <a:pt x="4295" y="28161"/>
                </a:cubicBezTo>
                <a:lnTo>
                  <a:pt x="24478" y="24412"/>
                </a:lnTo>
                <a:lnTo>
                  <a:pt x="199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7"/>
          <p:cNvSpPr/>
          <p:nvPr/>
        </p:nvSpPr>
        <p:spPr>
          <a:xfrm rot="-5400000" flipH="1">
            <a:off x="5936835" y="5514124"/>
            <a:ext cx="810268" cy="2029886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7"/>
          <p:cNvSpPr/>
          <p:nvPr/>
        </p:nvSpPr>
        <p:spPr>
          <a:xfrm rot="5400000">
            <a:off x="8075024" y="5981696"/>
            <a:ext cx="385251" cy="1519752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9" name="Google Shape;139;p7"/>
          <p:cNvGrpSpPr/>
          <p:nvPr/>
        </p:nvGrpSpPr>
        <p:grpSpPr>
          <a:xfrm>
            <a:off x="4572000" y="-974470"/>
            <a:ext cx="1053405" cy="2197483"/>
            <a:chOff x="7738175" y="-197550"/>
            <a:chExt cx="1156953" cy="1810117"/>
          </a:xfrm>
        </p:grpSpPr>
        <p:sp>
          <p:nvSpPr>
            <p:cNvPr id="140" name="Google Shape;140;p7"/>
            <p:cNvSpPr/>
            <p:nvPr/>
          </p:nvSpPr>
          <p:spPr>
            <a:xfrm>
              <a:off x="8312700" y="-197550"/>
              <a:ext cx="7900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7"/>
            <p:cNvGrpSpPr/>
            <p:nvPr/>
          </p:nvGrpSpPr>
          <p:grpSpPr>
            <a:xfrm>
              <a:off x="7738175" y="969264"/>
              <a:ext cx="1156953" cy="643303"/>
              <a:chOff x="7738175" y="1067921"/>
              <a:chExt cx="1156953" cy="643303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8119070" y="1412371"/>
                <a:ext cx="348637" cy="298854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927" extrusionOk="0">
                    <a:moveTo>
                      <a:pt x="1294" y="0"/>
                    </a:moveTo>
                    <a:cubicBezTo>
                      <a:pt x="432" y="0"/>
                      <a:pt x="1" y="1032"/>
                      <a:pt x="615" y="1646"/>
                    </a:cubicBezTo>
                    <a:cubicBezTo>
                      <a:pt x="808" y="1840"/>
                      <a:pt x="1046" y="1926"/>
                      <a:pt x="1280" y="1926"/>
                    </a:cubicBezTo>
                    <a:cubicBezTo>
                      <a:pt x="1773" y="1926"/>
                      <a:pt x="2248" y="1543"/>
                      <a:pt x="2248" y="967"/>
                    </a:cubicBezTo>
                    <a:cubicBezTo>
                      <a:pt x="2248" y="431"/>
                      <a:pt x="1816" y="0"/>
                      <a:pt x="12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7738175" y="1067921"/>
                <a:ext cx="1156953" cy="522800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3371" extrusionOk="0">
                    <a:moveTo>
                      <a:pt x="3789" y="1"/>
                    </a:moveTo>
                    <a:cubicBezTo>
                      <a:pt x="2822" y="1"/>
                      <a:pt x="2052" y="471"/>
                      <a:pt x="1464" y="1059"/>
                    </a:cubicBezTo>
                    <a:lnTo>
                      <a:pt x="1412" y="1111"/>
                    </a:lnTo>
                    <a:cubicBezTo>
                      <a:pt x="811" y="1751"/>
                      <a:pt x="327" y="2509"/>
                      <a:pt x="1" y="3319"/>
                    </a:cubicBezTo>
                    <a:cubicBezTo>
                      <a:pt x="1" y="3371"/>
                      <a:pt x="7460" y="3371"/>
                      <a:pt x="7460" y="3371"/>
                    </a:cubicBezTo>
                    <a:cubicBezTo>
                      <a:pt x="7460" y="3371"/>
                      <a:pt x="6937" y="1816"/>
                      <a:pt x="5801" y="824"/>
                    </a:cubicBezTo>
                    <a:cubicBezTo>
                      <a:pt x="5775" y="797"/>
                      <a:pt x="5762" y="784"/>
                      <a:pt x="5736" y="758"/>
                    </a:cubicBezTo>
                    <a:cubicBezTo>
                      <a:pt x="5187" y="275"/>
                      <a:pt x="4508" y="14"/>
                      <a:pt x="37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7954988" y="1109020"/>
                <a:ext cx="680834" cy="277141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787" extrusionOk="0">
                    <a:moveTo>
                      <a:pt x="1633" y="0"/>
                    </a:moveTo>
                    <a:cubicBezTo>
                      <a:pt x="1624" y="0"/>
                      <a:pt x="1614" y="3"/>
                      <a:pt x="1607" y="10"/>
                    </a:cubicBezTo>
                    <a:cubicBezTo>
                      <a:pt x="1568" y="49"/>
                      <a:pt x="1542" y="75"/>
                      <a:pt x="1503" y="101"/>
                    </a:cubicBezTo>
                    <a:cubicBezTo>
                      <a:pt x="1176" y="389"/>
                      <a:pt x="797" y="624"/>
                      <a:pt x="392" y="807"/>
                    </a:cubicBezTo>
                    <a:cubicBezTo>
                      <a:pt x="312" y="836"/>
                      <a:pt x="243" y="853"/>
                      <a:pt x="187" y="853"/>
                    </a:cubicBezTo>
                    <a:cubicBezTo>
                      <a:pt x="144" y="853"/>
                      <a:pt x="108" y="843"/>
                      <a:pt x="79" y="820"/>
                    </a:cubicBezTo>
                    <a:cubicBezTo>
                      <a:pt x="66" y="807"/>
                      <a:pt x="53" y="794"/>
                      <a:pt x="53" y="781"/>
                    </a:cubicBezTo>
                    <a:lnTo>
                      <a:pt x="1" y="833"/>
                    </a:lnTo>
                    <a:cubicBezTo>
                      <a:pt x="1" y="846"/>
                      <a:pt x="27" y="859"/>
                      <a:pt x="40" y="872"/>
                    </a:cubicBezTo>
                    <a:cubicBezTo>
                      <a:pt x="88" y="916"/>
                      <a:pt x="144" y="931"/>
                      <a:pt x="198" y="931"/>
                    </a:cubicBezTo>
                    <a:cubicBezTo>
                      <a:pt x="290" y="931"/>
                      <a:pt x="378" y="889"/>
                      <a:pt x="419" y="872"/>
                    </a:cubicBezTo>
                    <a:cubicBezTo>
                      <a:pt x="732" y="755"/>
                      <a:pt x="1019" y="585"/>
                      <a:pt x="1281" y="389"/>
                    </a:cubicBezTo>
                    <a:lnTo>
                      <a:pt x="1281" y="389"/>
                    </a:lnTo>
                    <a:cubicBezTo>
                      <a:pt x="1098" y="689"/>
                      <a:pt x="1006" y="1029"/>
                      <a:pt x="1046" y="1382"/>
                    </a:cubicBezTo>
                    <a:cubicBezTo>
                      <a:pt x="1046" y="1512"/>
                      <a:pt x="1098" y="1617"/>
                      <a:pt x="1176" y="1708"/>
                    </a:cubicBezTo>
                    <a:cubicBezTo>
                      <a:pt x="1228" y="1760"/>
                      <a:pt x="1307" y="1787"/>
                      <a:pt x="1385" y="1787"/>
                    </a:cubicBezTo>
                    <a:cubicBezTo>
                      <a:pt x="1542" y="1774"/>
                      <a:pt x="1686" y="1708"/>
                      <a:pt x="1803" y="1591"/>
                    </a:cubicBezTo>
                    <a:cubicBezTo>
                      <a:pt x="2130" y="1264"/>
                      <a:pt x="2234" y="794"/>
                      <a:pt x="2287" y="376"/>
                    </a:cubicBezTo>
                    <a:cubicBezTo>
                      <a:pt x="2378" y="768"/>
                      <a:pt x="2600" y="1107"/>
                      <a:pt x="2914" y="1355"/>
                    </a:cubicBezTo>
                    <a:cubicBezTo>
                      <a:pt x="3017" y="1441"/>
                      <a:pt x="3142" y="1505"/>
                      <a:pt x="3261" y="1505"/>
                    </a:cubicBezTo>
                    <a:cubicBezTo>
                      <a:pt x="3322" y="1505"/>
                      <a:pt x="3382" y="1487"/>
                      <a:pt x="3436" y="1447"/>
                    </a:cubicBezTo>
                    <a:cubicBezTo>
                      <a:pt x="3619" y="1303"/>
                      <a:pt x="3528" y="1016"/>
                      <a:pt x="3475" y="898"/>
                    </a:cubicBezTo>
                    <a:cubicBezTo>
                      <a:pt x="3384" y="702"/>
                      <a:pt x="3279" y="506"/>
                      <a:pt x="3149" y="323"/>
                    </a:cubicBezTo>
                    <a:lnTo>
                      <a:pt x="3149" y="323"/>
                    </a:lnTo>
                    <a:cubicBezTo>
                      <a:pt x="3426" y="486"/>
                      <a:pt x="3730" y="564"/>
                      <a:pt x="4042" y="564"/>
                    </a:cubicBezTo>
                    <a:cubicBezTo>
                      <a:pt x="4158" y="564"/>
                      <a:pt x="4274" y="554"/>
                      <a:pt x="4390" y="532"/>
                    </a:cubicBezTo>
                    <a:cubicBezTo>
                      <a:pt x="4364" y="506"/>
                      <a:pt x="4338" y="480"/>
                      <a:pt x="4311" y="467"/>
                    </a:cubicBezTo>
                    <a:cubicBezTo>
                      <a:pt x="4228" y="480"/>
                      <a:pt x="4143" y="486"/>
                      <a:pt x="4059" y="486"/>
                    </a:cubicBezTo>
                    <a:cubicBezTo>
                      <a:pt x="3621" y="486"/>
                      <a:pt x="3192" y="317"/>
                      <a:pt x="2874" y="10"/>
                    </a:cubicBezTo>
                    <a:cubicBezTo>
                      <a:pt x="2868" y="3"/>
                      <a:pt x="2858" y="0"/>
                      <a:pt x="2848" y="0"/>
                    </a:cubicBezTo>
                    <a:cubicBezTo>
                      <a:pt x="2839" y="0"/>
                      <a:pt x="2829" y="3"/>
                      <a:pt x="2822" y="10"/>
                    </a:cubicBezTo>
                    <a:cubicBezTo>
                      <a:pt x="2809" y="23"/>
                      <a:pt x="2809" y="49"/>
                      <a:pt x="2822" y="62"/>
                    </a:cubicBezTo>
                    <a:lnTo>
                      <a:pt x="2835" y="62"/>
                    </a:lnTo>
                    <a:cubicBezTo>
                      <a:pt x="3070" y="310"/>
                      <a:pt x="3253" y="598"/>
                      <a:pt x="3397" y="898"/>
                    </a:cubicBezTo>
                    <a:cubicBezTo>
                      <a:pt x="3436" y="977"/>
                      <a:pt x="3528" y="1238"/>
                      <a:pt x="3384" y="1355"/>
                    </a:cubicBezTo>
                    <a:cubicBezTo>
                      <a:pt x="3347" y="1389"/>
                      <a:pt x="3302" y="1402"/>
                      <a:pt x="3254" y="1402"/>
                    </a:cubicBezTo>
                    <a:cubicBezTo>
                      <a:pt x="3150" y="1402"/>
                      <a:pt x="3033" y="1340"/>
                      <a:pt x="2953" y="1277"/>
                    </a:cubicBezTo>
                    <a:cubicBezTo>
                      <a:pt x="2587" y="990"/>
                      <a:pt x="2365" y="572"/>
                      <a:pt x="2313" y="114"/>
                    </a:cubicBezTo>
                    <a:cubicBezTo>
                      <a:pt x="2313" y="101"/>
                      <a:pt x="2287" y="75"/>
                      <a:pt x="2274" y="75"/>
                    </a:cubicBezTo>
                    <a:cubicBezTo>
                      <a:pt x="2260" y="75"/>
                      <a:pt x="2234" y="101"/>
                      <a:pt x="2234" y="114"/>
                    </a:cubicBezTo>
                    <a:cubicBezTo>
                      <a:pt x="2169" y="676"/>
                      <a:pt x="2078" y="1173"/>
                      <a:pt x="1751" y="1512"/>
                    </a:cubicBezTo>
                    <a:cubicBezTo>
                      <a:pt x="1661" y="1603"/>
                      <a:pt x="1514" y="1687"/>
                      <a:pt x="1385" y="1687"/>
                    </a:cubicBezTo>
                    <a:cubicBezTo>
                      <a:pt x="1327" y="1687"/>
                      <a:pt x="1273" y="1670"/>
                      <a:pt x="1228" y="1630"/>
                    </a:cubicBezTo>
                    <a:cubicBezTo>
                      <a:pt x="1163" y="1564"/>
                      <a:pt x="1124" y="1460"/>
                      <a:pt x="1124" y="1355"/>
                    </a:cubicBezTo>
                    <a:cubicBezTo>
                      <a:pt x="1085" y="911"/>
                      <a:pt x="1242" y="467"/>
                      <a:pt x="1568" y="154"/>
                    </a:cubicBezTo>
                    <a:cubicBezTo>
                      <a:pt x="1594" y="128"/>
                      <a:pt x="1620" y="101"/>
                      <a:pt x="1660" y="62"/>
                    </a:cubicBezTo>
                    <a:cubicBezTo>
                      <a:pt x="1673" y="49"/>
                      <a:pt x="1673" y="23"/>
                      <a:pt x="1660" y="10"/>
                    </a:cubicBezTo>
                    <a:cubicBezTo>
                      <a:pt x="1653" y="3"/>
                      <a:pt x="1643" y="0"/>
                      <a:pt x="1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45" name="Google Shape;145;p7"/>
          <p:cNvSpPr/>
          <p:nvPr/>
        </p:nvSpPr>
        <p:spPr>
          <a:xfrm rot="-554260">
            <a:off x="477110" y="56606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7"/>
          <p:cNvSpPr/>
          <p:nvPr/>
        </p:nvSpPr>
        <p:spPr>
          <a:xfrm rot="-554260">
            <a:off x="4859108" y="5809200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7"/>
          <p:cNvSpPr/>
          <p:nvPr/>
        </p:nvSpPr>
        <p:spPr>
          <a:xfrm rot="-554260">
            <a:off x="2536624" y="657197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7"/>
          <p:cNvSpPr/>
          <p:nvPr/>
        </p:nvSpPr>
        <p:spPr>
          <a:xfrm rot="-554260">
            <a:off x="7571574" y="591914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7"/>
          <p:cNvSpPr/>
          <p:nvPr/>
        </p:nvSpPr>
        <p:spPr>
          <a:xfrm rot="-554260">
            <a:off x="477110" y="19553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62253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/>
          <p:nvPr/>
        </p:nvSpPr>
        <p:spPr>
          <a:xfrm rot="10800000" flipH="1">
            <a:off x="5090926" y="5489358"/>
            <a:ext cx="3994477" cy="1599909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-554252">
            <a:off x="4622134" y="472286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 txBox="1">
            <a:spLocks noGrp="1"/>
          </p:cNvSpPr>
          <p:nvPr>
            <p:ph type="title"/>
          </p:nvPr>
        </p:nvSpPr>
        <p:spPr>
          <a:xfrm>
            <a:off x="3567575" y="1625800"/>
            <a:ext cx="4826400" cy="36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4" name="Google Shape;154;p8"/>
          <p:cNvSpPr/>
          <p:nvPr/>
        </p:nvSpPr>
        <p:spPr>
          <a:xfrm flipH="1">
            <a:off x="-319481" y="-9"/>
            <a:ext cx="3701668" cy="2146609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-554260">
            <a:off x="8456999" y="3823163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-554260">
            <a:off x="3452710" y="6188376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-554260">
            <a:off x="6816185" y="1069976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8" name="Google Shape;158;p8"/>
          <p:cNvGrpSpPr/>
          <p:nvPr/>
        </p:nvGrpSpPr>
        <p:grpSpPr>
          <a:xfrm>
            <a:off x="2310925" y="-10333"/>
            <a:ext cx="806914" cy="2036381"/>
            <a:chOff x="7695325" y="-98162"/>
            <a:chExt cx="806914" cy="1527286"/>
          </a:xfrm>
        </p:grpSpPr>
        <p:sp>
          <p:nvSpPr>
            <p:cNvPr id="159" name="Google Shape;159;p8"/>
            <p:cNvSpPr/>
            <p:nvPr/>
          </p:nvSpPr>
          <p:spPr>
            <a:xfrm>
              <a:off x="8112175" y="-98162"/>
              <a:ext cx="9700" cy="1329531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695325" y="299649"/>
              <a:ext cx="797210" cy="474458"/>
            </a:xfrm>
            <a:custGeom>
              <a:avLst/>
              <a:gdLst/>
              <a:ahLst/>
              <a:cxnLst/>
              <a:rect l="l" t="t" r="r" b="b"/>
              <a:pathLst>
                <a:path w="5422" h="3227" extrusionOk="0">
                  <a:moveTo>
                    <a:pt x="2901" y="144"/>
                  </a:moveTo>
                  <a:cubicBezTo>
                    <a:pt x="4403" y="222"/>
                    <a:pt x="5121" y="1712"/>
                    <a:pt x="5239" y="1973"/>
                  </a:cubicBezTo>
                  <a:cubicBezTo>
                    <a:pt x="5121" y="2156"/>
                    <a:pt x="4481" y="2966"/>
                    <a:pt x="2953" y="3057"/>
                  </a:cubicBezTo>
                  <a:lnTo>
                    <a:pt x="2835" y="3057"/>
                  </a:lnTo>
                  <a:cubicBezTo>
                    <a:pt x="2799" y="3058"/>
                    <a:pt x="2762" y="3058"/>
                    <a:pt x="2726" y="3058"/>
                  </a:cubicBezTo>
                  <a:cubicBezTo>
                    <a:pt x="1140" y="3058"/>
                    <a:pt x="349" y="2230"/>
                    <a:pt x="183" y="2064"/>
                  </a:cubicBezTo>
                  <a:cubicBezTo>
                    <a:pt x="340" y="1738"/>
                    <a:pt x="1137" y="183"/>
                    <a:pt x="2744" y="144"/>
                  </a:cubicBezTo>
                  <a:close/>
                  <a:moveTo>
                    <a:pt x="2731" y="0"/>
                  </a:moveTo>
                  <a:cubicBezTo>
                    <a:pt x="2548" y="0"/>
                    <a:pt x="2378" y="26"/>
                    <a:pt x="2208" y="66"/>
                  </a:cubicBezTo>
                  <a:cubicBezTo>
                    <a:pt x="2156" y="79"/>
                    <a:pt x="2104" y="92"/>
                    <a:pt x="2052" y="105"/>
                  </a:cubicBezTo>
                  <a:cubicBezTo>
                    <a:pt x="1712" y="209"/>
                    <a:pt x="1398" y="379"/>
                    <a:pt x="1124" y="601"/>
                  </a:cubicBezTo>
                  <a:lnTo>
                    <a:pt x="993" y="706"/>
                  </a:lnTo>
                  <a:cubicBezTo>
                    <a:pt x="758" y="915"/>
                    <a:pt x="549" y="1150"/>
                    <a:pt x="379" y="1411"/>
                  </a:cubicBezTo>
                  <a:lnTo>
                    <a:pt x="288" y="1542"/>
                  </a:lnTo>
                  <a:cubicBezTo>
                    <a:pt x="196" y="1685"/>
                    <a:pt x="105" y="1842"/>
                    <a:pt x="40" y="1999"/>
                  </a:cubicBezTo>
                  <a:lnTo>
                    <a:pt x="14" y="2051"/>
                  </a:lnTo>
                  <a:lnTo>
                    <a:pt x="1" y="2090"/>
                  </a:lnTo>
                  <a:lnTo>
                    <a:pt x="27" y="2130"/>
                  </a:lnTo>
                  <a:cubicBezTo>
                    <a:pt x="53" y="2169"/>
                    <a:pt x="863" y="3227"/>
                    <a:pt x="2692" y="3227"/>
                  </a:cubicBezTo>
                  <a:lnTo>
                    <a:pt x="2966" y="3227"/>
                  </a:lnTo>
                  <a:cubicBezTo>
                    <a:pt x="4756" y="3122"/>
                    <a:pt x="5370" y="2077"/>
                    <a:pt x="5396" y="2038"/>
                  </a:cubicBezTo>
                  <a:lnTo>
                    <a:pt x="5422" y="2012"/>
                  </a:lnTo>
                  <a:lnTo>
                    <a:pt x="5409" y="1960"/>
                  </a:lnTo>
                  <a:cubicBezTo>
                    <a:pt x="5343" y="1816"/>
                    <a:pt x="5265" y="1672"/>
                    <a:pt x="5187" y="1529"/>
                  </a:cubicBezTo>
                  <a:cubicBezTo>
                    <a:pt x="5161" y="1490"/>
                    <a:pt x="5121" y="1437"/>
                    <a:pt x="5095" y="1385"/>
                  </a:cubicBezTo>
                  <a:cubicBezTo>
                    <a:pt x="4912" y="1111"/>
                    <a:pt x="4703" y="862"/>
                    <a:pt x="4455" y="640"/>
                  </a:cubicBezTo>
                  <a:lnTo>
                    <a:pt x="4325" y="536"/>
                  </a:lnTo>
                  <a:cubicBezTo>
                    <a:pt x="4076" y="340"/>
                    <a:pt x="3789" y="183"/>
                    <a:pt x="3488" y="105"/>
                  </a:cubicBezTo>
                  <a:cubicBezTo>
                    <a:pt x="3436" y="79"/>
                    <a:pt x="3384" y="66"/>
                    <a:pt x="3332" y="53"/>
                  </a:cubicBezTo>
                  <a:cubicBezTo>
                    <a:pt x="3188" y="26"/>
                    <a:pt x="3044" y="0"/>
                    <a:pt x="2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873971" y="370664"/>
              <a:ext cx="397723" cy="342280"/>
            </a:xfrm>
            <a:custGeom>
              <a:avLst/>
              <a:gdLst/>
              <a:ahLst/>
              <a:cxnLst/>
              <a:rect l="l" t="t" r="r" b="b"/>
              <a:pathLst>
                <a:path w="2705" h="2328" extrusionOk="0">
                  <a:moveTo>
                    <a:pt x="1555" y="1"/>
                  </a:moveTo>
                  <a:cubicBezTo>
                    <a:pt x="523" y="1"/>
                    <a:pt x="0" y="1255"/>
                    <a:pt x="732" y="1986"/>
                  </a:cubicBezTo>
                  <a:cubicBezTo>
                    <a:pt x="968" y="2222"/>
                    <a:pt x="1257" y="2328"/>
                    <a:pt x="1540" y="2328"/>
                  </a:cubicBezTo>
                  <a:cubicBezTo>
                    <a:pt x="2135" y="2328"/>
                    <a:pt x="2705" y="1862"/>
                    <a:pt x="2705" y="1163"/>
                  </a:cubicBezTo>
                  <a:cubicBezTo>
                    <a:pt x="2705" y="523"/>
                    <a:pt x="2182" y="1"/>
                    <a:pt x="1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7968072" y="188200"/>
              <a:ext cx="53961" cy="130707"/>
            </a:xfrm>
            <a:custGeom>
              <a:avLst/>
              <a:gdLst/>
              <a:ahLst/>
              <a:cxnLst/>
              <a:rect l="l" t="t" r="r" b="b"/>
              <a:pathLst>
                <a:path w="367" h="889" extrusionOk="0">
                  <a:moveTo>
                    <a:pt x="157" y="1"/>
                  </a:moveTo>
                  <a:lnTo>
                    <a:pt x="1" y="40"/>
                  </a:lnTo>
                  <a:lnTo>
                    <a:pt x="210" y="889"/>
                  </a:lnTo>
                  <a:lnTo>
                    <a:pt x="366" y="85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183183" y="178643"/>
              <a:ext cx="57784" cy="144234"/>
            </a:xfrm>
            <a:custGeom>
              <a:avLst/>
              <a:gdLst/>
              <a:ahLst/>
              <a:cxnLst/>
              <a:rect l="l" t="t" r="r" b="b"/>
              <a:pathLst>
                <a:path w="393" h="981" extrusionOk="0">
                  <a:moveTo>
                    <a:pt x="236" y="0"/>
                  </a:moveTo>
                  <a:lnTo>
                    <a:pt x="1" y="941"/>
                  </a:lnTo>
                  <a:lnTo>
                    <a:pt x="157" y="980"/>
                  </a:lnTo>
                  <a:lnTo>
                    <a:pt x="393" y="4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8327275" y="268920"/>
              <a:ext cx="121155" cy="132619"/>
            </a:xfrm>
            <a:custGeom>
              <a:avLst/>
              <a:gdLst/>
              <a:ahLst/>
              <a:cxnLst/>
              <a:rect l="l" t="t" r="r" b="b"/>
              <a:pathLst>
                <a:path w="824" h="902" extrusionOk="0">
                  <a:moveTo>
                    <a:pt x="693" y="0"/>
                  </a:moveTo>
                  <a:lnTo>
                    <a:pt x="0" y="784"/>
                  </a:lnTo>
                  <a:lnTo>
                    <a:pt x="118" y="902"/>
                  </a:lnTo>
                  <a:lnTo>
                    <a:pt x="823" y="10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66940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/>
          <p:nvPr/>
        </p:nvSpPr>
        <p:spPr>
          <a:xfrm rot="4957398" flipH="1">
            <a:off x="5595579" y="109783"/>
            <a:ext cx="5532877" cy="2795933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9"/>
          <p:cNvSpPr/>
          <p:nvPr/>
        </p:nvSpPr>
        <p:spPr>
          <a:xfrm rot="-554260">
            <a:off x="6844249" y="518030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3" name="Google Shape;173;p9"/>
          <p:cNvGrpSpPr/>
          <p:nvPr/>
        </p:nvGrpSpPr>
        <p:grpSpPr>
          <a:xfrm>
            <a:off x="7176772" y="-85600"/>
            <a:ext cx="910721" cy="2601927"/>
            <a:chOff x="7483196" y="0"/>
            <a:chExt cx="910721" cy="1951445"/>
          </a:xfrm>
        </p:grpSpPr>
        <p:sp>
          <p:nvSpPr>
            <p:cNvPr id="174" name="Google Shape;174;p9"/>
            <p:cNvSpPr/>
            <p:nvPr/>
          </p:nvSpPr>
          <p:spPr>
            <a:xfrm>
              <a:off x="7934600" y="0"/>
              <a:ext cx="7900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5" name="Google Shape;175;p9"/>
            <p:cNvGrpSpPr/>
            <p:nvPr/>
          </p:nvGrpSpPr>
          <p:grpSpPr>
            <a:xfrm>
              <a:off x="7483196" y="1056874"/>
              <a:ext cx="910721" cy="894571"/>
              <a:chOff x="9967321" y="-247226"/>
              <a:chExt cx="910721" cy="894571"/>
            </a:xfrm>
          </p:grpSpPr>
          <p:sp>
            <p:nvSpPr>
              <p:cNvPr id="176" name="Google Shape;176;p9"/>
              <p:cNvSpPr/>
              <p:nvPr/>
            </p:nvSpPr>
            <p:spPr>
              <a:xfrm>
                <a:off x="10180216" y="-247226"/>
                <a:ext cx="274869" cy="291704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812" extrusionOk="0">
                    <a:moveTo>
                      <a:pt x="486" y="1"/>
                    </a:moveTo>
                    <a:cubicBezTo>
                      <a:pt x="474" y="1"/>
                      <a:pt x="464" y="4"/>
                      <a:pt x="458" y="10"/>
                    </a:cubicBezTo>
                    <a:cubicBezTo>
                      <a:pt x="432" y="23"/>
                      <a:pt x="406" y="36"/>
                      <a:pt x="406" y="76"/>
                    </a:cubicBezTo>
                    <a:lnTo>
                      <a:pt x="14" y="3720"/>
                    </a:lnTo>
                    <a:cubicBezTo>
                      <a:pt x="1" y="3760"/>
                      <a:pt x="40" y="3799"/>
                      <a:pt x="79" y="3812"/>
                    </a:cubicBezTo>
                    <a:cubicBezTo>
                      <a:pt x="118" y="3812"/>
                      <a:pt x="144" y="3773"/>
                      <a:pt x="144" y="3746"/>
                    </a:cubicBezTo>
                    <a:lnTo>
                      <a:pt x="549" y="206"/>
                    </a:lnTo>
                    <a:lnTo>
                      <a:pt x="3449" y="2100"/>
                    </a:lnTo>
                    <a:cubicBezTo>
                      <a:pt x="3464" y="2113"/>
                      <a:pt x="3480" y="2118"/>
                      <a:pt x="3494" y="2118"/>
                    </a:cubicBezTo>
                    <a:cubicBezTo>
                      <a:pt x="3552" y="2118"/>
                      <a:pt x="3591" y="2025"/>
                      <a:pt x="3528" y="1983"/>
                    </a:cubicBezTo>
                    <a:lnTo>
                      <a:pt x="523" y="10"/>
                    </a:lnTo>
                    <a:cubicBezTo>
                      <a:pt x="510" y="4"/>
                      <a:pt x="497" y="1"/>
                      <a:pt x="4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7" name="Google Shape;177;p9"/>
              <p:cNvSpPr/>
              <p:nvPr/>
            </p:nvSpPr>
            <p:spPr>
              <a:xfrm>
                <a:off x="10384157" y="357325"/>
                <a:ext cx="277011" cy="29002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790" extrusionOk="0">
                    <a:moveTo>
                      <a:pt x="3541" y="1"/>
                    </a:moveTo>
                    <a:cubicBezTo>
                      <a:pt x="3502" y="1"/>
                      <a:pt x="3462" y="27"/>
                      <a:pt x="3462" y="66"/>
                    </a:cubicBezTo>
                    <a:lnTo>
                      <a:pt x="2966" y="3580"/>
                    </a:lnTo>
                    <a:lnTo>
                      <a:pt x="118" y="1607"/>
                    </a:lnTo>
                    <a:cubicBezTo>
                      <a:pt x="106" y="1596"/>
                      <a:pt x="89" y="1589"/>
                      <a:pt x="72" y="1589"/>
                    </a:cubicBezTo>
                    <a:cubicBezTo>
                      <a:pt x="50" y="1589"/>
                      <a:pt x="28" y="1599"/>
                      <a:pt x="14" y="1621"/>
                    </a:cubicBezTo>
                    <a:cubicBezTo>
                      <a:pt x="1" y="1647"/>
                      <a:pt x="1" y="1699"/>
                      <a:pt x="40" y="1725"/>
                    </a:cubicBezTo>
                    <a:lnTo>
                      <a:pt x="2992" y="3776"/>
                    </a:lnTo>
                    <a:cubicBezTo>
                      <a:pt x="2992" y="3789"/>
                      <a:pt x="3018" y="3789"/>
                      <a:pt x="3031" y="3789"/>
                    </a:cubicBezTo>
                    <a:lnTo>
                      <a:pt x="3057" y="3789"/>
                    </a:lnTo>
                    <a:cubicBezTo>
                      <a:pt x="3084" y="3776"/>
                      <a:pt x="3097" y="3750"/>
                      <a:pt x="3097" y="3724"/>
                    </a:cubicBezTo>
                    <a:lnTo>
                      <a:pt x="3606" y="92"/>
                    </a:lnTo>
                    <a:cubicBezTo>
                      <a:pt x="3619" y="53"/>
                      <a:pt x="3580" y="14"/>
                      <a:pt x="35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8" name="Google Shape;178;p9"/>
              <p:cNvSpPr/>
              <p:nvPr/>
            </p:nvSpPr>
            <p:spPr>
              <a:xfrm>
                <a:off x="10396171" y="-237507"/>
                <a:ext cx="273951" cy="286041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738" extrusionOk="0">
                    <a:moveTo>
                      <a:pt x="3162" y="1"/>
                    </a:moveTo>
                    <a:lnTo>
                      <a:pt x="40" y="1934"/>
                    </a:lnTo>
                    <a:cubicBezTo>
                      <a:pt x="13" y="1960"/>
                      <a:pt x="0" y="2000"/>
                      <a:pt x="13" y="2039"/>
                    </a:cubicBezTo>
                    <a:cubicBezTo>
                      <a:pt x="30" y="2064"/>
                      <a:pt x="58" y="2079"/>
                      <a:pt x="83" y="2079"/>
                    </a:cubicBezTo>
                    <a:cubicBezTo>
                      <a:pt x="96" y="2079"/>
                      <a:pt x="109" y="2074"/>
                      <a:pt x="118" y="2065"/>
                    </a:cubicBezTo>
                    <a:lnTo>
                      <a:pt x="3136" y="197"/>
                    </a:lnTo>
                    <a:lnTo>
                      <a:pt x="3423" y="3659"/>
                    </a:lnTo>
                    <a:cubicBezTo>
                      <a:pt x="3436" y="3698"/>
                      <a:pt x="3462" y="3737"/>
                      <a:pt x="3501" y="3737"/>
                    </a:cubicBezTo>
                    <a:lnTo>
                      <a:pt x="3514" y="3724"/>
                    </a:lnTo>
                    <a:cubicBezTo>
                      <a:pt x="3554" y="3724"/>
                      <a:pt x="3580" y="3685"/>
                      <a:pt x="3580" y="3646"/>
                    </a:cubicBezTo>
                    <a:lnTo>
                      <a:pt x="3279" y="66"/>
                    </a:lnTo>
                    <a:cubicBezTo>
                      <a:pt x="3279" y="40"/>
                      <a:pt x="3266" y="14"/>
                      <a:pt x="3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10171262" y="346305"/>
                <a:ext cx="273109" cy="287036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3751" extrusionOk="0">
                    <a:moveTo>
                      <a:pt x="78" y="1"/>
                    </a:moveTo>
                    <a:cubicBezTo>
                      <a:pt x="39" y="1"/>
                      <a:pt x="0" y="40"/>
                      <a:pt x="0" y="79"/>
                    </a:cubicBezTo>
                    <a:lnTo>
                      <a:pt x="209" y="3672"/>
                    </a:lnTo>
                    <a:cubicBezTo>
                      <a:pt x="209" y="3698"/>
                      <a:pt x="222" y="3724"/>
                      <a:pt x="248" y="3737"/>
                    </a:cubicBezTo>
                    <a:cubicBezTo>
                      <a:pt x="261" y="3737"/>
                      <a:pt x="274" y="3750"/>
                      <a:pt x="287" y="3750"/>
                    </a:cubicBezTo>
                    <a:cubicBezTo>
                      <a:pt x="301" y="3737"/>
                      <a:pt x="314" y="3737"/>
                      <a:pt x="327" y="3724"/>
                    </a:cubicBezTo>
                    <a:lnTo>
                      <a:pt x="3501" y="1882"/>
                    </a:lnTo>
                    <a:cubicBezTo>
                      <a:pt x="3569" y="1837"/>
                      <a:pt x="3520" y="1744"/>
                      <a:pt x="3455" y="1744"/>
                    </a:cubicBezTo>
                    <a:cubicBezTo>
                      <a:pt x="3444" y="1744"/>
                      <a:pt x="3434" y="1746"/>
                      <a:pt x="3423" y="1751"/>
                    </a:cubicBezTo>
                    <a:lnTo>
                      <a:pt x="353" y="3541"/>
                    </a:lnTo>
                    <a:lnTo>
                      <a:pt x="157" y="79"/>
                    </a:lnTo>
                    <a:cubicBezTo>
                      <a:pt x="157" y="27"/>
                      <a:pt x="118" y="1"/>
                      <a:pt x="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10581134" y="-36552"/>
                <a:ext cx="290939" cy="276399"/>
              </a:xfrm>
              <a:custGeom>
                <a:avLst/>
                <a:gdLst/>
                <a:ahLst/>
                <a:cxnLst/>
                <a:rect l="l" t="t" r="r" b="b"/>
                <a:pathLst>
                  <a:path w="3802" h="3612" extrusionOk="0">
                    <a:moveTo>
                      <a:pt x="92" y="1"/>
                    </a:moveTo>
                    <a:cubicBezTo>
                      <a:pt x="52" y="1"/>
                      <a:pt x="13" y="27"/>
                      <a:pt x="0" y="66"/>
                    </a:cubicBezTo>
                    <a:cubicBezTo>
                      <a:pt x="0" y="105"/>
                      <a:pt x="26" y="144"/>
                      <a:pt x="65" y="144"/>
                    </a:cubicBezTo>
                    <a:lnTo>
                      <a:pt x="3593" y="641"/>
                    </a:lnTo>
                    <a:lnTo>
                      <a:pt x="1607" y="3489"/>
                    </a:lnTo>
                    <a:cubicBezTo>
                      <a:pt x="1581" y="3528"/>
                      <a:pt x="1594" y="3580"/>
                      <a:pt x="1633" y="3593"/>
                    </a:cubicBezTo>
                    <a:cubicBezTo>
                      <a:pt x="1633" y="3606"/>
                      <a:pt x="1659" y="3606"/>
                      <a:pt x="1672" y="3606"/>
                    </a:cubicBezTo>
                    <a:cubicBezTo>
                      <a:pt x="1679" y="3610"/>
                      <a:pt x="1686" y="3611"/>
                      <a:pt x="1693" y="3611"/>
                    </a:cubicBezTo>
                    <a:cubicBezTo>
                      <a:pt x="1711" y="3611"/>
                      <a:pt x="1728" y="3599"/>
                      <a:pt x="1738" y="3580"/>
                    </a:cubicBezTo>
                    <a:lnTo>
                      <a:pt x="3788" y="615"/>
                    </a:lnTo>
                    <a:cubicBezTo>
                      <a:pt x="3802" y="602"/>
                      <a:pt x="3802" y="562"/>
                      <a:pt x="3788" y="549"/>
                    </a:cubicBezTo>
                    <a:cubicBezTo>
                      <a:pt x="3775" y="523"/>
                      <a:pt x="3749" y="510"/>
                      <a:pt x="3723" y="497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1" name="Google Shape;181;p9"/>
              <p:cNvSpPr/>
              <p:nvPr/>
            </p:nvSpPr>
            <p:spPr>
              <a:xfrm>
                <a:off x="9967321" y="156599"/>
                <a:ext cx="291627" cy="27884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644" extrusionOk="0">
                    <a:moveTo>
                      <a:pt x="2199" y="0"/>
                    </a:moveTo>
                    <a:cubicBezTo>
                      <a:pt x="2177" y="0"/>
                      <a:pt x="2158" y="14"/>
                      <a:pt x="2143" y="37"/>
                    </a:cubicBezTo>
                    <a:lnTo>
                      <a:pt x="13" y="2924"/>
                    </a:lnTo>
                    <a:cubicBezTo>
                      <a:pt x="0" y="2950"/>
                      <a:pt x="0" y="2976"/>
                      <a:pt x="13" y="3002"/>
                    </a:cubicBezTo>
                    <a:cubicBezTo>
                      <a:pt x="13" y="3029"/>
                      <a:pt x="39" y="3042"/>
                      <a:pt x="65" y="3042"/>
                    </a:cubicBezTo>
                    <a:lnTo>
                      <a:pt x="3684" y="3643"/>
                    </a:lnTo>
                    <a:lnTo>
                      <a:pt x="3710" y="3643"/>
                    </a:lnTo>
                    <a:cubicBezTo>
                      <a:pt x="3714" y="3643"/>
                      <a:pt x="3718" y="3643"/>
                      <a:pt x="3722" y="3643"/>
                    </a:cubicBezTo>
                    <a:cubicBezTo>
                      <a:pt x="3803" y="3643"/>
                      <a:pt x="3811" y="3511"/>
                      <a:pt x="3723" y="3499"/>
                    </a:cubicBezTo>
                    <a:lnTo>
                      <a:pt x="209" y="2924"/>
                    </a:lnTo>
                    <a:lnTo>
                      <a:pt x="2260" y="129"/>
                    </a:lnTo>
                    <a:cubicBezTo>
                      <a:pt x="2286" y="89"/>
                      <a:pt x="2273" y="37"/>
                      <a:pt x="2247" y="24"/>
                    </a:cubicBezTo>
                    <a:cubicBezTo>
                      <a:pt x="2231" y="8"/>
                      <a:pt x="2214" y="0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0595062" y="149099"/>
                <a:ext cx="282980" cy="284281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715" extrusionOk="0">
                    <a:moveTo>
                      <a:pt x="1378" y="1"/>
                    </a:moveTo>
                    <a:cubicBezTo>
                      <a:pt x="1322" y="1"/>
                      <a:pt x="1273" y="65"/>
                      <a:pt x="1320" y="122"/>
                    </a:cubicBezTo>
                    <a:lnTo>
                      <a:pt x="3476" y="2931"/>
                    </a:lnTo>
                    <a:lnTo>
                      <a:pt x="66" y="3558"/>
                    </a:lnTo>
                    <a:cubicBezTo>
                      <a:pt x="27" y="3571"/>
                      <a:pt x="1" y="3610"/>
                      <a:pt x="1" y="3649"/>
                    </a:cubicBezTo>
                    <a:cubicBezTo>
                      <a:pt x="14" y="3675"/>
                      <a:pt x="40" y="3701"/>
                      <a:pt x="79" y="3714"/>
                    </a:cubicBezTo>
                    <a:lnTo>
                      <a:pt x="92" y="3714"/>
                    </a:lnTo>
                    <a:lnTo>
                      <a:pt x="3620" y="3061"/>
                    </a:lnTo>
                    <a:cubicBezTo>
                      <a:pt x="3672" y="3048"/>
                      <a:pt x="3698" y="2983"/>
                      <a:pt x="3672" y="2944"/>
                    </a:cubicBezTo>
                    <a:lnTo>
                      <a:pt x="1438" y="31"/>
                    </a:lnTo>
                    <a:cubicBezTo>
                      <a:pt x="1420" y="9"/>
                      <a:pt x="1399" y="1"/>
                      <a:pt x="1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9967321" y="-32725"/>
                <a:ext cx="284434" cy="282138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3687" extrusionOk="0">
                    <a:moveTo>
                      <a:pt x="3635" y="0"/>
                    </a:moveTo>
                    <a:cubicBezTo>
                      <a:pt x="3630" y="0"/>
                      <a:pt x="3624" y="1"/>
                      <a:pt x="3619" y="3"/>
                    </a:cubicBezTo>
                    <a:lnTo>
                      <a:pt x="65" y="565"/>
                    </a:lnTo>
                    <a:cubicBezTo>
                      <a:pt x="39" y="565"/>
                      <a:pt x="13" y="578"/>
                      <a:pt x="0" y="604"/>
                    </a:cubicBezTo>
                    <a:cubicBezTo>
                      <a:pt x="0" y="630"/>
                      <a:pt x="0" y="656"/>
                      <a:pt x="13" y="682"/>
                    </a:cubicBezTo>
                    <a:lnTo>
                      <a:pt x="2169" y="3648"/>
                    </a:lnTo>
                    <a:cubicBezTo>
                      <a:pt x="2182" y="3674"/>
                      <a:pt x="2195" y="3687"/>
                      <a:pt x="2221" y="3687"/>
                    </a:cubicBezTo>
                    <a:cubicBezTo>
                      <a:pt x="2234" y="3687"/>
                      <a:pt x="2260" y="3674"/>
                      <a:pt x="2273" y="3674"/>
                    </a:cubicBezTo>
                    <a:cubicBezTo>
                      <a:pt x="2299" y="3648"/>
                      <a:pt x="2312" y="3595"/>
                      <a:pt x="2286" y="3569"/>
                    </a:cubicBezTo>
                    <a:lnTo>
                      <a:pt x="209" y="695"/>
                    </a:lnTo>
                    <a:lnTo>
                      <a:pt x="3632" y="147"/>
                    </a:lnTo>
                    <a:cubicBezTo>
                      <a:pt x="3717" y="147"/>
                      <a:pt x="3700" y="0"/>
                      <a:pt x="36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127260" y="-93486"/>
                <a:ext cx="614858" cy="613787"/>
              </a:xfrm>
              <a:custGeom>
                <a:avLst/>
                <a:gdLst/>
                <a:ahLst/>
                <a:cxnLst/>
                <a:rect l="l" t="t" r="r" b="b"/>
                <a:pathLst>
                  <a:path w="8035" h="8021" extrusionOk="0">
                    <a:moveTo>
                      <a:pt x="4024" y="0"/>
                    </a:moveTo>
                    <a:cubicBezTo>
                      <a:pt x="1803" y="0"/>
                      <a:pt x="0" y="1790"/>
                      <a:pt x="0" y="4011"/>
                    </a:cubicBezTo>
                    <a:cubicBezTo>
                      <a:pt x="0" y="6231"/>
                      <a:pt x="1803" y="8021"/>
                      <a:pt x="4024" y="8021"/>
                    </a:cubicBezTo>
                    <a:cubicBezTo>
                      <a:pt x="6232" y="8021"/>
                      <a:pt x="8034" y="6231"/>
                      <a:pt x="8034" y="4011"/>
                    </a:cubicBezTo>
                    <a:cubicBezTo>
                      <a:pt x="8034" y="1790"/>
                      <a:pt x="6232" y="0"/>
                      <a:pt x="40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10053260" y="-72901"/>
                <a:ext cx="666817" cy="57124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7465" extrusionOk="0">
                    <a:moveTo>
                      <a:pt x="4991" y="45"/>
                    </a:moveTo>
                    <a:cubicBezTo>
                      <a:pt x="7016" y="45"/>
                      <a:pt x="8675" y="1704"/>
                      <a:pt x="8675" y="3742"/>
                    </a:cubicBezTo>
                    <a:cubicBezTo>
                      <a:pt x="8675" y="5969"/>
                      <a:pt x="6857" y="7443"/>
                      <a:pt x="4956" y="7443"/>
                    </a:cubicBezTo>
                    <a:cubicBezTo>
                      <a:pt x="4048" y="7443"/>
                      <a:pt x="3121" y="7106"/>
                      <a:pt x="2365" y="6354"/>
                    </a:cubicBezTo>
                    <a:cubicBezTo>
                      <a:pt x="40" y="4029"/>
                      <a:pt x="1699" y="45"/>
                      <a:pt x="4991" y="45"/>
                    </a:cubicBezTo>
                    <a:close/>
                    <a:moveTo>
                      <a:pt x="4959" y="1"/>
                    </a:moveTo>
                    <a:cubicBezTo>
                      <a:pt x="4042" y="1"/>
                      <a:pt x="3109" y="342"/>
                      <a:pt x="2352" y="1103"/>
                    </a:cubicBezTo>
                    <a:cubicBezTo>
                      <a:pt x="1" y="3454"/>
                      <a:pt x="1660" y="7465"/>
                      <a:pt x="4991" y="7465"/>
                    </a:cubicBezTo>
                    <a:cubicBezTo>
                      <a:pt x="7042" y="7465"/>
                      <a:pt x="8714" y="5792"/>
                      <a:pt x="8714" y="3742"/>
                    </a:cubicBezTo>
                    <a:cubicBezTo>
                      <a:pt x="8714" y="1489"/>
                      <a:pt x="6874" y="1"/>
                      <a:pt x="4959" y="1"/>
                    </a:cubicBezTo>
                    <a:close/>
                  </a:path>
                </a:pathLst>
              </a:custGeom>
              <a:solidFill>
                <a:srgbClr val="5A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62232" y="-33031"/>
                <a:ext cx="517904" cy="491351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421" extrusionOk="0">
                    <a:moveTo>
                      <a:pt x="3557" y="1"/>
                    </a:moveTo>
                    <a:cubicBezTo>
                      <a:pt x="2986" y="1"/>
                      <a:pt x="2410" y="153"/>
                      <a:pt x="1895" y="464"/>
                    </a:cubicBezTo>
                    <a:cubicBezTo>
                      <a:pt x="562" y="1274"/>
                      <a:pt x="1" y="2907"/>
                      <a:pt x="562" y="4357"/>
                    </a:cubicBezTo>
                    <a:cubicBezTo>
                      <a:pt x="1042" y="5613"/>
                      <a:pt x="2250" y="6420"/>
                      <a:pt x="3568" y="6420"/>
                    </a:cubicBezTo>
                    <a:cubicBezTo>
                      <a:pt x="3757" y="6420"/>
                      <a:pt x="3949" y="6403"/>
                      <a:pt x="4142" y="6369"/>
                    </a:cubicBezTo>
                    <a:cubicBezTo>
                      <a:pt x="5657" y="6094"/>
                      <a:pt x="6767" y="4762"/>
                      <a:pt x="6767" y="3221"/>
                    </a:cubicBezTo>
                    <a:cubicBezTo>
                      <a:pt x="6767" y="2424"/>
                      <a:pt x="6480" y="1666"/>
                      <a:pt x="5957" y="1078"/>
                    </a:cubicBezTo>
                    <a:cubicBezTo>
                      <a:pt x="5329" y="370"/>
                      <a:pt x="4448" y="1"/>
                      <a:pt x="3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10183200" y="-14283"/>
                <a:ext cx="496937" cy="473062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6182" extrusionOk="0">
                    <a:moveTo>
                      <a:pt x="3531" y="1"/>
                    </a:moveTo>
                    <a:cubicBezTo>
                      <a:pt x="2710" y="1"/>
                      <a:pt x="1891" y="315"/>
                      <a:pt x="1268" y="938"/>
                    </a:cubicBezTo>
                    <a:cubicBezTo>
                      <a:pt x="53" y="2153"/>
                      <a:pt x="1" y="4086"/>
                      <a:pt x="1137" y="5353"/>
                    </a:cubicBezTo>
                    <a:cubicBezTo>
                      <a:pt x="1774" y="5925"/>
                      <a:pt x="2527" y="6182"/>
                      <a:pt x="3264" y="6182"/>
                    </a:cubicBezTo>
                    <a:cubicBezTo>
                      <a:pt x="4919" y="6182"/>
                      <a:pt x="6493" y="4891"/>
                      <a:pt x="6493" y="2976"/>
                    </a:cubicBezTo>
                    <a:cubicBezTo>
                      <a:pt x="6493" y="2179"/>
                      <a:pt x="6206" y="1408"/>
                      <a:pt x="5670" y="820"/>
                    </a:cubicBezTo>
                    <a:cubicBezTo>
                      <a:pt x="5060" y="272"/>
                      <a:pt x="4295" y="1"/>
                      <a:pt x="35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2892925" y="2750467"/>
            <a:ext cx="5366700" cy="11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subTitle" idx="1"/>
          </p:nvPr>
        </p:nvSpPr>
        <p:spPr>
          <a:xfrm>
            <a:off x="2892975" y="3976117"/>
            <a:ext cx="5366700" cy="16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0" name="Google Shape;190;p9"/>
          <p:cNvSpPr/>
          <p:nvPr/>
        </p:nvSpPr>
        <p:spPr>
          <a:xfrm rot="10800000">
            <a:off x="138323" y="5610608"/>
            <a:ext cx="3842376" cy="1300065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9"/>
          <p:cNvSpPr/>
          <p:nvPr/>
        </p:nvSpPr>
        <p:spPr>
          <a:xfrm rot="-554260">
            <a:off x="4317835" y="859325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9"/>
          <p:cNvSpPr/>
          <p:nvPr/>
        </p:nvSpPr>
        <p:spPr>
          <a:xfrm rot="-554252">
            <a:off x="427009" y="2748953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9"/>
          <p:cNvSpPr/>
          <p:nvPr/>
        </p:nvSpPr>
        <p:spPr>
          <a:xfrm rot="-554260">
            <a:off x="7329310" y="61388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98842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>
            <a:spLocks noGrp="1"/>
          </p:cNvSpPr>
          <p:nvPr>
            <p:ph type="title" hasCustomPrompt="1"/>
          </p:nvPr>
        </p:nvSpPr>
        <p:spPr>
          <a:xfrm>
            <a:off x="3483575" y="2171400"/>
            <a:ext cx="4536900" cy="18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9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8" name="Google Shape;198;p11"/>
          <p:cNvSpPr txBox="1">
            <a:spLocks noGrp="1"/>
          </p:cNvSpPr>
          <p:nvPr>
            <p:ph type="body" idx="1"/>
          </p:nvPr>
        </p:nvSpPr>
        <p:spPr>
          <a:xfrm>
            <a:off x="3483575" y="4038600"/>
            <a:ext cx="4536900" cy="6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7592181" y="-792346"/>
            <a:ext cx="952091" cy="2385199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-5400000">
            <a:off x="5579115" y="-742346"/>
            <a:ext cx="452693" cy="1785772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-4914955" flipH="1">
            <a:off x="-2370688" y="5392903"/>
            <a:ext cx="5532997" cy="2795954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2" name="Google Shape;202;p11"/>
          <p:cNvGrpSpPr/>
          <p:nvPr/>
        </p:nvGrpSpPr>
        <p:grpSpPr>
          <a:xfrm flipH="1">
            <a:off x="-245897" y="-576279"/>
            <a:ext cx="2128540" cy="2620700"/>
            <a:chOff x="7164153" y="-355122"/>
            <a:chExt cx="2128540" cy="1965525"/>
          </a:xfrm>
        </p:grpSpPr>
        <p:sp>
          <p:nvSpPr>
            <p:cNvPr id="203" name="Google Shape;203;p11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1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1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11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11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1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1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1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1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1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1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11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11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11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11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" name="Google Shape;218;p11"/>
          <p:cNvSpPr/>
          <p:nvPr/>
        </p:nvSpPr>
        <p:spPr>
          <a:xfrm rot="-554260">
            <a:off x="3010610" y="1429059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-554252">
            <a:off x="5076571" y="847786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54260">
            <a:off x="7596774" y="5563547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54260">
            <a:off x="5066110" y="5731559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2" name="Google Shape;222;p11"/>
          <p:cNvGrpSpPr/>
          <p:nvPr/>
        </p:nvGrpSpPr>
        <p:grpSpPr>
          <a:xfrm>
            <a:off x="7692835" y="-292081"/>
            <a:ext cx="910721" cy="2841776"/>
            <a:chOff x="7483196" y="-179886"/>
            <a:chExt cx="910721" cy="2131332"/>
          </a:xfrm>
        </p:grpSpPr>
        <p:sp>
          <p:nvSpPr>
            <p:cNvPr id="223" name="Google Shape;223;p11"/>
            <p:cNvSpPr/>
            <p:nvPr/>
          </p:nvSpPr>
          <p:spPr>
            <a:xfrm>
              <a:off x="7934588" y="-179886"/>
              <a:ext cx="7925" cy="1411250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24" name="Google Shape;224;p11"/>
            <p:cNvGrpSpPr/>
            <p:nvPr/>
          </p:nvGrpSpPr>
          <p:grpSpPr>
            <a:xfrm>
              <a:off x="7483196" y="1056874"/>
              <a:ext cx="910721" cy="894571"/>
              <a:chOff x="9967321" y="-247226"/>
              <a:chExt cx="910721" cy="894571"/>
            </a:xfrm>
          </p:grpSpPr>
          <p:sp>
            <p:nvSpPr>
              <p:cNvPr id="225" name="Google Shape;225;p11"/>
              <p:cNvSpPr/>
              <p:nvPr/>
            </p:nvSpPr>
            <p:spPr>
              <a:xfrm>
                <a:off x="10180216" y="-247226"/>
                <a:ext cx="274869" cy="291704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3812" extrusionOk="0">
                    <a:moveTo>
                      <a:pt x="486" y="1"/>
                    </a:moveTo>
                    <a:cubicBezTo>
                      <a:pt x="474" y="1"/>
                      <a:pt x="464" y="4"/>
                      <a:pt x="458" y="10"/>
                    </a:cubicBezTo>
                    <a:cubicBezTo>
                      <a:pt x="432" y="23"/>
                      <a:pt x="406" y="36"/>
                      <a:pt x="406" y="76"/>
                    </a:cubicBezTo>
                    <a:lnTo>
                      <a:pt x="14" y="3720"/>
                    </a:lnTo>
                    <a:cubicBezTo>
                      <a:pt x="1" y="3760"/>
                      <a:pt x="40" y="3799"/>
                      <a:pt x="79" y="3812"/>
                    </a:cubicBezTo>
                    <a:cubicBezTo>
                      <a:pt x="118" y="3812"/>
                      <a:pt x="144" y="3773"/>
                      <a:pt x="144" y="3746"/>
                    </a:cubicBezTo>
                    <a:lnTo>
                      <a:pt x="549" y="206"/>
                    </a:lnTo>
                    <a:lnTo>
                      <a:pt x="3449" y="2100"/>
                    </a:lnTo>
                    <a:cubicBezTo>
                      <a:pt x="3464" y="2113"/>
                      <a:pt x="3480" y="2118"/>
                      <a:pt x="3494" y="2118"/>
                    </a:cubicBezTo>
                    <a:cubicBezTo>
                      <a:pt x="3552" y="2118"/>
                      <a:pt x="3591" y="2025"/>
                      <a:pt x="3528" y="1983"/>
                    </a:cubicBezTo>
                    <a:lnTo>
                      <a:pt x="523" y="10"/>
                    </a:lnTo>
                    <a:cubicBezTo>
                      <a:pt x="510" y="4"/>
                      <a:pt x="497" y="1"/>
                      <a:pt x="4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>
                <a:off x="10384157" y="357325"/>
                <a:ext cx="277011" cy="290020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790" extrusionOk="0">
                    <a:moveTo>
                      <a:pt x="3541" y="1"/>
                    </a:moveTo>
                    <a:cubicBezTo>
                      <a:pt x="3502" y="1"/>
                      <a:pt x="3462" y="27"/>
                      <a:pt x="3462" y="66"/>
                    </a:cubicBezTo>
                    <a:lnTo>
                      <a:pt x="2966" y="3580"/>
                    </a:lnTo>
                    <a:lnTo>
                      <a:pt x="118" y="1607"/>
                    </a:lnTo>
                    <a:cubicBezTo>
                      <a:pt x="106" y="1596"/>
                      <a:pt x="89" y="1589"/>
                      <a:pt x="72" y="1589"/>
                    </a:cubicBezTo>
                    <a:cubicBezTo>
                      <a:pt x="50" y="1589"/>
                      <a:pt x="28" y="1599"/>
                      <a:pt x="14" y="1621"/>
                    </a:cubicBezTo>
                    <a:cubicBezTo>
                      <a:pt x="1" y="1647"/>
                      <a:pt x="1" y="1699"/>
                      <a:pt x="40" y="1725"/>
                    </a:cubicBezTo>
                    <a:lnTo>
                      <a:pt x="2992" y="3776"/>
                    </a:lnTo>
                    <a:cubicBezTo>
                      <a:pt x="2992" y="3789"/>
                      <a:pt x="3018" y="3789"/>
                      <a:pt x="3031" y="3789"/>
                    </a:cubicBezTo>
                    <a:lnTo>
                      <a:pt x="3057" y="3789"/>
                    </a:lnTo>
                    <a:cubicBezTo>
                      <a:pt x="3084" y="3776"/>
                      <a:pt x="3097" y="3750"/>
                      <a:pt x="3097" y="3724"/>
                    </a:cubicBezTo>
                    <a:lnTo>
                      <a:pt x="3606" y="92"/>
                    </a:lnTo>
                    <a:cubicBezTo>
                      <a:pt x="3619" y="53"/>
                      <a:pt x="3580" y="14"/>
                      <a:pt x="35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>
                <a:off x="10396171" y="-237507"/>
                <a:ext cx="273951" cy="286041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738" extrusionOk="0">
                    <a:moveTo>
                      <a:pt x="3162" y="1"/>
                    </a:moveTo>
                    <a:lnTo>
                      <a:pt x="40" y="1934"/>
                    </a:lnTo>
                    <a:cubicBezTo>
                      <a:pt x="13" y="1960"/>
                      <a:pt x="0" y="2000"/>
                      <a:pt x="13" y="2039"/>
                    </a:cubicBezTo>
                    <a:cubicBezTo>
                      <a:pt x="30" y="2064"/>
                      <a:pt x="58" y="2079"/>
                      <a:pt x="83" y="2079"/>
                    </a:cubicBezTo>
                    <a:cubicBezTo>
                      <a:pt x="96" y="2079"/>
                      <a:pt x="109" y="2074"/>
                      <a:pt x="118" y="2065"/>
                    </a:cubicBezTo>
                    <a:lnTo>
                      <a:pt x="3136" y="197"/>
                    </a:lnTo>
                    <a:lnTo>
                      <a:pt x="3423" y="3659"/>
                    </a:lnTo>
                    <a:cubicBezTo>
                      <a:pt x="3436" y="3698"/>
                      <a:pt x="3462" y="3737"/>
                      <a:pt x="3501" y="3737"/>
                    </a:cubicBezTo>
                    <a:lnTo>
                      <a:pt x="3514" y="3724"/>
                    </a:lnTo>
                    <a:cubicBezTo>
                      <a:pt x="3554" y="3724"/>
                      <a:pt x="3580" y="3685"/>
                      <a:pt x="3580" y="3646"/>
                    </a:cubicBezTo>
                    <a:lnTo>
                      <a:pt x="3279" y="66"/>
                    </a:lnTo>
                    <a:cubicBezTo>
                      <a:pt x="3279" y="40"/>
                      <a:pt x="3266" y="14"/>
                      <a:pt x="32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8" name="Google Shape;228;p11"/>
              <p:cNvSpPr/>
              <p:nvPr/>
            </p:nvSpPr>
            <p:spPr>
              <a:xfrm>
                <a:off x="10171262" y="346305"/>
                <a:ext cx="273109" cy="287036"/>
              </a:xfrm>
              <a:custGeom>
                <a:avLst/>
                <a:gdLst/>
                <a:ahLst/>
                <a:cxnLst/>
                <a:rect l="l" t="t" r="r" b="b"/>
                <a:pathLst>
                  <a:path w="3569" h="3751" extrusionOk="0">
                    <a:moveTo>
                      <a:pt x="78" y="1"/>
                    </a:moveTo>
                    <a:cubicBezTo>
                      <a:pt x="39" y="1"/>
                      <a:pt x="0" y="40"/>
                      <a:pt x="0" y="79"/>
                    </a:cubicBezTo>
                    <a:lnTo>
                      <a:pt x="209" y="3672"/>
                    </a:lnTo>
                    <a:cubicBezTo>
                      <a:pt x="209" y="3698"/>
                      <a:pt x="222" y="3724"/>
                      <a:pt x="248" y="3737"/>
                    </a:cubicBezTo>
                    <a:cubicBezTo>
                      <a:pt x="261" y="3737"/>
                      <a:pt x="274" y="3750"/>
                      <a:pt x="287" y="3750"/>
                    </a:cubicBezTo>
                    <a:cubicBezTo>
                      <a:pt x="301" y="3737"/>
                      <a:pt x="314" y="3737"/>
                      <a:pt x="327" y="3724"/>
                    </a:cubicBezTo>
                    <a:lnTo>
                      <a:pt x="3501" y="1882"/>
                    </a:lnTo>
                    <a:cubicBezTo>
                      <a:pt x="3569" y="1837"/>
                      <a:pt x="3520" y="1744"/>
                      <a:pt x="3455" y="1744"/>
                    </a:cubicBezTo>
                    <a:cubicBezTo>
                      <a:pt x="3444" y="1744"/>
                      <a:pt x="3434" y="1746"/>
                      <a:pt x="3423" y="1751"/>
                    </a:cubicBezTo>
                    <a:lnTo>
                      <a:pt x="353" y="3541"/>
                    </a:lnTo>
                    <a:lnTo>
                      <a:pt x="157" y="79"/>
                    </a:lnTo>
                    <a:cubicBezTo>
                      <a:pt x="157" y="27"/>
                      <a:pt x="118" y="1"/>
                      <a:pt x="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9" name="Google Shape;229;p11"/>
              <p:cNvSpPr/>
              <p:nvPr/>
            </p:nvSpPr>
            <p:spPr>
              <a:xfrm>
                <a:off x="10581134" y="-36552"/>
                <a:ext cx="290939" cy="276399"/>
              </a:xfrm>
              <a:custGeom>
                <a:avLst/>
                <a:gdLst/>
                <a:ahLst/>
                <a:cxnLst/>
                <a:rect l="l" t="t" r="r" b="b"/>
                <a:pathLst>
                  <a:path w="3802" h="3612" extrusionOk="0">
                    <a:moveTo>
                      <a:pt x="92" y="1"/>
                    </a:moveTo>
                    <a:cubicBezTo>
                      <a:pt x="52" y="1"/>
                      <a:pt x="13" y="27"/>
                      <a:pt x="0" y="66"/>
                    </a:cubicBezTo>
                    <a:cubicBezTo>
                      <a:pt x="0" y="105"/>
                      <a:pt x="26" y="144"/>
                      <a:pt x="65" y="144"/>
                    </a:cubicBezTo>
                    <a:lnTo>
                      <a:pt x="3593" y="641"/>
                    </a:lnTo>
                    <a:lnTo>
                      <a:pt x="1607" y="3489"/>
                    </a:lnTo>
                    <a:cubicBezTo>
                      <a:pt x="1581" y="3528"/>
                      <a:pt x="1594" y="3580"/>
                      <a:pt x="1633" y="3593"/>
                    </a:cubicBezTo>
                    <a:cubicBezTo>
                      <a:pt x="1633" y="3606"/>
                      <a:pt x="1659" y="3606"/>
                      <a:pt x="1672" y="3606"/>
                    </a:cubicBezTo>
                    <a:cubicBezTo>
                      <a:pt x="1679" y="3610"/>
                      <a:pt x="1686" y="3611"/>
                      <a:pt x="1693" y="3611"/>
                    </a:cubicBezTo>
                    <a:cubicBezTo>
                      <a:pt x="1711" y="3611"/>
                      <a:pt x="1728" y="3599"/>
                      <a:pt x="1738" y="3580"/>
                    </a:cubicBezTo>
                    <a:lnTo>
                      <a:pt x="3788" y="615"/>
                    </a:lnTo>
                    <a:cubicBezTo>
                      <a:pt x="3802" y="602"/>
                      <a:pt x="3802" y="562"/>
                      <a:pt x="3788" y="549"/>
                    </a:cubicBezTo>
                    <a:cubicBezTo>
                      <a:pt x="3775" y="523"/>
                      <a:pt x="3749" y="510"/>
                      <a:pt x="3723" y="497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>
                <a:off x="9967321" y="156599"/>
                <a:ext cx="291627" cy="278848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644" extrusionOk="0">
                    <a:moveTo>
                      <a:pt x="2199" y="0"/>
                    </a:moveTo>
                    <a:cubicBezTo>
                      <a:pt x="2177" y="0"/>
                      <a:pt x="2158" y="14"/>
                      <a:pt x="2143" y="37"/>
                    </a:cubicBezTo>
                    <a:lnTo>
                      <a:pt x="13" y="2924"/>
                    </a:lnTo>
                    <a:cubicBezTo>
                      <a:pt x="0" y="2950"/>
                      <a:pt x="0" y="2976"/>
                      <a:pt x="13" y="3002"/>
                    </a:cubicBezTo>
                    <a:cubicBezTo>
                      <a:pt x="13" y="3029"/>
                      <a:pt x="39" y="3042"/>
                      <a:pt x="65" y="3042"/>
                    </a:cubicBezTo>
                    <a:lnTo>
                      <a:pt x="3684" y="3643"/>
                    </a:lnTo>
                    <a:lnTo>
                      <a:pt x="3710" y="3643"/>
                    </a:lnTo>
                    <a:cubicBezTo>
                      <a:pt x="3714" y="3643"/>
                      <a:pt x="3718" y="3643"/>
                      <a:pt x="3722" y="3643"/>
                    </a:cubicBezTo>
                    <a:cubicBezTo>
                      <a:pt x="3803" y="3643"/>
                      <a:pt x="3811" y="3511"/>
                      <a:pt x="3723" y="3499"/>
                    </a:cubicBezTo>
                    <a:lnTo>
                      <a:pt x="209" y="2924"/>
                    </a:lnTo>
                    <a:lnTo>
                      <a:pt x="2260" y="129"/>
                    </a:lnTo>
                    <a:cubicBezTo>
                      <a:pt x="2286" y="89"/>
                      <a:pt x="2273" y="37"/>
                      <a:pt x="2247" y="24"/>
                    </a:cubicBezTo>
                    <a:cubicBezTo>
                      <a:pt x="2231" y="8"/>
                      <a:pt x="2214" y="0"/>
                      <a:pt x="21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>
                <a:off x="10595062" y="149099"/>
                <a:ext cx="282980" cy="284281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715" extrusionOk="0">
                    <a:moveTo>
                      <a:pt x="1378" y="1"/>
                    </a:moveTo>
                    <a:cubicBezTo>
                      <a:pt x="1322" y="1"/>
                      <a:pt x="1273" y="65"/>
                      <a:pt x="1320" y="122"/>
                    </a:cubicBezTo>
                    <a:lnTo>
                      <a:pt x="3476" y="2931"/>
                    </a:lnTo>
                    <a:lnTo>
                      <a:pt x="66" y="3558"/>
                    </a:lnTo>
                    <a:cubicBezTo>
                      <a:pt x="27" y="3571"/>
                      <a:pt x="1" y="3610"/>
                      <a:pt x="1" y="3649"/>
                    </a:cubicBezTo>
                    <a:cubicBezTo>
                      <a:pt x="14" y="3675"/>
                      <a:pt x="40" y="3701"/>
                      <a:pt x="79" y="3714"/>
                    </a:cubicBezTo>
                    <a:lnTo>
                      <a:pt x="92" y="3714"/>
                    </a:lnTo>
                    <a:lnTo>
                      <a:pt x="3620" y="3061"/>
                    </a:lnTo>
                    <a:cubicBezTo>
                      <a:pt x="3672" y="3048"/>
                      <a:pt x="3698" y="2983"/>
                      <a:pt x="3672" y="2944"/>
                    </a:cubicBezTo>
                    <a:lnTo>
                      <a:pt x="1438" y="31"/>
                    </a:lnTo>
                    <a:cubicBezTo>
                      <a:pt x="1420" y="9"/>
                      <a:pt x="1399" y="1"/>
                      <a:pt x="1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>
                <a:off x="9967321" y="-32725"/>
                <a:ext cx="284434" cy="282138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3687" extrusionOk="0">
                    <a:moveTo>
                      <a:pt x="3635" y="0"/>
                    </a:moveTo>
                    <a:cubicBezTo>
                      <a:pt x="3630" y="0"/>
                      <a:pt x="3624" y="1"/>
                      <a:pt x="3619" y="3"/>
                    </a:cubicBezTo>
                    <a:lnTo>
                      <a:pt x="65" y="565"/>
                    </a:lnTo>
                    <a:cubicBezTo>
                      <a:pt x="39" y="565"/>
                      <a:pt x="13" y="578"/>
                      <a:pt x="0" y="604"/>
                    </a:cubicBezTo>
                    <a:cubicBezTo>
                      <a:pt x="0" y="630"/>
                      <a:pt x="0" y="656"/>
                      <a:pt x="13" y="682"/>
                    </a:cubicBezTo>
                    <a:lnTo>
                      <a:pt x="2169" y="3648"/>
                    </a:lnTo>
                    <a:cubicBezTo>
                      <a:pt x="2182" y="3674"/>
                      <a:pt x="2195" y="3687"/>
                      <a:pt x="2221" y="3687"/>
                    </a:cubicBezTo>
                    <a:cubicBezTo>
                      <a:pt x="2234" y="3687"/>
                      <a:pt x="2260" y="3674"/>
                      <a:pt x="2273" y="3674"/>
                    </a:cubicBezTo>
                    <a:cubicBezTo>
                      <a:pt x="2299" y="3648"/>
                      <a:pt x="2312" y="3595"/>
                      <a:pt x="2286" y="3569"/>
                    </a:cubicBezTo>
                    <a:lnTo>
                      <a:pt x="209" y="695"/>
                    </a:lnTo>
                    <a:lnTo>
                      <a:pt x="3632" y="147"/>
                    </a:lnTo>
                    <a:cubicBezTo>
                      <a:pt x="3717" y="147"/>
                      <a:pt x="3700" y="0"/>
                      <a:pt x="36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>
                <a:off x="10127260" y="-93486"/>
                <a:ext cx="614858" cy="613787"/>
              </a:xfrm>
              <a:custGeom>
                <a:avLst/>
                <a:gdLst/>
                <a:ahLst/>
                <a:cxnLst/>
                <a:rect l="l" t="t" r="r" b="b"/>
                <a:pathLst>
                  <a:path w="8035" h="8021" extrusionOk="0">
                    <a:moveTo>
                      <a:pt x="4024" y="0"/>
                    </a:moveTo>
                    <a:cubicBezTo>
                      <a:pt x="1803" y="0"/>
                      <a:pt x="0" y="1790"/>
                      <a:pt x="0" y="4011"/>
                    </a:cubicBezTo>
                    <a:cubicBezTo>
                      <a:pt x="0" y="6231"/>
                      <a:pt x="1803" y="8021"/>
                      <a:pt x="4024" y="8021"/>
                    </a:cubicBezTo>
                    <a:cubicBezTo>
                      <a:pt x="6232" y="8021"/>
                      <a:pt x="8034" y="6231"/>
                      <a:pt x="8034" y="4011"/>
                    </a:cubicBezTo>
                    <a:cubicBezTo>
                      <a:pt x="8034" y="1790"/>
                      <a:pt x="6232" y="0"/>
                      <a:pt x="40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4" name="Google Shape;234;p11"/>
              <p:cNvSpPr/>
              <p:nvPr/>
            </p:nvSpPr>
            <p:spPr>
              <a:xfrm>
                <a:off x="10053260" y="-72901"/>
                <a:ext cx="666817" cy="571240"/>
              </a:xfrm>
              <a:custGeom>
                <a:avLst/>
                <a:gdLst/>
                <a:ahLst/>
                <a:cxnLst/>
                <a:rect l="l" t="t" r="r" b="b"/>
                <a:pathLst>
                  <a:path w="8714" h="7465" extrusionOk="0">
                    <a:moveTo>
                      <a:pt x="4991" y="45"/>
                    </a:moveTo>
                    <a:cubicBezTo>
                      <a:pt x="7016" y="45"/>
                      <a:pt x="8675" y="1704"/>
                      <a:pt x="8675" y="3742"/>
                    </a:cubicBezTo>
                    <a:cubicBezTo>
                      <a:pt x="8675" y="5969"/>
                      <a:pt x="6857" y="7443"/>
                      <a:pt x="4956" y="7443"/>
                    </a:cubicBezTo>
                    <a:cubicBezTo>
                      <a:pt x="4048" y="7443"/>
                      <a:pt x="3121" y="7106"/>
                      <a:pt x="2365" y="6354"/>
                    </a:cubicBezTo>
                    <a:cubicBezTo>
                      <a:pt x="40" y="4029"/>
                      <a:pt x="1699" y="45"/>
                      <a:pt x="4991" y="45"/>
                    </a:cubicBezTo>
                    <a:close/>
                    <a:moveTo>
                      <a:pt x="4959" y="1"/>
                    </a:moveTo>
                    <a:cubicBezTo>
                      <a:pt x="4042" y="1"/>
                      <a:pt x="3109" y="342"/>
                      <a:pt x="2352" y="1103"/>
                    </a:cubicBezTo>
                    <a:cubicBezTo>
                      <a:pt x="1" y="3454"/>
                      <a:pt x="1660" y="7465"/>
                      <a:pt x="4991" y="7465"/>
                    </a:cubicBezTo>
                    <a:cubicBezTo>
                      <a:pt x="7042" y="7465"/>
                      <a:pt x="8714" y="5792"/>
                      <a:pt x="8714" y="3742"/>
                    </a:cubicBezTo>
                    <a:cubicBezTo>
                      <a:pt x="8714" y="1489"/>
                      <a:pt x="6874" y="1"/>
                      <a:pt x="4959" y="1"/>
                    </a:cubicBezTo>
                    <a:close/>
                  </a:path>
                </a:pathLst>
              </a:custGeom>
              <a:solidFill>
                <a:srgbClr val="5A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5" name="Google Shape;235;p11"/>
              <p:cNvSpPr/>
              <p:nvPr/>
            </p:nvSpPr>
            <p:spPr>
              <a:xfrm>
                <a:off x="10162232" y="-33031"/>
                <a:ext cx="517904" cy="491351"/>
              </a:xfrm>
              <a:custGeom>
                <a:avLst/>
                <a:gdLst/>
                <a:ahLst/>
                <a:cxnLst/>
                <a:rect l="l" t="t" r="r" b="b"/>
                <a:pathLst>
                  <a:path w="6768" h="6421" extrusionOk="0">
                    <a:moveTo>
                      <a:pt x="3557" y="1"/>
                    </a:moveTo>
                    <a:cubicBezTo>
                      <a:pt x="2986" y="1"/>
                      <a:pt x="2410" y="153"/>
                      <a:pt x="1895" y="464"/>
                    </a:cubicBezTo>
                    <a:cubicBezTo>
                      <a:pt x="562" y="1274"/>
                      <a:pt x="1" y="2907"/>
                      <a:pt x="562" y="4357"/>
                    </a:cubicBezTo>
                    <a:cubicBezTo>
                      <a:pt x="1042" y="5613"/>
                      <a:pt x="2250" y="6420"/>
                      <a:pt x="3568" y="6420"/>
                    </a:cubicBezTo>
                    <a:cubicBezTo>
                      <a:pt x="3757" y="6420"/>
                      <a:pt x="3949" y="6403"/>
                      <a:pt x="4142" y="6369"/>
                    </a:cubicBezTo>
                    <a:cubicBezTo>
                      <a:pt x="5657" y="6094"/>
                      <a:pt x="6767" y="4762"/>
                      <a:pt x="6767" y="3221"/>
                    </a:cubicBezTo>
                    <a:cubicBezTo>
                      <a:pt x="6767" y="2424"/>
                      <a:pt x="6480" y="1666"/>
                      <a:pt x="5957" y="1078"/>
                    </a:cubicBezTo>
                    <a:cubicBezTo>
                      <a:pt x="5329" y="370"/>
                      <a:pt x="4448" y="1"/>
                      <a:pt x="35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>
                <a:off x="10183200" y="-14283"/>
                <a:ext cx="496937" cy="473062"/>
              </a:xfrm>
              <a:custGeom>
                <a:avLst/>
                <a:gdLst/>
                <a:ahLst/>
                <a:cxnLst/>
                <a:rect l="l" t="t" r="r" b="b"/>
                <a:pathLst>
                  <a:path w="6494" h="6182" extrusionOk="0">
                    <a:moveTo>
                      <a:pt x="3531" y="1"/>
                    </a:moveTo>
                    <a:cubicBezTo>
                      <a:pt x="2710" y="1"/>
                      <a:pt x="1891" y="315"/>
                      <a:pt x="1268" y="938"/>
                    </a:cubicBezTo>
                    <a:cubicBezTo>
                      <a:pt x="53" y="2153"/>
                      <a:pt x="1" y="4086"/>
                      <a:pt x="1137" y="5353"/>
                    </a:cubicBezTo>
                    <a:cubicBezTo>
                      <a:pt x="1774" y="5925"/>
                      <a:pt x="2527" y="6182"/>
                      <a:pt x="3264" y="6182"/>
                    </a:cubicBezTo>
                    <a:cubicBezTo>
                      <a:pt x="4919" y="6182"/>
                      <a:pt x="6493" y="4891"/>
                      <a:pt x="6493" y="2976"/>
                    </a:cubicBezTo>
                    <a:cubicBezTo>
                      <a:pt x="6493" y="2179"/>
                      <a:pt x="6206" y="1408"/>
                      <a:pt x="5670" y="820"/>
                    </a:cubicBezTo>
                    <a:cubicBezTo>
                      <a:pt x="5060" y="272"/>
                      <a:pt x="4295" y="1"/>
                      <a:pt x="35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835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27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/>
          <p:nvPr/>
        </p:nvSpPr>
        <p:spPr>
          <a:xfrm rot="-4914955" flipH="1">
            <a:off x="-2370688" y="5392903"/>
            <a:ext cx="5532997" cy="2795954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hasCustomPrompt="1"/>
          </p:nvPr>
        </p:nvSpPr>
        <p:spPr>
          <a:xfrm flipH="1">
            <a:off x="807163" y="1905551"/>
            <a:ext cx="11091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subTitle" idx="1"/>
          </p:nvPr>
        </p:nvSpPr>
        <p:spPr>
          <a:xfrm>
            <a:off x="1840063" y="2337016"/>
            <a:ext cx="4022400" cy="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2"/>
          </p:nvPr>
        </p:nvSpPr>
        <p:spPr>
          <a:xfrm>
            <a:off x="1840072" y="1782520"/>
            <a:ext cx="40224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634388" y="3067133"/>
            <a:ext cx="11091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4"/>
          </p:nvPr>
        </p:nvSpPr>
        <p:spPr>
          <a:xfrm>
            <a:off x="2667298" y="3487512"/>
            <a:ext cx="4022400" cy="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5"/>
          </p:nvPr>
        </p:nvSpPr>
        <p:spPr>
          <a:xfrm>
            <a:off x="2667307" y="2933017"/>
            <a:ext cx="40224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2456363" y="4199603"/>
            <a:ext cx="11091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7"/>
          </p:nvPr>
        </p:nvSpPr>
        <p:spPr>
          <a:xfrm>
            <a:off x="3489255" y="4634985"/>
            <a:ext cx="4022400" cy="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8"/>
          </p:nvPr>
        </p:nvSpPr>
        <p:spPr>
          <a:xfrm>
            <a:off x="3489264" y="4082623"/>
            <a:ext cx="40224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3281531" y="5344939"/>
            <a:ext cx="11091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50" name="Google Shape;250;p13"/>
          <p:cNvSpPr txBox="1">
            <a:spLocks noGrp="1"/>
          </p:cNvSpPr>
          <p:nvPr>
            <p:ph type="subTitle" idx="13"/>
          </p:nvPr>
        </p:nvSpPr>
        <p:spPr>
          <a:xfrm>
            <a:off x="4314431" y="5778324"/>
            <a:ext cx="4022400" cy="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14"/>
          </p:nvPr>
        </p:nvSpPr>
        <p:spPr>
          <a:xfrm>
            <a:off x="4314440" y="5225961"/>
            <a:ext cx="4022400" cy="5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 rot="-5400000">
            <a:off x="6582533" y="-594699"/>
            <a:ext cx="335165" cy="1322179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3" name="Google Shape;253;p13"/>
          <p:cNvSpPr/>
          <p:nvPr/>
        </p:nvSpPr>
        <p:spPr>
          <a:xfrm rot="5400000" flipH="1">
            <a:off x="8072993" y="-631725"/>
            <a:ext cx="704928" cy="1765988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4" name="Google Shape;254;p13"/>
          <p:cNvGrpSpPr/>
          <p:nvPr/>
        </p:nvGrpSpPr>
        <p:grpSpPr>
          <a:xfrm>
            <a:off x="7695325" y="3"/>
            <a:ext cx="806914" cy="1905496"/>
            <a:chOff x="7695325" y="2"/>
            <a:chExt cx="806914" cy="1429122"/>
          </a:xfrm>
        </p:grpSpPr>
        <p:sp>
          <p:nvSpPr>
            <p:cNvPr id="255" name="Google Shape;255;p13"/>
            <p:cNvSpPr/>
            <p:nvPr/>
          </p:nvSpPr>
          <p:spPr>
            <a:xfrm>
              <a:off x="8112165" y="2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7695325" y="299649"/>
              <a:ext cx="797210" cy="474458"/>
            </a:xfrm>
            <a:custGeom>
              <a:avLst/>
              <a:gdLst/>
              <a:ahLst/>
              <a:cxnLst/>
              <a:rect l="l" t="t" r="r" b="b"/>
              <a:pathLst>
                <a:path w="5422" h="3227" extrusionOk="0">
                  <a:moveTo>
                    <a:pt x="2901" y="144"/>
                  </a:moveTo>
                  <a:cubicBezTo>
                    <a:pt x="4403" y="222"/>
                    <a:pt x="5121" y="1712"/>
                    <a:pt x="5239" y="1973"/>
                  </a:cubicBezTo>
                  <a:cubicBezTo>
                    <a:pt x="5121" y="2156"/>
                    <a:pt x="4481" y="2966"/>
                    <a:pt x="2953" y="3057"/>
                  </a:cubicBezTo>
                  <a:lnTo>
                    <a:pt x="2835" y="3057"/>
                  </a:lnTo>
                  <a:cubicBezTo>
                    <a:pt x="2799" y="3058"/>
                    <a:pt x="2762" y="3058"/>
                    <a:pt x="2726" y="3058"/>
                  </a:cubicBezTo>
                  <a:cubicBezTo>
                    <a:pt x="1140" y="3058"/>
                    <a:pt x="349" y="2230"/>
                    <a:pt x="183" y="2064"/>
                  </a:cubicBezTo>
                  <a:cubicBezTo>
                    <a:pt x="340" y="1738"/>
                    <a:pt x="1137" y="183"/>
                    <a:pt x="2744" y="144"/>
                  </a:cubicBezTo>
                  <a:close/>
                  <a:moveTo>
                    <a:pt x="2731" y="0"/>
                  </a:moveTo>
                  <a:cubicBezTo>
                    <a:pt x="2548" y="0"/>
                    <a:pt x="2378" y="26"/>
                    <a:pt x="2208" y="66"/>
                  </a:cubicBezTo>
                  <a:cubicBezTo>
                    <a:pt x="2156" y="79"/>
                    <a:pt x="2104" y="92"/>
                    <a:pt x="2052" y="105"/>
                  </a:cubicBezTo>
                  <a:cubicBezTo>
                    <a:pt x="1712" y="209"/>
                    <a:pt x="1398" y="379"/>
                    <a:pt x="1124" y="601"/>
                  </a:cubicBezTo>
                  <a:lnTo>
                    <a:pt x="993" y="706"/>
                  </a:lnTo>
                  <a:cubicBezTo>
                    <a:pt x="758" y="915"/>
                    <a:pt x="549" y="1150"/>
                    <a:pt x="379" y="1411"/>
                  </a:cubicBezTo>
                  <a:lnTo>
                    <a:pt x="288" y="1542"/>
                  </a:lnTo>
                  <a:cubicBezTo>
                    <a:pt x="196" y="1685"/>
                    <a:pt x="105" y="1842"/>
                    <a:pt x="40" y="1999"/>
                  </a:cubicBezTo>
                  <a:lnTo>
                    <a:pt x="14" y="2051"/>
                  </a:lnTo>
                  <a:lnTo>
                    <a:pt x="1" y="2090"/>
                  </a:lnTo>
                  <a:lnTo>
                    <a:pt x="27" y="2130"/>
                  </a:lnTo>
                  <a:cubicBezTo>
                    <a:pt x="53" y="2169"/>
                    <a:pt x="863" y="3227"/>
                    <a:pt x="2692" y="3227"/>
                  </a:cubicBezTo>
                  <a:lnTo>
                    <a:pt x="2966" y="3227"/>
                  </a:lnTo>
                  <a:cubicBezTo>
                    <a:pt x="4756" y="3122"/>
                    <a:pt x="5370" y="2077"/>
                    <a:pt x="5396" y="2038"/>
                  </a:cubicBezTo>
                  <a:lnTo>
                    <a:pt x="5422" y="2012"/>
                  </a:lnTo>
                  <a:lnTo>
                    <a:pt x="5409" y="1960"/>
                  </a:lnTo>
                  <a:cubicBezTo>
                    <a:pt x="5343" y="1816"/>
                    <a:pt x="5265" y="1672"/>
                    <a:pt x="5187" y="1529"/>
                  </a:cubicBezTo>
                  <a:cubicBezTo>
                    <a:pt x="5161" y="1490"/>
                    <a:pt x="5121" y="1437"/>
                    <a:pt x="5095" y="1385"/>
                  </a:cubicBezTo>
                  <a:cubicBezTo>
                    <a:pt x="4912" y="1111"/>
                    <a:pt x="4703" y="862"/>
                    <a:pt x="4455" y="640"/>
                  </a:cubicBezTo>
                  <a:lnTo>
                    <a:pt x="4325" y="536"/>
                  </a:lnTo>
                  <a:cubicBezTo>
                    <a:pt x="4076" y="340"/>
                    <a:pt x="3789" y="183"/>
                    <a:pt x="3488" y="105"/>
                  </a:cubicBezTo>
                  <a:cubicBezTo>
                    <a:pt x="3436" y="79"/>
                    <a:pt x="3384" y="66"/>
                    <a:pt x="3332" y="53"/>
                  </a:cubicBezTo>
                  <a:cubicBezTo>
                    <a:pt x="3188" y="26"/>
                    <a:pt x="3044" y="0"/>
                    <a:pt x="2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7873971" y="370664"/>
              <a:ext cx="397723" cy="342280"/>
            </a:xfrm>
            <a:custGeom>
              <a:avLst/>
              <a:gdLst/>
              <a:ahLst/>
              <a:cxnLst/>
              <a:rect l="l" t="t" r="r" b="b"/>
              <a:pathLst>
                <a:path w="2705" h="2328" extrusionOk="0">
                  <a:moveTo>
                    <a:pt x="1555" y="1"/>
                  </a:moveTo>
                  <a:cubicBezTo>
                    <a:pt x="523" y="1"/>
                    <a:pt x="0" y="1255"/>
                    <a:pt x="732" y="1986"/>
                  </a:cubicBezTo>
                  <a:cubicBezTo>
                    <a:pt x="968" y="2222"/>
                    <a:pt x="1257" y="2328"/>
                    <a:pt x="1540" y="2328"/>
                  </a:cubicBezTo>
                  <a:cubicBezTo>
                    <a:pt x="2135" y="2328"/>
                    <a:pt x="2705" y="1862"/>
                    <a:pt x="2705" y="1163"/>
                  </a:cubicBezTo>
                  <a:cubicBezTo>
                    <a:pt x="2705" y="523"/>
                    <a:pt x="2182" y="1"/>
                    <a:pt x="1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7968072" y="188200"/>
              <a:ext cx="53961" cy="130707"/>
            </a:xfrm>
            <a:custGeom>
              <a:avLst/>
              <a:gdLst/>
              <a:ahLst/>
              <a:cxnLst/>
              <a:rect l="l" t="t" r="r" b="b"/>
              <a:pathLst>
                <a:path w="367" h="889" extrusionOk="0">
                  <a:moveTo>
                    <a:pt x="157" y="1"/>
                  </a:moveTo>
                  <a:lnTo>
                    <a:pt x="1" y="40"/>
                  </a:lnTo>
                  <a:lnTo>
                    <a:pt x="210" y="889"/>
                  </a:lnTo>
                  <a:lnTo>
                    <a:pt x="366" y="85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8183183" y="178643"/>
              <a:ext cx="57784" cy="144234"/>
            </a:xfrm>
            <a:custGeom>
              <a:avLst/>
              <a:gdLst/>
              <a:ahLst/>
              <a:cxnLst/>
              <a:rect l="l" t="t" r="r" b="b"/>
              <a:pathLst>
                <a:path w="393" h="981" extrusionOk="0">
                  <a:moveTo>
                    <a:pt x="236" y="0"/>
                  </a:moveTo>
                  <a:lnTo>
                    <a:pt x="1" y="941"/>
                  </a:lnTo>
                  <a:lnTo>
                    <a:pt x="157" y="980"/>
                  </a:lnTo>
                  <a:lnTo>
                    <a:pt x="393" y="4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8327275" y="268920"/>
              <a:ext cx="121155" cy="132619"/>
            </a:xfrm>
            <a:custGeom>
              <a:avLst/>
              <a:gdLst/>
              <a:ahLst/>
              <a:cxnLst/>
              <a:rect l="l" t="t" r="r" b="b"/>
              <a:pathLst>
                <a:path w="824" h="902" extrusionOk="0">
                  <a:moveTo>
                    <a:pt x="693" y="0"/>
                  </a:moveTo>
                  <a:lnTo>
                    <a:pt x="0" y="784"/>
                  </a:lnTo>
                  <a:lnTo>
                    <a:pt x="118" y="902"/>
                  </a:lnTo>
                  <a:lnTo>
                    <a:pt x="823" y="10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6" name="Google Shape;266;p13"/>
          <p:cNvSpPr/>
          <p:nvPr/>
        </p:nvSpPr>
        <p:spPr>
          <a:xfrm rot="-554260">
            <a:off x="1849410" y="6319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7" name="Google Shape;267;p13"/>
          <p:cNvSpPr/>
          <p:nvPr/>
        </p:nvSpPr>
        <p:spPr>
          <a:xfrm rot="-554260">
            <a:off x="6827524" y="2484130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13"/>
          <p:cNvSpPr/>
          <p:nvPr/>
        </p:nvSpPr>
        <p:spPr>
          <a:xfrm rot="-554260">
            <a:off x="6980535" y="6319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13"/>
          <p:cNvSpPr/>
          <p:nvPr/>
        </p:nvSpPr>
        <p:spPr>
          <a:xfrm rot="-554260">
            <a:off x="8602010" y="45294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13"/>
          <p:cNvSpPr/>
          <p:nvPr/>
        </p:nvSpPr>
        <p:spPr>
          <a:xfrm rot="-554260">
            <a:off x="613910" y="3537559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13"/>
          <p:cNvSpPr/>
          <p:nvPr/>
        </p:nvSpPr>
        <p:spPr>
          <a:xfrm rot="-554252">
            <a:off x="2041821" y="5660686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13"/>
          <p:cNvSpPr txBox="1">
            <a:spLocks noGrp="1"/>
          </p:cNvSpPr>
          <p:nvPr>
            <p:ph type="title" idx="15"/>
          </p:nvPr>
        </p:nvSpPr>
        <p:spPr>
          <a:xfrm>
            <a:off x="777150" y="734067"/>
            <a:ext cx="75897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2213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6"/>
          <p:cNvSpPr/>
          <p:nvPr/>
        </p:nvSpPr>
        <p:spPr>
          <a:xfrm>
            <a:off x="7542565" y="-63199"/>
            <a:ext cx="1875010" cy="2333580"/>
          </a:xfrm>
          <a:custGeom>
            <a:avLst/>
            <a:gdLst/>
            <a:ahLst/>
            <a:cxnLst/>
            <a:rect l="l" t="t" r="r" b="b"/>
            <a:pathLst>
              <a:path w="16217" h="13978" extrusionOk="0">
                <a:moveTo>
                  <a:pt x="317" y="0"/>
                </a:moveTo>
                <a:cubicBezTo>
                  <a:pt x="175" y="469"/>
                  <a:pt x="88" y="948"/>
                  <a:pt x="66" y="1439"/>
                </a:cubicBezTo>
                <a:cubicBezTo>
                  <a:pt x="0" y="2637"/>
                  <a:pt x="404" y="3923"/>
                  <a:pt x="1374" y="4621"/>
                </a:cubicBezTo>
                <a:cubicBezTo>
                  <a:pt x="1853" y="4937"/>
                  <a:pt x="2387" y="5144"/>
                  <a:pt x="2943" y="5242"/>
                </a:cubicBezTo>
                <a:cubicBezTo>
                  <a:pt x="5155" y="5711"/>
                  <a:pt x="7771" y="5471"/>
                  <a:pt x="9275" y="7138"/>
                </a:cubicBezTo>
                <a:cubicBezTo>
                  <a:pt x="9493" y="7356"/>
                  <a:pt x="9634" y="7640"/>
                  <a:pt x="9689" y="7945"/>
                </a:cubicBezTo>
                <a:cubicBezTo>
                  <a:pt x="9689" y="8206"/>
                  <a:pt x="9645" y="8457"/>
                  <a:pt x="9536" y="8697"/>
                </a:cubicBezTo>
                <a:cubicBezTo>
                  <a:pt x="9220" y="9580"/>
                  <a:pt x="8861" y="10473"/>
                  <a:pt x="8850" y="11410"/>
                </a:cubicBezTo>
                <a:cubicBezTo>
                  <a:pt x="8828" y="12348"/>
                  <a:pt x="9231" y="13372"/>
                  <a:pt x="10070" y="13775"/>
                </a:cubicBezTo>
                <a:cubicBezTo>
                  <a:pt x="10360" y="13918"/>
                  <a:pt x="10658" y="13978"/>
                  <a:pt x="10960" y="13978"/>
                </a:cubicBezTo>
                <a:cubicBezTo>
                  <a:pt x="11975" y="13978"/>
                  <a:pt x="13036" y="13301"/>
                  <a:pt x="13994" y="12805"/>
                </a:cubicBezTo>
                <a:cubicBezTo>
                  <a:pt x="14702" y="12446"/>
                  <a:pt x="15443" y="12173"/>
                  <a:pt x="16217" y="11999"/>
                </a:cubicBezTo>
                <a:lnTo>
                  <a:pt x="1621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15" name="Google Shape;315;p16"/>
          <p:cNvGrpSpPr/>
          <p:nvPr/>
        </p:nvGrpSpPr>
        <p:grpSpPr>
          <a:xfrm>
            <a:off x="501926" y="-36366"/>
            <a:ext cx="1003586" cy="1694665"/>
            <a:chOff x="7590375" y="-27276"/>
            <a:chExt cx="1074848" cy="1361250"/>
          </a:xfrm>
        </p:grpSpPr>
        <p:sp>
          <p:nvSpPr>
            <p:cNvPr id="316" name="Google Shape;316;p16"/>
            <p:cNvSpPr/>
            <p:nvPr/>
          </p:nvSpPr>
          <p:spPr>
            <a:xfrm>
              <a:off x="8001250" y="-27276"/>
              <a:ext cx="286371" cy="730923"/>
            </a:xfrm>
            <a:custGeom>
              <a:avLst/>
              <a:gdLst/>
              <a:ahLst/>
              <a:cxnLst/>
              <a:rect l="l" t="t" r="r" b="b"/>
              <a:pathLst>
                <a:path w="3619" h="5083" extrusionOk="0">
                  <a:moveTo>
                    <a:pt x="2025" y="1"/>
                  </a:moveTo>
                  <a:cubicBezTo>
                    <a:pt x="1999" y="1"/>
                    <a:pt x="1986" y="14"/>
                    <a:pt x="1986" y="27"/>
                  </a:cubicBezTo>
                  <a:lnTo>
                    <a:pt x="13" y="4913"/>
                  </a:lnTo>
                  <a:cubicBezTo>
                    <a:pt x="0" y="4926"/>
                    <a:pt x="13" y="4952"/>
                    <a:pt x="40" y="4965"/>
                  </a:cubicBezTo>
                  <a:cubicBezTo>
                    <a:pt x="53" y="4965"/>
                    <a:pt x="79" y="4965"/>
                    <a:pt x="92" y="4939"/>
                  </a:cubicBezTo>
                  <a:lnTo>
                    <a:pt x="2012" y="170"/>
                  </a:lnTo>
                  <a:lnTo>
                    <a:pt x="3541" y="5056"/>
                  </a:lnTo>
                  <a:cubicBezTo>
                    <a:pt x="3541" y="5069"/>
                    <a:pt x="3554" y="5082"/>
                    <a:pt x="3580" y="5082"/>
                  </a:cubicBezTo>
                  <a:lnTo>
                    <a:pt x="3593" y="5082"/>
                  </a:lnTo>
                  <a:cubicBezTo>
                    <a:pt x="3606" y="5069"/>
                    <a:pt x="3619" y="5056"/>
                    <a:pt x="3619" y="5030"/>
                  </a:cubicBezTo>
                  <a:lnTo>
                    <a:pt x="2064" y="27"/>
                  </a:lnTo>
                  <a:cubicBezTo>
                    <a:pt x="2051" y="14"/>
                    <a:pt x="2038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17" name="Google Shape;317;p16"/>
            <p:cNvGrpSpPr/>
            <p:nvPr/>
          </p:nvGrpSpPr>
          <p:grpSpPr>
            <a:xfrm>
              <a:off x="7590375" y="445275"/>
              <a:ext cx="1074848" cy="888699"/>
              <a:chOff x="7590375" y="636250"/>
              <a:chExt cx="1074848" cy="888699"/>
            </a:xfrm>
          </p:grpSpPr>
          <p:sp>
            <p:nvSpPr>
              <p:cNvPr id="318" name="Google Shape;318;p16"/>
              <p:cNvSpPr/>
              <p:nvPr/>
            </p:nvSpPr>
            <p:spPr>
              <a:xfrm>
                <a:off x="7875061" y="872618"/>
                <a:ext cx="580987" cy="401879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5422" extrusionOk="0">
                    <a:moveTo>
                      <a:pt x="1" y="0"/>
                    </a:moveTo>
                    <a:lnTo>
                      <a:pt x="1" y="1503"/>
                    </a:lnTo>
                    <a:cubicBezTo>
                      <a:pt x="1" y="3671"/>
                      <a:pt x="1764" y="5422"/>
                      <a:pt x="3920" y="5422"/>
                    </a:cubicBezTo>
                    <a:cubicBezTo>
                      <a:pt x="6088" y="5422"/>
                      <a:pt x="7839" y="3671"/>
                      <a:pt x="7839" y="1503"/>
                    </a:cubicBezTo>
                    <a:lnTo>
                      <a:pt x="783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7755954" y="804724"/>
                <a:ext cx="393773" cy="595702"/>
              </a:xfrm>
              <a:custGeom>
                <a:avLst/>
                <a:gdLst/>
                <a:ahLst/>
                <a:cxnLst/>
                <a:rect l="l" t="t" r="r" b="b"/>
                <a:pathLst>
                  <a:path w="5313" h="8037" extrusionOk="0">
                    <a:moveTo>
                      <a:pt x="3930" y="0"/>
                    </a:moveTo>
                    <a:cubicBezTo>
                      <a:pt x="3397" y="0"/>
                      <a:pt x="2883" y="245"/>
                      <a:pt x="2522" y="655"/>
                    </a:cubicBezTo>
                    <a:cubicBezTo>
                      <a:pt x="2169" y="1086"/>
                      <a:pt x="1960" y="1635"/>
                      <a:pt x="1947" y="2197"/>
                    </a:cubicBezTo>
                    <a:cubicBezTo>
                      <a:pt x="1934" y="2602"/>
                      <a:pt x="1960" y="3007"/>
                      <a:pt x="2039" y="3412"/>
                    </a:cubicBezTo>
                    <a:cubicBezTo>
                      <a:pt x="2065" y="3660"/>
                      <a:pt x="2104" y="3921"/>
                      <a:pt x="2130" y="4169"/>
                    </a:cubicBezTo>
                    <a:cubicBezTo>
                      <a:pt x="2156" y="4640"/>
                      <a:pt x="2117" y="5476"/>
                      <a:pt x="1568" y="5972"/>
                    </a:cubicBezTo>
                    <a:cubicBezTo>
                      <a:pt x="1412" y="6090"/>
                      <a:pt x="1242" y="6194"/>
                      <a:pt x="1072" y="6286"/>
                    </a:cubicBezTo>
                    <a:cubicBezTo>
                      <a:pt x="902" y="6377"/>
                      <a:pt x="732" y="6481"/>
                      <a:pt x="589" y="6612"/>
                    </a:cubicBezTo>
                    <a:cubicBezTo>
                      <a:pt x="184" y="6952"/>
                      <a:pt x="1" y="7487"/>
                      <a:pt x="92" y="7997"/>
                    </a:cubicBezTo>
                    <a:cubicBezTo>
                      <a:pt x="92" y="8023"/>
                      <a:pt x="118" y="8036"/>
                      <a:pt x="144" y="8036"/>
                    </a:cubicBezTo>
                    <a:lnTo>
                      <a:pt x="157" y="8036"/>
                    </a:lnTo>
                    <a:cubicBezTo>
                      <a:pt x="184" y="8036"/>
                      <a:pt x="210" y="8010"/>
                      <a:pt x="197" y="7984"/>
                    </a:cubicBezTo>
                    <a:cubicBezTo>
                      <a:pt x="105" y="7500"/>
                      <a:pt x="275" y="7004"/>
                      <a:pt x="654" y="6677"/>
                    </a:cubicBezTo>
                    <a:cubicBezTo>
                      <a:pt x="798" y="6560"/>
                      <a:pt x="954" y="6455"/>
                      <a:pt x="1124" y="6364"/>
                    </a:cubicBezTo>
                    <a:cubicBezTo>
                      <a:pt x="1307" y="6272"/>
                      <a:pt x="1464" y="6168"/>
                      <a:pt x="1621" y="6037"/>
                    </a:cubicBezTo>
                    <a:cubicBezTo>
                      <a:pt x="2221" y="5528"/>
                      <a:pt x="2248" y="4653"/>
                      <a:pt x="2221" y="4169"/>
                    </a:cubicBezTo>
                    <a:cubicBezTo>
                      <a:pt x="2195" y="3921"/>
                      <a:pt x="2156" y="3660"/>
                      <a:pt x="2130" y="3412"/>
                    </a:cubicBezTo>
                    <a:cubicBezTo>
                      <a:pt x="2052" y="3007"/>
                      <a:pt x="2026" y="2602"/>
                      <a:pt x="2039" y="2210"/>
                    </a:cubicBezTo>
                    <a:cubicBezTo>
                      <a:pt x="2052" y="1661"/>
                      <a:pt x="2248" y="1139"/>
                      <a:pt x="2600" y="721"/>
                    </a:cubicBezTo>
                    <a:cubicBezTo>
                      <a:pt x="2931" y="314"/>
                      <a:pt x="3434" y="93"/>
                      <a:pt x="3965" y="93"/>
                    </a:cubicBezTo>
                    <a:cubicBezTo>
                      <a:pt x="3981" y="93"/>
                      <a:pt x="3996" y="93"/>
                      <a:pt x="4011" y="93"/>
                    </a:cubicBezTo>
                    <a:cubicBezTo>
                      <a:pt x="4547" y="120"/>
                      <a:pt x="5017" y="472"/>
                      <a:pt x="5213" y="982"/>
                    </a:cubicBezTo>
                    <a:cubicBezTo>
                      <a:pt x="5218" y="1002"/>
                      <a:pt x="5234" y="1010"/>
                      <a:pt x="5252" y="1010"/>
                    </a:cubicBezTo>
                    <a:cubicBezTo>
                      <a:pt x="5281" y="1010"/>
                      <a:pt x="5313" y="988"/>
                      <a:pt x="5304" y="956"/>
                    </a:cubicBezTo>
                    <a:cubicBezTo>
                      <a:pt x="5095" y="407"/>
                      <a:pt x="4586" y="41"/>
                      <a:pt x="4011" y="2"/>
                    </a:cubicBezTo>
                    <a:cubicBezTo>
                      <a:pt x="3984" y="1"/>
                      <a:pt x="3957" y="0"/>
                      <a:pt x="3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0" name="Google Shape;320;p16"/>
              <p:cNvSpPr/>
              <p:nvPr/>
            </p:nvSpPr>
            <p:spPr>
              <a:xfrm>
                <a:off x="7699847" y="1037239"/>
                <a:ext cx="208189" cy="115257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1555" extrusionOk="0">
                    <a:moveTo>
                      <a:pt x="2769" y="0"/>
                    </a:moveTo>
                    <a:cubicBezTo>
                      <a:pt x="2743" y="0"/>
                      <a:pt x="2717" y="13"/>
                      <a:pt x="2717" y="39"/>
                    </a:cubicBezTo>
                    <a:cubicBezTo>
                      <a:pt x="2665" y="471"/>
                      <a:pt x="2234" y="706"/>
                      <a:pt x="2064" y="797"/>
                    </a:cubicBezTo>
                    <a:cubicBezTo>
                      <a:pt x="1764" y="915"/>
                      <a:pt x="1463" y="1019"/>
                      <a:pt x="1150" y="1071"/>
                    </a:cubicBezTo>
                    <a:cubicBezTo>
                      <a:pt x="758" y="1150"/>
                      <a:pt x="379" y="1280"/>
                      <a:pt x="26" y="1476"/>
                    </a:cubicBezTo>
                    <a:cubicBezTo>
                      <a:pt x="13" y="1489"/>
                      <a:pt x="0" y="1516"/>
                      <a:pt x="13" y="1542"/>
                    </a:cubicBezTo>
                    <a:cubicBezTo>
                      <a:pt x="26" y="1555"/>
                      <a:pt x="39" y="1555"/>
                      <a:pt x="52" y="1555"/>
                    </a:cubicBezTo>
                    <a:lnTo>
                      <a:pt x="78" y="1555"/>
                    </a:lnTo>
                    <a:cubicBezTo>
                      <a:pt x="418" y="1372"/>
                      <a:pt x="784" y="1241"/>
                      <a:pt x="1176" y="1163"/>
                    </a:cubicBezTo>
                    <a:cubicBezTo>
                      <a:pt x="1489" y="1098"/>
                      <a:pt x="1803" y="1006"/>
                      <a:pt x="2103" y="875"/>
                    </a:cubicBezTo>
                    <a:cubicBezTo>
                      <a:pt x="2286" y="784"/>
                      <a:pt x="2743" y="523"/>
                      <a:pt x="2809" y="52"/>
                    </a:cubicBezTo>
                    <a:cubicBezTo>
                      <a:pt x="2809" y="26"/>
                      <a:pt x="2796" y="0"/>
                      <a:pt x="27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1" name="Google Shape;321;p16"/>
              <p:cNvSpPr/>
              <p:nvPr/>
            </p:nvSpPr>
            <p:spPr>
              <a:xfrm>
                <a:off x="7590375" y="1038795"/>
                <a:ext cx="215008" cy="22606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3050" extrusionOk="0">
                    <a:moveTo>
                      <a:pt x="1352" y="0"/>
                    </a:moveTo>
                    <a:cubicBezTo>
                      <a:pt x="1162" y="0"/>
                      <a:pt x="985" y="74"/>
                      <a:pt x="837" y="188"/>
                    </a:cubicBezTo>
                    <a:cubicBezTo>
                      <a:pt x="667" y="332"/>
                      <a:pt x="523" y="489"/>
                      <a:pt x="419" y="685"/>
                    </a:cubicBezTo>
                    <a:cubicBezTo>
                      <a:pt x="171" y="1064"/>
                      <a:pt x="1" y="1534"/>
                      <a:pt x="145" y="1965"/>
                    </a:cubicBezTo>
                    <a:cubicBezTo>
                      <a:pt x="210" y="2109"/>
                      <a:pt x="288" y="2252"/>
                      <a:pt x="406" y="2370"/>
                    </a:cubicBezTo>
                    <a:cubicBezTo>
                      <a:pt x="762" y="2803"/>
                      <a:pt x="1305" y="3050"/>
                      <a:pt x="1877" y="3050"/>
                    </a:cubicBezTo>
                    <a:cubicBezTo>
                      <a:pt x="1892" y="3050"/>
                      <a:pt x="1906" y="3049"/>
                      <a:pt x="1921" y="3049"/>
                    </a:cubicBezTo>
                    <a:cubicBezTo>
                      <a:pt x="2143" y="3036"/>
                      <a:pt x="2365" y="2958"/>
                      <a:pt x="2561" y="2827"/>
                    </a:cubicBezTo>
                    <a:cubicBezTo>
                      <a:pt x="2744" y="2683"/>
                      <a:pt x="2862" y="2474"/>
                      <a:pt x="2888" y="2252"/>
                    </a:cubicBezTo>
                    <a:cubicBezTo>
                      <a:pt x="2901" y="1952"/>
                      <a:pt x="2731" y="1664"/>
                      <a:pt x="2561" y="1429"/>
                    </a:cubicBezTo>
                    <a:cubicBezTo>
                      <a:pt x="2444" y="1286"/>
                      <a:pt x="2196" y="1220"/>
                      <a:pt x="2156" y="1077"/>
                    </a:cubicBezTo>
                    <a:cubicBezTo>
                      <a:pt x="2104" y="868"/>
                      <a:pt x="2156" y="672"/>
                      <a:pt x="2065" y="463"/>
                    </a:cubicBezTo>
                    <a:cubicBezTo>
                      <a:pt x="1947" y="214"/>
                      <a:pt x="1712" y="31"/>
                      <a:pt x="1438" y="5"/>
                    </a:cubicBezTo>
                    <a:cubicBezTo>
                      <a:pt x="1409" y="2"/>
                      <a:pt x="1381" y="0"/>
                      <a:pt x="13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2" name="Google Shape;322;p16"/>
              <p:cNvSpPr/>
              <p:nvPr/>
            </p:nvSpPr>
            <p:spPr>
              <a:xfrm>
                <a:off x="7842153" y="800129"/>
                <a:ext cx="237242" cy="185819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507" extrusionOk="0">
                    <a:moveTo>
                      <a:pt x="2363" y="1"/>
                    </a:moveTo>
                    <a:cubicBezTo>
                      <a:pt x="2196" y="1"/>
                      <a:pt x="2022" y="40"/>
                      <a:pt x="1855" y="90"/>
                    </a:cubicBezTo>
                    <a:cubicBezTo>
                      <a:pt x="1691" y="141"/>
                      <a:pt x="1539" y="326"/>
                      <a:pt x="1387" y="326"/>
                    </a:cubicBezTo>
                    <a:cubicBezTo>
                      <a:pt x="1382" y="326"/>
                      <a:pt x="1377" y="326"/>
                      <a:pt x="1372" y="325"/>
                    </a:cubicBezTo>
                    <a:cubicBezTo>
                      <a:pt x="1173" y="288"/>
                      <a:pt x="1021" y="168"/>
                      <a:pt x="815" y="168"/>
                    </a:cubicBezTo>
                    <a:cubicBezTo>
                      <a:pt x="805" y="168"/>
                      <a:pt x="795" y="168"/>
                      <a:pt x="784" y="169"/>
                    </a:cubicBezTo>
                    <a:cubicBezTo>
                      <a:pt x="510" y="182"/>
                      <a:pt x="249" y="325"/>
                      <a:pt x="118" y="573"/>
                    </a:cubicBezTo>
                    <a:cubicBezTo>
                      <a:pt x="13" y="769"/>
                      <a:pt x="0" y="992"/>
                      <a:pt x="53" y="1201"/>
                    </a:cubicBezTo>
                    <a:cubicBezTo>
                      <a:pt x="118" y="1410"/>
                      <a:pt x="222" y="1605"/>
                      <a:pt x="353" y="1775"/>
                    </a:cubicBezTo>
                    <a:cubicBezTo>
                      <a:pt x="614" y="2141"/>
                      <a:pt x="980" y="2494"/>
                      <a:pt x="1437" y="2507"/>
                    </a:cubicBezTo>
                    <a:cubicBezTo>
                      <a:pt x="1594" y="2507"/>
                      <a:pt x="1751" y="2481"/>
                      <a:pt x="1908" y="2428"/>
                    </a:cubicBezTo>
                    <a:cubicBezTo>
                      <a:pt x="2469" y="2259"/>
                      <a:pt x="2913" y="1828"/>
                      <a:pt x="3109" y="1292"/>
                    </a:cubicBezTo>
                    <a:cubicBezTo>
                      <a:pt x="3188" y="1070"/>
                      <a:pt x="3201" y="835"/>
                      <a:pt x="3149" y="613"/>
                    </a:cubicBezTo>
                    <a:cubicBezTo>
                      <a:pt x="3096" y="391"/>
                      <a:pt x="2953" y="195"/>
                      <a:pt x="2744" y="90"/>
                    </a:cubicBezTo>
                    <a:cubicBezTo>
                      <a:pt x="2627" y="26"/>
                      <a:pt x="2497" y="1"/>
                      <a:pt x="23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3" name="Google Shape;323;p16"/>
              <p:cNvSpPr/>
              <p:nvPr/>
            </p:nvSpPr>
            <p:spPr>
              <a:xfrm>
                <a:off x="8222081" y="850234"/>
                <a:ext cx="172984" cy="458136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6181" extrusionOk="0">
                    <a:moveTo>
                      <a:pt x="684" y="0"/>
                    </a:moveTo>
                    <a:cubicBezTo>
                      <a:pt x="606" y="0"/>
                      <a:pt x="528" y="9"/>
                      <a:pt x="452" y="28"/>
                    </a:cubicBezTo>
                    <a:cubicBezTo>
                      <a:pt x="283" y="54"/>
                      <a:pt x="139" y="146"/>
                      <a:pt x="21" y="276"/>
                    </a:cubicBezTo>
                    <a:cubicBezTo>
                      <a:pt x="0" y="308"/>
                      <a:pt x="31" y="349"/>
                      <a:pt x="64" y="349"/>
                    </a:cubicBezTo>
                    <a:cubicBezTo>
                      <a:pt x="72" y="349"/>
                      <a:pt x="79" y="347"/>
                      <a:pt x="87" y="342"/>
                    </a:cubicBezTo>
                    <a:cubicBezTo>
                      <a:pt x="191" y="224"/>
                      <a:pt x="322" y="146"/>
                      <a:pt x="479" y="120"/>
                    </a:cubicBezTo>
                    <a:cubicBezTo>
                      <a:pt x="549" y="103"/>
                      <a:pt x="619" y="95"/>
                      <a:pt x="689" y="95"/>
                    </a:cubicBezTo>
                    <a:cubicBezTo>
                      <a:pt x="1110" y="95"/>
                      <a:pt x="1507" y="380"/>
                      <a:pt x="1720" y="694"/>
                    </a:cubicBezTo>
                    <a:cubicBezTo>
                      <a:pt x="2007" y="1112"/>
                      <a:pt x="2098" y="1648"/>
                      <a:pt x="2151" y="2105"/>
                    </a:cubicBezTo>
                    <a:cubicBezTo>
                      <a:pt x="2229" y="2994"/>
                      <a:pt x="2229" y="3895"/>
                      <a:pt x="2177" y="4783"/>
                    </a:cubicBezTo>
                    <a:lnTo>
                      <a:pt x="2177" y="4835"/>
                    </a:lnTo>
                    <a:cubicBezTo>
                      <a:pt x="2125" y="5280"/>
                      <a:pt x="2138" y="5711"/>
                      <a:pt x="2242" y="6142"/>
                    </a:cubicBezTo>
                    <a:cubicBezTo>
                      <a:pt x="2242" y="6168"/>
                      <a:pt x="2268" y="6181"/>
                      <a:pt x="2281" y="6181"/>
                    </a:cubicBezTo>
                    <a:lnTo>
                      <a:pt x="2294" y="6181"/>
                    </a:lnTo>
                    <a:cubicBezTo>
                      <a:pt x="2321" y="6168"/>
                      <a:pt x="2334" y="6142"/>
                      <a:pt x="2334" y="6116"/>
                    </a:cubicBezTo>
                    <a:cubicBezTo>
                      <a:pt x="2242" y="5698"/>
                      <a:pt x="2216" y="5267"/>
                      <a:pt x="2268" y="4849"/>
                    </a:cubicBezTo>
                    <a:lnTo>
                      <a:pt x="2268" y="4783"/>
                    </a:lnTo>
                    <a:cubicBezTo>
                      <a:pt x="2334" y="3895"/>
                      <a:pt x="2321" y="2994"/>
                      <a:pt x="2242" y="2105"/>
                    </a:cubicBezTo>
                    <a:cubicBezTo>
                      <a:pt x="2190" y="1622"/>
                      <a:pt x="2098" y="1086"/>
                      <a:pt x="1798" y="642"/>
                    </a:cubicBezTo>
                    <a:cubicBezTo>
                      <a:pt x="1524" y="248"/>
                      <a:pt x="1094" y="0"/>
                      <a:pt x="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8270109" y="906417"/>
                <a:ext cx="237242" cy="186338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514" extrusionOk="0">
                    <a:moveTo>
                      <a:pt x="2359" y="0"/>
                    </a:moveTo>
                    <a:cubicBezTo>
                      <a:pt x="2189" y="0"/>
                      <a:pt x="2016" y="36"/>
                      <a:pt x="1855" y="80"/>
                    </a:cubicBezTo>
                    <a:cubicBezTo>
                      <a:pt x="1678" y="131"/>
                      <a:pt x="1538" y="316"/>
                      <a:pt x="1375" y="316"/>
                    </a:cubicBezTo>
                    <a:cubicBezTo>
                      <a:pt x="1370" y="316"/>
                      <a:pt x="1364" y="316"/>
                      <a:pt x="1359" y="315"/>
                    </a:cubicBezTo>
                    <a:cubicBezTo>
                      <a:pt x="1172" y="290"/>
                      <a:pt x="1021" y="171"/>
                      <a:pt x="815" y="171"/>
                    </a:cubicBezTo>
                    <a:cubicBezTo>
                      <a:pt x="805" y="171"/>
                      <a:pt x="795" y="171"/>
                      <a:pt x="784" y="171"/>
                    </a:cubicBezTo>
                    <a:cubicBezTo>
                      <a:pt x="510" y="185"/>
                      <a:pt x="262" y="341"/>
                      <a:pt x="118" y="576"/>
                    </a:cubicBezTo>
                    <a:cubicBezTo>
                      <a:pt x="13" y="772"/>
                      <a:pt x="0" y="994"/>
                      <a:pt x="66" y="1204"/>
                    </a:cubicBezTo>
                    <a:cubicBezTo>
                      <a:pt x="118" y="1413"/>
                      <a:pt x="222" y="1608"/>
                      <a:pt x="353" y="1778"/>
                    </a:cubicBezTo>
                    <a:cubicBezTo>
                      <a:pt x="601" y="2144"/>
                      <a:pt x="980" y="2497"/>
                      <a:pt x="1424" y="2510"/>
                    </a:cubicBezTo>
                    <a:cubicBezTo>
                      <a:pt x="1453" y="2512"/>
                      <a:pt x="1481" y="2513"/>
                      <a:pt x="1508" y="2513"/>
                    </a:cubicBezTo>
                    <a:cubicBezTo>
                      <a:pt x="1646" y="2513"/>
                      <a:pt x="1777" y="2486"/>
                      <a:pt x="1908" y="2431"/>
                    </a:cubicBezTo>
                    <a:cubicBezTo>
                      <a:pt x="2456" y="2262"/>
                      <a:pt x="2900" y="1831"/>
                      <a:pt x="3109" y="1295"/>
                    </a:cubicBezTo>
                    <a:cubicBezTo>
                      <a:pt x="3188" y="1073"/>
                      <a:pt x="3201" y="838"/>
                      <a:pt x="3149" y="616"/>
                    </a:cubicBezTo>
                    <a:cubicBezTo>
                      <a:pt x="3096" y="394"/>
                      <a:pt x="2953" y="198"/>
                      <a:pt x="2744" y="80"/>
                    </a:cubicBezTo>
                    <a:cubicBezTo>
                      <a:pt x="2623" y="23"/>
                      <a:pt x="2492" y="0"/>
                      <a:pt x="23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8270109" y="1167097"/>
                <a:ext cx="237242" cy="186782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2520" extrusionOk="0">
                    <a:moveTo>
                      <a:pt x="2353" y="1"/>
                    </a:moveTo>
                    <a:cubicBezTo>
                      <a:pt x="2186" y="1"/>
                      <a:pt x="2015" y="40"/>
                      <a:pt x="1855" y="90"/>
                    </a:cubicBezTo>
                    <a:cubicBezTo>
                      <a:pt x="1684" y="139"/>
                      <a:pt x="1547" y="315"/>
                      <a:pt x="1390" y="315"/>
                    </a:cubicBezTo>
                    <a:cubicBezTo>
                      <a:pt x="1380" y="315"/>
                      <a:pt x="1370" y="314"/>
                      <a:pt x="1359" y="312"/>
                    </a:cubicBezTo>
                    <a:cubicBezTo>
                      <a:pt x="1172" y="300"/>
                      <a:pt x="1021" y="181"/>
                      <a:pt x="815" y="181"/>
                    </a:cubicBezTo>
                    <a:cubicBezTo>
                      <a:pt x="805" y="181"/>
                      <a:pt x="795" y="181"/>
                      <a:pt x="784" y="182"/>
                    </a:cubicBezTo>
                    <a:cubicBezTo>
                      <a:pt x="510" y="182"/>
                      <a:pt x="262" y="338"/>
                      <a:pt x="118" y="574"/>
                    </a:cubicBezTo>
                    <a:cubicBezTo>
                      <a:pt x="13" y="769"/>
                      <a:pt x="0" y="992"/>
                      <a:pt x="66" y="1201"/>
                    </a:cubicBezTo>
                    <a:cubicBezTo>
                      <a:pt x="118" y="1410"/>
                      <a:pt x="222" y="1606"/>
                      <a:pt x="353" y="1775"/>
                    </a:cubicBezTo>
                    <a:cubicBezTo>
                      <a:pt x="601" y="2154"/>
                      <a:pt x="980" y="2494"/>
                      <a:pt x="1424" y="2520"/>
                    </a:cubicBezTo>
                    <a:cubicBezTo>
                      <a:pt x="1594" y="2520"/>
                      <a:pt x="1751" y="2494"/>
                      <a:pt x="1908" y="2442"/>
                    </a:cubicBezTo>
                    <a:cubicBezTo>
                      <a:pt x="2456" y="2259"/>
                      <a:pt x="2900" y="1841"/>
                      <a:pt x="3109" y="1292"/>
                    </a:cubicBezTo>
                    <a:cubicBezTo>
                      <a:pt x="3188" y="1083"/>
                      <a:pt x="3201" y="848"/>
                      <a:pt x="3149" y="613"/>
                    </a:cubicBezTo>
                    <a:cubicBezTo>
                      <a:pt x="3096" y="391"/>
                      <a:pt x="2953" y="195"/>
                      <a:pt x="2744" y="90"/>
                    </a:cubicBezTo>
                    <a:cubicBezTo>
                      <a:pt x="2621" y="26"/>
                      <a:pt x="2488" y="1"/>
                      <a:pt x="23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8186801" y="706367"/>
                <a:ext cx="384805" cy="172107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2322" extrusionOk="0">
                    <a:moveTo>
                      <a:pt x="3157" y="1"/>
                    </a:moveTo>
                    <a:cubicBezTo>
                      <a:pt x="2739" y="1"/>
                      <a:pt x="2319" y="85"/>
                      <a:pt x="1921" y="258"/>
                    </a:cubicBezTo>
                    <a:cubicBezTo>
                      <a:pt x="1151" y="611"/>
                      <a:pt x="471" y="1316"/>
                      <a:pt x="14" y="2257"/>
                    </a:cubicBezTo>
                    <a:cubicBezTo>
                      <a:pt x="1" y="2283"/>
                      <a:pt x="14" y="2309"/>
                      <a:pt x="27" y="2322"/>
                    </a:cubicBezTo>
                    <a:lnTo>
                      <a:pt x="53" y="2322"/>
                    </a:lnTo>
                    <a:cubicBezTo>
                      <a:pt x="66" y="2322"/>
                      <a:pt x="92" y="2322"/>
                      <a:pt x="92" y="2296"/>
                    </a:cubicBezTo>
                    <a:cubicBezTo>
                      <a:pt x="550" y="1368"/>
                      <a:pt x="1203" y="676"/>
                      <a:pt x="1960" y="336"/>
                    </a:cubicBezTo>
                    <a:cubicBezTo>
                      <a:pt x="2344" y="175"/>
                      <a:pt x="2748" y="97"/>
                      <a:pt x="3149" y="97"/>
                    </a:cubicBezTo>
                    <a:cubicBezTo>
                      <a:pt x="3854" y="97"/>
                      <a:pt x="4551" y="340"/>
                      <a:pt x="5109" y="806"/>
                    </a:cubicBezTo>
                    <a:cubicBezTo>
                      <a:pt x="5117" y="815"/>
                      <a:pt x="5126" y="819"/>
                      <a:pt x="5135" y="819"/>
                    </a:cubicBezTo>
                    <a:cubicBezTo>
                      <a:pt x="5166" y="819"/>
                      <a:pt x="5192" y="772"/>
                      <a:pt x="5161" y="741"/>
                    </a:cubicBezTo>
                    <a:cubicBezTo>
                      <a:pt x="4590" y="253"/>
                      <a:pt x="3878" y="1"/>
                      <a:pt x="3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8455033" y="659746"/>
                <a:ext cx="210190" cy="224584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3030" extrusionOk="0">
                    <a:moveTo>
                      <a:pt x="1566" y="0"/>
                    </a:moveTo>
                    <a:cubicBezTo>
                      <a:pt x="1437" y="0"/>
                      <a:pt x="1309" y="30"/>
                      <a:pt x="1189" y="90"/>
                    </a:cubicBezTo>
                    <a:cubicBezTo>
                      <a:pt x="928" y="234"/>
                      <a:pt x="784" y="534"/>
                      <a:pt x="693" y="821"/>
                    </a:cubicBezTo>
                    <a:cubicBezTo>
                      <a:pt x="628" y="991"/>
                      <a:pt x="706" y="1226"/>
                      <a:pt x="601" y="1357"/>
                    </a:cubicBezTo>
                    <a:cubicBezTo>
                      <a:pt x="484" y="1514"/>
                      <a:pt x="275" y="1579"/>
                      <a:pt x="157" y="1775"/>
                    </a:cubicBezTo>
                    <a:cubicBezTo>
                      <a:pt x="14" y="1997"/>
                      <a:pt x="1" y="2298"/>
                      <a:pt x="118" y="2546"/>
                    </a:cubicBezTo>
                    <a:cubicBezTo>
                      <a:pt x="223" y="2729"/>
                      <a:pt x="405" y="2872"/>
                      <a:pt x="601" y="2938"/>
                    </a:cubicBezTo>
                    <a:cubicBezTo>
                      <a:pt x="810" y="3003"/>
                      <a:pt x="1033" y="3029"/>
                      <a:pt x="1242" y="3029"/>
                    </a:cubicBezTo>
                    <a:cubicBezTo>
                      <a:pt x="1699" y="3016"/>
                      <a:pt x="2195" y="2899"/>
                      <a:pt x="2456" y="2533"/>
                    </a:cubicBezTo>
                    <a:cubicBezTo>
                      <a:pt x="2561" y="2402"/>
                      <a:pt x="2626" y="2245"/>
                      <a:pt x="2665" y="2089"/>
                    </a:cubicBezTo>
                    <a:cubicBezTo>
                      <a:pt x="2835" y="1540"/>
                      <a:pt x="2731" y="939"/>
                      <a:pt x="2391" y="456"/>
                    </a:cubicBezTo>
                    <a:cubicBezTo>
                      <a:pt x="2260" y="273"/>
                      <a:pt x="2078" y="129"/>
                      <a:pt x="1856" y="51"/>
                    </a:cubicBezTo>
                    <a:cubicBezTo>
                      <a:pt x="1760" y="17"/>
                      <a:pt x="1663" y="0"/>
                      <a:pt x="15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7706592" y="636250"/>
                <a:ext cx="478338" cy="240297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3242" extrusionOk="0">
                    <a:moveTo>
                      <a:pt x="3687" y="1"/>
                    </a:moveTo>
                    <a:cubicBezTo>
                      <a:pt x="3660" y="1"/>
                      <a:pt x="3633" y="1"/>
                      <a:pt x="3606" y="2"/>
                    </a:cubicBezTo>
                    <a:cubicBezTo>
                      <a:pt x="3214" y="28"/>
                      <a:pt x="2822" y="133"/>
                      <a:pt x="2456" y="302"/>
                    </a:cubicBezTo>
                    <a:cubicBezTo>
                      <a:pt x="1346" y="786"/>
                      <a:pt x="471" y="1583"/>
                      <a:pt x="14" y="2549"/>
                    </a:cubicBezTo>
                    <a:cubicBezTo>
                      <a:pt x="0" y="2562"/>
                      <a:pt x="14" y="2602"/>
                      <a:pt x="40" y="2602"/>
                    </a:cubicBezTo>
                    <a:cubicBezTo>
                      <a:pt x="43" y="2605"/>
                      <a:pt x="48" y="2607"/>
                      <a:pt x="54" y="2607"/>
                    </a:cubicBezTo>
                    <a:cubicBezTo>
                      <a:pt x="67" y="2607"/>
                      <a:pt x="83" y="2598"/>
                      <a:pt x="92" y="2589"/>
                    </a:cubicBezTo>
                    <a:cubicBezTo>
                      <a:pt x="549" y="1648"/>
                      <a:pt x="1398" y="864"/>
                      <a:pt x="2496" y="394"/>
                    </a:cubicBezTo>
                    <a:cubicBezTo>
                      <a:pt x="2848" y="224"/>
                      <a:pt x="3227" y="120"/>
                      <a:pt x="3606" y="93"/>
                    </a:cubicBezTo>
                    <a:cubicBezTo>
                      <a:pt x="3621" y="93"/>
                      <a:pt x="3635" y="93"/>
                      <a:pt x="3650" y="93"/>
                    </a:cubicBezTo>
                    <a:cubicBezTo>
                      <a:pt x="4418" y="93"/>
                      <a:pt x="5156" y="431"/>
                      <a:pt x="5631" y="1034"/>
                    </a:cubicBezTo>
                    <a:cubicBezTo>
                      <a:pt x="6114" y="1648"/>
                      <a:pt x="6362" y="2419"/>
                      <a:pt x="6336" y="3203"/>
                    </a:cubicBezTo>
                    <a:cubicBezTo>
                      <a:pt x="6323" y="3229"/>
                      <a:pt x="6349" y="3242"/>
                      <a:pt x="6375" y="3242"/>
                    </a:cubicBezTo>
                    <a:cubicBezTo>
                      <a:pt x="6402" y="3242"/>
                      <a:pt x="6415" y="3229"/>
                      <a:pt x="6428" y="3203"/>
                    </a:cubicBezTo>
                    <a:cubicBezTo>
                      <a:pt x="6454" y="2393"/>
                      <a:pt x="6206" y="1609"/>
                      <a:pt x="5709" y="969"/>
                    </a:cubicBezTo>
                    <a:cubicBezTo>
                      <a:pt x="5217" y="363"/>
                      <a:pt x="4468" y="1"/>
                      <a:pt x="36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7597194" y="694360"/>
                <a:ext cx="221752" cy="218802"/>
              </a:xfrm>
              <a:custGeom>
                <a:avLst/>
                <a:gdLst/>
                <a:ahLst/>
                <a:cxnLst/>
                <a:rect l="l" t="t" r="r" b="b"/>
                <a:pathLst>
                  <a:path w="2992" h="2952" extrusionOk="0">
                    <a:moveTo>
                      <a:pt x="1152" y="1"/>
                    </a:moveTo>
                    <a:cubicBezTo>
                      <a:pt x="1138" y="1"/>
                      <a:pt x="1124" y="1"/>
                      <a:pt x="1111" y="2"/>
                    </a:cubicBezTo>
                    <a:cubicBezTo>
                      <a:pt x="889" y="41"/>
                      <a:pt x="693" y="145"/>
                      <a:pt x="562" y="315"/>
                    </a:cubicBezTo>
                    <a:cubicBezTo>
                      <a:pt x="418" y="485"/>
                      <a:pt x="314" y="668"/>
                      <a:pt x="248" y="877"/>
                    </a:cubicBezTo>
                    <a:cubicBezTo>
                      <a:pt x="79" y="1295"/>
                      <a:pt x="0" y="1791"/>
                      <a:pt x="235" y="2183"/>
                    </a:cubicBezTo>
                    <a:cubicBezTo>
                      <a:pt x="327" y="2314"/>
                      <a:pt x="431" y="2432"/>
                      <a:pt x="562" y="2536"/>
                    </a:cubicBezTo>
                    <a:cubicBezTo>
                      <a:pt x="903" y="2809"/>
                      <a:pt x="1318" y="2951"/>
                      <a:pt x="1745" y="2951"/>
                    </a:cubicBezTo>
                    <a:cubicBezTo>
                      <a:pt x="1890" y="2951"/>
                      <a:pt x="2036" y="2935"/>
                      <a:pt x="2182" y="2902"/>
                    </a:cubicBezTo>
                    <a:cubicBezTo>
                      <a:pt x="2404" y="2837"/>
                      <a:pt x="2600" y="2719"/>
                      <a:pt x="2757" y="2549"/>
                    </a:cubicBezTo>
                    <a:cubicBezTo>
                      <a:pt x="2913" y="2379"/>
                      <a:pt x="2992" y="2157"/>
                      <a:pt x="2979" y="1922"/>
                    </a:cubicBezTo>
                    <a:cubicBezTo>
                      <a:pt x="2940" y="1622"/>
                      <a:pt x="2717" y="1373"/>
                      <a:pt x="2482" y="1177"/>
                    </a:cubicBezTo>
                    <a:cubicBezTo>
                      <a:pt x="2352" y="1060"/>
                      <a:pt x="2104" y="1047"/>
                      <a:pt x="2025" y="903"/>
                    </a:cubicBezTo>
                    <a:cubicBezTo>
                      <a:pt x="1934" y="720"/>
                      <a:pt x="1947" y="511"/>
                      <a:pt x="1816" y="328"/>
                    </a:cubicBezTo>
                    <a:cubicBezTo>
                      <a:pt x="1655" y="117"/>
                      <a:pt x="1411" y="1"/>
                      <a:pt x="11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7651485" y="1331960"/>
                <a:ext cx="249277" cy="192990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458" extrusionOk="0">
                    <a:moveTo>
                      <a:pt x="787" y="1"/>
                    </a:moveTo>
                    <a:cubicBezTo>
                      <a:pt x="562" y="1"/>
                      <a:pt x="348" y="102"/>
                      <a:pt x="196" y="275"/>
                    </a:cubicBezTo>
                    <a:cubicBezTo>
                      <a:pt x="66" y="445"/>
                      <a:pt x="0" y="667"/>
                      <a:pt x="26" y="876"/>
                    </a:cubicBezTo>
                    <a:cubicBezTo>
                      <a:pt x="39" y="1098"/>
                      <a:pt x="105" y="1307"/>
                      <a:pt x="196" y="1503"/>
                    </a:cubicBezTo>
                    <a:cubicBezTo>
                      <a:pt x="379" y="1908"/>
                      <a:pt x="693" y="2313"/>
                      <a:pt x="1124" y="2431"/>
                    </a:cubicBezTo>
                    <a:cubicBezTo>
                      <a:pt x="1221" y="2447"/>
                      <a:pt x="1322" y="2458"/>
                      <a:pt x="1423" y="2458"/>
                    </a:cubicBezTo>
                    <a:cubicBezTo>
                      <a:pt x="1485" y="2458"/>
                      <a:pt x="1547" y="2454"/>
                      <a:pt x="1607" y="2444"/>
                    </a:cubicBezTo>
                    <a:cubicBezTo>
                      <a:pt x="2182" y="2378"/>
                      <a:pt x="2704" y="2052"/>
                      <a:pt x="3005" y="1555"/>
                    </a:cubicBezTo>
                    <a:cubicBezTo>
                      <a:pt x="3122" y="1359"/>
                      <a:pt x="3175" y="1124"/>
                      <a:pt x="3162" y="902"/>
                    </a:cubicBezTo>
                    <a:cubicBezTo>
                      <a:pt x="3162" y="667"/>
                      <a:pt x="3044" y="445"/>
                      <a:pt x="2874" y="301"/>
                    </a:cubicBezTo>
                    <a:cubicBezTo>
                      <a:pt x="2685" y="162"/>
                      <a:pt x="2451" y="121"/>
                      <a:pt x="2217" y="121"/>
                    </a:cubicBezTo>
                    <a:cubicBezTo>
                      <a:pt x="2144" y="121"/>
                      <a:pt x="2071" y="125"/>
                      <a:pt x="1999" y="131"/>
                    </a:cubicBezTo>
                    <a:cubicBezTo>
                      <a:pt x="1836" y="143"/>
                      <a:pt x="1674" y="268"/>
                      <a:pt x="1529" y="268"/>
                    </a:cubicBezTo>
                    <a:cubicBezTo>
                      <a:pt x="1511" y="268"/>
                      <a:pt x="1494" y="266"/>
                      <a:pt x="1476" y="262"/>
                    </a:cubicBezTo>
                    <a:cubicBezTo>
                      <a:pt x="1280" y="210"/>
                      <a:pt x="1150" y="40"/>
                      <a:pt x="928" y="14"/>
                    </a:cubicBezTo>
                    <a:cubicBezTo>
                      <a:pt x="881" y="5"/>
                      <a:pt x="834" y="1"/>
                      <a:pt x="7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331" name="Google Shape;331;p16"/>
          <p:cNvSpPr/>
          <p:nvPr/>
        </p:nvSpPr>
        <p:spPr>
          <a:xfrm rot="10800000">
            <a:off x="-717250" y="5820292"/>
            <a:ext cx="3722588" cy="1085637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6"/>
          <p:cNvSpPr/>
          <p:nvPr/>
        </p:nvSpPr>
        <p:spPr>
          <a:xfrm rot="-554260">
            <a:off x="2071909" y="5992730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6"/>
          <p:cNvSpPr/>
          <p:nvPr/>
        </p:nvSpPr>
        <p:spPr>
          <a:xfrm rot="-554260">
            <a:off x="338685" y="4820559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6"/>
          <p:cNvSpPr/>
          <p:nvPr/>
        </p:nvSpPr>
        <p:spPr>
          <a:xfrm rot="-554260">
            <a:off x="5510974" y="5454881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6"/>
          <p:cNvSpPr/>
          <p:nvPr/>
        </p:nvSpPr>
        <p:spPr>
          <a:xfrm rot="-554260">
            <a:off x="7204649" y="1143014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6"/>
          <p:cNvSpPr/>
          <p:nvPr/>
        </p:nvSpPr>
        <p:spPr>
          <a:xfrm rot="-554260">
            <a:off x="8748108" y="3006200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6"/>
          <p:cNvSpPr txBox="1">
            <a:spLocks noGrp="1"/>
          </p:cNvSpPr>
          <p:nvPr>
            <p:ph type="title"/>
          </p:nvPr>
        </p:nvSpPr>
        <p:spPr>
          <a:xfrm>
            <a:off x="777150" y="734067"/>
            <a:ext cx="75897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380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"/>
          <p:cNvSpPr txBox="1">
            <a:spLocks noGrp="1"/>
          </p:cNvSpPr>
          <p:nvPr>
            <p:ph type="title"/>
          </p:nvPr>
        </p:nvSpPr>
        <p:spPr>
          <a:xfrm>
            <a:off x="777150" y="734067"/>
            <a:ext cx="75897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709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"/>
          <p:cNvSpPr txBox="1">
            <a:spLocks noGrp="1"/>
          </p:cNvSpPr>
          <p:nvPr>
            <p:ph type="subTitle" idx="1"/>
          </p:nvPr>
        </p:nvSpPr>
        <p:spPr>
          <a:xfrm>
            <a:off x="751694" y="4537200"/>
            <a:ext cx="2295900" cy="10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18"/>
          <p:cNvSpPr txBox="1">
            <a:spLocks noGrp="1"/>
          </p:cNvSpPr>
          <p:nvPr>
            <p:ph type="subTitle" idx="2"/>
          </p:nvPr>
        </p:nvSpPr>
        <p:spPr>
          <a:xfrm>
            <a:off x="751694" y="4108367"/>
            <a:ext cx="2295900" cy="4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343" name="Google Shape;343;p18"/>
          <p:cNvSpPr txBox="1">
            <a:spLocks noGrp="1"/>
          </p:cNvSpPr>
          <p:nvPr>
            <p:ph type="subTitle" idx="3"/>
          </p:nvPr>
        </p:nvSpPr>
        <p:spPr>
          <a:xfrm>
            <a:off x="3424169" y="3602000"/>
            <a:ext cx="2295600" cy="10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18"/>
          <p:cNvSpPr txBox="1">
            <a:spLocks noGrp="1"/>
          </p:cNvSpPr>
          <p:nvPr>
            <p:ph type="subTitle" idx="4"/>
          </p:nvPr>
        </p:nvSpPr>
        <p:spPr>
          <a:xfrm>
            <a:off x="3424169" y="3173167"/>
            <a:ext cx="2295600" cy="4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345" name="Google Shape;345;p18"/>
          <p:cNvSpPr txBox="1">
            <a:spLocks noGrp="1"/>
          </p:cNvSpPr>
          <p:nvPr>
            <p:ph type="subTitle" idx="5"/>
          </p:nvPr>
        </p:nvSpPr>
        <p:spPr>
          <a:xfrm>
            <a:off x="6096994" y="4537200"/>
            <a:ext cx="2295300" cy="10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18"/>
          <p:cNvSpPr txBox="1">
            <a:spLocks noGrp="1"/>
          </p:cNvSpPr>
          <p:nvPr>
            <p:ph type="subTitle" idx="6"/>
          </p:nvPr>
        </p:nvSpPr>
        <p:spPr>
          <a:xfrm>
            <a:off x="6096994" y="4108367"/>
            <a:ext cx="2295300" cy="4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347" name="Google Shape;347;p18"/>
          <p:cNvSpPr/>
          <p:nvPr/>
        </p:nvSpPr>
        <p:spPr>
          <a:xfrm rot="-9000007">
            <a:off x="-844697" y="-1660935"/>
            <a:ext cx="2501858" cy="4055867"/>
          </a:xfrm>
          <a:custGeom>
            <a:avLst/>
            <a:gdLst/>
            <a:ahLst/>
            <a:cxnLst/>
            <a:rect l="l" t="t" r="r" b="b"/>
            <a:pathLst>
              <a:path w="17482" h="22287" extrusionOk="0">
                <a:moveTo>
                  <a:pt x="9754" y="0"/>
                </a:moveTo>
                <a:cubicBezTo>
                  <a:pt x="9689" y="360"/>
                  <a:pt x="9569" y="719"/>
                  <a:pt x="9384" y="1035"/>
                </a:cubicBezTo>
                <a:cubicBezTo>
                  <a:pt x="9079" y="1558"/>
                  <a:pt x="8632" y="1973"/>
                  <a:pt x="8207" y="2398"/>
                </a:cubicBezTo>
                <a:cubicBezTo>
                  <a:pt x="7357" y="3248"/>
                  <a:pt x="6572" y="4207"/>
                  <a:pt x="6169" y="5340"/>
                </a:cubicBezTo>
                <a:cubicBezTo>
                  <a:pt x="5766" y="6474"/>
                  <a:pt x="5787" y="7814"/>
                  <a:pt x="6463" y="8806"/>
                </a:cubicBezTo>
                <a:cubicBezTo>
                  <a:pt x="6725" y="9198"/>
                  <a:pt x="7073" y="9525"/>
                  <a:pt x="7280" y="9950"/>
                </a:cubicBezTo>
                <a:cubicBezTo>
                  <a:pt x="7684" y="10822"/>
                  <a:pt x="7324" y="11890"/>
                  <a:pt x="6670" y="12587"/>
                </a:cubicBezTo>
                <a:cubicBezTo>
                  <a:pt x="6027" y="13296"/>
                  <a:pt x="5133" y="13721"/>
                  <a:pt x="4283" y="14157"/>
                </a:cubicBezTo>
                <a:cubicBezTo>
                  <a:pt x="3161" y="14723"/>
                  <a:pt x="2028" y="15355"/>
                  <a:pt x="1221" y="16325"/>
                </a:cubicBezTo>
                <a:cubicBezTo>
                  <a:pt x="415" y="17295"/>
                  <a:pt x="0" y="18679"/>
                  <a:pt x="491" y="19835"/>
                </a:cubicBezTo>
                <a:cubicBezTo>
                  <a:pt x="840" y="20674"/>
                  <a:pt x="1592" y="21273"/>
                  <a:pt x="2224" y="21916"/>
                </a:cubicBezTo>
                <a:cubicBezTo>
                  <a:pt x="2344" y="22036"/>
                  <a:pt x="2453" y="22156"/>
                  <a:pt x="2562" y="22287"/>
                </a:cubicBezTo>
                <a:lnTo>
                  <a:pt x="17481" y="14124"/>
                </a:lnTo>
                <a:lnTo>
                  <a:pt x="975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8"/>
          <p:cNvSpPr/>
          <p:nvPr/>
        </p:nvSpPr>
        <p:spPr>
          <a:xfrm rot="3599995">
            <a:off x="3416423" y="5569529"/>
            <a:ext cx="3512747" cy="3681545"/>
          </a:xfrm>
          <a:custGeom>
            <a:avLst/>
            <a:gdLst/>
            <a:ahLst/>
            <a:cxnLst/>
            <a:rect l="l" t="t" r="r" b="b"/>
            <a:pathLst>
              <a:path w="24478" h="28162" extrusionOk="0">
                <a:moveTo>
                  <a:pt x="19933" y="0"/>
                </a:moveTo>
                <a:cubicBezTo>
                  <a:pt x="18277" y="207"/>
                  <a:pt x="16653" y="741"/>
                  <a:pt x="15531" y="2060"/>
                </a:cubicBezTo>
                <a:cubicBezTo>
                  <a:pt x="14354" y="3455"/>
                  <a:pt x="13928" y="5504"/>
                  <a:pt x="12850" y="7008"/>
                </a:cubicBezTo>
                <a:cubicBezTo>
                  <a:pt x="10921" y="9722"/>
                  <a:pt x="7433" y="10038"/>
                  <a:pt x="4469" y="11051"/>
                </a:cubicBezTo>
                <a:cubicBezTo>
                  <a:pt x="2965" y="11563"/>
                  <a:pt x="1439" y="12402"/>
                  <a:pt x="764" y="13994"/>
                </a:cubicBezTo>
                <a:cubicBezTo>
                  <a:pt x="1" y="15770"/>
                  <a:pt x="535" y="18004"/>
                  <a:pt x="1385" y="19824"/>
                </a:cubicBezTo>
                <a:cubicBezTo>
                  <a:pt x="2725" y="22854"/>
                  <a:pt x="4022" y="24826"/>
                  <a:pt x="4295" y="28161"/>
                </a:cubicBezTo>
                <a:lnTo>
                  <a:pt x="24478" y="24412"/>
                </a:lnTo>
                <a:lnTo>
                  <a:pt x="1993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49" name="Google Shape;349;p18"/>
          <p:cNvGrpSpPr/>
          <p:nvPr/>
        </p:nvGrpSpPr>
        <p:grpSpPr>
          <a:xfrm>
            <a:off x="7916733" y="-1277980"/>
            <a:ext cx="824062" cy="2713167"/>
            <a:chOff x="7916733" y="-699273"/>
            <a:chExt cx="824062" cy="2034875"/>
          </a:xfrm>
        </p:grpSpPr>
        <p:grpSp>
          <p:nvGrpSpPr>
            <p:cNvPr id="350" name="Google Shape;350;p18"/>
            <p:cNvGrpSpPr/>
            <p:nvPr/>
          </p:nvGrpSpPr>
          <p:grpSpPr>
            <a:xfrm>
              <a:off x="7916733" y="532072"/>
              <a:ext cx="824062" cy="803530"/>
              <a:chOff x="-421350" y="1637761"/>
              <a:chExt cx="1247445" cy="1216363"/>
            </a:xfrm>
          </p:grpSpPr>
          <p:sp>
            <p:nvSpPr>
              <p:cNvPr id="351" name="Google Shape;351;p18"/>
              <p:cNvSpPr/>
              <p:nvPr/>
            </p:nvSpPr>
            <p:spPr>
              <a:xfrm>
                <a:off x="-415890" y="1859389"/>
                <a:ext cx="1236524" cy="994736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7105" extrusionOk="0">
                    <a:moveTo>
                      <a:pt x="4534" y="0"/>
                    </a:moveTo>
                    <a:cubicBezTo>
                      <a:pt x="654" y="0"/>
                      <a:pt x="40" y="5199"/>
                      <a:pt x="14" y="5487"/>
                    </a:cubicBezTo>
                    <a:lnTo>
                      <a:pt x="1" y="5500"/>
                    </a:lnTo>
                    <a:cubicBezTo>
                      <a:pt x="1" y="5500"/>
                      <a:pt x="382" y="7098"/>
                      <a:pt x="1025" y="7098"/>
                    </a:cubicBezTo>
                    <a:cubicBezTo>
                      <a:pt x="1045" y="7098"/>
                      <a:pt x="1065" y="7097"/>
                      <a:pt x="1085" y="7094"/>
                    </a:cubicBezTo>
                    <a:cubicBezTo>
                      <a:pt x="1764" y="6989"/>
                      <a:pt x="1921" y="5500"/>
                      <a:pt x="1921" y="5500"/>
                    </a:cubicBezTo>
                    <a:lnTo>
                      <a:pt x="1921" y="5500"/>
                    </a:lnTo>
                    <a:cubicBezTo>
                      <a:pt x="1921" y="5500"/>
                      <a:pt x="1895" y="7094"/>
                      <a:pt x="2686" y="7094"/>
                    </a:cubicBezTo>
                    <a:cubicBezTo>
                      <a:pt x="2692" y="7094"/>
                      <a:pt x="2698" y="7094"/>
                      <a:pt x="2705" y="7094"/>
                    </a:cubicBezTo>
                    <a:cubicBezTo>
                      <a:pt x="3397" y="7054"/>
                      <a:pt x="3593" y="5840"/>
                      <a:pt x="3632" y="5487"/>
                    </a:cubicBezTo>
                    <a:lnTo>
                      <a:pt x="3645" y="5487"/>
                    </a:lnTo>
                    <a:cubicBezTo>
                      <a:pt x="3658" y="5826"/>
                      <a:pt x="3724" y="6950"/>
                      <a:pt x="4390" y="6950"/>
                    </a:cubicBezTo>
                    <a:cubicBezTo>
                      <a:pt x="5017" y="6950"/>
                      <a:pt x="5226" y="5905"/>
                      <a:pt x="5278" y="5513"/>
                    </a:cubicBezTo>
                    <a:lnTo>
                      <a:pt x="5304" y="5513"/>
                    </a:lnTo>
                    <a:cubicBezTo>
                      <a:pt x="5354" y="5922"/>
                      <a:pt x="5521" y="7105"/>
                      <a:pt x="6139" y="7105"/>
                    </a:cubicBezTo>
                    <a:cubicBezTo>
                      <a:pt x="6173" y="7105"/>
                      <a:pt x="6208" y="7101"/>
                      <a:pt x="6245" y="7094"/>
                    </a:cubicBezTo>
                    <a:cubicBezTo>
                      <a:pt x="6859" y="6963"/>
                      <a:pt x="7055" y="5931"/>
                      <a:pt x="7107" y="5435"/>
                    </a:cubicBezTo>
                    <a:lnTo>
                      <a:pt x="7146" y="5435"/>
                    </a:lnTo>
                    <a:cubicBezTo>
                      <a:pt x="7285" y="5939"/>
                      <a:pt x="7679" y="6954"/>
                      <a:pt x="8141" y="6954"/>
                    </a:cubicBezTo>
                    <a:cubicBezTo>
                      <a:pt x="8158" y="6954"/>
                      <a:pt x="8175" y="6953"/>
                      <a:pt x="8191" y="6950"/>
                    </a:cubicBezTo>
                    <a:cubicBezTo>
                      <a:pt x="8832" y="6845"/>
                      <a:pt x="8832" y="5382"/>
                      <a:pt x="8832" y="5382"/>
                    </a:cubicBezTo>
                    <a:cubicBezTo>
                      <a:pt x="8832" y="5382"/>
                      <a:pt x="8531" y="0"/>
                      <a:pt x="4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2" name="Google Shape;352;p18"/>
              <p:cNvSpPr/>
              <p:nvPr/>
            </p:nvSpPr>
            <p:spPr>
              <a:xfrm>
                <a:off x="-421350" y="2609256"/>
                <a:ext cx="1247445" cy="25761"/>
              </a:xfrm>
              <a:custGeom>
                <a:avLst/>
                <a:gdLst/>
                <a:ahLst/>
                <a:cxnLst/>
                <a:rect l="l" t="t" r="r" b="b"/>
                <a:pathLst>
                  <a:path w="8910" h="184" extrusionOk="0">
                    <a:moveTo>
                      <a:pt x="8871" y="0"/>
                    </a:moveTo>
                    <a:lnTo>
                      <a:pt x="40" y="105"/>
                    </a:lnTo>
                    <a:cubicBezTo>
                      <a:pt x="14" y="105"/>
                      <a:pt x="1" y="118"/>
                      <a:pt x="1" y="144"/>
                    </a:cubicBezTo>
                    <a:cubicBezTo>
                      <a:pt x="1" y="170"/>
                      <a:pt x="14" y="183"/>
                      <a:pt x="40" y="183"/>
                    </a:cubicBezTo>
                    <a:lnTo>
                      <a:pt x="8871" y="79"/>
                    </a:lnTo>
                    <a:cubicBezTo>
                      <a:pt x="8897" y="79"/>
                      <a:pt x="8910" y="52"/>
                      <a:pt x="8910" y="39"/>
                    </a:cubicBezTo>
                    <a:cubicBezTo>
                      <a:pt x="8910" y="13"/>
                      <a:pt x="8897" y="0"/>
                      <a:pt x="88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3" name="Google Shape;353;p18"/>
              <p:cNvSpPr/>
              <p:nvPr/>
            </p:nvSpPr>
            <p:spPr>
              <a:xfrm>
                <a:off x="-152540" y="1852529"/>
                <a:ext cx="356873" cy="782488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5589" extrusionOk="0">
                    <a:moveTo>
                      <a:pt x="2509" y="0"/>
                    </a:moveTo>
                    <a:cubicBezTo>
                      <a:pt x="2499" y="0"/>
                      <a:pt x="2489" y="3"/>
                      <a:pt x="2483" y="10"/>
                    </a:cubicBezTo>
                    <a:cubicBezTo>
                      <a:pt x="889" y="1551"/>
                      <a:pt x="1" y="3511"/>
                      <a:pt x="1" y="5523"/>
                    </a:cubicBezTo>
                    <a:lnTo>
                      <a:pt x="1" y="5549"/>
                    </a:lnTo>
                    <a:cubicBezTo>
                      <a:pt x="1" y="5575"/>
                      <a:pt x="27" y="5588"/>
                      <a:pt x="40" y="5588"/>
                    </a:cubicBezTo>
                    <a:cubicBezTo>
                      <a:pt x="66" y="5588"/>
                      <a:pt x="79" y="5575"/>
                      <a:pt x="79" y="5562"/>
                    </a:cubicBezTo>
                    <a:lnTo>
                      <a:pt x="79" y="5523"/>
                    </a:lnTo>
                    <a:cubicBezTo>
                      <a:pt x="79" y="3537"/>
                      <a:pt x="902" y="1682"/>
                      <a:pt x="2457" y="141"/>
                    </a:cubicBezTo>
                    <a:lnTo>
                      <a:pt x="2457" y="141"/>
                    </a:lnTo>
                    <a:lnTo>
                      <a:pt x="1699" y="5484"/>
                    </a:lnTo>
                    <a:cubicBezTo>
                      <a:pt x="1699" y="5497"/>
                      <a:pt x="1712" y="5523"/>
                      <a:pt x="1725" y="5523"/>
                    </a:cubicBezTo>
                    <a:cubicBezTo>
                      <a:pt x="1751" y="5523"/>
                      <a:pt x="1764" y="5510"/>
                      <a:pt x="1777" y="5497"/>
                    </a:cubicBezTo>
                    <a:lnTo>
                      <a:pt x="2548" y="49"/>
                    </a:lnTo>
                    <a:cubicBezTo>
                      <a:pt x="2548" y="23"/>
                      <a:pt x="2548" y="10"/>
                      <a:pt x="2535" y="10"/>
                    </a:cubicBezTo>
                    <a:cubicBezTo>
                      <a:pt x="2529" y="3"/>
                      <a:pt x="2519" y="0"/>
                      <a:pt x="2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4" name="Google Shape;354;p18"/>
              <p:cNvSpPr/>
              <p:nvPr/>
            </p:nvSpPr>
            <p:spPr>
              <a:xfrm>
                <a:off x="202932" y="1853929"/>
                <a:ext cx="140425" cy="75910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422" extrusionOk="0">
                    <a:moveTo>
                      <a:pt x="48" y="1"/>
                    </a:moveTo>
                    <a:cubicBezTo>
                      <a:pt x="26" y="1"/>
                      <a:pt x="1" y="27"/>
                      <a:pt x="9" y="52"/>
                    </a:cubicBezTo>
                    <a:cubicBezTo>
                      <a:pt x="649" y="1750"/>
                      <a:pt x="937" y="3566"/>
                      <a:pt x="858" y="5382"/>
                    </a:cubicBezTo>
                    <a:cubicBezTo>
                      <a:pt x="858" y="5395"/>
                      <a:pt x="871" y="5421"/>
                      <a:pt x="884" y="5421"/>
                    </a:cubicBezTo>
                    <a:cubicBezTo>
                      <a:pt x="911" y="5421"/>
                      <a:pt x="924" y="5408"/>
                      <a:pt x="924" y="5382"/>
                    </a:cubicBezTo>
                    <a:cubicBezTo>
                      <a:pt x="1002" y="3553"/>
                      <a:pt x="715" y="1737"/>
                      <a:pt x="75" y="26"/>
                    </a:cubicBezTo>
                    <a:cubicBezTo>
                      <a:pt x="70" y="8"/>
                      <a:pt x="59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5" name="Google Shape;355;p18"/>
              <p:cNvSpPr/>
              <p:nvPr/>
            </p:nvSpPr>
            <p:spPr>
              <a:xfrm>
                <a:off x="215113" y="1853789"/>
                <a:ext cx="420855" cy="766527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5475" extrusionOk="0">
                    <a:moveTo>
                      <a:pt x="53" y="1"/>
                    </a:moveTo>
                    <a:cubicBezTo>
                      <a:pt x="40" y="1"/>
                      <a:pt x="14" y="1"/>
                      <a:pt x="1" y="27"/>
                    </a:cubicBezTo>
                    <a:cubicBezTo>
                      <a:pt x="1" y="40"/>
                      <a:pt x="1" y="66"/>
                      <a:pt x="27" y="79"/>
                    </a:cubicBezTo>
                    <a:cubicBezTo>
                      <a:pt x="27" y="79"/>
                      <a:pt x="693" y="419"/>
                      <a:pt x="1803" y="1974"/>
                    </a:cubicBezTo>
                    <a:cubicBezTo>
                      <a:pt x="2927" y="3528"/>
                      <a:pt x="2626" y="5409"/>
                      <a:pt x="2626" y="5435"/>
                    </a:cubicBezTo>
                    <a:cubicBezTo>
                      <a:pt x="2613" y="5448"/>
                      <a:pt x="2626" y="5475"/>
                      <a:pt x="2652" y="5475"/>
                    </a:cubicBezTo>
                    <a:cubicBezTo>
                      <a:pt x="2679" y="5475"/>
                      <a:pt x="2692" y="5461"/>
                      <a:pt x="2705" y="5448"/>
                    </a:cubicBezTo>
                    <a:cubicBezTo>
                      <a:pt x="2705" y="5422"/>
                      <a:pt x="3005" y="3502"/>
                      <a:pt x="1869" y="1921"/>
                    </a:cubicBezTo>
                    <a:cubicBezTo>
                      <a:pt x="732" y="354"/>
                      <a:pt x="79" y="27"/>
                      <a:pt x="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6" name="Google Shape;356;p18"/>
              <p:cNvSpPr/>
              <p:nvPr/>
            </p:nvSpPr>
            <p:spPr>
              <a:xfrm>
                <a:off x="112769" y="1787707"/>
                <a:ext cx="197547" cy="115784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827" extrusionOk="0">
                    <a:moveTo>
                      <a:pt x="673" y="1"/>
                    </a:moveTo>
                    <a:cubicBezTo>
                      <a:pt x="331" y="1"/>
                      <a:pt x="0" y="577"/>
                      <a:pt x="0" y="577"/>
                    </a:cubicBezTo>
                    <a:cubicBezTo>
                      <a:pt x="159" y="737"/>
                      <a:pt x="376" y="827"/>
                      <a:pt x="606" y="827"/>
                    </a:cubicBezTo>
                    <a:cubicBezTo>
                      <a:pt x="622" y="827"/>
                      <a:pt x="638" y="827"/>
                      <a:pt x="653" y="826"/>
                    </a:cubicBezTo>
                    <a:cubicBezTo>
                      <a:pt x="928" y="800"/>
                      <a:pt x="1189" y="708"/>
                      <a:pt x="1411" y="564"/>
                    </a:cubicBezTo>
                    <a:cubicBezTo>
                      <a:pt x="1411" y="564"/>
                      <a:pt x="1058" y="29"/>
                      <a:pt x="705" y="3"/>
                    </a:cubicBezTo>
                    <a:cubicBezTo>
                      <a:pt x="695" y="1"/>
                      <a:pt x="684" y="1"/>
                      <a:pt x="6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7" name="Google Shape;357;p18"/>
              <p:cNvSpPr/>
              <p:nvPr/>
            </p:nvSpPr>
            <p:spPr>
              <a:xfrm>
                <a:off x="90788" y="1637761"/>
                <a:ext cx="203147" cy="172346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231" extrusionOk="0">
                    <a:moveTo>
                      <a:pt x="836" y="146"/>
                    </a:moveTo>
                    <a:cubicBezTo>
                      <a:pt x="1085" y="146"/>
                      <a:pt x="1294" y="355"/>
                      <a:pt x="1294" y="616"/>
                    </a:cubicBezTo>
                    <a:cubicBezTo>
                      <a:pt x="1294" y="898"/>
                      <a:pt x="1068" y="1085"/>
                      <a:pt x="829" y="1085"/>
                    </a:cubicBezTo>
                    <a:cubicBezTo>
                      <a:pt x="714" y="1085"/>
                      <a:pt x="595" y="1041"/>
                      <a:pt x="497" y="943"/>
                    </a:cubicBezTo>
                    <a:cubicBezTo>
                      <a:pt x="209" y="656"/>
                      <a:pt x="418" y="146"/>
                      <a:pt x="836" y="146"/>
                    </a:cubicBezTo>
                    <a:close/>
                    <a:moveTo>
                      <a:pt x="829" y="1"/>
                    </a:moveTo>
                    <a:cubicBezTo>
                      <a:pt x="676" y="1"/>
                      <a:pt x="520" y="58"/>
                      <a:pt x="392" y="185"/>
                    </a:cubicBezTo>
                    <a:cubicBezTo>
                      <a:pt x="0" y="564"/>
                      <a:pt x="288" y="1230"/>
                      <a:pt x="836" y="1230"/>
                    </a:cubicBezTo>
                    <a:cubicBezTo>
                      <a:pt x="1176" y="1230"/>
                      <a:pt x="1450" y="956"/>
                      <a:pt x="1450" y="616"/>
                    </a:cubicBezTo>
                    <a:cubicBezTo>
                      <a:pt x="1450" y="246"/>
                      <a:pt x="1147" y="1"/>
                      <a:pt x="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58" name="Google Shape;358;p18"/>
            <p:cNvSpPr/>
            <p:nvPr/>
          </p:nvSpPr>
          <p:spPr>
            <a:xfrm>
              <a:off x="8323903" y="-699273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9" name="Google Shape;359;p18"/>
          <p:cNvSpPr/>
          <p:nvPr/>
        </p:nvSpPr>
        <p:spPr>
          <a:xfrm rot="-554260">
            <a:off x="5431685" y="5433225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8"/>
          <p:cNvSpPr/>
          <p:nvPr/>
        </p:nvSpPr>
        <p:spPr>
          <a:xfrm rot="-554260">
            <a:off x="1186120" y="749017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8"/>
          <p:cNvSpPr/>
          <p:nvPr/>
        </p:nvSpPr>
        <p:spPr>
          <a:xfrm rot="-554260">
            <a:off x="8627899" y="2436063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8"/>
          <p:cNvSpPr/>
          <p:nvPr/>
        </p:nvSpPr>
        <p:spPr>
          <a:xfrm rot="-554260">
            <a:off x="240271" y="5201417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8"/>
          <p:cNvSpPr txBox="1">
            <a:spLocks noGrp="1"/>
          </p:cNvSpPr>
          <p:nvPr>
            <p:ph type="title"/>
          </p:nvPr>
        </p:nvSpPr>
        <p:spPr>
          <a:xfrm>
            <a:off x="777150" y="734067"/>
            <a:ext cx="75897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8298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"/>
          <p:cNvSpPr txBox="1">
            <a:spLocks noGrp="1"/>
          </p:cNvSpPr>
          <p:nvPr>
            <p:ph type="subTitle" idx="1"/>
          </p:nvPr>
        </p:nvSpPr>
        <p:spPr>
          <a:xfrm>
            <a:off x="823825" y="2750941"/>
            <a:ext cx="2600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19"/>
          <p:cNvSpPr txBox="1">
            <a:spLocks noGrp="1"/>
          </p:cNvSpPr>
          <p:nvPr>
            <p:ph type="subTitle" idx="2"/>
          </p:nvPr>
        </p:nvSpPr>
        <p:spPr>
          <a:xfrm>
            <a:off x="823575" y="2322108"/>
            <a:ext cx="2600400" cy="4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367" name="Google Shape;367;p19"/>
          <p:cNvSpPr txBox="1">
            <a:spLocks noGrp="1"/>
          </p:cNvSpPr>
          <p:nvPr>
            <p:ph type="subTitle" idx="3"/>
          </p:nvPr>
        </p:nvSpPr>
        <p:spPr>
          <a:xfrm>
            <a:off x="5720300" y="2750941"/>
            <a:ext cx="26001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19"/>
          <p:cNvSpPr txBox="1">
            <a:spLocks noGrp="1"/>
          </p:cNvSpPr>
          <p:nvPr>
            <p:ph type="subTitle" idx="4"/>
          </p:nvPr>
        </p:nvSpPr>
        <p:spPr>
          <a:xfrm>
            <a:off x="5720051" y="2322108"/>
            <a:ext cx="2600100" cy="4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369" name="Google Shape;369;p19"/>
          <p:cNvSpPr txBox="1">
            <a:spLocks noGrp="1"/>
          </p:cNvSpPr>
          <p:nvPr>
            <p:ph type="subTitle" idx="5"/>
          </p:nvPr>
        </p:nvSpPr>
        <p:spPr>
          <a:xfrm>
            <a:off x="823825" y="4618000"/>
            <a:ext cx="2600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0" name="Google Shape;370;p19"/>
          <p:cNvSpPr txBox="1">
            <a:spLocks noGrp="1"/>
          </p:cNvSpPr>
          <p:nvPr>
            <p:ph type="subTitle" idx="6"/>
          </p:nvPr>
        </p:nvSpPr>
        <p:spPr>
          <a:xfrm>
            <a:off x="823575" y="4189167"/>
            <a:ext cx="2600400" cy="4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371" name="Google Shape;371;p19"/>
          <p:cNvSpPr txBox="1">
            <a:spLocks noGrp="1"/>
          </p:cNvSpPr>
          <p:nvPr>
            <p:ph type="subTitle" idx="7"/>
          </p:nvPr>
        </p:nvSpPr>
        <p:spPr>
          <a:xfrm>
            <a:off x="5720300" y="4618000"/>
            <a:ext cx="26001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19"/>
          <p:cNvSpPr txBox="1">
            <a:spLocks noGrp="1"/>
          </p:cNvSpPr>
          <p:nvPr>
            <p:ph type="subTitle" idx="8"/>
          </p:nvPr>
        </p:nvSpPr>
        <p:spPr>
          <a:xfrm>
            <a:off x="5720051" y="4189167"/>
            <a:ext cx="2600100" cy="4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Swanky and Moo Moo" panose="020B0704020202020204"/>
              <a:buNone/>
              <a:defRPr sz="2500" b="1"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373" name="Google Shape;373;p19"/>
          <p:cNvSpPr/>
          <p:nvPr/>
        </p:nvSpPr>
        <p:spPr>
          <a:xfrm rot="-5400000">
            <a:off x="1148217" y="-964283"/>
            <a:ext cx="1121924" cy="2759310"/>
          </a:xfrm>
          <a:custGeom>
            <a:avLst/>
            <a:gdLst/>
            <a:ahLst/>
            <a:cxnLst/>
            <a:rect l="l" t="t" r="r" b="b"/>
            <a:pathLst>
              <a:path w="5897" h="15160" extrusionOk="0">
                <a:moveTo>
                  <a:pt x="5897" y="0"/>
                </a:moveTo>
                <a:cubicBezTo>
                  <a:pt x="5461" y="458"/>
                  <a:pt x="5003" y="905"/>
                  <a:pt x="4556" y="1351"/>
                </a:cubicBezTo>
                <a:cubicBezTo>
                  <a:pt x="3063" y="2834"/>
                  <a:pt x="1570" y="4425"/>
                  <a:pt x="786" y="6386"/>
                </a:cubicBezTo>
                <a:cubicBezTo>
                  <a:pt x="1" y="8337"/>
                  <a:pt x="55" y="10767"/>
                  <a:pt x="1429" y="12380"/>
                </a:cubicBezTo>
                <a:cubicBezTo>
                  <a:pt x="2420" y="13535"/>
                  <a:pt x="3913" y="14091"/>
                  <a:pt x="5265" y="14800"/>
                </a:cubicBezTo>
                <a:cubicBezTo>
                  <a:pt x="5472" y="14909"/>
                  <a:pt x="5690" y="15029"/>
                  <a:pt x="5897" y="15159"/>
                </a:cubicBezTo>
                <a:lnTo>
                  <a:pt x="589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9"/>
          <p:cNvSpPr/>
          <p:nvPr/>
        </p:nvSpPr>
        <p:spPr>
          <a:xfrm rot="5189363" flipH="1">
            <a:off x="6703426" y="-222340"/>
            <a:ext cx="3785524" cy="1912802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9"/>
          <p:cNvSpPr/>
          <p:nvPr/>
        </p:nvSpPr>
        <p:spPr>
          <a:xfrm rot="-554260">
            <a:off x="2700160" y="17237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9"/>
          <p:cNvSpPr/>
          <p:nvPr/>
        </p:nvSpPr>
        <p:spPr>
          <a:xfrm rot="-554252">
            <a:off x="6694284" y="731586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9"/>
          <p:cNvSpPr/>
          <p:nvPr/>
        </p:nvSpPr>
        <p:spPr>
          <a:xfrm rot="-554260">
            <a:off x="8575999" y="2908763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78" name="Google Shape;378;p19"/>
          <p:cNvGrpSpPr/>
          <p:nvPr/>
        </p:nvGrpSpPr>
        <p:grpSpPr>
          <a:xfrm>
            <a:off x="686900" y="3"/>
            <a:ext cx="806914" cy="1905496"/>
            <a:chOff x="7695325" y="2"/>
            <a:chExt cx="806914" cy="1429122"/>
          </a:xfrm>
        </p:grpSpPr>
        <p:sp>
          <p:nvSpPr>
            <p:cNvPr id="379" name="Google Shape;379;p19"/>
            <p:cNvSpPr/>
            <p:nvPr/>
          </p:nvSpPr>
          <p:spPr>
            <a:xfrm>
              <a:off x="8112165" y="2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7695325" y="299649"/>
              <a:ext cx="797210" cy="474458"/>
            </a:xfrm>
            <a:custGeom>
              <a:avLst/>
              <a:gdLst/>
              <a:ahLst/>
              <a:cxnLst/>
              <a:rect l="l" t="t" r="r" b="b"/>
              <a:pathLst>
                <a:path w="5422" h="3227" extrusionOk="0">
                  <a:moveTo>
                    <a:pt x="2901" y="144"/>
                  </a:moveTo>
                  <a:cubicBezTo>
                    <a:pt x="4403" y="222"/>
                    <a:pt x="5121" y="1712"/>
                    <a:pt x="5239" y="1973"/>
                  </a:cubicBezTo>
                  <a:cubicBezTo>
                    <a:pt x="5121" y="2156"/>
                    <a:pt x="4481" y="2966"/>
                    <a:pt x="2953" y="3057"/>
                  </a:cubicBezTo>
                  <a:lnTo>
                    <a:pt x="2835" y="3057"/>
                  </a:lnTo>
                  <a:cubicBezTo>
                    <a:pt x="2799" y="3058"/>
                    <a:pt x="2762" y="3058"/>
                    <a:pt x="2726" y="3058"/>
                  </a:cubicBezTo>
                  <a:cubicBezTo>
                    <a:pt x="1140" y="3058"/>
                    <a:pt x="349" y="2230"/>
                    <a:pt x="183" y="2064"/>
                  </a:cubicBezTo>
                  <a:cubicBezTo>
                    <a:pt x="340" y="1738"/>
                    <a:pt x="1137" y="183"/>
                    <a:pt x="2744" y="144"/>
                  </a:cubicBezTo>
                  <a:close/>
                  <a:moveTo>
                    <a:pt x="2731" y="0"/>
                  </a:moveTo>
                  <a:cubicBezTo>
                    <a:pt x="2548" y="0"/>
                    <a:pt x="2378" y="26"/>
                    <a:pt x="2208" y="66"/>
                  </a:cubicBezTo>
                  <a:cubicBezTo>
                    <a:pt x="2156" y="79"/>
                    <a:pt x="2104" y="92"/>
                    <a:pt x="2052" y="105"/>
                  </a:cubicBezTo>
                  <a:cubicBezTo>
                    <a:pt x="1712" y="209"/>
                    <a:pt x="1398" y="379"/>
                    <a:pt x="1124" y="601"/>
                  </a:cubicBezTo>
                  <a:lnTo>
                    <a:pt x="993" y="706"/>
                  </a:lnTo>
                  <a:cubicBezTo>
                    <a:pt x="758" y="915"/>
                    <a:pt x="549" y="1150"/>
                    <a:pt x="379" y="1411"/>
                  </a:cubicBezTo>
                  <a:lnTo>
                    <a:pt x="288" y="1542"/>
                  </a:lnTo>
                  <a:cubicBezTo>
                    <a:pt x="196" y="1685"/>
                    <a:pt x="105" y="1842"/>
                    <a:pt x="40" y="1999"/>
                  </a:cubicBezTo>
                  <a:lnTo>
                    <a:pt x="14" y="2051"/>
                  </a:lnTo>
                  <a:lnTo>
                    <a:pt x="1" y="2090"/>
                  </a:lnTo>
                  <a:lnTo>
                    <a:pt x="27" y="2130"/>
                  </a:lnTo>
                  <a:cubicBezTo>
                    <a:pt x="53" y="2169"/>
                    <a:pt x="863" y="3227"/>
                    <a:pt x="2692" y="3227"/>
                  </a:cubicBezTo>
                  <a:lnTo>
                    <a:pt x="2966" y="3227"/>
                  </a:lnTo>
                  <a:cubicBezTo>
                    <a:pt x="4756" y="3122"/>
                    <a:pt x="5370" y="2077"/>
                    <a:pt x="5396" y="2038"/>
                  </a:cubicBezTo>
                  <a:lnTo>
                    <a:pt x="5422" y="2012"/>
                  </a:lnTo>
                  <a:lnTo>
                    <a:pt x="5409" y="1960"/>
                  </a:lnTo>
                  <a:cubicBezTo>
                    <a:pt x="5343" y="1816"/>
                    <a:pt x="5265" y="1672"/>
                    <a:pt x="5187" y="1529"/>
                  </a:cubicBezTo>
                  <a:cubicBezTo>
                    <a:pt x="5161" y="1490"/>
                    <a:pt x="5121" y="1437"/>
                    <a:pt x="5095" y="1385"/>
                  </a:cubicBezTo>
                  <a:cubicBezTo>
                    <a:pt x="4912" y="1111"/>
                    <a:pt x="4703" y="862"/>
                    <a:pt x="4455" y="640"/>
                  </a:cubicBezTo>
                  <a:lnTo>
                    <a:pt x="4325" y="536"/>
                  </a:lnTo>
                  <a:cubicBezTo>
                    <a:pt x="4076" y="340"/>
                    <a:pt x="3789" y="183"/>
                    <a:pt x="3488" y="105"/>
                  </a:cubicBezTo>
                  <a:cubicBezTo>
                    <a:pt x="3436" y="79"/>
                    <a:pt x="3384" y="66"/>
                    <a:pt x="3332" y="53"/>
                  </a:cubicBezTo>
                  <a:cubicBezTo>
                    <a:pt x="3188" y="26"/>
                    <a:pt x="3044" y="0"/>
                    <a:pt x="2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7873971" y="370664"/>
              <a:ext cx="397723" cy="342280"/>
            </a:xfrm>
            <a:custGeom>
              <a:avLst/>
              <a:gdLst/>
              <a:ahLst/>
              <a:cxnLst/>
              <a:rect l="l" t="t" r="r" b="b"/>
              <a:pathLst>
                <a:path w="2705" h="2328" extrusionOk="0">
                  <a:moveTo>
                    <a:pt x="1555" y="1"/>
                  </a:moveTo>
                  <a:cubicBezTo>
                    <a:pt x="523" y="1"/>
                    <a:pt x="0" y="1255"/>
                    <a:pt x="732" y="1986"/>
                  </a:cubicBezTo>
                  <a:cubicBezTo>
                    <a:pt x="968" y="2222"/>
                    <a:pt x="1257" y="2328"/>
                    <a:pt x="1540" y="2328"/>
                  </a:cubicBezTo>
                  <a:cubicBezTo>
                    <a:pt x="2135" y="2328"/>
                    <a:pt x="2705" y="1862"/>
                    <a:pt x="2705" y="1163"/>
                  </a:cubicBezTo>
                  <a:cubicBezTo>
                    <a:pt x="2705" y="523"/>
                    <a:pt x="2182" y="1"/>
                    <a:pt x="1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7968072" y="188200"/>
              <a:ext cx="53961" cy="130707"/>
            </a:xfrm>
            <a:custGeom>
              <a:avLst/>
              <a:gdLst/>
              <a:ahLst/>
              <a:cxnLst/>
              <a:rect l="l" t="t" r="r" b="b"/>
              <a:pathLst>
                <a:path w="367" h="889" extrusionOk="0">
                  <a:moveTo>
                    <a:pt x="157" y="1"/>
                  </a:moveTo>
                  <a:lnTo>
                    <a:pt x="1" y="40"/>
                  </a:lnTo>
                  <a:lnTo>
                    <a:pt x="210" y="889"/>
                  </a:lnTo>
                  <a:lnTo>
                    <a:pt x="366" y="850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8183183" y="178643"/>
              <a:ext cx="57784" cy="144234"/>
            </a:xfrm>
            <a:custGeom>
              <a:avLst/>
              <a:gdLst/>
              <a:ahLst/>
              <a:cxnLst/>
              <a:rect l="l" t="t" r="r" b="b"/>
              <a:pathLst>
                <a:path w="393" h="981" extrusionOk="0">
                  <a:moveTo>
                    <a:pt x="236" y="0"/>
                  </a:moveTo>
                  <a:lnTo>
                    <a:pt x="1" y="941"/>
                  </a:lnTo>
                  <a:lnTo>
                    <a:pt x="157" y="980"/>
                  </a:lnTo>
                  <a:lnTo>
                    <a:pt x="393" y="4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8327275" y="268920"/>
              <a:ext cx="121155" cy="132619"/>
            </a:xfrm>
            <a:custGeom>
              <a:avLst/>
              <a:gdLst/>
              <a:ahLst/>
              <a:cxnLst/>
              <a:rect l="l" t="t" r="r" b="b"/>
              <a:pathLst>
                <a:path w="824" h="902" extrusionOk="0">
                  <a:moveTo>
                    <a:pt x="693" y="0"/>
                  </a:moveTo>
                  <a:lnTo>
                    <a:pt x="0" y="784"/>
                  </a:lnTo>
                  <a:lnTo>
                    <a:pt x="118" y="902"/>
                  </a:lnTo>
                  <a:lnTo>
                    <a:pt x="823" y="105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0" name="Google Shape;390;p19"/>
          <p:cNvSpPr/>
          <p:nvPr/>
        </p:nvSpPr>
        <p:spPr>
          <a:xfrm rot="-554260">
            <a:off x="3938484" y="63829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1" name="Google Shape;391;p19"/>
          <p:cNvSpPr txBox="1">
            <a:spLocks noGrp="1"/>
          </p:cNvSpPr>
          <p:nvPr>
            <p:ph type="title"/>
          </p:nvPr>
        </p:nvSpPr>
        <p:spPr>
          <a:xfrm>
            <a:off x="777150" y="734067"/>
            <a:ext cx="75897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353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2"/>
          <p:cNvSpPr txBox="1">
            <a:spLocks noGrp="1"/>
          </p:cNvSpPr>
          <p:nvPr>
            <p:ph type="subTitle" idx="1"/>
          </p:nvPr>
        </p:nvSpPr>
        <p:spPr>
          <a:xfrm>
            <a:off x="777150" y="5321300"/>
            <a:ext cx="7589700" cy="8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2"/>
          <p:cNvSpPr/>
          <p:nvPr/>
        </p:nvSpPr>
        <p:spPr>
          <a:xfrm>
            <a:off x="6229350" y="-252967"/>
            <a:ext cx="3322256" cy="1974064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5" name="Google Shape;455;p22"/>
          <p:cNvSpPr/>
          <p:nvPr/>
        </p:nvSpPr>
        <p:spPr>
          <a:xfrm rot="-4957516">
            <a:off x="-1150578" y="-27657"/>
            <a:ext cx="3529625" cy="1783738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6" name="Google Shape;456;p22"/>
          <p:cNvSpPr/>
          <p:nvPr/>
        </p:nvSpPr>
        <p:spPr>
          <a:xfrm rot="-554260">
            <a:off x="8448047" y="3872363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7" name="Google Shape;457;p22"/>
          <p:cNvSpPr/>
          <p:nvPr/>
        </p:nvSpPr>
        <p:spPr>
          <a:xfrm rot="-554260">
            <a:off x="2125858" y="2387584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8" name="Google Shape;458;p22"/>
          <p:cNvSpPr/>
          <p:nvPr/>
        </p:nvSpPr>
        <p:spPr>
          <a:xfrm rot="-554260">
            <a:off x="1683149" y="753630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9" name="Google Shape;459;p22"/>
          <p:cNvSpPr/>
          <p:nvPr/>
        </p:nvSpPr>
        <p:spPr>
          <a:xfrm rot="-554260">
            <a:off x="454310" y="3943076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60" name="Google Shape;460;p22"/>
          <p:cNvGrpSpPr/>
          <p:nvPr/>
        </p:nvGrpSpPr>
        <p:grpSpPr>
          <a:xfrm>
            <a:off x="7982875" y="-354514"/>
            <a:ext cx="504838" cy="2949628"/>
            <a:chOff x="8278150" y="-123011"/>
            <a:chExt cx="504838" cy="2212221"/>
          </a:xfrm>
        </p:grpSpPr>
        <p:grpSp>
          <p:nvGrpSpPr>
            <p:cNvPr id="461" name="Google Shape;461;p22"/>
            <p:cNvGrpSpPr/>
            <p:nvPr/>
          </p:nvGrpSpPr>
          <p:grpSpPr>
            <a:xfrm>
              <a:off x="8278150" y="545919"/>
              <a:ext cx="504838" cy="1543292"/>
              <a:chOff x="8079300" y="275881"/>
              <a:chExt cx="504838" cy="1543292"/>
            </a:xfrm>
          </p:grpSpPr>
          <p:sp>
            <p:nvSpPr>
              <p:cNvPr id="462" name="Google Shape;462;p22"/>
              <p:cNvSpPr/>
              <p:nvPr/>
            </p:nvSpPr>
            <p:spPr>
              <a:xfrm>
                <a:off x="8154471" y="813151"/>
                <a:ext cx="17492" cy="654628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3" extrusionOk="0">
                    <a:moveTo>
                      <a:pt x="72" y="1"/>
                    </a:moveTo>
                    <a:cubicBezTo>
                      <a:pt x="40" y="1"/>
                      <a:pt x="7" y="20"/>
                      <a:pt x="1" y="60"/>
                    </a:cubicBezTo>
                    <a:lnTo>
                      <a:pt x="1" y="5847"/>
                    </a:lnTo>
                    <a:cubicBezTo>
                      <a:pt x="1" y="5886"/>
                      <a:pt x="40" y="5912"/>
                      <a:pt x="79" y="5912"/>
                    </a:cubicBezTo>
                    <a:cubicBezTo>
                      <a:pt x="118" y="5912"/>
                      <a:pt x="157" y="5886"/>
                      <a:pt x="144" y="5847"/>
                    </a:cubicBezTo>
                    <a:lnTo>
                      <a:pt x="144" y="60"/>
                    </a:lnTo>
                    <a:cubicBezTo>
                      <a:pt x="138" y="20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3" name="Google Shape;463;p22"/>
              <p:cNvSpPr/>
              <p:nvPr/>
            </p:nvSpPr>
            <p:spPr>
              <a:xfrm>
                <a:off x="8213811" y="812487"/>
                <a:ext cx="17381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64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7564"/>
                    </a:lnTo>
                    <a:cubicBezTo>
                      <a:pt x="0" y="7603"/>
                      <a:pt x="26" y="7642"/>
                      <a:pt x="79" y="7642"/>
                    </a:cubicBezTo>
                    <a:cubicBezTo>
                      <a:pt x="118" y="7642"/>
                      <a:pt x="157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4" name="Google Shape;464;p22"/>
              <p:cNvSpPr/>
              <p:nvPr/>
            </p:nvSpPr>
            <p:spPr>
              <a:xfrm>
                <a:off x="8268723" y="812487"/>
                <a:ext cx="17492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66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40" y="8465"/>
                      <a:pt x="79" y="8465"/>
                    </a:cubicBezTo>
                    <a:cubicBezTo>
                      <a:pt x="118" y="8465"/>
                      <a:pt x="157" y="8426"/>
                      <a:pt x="157" y="838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5" name="Google Shape;465;p22"/>
              <p:cNvSpPr/>
              <p:nvPr/>
            </p:nvSpPr>
            <p:spPr>
              <a:xfrm>
                <a:off x="8328063" y="812487"/>
                <a:ext cx="17381" cy="1006686"/>
              </a:xfrm>
              <a:custGeom>
                <a:avLst/>
                <a:gdLst/>
                <a:ahLst/>
                <a:cxnLst/>
                <a:rect l="l" t="t" r="r" b="b"/>
                <a:pathLst>
                  <a:path w="157" h="909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9027"/>
                    </a:lnTo>
                    <a:cubicBezTo>
                      <a:pt x="0" y="9066"/>
                      <a:pt x="39" y="9092"/>
                      <a:pt x="79" y="9092"/>
                    </a:cubicBezTo>
                    <a:cubicBezTo>
                      <a:pt x="118" y="9092"/>
                      <a:pt x="157" y="9066"/>
                      <a:pt x="157" y="902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6" name="Google Shape;466;p22"/>
              <p:cNvSpPr/>
              <p:nvPr/>
            </p:nvSpPr>
            <p:spPr>
              <a:xfrm>
                <a:off x="8391610" y="812487"/>
                <a:ext cx="16053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466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27" y="8465"/>
                      <a:pt x="79" y="8465"/>
                    </a:cubicBezTo>
                    <a:cubicBezTo>
                      <a:pt x="119" y="8465"/>
                      <a:pt x="145" y="8426"/>
                      <a:pt x="145" y="8387"/>
                    </a:cubicBezTo>
                    <a:lnTo>
                      <a:pt x="145" y="66"/>
                    </a:lnTo>
                    <a:cubicBezTo>
                      <a:pt x="145" y="26"/>
                      <a:pt x="119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7" name="Google Shape;467;p22"/>
              <p:cNvSpPr/>
              <p:nvPr/>
            </p:nvSpPr>
            <p:spPr>
              <a:xfrm>
                <a:off x="8450950" y="812487"/>
                <a:ext cx="16053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7643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7564"/>
                    </a:lnTo>
                    <a:cubicBezTo>
                      <a:pt x="1" y="7603"/>
                      <a:pt x="27" y="7642"/>
                      <a:pt x="79" y="7642"/>
                    </a:cubicBezTo>
                    <a:cubicBezTo>
                      <a:pt x="118" y="7642"/>
                      <a:pt x="144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8" name="Google Shape;468;p22"/>
              <p:cNvSpPr/>
              <p:nvPr/>
            </p:nvSpPr>
            <p:spPr>
              <a:xfrm>
                <a:off x="8501544" y="812487"/>
                <a:ext cx="17492" cy="65529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9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5853"/>
                    </a:lnTo>
                    <a:cubicBezTo>
                      <a:pt x="1" y="5892"/>
                      <a:pt x="40" y="5918"/>
                      <a:pt x="79" y="5918"/>
                    </a:cubicBezTo>
                    <a:cubicBezTo>
                      <a:pt x="118" y="5918"/>
                      <a:pt x="158" y="5892"/>
                      <a:pt x="158" y="5853"/>
                    </a:cubicBezTo>
                    <a:lnTo>
                      <a:pt x="158" y="66"/>
                    </a:lnTo>
                    <a:cubicBezTo>
                      <a:pt x="158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9" name="Google Shape;469;p22"/>
              <p:cNvSpPr/>
              <p:nvPr/>
            </p:nvSpPr>
            <p:spPr>
              <a:xfrm>
                <a:off x="8322970" y="318947"/>
                <a:ext cx="17492" cy="26227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369" extrusionOk="0">
                    <a:moveTo>
                      <a:pt x="79" y="0"/>
                    </a:moveTo>
                    <a:cubicBezTo>
                      <a:pt x="40" y="0"/>
                      <a:pt x="0" y="23"/>
                      <a:pt x="7" y="69"/>
                    </a:cubicBezTo>
                    <a:lnTo>
                      <a:pt x="7" y="2303"/>
                    </a:lnTo>
                    <a:cubicBezTo>
                      <a:pt x="7" y="2342"/>
                      <a:pt x="33" y="2368"/>
                      <a:pt x="72" y="2368"/>
                    </a:cubicBezTo>
                    <a:cubicBezTo>
                      <a:pt x="112" y="2368"/>
                      <a:pt x="151" y="2342"/>
                      <a:pt x="151" y="2303"/>
                    </a:cubicBezTo>
                    <a:lnTo>
                      <a:pt x="151" y="69"/>
                    </a:lnTo>
                    <a:cubicBezTo>
                      <a:pt x="157" y="23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0" name="Google Shape;470;p22"/>
              <p:cNvSpPr/>
              <p:nvPr/>
            </p:nvSpPr>
            <p:spPr>
              <a:xfrm>
                <a:off x="8268723" y="275881"/>
                <a:ext cx="111485" cy="9388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48" extrusionOk="0">
                    <a:moveTo>
                      <a:pt x="598" y="0"/>
                    </a:moveTo>
                    <a:cubicBezTo>
                      <a:pt x="590" y="0"/>
                      <a:pt x="583" y="0"/>
                      <a:pt x="575" y="1"/>
                    </a:cubicBezTo>
                    <a:cubicBezTo>
                      <a:pt x="197" y="1"/>
                      <a:pt x="1" y="458"/>
                      <a:pt x="275" y="719"/>
                    </a:cubicBezTo>
                    <a:cubicBezTo>
                      <a:pt x="364" y="808"/>
                      <a:pt x="472" y="848"/>
                      <a:pt x="577" y="848"/>
                    </a:cubicBezTo>
                    <a:cubicBezTo>
                      <a:pt x="797" y="848"/>
                      <a:pt x="1006" y="675"/>
                      <a:pt x="1006" y="419"/>
                    </a:cubicBezTo>
                    <a:cubicBezTo>
                      <a:pt x="1006" y="191"/>
                      <a:pt x="823" y="0"/>
                      <a:pt x="5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1" name="Google Shape;471;p22"/>
              <p:cNvSpPr/>
              <p:nvPr/>
            </p:nvSpPr>
            <p:spPr>
              <a:xfrm>
                <a:off x="8079300" y="573799"/>
                <a:ext cx="504838" cy="50339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547" extrusionOk="0">
                    <a:moveTo>
                      <a:pt x="2273" y="1"/>
                    </a:moveTo>
                    <a:cubicBezTo>
                      <a:pt x="1019" y="1"/>
                      <a:pt x="0" y="1020"/>
                      <a:pt x="0" y="2274"/>
                    </a:cubicBezTo>
                    <a:cubicBezTo>
                      <a:pt x="0" y="3528"/>
                      <a:pt x="1019" y="4547"/>
                      <a:pt x="2273" y="4547"/>
                    </a:cubicBezTo>
                    <a:cubicBezTo>
                      <a:pt x="3540" y="4547"/>
                      <a:pt x="4559" y="3528"/>
                      <a:pt x="4559" y="2274"/>
                    </a:cubicBezTo>
                    <a:cubicBezTo>
                      <a:pt x="4559" y="1020"/>
                      <a:pt x="3540" y="1"/>
                      <a:pt x="22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472" name="Google Shape;472;p22"/>
            <p:cNvSpPr/>
            <p:nvPr/>
          </p:nvSpPr>
          <p:spPr>
            <a:xfrm>
              <a:off x="8521825" y="-123011"/>
              <a:ext cx="17950" cy="711973"/>
            </a:xfrm>
            <a:custGeom>
              <a:avLst/>
              <a:gdLst/>
              <a:ahLst/>
              <a:cxnLst/>
              <a:rect l="l" t="t" r="r" b="b"/>
              <a:pathLst>
                <a:path w="158" h="2369" extrusionOk="0">
                  <a:moveTo>
                    <a:pt x="79" y="0"/>
                  </a:moveTo>
                  <a:cubicBezTo>
                    <a:pt x="40" y="0"/>
                    <a:pt x="0" y="23"/>
                    <a:pt x="7" y="69"/>
                  </a:cubicBezTo>
                  <a:lnTo>
                    <a:pt x="7" y="2303"/>
                  </a:lnTo>
                  <a:cubicBezTo>
                    <a:pt x="7" y="2342"/>
                    <a:pt x="33" y="2368"/>
                    <a:pt x="72" y="2368"/>
                  </a:cubicBezTo>
                  <a:cubicBezTo>
                    <a:pt x="112" y="2368"/>
                    <a:pt x="151" y="2342"/>
                    <a:pt x="151" y="2303"/>
                  </a:cubicBezTo>
                  <a:lnTo>
                    <a:pt x="151" y="69"/>
                  </a:lnTo>
                  <a:cubicBezTo>
                    <a:pt x="157" y="23"/>
                    <a:pt x="118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3" name="Google Shape;473;p22"/>
          <p:cNvSpPr txBox="1">
            <a:spLocks noGrp="1"/>
          </p:cNvSpPr>
          <p:nvPr>
            <p:ph type="title"/>
          </p:nvPr>
        </p:nvSpPr>
        <p:spPr>
          <a:xfrm>
            <a:off x="777150" y="734067"/>
            <a:ext cx="7589700" cy="6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887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7"/>
          <p:cNvSpPr/>
          <p:nvPr/>
        </p:nvSpPr>
        <p:spPr>
          <a:xfrm rot="-9000013">
            <a:off x="-1001575" y="-1644329"/>
            <a:ext cx="2934199" cy="4756777"/>
          </a:xfrm>
          <a:custGeom>
            <a:avLst/>
            <a:gdLst/>
            <a:ahLst/>
            <a:cxnLst/>
            <a:rect l="l" t="t" r="r" b="b"/>
            <a:pathLst>
              <a:path w="17482" h="22287" extrusionOk="0">
                <a:moveTo>
                  <a:pt x="9754" y="0"/>
                </a:moveTo>
                <a:cubicBezTo>
                  <a:pt x="9689" y="360"/>
                  <a:pt x="9569" y="719"/>
                  <a:pt x="9384" y="1035"/>
                </a:cubicBezTo>
                <a:cubicBezTo>
                  <a:pt x="9079" y="1558"/>
                  <a:pt x="8632" y="1973"/>
                  <a:pt x="8207" y="2398"/>
                </a:cubicBezTo>
                <a:cubicBezTo>
                  <a:pt x="7357" y="3248"/>
                  <a:pt x="6572" y="4207"/>
                  <a:pt x="6169" y="5340"/>
                </a:cubicBezTo>
                <a:cubicBezTo>
                  <a:pt x="5766" y="6474"/>
                  <a:pt x="5787" y="7814"/>
                  <a:pt x="6463" y="8806"/>
                </a:cubicBezTo>
                <a:cubicBezTo>
                  <a:pt x="6725" y="9198"/>
                  <a:pt x="7073" y="9525"/>
                  <a:pt x="7280" y="9950"/>
                </a:cubicBezTo>
                <a:cubicBezTo>
                  <a:pt x="7684" y="10822"/>
                  <a:pt x="7324" y="11890"/>
                  <a:pt x="6670" y="12587"/>
                </a:cubicBezTo>
                <a:cubicBezTo>
                  <a:pt x="6027" y="13296"/>
                  <a:pt x="5133" y="13721"/>
                  <a:pt x="4283" y="14157"/>
                </a:cubicBezTo>
                <a:cubicBezTo>
                  <a:pt x="3161" y="14723"/>
                  <a:pt x="2028" y="15355"/>
                  <a:pt x="1221" y="16325"/>
                </a:cubicBezTo>
                <a:cubicBezTo>
                  <a:pt x="415" y="17295"/>
                  <a:pt x="0" y="18679"/>
                  <a:pt x="491" y="19835"/>
                </a:cubicBezTo>
                <a:cubicBezTo>
                  <a:pt x="840" y="20674"/>
                  <a:pt x="1592" y="21273"/>
                  <a:pt x="2224" y="21916"/>
                </a:cubicBezTo>
                <a:cubicBezTo>
                  <a:pt x="2344" y="22036"/>
                  <a:pt x="2453" y="22156"/>
                  <a:pt x="2562" y="22287"/>
                </a:cubicBezTo>
                <a:lnTo>
                  <a:pt x="17481" y="14124"/>
                </a:lnTo>
                <a:lnTo>
                  <a:pt x="975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0" name="Google Shape;600;p27"/>
          <p:cNvSpPr/>
          <p:nvPr/>
        </p:nvSpPr>
        <p:spPr>
          <a:xfrm rot="1793661">
            <a:off x="7628033" y="4049237"/>
            <a:ext cx="2083371" cy="3881764"/>
          </a:xfrm>
          <a:custGeom>
            <a:avLst/>
            <a:gdLst/>
            <a:ahLst/>
            <a:cxnLst/>
            <a:rect l="l" t="t" r="r" b="b"/>
            <a:pathLst>
              <a:path w="24478" h="28162" extrusionOk="0">
                <a:moveTo>
                  <a:pt x="19933" y="0"/>
                </a:moveTo>
                <a:cubicBezTo>
                  <a:pt x="18277" y="207"/>
                  <a:pt x="16653" y="741"/>
                  <a:pt x="15531" y="2060"/>
                </a:cubicBezTo>
                <a:cubicBezTo>
                  <a:pt x="14354" y="3455"/>
                  <a:pt x="13928" y="5504"/>
                  <a:pt x="12850" y="7008"/>
                </a:cubicBezTo>
                <a:cubicBezTo>
                  <a:pt x="10921" y="9722"/>
                  <a:pt x="7433" y="10038"/>
                  <a:pt x="4469" y="11051"/>
                </a:cubicBezTo>
                <a:cubicBezTo>
                  <a:pt x="2965" y="11563"/>
                  <a:pt x="1439" y="12402"/>
                  <a:pt x="764" y="13994"/>
                </a:cubicBezTo>
                <a:cubicBezTo>
                  <a:pt x="1" y="15770"/>
                  <a:pt x="535" y="18004"/>
                  <a:pt x="1385" y="19824"/>
                </a:cubicBezTo>
                <a:cubicBezTo>
                  <a:pt x="2725" y="22854"/>
                  <a:pt x="4022" y="24826"/>
                  <a:pt x="4295" y="28161"/>
                </a:cubicBezTo>
                <a:lnTo>
                  <a:pt x="24478" y="24412"/>
                </a:lnTo>
                <a:lnTo>
                  <a:pt x="1993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1" name="Google Shape;601;p27"/>
          <p:cNvSpPr/>
          <p:nvPr/>
        </p:nvSpPr>
        <p:spPr>
          <a:xfrm rot="-554260">
            <a:off x="389485" y="30495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2" name="Google Shape;602;p27"/>
          <p:cNvSpPr/>
          <p:nvPr/>
        </p:nvSpPr>
        <p:spPr>
          <a:xfrm rot="-554260">
            <a:off x="8349712" y="3810963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3" name="Google Shape;603;p27"/>
          <p:cNvSpPr/>
          <p:nvPr/>
        </p:nvSpPr>
        <p:spPr>
          <a:xfrm rot="-554260">
            <a:off x="2018960" y="3786859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4" name="Google Shape;604;p27"/>
          <p:cNvSpPr/>
          <p:nvPr/>
        </p:nvSpPr>
        <p:spPr>
          <a:xfrm rot="-554260">
            <a:off x="7185085" y="1687525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5" name="Google Shape;605;p27"/>
          <p:cNvSpPr/>
          <p:nvPr/>
        </p:nvSpPr>
        <p:spPr>
          <a:xfrm rot="-554252">
            <a:off x="546296" y="5595953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06" name="Google Shape;606;p27"/>
          <p:cNvGrpSpPr/>
          <p:nvPr/>
        </p:nvGrpSpPr>
        <p:grpSpPr>
          <a:xfrm>
            <a:off x="7173915" y="-752846"/>
            <a:ext cx="2128540" cy="2620700"/>
            <a:chOff x="7164153" y="-355122"/>
            <a:chExt cx="2128540" cy="1965525"/>
          </a:xfrm>
        </p:grpSpPr>
        <p:sp>
          <p:nvSpPr>
            <p:cNvPr id="607" name="Google Shape;607;p27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27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7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7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27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Google Shape;612;p27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Google Shape;613;p27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27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27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27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27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27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27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27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27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22" name="Google Shape;622;p27"/>
          <p:cNvGrpSpPr/>
          <p:nvPr/>
        </p:nvGrpSpPr>
        <p:grpSpPr>
          <a:xfrm>
            <a:off x="965358" y="-829146"/>
            <a:ext cx="824062" cy="2713167"/>
            <a:chOff x="7916733" y="-699273"/>
            <a:chExt cx="824062" cy="2034875"/>
          </a:xfrm>
        </p:grpSpPr>
        <p:grpSp>
          <p:nvGrpSpPr>
            <p:cNvPr id="623" name="Google Shape;623;p27"/>
            <p:cNvGrpSpPr/>
            <p:nvPr/>
          </p:nvGrpSpPr>
          <p:grpSpPr>
            <a:xfrm>
              <a:off x="7916733" y="532072"/>
              <a:ext cx="824062" cy="803530"/>
              <a:chOff x="-421350" y="1637761"/>
              <a:chExt cx="1247445" cy="1216363"/>
            </a:xfrm>
          </p:grpSpPr>
          <p:sp>
            <p:nvSpPr>
              <p:cNvPr id="624" name="Google Shape;624;p27"/>
              <p:cNvSpPr/>
              <p:nvPr/>
            </p:nvSpPr>
            <p:spPr>
              <a:xfrm>
                <a:off x="-415890" y="1859389"/>
                <a:ext cx="1236524" cy="994736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7105" extrusionOk="0">
                    <a:moveTo>
                      <a:pt x="4534" y="0"/>
                    </a:moveTo>
                    <a:cubicBezTo>
                      <a:pt x="654" y="0"/>
                      <a:pt x="40" y="5199"/>
                      <a:pt x="14" y="5487"/>
                    </a:cubicBezTo>
                    <a:lnTo>
                      <a:pt x="1" y="5500"/>
                    </a:lnTo>
                    <a:cubicBezTo>
                      <a:pt x="1" y="5500"/>
                      <a:pt x="382" y="7098"/>
                      <a:pt x="1025" y="7098"/>
                    </a:cubicBezTo>
                    <a:cubicBezTo>
                      <a:pt x="1045" y="7098"/>
                      <a:pt x="1065" y="7097"/>
                      <a:pt x="1085" y="7094"/>
                    </a:cubicBezTo>
                    <a:cubicBezTo>
                      <a:pt x="1764" y="6989"/>
                      <a:pt x="1921" y="5500"/>
                      <a:pt x="1921" y="5500"/>
                    </a:cubicBezTo>
                    <a:lnTo>
                      <a:pt x="1921" y="5500"/>
                    </a:lnTo>
                    <a:cubicBezTo>
                      <a:pt x="1921" y="5500"/>
                      <a:pt x="1895" y="7094"/>
                      <a:pt x="2686" y="7094"/>
                    </a:cubicBezTo>
                    <a:cubicBezTo>
                      <a:pt x="2692" y="7094"/>
                      <a:pt x="2698" y="7094"/>
                      <a:pt x="2705" y="7094"/>
                    </a:cubicBezTo>
                    <a:cubicBezTo>
                      <a:pt x="3397" y="7054"/>
                      <a:pt x="3593" y="5840"/>
                      <a:pt x="3632" y="5487"/>
                    </a:cubicBezTo>
                    <a:lnTo>
                      <a:pt x="3645" y="5487"/>
                    </a:lnTo>
                    <a:cubicBezTo>
                      <a:pt x="3658" y="5826"/>
                      <a:pt x="3724" y="6950"/>
                      <a:pt x="4390" y="6950"/>
                    </a:cubicBezTo>
                    <a:cubicBezTo>
                      <a:pt x="5017" y="6950"/>
                      <a:pt x="5226" y="5905"/>
                      <a:pt x="5278" y="5513"/>
                    </a:cubicBezTo>
                    <a:lnTo>
                      <a:pt x="5304" y="5513"/>
                    </a:lnTo>
                    <a:cubicBezTo>
                      <a:pt x="5354" y="5922"/>
                      <a:pt x="5521" y="7105"/>
                      <a:pt x="6139" y="7105"/>
                    </a:cubicBezTo>
                    <a:cubicBezTo>
                      <a:pt x="6173" y="7105"/>
                      <a:pt x="6208" y="7101"/>
                      <a:pt x="6245" y="7094"/>
                    </a:cubicBezTo>
                    <a:cubicBezTo>
                      <a:pt x="6859" y="6963"/>
                      <a:pt x="7055" y="5931"/>
                      <a:pt x="7107" y="5435"/>
                    </a:cubicBezTo>
                    <a:lnTo>
                      <a:pt x="7146" y="5435"/>
                    </a:lnTo>
                    <a:cubicBezTo>
                      <a:pt x="7285" y="5939"/>
                      <a:pt x="7679" y="6954"/>
                      <a:pt x="8141" y="6954"/>
                    </a:cubicBezTo>
                    <a:cubicBezTo>
                      <a:pt x="8158" y="6954"/>
                      <a:pt x="8175" y="6953"/>
                      <a:pt x="8191" y="6950"/>
                    </a:cubicBezTo>
                    <a:cubicBezTo>
                      <a:pt x="8832" y="6845"/>
                      <a:pt x="8832" y="5382"/>
                      <a:pt x="8832" y="5382"/>
                    </a:cubicBezTo>
                    <a:cubicBezTo>
                      <a:pt x="8832" y="5382"/>
                      <a:pt x="8531" y="0"/>
                      <a:pt x="4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5" name="Google Shape;625;p27"/>
              <p:cNvSpPr/>
              <p:nvPr/>
            </p:nvSpPr>
            <p:spPr>
              <a:xfrm>
                <a:off x="-421350" y="2609256"/>
                <a:ext cx="1247445" cy="25761"/>
              </a:xfrm>
              <a:custGeom>
                <a:avLst/>
                <a:gdLst/>
                <a:ahLst/>
                <a:cxnLst/>
                <a:rect l="l" t="t" r="r" b="b"/>
                <a:pathLst>
                  <a:path w="8910" h="184" extrusionOk="0">
                    <a:moveTo>
                      <a:pt x="8871" y="0"/>
                    </a:moveTo>
                    <a:lnTo>
                      <a:pt x="40" y="105"/>
                    </a:lnTo>
                    <a:cubicBezTo>
                      <a:pt x="14" y="105"/>
                      <a:pt x="1" y="118"/>
                      <a:pt x="1" y="144"/>
                    </a:cubicBezTo>
                    <a:cubicBezTo>
                      <a:pt x="1" y="170"/>
                      <a:pt x="14" y="183"/>
                      <a:pt x="40" y="183"/>
                    </a:cubicBezTo>
                    <a:lnTo>
                      <a:pt x="8871" y="79"/>
                    </a:lnTo>
                    <a:cubicBezTo>
                      <a:pt x="8897" y="79"/>
                      <a:pt x="8910" y="52"/>
                      <a:pt x="8910" y="39"/>
                    </a:cubicBezTo>
                    <a:cubicBezTo>
                      <a:pt x="8910" y="13"/>
                      <a:pt x="8897" y="0"/>
                      <a:pt x="88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6" name="Google Shape;626;p27"/>
              <p:cNvSpPr/>
              <p:nvPr/>
            </p:nvSpPr>
            <p:spPr>
              <a:xfrm>
                <a:off x="-152540" y="1852529"/>
                <a:ext cx="356873" cy="782488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5589" extrusionOk="0">
                    <a:moveTo>
                      <a:pt x="2509" y="0"/>
                    </a:moveTo>
                    <a:cubicBezTo>
                      <a:pt x="2499" y="0"/>
                      <a:pt x="2489" y="3"/>
                      <a:pt x="2483" y="10"/>
                    </a:cubicBezTo>
                    <a:cubicBezTo>
                      <a:pt x="889" y="1551"/>
                      <a:pt x="1" y="3511"/>
                      <a:pt x="1" y="5523"/>
                    </a:cubicBezTo>
                    <a:lnTo>
                      <a:pt x="1" y="5549"/>
                    </a:lnTo>
                    <a:cubicBezTo>
                      <a:pt x="1" y="5575"/>
                      <a:pt x="27" y="5588"/>
                      <a:pt x="40" y="5588"/>
                    </a:cubicBezTo>
                    <a:cubicBezTo>
                      <a:pt x="66" y="5588"/>
                      <a:pt x="79" y="5575"/>
                      <a:pt x="79" y="5562"/>
                    </a:cubicBezTo>
                    <a:lnTo>
                      <a:pt x="79" y="5523"/>
                    </a:lnTo>
                    <a:cubicBezTo>
                      <a:pt x="79" y="3537"/>
                      <a:pt x="902" y="1682"/>
                      <a:pt x="2457" y="141"/>
                    </a:cubicBezTo>
                    <a:lnTo>
                      <a:pt x="2457" y="141"/>
                    </a:lnTo>
                    <a:lnTo>
                      <a:pt x="1699" y="5484"/>
                    </a:lnTo>
                    <a:cubicBezTo>
                      <a:pt x="1699" y="5497"/>
                      <a:pt x="1712" y="5523"/>
                      <a:pt x="1725" y="5523"/>
                    </a:cubicBezTo>
                    <a:cubicBezTo>
                      <a:pt x="1751" y="5523"/>
                      <a:pt x="1764" y="5510"/>
                      <a:pt x="1777" y="5497"/>
                    </a:cubicBezTo>
                    <a:lnTo>
                      <a:pt x="2548" y="49"/>
                    </a:lnTo>
                    <a:cubicBezTo>
                      <a:pt x="2548" y="23"/>
                      <a:pt x="2548" y="10"/>
                      <a:pt x="2535" y="10"/>
                    </a:cubicBezTo>
                    <a:cubicBezTo>
                      <a:pt x="2529" y="3"/>
                      <a:pt x="2519" y="0"/>
                      <a:pt x="2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7" name="Google Shape;627;p27"/>
              <p:cNvSpPr/>
              <p:nvPr/>
            </p:nvSpPr>
            <p:spPr>
              <a:xfrm>
                <a:off x="202932" y="1853929"/>
                <a:ext cx="140425" cy="75910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422" extrusionOk="0">
                    <a:moveTo>
                      <a:pt x="48" y="1"/>
                    </a:moveTo>
                    <a:cubicBezTo>
                      <a:pt x="26" y="1"/>
                      <a:pt x="1" y="27"/>
                      <a:pt x="9" y="52"/>
                    </a:cubicBezTo>
                    <a:cubicBezTo>
                      <a:pt x="649" y="1750"/>
                      <a:pt x="937" y="3566"/>
                      <a:pt x="858" y="5382"/>
                    </a:cubicBezTo>
                    <a:cubicBezTo>
                      <a:pt x="858" y="5395"/>
                      <a:pt x="871" y="5421"/>
                      <a:pt x="884" y="5421"/>
                    </a:cubicBezTo>
                    <a:cubicBezTo>
                      <a:pt x="911" y="5421"/>
                      <a:pt x="924" y="5408"/>
                      <a:pt x="924" y="5382"/>
                    </a:cubicBezTo>
                    <a:cubicBezTo>
                      <a:pt x="1002" y="3553"/>
                      <a:pt x="715" y="1737"/>
                      <a:pt x="75" y="26"/>
                    </a:cubicBezTo>
                    <a:cubicBezTo>
                      <a:pt x="70" y="8"/>
                      <a:pt x="59" y="1"/>
                      <a:pt x="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8" name="Google Shape;628;p27"/>
              <p:cNvSpPr/>
              <p:nvPr/>
            </p:nvSpPr>
            <p:spPr>
              <a:xfrm>
                <a:off x="215113" y="1853789"/>
                <a:ext cx="420855" cy="766527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5475" extrusionOk="0">
                    <a:moveTo>
                      <a:pt x="53" y="1"/>
                    </a:moveTo>
                    <a:cubicBezTo>
                      <a:pt x="40" y="1"/>
                      <a:pt x="14" y="1"/>
                      <a:pt x="1" y="27"/>
                    </a:cubicBezTo>
                    <a:cubicBezTo>
                      <a:pt x="1" y="40"/>
                      <a:pt x="1" y="66"/>
                      <a:pt x="27" y="79"/>
                    </a:cubicBezTo>
                    <a:cubicBezTo>
                      <a:pt x="27" y="79"/>
                      <a:pt x="693" y="419"/>
                      <a:pt x="1803" y="1974"/>
                    </a:cubicBezTo>
                    <a:cubicBezTo>
                      <a:pt x="2927" y="3528"/>
                      <a:pt x="2626" y="5409"/>
                      <a:pt x="2626" y="5435"/>
                    </a:cubicBezTo>
                    <a:cubicBezTo>
                      <a:pt x="2613" y="5448"/>
                      <a:pt x="2626" y="5475"/>
                      <a:pt x="2652" y="5475"/>
                    </a:cubicBezTo>
                    <a:cubicBezTo>
                      <a:pt x="2679" y="5475"/>
                      <a:pt x="2692" y="5461"/>
                      <a:pt x="2705" y="5448"/>
                    </a:cubicBezTo>
                    <a:cubicBezTo>
                      <a:pt x="2705" y="5422"/>
                      <a:pt x="3005" y="3502"/>
                      <a:pt x="1869" y="1921"/>
                    </a:cubicBezTo>
                    <a:cubicBezTo>
                      <a:pt x="732" y="354"/>
                      <a:pt x="79" y="27"/>
                      <a:pt x="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29" name="Google Shape;629;p27"/>
              <p:cNvSpPr/>
              <p:nvPr/>
            </p:nvSpPr>
            <p:spPr>
              <a:xfrm>
                <a:off x="112769" y="1787707"/>
                <a:ext cx="197547" cy="115784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827" extrusionOk="0">
                    <a:moveTo>
                      <a:pt x="673" y="1"/>
                    </a:moveTo>
                    <a:cubicBezTo>
                      <a:pt x="331" y="1"/>
                      <a:pt x="0" y="577"/>
                      <a:pt x="0" y="577"/>
                    </a:cubicBezTo>
                    <a:cubicBezTo>
                      <a:pt x="159" y="737"/>
                      <a:pt x="376" y="827"/>
                      <a:pt x="606" y="827"/>
                    </a:cubicBezTo>
                    <a:cubicBezTo>
                      <a:pt x="622" y="827"/>
                      <a:pt x="638" y="827"/>
                      <a:pt x="653" y="826"/>
                    </a:cubicBezTo>
                    <a:cubicBezTo>
                      <a:pt x="928" y="800"/>
                      <a:pt x="1189" y="708"/>
                      <a:pt x="1411" y="564"/>
                    </a:cubicBezTo>
                    <a:cubicBezTo>
                      <a:pt x="1411" y="564"/>
                      <a:pt x="1058" y="29"/>
                      <a:pt x="705" y="3"/>
                    </a:cubicBezTo>
                    <a:cubicBezTo>
                      <a:pt x="695" y="1"/>
                      <a:pt x="684" y="1"/>
                      <a:pt x="6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30" name="Google Shape;630;p27"/>
              <p:cNvSpPr/>
              <p:nvPr/>
            </p:nvSpPr>
            <p:spPr>
              <a:xfrm>
                <a:off x="90788" y="1637761"/>
                <a:ext cx="203147" cy="172346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231" extrusionOk="0">
                    <a:moveTo>
                      <a:pt x="836" y="146"/>
                    </a:moveTo>
                    <a:cubicBezTo>
                      <a:pt x="1085" y="146"/>
                      <a:pt x="1294" y="355"/>
                      <a:pt x="1294" y="616"/>
                    </a:cubicBezTo>
                    <a:cubicBezTo>
                      <a:pt x="1294" y="898"/>
                      <a:pt x="1068" y="1085"/>
                      <a:pt x="829" y="1085"/>
                    </a:cubicBezTo>
                    <a:cubicBezTo>
                      <a:pt x="714" y="1085"/>
                      <a:pt x="595" y="1041"/>
                      <a:pt x="497" y="943"/>
                    </a:cubicBezTo>
                    <a:cubicBezTo>
                      <a:pt x="209" y="656"/>
                      <a:pt x="418" y="146"/>
                      <a:pt x="836" y="146"/>
                    </a:cubicBezTo>
                    <a:close/>
                    <a:moveTo>
                      <a:pt x="829" y="1"/>
                    </a:moveTo>
                    <a:cubicBezTo>
                      <a:pt x="676" y="1"/>
                      <a:pt x="520" y="58"/>
                      <a:pt x="392" y="185"/>
                    </a:cubicBezTo>
                    <a:cubicBezTo>
                      <a:pt x="0" y="564"/>
                      <a:pt x="288" y="1230"/>
                      <a:pt x="836" y="1230"/>
                    </a:cubicBezTo>
                    <a:cubicBezTo>
                      <a:pt x="1176" y="1230"/>
                      <a:pt x="1450" y="956"/>
                      <a:pt x="1450" y="616"/>
                    </a:cubicBezTo>
                    <a:cubicBezTo>
                      <a:pt x="1450" y="246"/>
                      <a:pt x="1147" y="1"/>
                      <a:pt x="8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31" name="Google Shape;631;p27"/>
            <p:cNvSpPr/>
            <p:nvPr/>
          </p:nvSpPr>
          <p:spPr>
            <a:xfrm>
              <a:off x="8323903" y="-699273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66165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8"/>
          <p:cNvSpPr/>
          <p:nvPr/>
        </p:nvSpPr>
        <p:spPr>
          <a:xfrm rot="410316">
            <a:off x="5414826" y="-863069"/>
            <a:ext cx="4404020" cy="3956543"/>
          </a:xfrm>
          <a:custGeom>
            <a:avLst/>
            <a:gdLst/>
            <a:ahLst/>
            <a:cxnLst/>
            <a:rect l="l" t="t" r="r" b="b"/>
            <a:pathLst>
              <a:path w="63276" h="54078" extrusionOk="0">
                <a:moveTo>
                  <a:pt x="54840" y="1"/>
                </a:moveTo>
                <a:lnTo>
                  <a:pt x="1" y="10202"/>
                </a:lnTo>
                <a:cubicBezTo>
                  <a:pt x="459" y="13918"/>
                  <a:pt x="1657" y="17569"/>
                  <a:pt x="4622" y="20075"/>
                </a:cubicBezTo>
                <a:cubicBezTo>
                  <a:pt x="7749" y="22734"/>
                  <a:pt x="12370" y="23672"/>
                  <a:pt x="15760" y="26091"/>
                </a:cubicBezTo>
                <a:cubicBezTo>
                  <a:pt x="21841" y="30450"/>
                  <a:pt x="22538" y="38275"/>
                  <a:pt x="24827" y="44945"/>
                </a:cubicBezTo>
                <a:cubicBezTo>
                  <a:pt x="25971" y="48301"/>
                  <a:pt x="27857" y="51734"/>
                  <a:pt x="31431" y="53260"/>
                </a:cubicBezTo>
                <a:cubicBezTo>
                  <a:pt x="32783" y="53833"/>
                  <a:pt x="34245" y="54078"/>
                  <a:pt x="35748" y="54078"/>
                </a:cubicBezTo>
                <a:cubicBezTo>
                  <a:pt x="38705" y="54078"/>
                  <a:pt x="41818" y="53130"/>
                  <a:pt x="44542" y="51865"/>
                </a:cubicBezTo>
                <a:cubicBezTo>
                  <a:pt x="51353" y="48846"/>
                  <a:pt x="55778" y="45937"/>
                  <a:pt x="63276" y="45326"/>
                </a:cubicBezTo>
                <a:lnTo>
                  <a:pt x="548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8"/>
          <p:cNvSpPr/>
          <p:nvPr/>
        </p:nvSpPr>
        <p:spPr>
          <a:xfrm rot="10800000">
            <a:off x="-768538" y="5465049"/>
            <a:ext cx="3722588" cy="1439235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8"/>
          <p:cNvSpPr/>
          <p:nvPr/>
        </p:nvSpPr>
        <p:spPr>
          <a:xfrm rot="-554260">
            <a:off x="993397" y="6053463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8"/>
          <p:cNvSpPr/>
          <p:nvPr/>
        </p:nvSpPr>
        <p:spPr>
          <a:xfrm rot="-554260">
            <a:off x="497135" y="914758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8"/>
          <p:cNvSpPr/>
          <p:nvPr/>
        </p:nvSpPr>
        <p:spPr>
          <a:xfrm rot="-554260">
            <a:off x="8405133" y="3771400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8"/>
          <p:cNvSpPr/>
          <p:nvPr/>
        </p:nvSpPr>
        <p:spPr>
          <a:xfrm rot="-554260">
            <a:off x="7626774" y="6143514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8"/>
          <p:cNvSpPr/>
          <p:nvPr/>
        </p:nvSpPr>
        <p:spPr>
          <a:xfrm rot="-554260">
            <a:off x="1874199" y="269947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40" name="Google Shape;640;p28"/>
          <p:cNvGrpSpPr/>
          <p:nvPr/>
        </p:nvGrpSpPr>
        <p:grpSpPr>
          <a:xfrm>
            <a:off x="7466303" y="-1149562"/>
            <a:ext cx="2128540" cy="2620700"/>
            <a:chOff x="7164153" y="-355122"/>
            <a:chExt cx="2128540" cy="1965525"/>
          </a:xfrm>
        </p:grpSpPr>
        <p:sp>
          <p:nvSpPr>
            <p:cNvPr id="641" name="Google Shape;641;p28"/>
            <p:cNvSpPr/>
            <p:nvPr/>
          </p:nvSpPr>
          <p:spPr>
            <a:xfrm rot="2536425">
              <a:off x="7076163" y="365416"/>
              <a:ext cx="2345068" cy="524448"/>
            </a:xfrm>
            <a:custGeom>
              <a:avLst/>
              <a:gdLst/>
              <a:ahLst/>
              <a:cxnLst/>
              <a:rect l="l" t="t" r="r" b="b"/>
              <a:pathLst>
                <a:path w="16710" h="3737" extrusionOk="0">
                  <a:moveTo>
                    <a:pt x="16657" y="0"/>
                  </a:moveTo>
                  <a:cubicBezTo>
                    <a:pt x="16213" y="510"/>
                    <a:pt x="14083" y="2600"/>
                    <a:pt x="9028" y="3410"/>
                  </a:cubicBezTo>
                  <a:cubicBezTo>
                    <a:pt x="7762" y="3613"/>
                    <a:pt x="6604" y="3692"/>
                    <a:pt x="5566" y="3692"/>
                  </a:cubicBezTo>
                  <a:cubicBezTo>
                    <a:pt x="3670" y="3692"/>
                    <a:pt x="2177" y="3428"/>
                    <a:pt x="1164" y="3175"/>
                  </a:cubicBezTo>
                  <a:lnTo>
                    <a:pt x="1098" y="3149"/>
                  </a:lnTo>
                  <a:cubicBezTo>
                    <a:pt x="641" y="3018"/>
                    <a:pt x="301" y="2913"/>
                    <a:pt x="66" y="2822"/>
                  </a:cubicBezTo>
                  <a:cubicBezTo>
                    <a:pt x="40" y="2835"/>
                    <a:pt x="27" y="2848"/>
                    <a:pt x="1" y="2874"/>
                  </a:cubicBezTo>
                  <a:cubicBezTo>
                    <a:pt x="249" y="2953"/>
                    <a:pt x="615" y="3083"/>
                    <a:pt x="1085" y="3201"/>
                  </a:cubicBezTo>
                  <a:lnTo>
                    <a:pt x="1164" y="3227"/>
                  </a:lnTo>
                  <a:cubicBezTo>
                    <a:pt x="2091" y="3449"/>
                    <a:pt x="3032" y="3606"/>
                    <a:pt x="3985" y="3684"/>
                  </a:cubicBezTo>
                  <a:cubicBezTo>
                    <a:pt x="4469" y="3723"/>
                    <a:pt x="5004" y="3736"/>
                    <a:pt x="5566" y="3736"/>
                  </a:cubicBezTo>
                  <a:cubicBezTo>
                    <a:pt x="5814" y="3736"/>
                    <a:pt x="6062" y="3736"/>
                    <a:pt x="6324" y="3723"/>
                  </a:cubicBezTo>
                  <a:lnTo>
                    <a:pt x="6402" y="3723"/>
                  </a:lnTo>
                  <a:cubicBezTo>
                    <a:pt x="7160" y="3697"/>
                    <a:pt x="7917" y="3632"/>
                    <a:pt x="8688" y="3514"/>
                  </a:cubicBezTo>
                  <a:lnTo>
                    <a:pt x="8714" y="3514"/>
                  </a:lnTo>
                  <a:cubicBezTo>
                    <a:pt x="8819" y="3501"/>
                    <a:pt x="8923" y="3488"/>
                    <a:pt x="9041" y="3475"/>
                  </a:cubicBezTo>
                  <a:cubicBezTo>
                    <a:pt x="9759" y="3358"/>
                    <a:pt x="10465" y="3201"/>
                    <a:pt x="11170" y="3018"/>
                  </a:cubicBezTo>
                  <a:lnTo>
                    <a:pt x="11209" y="3005"/>
                  </a:lnTo>
                  <a:cubicBezTo>
                    <a:pt x="11993" y="2796"/>
                    <a:pt x="12764" y="2521"/>
                    <a:pt x="13495" y="2195"/>
                  </a:cubicBezTo>
                  <a:lnTo>
                    <a:pt x="13535" y="2182"/>
                  </a:lnTo>
                  <a:cubicBezTo>
                    <a:pt x="15494" y="1307"/>
                    <a:pt x="16448" y="340"/>
                    <a:pt x="16709" y="39"/>
                  </a:cubicBezTo>
                  <a:cubicBezTo>
                    <a:pt x="16696" y="13"/>
                    <a:pt x="16670" y="0"/>
                    <a:pt x="166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8"/>
            <p:cNvSpPr/>
            <p:nvPr/>
          </p:nvSpPr>
          <p:spPr>
            <a:xfrm rot="2536425">
              <a:off x="7673145" y="623590"/>
              <a:ext cx="203632" cy="172617"/>
            </a:xfrm>
            <a:custGeom>
              <a:avLst/>
              <a:gdLst/>
              <a:ahLst/>
              <a:cxnLst/>
              <a:rect l="l" t="t" r="r" b="b"/>
              <a:pathLst>
                <a:path w="1451" h="1230" extrusionOk="0">
                  <a:moveTo>
                    <a:pt x="846" y="0"/>
                  </a:moveTo>
                  <a:cubicBezTo>
                    <a:pt x="839" y="0"/>
                    <a:pt x="831" y="0"/>
                    <a:pt x="824" y="0"/>
                  </a:cubicBezTo>
                  <a:cubicBezTo>
                    <a:pt x="275" y="0"/>
                    <a:pt x="1" y="667"/>
                    <a:pt x="393" y="1046"/>
                  </a:cubicBezTo>
                  <a:cubicBezTo>
                    <a:pt x="520" y="1173"/>
                    <a:pt x="677" y="1230"/>
                    <a:pt x="830" y="1230"/>
                  </a:cubicBezTo>
                  <a:cubicBezTo>
                    <a:pt x="1147" y="1230"/>
                    <a:pt x="1451" y="985"/>
                    <a:pt x="1451" y="614"/>
                  </a:cubicBezTo>
                  <a:cubicBezTo>
                    <a:pt x="1451" y="282"/>
                    <a:pt x="1176" y="0"/>
                    <a:pt x="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28"/>
            <p:cNvSpPr/>
            <p:nvPr/>
          </p:nvSpPr>
          <p:spPr>
            <a:xfrm rot="2536425">
              <a:off x="7828152" y="623794"/>
              <a:ext cx="58802" cy="42242"/>
            </a:xfrm>
            <a:custGeom>
              <a:avLst/>
              <a:gdLst/>
              <a:ahLst/>
              <a:cxnLst/>
              <a:rect l="l" t="t" r="r" b="b"/>
              <a:pathLst>
                <a:path w="419" h="301" extrusionOk="0">
                  <a:moveTo>
                    <a:pt x="197" y="0"/>
                  </a:moveTo>
                  <a:lnTo>
                    <a:pt x="1" y="301"/>
                  </a:lnTo>
                  <a:lnTo>
                    <a:pt x="419" y="301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28"/>
            <p:cNvSpPr/>
            <p:nvPr/>
          </p:nvSpPr>
          <p:spPr>
            <a:xfrm rot="2536425">
              <a:off x="7961736" y="846514"/>
              <a:ext cx="210649" cy="174021"/>
            </a:xfrm>
            <a:custGeom>
              <a:avLst/>
              <a:gdLst/>
              <a:ahLst/>
              <a:cxnLst/>
              <a:rect l="l" t="t" r="r" b="b"/>
              <a:pathLst>
                <a:path w="1501" h="1240" extrusionOk="0">
                  <a:moveTo>
                    <a:pt x="786" y="0"/>
                  </a:moveTo>
                  <a:cubicBezTo>
                    <a:pt x="738" y="0"/>
                    <a:pt x="689" y="6"/>
                    <a:pt x="640" y="17"/>
                  </a:cubicBezTo>
                  <a:cubicBezTo>
                    <a:pt x="105" y="161"/>
                    <a:pt x="0" y="867"/>
                    <a:pt x="484" y="1154"/>
                  </a:cubicBezTo>
                  <a:cubicBezTo>
                    <a:pt x="584" y="1213"/>
                    <a:pt x="690" y="1239"/>
                    <a:pt x="792" y="1239"/>
                  </a:cubicBezTo>
                  <a:cubicBezTo>
                    <a:pt x="1168" y="1239"/>
                    <a:pt x="1501" y="883"/>
                    <a:pt x="1398" y="462"/>
                  </a:cubicBezTo>
                  <a:cubicBezTo>
                    <a:pt x="1320" y="184"/>
                    <a:pt x="1063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28"/>
            <p:cNvSpPr/>
            <p:nvPr/>
          </p:nvSpPr>
          <p:spPr>
            <a:xfrm rot="2536425">
              <a:off x="8094075" y="828818"/>
              <a:ext cx="56978" cy="49540"/>
            </a:xfrm>
            <a:custGeom>
              <a:avLst/>
              <a:gdLst/>
              <a:ahLst/>
              <a:cxnLst/>
              <a:rect l="l" t="t" r="r" b="b"/>
              <a:pathLst>
                <a:path w="406" h="353" extrusionOk="0">
                  <a:moveTo>
                    <a:pt x="118" y="0"/>
                  </a:moveTo>
                  <a:lnTo>
                    <a:pt x="1" y="353"/>
                  </a:lnTo>
                  <a:lnTo>
                    <a:pt x="1" y="353"/>
                  </a:lnTo>
                  <a:lnTo>
                    <a:pt x="406" y="248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28"/>
            <p:cNvSpPr/>
            <p:nvPr/>
          </p:nvSpPr>
          <p:spPr>
            <a:xfrm rot="2536425">
              <a:off x="8287080" y="1038857"/>
              <a:ext cx="209947" cy="174442"/>
            </a:xfrm>
            <a:custGeom>
              <a:avLst/>
              <a:gdLst/>
              <a:ahLst/>
              <a:cxnLst/>
              <a:rect l="l" t="t" r="r" b="b"/>
              <a:pathLst>
                <a:path w="1496" h="1243" extrusionOk="0">
                  <a:moveTo>
                    <a:pt x="749" y="0"/>
                  </a:moveTo>
                  <a:cubicBezTo>
                    <a:pt x="678" y="0"/>
                    <a:pt x="606" y="13"/>
                    <a:pt x="536" y="39"/>
                  </a:cubicBezTo>
                  <a:cubicBezTo>
                    <a:pt x="13" y="235"/>
                    <a:pt x="0" y="966"/>
                    <a:pt x="497" y="1188"/>
                  </a:cubicBezTo>
                  <a:cubicBezTo>
                    <a:pt x="582" y="1226"/>
                    <a:pt x="669" y="1243"/>
                    <a:pt x="752" y="1243"/>
                  </a:cubicBezTo>
                  <a:cubicBezTo>
                    <a:pt x="1162" y="1243"/>
                    <a:pt x="1496" y="828"/>
                    <a:pt x="1333" y="405"/>
                  </a:cubicBezTo>
                  <a:cubicBezTo>
                    <a:pt x="1231" y="151"/>
                    <a:pt x="996" y="0"/>
                    <a:pt x="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28"/>
            <p:cNvSpPr/>
            <p:nvPr/>
          </p:nvSpPr>
          <p:spPr>
            <a:xfrm rot="2536425">
              <a:off x="8406897" y="1015666"/>
              <a:ext cx="55153" cy="49680"/>
            </a:xfrm>
            <a:custGeom>
              <a:avLst/>
              <a:gdLst/>
              <a:ahLst/>
              <a:cxnLst/>
              <a:rect l="l" t="t" r="r" b="b"/>
              <a:pathLst>
                <a:path w="393" h="354" extrusionOk="0">
                  <a:moveTo>
                    <a:pt x="79" y="1"/>
                  </a:moveTo>
                  <a:lnTo>
                    <a:pt x="1" y="353"/>
                  </a:lnTo>
                  <a:lnTo>
                    <a:pt x="393" y="21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28"/>
            <p:cNvSpPr/>
            <p:nvPr/>
          </p:nvSpPr>
          <p:spPr>
            <a:xfrm rot="2536425">
              <a:off x="8604479" y="1172485"/>
              <a:ext cx="209947" cy="173600"/>
            </a:xfrm>
            <a:custGeom>
              <a:avLst/>
              <a:gdLst/>
              <a:ahLst/>
              <a:cxnLst/>
              <a:rect l="l" t="t" r="r" b="b"/>
              <a:pathLst>
                <a:path w="1496" h="1237" extrusionOk="0">
                  <a:moveTo>
                    <a:pt x="764" y="1"/>
                  </a:moveTo>
                  <a:cubicBezTo>
                    <a:pt x="689" y="1"/>
                    <a:pt x="612" y="15"/>
                    <a:pt x="536" y="45"/>
                  </a:cubicBezTo>
                  <a:cubicBezTo>
                    <a:pt x="27" y="241"/>
                    <a:pt x="0" y="959"/>
                    <a:pt x="510" y="1181"/>
                  </a:cubicBezTo>
                  <a:cubicBezTo>
                    <a:pt x="595" y="1220"/>
                    <a:pt x="681" y="1237"/>
                    <a:pt x="763" y="1237"/>
                  </a:cubicBezTo>
                  <a:cubicBezTo>
                    <a:pt x="1164" y="1237"/>
                    <a:pt x="1495" y="831"/>
                    <a:pt x="1333" y="398"/>
                  </a:cubicBezTo>
                  <a:cubicBezTo>
                    <a:pt x="1242" y="157"/>
                    <a:pt x="1013" y="1"/>
                    <a:pt x="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28"/>
            <p:cNvSpPr/>
            <p:nvPr/>
          </p:nvSpPr>
          <p:spPr>
            <a:xfrm rot="2536425">
              <a:off x="8725513" y="1149542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66" y="1"/>
                  </a:moveTo>
                  <a:lnTo>
                    <a:pt x="0" y="366"/>
                  </a:lnTo>
                  <a:lnTo>
                    <a:pt x="0" y="366"/>
                  </a:lnTo>
                  <a:lnTo>
                    <a:pt x="392" y="21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28"/>
            <p:cNvSpPr/>
            <p:nvPr/>
          </p:nvSpPr>
          <p:spPr>
            <a:xfrm rot="2536425">
              <a:off x="8927428" y="1256641"/>
              <a:ext cx="226648" cy="173319"/>
            </a:xfrm>
            <a:custGeom>
              <a:avLst/>
              <a:gdLst/>
              <a:ahLst/>
              <a:cxnLst/>
              <a:rect l="l" t="t" r="r" b="b"/>
              <a:pathLst>
                <a:path w="1615" h="1235" extrusionOk="0">
                  <a:moveTo>
                    <a:pt x="810" y="0"/>
                  </a:moveTo>
                  <a:cubicBezTo>
                    <a:pt x="683" y="0"/>
                    <a:pt x="555" y="39"/>
                    <a:pt x="445" y="118"/>
                  </a:cubicBezTo>
                  <a:cubicBezTo>
                    <a:pt x="1" y="457"/>
                    <a:pt x="183" y="1150"/>
                    <a:pt x="719" y="1228"/>
                  </a:cubicBezTo>
                  <a:cubicBezTo>
                    <a:pt x="751" y="1233"/>
                    <a:pt x="783" y="1235"/>
                    <a:pt x="814" y="1235"/>
                  </a:cubicBezTo>
                  <a:cubicBezTo>
                    <a:pt x="1308" y="1235"/>
                    <a:pt x="1614" y="666"/>
                    <a:pt x="1307" y="248"/>
                  </a:cubicBezTo>
                  <a:cubicBezTo>
                    <a:pt x="1182" y="85"/>
                    <a:pt x="997" y="0"/>
                    <a:pt x="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28"/>
            <p:cNvSpPr/>
            <p:nvPr/>
          </p:nvSpPr>
          <p:spPr>
            <a:xfrm rot="2536425">
              <a:off x="9030511" y="1230736"/>
              <a:ext cx="49680" cy="49680"/>
            </a:xfrm>
            <a:custGeom>
              <a:avLst/>
              <a:gdLst/>
              <a:ahLst/>
              <a:cxnLst/>
              <a:rect l="l" t="t" r="r" b="b"/>
              <a:pathLst>
                <a:path w="354" h="354" extrusionOk="0">
                  <a:moveTo>
                    <a:pt x="1" y="1"/>
                  </a:moveTo>
                  <a:lnTo>
                    <a:pt x="27" y="353"/>
                  </a:lnTo>
                  <a:lnTo>
                    <a:pt x="354" y="1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A2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28"/>
            <p:cNvSpPr/>
            <p:nvPr/>
          </p:nvSpPr>
          <p:spPr>
            <a:xfrm rot="2536425">
              <a:off x="7421335" y="394033"/>
              <a:ext cx="203632" cy="172196"/>
            </a:xfrm>
            <a:custGeom>
              <a:avLst/>
              <a:gdLst/>
              <a:ahLst/>
              <a:cxnLst/>
              <a:rect l="l" t="t" r="r" b="b"/>
              <a:pathLst>
                <a:path w="1451" h="1227" extrusionOk="0">
                  <a:moveTo>
                    <a:pt x="799" y="0"/>
                  </a:moveTo>
                  <a:cubicBezTo>
                    <a:pt x="289" y="0"/>
                    <a:pt x="1" y="608"/>
                    <a:pt x="340" y="1009"/>
                  </a:cubicBezTo>
                  <a:cubicBezTo>
                    <a:pt x="471" y="1159"/>
                    <a:pt x="642" y="1227"/>
                    <a:pt x="809" y="1227"/>
                  </a:cubicBezTo>
                  <a:cubicBezTo>
                    <a:pt x="1110" y="1227"/>
                    <a:pt x="1399" y="1009"/>
                    <a:pt x="1424" y="657"/>
                  </a:cubicBezTo>
                  <a:cubicBezTo>
                    <a:pt x="1450" y="317"/>
                    <a:pt x="1202" y="17"/>
                    <a:pt x="862" y="3"/>
                  </a:cubicBezTo>
                  <a:cubicBezTo>
                    <a:pt x="841" y="1"/>
                    <a:pt x="820" y="0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28"/>
            <p:cNvSpPr/>
            <p:nvPr/>
          </p:nvSpPr>
          <p:spPr>
            <a:xfrm rot="2536425">
              <a:off x="7577391" y="396475"/>
              <a:ext cx="58802" cy="45891"/>
            </a:xfrm>
            <a:custGeom>
              <a:avLst/>
              <a:gdLst/>
              <a:ahLst/>
              <a:cxnLst/>
              <a:rect l="l" t="t" r="r" b="b"/>
              <a:pathLst>
                <a:path w="419" h="327" extrusionOk="0">
                  <a:moveTo>
                    <a:pt x="222" y="0"/>
                  </a:moveTo>
                  <a:lnTo>
                    <a:pt x="0" y="288"/>
                  </a:lnTo>
                  <a:lnTo>
                    <a:pt x="418" y="327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28"/>
            <p:cNvSpPr/>
            <p:nvPr/>
          </p:nvSpPr>
          <p:spPr>
            <a:xfrm rot="2536425">
              <a:off x="7195982" y="119144"/>
              <a:ext cx="204615" cy="173740"/>
            </a:xfrm>
            <a:custGeom>
              <a:avLst/>
              <a:gdLst/>
              <a:ahLst/>
              <a:cxnLst/>
              <a:rect l="l" t="t" r="r" b="b"/>
              <a:pathLst>
                <a:path w="1458" h="1238" extrusionOk="0">
                  <a:moveTo>
                    <a:pt x="763" y="0"/>
                  </a:moveTo>
                  <a:cubicBezTo>
                    <a:pt x="333" y="0"/>
                    <a:pt x="1" y="458"/>
                    <a:pt x="204" y="886"/>
                  </a:cubicBezTo>
                  <a:cubicBezTo>
                    <a:pt x="316" y="1123"/>
                    <a:pt x="538" y="1238"/>
                    <a:pt x="760" y="1238"/>
                  </a:cubicBezTo>
                  <a:cubicBezTo>
                    <a:pt x="1003" y="1238"/>
                    <a:pt x="1245" y="1100"/>
                    <a:pt x="1340" y="834"/>
                  </a:cubicBezTo>
                  <a:cubicBezTo>
                    <a:pt x="1458" y="507"/>
                    <a:pt x="1288" y="154"/>
                    <a:pt x="975" y="37"/>
                  </a:cubicBezTo>
                  <a:cubicBezTo>
                    <a:pt x="903" y="12"/>
                    <a:pt x="832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28"/>
            <p:cNvSpPr/>
            <p:nvPr/>
          </p:nvSpPr>
          <p:spPr>
            <a:xfrm rot="2536425">
              <a:off x="7357331" y="136198"/>
              <a:ext cx="55153" cy="51504"/>
            </a:xfrm>
            <a:custGeom>
              <a:avLst/>
              <a:gdLst/>
              <a:ahLst/>
              <a:cxnLst/>
              <a:rect l="l" t="t" r="r" b="b"/>
              <a:pathLst>
                <a:path w="393" h="367" extrusionOk="0">
                  <a:moveTo>
                    <a:pt x="288" y="1"/>
                  </a:moveTo>
                  <a:lnTo>
                    <a:pt x="1" y="223"/>
                  </a:lnTo>
                  <a:lnTo>
                    <a:pt x="393" y="3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56" name="Google Shape;656;p28"/>
          <p:cNvGrpSpPr/>
          <p:nvPr/>
        </p:nvGrpSpPr>
        <p:grpSpPr>
          <a:xfrm>
            <a:off x="8278150" y="-164014"/>
            <a:ext cx="504838" cy="2949628"/>
            <a:chOff x="8278150" y="-123011"/>
            <a:chExt cx="504838" cy="2212221"/>
          </a:xfrm>
        </p:grpSpPr>
        <p:grpSp>
          <p:nvGrpSpPr>
            <p:cNvPr id="657" name="Google Shape;657;p28"/>
            <p:cNvGrpSpPr/>
            <p:nvPr/>
          </p:nvGrpSpPr>
          <p:grpSpPr>
            <a:xfrm>
              <a:off x="8278150" y="545919"/>
              <a:ext cx="504838" cy="1543292"/>
              <a:chOff x="8079300" y="275881"/>
              <a:chExt cx="504838" cy="1543292"/>
            </a:xfrm>
          </p:grpSpPr>
          <p:sp>
            <p:nvSpPr>
              <p:cNvPr id="658" name="Google Shape;658;p28"/>
              <p:cNvSpPr/>
              <p:nvPr/>
            </p:nvSpPr>
            <p:spPr>
              <a:xfrm>
                <a:off x="8154471" y="813151"/>
                <a:ext cx="17492" cy="654628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3" extrusionOk="0">
                    <a:moveTo>
                      <a:pt x="72" y="1"/>
                    </a:moveTo>
                    <a:cubicBezTo>
                      <a:pt x="40" y="1"/>
                      <a:pt x="7" y="20"/>
                      <a:pt x="1" y="60"/>
                    </a:cubicBezTo>
                    <a:lnTo>
                      <a:pt x="1" y="5847"/>
                    </a:lnTo>
                    <a:cubicBezTo>
                      <a:pt x="1" y="5886"/>
                      <a:pt x="40" y="5912"/>
                      <a:pt x="79" y="5912"/>
                    </a:cubicBezTo>
                    <a:cubicBezTo>
                      <a:pt x="118" y="5912"/>
                      <a:pt x="157" y="5886"/>
                      <a:pt x="144" y="5847"/>
                    </a:cubicBezTo>
                    <a:lnTo>
                      <a:pt x="144" y="60"/>
                    </a:lnTo>
                    <a:cubicBezTo>
                      <a:pt x="138" y="20"/>
                      <a:pt x="105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9" name="Google Shape;659;p28"/>
              <p:cNvSpPr/>
              <p:nvPr/>
            </p:nvSpPr>
            <p:spPr>
              <a:xfrm>
                <a:off x="8213811" y="812487"/>
                <a:ext cx="17381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57" h="764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7564"/>
                    </a:lnTo>
                    <a:cubicBezTo>
                      <a:pt x="0" y="7603"/>
                      <a:pt x="26" y="7642"/>
                      <a:pt x="79" y="7642"/>
                    </a:cubicBezTo>
                    <a:cubicBezTo>
                      <a:pt x="118" y="7642"/>
                      <a:pt x="157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0" name="Google Shape;660;p28"/>
              <p:cNvSpPr/>
              <p:nvPr/>
            </p:nvSpPr>
            <p:spPr>
              <a:xfrm>
                <a:off x="8268723" y="812487"/>
                <a:ext cx="17492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466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40" y="8465"/>
                      <a:pt x="79" y="8465"/>
                    </a:cubicBezTo>
                    <a:cubicBezTo>
                      <a:pt x="118" y="8465"/>
                      <a:pt x="157" y="8426"/>
                      <a:pt x="157" y="838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1" name="Google Shape;661;p28"/>
              <p:cNvSpPr/>
              <p:nvPr/>
            </p:nvSpPr>
            <p:spPr>
              <a:xfrm>
                <a:off x="8328063" y="812487"/>
                <a:ext cx="17381" cy="1006686"/>
              </a:xfrm>
              <a:custGeom>
                <a:avLst/>
                <a:gdLst/>
                <a:ahLst/>
                <a:cxnLst/>
                <a:rect l="l" t="t" r="r" b="b"/>
                <a:pathLst>
                  <a:path w="157" h="9093" extrusionOk="0">
                    <a:moveTo>
                      <a:pt x="79" y="0"/>
                    </a:moveTo>
                    <a:cubicBezTo>
                      <a:pt x="39" y="0"/>
                      <a:pt x="0" y="26"/>
                      <a:pt x="0" y="66"/>
                    </a:cubicBezTo>
                    <a:lnTo>
                      <a:pt x="0" y="9027"/>
                    </a:lnTo>
                    <a:cubicBezTo>
                      <a:pt x="0" y="9066"/>
                      <a:pt x="39" y="9092"/>
                      <a:pt x="79" y="9092"/>
                    </a:cubicBezTo>
                    <a:cubicBezTo>
                      <a:pt x="118" y="9092"/>
                      <a:pt x="157" y="9066"/>
                      <a:pt x="157" y="9027"/>
                    </a:cubicBezTo>
                    <a:lnTo>
                      <a:pt x="157" y="66"/>
                    </a:lnTo>
                    <a:cubicBezTo>
                      <a:pt x="157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2" name="Google Shape;662;p28"/>
              <p:cNvSpPr/>
              <p:nvPr/>
            </p:nvSpPr>
            <p:spPr>
              <a:xfrm>
                <a:off x="8391610" y="812487"/>
                <a:ext cx="16053" cy="937271"/>
              </a:xfrm>
              <a:custGeom>
                <a:avLst/>
                <a:gdLst/>
                <a:ahLst/>
                <a:cxnLst/>
                <a:rect l="l" t="t" r="r" b="b"/>
                <a:pathLst>
                  <a:path w="145" h="8466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8387"/>
                    </a:lnTo>
                    <a:cubicBezTo>
                      <a:pt x="1" y="8426"/>
                      <a:pt x="27" y="8465"/>
                      <a:pt x="79" y="8465"/>
                    </a:cubicBezTo>
                    <a:cubicBezTo>
                      <a:pt x="119" y="8465"/>
                      <a:pt x="145" y="8426"/>
                      <a:pt x="145" y="8387"/>
                    </a:cubicBezTo>
                    <a:lnTo>
                      <a:pt x="145" y="66"/>
                    </a:lnTo>
                    <a:cubicBezTo>
                      <a:pt x="145" y="26"/>
                      <a:pt x="119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3" name="Google Shape;663;p28"/>
              <p:cNvSpPr/>
              <p:nvPr/>
            </p:nvSpPr>
            <p:spPr>
              <a:xfrm>
                <a:off x="8450950" y="812487"/>
                <a:ext cx="16053" cy="846157"/>
              </a:xfrm>
              <a:custGeom>
                <a:avLst/>
                <a:gdLst/>
                <a:ahLst/>
                <a:cxnLst/>
                <a:rect l="l" t="t" r="r" b="b"/>
                <a:pathLst>
                  <a:path w="145" h="7643" extrusionOk="0">
                    <a:moveTo>
                      <a:pt x="79" y="0"/>
                    </a:moveTo>
                    <a:cubicBezTo>
                      <a:pt x="27" y="0"/>
                      <a:pt x="1" y="26"/>
                      <a:pt x="1" y="66"/>
                    </a:cubicBezTo>
                    <a:lnTo>
                      <a:pt x="1" y="7564"/>
                    </a:lnTo>
                    <a:cubicBezTo>
                      <a:pt x="1" y="7603"/>
                      <a:pt x="27" y="7642"/>
                      <a:pt x="79" y="7642"/>
                    </a:cubicBezTo>
                    <a:cubicBezTo>
                      <a:pt x="118" y="7642"/>
                      <a:pt x="144" y="7603"/>
                      <a:pt x="144" y="7564"/>
                    </a:cubicBezTo>
                    <a:lnTo>
                      <a:pt x="144" y="66"/>
                    </a:lnTo>
                    <a:cubicBezTo>
                      <a:pt x="144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4" name="Google Shape;664;p28"/>
              <p:cNvSpPr/>
              <p:nvPr/>
            </p:nvSpPr>
            <p:spPr>
              <a:xfrm>
                <a:off x="8501544" y="812487"/>
                <a:ext cx="17492" cy="65529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5919" extrusionOk="0">
                    <a:moveTo>
                      <a:pt x="79" y="0"/>
                    </a:moveTo>
                    <a:cubicBezTo>
                      <a:pt x="40" y="0"/>
                      <a:pt x="1" y="26"/>
                      <a:pt x="1" y="66"/>
                    </a:cubicBezTo>
                    <a:lnTo>
                      <a:pt x="1" y="5853"/>
                    </a:lnTo>
                    <a:cubicBezTo>
                      <a:pt x="1" y="5892"/>
                      <a:pt x="40" y="5918"/>
                      <a:pt x="79" y="5918"/>
                    </a:cubicBezTo>
                    <a:cubicBezTo>
                      <a:pt x="118" y="5918"/>
                      <a:pt x="158" y="5892"/>
                      <a:pt x="158" y="5853"/>
                    </a:cubicBezTo>
                    <a:lnTo>
                      <a:pt x="158" y="66"/>
                    </a:lnTo>
                    <a:cubicBezTo>
                      <a:pt x="158" y="26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5" name="Google Shape;665;p28"/>
              <p:cNvSpPr/>
              <p:nvPr/>
            </p:nvSpPr>
            <p:spPr>
              <a:xfrm>
                <a:off x="8322970" y="318947"/>
                <a:ext cx="17492" cy="26227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2369" extrusionOk="0">
                    <a:moveTo>
                      <a:pt x="79" y="0"/>
                    </a:moveTo>
                    <a:cubicBezTo>
                      <a:pt x="40" y="0"/>
                      <a:pt x="0" y="23"/>
                      <a:pt x="7" y="69"/>
                    </a:cubicBezTo>
                    <a:lnTo>
                      <a:pt x="7" y="2303"/>
                    </a:lnTo>
                    <a:cubicBezTo>
                      <a:pt x="7" y="2342"/>
                      <a:pt x="33" y="2368"/>
                      <a:pt x="72" y="2368"/>
                    </a:cubicBezTo>
                    <a:cubicBezTo>
                      <a:pt x="112" y="2368"/>
                      <a:pt x="151" y="2342"/>
                      <a:pt x="151" y="2303"/>
                    </a:cubicBezTo>
                    <a:lnTo>
                      <a:pt x="151" y="69"/>
                    </a:lnTo>
                    <a:cubicBezTo>
                      <a:pt x="157" y="23"/>
                      <a:pt x="118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6" name="Google Shape;666;p28"/>
              <p:cNvSpPr/>
              <p:nvPr/>
            </p:nvSpPr>
            <p:spPr>
              <a:xfrm>
                <a:off x="8268723" y="275881"/>
                <a:ext cx="111485" cy="9388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848" extrusionOk="0">
                    <a:moveTo>
                      <a:pt x="598" y="0"/>
                    </a:moveTo>
                    <a:cubicBezTo>
                      <a:pt x="590" y="0"/>
                      <a:pt x="583" y="0"/>
                      <a:pt x="575" y="1"/>
                    </a:cubicBezTo>
                    <a:cubicBezTo>
                      <a:pt x="197" y="1"/>
                      <a:pt x="1" y="458"/>
                      <a:pt x="275" y="719"/>
                    </a:cubicBezTo>
                    <a:cubicBezTo>
                      <a:pt x="364" y="808"/>
                      <a:pt x="472" y="848"/>
                      <a:pt x="577" y="848"/>
                    </a:cubicBezTo>
                    <a:cubicBezTo>
                      <a:pt x="797" y="848"/>
                      <a:pt x="1006" y="675"/>
                      <a:pt x="1006" y="419"/>
                    </a:cubicBezTo>
                    <a:cubicBezTo>
                      <a:pt x="1006" y="191"/>
                      <a:pt x="823" y="0"/>
                      <a:pt x="5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7" name="Google Shape;667;p28"/>
              <p:cNvSpPr/>
              <p:nvPr/>
            </p:nvSpPr>
            <p:spPr>
              <a:xfrm>
                <a:off x="8079300" y="573799"/>
                <a:ext cx="504838" cy="50339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4547" extrusionOk="0">
                    <a:moveTo>
                      <a:pt x="2273" y="1"/>
                    </a:moveTo>
                    <a:cubicBezTo>
                      <a:pt x="1019" y="1"/>
                      <a:pt x="0" y="1020"/>
                      <a:pt x="0" y="2274"/>
                    </a:cubicBezTo>
                    <a:cubicBezTo>
                      <a:pt x="0" y="3528"/>
                      <a:pt x="1019" y="4547"/>
                      <a:pt x="2273" y="4547"/>
                    </a:cubicBezTo>
                    <a:cubicBezTo>
                      <a:pt x="3540" y="4547"/>
                      <a:pt x="4559" y="3528"/>
                      <a:pt x="4559" y="2274"/>
                    </a:cubicBezTo>
                    <a:cubicBezTo>
                      <a:pt x="4559" y="1020"/>
                      <a:pt x="3540" y="1"/>
                      <a:pt x="22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668" name="Google Shape;668;p28"/>
            <p:cNvSpPr/>
            <p:nvPr/>
          </p:nvSpPr>
          <p:spPr>
            <a:xfrm>
              <a:off x="8521825" y="-123011"/>
              <a:ext cx="17950" cy="711973"/>
            </a:xfrm>
            <a:custGeom>
              <a:avLst/>
              <a:gdLst/>
              <a:ahLst/>
              <a:cxnLst/>
              <a:rect l="l" t="t" r="r" b="b"/>
              <a:pathLst>
                <a:path w="158" h="2369" extrusionOk="0">
                  <a:moveTo>
                    <a:pt x="79" y="0"/>
                  </a:moveTo>
                  <a:cubicBezTo>
                    <a:pt x="40" y="0"/>
                    <a:pt x="0" y="23"/>
                    <a:pt x="7" y="69"/>
                  </a:cubicBezTo>
                  <a:lnTo>
                    <a:pt x="7" y="2303"/>
                  </a:lnTo>
                  <a:cubicBezTo>
                    <a:pt x="7" y="2342"/>
                    <a:pt x="33" y="2368"/>
                    <a:pt x="72" y="2368"/>
                  </a:cubicBezTo>
                  <a:cubicBezTo>
                    <a:pt x="112" y="2368"/>
                    <a:pt x="151" y="2342"/>
                    <a:pt x="151" y="2303"/>
                  </a:cubicBezTo>
                  <a:lnTo>
                    <a:pt x="151" y="69"/>
                  </a:lnTo>
                  <a:cubicBezTo>
                    <a:pt x="157" y="23"/>
                    <a:pt x="118" y="0"/>
                    <a:pt x="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60521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57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9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"/>
          <p:cNvSpPr txBox="1">
            <a:spLocks noGrp="1"/>
          </p:cNvSpPr>
          <p:nvPr>
            <p:ph type="title"/>
          </p:nvPr>
        </p:nvSpPr>
        <p:spPr>
          <a:xfrm>
            <a:off x="3885825" y="4476284"/>
            <a:ext cx="4508100" cy="5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subTitle" idx="1"/>
          </p:nvPr>
        </p:nvSpPr>
        <p:spPr>
          <a:xfrm>
            <a:off x="3885825" y="2228084"/>
            <a:ext cx="45081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6" name="Google Shape;276;p14"/>
          <p:cNvSpPr/>
          <p:nvPr/>
        </p:nvSpPr>
        <p:spPr>
          <a:xfrm rot="10800000">
            <a:off x="-250018" y="4754425"/>
            <a:ext cx="3701668" cy="2146609"/>
          </a:xfrm>
          <a:custGeom>
            <a:avLst/>
            <a:gdLst/>
            <a:ahLst/>
            <a:cxnLst/>
            <a:rect l="l" t="t" r="r" b="b"/>
            <a:pathLst>
              <a:path w="24904" h="6770" extrusionOk="0">
                <a:moveTo>
                  <a:pt x="1" y="0"/>
                </a:moveTo>
                <a:cubicBezTo>
                  <a:pt x="949" y="1057"/>
                  <a:pt x="2104" y="1940"/>
                  <a:pt x="3564" y="2093"/>
                </a:cubicBezTo>
                <a:cubicBezTo>
                  <a:pt x="3717" y="2108"/>
                  <a:pt x="3871" y="2115"/>
                  <a:pt x="4026" y="2115"/>
                </a:cubicBezTo>
                <a:cubicBezTo>
                  <a:pt x="5399" y="2115"/>
                  <a:pt x="6827" y="1579"/>
                  <a:pt x="8208" y="1579"/>
                </a:cubicBezTo>
                <a:cubicBezTo>
                  <a:pt x="8244" y="1579"/>
                  <a:pt x="8280" y="1580"/>
                  <a:pt x="8316" y="1581"/>
                </a:cubicBezTo>
                <a:cubicBezTo>
                  <a:pt x="11150" y="1635"/>
                  <a:pt x="13046" y="3924"/>
                  <a:pt x="15182" y="5515"/>
                </a:cubicBezTo>
                <a:cubicBezTo>
                  <a:pt x="16088" y="6192"/>
                  <a:pt x="17163" y="6769"/>
                  <a:pt x="18342" y="6769"/>
                </a:cubicBezTo>
                <a:cubicBezTo>
                  <a:pt x="18567" y="6769"/>
                  <a:pt x="18797" y="6748"/>
                  <a:pt x="19029" y="6703"/>
                </a:cubicBezTo>
                <a:cubicBezTo>
                  <a:pt x="20642" y="6376"/>
                  <a:pt x="21939" y="4926"/>
                  <a:pt x="22811" y="3455"/>
                </a:cubicBezTo>
                <a:cubicBezTo>
                  <a:pt x="23606" y="2180"/>
                  <a:pt x="24195" y="1036"/>
                  <a:pt x="249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7" name="Google Shape;277;p14"/>
          <p:cNvSpPr/>
          <p:nvPr/>
        </p:nvSpPr>
        <p:spPr>
          <a:xfrm>
            <a:off x="6887850" y="-749767"/>
            <a:ext cx="2454240" cy="2719653"/>
          </a:xfrm>
          <a:custGeom>
            <a:avLst/>
            <a:gdLst/>
            <a:ahLst/>
            <a:cxnLst/>
            <a:rect l="l" t="t" r="r" b="b"/>
            <a:pathLst>
              <a:path w="16217" h="13978" extrusionOk="0">
                <a:moveTo>
                  <a:pt x="317" y="0"/>
                </a:moveTo>
                <a:cubicBezTo>
                  <a:pt x="175" y="469"/>
                  <a:pt x="88" y="948"/>
                  <a:pt x="66" y="1439"/>
                </a:cubicBezTo>
                <a:cubicBezTo>
                  <a:pt x="0" y="2637"/>
                  <a:pt x="404" y="3923"/>
                  <a:pt x="1374" y="4621"/>
                </a:cubicBezTo>
                <a:cubicBezTo>
                  <a:pt x="1853" y="4937"/>
                  <a:pt x="2387" y="5144"/>
                  <a:pt x="2943" y="5242"/>
                </a:cubicBezTo>
                <a:cubicBezTo>
                  <a:pt x="5155" y="5711"/>
                  <a:pt x="7771" y="5471"/>
                  <a:pt x="9275" y="7138"/>
                </a:cubicBezTo>
                <a:cubicBezTo>
                  <a:pt x="9493" y="7356"/>
                  <a:pt x="9634" y="7640"/>
                  <a:pt x="9689" y="7945"/>
                </a:cubicBezTo>
                <a:cubicBezTo>
                  <a:pt x="9689" y="8206"/>
                  <a:pt x="9645" y="8457"/>
                  <a:pt x="9536" y="8697"/>
                </a:cubicBezTo>
                <a:cubicBezTo>
                  <a:pt x="9220" y="9580"/>
                  <a:pt x="8861" y="10473"/>
                  <a:pt x="8850" y="11410"/>
                </a:cubicBezTo>
                <a:cubicBezTo>
                  <a:pt x="8828" y="12348"/>
                  <a:pt x="9231" y="13372"/>
                  <a:pt x="10070" y="13775"/>
                </a:cubicBezTo>
                <a:cubicBezTo>
                  <a:pt x="10360" y="13918"/>
                  <a:pt x="10658" y="13978"/>
                  <a:pt x="10960" y="13978"/>
                </a:cubicBezTo>
                <a:cubicBezTo>
                  <a:pt x="11975" y="13978"/>
                  <a:pt x="13036" y="13301"/>
                  <a:pt x="13994" y="12805"/>
                </a:cubicBezTo>
                <a:cubicBezTo>
                  <a:pt x="14702" y="12446"/>
                  <a:pt x="15443" y="12173"/>
                  <a:pt x="16217" y="11999"/>
                </a:cubicBezTo>
                <a:lnTo>
                  <a:pt x="1621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78" name="Google Shape;278;p14"/>
          <p:cNvGrpSpPr/>
          <p:nvPr/>
        </p:nvGrpSpPr>
        <p:grpSpPr>
          <a:xfrm>
            <a:off x="3711422" y="-482813"/>
            <a:ext cx="799269" cy="1905496"/>
            <a:chOff x="7702971" y="2"/>
            <a:chExt cx="799269" cy="1429122"/>
          </a:xfrm>
        </p:grpSpPr>
        <p:sp>
          <p:nvSpPr>
            <p:cNvPr id="279" name="Google Shape;279;p14"/>
            <p:cNvSpPr/>
            <p:nvPr/>
          </p:nvSpPr>
          <p:spPr>
            <a:xfrm>
              <a:off x="8112165" y="2"/>
              <a:ext cx="9704" cy="1231355"/>
            </a:xfrm>
            <a:custGeom>
              <a:avLst/>
              <a:gdLst/>
              <a:ahLst/>
              <a:cxnLst/>
              <a:rect l="l" t="t" r="r" b="b"/>
              <a:pathLst>
                <a:path w="66" h="8375" extrusionOk="0">
                  <a:moveTo>
                    <a:pt x="0" y="0"/>
                  </a:moveTo>
                  <a:lnTo>
                    <a:pt x="0" y="8348"/>
                  </a:lnTo>
                  <a:cubicBezTo>
                    <a:pt x="0" y="8361"/>
                    <a:pt x="13" y="8374"/>
                    <a:pt x="40" y="8374"/>
                  </a:cubicBezTo>
                  <a:cubicBezTo>
                    <a:pt x="53" y="8374"/>
                    <a:pt x="66" y="8361"/>
                    <a:pt x="66" y="8348"/>
                  </a:cubicBezTo>
                  <a:lnTo>
                    <a:pt x="66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7702971" y="954519"/>
              <a:ext cx="799269" cy="474605"/>
            </a:xfrm>
            <a:custGeom>
              <a:avLst/>
              <a:gdLst/>
              <a:ahLst/>
              <a:cxnLst/>
              <a:rect l="l" t="t" r="r" b="b"/>
              <a:pathLst>
                <a:path w="5436" h="3228" extrusionOk="0">
                  <a:moveTo>
                    <a:pt x="2849" y="158"/>
                  </a:moveTo>
                  <a:cubicBezTo>
                    <a:pt x="4390" y="184"/>
                    <a:pt x="5135" y="1725"/>
                    <a:pt x="5252" y="1987"/>
                  </a:cubicBezTo>
                  <a:cubicBezTo>
                    <a:pt x="5135" y="2169"/>
                    <a:pt x="4495" y="2979"/>
                    <a:pt x="2979" y="3058"/>
                  </a:cubicBezTo>
                  <a:cubicBezTo>
                    <a:pt x="2895" y="3062"/>
                    <a:pt x="2812" y="3064"/>
                    <a:pt x="2732" y="3064"/>
                  </a:cubicBezTo>
                  <a:cubicBezTo>
                    <a:pt x="1158" y="3064"/>
                    <a:pt x="358" y="2251"/>
                    <a:pt x="197" y="2065"/>
                  </a:cubicBezTo>
                  <a:cubicBezTo>
                    <a:pt x="354" y="1738"/>
                    <a:pt x="1150" y="197"/>
                    <a:pt x="2757" y="158"/>
                  </a:cubicBezTo>
                  <a:close/>
                  <a:moveTo>
                    <a:pt x="2757" y="1"/>
                  </a:moveTo>
                  <a:cubicBezTo>
                    <a:pt x="2574" y="1"/>
                    <a:pt x="2404" y="14"/>
                    <a:pt x="2235" y="66"/>
                  </a:cubicBezTo>
                  <a:cubicBezTo>
                    <a:pt x="2182" y="66"/>
                    <a:pt x="2117" y="79"/>
                    <a:pt x="2065" y="105"/>
                  </a:cubicBezTo>
                  <a:cubicBezTo>
                    <a:pt x="1738" y="197"/>
                    <a:pt x="1425" y="367"/>
                    <a:pt x="1150" y="589"/>
                  </a:cubicBezTo>
                  <a:lnTo>
                    <a:pt x="1020" y="693"/>
                  </a:lnTo>
                  <a:cubicBezTo>
                    <a:pt x="785" y="915"/>
                    <a:pt x="563" y="1151"/>
                    <a:pt x="393" y="1412"/>
                  </a:cubicBezTo>
                  <a:lnTo>
                    <a:pt x="301" y="1555"/>
                  </a:lnTo>
                  <a:cubicBezTo>
                    <a:pt x="197" y="1699"/>
                    <a:pt x="118" y="1856"/>
                    <a:pt x="53" y="2013"/>
                  </a:cubicBezTo>
                  <a:cubicBezTo>
                    <a:pt x="27" y="2039"/>
                    <a:pt x="27" y="2052"/>
                    <a:pt x="27" y="2052"/>
                  </a:cubicBezTo>
                  <a:lnTo>
                    <a:pt x="1" y="2091"/>
                  </a:lnTo>
                  <a:lnTo>
                    <a:pt x="40" y="2130"/>
                  </a:lnTo>
                  <a:cubicBezTo>
                    <a:pt x="66" y="2183"/>
                    <a:pt x="876" y="3228"/>
                    <a:pt x="2705" y="3228"/>
                  </a:cubicBezTo>
                  <a:lnTo>
                    <a:pt x="2979" y="3228"/>
                  </a:lnTo>
                  <a:cubicBezTo>
                    <a:pt x="4769" y="3136"/>
                    <a:pt x="5383" y="2091"/>
                    <a:pt x="5409" y="2052"/>
                  </a:cubicBezTo>
                  <a:lnTo>
                    <a:pt x="5435" y="2013"/>
                  </a:lnTo>
                  <a:lnTo>
                    <a:pt x="5422" y="1974"/>
                  </a:lnTo>
                  <a:cubicBezTo>
                    <a:pt x="5357" y="1817"/>
                    <a:pt x="5291" y="1673"/>
                    <a:pt x="5200" y="1529"/>
                  </a:cubicBezTo>
                  <a:lnTo>
                    <a:pt x="5122" y="1399"/>
                  </a:lnTo>
                  <a:cubicBezTo>
                    <a:pt x="4939" y="1111"/>
                    <a:pt x="4717" y="863"/>
                    <a:pt x="4482" y="641"/>
                  </a:cubicBezTo>
                  <a:cubicBezTo>
                    <a:pt x="4429" y="615"/>
                    <a:pt x="4390" y="576"/>
                    <a:pt x="4351" y="537"/>
                  </a:cubicBezTo>
                  <a:cubicBezTo>
                    <a:pt x="4103" y="341"/>
                    <a:pt x="3815" y="184"/>
                    <a:pt x="3515" y="92"/>
                  </a:cubicBezTo>
                  <a:cubicBezTo>
                    <a:pt x="3463" y="79"/>
                    <a:pt x="3410" y="66"/>
                    <a:pt x="3345" y="53"/>
                  </a:cubicBezTo>
                  <a:cubicBezTo>
                    <a:pt x="3188" y="14"/>
                    <a:pt x="3018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7885439" y="1027593"/>
              <a:ext cx="397723" cy="340369"/>
            </a:xfrm>
            <a:custGeom>
              <a:avLst/>
              <a:gdLst/>
              <a:ahLst/>
              <a:cxnLst/>
              <a:rect l="l" t="t" r="r" b="b"/>
              <a:pathLst>
                <a:path w="2705" h="2315" extrusionOk="0">
                  <a:moveTo>
                    <a:pt x="1542" y="0"/>
                  </a:moveTo>
                  <a:cubicBezTo>
                    <a:pt x="510" y="0"/>
                    <a:pt x="1" y="1241"/>
                    <a:pt x="719" y="1973"/>
                  </a:cubicBezTo>
                  <a:cubicBezTo>
                    <a:pt x="955" y="2209"/>
                    <a:pt x="1246" y="2314"/>
                    <a:pt x="1531" y="2314"/>
                  </a:cubicBezTo>
                  <a:cubicBezTo>
                    <a:pt x="2129" y="2314"/>
                    <a:pt x="2705" y="1849"/>
                    <a:pt x="2705" y="1150"/>
                  </a:cubicBezTo>
                  <a:cubicBezTo>
                    <a:pt x="2705" y="510"/>
                    <a:pt x="2182" y="0"/>
                    <a:pt x="15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7979541" y="843218"/>
              <a:ext cx="53961" cy="132619"/>
            </a:xfrm>
            <a:custGeom>
              <a:avLst/>
              <a:gdLst/>
              <a:ahLst/>
              <a:cxnLst/>
              <a:rect l="l" t="t" r="r" b="b"/>
              <a:pathLst>
                <a:path w="367" h="902" extrusionOk="0">
                  <a:moveTo>
                    <a:pt x="158" y="0"/>
                  </a:moveTo>
                  <a:lnTo>
                    <a:pt x="1" y="39"/>
                  </a:lnTo>
                  <a:lnTo>
                    <a:pt x="210" y="902"/>
                  </a:lnTo>
                  <a:lnTo>
                    <a:pt x="367" y="86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8194798" y="835572"/>
              <a:ext cx="57637" cy="144087"/>
            </a:xfrm>
            <a:custGeom>
              <a:avLst/>
              <a:gdLst/>
              <a:ahLst/>
              <a:cxnLst/>
              <a:rect l="l" t="t" r="r" b="b"/>
              <a:pathLst>
                <a:path w="392" h="980" extrusionOk="0">
                  <a:moveTo>
                    <a:pt x="235" y="0"/>
                  </a:moveTo>
                  <a:lnTo>
                    <a:pt x="0" y="941"/>
                  </a:lnTo>
                  <a:lnTo>
                    <a:pt x="157" y="980"/>
                  </a:lnTo>
                  <a:lnTo>
                    <a:pt x="392" y="39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8334921" y="921879"/>
              <a:ext cx="121155" cy="132766"/>
            </a:xfrm>
            <a:custGeom>
              <a:avLst/>
              <a:gdLst/>
              <a:ahLst/>
              <a:cxnLst/>
              <a:rect l="l" t="t" r="r" b="b"/>
              <a:pathLst>
                <a:path w="824" h="903" extrusionOk="0">
                  <a:moveTo>
                    <a:pt x="706" y="1"/>
                  </a:moveTo>
                  <a:lnTo>
                    <a:pt x="1" y="798"/>
                  </a:lnTo>
                  <a:lnTo>
                    <a:pt x="131" y="902"/>
                  </a:lnTo>
                  <a:lnTo>
                    <a:pt x="824" y="105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85" name="Google Shape;285;p14"/>
          <p:cNvSpPr/>
          <p:nvPr/>
        </p:nvSpPr>
        <p:spPr>
          <a:xfrm rot="-554252">
            <a:off x="7693559" y="5360619"/>
            <a:ext cx="294279" cy="390679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6" name="Google Shape;286;p14"/>
          <p:cNvSpPr/>
          <p:nvPr/>
        </p:nvSpPr>
        <p:spPr>
          <a:xfrm rot="-554260">
            <a:off x="6674649" y="927930"/>
            <a:ext cx="198698" cy="262423"/>
          </a:xfrm>
          <a:custGeom>
            <a:avLst/>
            <a:gdLst/>
            <a:ahLst/>
            <a:cxnLst/>
            <a:rect l="l" t="t" r="r" b="b"/>
            <a:pathLst>
              <a:path w="2118" h="2098" extrusionOk="0">
                <a:moveTo>
                  <a:pt x="1052" y="1"/>
                </a:moveTo>
                <a:cubicBezTo>
                  <a:pt x="1033" y="1"/>
                  <a:pt x="1013" y="10"/>
                  <a:pt x="1007" y="30"/>
                </a:cubicBezTo>
                <a:lnTo>
                  <a:pt x="824" y="422"/>
                </a:lnTo>
                <a:cubicBezTo>
                  <a:pt x="745" y="592"/>
                  <a:pt x="602" y="735"/>
                  <a:pt x="432" y="814"/>
                </a:cubicBezTo>
                <a:lnTo>
                  <a:pt x="40" y="997"/>
                </a:lnTo>
                <a:cubicBezTo>
                  <a:pt x="1" y="1023"/>
                  <a:pt x="1" y="1075"/>
                  <a:pt x="40" y="1101"/>
                </a:cubicBezTo>
                <a:lnTo>
                  <a:pt x="432" y="1284"/>
                </a:lnTo>
                <a:cubicBezTo>
                  <a:pt x="602" y="1363"/>
                  <a:pt x="745" y="1493"/>
                  <a:pt x="824" y="1676"/>
                </a:cubicBezTo>
                <a:lnTo>
                  <a:pt x="1007" y="2068"/>
                </a:lnTo>
                <a:cubicBezTo>
                  <a:pt x="1013" y="2088"/>
                  <a:pt x="1033" y="2097"/>
                  <a:pt x="1052" y="2097"/>
                </a:cubicBezTo>
                <a:cubicBezTo>
                  <a:pt x="1072" y="2097"/>
                  <a:pt x="1092" y="2088"/>
                  <a:pt x="1098" y="2068"/>
                </a:cubicBezTo>
                <a:lnTo>
                  <a:pt x="1281" y="1676"/>
                </a:lnTo>
                <a:cubicBezTo>
                  <a:pt x="1359" y="1493"/>
                  <a:pt x="1503" y="1363"/>
                  <a:pt x="1673" y="1284"/>
                </a:cubicBezTo>
                <a:lnTo>
                  <a:pt x="2065" y="1101"/>
                </a:lnTo>
                <a:cubicBezTo>
                  <a:pt x="2117" y="1075"/>
                  <a:pt x="2117" y="1023"/>
                  <a:pt x="2065" y="997"/>
                </a:cubicBezTo>
                <a:lnTo>
                  <a:pt x="1673" y="814"/>
                </a:lnTo>
                <a:cubicBezTo>
                  <a:pt x="1503" y="735"/>
                  <a:pt x="1359" y="592"/>
                  <a:pt x="1281" y="422"/>
                </a:cubicBezTo>
                <a:lnTo>
                  <a:pt x="1098" y="30"/>
                </a:lnTo>
                <a:cubicBezTo>
                  <a:pt x="1092" y="10"/>
                  <a:pt x="1072" y="1"/>
                  <a:pt x="105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14"/>
          <p:cNvSpPr/>
          <p:nvPr/>
        </p:nvSpPr>
        <p:spPr>
          <a:xfrm rot="-554260">
            <a:off x="3722585" y="5580292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14"/>
          <p:cNvSpPr/>
          <p:nvPr/>
        </p:nvSpPr>
        <p:spPr>
          <a:xfrm rot="-554260">
            <a:off x="843435" y="923325"/>
            <a:ext cx="152073" cy="201883"/>
          </a:xfrm>
          <a:custGeom>
            <a:avLst/>
            <a:gdLst/>
            <a:ahLst/>
            <a:cxnLst/>
            <a:rect l="l" t="t" r="r" b="b"/>
            <a:pathLst>
              <a:path w="1621" h="1614" extrusionOk="0">
                <a:moveTo>
                  <a:pt x="811" y="0"/>
                </a:moveTo>
                <a:cubicBezTo>
                  <a:pt x="794" y="0"/>
                  <a:pt x="778" y="10"/>
                  <a:pt x="771" y="30"/>
                </a:cubicBezTo>
                <a:lnTo>
                  <a:pt x="641" y="330"/>
                </a:lnTo>
                <a:cubicBezTo>
                  <a:pt x="575" y="461"/>
                  <a:pt x="471" y="565"/>
                  <a:pt x="340" y="631"/>
                </a:cubicBezTo>
                <a:lnTo>
                  <a:pt x="40" y="774"/>
                </a:lnTo>
                <a:cubicBezTo>
                  <a:pt x="1" y="787"/>
                  <a:pt x="1" y="827"/>
                  <a:pt x="40" y="840"/>
                </a:cubicBezTo>
                <a:lnTo>
                  <a:pt x="340" y="983"/>
                </a:lnTo>
                <a:cubicBezTo>
                  <a:pt x="471" y="1049"/>
                  <a:pt x="575" y="1153"/>
                  <a:pt x="641" y="1284"/>
                </a:cubicBezTo>
                <a:lnTo>
                  <a:pt x="771" y="1584"/>
                </a:lnTo>
                <a:cubicBezTo>
                  <a:pt x="778" y="1604"/>
                  <a:pt x="794" y="1614"/>
                  <a:pt x="811" y="1614"/>
                </a:cubicBezTo>
                <a:cubicBezTo>
                  <a:pt x="827" y="1614"/>
                  <a:pt x="843" y="1604"/>
                  <a:pt x="850" y="1584"/>
                </a:cubicBezTo>
                <a:lnTo>
                  <a:pt x="994" y="1284"/>
                </a:lnTo>
                <a:cubicBezTo>
                  <a:pt x="1046" y="1153"/>
                  <a:pt x="1163" y="1049"/>
                  <a:pt x="1294" y="983"/>
                </a:cubicBezTo>
                <a:lnTo>
                  <a:pt x="1594" y="840"/>
                </a:lnTo>
                <a:cubicBezTo>
                  <a:pt x="1621" y="827"/>
                  <a:pt x="1621" y="787"/>
                  <a:pt x="1594" y="774"/>
                </a:cubicBezTo>
                <a:lnTo>
                  <a:pt x="1294" y="631"/>
                </a:lnTo>
                <a:cubicBezTo>
                  <a:pt x="1163" y="565"/>
                  <a:pt x="1059" y="461"/>
                  <a:pt x="994" y="330"/>
                </a:cubicBezTo>
                <a:lnTo>
                  <a:pt x="850" y="30"/>
                </a:lnTo>
                <a:cubicBezTo>
                  <a:pt x="843" y="10"/>
                  <a:pt x="827" y="0"/>
                  <a:pt x="81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0724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B0704020202020204"/>
              <a:buNone/>
              <a:defRPr sz="4000" b="1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B0704020202020204"/>
              <a:buNone/>
              <a:defRPr sz="4000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B0704020202020204"/>
              <a:buNone/>
              <a:defRPr sz="4000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B0704020202020204"/>
              <a:buNone/>
              <a:defRPr sz="4000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B0704020202020204"/>
              <a:buNone/>
              <a:defRPr sz="4000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B0704020202020204"/>
              <a:buNone/>
              <a:defRPr sz="4000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B0704020202020204"/>
              <a:buNone/>
              <a:defRPr sz="4000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B0704020202020204"/>
              <a:buNone/>
              <a:defRPr sz="4000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Swanky and Moo Moo" panose="020B0704020202020204"/>
              <a:buNone/>
              <a:defRPr sz="4000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704020202020204"/>
              <a:buChar char="●"/>
              <a:defRPr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704020202020204"/>
              <a:buChar char="○"/>
              <a:defRPr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704020202020204"/>
              <a:buChar char="■"/>
              <a:defRPr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704020202020204"/>
              <a:buChar char="●"/>
              <a:defRPr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704020202020204"/>
              <a:buChar char="○"/>
              <a:defRPr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704020202020204"/>
              <a:buChar char="■"/>
              <a:defRPr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704020202020204"/>
              <a:buChar char="●"/>
              <a:defRPr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704020202020204"/>
              <a:buChar char="○"/>
              <a:defRPr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 panose="020B0704020202020204"/>
              <a:buChar char="■"/>
              <a:defRPr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8760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37309-0D9A-41B9-A52F-5ECBC4463F0B}"/>
              </a:ext>
            </a:extLst>
          </p:cNvPr>
          <p:cNvCxnSpPr>
            <a:cxnSpLocks/>
            <a:stCxn id="31" idx="3"/>
            <a:endCxn id="51" idx="1"/>
          </p:cNvCxnSpPr>
          <p:nvPr/>
        </p:nvCxnSpPr>
        <p:spPr>
          <a:xfrm flipV="1">
            <a:off x="3792857" y="2231727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AF9F57C-B4DA-4C0F-91AC-CD9D00BD417B}"/>
              </a:ext>
            </a:extLst>
          </p:cNvPr>
          <p:cNvCxnSpPr>
            <a:cxnSpLocks/>
          </p:cNvCxnSpPr>
          <p:nvPr/>
        </p:nvCxnSpPr>
        <p:spPr>
          <a:xfrm flipV="1">
            <a:off x="3763549" y="3093111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2F4C635-EB7E-485E-8A29-AB127091752E}"/>
              </a:ext>
            </a:extLst>
          </p:cNvPr>
          <p:cNvCxnSpPr>
            <a:cxnSpLocks/>
          </p:cNvCxnSpPr>
          <p:nvPr/>
        </p:nvCxnSpPr>
        <p:spPr>
          <a:xfrm flipV="1">
            <a:off x="3758573" y="397059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9D20942-0D84-4E22-88FF-DE1A0C1543EB}"/>
              </a:ext>
            </a:extLst>
          </p:cNvPr>
          <p:cNvCxnSpPr>
            <a:cxnSpLocks/>
          </p:cNvCxnSpPr>
          <p:nvPr/>
        </p:nvCxnSpPr>
        <p:spPr>
          <a:xfrm flipV="1">
            <a:off x="3746953" y="4821489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8A52643-0C48-4467-AC73-E3F196C44D4B}"/>
              </a:ext>
            </a:extLst>
          </p:cNvPr>
          <p:cNvCxnSpPr>
            <a:cxnSpLocks/>
          </p:cNvCxnSpPr>
          <p:nvPr/>
        </p:nvCxnSpPr>
        <p:spPr>
          <a:xfrm flipV="1">
            <a:off x="3746953" y="569482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4C89C1-5B6B-4738-89F0-FC3543A87F9F}"/>
              </a:ext>
            </a:extLst>
          </p:cNvPr>
          <p:cNvGrpSpPr/>
          <p:nvPr/>
        </p:nvGrpSpPr>
        <p:grpSpPr>
          <a:xfrm>
            <a:off x="5296750" y="1965960"/>
            <a:ext cx="2056048" cy="4002318"/>
            <a:chOff x="5299059" y="1965960"/>
            <a:chExt cx="2056048" cy="4002318"/>
          </a:xfrm>
        </p:grpSpPr>
        <p:sp>
          <p:nvSpPr>
            <p:cNvPr id="62" name="Rounded Rectangle 35">
              <a:extLst>
                <a:ext uri="{FF2B5EF4-FFF2-40B4-BE49-F238E27FC236}">
                  <a16:creationId xmlns:a16="http://schemas.microsoft.com/office/drawing/2014/main" id="{FE5BB95D-5759-40FB-BD27-6C80578FF485}"/>
                </a:ext>
              </a:extLst>
            </p:cNvPr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36">
              <a:extLst>
                <a:ext uri="{FF2B5EF4-FFF2-40B4-BE49-F238E27FC236}">
                  <a16:creationId xmlns:a16="http://schemas.microsoft.com/office/drawing/2014/main" id="{77172CA4-D3F9-487C-9375-68E527EDA198}"/>
                </a:ext>
              </a:extLst>
            </p:cNvPr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ounded Rectangle 37">
              <a:extLst>
                <a:ext uri="{FF2B5EF4-FFF2-40B4-BE49-F238E27FC236}">
                  <a16:creationId xmlns:a16="http://schemas.microsoft.com/office/drawing/2014/main" id="{3C71A638-9A6D-4CAA-964D-CC6EB5E64086}"/>
                </a:ext>
              </a:extLst>
            </p:cNvPr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38">
              <a:extLst>
                <a:ext uri="{FF2B5EF4-FFF2-40B4-BE49-F238E27FC236}">
                  <a16:creationId xmlns:a16="http://schemas.microsoft.com/office/drawing/2014/main" id="{DB3EC248-A3D3-4F34-A609-5D2BF6842007}"/>
                </a:ext>
              </a:extLst>
            </p:cNvPr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39">
              <a:extLst>
                <a:ext uri="{FF2B5EF4-FFF2-40B4-BE49-F238E27FC236}">
                  <a16:creationId xmlns:a16="http://schemas.microsoft.com/office/drawing/2014/main" id="{B96B17A8-5E8C-4751-8814-252A19A64C2C}"/>
                </a:ext>
              </a:extLst>
            </p:cNvPr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385A47-7B4C-4DB4-9010-A2280A8FA2BD}"/>
                </a:ext>
              </a:extLst>
            </p:cNvPr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2FC2294-9E7C-4994-B817-377BEDB9BE25}"/>
                </a:ext>
              </a:extLst>
            </p:cNvPr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7AC076-56C1-46E0-ADE5-0E3BABD884D3}"/>
                </a:ext>
              </a:extLst>
            </p:cNvPr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67696BA-C657-4D57-A540-84C9B7D079C4}"/>
                </a:ext>
              </a:extLst>
            </p:cNvPr>
            <p:cNvSpPr txBox="1"/>
            <p:nvPr/>
          </p:nvSpPr>
          <p:spPr>
            <a:xfrm>
              <a:off x="5747916" y="2875403"/>
              <a:ext cx="1511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BB256D-E82E-435D-97F7-301F66C0099F}"/>
                </a:ext>
              </a:extLst>
            </p:cNvPr>
            <p:cNvSpPr txBox="1"/>
            <p:nvPr/>
          </p:nvSpPr>
          <p:spPr>
            <a:xfrm>
              <a:off x="5367639" y="37257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EA3F43C-94A6-4E33-8DD7-7848A4123164}"/>
                </a:ext>
              </a:extLst>
            </p:cNvPr>
            <p:cNvSpPr txBox="1"/>
            <p:nvPr/>
          </p:nvSpPr>
          <p:spPr>
            <a:xfrm>
              <a:off x="5842470" y="3731385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boating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4ED955B-1BA3-46BC-903D-E6652A44DD2B}"/>
                </a:ext>
              </a:extLst>
            </p:cNvPr>
            <p:cNvSpPr txBox="1"/>
            <p:nvPr/>
          </p:nvSpPr>
          <p:spPr>
            <a:xfrm>
              <a:off x="5367639" y="45945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E482A1-9D22-4CDC-BDC9-A8425BB4348E}"/>
                </a:ext>
              </a:extLst>
            </p:cNvPr>
            <p:cNvSpPr txBox="1"/>
            <p:nvPr/>
          </p:nvSpPr>
          <p:spPr>
            <a:xfrm>
              <a:off x="5805526" y="4600216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CF5ED4D-14A7-4B79-A600-1FAAD824FB45}"/>
                </a:ext>
              </a:extLst>
            </p:cNvPr>
            <p:cNvSpPr txBox="1"/>
            <p:nvPr/>
          </p:nvSpPr>
          <p:spPr>
            <a:xfrm>
              <a:off x="5367639" y="546399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C041EB9-05F7-4D9B-B501-69998D4EDD0A}"/>
                </a:ext>
              </a:extLst>
            </p:cNvPr>
            <p:cNvSpPr txBox="1"/>
            <p:nvPr/>
          </p:nvSpPr>
          <p:spPr>
            <a:xfrm>
              <a:off x="5757152" y="5469669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8696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2264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68444" y="1965960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763380" y="2832237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763379" y="3698514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763380" y="4564791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763379" y="5431068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763379" y="20008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38210" y="2006572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bicycle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763379" y="286972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210" y="287540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ball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1774809" y="37626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49640" y="3768329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1774809" y="463148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49640" y="4637160"/>
            <a:ext cx="135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774809" y="55009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49640" y="550661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FB18AF-5042-4B84-B81A-1C0920DA5BE0}"/>
              </a:ext>
            </a:extLst>
          </p:cNvPr>
          <p:cNvGrpSpPr/>
          <p:nvPr/>
        </p:nvGrpSpPr>
        <p:grpSpPr>
          <a:xfrm>
            <a:off x="5304124" y="1965960"/>
            <a:ext cx="2024413" cy="537210"/>
            <a:chOff x="5304124" y="1965960"/>
            <a:chExt cx="2024413" cy="537210"/>
          </a:xfrm>
        </p:grpSpPr>
        <p:sp>
          <p:nvSpPr>
            <p:cNvPr id="36" name="Rounded Rectangle 35"/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boating</a:t>
              </a:r>
              <a:endParaRPr lang="en-US" sz="24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C32F7-CC41-428B-99A3-A3295B333F19}"/>
              </a:ext>
            </a:extLst>
          </p:cNvPr>
          <p:cNvGrpSpPr/>
          <p:nvPr/>
        </p:nvGrpSpPr>
        <p:grpSpPr>
          <a:xfrm>
            <a:off x="5299060" y="2832237"/>
            <a:ext cx="2024413" cy="537210"/>
            <a:chOff x="5299060" y="2832237"/>
            <a:chExt cx="2024413" cy="537210"/>
          </a:xfrm>
        </p:grpSpPr>
        <p:sp>
          <p:nvSpPr>
            <p:cNvPr id="37" name="Rounded Rectangle 36"/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31040" y="2875403"/>
              <a:ext cx="1492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16D393-66DE-4417-BA80-400B74634EDC}"/>
              </a:ext>
            </a:extLst>
          </p:cNvPr>
          <p:cNvGrpSpPr/>
          <p:nvPr/>
        </p:nvGrpSpPr>
        <p:grpSpPr>
          <a:xfrm>
            <a:off x="5299059" y="3698514"/>
            <a:ext cx="2024413" cy="537210"/>
            <a:chOff x="5299059" y="3698514"/>
            <a:chExt cx="2024413" cy="537210"/>
          </a:xfrm>
        </p:grpSpPr>
        <p:sp>
          <p:nvSpPr>
            <p:cNvPr id="38" name="Rounded Rectangle 37"/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67639" y="372494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42470" y="3730621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324FD-D290-4DC8-BB05-F6491CA9F0DA}"/>
              </a:ext>
            </a:extLst>
          </p:cNvPr>
          <p:cNvGrpSpPr/>
          <p:nvPr/>
        </p:nvGrpSpPr>
        <p:grpSpPr>
          <a:xfrm>
            <a:off x="5299060" y="4564791"/>
            <a:ext cx="2024413" cy="537210"/>
            <a:chOff x="5299060" y="4564791"/>
            <a:chExt cx="2024413" cy="537210"/>
          </a:xfrm>
        </p:grpSpPr>
        <p:sp>
          <p:nvSpPr>
            <p:cNvPr id="39" name="Rounded Rectangle 38"/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67639" y="460320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38773" y="4608879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0C9D90-3CE2-4E92-A277-436444F328C3}"/>
              </a:ext>
            </a:extLst>
          </p:cNvPr>
          <p:cNvGrpSpPr/>
          <p:nvPr/>
        </p:nvGrpSpPr>
        <p:grpSpPr>
          <a:xfrm>
            <a:off x="5299059" y="5431068"/>
            <a:ext cx="2024413" cy="537210"/>
            <a:chOff x="5299059" y="5431068"/>
            <a:chExt cx="2024413" cy="537210"/>
          </a:xfrm>
        </p:grpSpPr>
        <p:sp>
          <p:nvSpPr>
            <p:cNvPr id="40" name="Rounded Rectangle 39"/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7639" y="546322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65051" y="5468905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052 0.2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3.88889E-6 0.25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00052 -0.2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3.33333E-6 -0.25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1033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66977" y="26673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2660840"/>
            <a:ext cx="42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 won an international sports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3307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40434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4034775"/>
            <a:ext cx="256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“Can you send my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7878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779149"/>
            <a:ext cx="326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friend David is very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5482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548206"/>
            <a:ext cx="140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first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3316425"/>
            <a:ext cx="382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became the world tennis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673601" y="1111826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186890" y="1221331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26512" y="1226495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89743" y="1399989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198670" y="1673820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06684" y="1673820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4208F-514B-4A28-8D34-8E68F83F5E0C}"/>
              </a:ext>
            </a:extLst>
          </p:cNvPr>
          <p:cNvSpPr txBox="1"/>
          <p:nvPr/>
        </p:nvSpPr>
        <p:spPr>
          <a:xfrm>
            <a:off x="4685085" y="2660839"/>
            <a:ext cx="1554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D20262-FCEE-4FB4-BDFA-C1D304BD390C}"/>
              </a:ext>
            </a:extLst>
          </p:cNvPr>
          <p:cNvSpPr txBox="1"/>
          <p:nvPr/>
        </p:nvSpPr>
        <p:spPr>
          <a:xfrm>
            <a:off x="4634792" y="2660838"/>
            <a:ext cx="184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competition</a:t>
            </a:r>
            <a:r>
              <a:rPr lang="en-US" sz="2400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1A7A5F-392D-4F8D-A002-2F4E92E2F6C3}"/>
              </a:ext>
            </a:extLst>
          </p:cNvPr>
          <p:cNvSpPr txBox="1"/>
          <p:nvPr/>
        </p:nvSpPr>
        <p:spPr>
          <a:xfrm>
            <a:off x="4193770" y="330153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when he was very young.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365E30-7FBE-4308-A55C-E802655B1CC9}"/>
              </a:ext>
            </a:extLst>
          </p:cNvPr>
          <p:cNvSpPr txBox="1"/>
          <p:nvPr/>
        </p:nvSpPr>
        <p:spPr>
          <a:xfrm>
            <a:off x="4193770" y="3322510"/>
            <a:ext cx="4869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champion</a:t>
            </a:r>
            <a:r>
              <a:rPr lang="en-US" sz="2400" dirty="0"/>
              <a:t> when he was very young.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292DD-D6AC-4AE2-A256-3C5BFA12839C}"/>
              </a:ext>
            </a:extLst>
          </p:cNvPr>
          <p:cNvSpPr txBox="1"/>
          <p:nvPr/>
        </p:nvSpPr>
        <p:spPr>
          <a:xfrm>
            <a:off x="2997200" y="4029850"/>
            <a:ext cx="5601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 to the winner of the contest?”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3B40F4-F96E-4C69-8CED-05373C42A1C6}"/>
              </a:ext>
            </a:extLst>
          </p:cNvPr>
          <p:cNvSpPr txBox="1"/>
          <p:nvPr/>
        </p:nvSpPr>
        <p:spPr>
          <a:xfrm>
            <a:off x="2956495" y="4038683"/>
            <a:ext cx="6107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congratulations</a:t>
            </a:r>
            <a:r>
              <a:rPr lang="en-US" sz="2400" dirty="0"/>
              <a:t> to the winner of the contest?”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0EE970-53B7-4154-B25A-229547A27B0C}"/>
              </a:ext>
            </a:extLst>
          </p:cNvPr>
          <p:cNvSpPr txBox="1"/>
          <p:nvPr/>
        </p:nvSpPr>
        <p:spPr>
          <a:xfrm>
            <a:off x="3517666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does exercise every day.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21A0A5-26EE-4D4A-AEB7-1095A8C767B5}"/>
              </a:ext>
            </a:extLst>
          </p:cNvPr>
          <p:cNvSpPr txBox="1"/>
          <p:nvPr/>
        </p:nvSpPr>
        <p:spPr>
          <a:xfrm>
            <a:off x="3573083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sporty</a:t>
            </a:r>
            <a:r>
              <a:rPr lang="en-US" sz="2400" dirty="0"/>
              <a:t>. He does exercise every day.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205A00-C919-4290-B6D1-9B3C435E8CCB}"/>
              </a:ext>
            </a:extLst>
          </p:cNvPr>
          <p:cNvSpPr txBox="1"/>
          <p:nvPr/>
        </p:nvSpPr>
        <p:spPr>
          <a:xfrm>
            <a:off x="1686102" y="5548206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took place in 1896.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5BDF4A-4454-4B81-BBD5-C9C726F2499A}"/>
              </a:ext>
            </a:extLst>
          </p:cNvPr>
          <p:cNvSpPr txBox="1"/>
          <p:nvPr/>
        </p:nvSpPr>
        <p:spPr>
          <a:xfrm>
            <a:off x="1732282" y="5552614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marathon</a:t>
            </a:r>
            <a:r>
              <a:rPr lang="en-US" sz="2400" dirty="0"/>
              <a:t> took place in 1896.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2" grpId="0"/>
      <p:bldP spid="30" grpId="0"/>
      <p:bldP spid="27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/e/ and /æ/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39498"/>
            <a:ext cx="79948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/e/ and /æ/.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136312"/>
              </p:ext>
            </p:extLst>
          </p:nvPr>
        </p:nvGraphicFramePr>
        <p:xfrm>
          <a:off x="1945958" y="1977736"/>
          <a:ext cx="5328283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/e/ 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/æ/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xerise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2_09">
            <a:hlinkClick r:id="" action="ppaction://media"/>
            <a:extLst>
              <a:ext uri="{FF2B5EF4-FFF2-40B4-BE49-F238E27FC236}">
                <a16:creationId xmlns:a16="http://schemas.microsoft.com/office/drawing/2014/main" id="{853187DA-9660-4961-8F54-A9F43796A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84637" y="505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80652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2318" y="2085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47148" y="2078947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cannot take part in this contest.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2318" y="27258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5110" y="34615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49940" y="3452882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Please get the racket for me.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372318" y="42059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47147" y="4197256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play chess every Saturday.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72318" y="49663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47148" y="4966313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grandpa is old, but he’s active.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7148" y="2734532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began the match very late.</a:t>
            </a:r>
            <a:endParaRPr lang="en-US" sz="2400" dirty="0"/>
          </a:p>
        </p:txBody>
      </p:sp>
      <p:pic>
        <p:nvPicPr>
          <p:cNvPr id="2" name="B2_10">
            <a:hlinkClick r:id="" action="ppaction://media"/>
            <a:extLst>
              <a:ext uri="{FF2B5EF4-FFF2-40B4-BE49-F238E27FC236}">
                <a16:creationId xmlns:a16="http://schemas.microsoft.com/office/drawing/2014/main" id="{5C39DB84-117B-4A9F-A9FA-F0CB455C3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3140" y="511539"/>
            <a:ext cx="487363" cy="487363"/>
          </a:xfrm>
          <a:prstGeom prst="rect">
            <a:avLst/>
          </a:prstGeom>
        </p:spPr>
      </p:pic>
      <p:pic>
        <p:nvPicPr>
          <p:cNvPr id="24" name="B2_10">
            <a:hlinkClick r:id="" action="ppaction://media"/>
            <a:extLst>
              <a:ext uri="{FF2B5EF4-FFF2-40B4-BE49-F238E27FC236}">
                <a16:creationId xmlns:a16="http://schemas.microsoft.com/office/drawing/2014/main" id="{CC7F019D-148C-43FB-9A2F-5DCC5D217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43" end="2570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3993" y="729799"/>
            <a:ext cx="487363" cy="487363"/>
          </a:xfrm>
          <a:prstGeom prst="rect">
            <a:avLst/>
          </a:prstGeom>
        </p:spPr>
      </p:pic>
      <p:pic>
        <p:nvPicPr>
          <p:cNvPr id="25" name="B2_10">
            <a:hlinkClick r:id="" action="ppaction://media"/>
            <a:extLst>
              <a:ext uri="{FF2B5EF4-FFF2-40B4-BE49-F238E27FC236}">
                <a16:creationId xmlns:a16="http://schemas.microsoft.com/office/drawing/2014/main" id="{DA2A4E5A-DCFD-4BDB-8536-DEB7CB512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800" end="1990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3993" y="1320926"/>
            <a:ext cx="487363" cy="487363"/>
          </a:xfrm>
          <a:prstGeom prst="rect">
            <a:avLst/>
          </a:prstGeom>
        </p:spPr>
      </p:pic>
      <p:pic>
        <p:nvPicPr>
          <p:cNvPr id="26" name="B2_10">
            <a:hlinkClick r:id="" action="ppaction://media"/>
            <a:extLst>
              <a:ext uri="{FF2B5EF4-FFF2-40B4-BE49-F238E27FC236}">
                <a16:creationId xmlns:a16="http://schemas.microsoft.com/office/drawing/2014/main" id="{4EF2BBE8-EA3E-4C70-882A-840270855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700" end="13837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40" y="1943424"/>
            <a:ext cx="487363" cy="487363"/>
          </a:xfrm>
          <a:prstGeom prst="rect">
            <a:avLst/>
          </a:prstGeom>
        </p:spPr>
      </p:pic>
      <p:pic>
        <p:nvPicPr>
          <p:cNvPr id="27" name="B2_10">
            <a:hlinkClick r:id="" action="ppaction://media"/>
            <a:extLst>
              <a:ext uri="{FF2B5EF4-FFF2-40B4-BE49-F238E27FC236}">
                <a16:creationId xmlns:a16="http://schemas.microsoft.com/office/drawing/2014/main" id="{9AE4CA15-B9D7-4C76-AC5C-FB5996AF32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16" end="8313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39" y="2582482"/>
            <a:ext cx="487363" cy="487363"/>
          </a:xfrm>
          <a:prstGeom prst="rect">
            <a:avLst/>
          </a:prstGeom>
        </p:spPr>
      </p:pic>
      <p:pic>
        <p:nvPicPr>
          <p:cNvPr id="28" name="B2_10">
            <a:hlinkClick r:id="" action="ppaction://media"/>
            <a:extLst>
              <a:ext uri="{FF2B5EF4-FFF2-40B4-BE49-F238E27FC236}">
                <a16:creationId xmlns:a16="http://schemas.microsoft.com/office/drawing/2014/main" id="{68B8BB88-F263-4721-9451-8BD2A811D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065" end="1570.30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8138" y="3230612"/>
            <a:ext cx="487363" cy="48736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85317F7-E28D-487D-8A31-787E0FFA3937}"/>
              </a:ext>
            </a:extLst>
          </p:cNvPr>
          <p:cNvSpPr/>
          <p:nvPr/>
        </p:nvSpPr>
        <p:spPr>
          <a:xfrm>
            <a:off x="6743530" y="2165656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DD00698-E6EA-401F-A9D7-757F4AF9387E}"/>
              </a:ext>
            </a:extLst>
          </p:cNvPr>
          <p:cNvSpPr/>
          <p:nvPr/>
        </p:nvSpPr>
        <p:spPr>
          <a:xfrm rot="5400000">
            <a:off x="6803952" y="2230426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9DCD5E-ABAB-4843-8003-F0FB9426BFF9}"/>
              </a:ext>
            </a:extLst>
          </p:cNvPr>
          <p:cNvGrpSpPr/>
          <p:nvPr/>
        </p:nvGrpSpPr>
        <p:grpSpPr>
          <a:xfrm rot="5400000">
            <a:off x="6794072" y="2215100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2" name="Minus Sign 31">
              <a:extLst>
                <a:ext uri="{FF2B5EF4-FFF2-40B4-BE49-F238E27FC236}">
                  <a16:creationId xmlns:a16="http://schemas.microsoft.com/office/drawing/2014/main" id="{90EA4735-5744-446B-9F6F-A627C0E7C90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32">
              <a:extLst>
                <a:ext uri="{FF2B5EF4-FFF2-40B4-BE49-F238E27FC236}">
                  <a16:creationId xmlns:a16="http://schemas.microsoft.com/office/drawing/2014/main" id="{A6475B82-6472-43E1-B68D-AA81B6458F2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622E608-A90C-44E8-898F-9EB1F323DBB5}"/>
              </a:ext>
            </a:extLst>
          </p:cNvPr>
          <p:cNvSpPr/>
          <p:nvPr/>
        </p:nvSpPr>
        <p:spPr>
          <a:xfrm>
            <a:off x="5967675" y="2810708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E16D4C3-E54E-44EC-A834-2B2E4E7F0E86}"/>
              </a:ext>
            </a:extLst>
          </p:cNvPr>
          <p:cNvSpPr/>
          <p:nvPr/>
        </p:nvSpPr>
        <p:spPr>
          <a:xfrm rot="5400000">
            <a:off x="6028097" y="2875478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6A4D05-8A68-45A6-AEC4-95A7778CAD85}"/>
              </a:ext>
            </a:extLst>
          </p:cNvPr>
          <p:cNvGrpSpPr/>
          <p:nvPr/>
        </p:nvGrpSpPr>
        <p:grpSpPr>
          <a:xfrm rot="5400000">
            <a:off x="6018217" y="2860152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7" name="Minus Sign 36">
              <a:extLst>
                <a:ext uri="{FF2B5EF4-FFF2-40B4-BE49-F238E27FC236}">
                  <a16:creationId xmlns:a16="http://schemas.microsoft.com/office/drawing/2014/main" id="{1CADA74C-5B3B-42A6-800C-B21A51E958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40A2BA5E-46F3-463F-B367-7F354D86D41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DF05C402-D9E0-416F-A49A-2DAFF645D876}"/>
              </a:ext>
            </a:extLst>
          </p:cNvPr>
          <p:cNvSpPr/>
          <p:nvPr/>
        </p:nvSpPr>
        <p:spPr>
          <a:xfrm>
            <a:off x="5570511" y="3556923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4BA1F78-6CB9-47B7-9C6F-777A9430FDE9}"/>
              </a:ext>
            </a:extLst>
          </p:cNvPr>
          <p:cNvSpPr/>
          <p:nvPr/>
        </p:nvSpPr>
        <p:spPr>
          <a:xfrm rot="5400000">
            <a:off x="5630933" y="3621693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645675-0197-4BEA-BFFC-9E42EFABFFC6}"/>
              </a:ext>
            </a:extLst>
          </p:cNvPr>
          <p:cNvGrpSpPr/>
          <p:nvPr/>
        </p:nvGrpSpPr>
        <p:grpSpPr>
          <a:xfrm rot="5400000">
            <a:off x="5621053" y="3606367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38DD3F59-A653-4369-B17D-4DE0279CC15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18CFFAC1-D4C0-4CA5-AA4A-ABFD3757912D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15504222-F332-4F76-B049-2D1708411DC8}"/>
              </a:ext>
            </a:extLst>
          </p:cNvPr>
          <p:cNvSpPr/>
          <p:nvPr/>
        </p:nvSpPr>
        <p:spPr>
          <a:xfrm>
            <a:off x="5745910" y="424695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640BD901-2B5E-4CED-BAA1-27C63B9D3945}"/>
              </a:ext>
            </a:extLst>
          </p:cNvPr>
          <p:cNvSpPr/>
          <p:nvPr/>
        </p:nvSpPr>
        <p:spPr>
          <a:xfrm rot="5400000">
            <a:off x="5806332" y="431172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85C32EF-9A9E-48DE-975A-4759B578ABA8}"/>
              </a:ext>
            </a:extLst>
          </p:cNvPr>
          <p:cNvGrpSpPr/>
          <p:nvPr/>
        </p:nvGrpSpPr>
        <p:grpSpPr>
          <a:xfrm rot="5400000">
            <a:off x="5796452" y="429639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C7DC4A56-BA84-488B-BCB4-B029A743A8E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88FE3E7E-19CE-41C1-9510-5809A11D3EE4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B76D245C-4D5D-4E4B-A86D-8BF9758EF65E}"/>
              </a:ext>
            </a:extLst>
          </p:cNvPr>
          <p:cNvSpPr/>
          <p:nvPr/>
        </p:nvSpPr>
        <p:spPr>
          <a:xfrm>
            <a:off x="6241502" y="5059752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2FCC94F-07E8-40AA-97F9-1E4749594925}"/>
              </a:ext>
            </a:extLst>
          </p:cNvPr>
          <p:cNvSpPr/>
          <p:nvPr/>
        </p:nvSpPr>
        <p:spPr>
          <a:xfrm rot="5400000">
            <a:off x="6301924" y="5124522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11CB0B-4792-4E98-AB3D-D475C558D9B1}"/>
              </a:ext>
            </a:extLst>
          </p:cNvPr>
          <p:cNvGrpSpPr/>
          <p:nvPr/>
        </p:nvGrpSpPr>
        <p:grpSpPr>
          <a:xfrm rot="5400000">
            <a:off x="6292044" y="5109196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52" name="Minus Sign 51">
              <a:extLst>
                <a:ext uri="{FF2B5EF4-FFF2-40B4-BE49-F238E27FC236}">
                  <a16:creationId xmlns:a16="http://schemas.microsoft.com/office/drawing/2014/main" id="{1E80DFE1-AFF1-46C8-8BD9-2C670F1FB81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Minus Sign 52">
              <a:extLst>
                <a:ext uri="{FF2B5EF4-FFF2-40B4-BE49-F238E27FC236}">
                  <a16:creationId xmlns:a16="http://schemas.microsoft.com/office/drawing/2014/main" id="{4DB382A2-405E-4906-924F-E0E4A5CD62F5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E11A37-A509-46A2-A010-D6F91E6DB519}"/>
              </a:ext>
            </a:extLst>
          </p:cNvPr>
          <p:cNvCxnSpPr/>
          <p:nvPr/>
        </p:nvCxnSpPr>
        <p:spPr>
          <a:xfrm>
            <a:off x="4512490" y="4612741"/>
            <a:ext cx="10972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283CDA3-DF74-41FE-AAB0-D4A25FF4640F}"/>
              </a:ext>
            </a:extLst>
          </p:cNvPr>
          <p:cNvCxnSpPr/>
          <p:nvPr/>
        </p:nvCxnSpPr>
        <p:spPr>
          <a:xfrm>
            <a:off x="5524236" y="2479247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7F45C68-49F3-469F-B11A-39582EBD10F5}"/>
              </a:ext>
            </a:extLst>
          </p:cNvPr>
          <p:cNvCxnSpPr/>
          <p:nvPr/>
        </p:nvCxnSpPr>
        <p:spPr>
          <a:xfrm>
            <a:off x="3889851" y="3172395"/>
            <a:ext cx="7772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897016D-93AF-4330-9C63-4E5F11C756E6}"/>
              </a:ext>
            </a:extLst>
          </p:cNvPr>
          <p:cNvCxnSpPr/>
          <p:nvPr/>
        </p:nvCxnSpPr>
        <p:spPr>
          <a:xfrm>
            <a:off x="4747091" y="3162160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2DD45D2-DDCE-4055-95B9-7471E5251A01}"/>
              </a:ext>
            </a:extLst>
          </p:cNvPr>
          <p:cNvCxnSpPr/>
          <p:nvPr/>
        </p:nvCxnSpPr>
        <p:spPr>
          <a:xfrm>
            <a:off x="2710472" y="3880344"/>
            <a:ext cx="5486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8D2D47C-3B9F-49DA-8D35-20F452B31B50}"/>
              </a:ext>
            </a:extLst>
          </p:cNvPr>
          <p:cNvCxnSpPr/>
          <p:nvPr/>
        </p:nvCxnSpPr>
        <p:spPr>
          <a:xfrm>
            <a:off x="3717239" y="3868367"/>
            <a:ext cx="8229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F58CB09-CB59-49CE-9EF1-BCEAD39C056E}"/>
              </a:ext>
            </a:extLst>
          </p:cNvPr>
          <p:cNvCxnSpPr/>
          <p:nvPr/>
        </p:nvCxnSpPr>
        <p:spPr>
          <a:xfrm>
            <a:off x="2960255" y="4603505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6480783-6CF6-44FC-AB24-1BDF2A7E17B3}"/>
              </a:ext>
            </a:extLst>
          </p:cNvPr>
          <p:cNvCxnSpPr/>
          <p:nvPr/>
        </p:nvCxnSpPr>
        <p:spPr>
          <a:xfrm>
            <a:off x="3762959" y="4607299"/>
            <a:ext cx="6858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E67C79-17B6-4599-935C-FE4B2CCD08E6}"/>
              </a:ext>
            </a:extLst>
          </p:cNvPr>
          <p:cNvCxnSpPr/>
          <p:nvPr/>
        </p:nvCxnSpPr>
        <p:spPr>
          <a:xfrm>
            <a:off x="2408444" y="5400270"/>
            <a:ext cx="100584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F37252C-C9A8-45A2-AF00-C5A533F5B49D}"/>
              </a:ext>
            </a:extLst>
          </p:cNvPr>
          <p:cNvCxnSpPr/>
          <p:nvPr/>
        </p:nvCxnSpPr>
        <p:spPr>
          <a:xfrm>
            <a:off x="5346745" y="5378793"/>
            <a:ext cx="731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46369D1-998D-45FD-A1A1-0D51DC3A71B5}"/>
              </a:ext>
            </a:extLst>
          </p:cNvPr>
          <p:cNvCxnSpPr/>
          <p:nvPr/>
        </p:nvCxnSpPr>
        <p:spPr>
          <a:xfrm>
            <a:off x="2594495" y="2479247"/>
            <a:ext cx="9144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3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357"/>
                            </p:stCondLst>
                            <p:childTnLst>
                              <p:par>
                                <p:cTn id="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5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7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478"/>
                            </p:stCondLst>
                            <p:childTnLst>
                              <p:par>
                                <p:cTn id="1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72"/>
                            </p:stCondLst>
                            <p:childTnLst>
                              <p:par>
                                <p:cTn id="1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  <p:bldP spid="50" grpId="0" animBg="1"/>
      <p:bldP spid="5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52"/>
          <p:cNvSpPr txBox="1">
            <a:spLocks noGrp="1"/>
          </p:cNvSpPr>
          <p:nvPr>
            <p:ph type="subTitle" idx="1"/>
          </p:nvPr>
        </p:nvSpPr>
        <p:spPr>
          <a:xfrm>
            <a:off x="85091" y="4814569"/>
            <a:ext cx="9059545" cy="132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l"/>
            <a:r>
              <a:rPr lang="vi-VN" alt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new</a:t>
            </a:r>
            <a:r>
              <a:rPr lang="en-US" alt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</a:t>
            </a:r>
            <a:r>
              <a:rPr lang="en-US" alt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l"/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</a:t>
            </a:r>
            <a:r>
              <a:rPr lang="en-GB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repare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for </a:t>
            </a:r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new lesson: A closer look 2.</a:t>
            </a:r>
            <a:endParaRPr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28" name="Google Shape;1728;p52"/>
          <p:cNvSpPr txBox="1">
            <a:spLocks noGrp="1"/>
          </p:cNvSpPr>
          <p:nvPr>
            <p:ph type="title"/>
          </p:nvPr>
        </p:nvSpPr>
        <p:spPr>
          <a:xfrm>
            <a:off x="777150" y="1407800"/>
            <a:ext cx="75897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omework: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30" name="Google Shape;1730;p52"/>
          <p:cNvGrpSpPr/>
          <p:nvPr/>
        </p:nvGrpSpPr>
        <p:grpSpPr>
          <a:xfrm>
            <a:off x="3265851" y="2289838"/>
            <a:ext cx="2610522" cy="2107124"/>
            <a:chOff x="4572031" y="1415284"/>
            <a:chExt cx="2875341" cy="2319344"/>
          </a:xfrm>
        </p:grpSpPr>
        <p:grpSp>
          <p:nvGrpSpPr>
            <p:cNvPr id="1731" name="Google Shape;1731;p52"/>
            <p:cNvGrpSpPr/>
            <p:nvPr/>
          </p:nvGrpSpPr>
          <p:grpSpPr>
            <a:xfrm>
              <a:off x="4572031" y="1415284"/>
              <a:ext cx="2875341" cy="1993075"/>
              <a:chOff x="3665860" y="822037"/>
              <a:chExt cx="4758136" cy="3243937"/>
            </a:xfrm>
          </p:grpSpPr>
          <p:grpSp>
            <p:nvGrpSpPr>
              <p:cNvPr id="1732" name="Google Shape;1732;p52"/>
              <p:cNvGrpSpPr/>
              <p:nvPr/>
            </p:nvGrpSpPr>
            <p:grpSpPr>
              <a:xfrm>
                <a:off x="3665860" y="822037"/>
                <a:ext cx="4758136" cy="3243937"/>
                <a:chOff x="518725" y="252435"/>
                <a:chExt cx="6524250" cy="4448015"/>
              </a:xfrm>
            </p:grpSpPr>
            <p:sp>
              <p:nvSpPr>
                <p:cNvPr id="1733" name="Google Shape;1733;p52"/>
                <p:cNvSpPr/>
                <p:nvPr/>
              </p:nvSpPr>
              <p:spPr>
                <a:xfrm>
                  <a:off x="518725" y="4131625"/>
                  <a:ext cx="6524250" cy="56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4" name="Google Shape;1734;p52"/>
                <p:cNvSpPr/>
                <p:nvPr/>
              </p:nvSpPr>
              <p:spPr>
                <a:xfrm>
                  <a:off x="518725" y="252435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400" kern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sp>
            <p:nvSpPr>
              <p:cNvPr id="1735" name="Google Shape;1735;p52"/>
              <p:cNvSpPr/>
              <p:nvPr/>
            </p:nvSpPr>
            <p:spPr>
              <a:xfrm>
                <a:off x="5947879" y="3739978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736" name="Google Shape;1736;p52"/>
            <p:cNvSpPr/>
            <p:nvPr/>
          </p:nvSpPr>
          <p:spPr>
            <a:xfrm>
              <a:off x="5498913" y="3353382"/>
              <a:ext cx="1040944" cy="381246"/>
            </a:xfrm>
            <a:custGeom>
              <a:avLst/>
              <a:gdLst/>
              <a:ahLst/>
              <a:cxnLst/>
              <a:rect l="l" t="t" r="r" b="b"/>
              <a:pathLst>
                <a:path w="94481" h="29125" extrusionOk="0">
                  <a:moveTo>
                    <a:pt x="79805" y="18317"/>
                  </a:moveTo>
                  <a:cubicBezTo>
                    <a:pt x="74117" y="12515"/>
                    <a:pt x="73889" y="1"/>
                    <a:pt x="73889" y="1"/>
                  </a:cubicBezTo>
                  <a:lnTo>
                    <a:pt x="20592" y="1"/>
                  </a:lnTo>
                  <a:cubicBezTo>
                    <a:pt x="20592" y="1"/>
                    <a:pt x="20364" y="12515"/>
                    <a:pt x="14676" y="18317"/>
                  </a:cubicBezTo>
                  <a:cubicBezTo>
                    <a:pt x="8931" y="24175"/>
                    <a:pt x="1" y="29124"/>
                    <a:pt x="15529" y="29124"/>
                  </a:cubicBezTo>
                  <a:lnTo>
                    <a:pt x="78952" y="29124"/>
                  </a:lnTo>
                  <a:cubicBezTo>
                    <a:pt x="94480" y="29124"/>
                    <a:pt x="85493" y="24175"/>
                    <a:pt x="79805" y="183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38" name="Google Shape;1738;p52"/>
          <p:cNvGrpSpPr/>
          <p:nvPr/>
        </p:nvGrpSpPr>
        <p:grpSpPr>
          <a:xfrm rot="5400000" flipH="1">
            <a:off x="5432641" y="2652816"/>
            <a:ext cx="1430879" cy="2057391"/>
            <a:chOff x="2498107" y="1080675"/>
            <a:chExt cx="2074038" cy="2982158"/>
          </a:xfrm>
        </p:grpSpPr>
        <p:sp>
          <p:nvSpPr>
            <p:cNvPr id="1739" name="Google Shape;1739;p52"/>
            <p:cNvSpPr/>
            <p:nvPr/>
          </p:nvSpPr>
          <p:spPr>
            <a:xfrm>
              <a:off x="2498107" y="1080675"/>
              <a:ext cx="2074038" cy="2982158"/>
            </a:xfrm>
            <a:custGeom>
              <a:avLst/>
              <a:gdLst/>
              <a:ahLst/>
              <a:cxnLst/>
              <a:rect l="l" t="t" r="r" b="b"/>
              <a:pathLst>
                <a:path w="160747" h="208725" extrusionOk="0">
                  <a:moveTo>
                    <a:pt x="144239" y="18365"/>
                  </a:moveTo>
                  <a:lnTo>
                    <a:pt x="144239" y="190978"/>
                  </a:lnTo>
                  <a:lnTo>
                    <a:pt x="15992" y="190978"/>
                  </a:lnTo>
                  <a:lnTo>
                    <a:pt x="15992" y="18365"/>
                  </a:lnTo>
                  <a:close/>
                  <a:moveTo>
                    <a:pt x="8460" y="0"/>
                  </a:moveTo>
                  <a:cubicBezTo>
                    <a:pt x="3817" y="0"/>
                    <a:pt x="0" y="3818"/>
                    <a:pt x="0" y="8460"/>
                  </a:cubicBezTo>
                  <a:lnTo>
                    <a:pt x="0" y="200264"/>
                  </a:lnTo>
                  <a:cubicBezTo>
                    <a:pt x="0" y="204907"/>
                    <a:pt x="3817" y="208725"/>
                    <a:pt x="8460" y="208725"/>
                  </a:cubicBezTo>
                  <a:lnTo>
                    <a:pt x="152390" y="208725"/>
                  </a:lnTo>
                  <a:cubicBezTo>
                    <a:pt x="157033" y="208725"/>
                    <a:pt x="160747" y="204907"/>
                    <a:pt x="160747" y="200264"/>
                  </a:cubicBezTo>
                  <a:lnTo>
                    <a:pt x="160747" y="8460"/>
                  </a:lnTo>
                  <a:cubicBezTo>
                    <a:pt x="160747" y="3818"/>
                    <a:pt x="157033" y="0"/>
                    <a:pt x="1523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0" name="Google Shape;1740;p52"/>
            <p:cNvSpPr/>
            <p:nvPr/>
          </p:nvSpPr>
          <p:spPr>
            <a:xfrm>
              <a:off x="3469185" y="3746823"/>
              <a:ext cx="131700" cy="1317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2" name="Google Shape;1742;p52"/>
          <p:cNvGrpSpPr/>
          <p:nvPr/>
        </p:nvGrpSpPr>
        <p:grpSpPr>
          <a:xfrm rot="-5400000">
            <a:off x="2485077" y="3112535"/>
            <a:ext cx="866378" cy="1702489"/>
            <a:chOff x="4571999" y="1621825"/>
            <a:chExt cx="1371719" cy="2695518"/>
          </a:xfrm>
        </p:grpSpPr>
        <p:sp>
          <p:nvSpPr>
            <p:cNvPr id="1743" name="Google Shape;1743;p52"/>
            <p:cNvSpPr/>
            <p:nvPr/>
          </p:nvSpPr>
          <p:spPr>
            <a:xfrm>
              <a:off x="4571999" y="1621825"/>
              <a:ext cx="1371719" cy="2695518"/>
            </a:xfrm>
            <a:custGeom>
              <a:avLst/>
              <a:gdLst/>
              <a:ahLst/>
              <a:cxnLst/>
              <a:rect l="l" t="t" r="r" b="b"/>
              <a:pathLst>
                <a:path w="95757" h="202823" extrusionOk="0">
                  <a:moveTo>
                    <a:pt x="55823" y="15602"/>
                  </a:moveTo>
                  <a:cubicBezTo>
                    <a:pt x="56968" y="15602"/>
                    <a:pt x="57970" y="16604"/>
                    <a:pt x="57970" y="17749"/>
                  </a:cubicBezTo>
                  <a:lnTo>
                    <a:pt x="57970" y="17892"/>
                  </a:lnTo>
                  <a:cubicBezTo>
                    <a:pt x="57970" y="19037"/>
                    <a:pt x="56968" y="20039"/>
                    <a:pt x="55823" y="20039"/>
                  </a:cubicBezTo>
                  <a:lnTo>
                    <a:pt x="41080" y="20039"/>
                  </a:lnTo>
                  <a:cubicBezTo>
                    <a:pt x="39935" y="20039"/>
                    <a:pt x="38933" y="19037"/>
                    <a:pt x="38933" y="17892"/>
                  </a:cubicBezTo>
                  <a:lnTo>
                    <a:pt x="38933" y="17749"/>
                  </a:lnTo>
                  <a:cubicBezTo>
                    <a:pt x="38933" y="16604"/>
                    <a:pt x="39935" y="15602"/>
                    <a:pt x="41080" y="15602"/>
                  </a:cubicBezTo>
                  <a:close/>
                  <a:moveTo>
                    <a:pt x="89173" y="28913"/>
                  </a:moveTo>
                  <a:lnTo>
                    <a:pt x="89173" y="173909"/>
                  </a:lnTo>
                  <a:lnTo>
                    <a:pt x="7729" y="173909"/>
                  </a:lnTo>
                  <a:lnTo>
                    <a:pt x="7729" y="28913"/>
                  </a:lnTo>
                  <a:close/>
                  <a:moveTo>
                    <a:pt x="13598" y="0"/>
                  </a:moveTo>
                  <a:cubicBezTo>
                    <a:pt x="6012" y="0"/>
                    <a:pt x="0" y="6155"/>
                    <a:pt x="0" y="13598"/>
                  </a:cubicBezTo>
                  <a:lnTo>
                    <a:pt x="0" y="189225"/>
                  </a:lnTo>
                  <a:cubicBezTo>
                    <a:pt x="0" y="196811"/>
                    <a:pt x="6012" y="202823"/>
                    <a:pt x="13598" y="202823"/>
                  </a:cubicBezTo>
                  <a:lnTo>
                    <a:pt x="82159" y="202823"/>
                  </a:lnTo>
                  <a:cubicBezTo>
                    <a:pt x="89745" y="202823"/>
                    <a:pt x="95757" y="196811"/>
                    <a:pt x="95757" y="189225"/>
                  </a:cubicBezTo>
                  <a:lnTo>
                    <a:pt x="95757" y="13598"/>
                  </a:lnTo>
                  <a:cubicBezTo>
                    <a:pt x="95757" y="6155"/>
                    <a:pt x="89745" y="0"/>
                    <a:pt x="82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4" name="Google Shape;1744;p52"/>
            <p:cNvSpPr/>
            <p:nvPr/>
          </p:nvSpPr>
          <p:spPr>
            <a:xfrm>
              <a:off x="5097025" y="1824213"/>
              <a:ext cx="321600" cy="6930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5" name="Google Shape;1745;p52"/>
            <p:cNvSpPr/>
            <p:nvPr/>
          </p:nvSpPr>
          <p:spPr>
            <a:xfrm>
              <a:off x="5167368" y="4029075"/>
              <a:ext cx="180900" cy="180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1746" name="Google Shape;1746;p52"/>
          <p:cNvCxnSpPr/>
          <p:nvPr/>
        </p:nvCxnSpPr>
        <p:spPr>
          <a:xfrm rot="10800000">
            <a:off x="2008800" y="4396975"/>
            <a:ext cx="5126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2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643562"/>
            <a:ext cx="75057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2590800" y="2743200"/>
            <a:ext cx="3886200" cy="1600200"/>
          </a:xfrm>
          <a:prstGeom prst="cloudCallout">
            <a:avLst>
              <a:gd name="adj1" fmla="val -45343"/>
              <a:gd name="adj2" fmla="val 1644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Names  of  some  sports  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 flipV="1">
            <a:off x="1752600" y="3543300"/>
            <a:ext cx="609600" cy="2286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2133600" y="4114800"/>
            <a:ext cx="1143000" cy="3429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4648200" y="4343400"/>
            <a:ext cx="0" cy="457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6477000" y="3314700"/>
            <a:ext cx="685800" cy="1714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 flipV="1">
            <a:off x="4495800" y="2171700"/>
            <a:ext cx="76200" cy="685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 flipV="1">
            <a:off x="2051050" y="2294335"/>
            <a:ext cx="1371600" cy="6286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V="1">
            <a:off x="5943600" y="2228850"/>
            <a:ext cx="838200" cy="6286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5867400" y="4057650"/>
            <a:ext cx="762000" cy="2286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>
            <a:off x="3200400" y="4229100"/>
            <a:ext cx="381000" cy="514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5029200" y="2057400"/>
            <a:ext cx="228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0143" y="358783"/>
            <a:ext cx="29047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WARM  UP </a:t>
            </a:r>
            <a:endParaRPr lang="en-US" sz="4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77903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2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643562"/>
            <a:ext cx="75057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2667000" y="2286000"/>
            <a:ext cx="3886200" cy="1600200"/>
          </a:xfrm>
          <a:prstGeom prst="cloudCallout">
            <a:avLst>
              <a:gd name="adj1" fmla="val -43384"/>
              <a:gd name="adj2" fmla="val 2001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Name  of  some  sports 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>
            <a:off x="1066800" y="3314700"/>
            <a:ext cx="1752600" cy="571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 flipH="1">
            <a:off x="2209800" y="3714750"/>
            <a:ext cx="1143000" cy="8001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4724400" y="3886200"/>
            <a:ext cx="0" cy="457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6408060" y="3314698"/>
            <a:ext cx="762000" cy="57151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H="1" flipV="1">
            <a:off x="3810000" y="2000250"/>
            <a:ext cx="76200" cy="685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 flipV="1">
            <a:off x="1447800" y="2171700"/>
            <a:ext cx="1371600" cy="6286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V="1">
            <a:off x="5943600" y="2228850"/>
            <a:ext cx="838200" cy="6286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04800" y="1828801"/>
            <a:ext cx="243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Cycling  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2725615" y="1301176"/>
            <a:ext cx="2133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Aerobics 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019800" y="1771651"/>
            <a:ext cx="29131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Table tennis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54146" y="3143251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chess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457200" y="4457701"/>
            <a:ext cx="2743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Swimming  </a:t>
            </a:r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587262" y="4229101"/>
            <a:ext cx="19753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volleyball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6890659" y="3318330"/>
            <a:ext cx="22533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Badminton  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6477000" y="4229101"/>
            <a:ext cx="266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football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5791200" y="3600450"/>
            <a:ext cx="914400" cy="5143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16" name="Line 21"/>
          <p:cNvSpPr>
            <a:spLocks noChangeShapeType="1"/>
          </p:cNvSpPr>
          <p:nvPr/>
        </p:nvSpPr>
        <p:spPr bwMode="auto">
          <a:xfrm flipV="1">
            <a:off x="5105400" y="1543050"/>
            <a:ext cx="228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5961844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>
            <a:hlinkClick r:id="" action="ppaction://noaction"/>
          </p:cNvPr>
          <p:cNvSpPr>
            <a:spLocks noChangeArrowheads="1"/>
          </p:cNvSpPr>
          <p:nvPr/>
        </p:nvSpPr>
        <p:spPr bwMode="auto">
          <a:xfrm rot="-5400000">
            <a:off x="483595" y="3895131"/>
            <a:ext cx="539353" cy="719138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2" name="Picture 5" descr="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140578" y="4704162"/>
            <a:ext cx="2079625" cy="15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571500" y="1885951"/>
            <a:ext cx="8039100" cy="2368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UNIT 8: Sports  and  Games </a:t>
            </a:r>
          </a:p>
          <a:p>
            <a:pPr algn="ctr"/>
            <a:r>
              <a:rPr lang="en-US" sz="20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Lesson 2: A closer look 1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1992316" y="1015606"/>
            <a:ext cx="719137" cy="53935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7292976" y="1015606"/>
            <a:ext cx="719138" cy="539353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5867401" y="4114800"/>
            <a:ext cx="719138" cy="539354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-5400000">
            <a:off x="4363445" y="1004293"/>
            <a:ext cx="539353" cy="719138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4191001" y="3200400"/>
            <a:ext cx="719138" cy="53935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61" name="Picture 5" descr="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3978" y="4704162"/>
            <a:ext cx="2079625" cy="152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5" descr="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480303" y="831058"/>
            <a:ext cx="1628775" cy="11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5" descr="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0325" y="863204"/>
            <a:ext cx="1628775" cy="119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69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071381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762730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51579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9" y="4096900"/>
            <a:ext cx="3884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342" y="4795734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865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Track to the sounds /e/ and /æ/.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879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/e/ and /æ/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5205979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08562" y="5176220"/>
            <a:ext cx="3645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9567" y="5716337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"/>
            <a:ext cx="8853992" cy="22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4"/>
          <p:cNvSpPr/>
          <p:nvPr/>
        </p:nvSpPr>
        <p:spPr>
          <a:xfrm>
            <a:off x="2554471" y="3917589"/>
            <a:ext cx="701400" cy="70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34"/>
          <p:cNvSpPr/>
          <p:nvPr/>
        </p:nvSpPr>
        <p:spPr>
          <a:xfrm>
            <a:off x="1747071" y="3079542"/>
            <a:ext cx="701400" cy="701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34"/>
          <p:cNvSpPr/>
          <p:nvPr/>
        </p:nvSpPr>
        <p:spPr>
          <a:xfrm>
            <a:off x="1021005" y="2216220"/>
            <a:ext cx="701400" cy="701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34"/>
          <p:cNvSpPr/>
          <p:nvPr/>
        </p:nvSpPr>
        <p:spPr>
          <a:xfrm>
            <a:off x="298543" y="1393928"/>
            <a:ext cx="701400" cy="701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34"/>
          <p:cNvSpPr txBox="1">
            <a:spLocks noGrp="1"/>
          </p:cNvSpPr>
          <p:nvPr>
            <p:ph type="title"/>
          </p:nvPr>
        </p:nvSpPr>
        <p:spPr>
          <a:xfrm flipH="1">
            <a:off x="94693" y="1525592"/>
            <a:ext cx="11091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r>
              <a:rPr lang="en-GB" dirty="0"/>
              <a:t>01</a:t>
            </a:r>
          </a:p>
        </p:txBody>
      </p:sp>
      <p:sp>
        <p:nvSpPr>
          <p:cNvPr id="764" name="Google Shape;764;p34"/>
          <p:cNvSpPr txBox="1">
            <a:spLocks noGrp="1"/>
          </p:cNvSpPr>
          <p:nvPr>
            <p:ph type="subTitle" idx="1"/>
          </p:nvPr>
        </p:nvSpPr>
        <p:spPr>
          <a:xfrm>
            <a:off x="1504783" y="1833077"/>
            <a:ext cx="4346248" cy="2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vi-VN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</a:p>
        </p:txBody>
      </p:sp>
      <p:sp>
        <p:nvSpPr>
          <p:cNvPr id="765" name="Google Shape;765;p34"/>
          <p:cNvSpPr txBox="1">
            <a:spLocks noGrp="1"/>
          </p:cNvSpPr>
          <p:nvPr>
            <p:ph type="subTitle" idx="2"/>
          </p:nvPr>
        </p:nvSpPr>
        <p:spPr>
          <a:xfrm>
            <a:off x="1176496" y="1418805"/>
            <a:ext cx="6152462" cy="3870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indent="0"/>
            <a:r>
              <a:rPr lang="vi-VN" alt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Boat</a:t>
            </a:r>
            <a:r>
              <a:rPr lang="en-US" alt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bəʊt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  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6" name="Google Shape;766;p34"/>
          <p:cNvSpPr txBox="1">
            <a:spLocks noGrp="1"/>
          </p:cNvSpPr>
          <p:nvPr>
            <p:ph type="title" idx="15"/>
          </p:nvPr>
        </p:nvSpPr>
        <p:spPr>
          <a:xfrm>
            <a:off x="454574" y="363549"/>
            <a:ext cx="6175458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GB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r>
              <a:rPr lang="en-GB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7" name="Google Shape;767;p34"/>
          <p:cNvSpPr txBox="1">
            <a:spLocks noGrp="1"/>
          </p:cNvSpPr>
          <p:nvPr>
            <p:ph type="title" idx="3"/>
          </p:nvPr>
        </p:nvSpPr>
        <p:spPr>
          <a:xfrm flipH="1">
            <a:off x="817143" y="2333370"/>
            <a:ext cx="11091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r>
              <a:rPr lang="en-GB"/>
              <a:t>02</a:t>
            </a:r>
          </a:p>
        </p:txBody>
      </p:sp>
      <p:sp>
        <p:nvSpPr>
          <p:cNvPr id="768" name="Google Shape;768;p34"/>
          <p:cNvSpPr txBox="1">
            <a:spLocks noGrp="1"/>
          </p:cNvSpPr>
          <p:nvPr>
            <p:ph type="subTitle" idx="4"/>
          </p:nvPr>
        </p:nvSpPr>
        <p:spPr>
          <a:xfrm>
            <a:off x="2070398" y="2648654"/>
            <a:ext cx="4022400" cy="2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chạy đua ma ra tông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9" name="Google Shape;769;p34"/>
          <p:cNvSpPr txBox="1">
            <a:spLocks noGrp="1"/>
          </p:cNvSpPr>
          <p:nvPr>
            <p:ph type="subTitle" idx="5"/>
          </p:nvPr>
        </p:nvSpPr>
        <p:spPr>
          <a:xfrm>
            <a:off x="1804670" y="2232661"/>
            <a:ext cx="5722620" cy="386715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indent="0"/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Marathon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['mærəθən]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0" name="Google Shape;770;p34"/>
          <p:cNvSpPr txBox="1">
            <a:spLocks noGrp="1"/>
          </p:cNvSpPr>
          <p:nvPr>
            <p:ph type="title" idx="6"/>
          </p:nvPr>
        </p:nvSpPr>
        <p:spPr>
          <a:xfrm flipH="1">
            <a:off x="1543233" y="3196692"/>
            <a:ext cx="11091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r>
              <a:rPr lang="en-GB"/>
              <a:t>03</a:t>
            </a:r>
          </a:p>
        </p:txBody>
      </p:sp>
      <p:sp>
        <p:nvSpPr>
          <p:cNvPr id="771" name="Google Shape;771;p34"/>
          <p:cNvSpPr txBox="1">
            <a:spLocks noGrp="1"/>
          </p:cNvSpPr>
          <p:nvPr>
            <p:ph type="subTitle" idx="7"/>
          </p:nvPr>
        </p:nvSpPr>
        <p:spPr>
          <a:xfrm>
            <a:off x="2972365" y="3537199"/>
            <a:ext cx="4022400" cy="2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cái vợt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2" name="Google Shape;772;p34"/>
          <p:cNvSpPr txBox="1">
            <a:spLocks noGrp="1"/>
          </p:cNvSpPr>
          <p:nvPr>
            <p:ph type="subTitle" idx="8"/>
          </p:nvPr>
        </p:nvSpPr>
        <p:spPr>
          <a:xfrm>
            <a:off x="2595246" y="3122931"/>
            <a:ext cx="4846955" cy="386715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indent="0"/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racket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['rækit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](n)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3" name="Google Shape;773;p34"/>
          <p:cNvSpPr txBox="1">
            <a:spLocks noGrp="1"/>
          </p:cNvSpPr>
          <p:nvPr>
            <p:ph type="title" idx="9"/>
          </p:nvPr>
        </p:nvSpPr>
        <p:spPr>
          <a:xfrm flipH="1">
            <a:off x="2350621" y="4034739"/>
            <a:ext cx="1109100" cy="4671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r>
              <a:rPr lang="en-GB"/>
              <a:t>04</a:t>
            </a:r>
          </a:p>
        </p:txBody>
      </p:sp>
      <p:sp>
        <p:nvSpPr>
          <p:cNvPr id="774" name="Google Shape;774;p34"/>
          <p:cNvSpPr txBox="1">
            <a:spLocks noGrp="1"/>
          </p:cNvSpPr>
          <p:nvPr>
            <p:ph type="subTitle" idx="13"/>
          </p:nvPr>
        </p:nvSpPr>
        <p:spPr>
          <a:xfrm>
            <a:off x="3657600" y="4359910"/>
            <a:ext cx="4022090" cy="3505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/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 thi tài</a:t>
            </a:r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75" name="Google Shape;775;p34"/>
          <p:cNvSpPr txBox="1">
            <a:spLocks noGrp="1"/>
          </p:cNvSpPr>
          <p:nvPr>
            <p:ph type="subTitle" idx="14"/>
          </p:nvPr>
        </p:nvSpPr>
        <p:spPr>
          <a:xfrm>
            <a:off x="3376296" y="3945256"/>
            <a:ext cx="4646295" cy="386715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indent="0"/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competition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[,kɔmpi'ti∫n](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4" name="Picture 24" descr="http://www.swimminglessons.com.sg/wp-content/uploads/2011/09/gogg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760" y="4513422"/>
            <a:ext cx="2140268" cy="1430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2" descr="C:\Users\ASUS\Downloads\hqdefault.jpghqdefaul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711792" y="1736409"/>
            <a:ext cx="2398871" cy="17992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2" descr="C:\Users\ASUS\Downloads\mx7600-2.jpgmx7600-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83793" y="3664109"/>
            <a:ext cx="1619250" cy="2160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2" descr="C:\Users\ASUS\Downloads\marathon-quoc-te1_jeid.jpgmarathon-quoc-te1_jei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27044" y="3063241"/>
            <a:ext cx="2239804" cy="14387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12" descr="C:\Users\ASUS\Downloads\canhtranh-1492067421.jpgcanhtranh-149206742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97004" y="2264093"/>
            <a:ext cx="2279333" cy="14816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Google Shape;762;p34"/>
          <p:cNvSpPr/>
          <p:nvPr/>
        </p:nvSpPr>
        <p:spPr>
          <a:xfrm>
            <a:off x="3191603" y="4713073"/>
            <a:ext cx="701400" cy="701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763;p34"/>
          <p:cNvSpPr txBox="1">
            <a:spLocks noGrp="1"/>
          </p:cNvSpPr>
          <p:nvPr/>
        </p:nvSpPr>
        <p:spPr>
          <a:xfrm flipH="1">
            <a:off x="2972513" y="4826413"/>
            <a:ext cx="1109100" cy="467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wanky and Moo Moo" panose="020B0704020202020204"/>
              <a:buNone/>
              <a:defRPr sz="3500" b="1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wanky and Moo Moo" panose="020B0704020202020204"/>
              <a:buNone/>
              <a:defRPr sz="5000" b="0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wanky and Moo Moo" panose="020B0704020202020204"/>
              <a:buNone/>
              <a:defRPr sz="5000" b="0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wanky and Moo Moo" panose="020B0704020202020204"/>
              <a:buNone/>
              <a:defRPr sz="5000" b="0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wanky and Moo Moo" panose="020B0704020202020204"/>
              <a:buNone/>
              <a:defRPr sz="5000" b="0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wanky and Moo Moo" panose="020B0704020202020204"/>
              <a:buNone/>
              <a:defRPr sz="5000" b="0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wanky and Moo Moo" panose="020B0704020202020204"/>
              <a:buNone/>
              <a:defRPr sz="5000" b="0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wanky and Moo Moo" panose="020B0704020202020204"/>
              <a:buNone/>
              <a:defRPr sz="5000" b="0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wanky and Moo Moo" panose="020B0704020202020204"/>
              <a:buNone/>
              <a:defRPr sz="5000" b="0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pPr>
              <a:buClr>
                <a:srgbClr val="5A2D2A"/>
              </a:buClr>
            </a:pPr>
            <a:r>
              <a:rPr lang="en-GB" kern="0">
                <a:solidFill>
                  <a:srgbClr val="5A2D2A"/>
                </a:solidFill>
              </a:rPr>
              <a:t>0</a:t>
            </a:r>
            <a:r>
              <a:rPr lang="vi-VN" altLang="en-GB" kern="0">
                <a:solidFill>
                  <a:srgbClr val="5A2D2A"/>
                </a:solidFill>
              </a:rPr>
              <a:t>5</a:t>
            </a:r>
          </a:p>
        </p:txBody>
      </p:sp>
      <p:sp>
        <p:nvSpPr>
          <p:cNvPr id="10" name="Google Shape;764;p34"/>
          <p:cNvSpPr txBox="1">
            <a:spLocks noGrp="1"/>
          </p:cNvSpPr>
          <p:nvPr/>
        </p:nvSpPr>
        <p:spPr>
          <a:xfrm>
            <a:off x="4397843" y="5152222"/>
            <a:ext cx="4346248" cy="22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 panose="020B0704020202020204"/>
              <a:buNone/>
              <a:defRPr sz="1400" b="0" i="0" u="none" strike="noStrike" cap="none">
                <a:solidFill>
                  <a:schemeClr val="lt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 panose="020B0704020202020204"/>
              <a:buNone/>
              <a:defRPr sz="1400" b="0" i="0" u="none" strike="noStrike" cap="none">
                <a:solidFill>
                  <a:schemeClr val="dk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 panose="020B0704020202020204"/>
              <a:buNone/>
              <a:defRPr sz="1400" b="0" i="0" u="none" strike="noStrike" cap="none">
                <a:solidFill>
                  <a:schemeClr val="dk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 panose="020B0704020202020204"/>
              <a:buNone/>
              <a:defRPr sz="1400" b="0" i="0" u="none" strike="noStrike" cap="none">
                <a:solidFill>
                  <a:schemeClr val="dk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 panose="020B0704020202020204"/>
              <a:buNone/>
              <a:defRPr sz="1400" b="0" i="0" u="none" strike="noStrike" cap="none">
                <a:solidFill>
                  <a:schemeClr val="dk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 panose="020B0704020202020204"/>
              <a:buNone/>
              <a:defRPr sz="1400" b="0" i="0" u="none" strike="noStrike" cap="none">
                <a:solidFill>
                  <a:schemeClr val="dk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 panose="020B0704020202020204"/>
              <a:buNone/>
              <a:defRPr sz="1400" b="0" i="0" u="none" strike="noStrike" cap="none">
                <a:solidFill>
                  <a:schemeClr val="dk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 panose="020B0704020202020204"/>
              <a:buNone/>
              <a:defRPr sz="1400" b="0" i="0" u="none" strike="noStrike" cap="none">
                <a:solidFill>
                  <a:schemeClr val="dk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 panose="020B0704020202020204"/>
              <a:buNone/>
              <a:defRPr sz="1400" b="0" i="0" u="none" strike="noStrike" cap="none">
                <a:solidFill>
                  <a:schemeClr val="dk1"/>
                </a:solidFill>
                <a:latin typeface="Raleway" panose="020B0704020202020204"/>
                <a:ea typeface="Raleway" panose="020B0704020202020204"/>
                <a:cs typeface="Raleway" panose="020B0704020202020204"/>
                <a:sym typeface="Raleway" panose="020B0704020202020204"/>
              </a:defRPr>
            </a:lvl9pPr>
          </a:lstStyle>
          <a:p>
            <a:pPr marL="0" indent="0">
              <a:buClr>
                <a:srgbClr val="150100"/>
              </a:buClr>
            </a:pPr>
            <a:r>
              <a:rPr lang="vi-VN" altLang="en-US" sz="2800" kern="0" dirty="0" err="1">
                <a:solidFill>
                  <a:srgbClr val="5A2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bơi</a:t>
            </a:r>
          </a:p>
        </p:txBody>
      </p:sp>
      <p:sp>
        <p:nvSpPr>
          <p:cNvPr id="12" name="Google Shape;765;p34"/>
          <p:cNvSpPr txBox="1">
            <a:spLocks noGrp="1"/>
          </p:cNvSpPr>
          <p:nvPr/>
        </p:nvSpPr>
        <p:spPr>
          <a:xfrm>
            <a:off x="4069556" y="4737950"/>
            <a:ext cx="6152462" cy="38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1" i="0" u="none" strike="noStrike" cap="none">
                <a:solidFill>
                  <a:schemeClr val="lt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0" i="0" u="none" strike="noStrike" cap="none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0" i="0" u="none" strike="noStrike" cap="none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0" i="0" u="none" strike="noStrike" cap="none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0" i="0" u="none" strike="noStrike" cap="none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0" i="0" u="none" strike="noStrike" cap="none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0" i="0" u="none" strike="noStrike" cap="none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0" i="0" u="none" strike="noStrike" cap="none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wanky and Moo Moo" panose="020B0704020202020204"/>
              <a:buNone/>
              <a:defRPr sz="2500" b="0" i="0" u="none" strike="noStrike" cap="none">
                <a:solidFill>
                  <a:schemeClr val="dk1"/>
                </a:solidFill>
                <a:latin typeface="Swanky and Moo Moo" panose="020B0704020202020204"/>
                <a:ea typeface="Swanky and Moo Moo" panose="020B0704020202020204"/>
                <a:cs typeface="Swanky and Moo Moo" panose="020B0704020202020204"/>
                <a:sym typeface="Swanky and Moo Moo" panose="020B0704020202020204"/>
              </a:defRPr>
            </a:lvl9pPr>
          </a:lstStyle>
          <a:p>
            <a:pPr marL="0" indent="0">
              <a:buClr>
                <a:srgbClr val="150100"/>
              </a:buClr>
            </a:pPr>
            <a:r>
              <a:rPr lang="vi-VN" altLang="en-GB" sz="2800" kern="0" dirty="0">
                <a:solidFill>
                  <a:srgbClr val="5A2D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goggles </a:t>
            </a:r>
            <a:r>
              <a:rPr lang="vi-VN" altLang="en-GB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['gɔglz] </a:t>
            </a:r>
            <a:r>
              <a:rPr lang="vi-VN" sz="2800" kern="0" dirty="0">
                <a:solidFill>
                  <a:srgbClr val="5A2D2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(n)</a:t>
            </a:r>
            <a:endParaRPr sz="2800" kern="0" dirty="0">
              <a:solidFill>
                <a:srgbClr val="5A2D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3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63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" grpId="0" bldLvl="0" animBg="1"/>
      <p:bldP spid="760" grpId="0" bldLvl="0" animBg="1"/>
      <p:bldP spid="761" grpId="0" bldLvl="0" animBg="1"/>
      <p:bldP spid="762" grpId="0" bldLvl="0" animBg="1"/>
      <p:bldP spid="764" grpId="0" build="p"/>
      <p:bldP spid="765" grpId="0" build="p"/>
      <p:bldP spid="766" grpId="0"/>
      <p:bldP spid="768" grpId="0" build="p"/>
      <p:bldP spid="769" grpId="0" build="p"/>
      <p:bldP spid="771" grpId="0" build="p"/>
      <p:bldP spid="772" grpId="0" build="p"/>
      <p:bldP spid="774" grpId="0" build="p"/>
      <p:bldP spid="775" grpId="0" build="p"/>
      <p:bldP spid="8" grpId="0" bldLvl="0" animBg="1"/>
      <p:bldP spid="10" grpId="0" build="p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7605" y="169371"/>
            <a:ext cx="7885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73601" y="1205345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186890" y="1314850"/>
            <a:ext cx="108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41787" y="1320014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177121" y="1503565"/>
            <a:ext cx="196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sports shoes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98670" y="1767339"/>
            <a:ext cx="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621960" y="1767339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6" y="2471486"/>
            <a:ext cx="2221862" cy="14832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3" y="2576757"/>
            <a:ext cx="2003373" cy="1335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2" y="2363504"/>
            <a:ext cx="2210182" cy="1479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347A6E-4599-4078-ADD7-7E43A592A7FE}"/>
              </a:ext>
            </a:extLst>
          </p:cNvPr>
          <p:cNvGrpSpPr/>
          <p:nvPr/>
        </p:nvGrpSpPr>
        <p:grpSpPr>
          <a:xfrm>
            <a:off x="580031" y="3842918"/>
            <a:ext cx="1493887" cy="461665"/>
            <a:chOff x="580031" y="3842918"/>
            <a:chExt cx="1493887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580031" y="3842918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976638" y="4228509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76604" y="3842916"/>
            <a:ext cx="1493887" cy="461665"/>
            <a:chOff x="1685581" y="5618602"/>
            <a:chExt cx="1493887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1030B-5206-4DC9-BFFD-00661EFD863A}"/>
              </a:ext>
            </a:extLst>
          </p:cNvPr>
          <p:cNvGrpSpPr/>
          <p:nvPr/>
        </p:nvGrpSpPr>
        <p:grpSpPr>
          <a:xfrm>
            <a:off x="6773177" y="3842915"/>
            <a:ext cx="1493887" cy="461665"/>
            <a:chOff x="6773177" y="3842915"/>
            <a:chExt cx="149388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6773177" y="3842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169784" y="4228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308">
            <a:off x="2048299" y="4596699"/>
            <a:ext cx="1177719" cy="177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27" y="4809094"/>
            <a:ext cx="2365844" cy="15669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BAA3AC-63EA-43CE-AEF4-86E290774F24}"/>
              </a:ext>
            </a:extLst>
          </p:cNvPr>
          <p:cNvGrpSpPr/>
          <p:nvPr/>
        </p:nvGrpSpPr>
        <p:grpSpPr>
          <a:xfrm>
            <a:off x="2024379" y="6306917"/>
            <a:ext cx="1493887" cy="461665"/>
            <a:chOff x="2024379" y="6306917"/>
            <a:chExt cx="1493887" cy="461665"/>
          </a:xfrm>
        </p:grpSpPr>
        <p:sp>
          <p:nvSpPr>
            <p:cNvPr id="59" name="TextBox 58"/>
            <p:cNvSpPr txBox="1"/>
            <p:nvPr/>
          </p:nvSpPr>
          <p:spPr>
            <a:xfrm>
              <a:off x="2024379" y="6306917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2420986" y="6692508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2AB3A-452B-4C4F-837D-392A0382058C}"/>
              </a:ext>
            </a:extLst>
          </p:cNvPr>
          <p:cNvGrpSpPr/>
          <p:nvPr/>
        </p:nvGrpSpPr>
        <p:grpSpPr>
          <a:xfrm>
            <a:off x="5120952" y="6306915"/>
            <a:ext cx="1493887" cy="461665"/>
            <a:chOff x="5120952" y="6306915"/>
            <a:chExt cx="1493887" cy="461665"/>
          </a:xfrm>
        </p:grpSpPr>
        <p:sp>
          <p:nvSpPr>
            <p:cNvPr id="62" name="TextBox 61"/>
            <p:cNvSpPr txBox="1"/>
            <p:nvPr/>
          </p:nvSpPr>
          <p:spPr>
            <a:xfrm>
              <a:off x="5120952" y="6306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5517559" y="6692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2EA2B2-73A7-4519-8082-5E6B670AFB36}"/>
              </a:ext>
            </a:extLst>
          </p:cNvPr>
          <p:cNvSpPr txBox="1"/>
          <p:nvPr/>
        </p:nvSpPr>
        <p:spPr>
          <a:xfrm>
            <a:off x="921404" y="3842915"/>
            <a:ext cx="107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dirty="0">
                <a:solidFill>
                  <a:srgbClr val="00B050"/>
                </a:solidFill>
              </a:rPr>
              <a:t>ball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7710D2-C100-450A-BF3F-0E9853DC67E7}"/>
              </a:ext>
            </a:extLst>
          </p:cNvPr>
          <p:cNvSpPr txBox="1"/>
          <p:nvPr/>
        </p:nvSpPr>
        <p:spPr>
          <a:xfrm>
            <a:off x="3564367" y="3839463"/>
            <a:ext cx="221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 </a:t>
            </a:r>
            <a:r>
              <a:rPr lang="en-US" sz="2400" dirty="0">
                <a:solidFill>
                  <a:srgbClr val="00B050"/>
                </a:solidFill>
              </a:rPr>
              <a:t>sports shoes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05BDBE-28A1-4EC9-A14C-A54557C36651}"/>
              </a:ext>
            </a:extLst>
          </p:cNvPr>
          <p:cNvSpPr txBox="1"/>
          <p:nvPr/>
        </p:nvSpPr>
        <p:spPr>
          <a:xfrm>
            <a:off x="7187509" y="3844823"/>
            <a:ext cx="106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 </a:t>
            </a:r>
            <a:r>
              <a:rPr lang="en-US" sz="2400" dirty="0">
                <a:solidFill>
                  <a:srgbClr val="00B050"/>
                </a:solidFill>
              </a:rPr>
              <a:t>boat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21F379-2966-4C0A-B14A-5A7B4EFDB8EA}"/>
              </a:ext>
            </a:extLst>
          </p:cNvPr>
          <p:cNvSpPr txBox="1"/>
          <p:nvPr/>
        </p:nvSpPr>
        <p:spPr>
          <a:xfrm>
            <a:off x="5264683" y="6303462"/>
            <a:ext cx="1430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5. </a:t>
            </a:r>
            <a:r>
              <a:rPr lang="en-US" sz="2400" dirty="0">
                <a:solidFill>
                  <a:srgbClr val="00B050"/>
                </a:solidFill>
              </a:rPr>
              <a:t>goggles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269818-A205-4F80-ACF2-791FBC3474EB}"/>
              </a:ext>
            </a:extLst>
          </p:cNvPr>
          <p:cNvSpPr txBox="1"/>
          <p:nvPr/>
        </p:nvSpPr>
        <p:spPr>
          <a:xfrm>
            <a:off x="2120922" y="6306915"/>
            <a:ext cx="125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 </a:t>
            </a:r>
            <a:r>
              <a:rPr lang="en-US" sz="2400" dirty="0">
                <a:solidFill>
                  <a:srgbClr val="00B050"/>
                </a:solidFill>
              </a:rPr>
              <a:t>racket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4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A44C89C1-5B6B-4738-89F0-FC3543A87F9F}"/>
              </a:ext>
            </a:extLst>
          </p:cNvPr>
          <p:cNvGrpSpPr/>
          <p:nvPr/>
        </p:nvGrpSpPr>
        <p:grpSpPr>
          <a:xfrm>
            <a:off x="5341070" y="2287865"/>
            <a:ext cx="2056048" cy="3089448"/>
            <a:chOff x="5299059" y="1965960"/>
            <a:chExt cx="2056048" cy="4119263"/>
          </a:xfrm>
        </p:grpSpPr>
        <p:sp>
          <p:nvSpPr>
            <p:cNvPr id="62" name="Rounded Rectangle 35">
              <a:extLst>
                <a:ext uri="{FF2B5EF4-FFF2-40B4-BE49-F238E27FC236}">
                  <a16:creationId xmlns:a16="http://schemas.microsoft.com/office/drawing/2014/main" id="{FE5BB95D-5759-40FB-BD27-6C80578FF485}"/>
                </a:ext>
              </a:extLst>
            </p:cNvPr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Rounded Rectangle 36">
              <a:extLst>
                <a:ext uri="{FF2B5EF4-FFF2-40B4-BE49-F238E27FC236}">
                  <a16:creationId xmlns:a16="http://schemas.microsoft.com/office/drawing/2014/main" id="{77172CA4-D3F9-487C-9375-68E527EDA198}"/>
                </a:ext>
              </a:extLst>
            </p:cNvPr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4" name="Rounded Rectangle 37">
              <a:extLst>
                <a:ext uri="{FF2B5EF4-FFF2-40B4-BE49-F238E27FC236}">
                  <a16:creationId xmlns:a16="http://schemas.microsoft.com/office/drawing/2014/main" id="{3C71A638-9A6D-4CAA-964D-CC6EB5E64086}"/>
                </a:ext>
              </a:extLst>
            </p:cNvPr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5" name="Rounded Rectangle 38">
              <a:extLst>
                <a:ext uri="{FF2B5EF4-FFF2-40B4-BE49-F238E27FC236}">
                  <a16:creationId xmlns:a16="http://schemas.microsoft.com/office/drawing/2014/main" id="{DB3EC248-A3D3-4F34-A609-5D2BF6842007}"/>
                </a:ext>
              </a:extLst>
            </p:cNvPr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Rounded Rectangle 39">
              <a:extLst>
                <a:ext uri="{FF2B5EF4-FFF2-40B4-BE49-F238E27FC236}">
                  <a16:creationId xmlns:a16="http://schemas.microsoft.com/office/drawing/2014/main" id="{B96B17A8-5E8C-4751-8814-252A19A64C2C}"/>
                </a:ext>
              </a:extLst>
            </p:cNvPr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385A47-7B4C-4DB4-9010-A2280A8FA2BD}"/>
                </a:ext>
              </a:extLst>
            </p:cNvPr>
            <p:cNvSpPr txBox="1"/>
            <p:nvPr/>
          </p:nvSpPr>
          <p:spPr>
            <a:xfrm>
              <a:off x="5356209" y="2000895"/>
              <a:ext cx="47483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Calibri" panose="020F0502020204030204"/>
                </a:rPr>
                <a:t>a.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2FC2294-9E7C-4994-B817-377BEDB9BE25}"/>
                </a:ext>
              </a:extLst>
            </p:cNvPr>
            <p:cNvSpPr txBox="1"/>
            <p:nvPr/>
          </p:nvSpPr>
          <p:spPr>
            <a:xfrm>
              <a:off x="5831040" y="2006572"/>
              <a:ext cx="126952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boating  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7AC076-56C1-46E0-ADE5-0E3BABD884D3}"/>
                </a:ext>
              </a:extLst>
            </p:cNvPr>
            <p:cNvSpPr txBox="1"/>
            <p:nvPr/>
          </p:nvSpPr>
          <p:spPr>
            <a:xfrm>
              <a:off x="5356209" y="2869725"/>
              <a:ext cx="47483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Calibri" panose="020F0502020204030204"/>
                </a:rPr>
                <a:t>b.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67696BA-C657-4D57-A540-84C9B7D079C4}"/>
                </a:ext>
              </a:extLst>
            </p:cNvPr>
            <p:cNvSpPr txBox="1"/>
            <p:nvPr/>
          </p:nvSpPr>
          <p:spPr>
            <a:xfrm>
              <a:off x="5747916" y="2875403"/>
              <a:ext cx="151126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Swimming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BB256D-E82E-435D-97F7-301F66C0099F}"/>
                </a:ext>
              </a:extLst>
            </p:cNvPr>
            <p:cNvSpPr txBox="1"/>
            <p:nvPr/>
          </p:nvSpPr>
          <p:spPr>
            <a:xfrm>
              <a:off x="5367639" y="3725706"/>
              <a:ext cx="47483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Calibri" panose="020F0502020204030204"/>
                </a:rPr>
                <a:t>c.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EA3F43C-94A6-4E33-8DD7-7848A4123164}"/>
                </a:ext>
              </a:extLst>
            </p:cNvPr>
            <p:cNvSpPr txBox="1"/>
            <p:nvPr/>
          </p:nvSpPr>
          <p:spPr>
            <a:xfrm>
              <a:off x="5842470" y="3731385"/>
              <a:ext cx="148100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Cycling 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4ED955B-1BA3-46BC-903D-E6652A44DD2B}"/>
                </a:ext>
              </a:extLst>
            </p:cNvPr>
            <p:cNvSpPr txBox="1"/>
            <p:nvPr/>
          </p:nvSpPr>
          <p:spPr>
            <a:xfrm>
              <a:off x="5367639" y="4594538"/>
              <a:ext cx="47483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Calibri" panose="020F0502020204030204"/>
                </a:rPr>
                <a:t>d.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E482A1-9D22-4CDC-BDC9-A8425BB4348E}"/>
                </a:ext>
              </a:extLst>
            </p:cNvPr>
            <p:cNvSpPr txBox="1"/>
            <p:nvPr/>
          </p:nvSpPr>
          <p:spPr>
            <a:xfrm>
              <a:off x="5805526" y="4600216"/>
              <a:ext cx="15495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ball game 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CF5ED4D-14A7-4B79-A600-1FAAD824FB45}"/>
                </a:ext>
              </a:extLst>
            </p:cNvPr>
            <p:cNvSpPr txBox="1"/>
            <p:nvPr/>
          </p:nvSpPr>
          <p:spPr>
            <a:xfrm>
              <a:off x="5367639" y="5463991"/>
              <a:ext cx="47483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  <a:latin typeface="Calibri" panose="020F0502020204030204"/>
                </a:rPr>
                <a:t>e.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C041EB9-05F7-4D9B-B501-69998D4EDD0A}"/>
                </a:ext>
              </a:extLst>
            </p:cNvPr>
            <p:cNvSpPr txBox="1"/>
            <p:nvPr/>
          </p:nvSpPr>
          <p:spPr>
            <a:xfrm>
              <a:off x="5757152" y="5469670"/>
              <a:ext cx="154958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  <a:latin typeface="Calibri" panose="020F0502020204030204"/>
                </a:rPr>
                <a:t>badminton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32"/>
            <a:ext cx="9144000" cy="17341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" y="228155"/>
            <a:ext cx="725715" cy="8617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5" y="286211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86967" y="1860233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22647" y="1860233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768446" y="2331720"/>
            <a:ext cx="2024413" cy="402908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763382" y="2981428"/>
            <a:ext cx="2024413" cy="402908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63381" y="3631135"/>
            <a:ext cx="2024413" cy="402908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763382" y="4280843"/>
            <a:ext cx="2024413" cy="402908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763381" y="4930551"/>
            <a:ext cx="2024413" cy="402908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63379" y="23579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panose="020F0502020204030204"/>
              </a:rPr>
              <a:t>1.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38212" y="2362180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bicycle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63379" y="30095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2.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38212" y="3013804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ball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74809" y="367924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3.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249642" y="3683498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boat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774809" y="433086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49642" y="4335121"/>
            <a:ext cx="135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goggles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74809" y="49829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Calibri" panose="020F0502020204030204"/>
              </a:rPr>
              <a:t>5.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49642" y="4987211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racket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81" name="Đường kết nối Mũi tên Thẳng 16"/>
          <p:cNvCxnSpPr/>
          <p:nvPr/>
        </p:nvCxnSpPr>
        <p:spPr>
          <a:xfrm>
            <a:off x="3733802" y="2593012"/>
            <a:ext cx="1479551" cy="118240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Đường kết nối Mũi tên Thẳng 12"/>
          <p:cNvCxnSpPr>
            <a:endCxn id="65" idx="1"/>
          </p:cNvCxnSpPr>
          <p:nvPr/>
        </p:nvCxnSpPr>
        <p:spPr>
          <a:xfrm>
            <a:off x="3733801" y="3244637"/>
            <a:ext cx="1607270" cy="1193807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Đường kết nối Mũi tên Thẳng 12"/>
          <p:cNvCxnSpPr>
            <a:endCxn id="62" idx="1"/>
          </p:cNvCxnSpPr>
          <p:nvPr/>
        </p:nvCxnSpPr>
        <p:spPr>
          <a:xfrm flipV="1">
            <a:off x="3733801" y="2489319"/>
            <a:ext cx="1612334" cy="142501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Đường kết nối Mũi tên Thẳng 16"/>
          <p:cNvCxnSpPr>
            <a:endCxn id="63" idx="1"/>
          </p:cNvCxnSpPr>
          <p:nvPr/>
        </p:nvCxnSpPr>
        <p:spPr>
          <a:xfrm flipV="1">
            <a:off x="3800193" y="3139028"/>
            <a:ext cx="1540879" cy="13349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5" name="Đường kết nối Mũi tên Thẳng 16"/>
          <p:cNvCxnSpPr/>
          <p:nvPr/>
        </p:nvCxnSpPr>
        <p:spPr>
          <a:xfrm flipV="1">
            <a:off x="3605647" y="5218043"/>
            <a:ext cx="1740489" cy="262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4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al Estate Open House Meeting by Slidesgo">
  <a:themeElements>
    <a:clrScheme name="Simple Light">
      <a:dk1>
        <a:srgbClr val="150100"/>
      </a:dk1>
      <a:lt1>
        <a:srgbClr val="5A2D2A"/>
      </a:lt1>
      <a:dk2>
        <a:srgbClr val="C1674F"/>
      </a:dk2>
      <a:lt2>
        <a:srgbClr val="FFB096"/>
      </a:lt2>
      <a:accent1>
        <a:srgbClr val="F5E0D1"/>
      </a:accent1>
      <a:accent2>
        <a:srgbClr val="BFB27D"/>
      </a:accent2>
      <a:accent3>
        <a:srgbClr val="FFA84B"/>
      </a:accent3>
      <a:accent4>
        <a:srgbClr val="ADC3D5"/>
      </a:accent4>
      <a:accent5>
        <a:srgbClr val="4971C9"/>
      </a:accent5>
      <a:accent6>
        <a:srgbClr val="FFFFFF"/>
      </a:accent6>
      <a:hlink>
        <a:srgbClr val="5A2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880</TotalTime>
  <Words>570</Words>
  <Application>Microsoft Office PowerPoint</Application>
  <PresentationFormat>On-screen Show (4:3)</PresentationFormat>
  <Paragraphs>166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Raleway</vt:lpstr>
      <vt:lpstr>Swanky and Moo Moo</vt:lpstr>
      <vt:lpstr>Times New Roman</vt:lpstr>
      <vt:lpstr>Office Theme</vt:lpstr>
      <vt:lpstr>Real Estate Open House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80</cp:revision>
  <dcterms:created xsi:type="dcterms:W3CDTF">2020-12-09T02:04:09Z</dcterms:created>
  <dcterms:modified xsi:type="dcterms:W3CDTF">2023-02-07T12:36:41Z</dcterms:modified>
</cp:coreProperties>
</file>