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9" r:id="rId3"/>
    <p:sldMasterId id="2147483725" r:id="rId4"/>
    <p:sldMasterId id="2147483752" r:id="rId5"/>
    <p:sldMasterId id="2147483756" r:id="rId6"/>
    <p:sldMasterId id="2147483768" r:id="rId7"/>
    <p:sldMasterId id="2147483783" r:id="rId8"/>
    <p:sldMasterId id="2147483795" r:id="rId9"/>
    <p:sldMasterId id="2147483808" r:id="rId10"/>
  </p:sldMasterIdLst>
  <p:notesMasterIdLst>
    <p:notesMasterId r:id="rId28"/>
  </p:notesMasterIdLst>
  <p:sldIdLst>
    <p:sldId id="271" r:id="rId11"/>
    <p:sldId id="293" r:id="rId12"/>
    <p:sldId id="296" r:id="rId13"/>
    <p:sldId id="257" r:id="rId14"/>
    <p:sldId id="279" r:id="rId15"/>
    <p:sldId id="295" r:id="rId16"/>
    <p:sldId id="290" r:id="rId17"/>
    <p:sldId id="259" r:id="rId18"/>
    <p:sldId id="291" r:id="rId19"/>
    <p:sldId id="292" r:id="rId20"/>
    <p:sldId id="260" r:id="rId21"/>
    <p:sldId id="261" r:id="rId22"/>
    <p:sldId id="275" r:id="rId23"/>
    <p:sldId id="288" r:id="rId24"/>
    <p:sldId id="289" r:id="rId25"/>
    <p:sldId id="285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2DBF8"/>
    <a:srgbClr val="F490AD"/>
    <a:srgbClr val="99FFCC"/>
    <a:srgbClr val="FFCC66"/>
    <a:srgbClr val="6ECFF6"/>
    <a:srgbClr val="FAC5BE"/>
    <a:srgbClr val="F8ACA2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5501" autoAdjust="0"/>
  </p:normalViewPr>
  <p:slideViewPr>
    <p:cSldViewPr snapToGrid="0" showGuides="1">
      <p:cViewPr varScale="1">
        <p:scale>
          <a:sx n="59" d="100"/>
          <a:sy n="59" d="100"/>
        </p:scale>
        <p:origin x="14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83924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6F2C-1050-4696-83AB-26AF6714F43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8392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BA9B6-A501-480A-80EC-7FBE4F2534C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574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71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8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243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883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356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937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673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8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9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3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4"/>
          <p:cNvGrpSpPr>
            <a:grpSpLocks/>
          </p:cNvGrpSpPr>
          <p:nvPr userDrawn="1"/>
        </p:nvGrpSpPr>
        <p:grpSpPr bwMode="auto">
          <a:xfrm>
            <a:off x="197652" y="333392"/>
            <a:ext cx="8695135" cy="6119813"/>
            <a:chOff x="263352" y="405344"/>
            <a:chExt cx="11593288" cy="6120000"/>
          </a:xfrm>
        </p:grpSpPr>
        <p:sp>
          <p:nvSpPr>
            <p:cNvPr id="4" name="矩形 5"/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8"/>
            <p:cNvSpPr/>
            <p:nvPr/>
          </p:nvSpPr>
          <p:spPr>
            <a:xfrm>
              <a:off x="366538" y="476784"/>
              <a:ext cx="11386916" cy="597712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908809"/>
      </p:ext>
    </p:extLst>
  </p:cSld>
  <p:clrMapOvr>
    <a:masterClrMapping/>
  </p:clrMapOvr>
  <p:transition advClick="0" advTm="2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9" y="12715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70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3301552 w 794"/>
                <a:gd name="T1" fmla="*/ 523657 h 414"/>
                <a:gd name="T2" fmla="*/ 2952570 w 794"/>
                <a:gd name="T3" fmla="*/ 421696 h 414"/>
                <a:gd name="T4" fmla="*/ 2312637 w 794"/>
                <a:gd name="T5" fmla="*/ 278643 h 414"/>
                <a:gd name="T6" fmla="*/ 295141 w 794"/>
                <a:gd name="T7" fmla="*/ 0 h 414"/>
                <a:gd name="T8" fmla="*/ 95189 w 794"/>
                <a:gd name="T9" fmla="*/ 26400 h 414"/>
                <a:gd name="T10" fmla="*/ 0 w 794"/>
                <a:gd name="T11" fmla="*/ 110131 h 414"/>
                <a:gd name="T12" fmla="*/ 116003 w 794"/>
                <a:gd name="T13" fmla="*/ 205667 h 414"/>
                <a:gd name="T14" fmla="*/ 2370029 w 794"/>
                <a:gd name="T15" fmla="*/ 542555 h 414"/>
                <a:gd name="T16" fmla="*/ 2863890 w 794"/>
                <a:gd name="T17" fmla="*/ 520982 h 414"/>
                <a:gd name="T18" fmla="*/ 3263183 w 794"/>
                <a:gd name="T19" fmla="*/ 548885 h 414"/>
                <a:gd name="T20" fmla="*/ 3301552 w 794"/>
                <a:gd name="T21" fmla="*/ 523657 h 414"/>
                <a:gd name="T22" fmla="*/ 3301552 w 794"/>
                <a:gd name="T23" fmla="*/ 52365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200 w 1586"/>
                <a:gd name="T1" fmla="*/ 0 h 821"/>
                <a:gd name="T2" fmla="*/ 21375 w 1586"/>
                <a:gd name="T3" fmla="*/ 2658 h 821"/>
                <a:gd name="T4" fmla="*/ 22931 w 1586"/>
                <a:gd name="T5" fmla="*/ 3268 h 821"/>
                <a:gd name="T6" fmla="*/ 25472 w 1586"/>
                <a:gd name="T7" fmla="*/ 4056 h 821"/>
                <a:gd name="T8" fmla="*/ 25135 w 1586"/>
                <a:gd name="T9" fmla="*/ 4205 h 821"/>
                <a:gd name="T10" fmla="*/ 21676 w 1586"/>
                <a:gd name="T11" fmla="*/ 4030 h 821"/>
                <a:gd name="T12" fmla="*/ 18385 w 1586"/>
                <a:gd name="T13" fmla="*/ 4154 h 821"/>
                <a:gd name="T14" fmla="*/ 665 w 1586"/>
                <a:gd name="T15" fmla="*/ 1530 h 821"/>
                <a:gd name="T16" fmla="*/ 0 w 1586"/>
                <a:gd name="T17" fmla="*/ 769 h 821"/>
                <a:gd name="T18" fmla="*/ 737 w 1586"/>
                <a:gd name="T19" fmla="*/ 162 h 821"/>
                <a:gd name="T20" fmla="*/ 2200 w 1586"/>
                <a:gd name="T21" fmla="*/ 0 h 821"/>
                <a:gd name="T22" fmla="*/ 220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704 h 747"/>
                <a:gd name="T2" fmla="*/ 15111 w 1049"/>
                <a:gd name="T3" fmla="*/ 3920 h 747"/>
                <a:gd name="T4" fmla="*/ 15392 w 1049"/>
                <a:gd name="T5" fmla="*/ 2803 h 747"/>
                <a:gd name="T6" fmla="*/ 17194 w 1049"/>
                <a:gd name="T7" fmla="*/ 2216 h 747"/>
                <a:gd name="T8" fmla="*/ 1278 w 1049"/>
                <a:gd name="T9" fmla="*/ 0 h 747"/>
                <a:gd name="T10" fmla="*/ 0 w 1049"/>
                <a:gd name="T11" fmla="*/ 664 h 747"/>
                <a:gd name="T12" fmla="*/ 0 w 1049"/>
                <a:gd name="T13" fmla="*/ 1704 h 747"/>
                <a:gd name="T14" fmla="*/ 0 w 1049"/>
                <a:gd name="T15" fmla="*/ 170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748 w 150"/>
                  <a:gd name="T1" fmla="*/ 0 h 173"/>
                  <a:gd name="T2" fmla="*/ 643 w 150"/>
                  <a:gd name="T3" fmla="*/ 364 h 173"/>
                  <a:gd name="T4" fmla="*/ 0 w 150"/>
                  <a:gd name="T5" fmla="*/ 950 h 173"/>
                  <a:gd name="T6" fmla="*/ 1272 w 150"/>
                  <a:gd name="T7" fmla="*/ 878 h 173"/>
                  <a:gd name="T8" fmla="*/ 1639 w 150"/>
                  <a:gd name="T9" fmla="*/ 464 h 173"/>
                  <a:gd name="T10" fmla="*/ 2391 w 150"/>
                  <a:gd name="T11" fmla="*/ 147 h 173"/>
                  <a:gd name="T12" fmla="*/ 1748 w 150"/>
                  <a:gd name="T13" fmla="*/ 0 h 173"/>
                  <a:gd name="T14" fmla="*/ 174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532 w 1684"/>
                  <a:gd name="T1" fmla="*/ 0 h 880"/>
                  <a:gd name="T2" fmla="*/ 1024 w 1684"/>
                  <a:gd name="T3" fmla="*/ 270 h 880"/>
                  <a:gd name="T4" fmla="*/ 0 w 1684"/>
                  <a:gd name="T5" fmla="*/ 1079 h 880"/>
                  <a:gd name="T6" fmla="*/ 1092 w 1684"/>
                  <a:gd name="T7" fmla="*/ 1861 h 880"/>
                  <a:gd name="T8" fmla="*/ 19196 w 1684"/>
                  <a:gd name="T9" fmla="*/ 4495 h 880"/>
                  <a:gd name="T10" fmla="*/ 23096 w 1684"/>
                  <a:gd name="T11" fmla="*/ 4331 h 880"/>
                  <a:gd name="T12" fmla="*/ 26256 w 1684"/>
                  <a:gd name="T13" fmla="*/ 4564 h 880"/>
                  <a:gd name="T14" fmla="*/ 27353 w 1684"/>
                  <a:gd name="T15" fmla="*/ 4194 h 880"/>
                  <a:gd name="T16" fmla="*/ 24393 w 1684"/>
                  <a:gd name="T17" fmla="*/ 3442 h 880"/>
                  <a:gd name="T18" fmla="*/ 23191 w 1684"/>
                  <a:gd name="T19" fmla="*/ 2658 h 880"/>
                  <a:gd name="T20" fmla="*/ 22243 w 1684"/>
                  <a:gd name="T21" fmla="*/ 2733 h 880"/>
                  <a:gd name="T22" fmla="*/ 23370 w 1684"/>
                  <a:gd name="T23" fmla="*/ 3442 h 880"/>
                  <a:gd name="T24" fmla="*/ 25630 w 1684"/>
                  <a:gd name="T25" fmla="*/ 4197 h 880"/>
                  <a:gd name="T26" fmla="*/ 22953 w 1684"/>
                  <a:gd name="T27" fmla="*/ 4081 h 880"/>
                  <a:gd name="T28" fmla="*/ 19796 w 1684"/>
                  <a:gd name="T29" fmla="*/ 4217 h 880"/>
                  <a:gd name="T30" fmla="*/ 20380 w 1684"/>
                  <a:gd name="T31" fmla="*/ 3368 h 880"/>
                  <a:gd name="T32" fmla="*/ 21733 w 1684"/>
                  <a:gd name="T33" fmla="*/ 2790 h 880"/>
                  <a:gd name="T34" fmla="*/ 20149 w 1684"/>
                  <a:gd name="T35" fmla="*/ 2862 h 880"/>
                  <a:gd name="T36" fmla="*/ 18921 w 1684"/>
                  <a:gd name="T37" fmla="*/ 3414 h 880"/>
                  <a:gd name="T38" fmla="*/ 18503 w 1684"/>
                  <a:gd name="T39" fmla="*/ 4104 h 880"/>
                  <a:gd name="T40" fmla="*/ 1740 w 1684"/>
                  <a:gd name="T41" fmla="*/ 1607 h 880"/>
                  <a:gd name="T42" fmla="*/ 1296 w 1684"/>
                  <a:gd name="T43" fmla="*/ 1114 h 880"/>
                  <a:gd name="T44" fmla="*/ 1672 w 1684"/>
                  <a:gd name="T45" fmla="*/ 495 h 880"/>
                  <a:gd name="T46" fmla="*/ 3519 w 1684"/>
                  <a:gd name="T47" fmla="*/ 0 h 880"/>
                  <a:gd name="T48" fmla="*/ 2532 w 1684"/>
                  <a:gd name="T49" fmla="*/ 0 h 880"/>
                  <a:gd name="T50" fmla="*/ 253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626 w 1190"/>
                  <a:gd name="T1" fmla="*/ 0 h 500"/>
                  <a:gd name="T2" fmla="*/ 19325 w 1190"/>
                  <a:gd name="T3" fmla="*/ 2533 h 500"/>
                  <a:gd name="T4" fmla="*/ 17462 w 1190"/>
                  <a:gd name="T5" fmla="*/ 2585 h 500"/>
                  <a:gd name="T6" fmla="*/ 0 w 1190"/>
                  <a:gd name="T7" fmla="*/ 139 h 500"/>
                  <a:gd name="T8" fmla="*/ 1626 w 1190"/>
                  <a:gd name="T9" fmla="*/ 0 h 500"/>
                  <a:gd name="T10" fmla="*/ 162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908 w 160"/>
                  <a:gd name="T1" fmla="*/ 0 h 335"/>
                  <a:gd name="T2" fmla="*/ 312 w 160"/>
                  <a:gd name="T3" fmla="*/ 537 h 335"/>
                  <a:gd name="T4" fmla="*/ 0 w 160"/>
                  <a:gd name="T5" fmla="*/ 1155 h 335"/>
                  <a:gd name="T6" fmla="*/ 548 w 160"/>
                  <a:gd name="T7" fmla="*/ 1580 h 335"/>
                  <a:gd name="T8" fmla="*/ 1539 w 160"/>
                  <a:gd name="T9" fmla="*/ 1685 h 335"/>
                  <a:gd name="T10" fmla="*/ 1249 w 160"/>
                  <a:gd name="T11" fmla="*/ 771 h 335"/>
                  <a:gd name="T12" fmla="*/ 2625 w 160"/>
                  <a:gd name="T13" fmla="*/ 88 h 335"/>
                  <a:gd name="T14" fmla="*/ 1908 w 160"/>
                  <a:gd name="T15" fmla="*/ 0 h 335"/>
                  <a:gd name="T16" fmla="*/ 190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28 w 489"/>
                  <a:gd name="T1" fmla="*/ 180 h 296"/>
                  <a:gd name="T2" fmla="*/ 2539 w 489"/>
                  <a:gd name="T3" fmla="*/ 347 h 296"/>
                  <a:gd name="T4" fmla="*/ 5152 w 489"/>
                  <a:gd name="T5" fmla="*/ 718 h 296"/>
                  <a:gd name="T6" fmla="*/ 6996 w 489"/>
                  <a:gd name="T7" fmla="*/ 1273 h 296"/>
                  <a:gd name="T8" fmla="*/ 5183 w 489"/>
                  <a:gd name="T9" fmla="*/ 1204 h 296"/>
                  <a:gd name="T10" fmla="*/ 2204 w 489"/>
                  <a:gd name="T11" fmla="*/ 764 h 296"/>
                  <a:gd name="T12" fmla="*/ 793 w 489"/>
                  <a:gd name="T13" fmla="*/ 419 h 296"/>
                  <a:gd name="T14" fmla="*/ 1696 w 489"/>
                  <a:gd name="T15" fmla="*/ 853 h 296"/>
                  <a:gd name="T16" fmla="*/ 4323 w 489"/>
                  <a:gd name="T17" fmla="*/ 1411 h 296"/>
                  <a:gd name="T18" fmla="*/ 7405 w 489"/>
                  <a:gd name="T19" fmla="*/ 1552 h 296"/>
                  <a:gd name="T20" fmla="*/ 7772 w 489"/>
                  <a:gd name="T21" fmla="*/ 1172 h 296"/>
                  <a:gd name="T22" fmla="*/ 6264 w 489"/>
                  <a:gd name="T23" fmla="*/ 630 h 296"/>
                  <a:gd name="T24" fmla="*/ 2699 w 489"/>
                  <a:gd name="T25" fmla="*/ 90 h 296"/>
                  <a:gd name="T26" fmla="*/ 0 w 489"/>
                  <a:gd name="T27" fmla="*/ 0 h 296"/>
                  <a:gd name="T28" fmla="*/ 228 w 489"/>
                  <a:gd name="T29" fmla="*/ 180 h 296"/>
                  <a:gd name="T30" fmla="*/ 228 w 489"/>
                  <a:gd name="T31" fmla="*/ 18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14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23 w 794"/>
                <a:gd name="T1" fmla="*/ 25 h 414"/>
                <a:gd name="T2" fmla="*/ 110 w 794"/>
                <a:gd name="T3" fmla="*/ 20 h 414"/>
                <a:gd name="T4" fmla="*/ 86 w 794"/>
                <a:gd name="T5" fmla="*/ 13 h 414"/>
                <a:gd name="T6" fmla="*/ 10 w 794"/>
                <a:gd name="T7" fmla="*/ 0 h 414"/>
                <a:gd name="T8" fmla="*/ 4 w 794"/>
                <a:gd name="T9" fmla="*/ 1 h 414"/>
                <a:gd name="T10" fmla="*/ 0 w 794"/>
                <a:gd name="T11" fmla="*/ 6 h 414"/>
                <a:gd name="T12" fmla="*/ 4 w 794"/>
                <a:gd name="T13" fmla="*/ 10 h 414"/>
                <a:gd name="T14" fmla="*/ 89 w 794"/>
                <a:gd name="T15" fmla="*/ 26 h 414"/>
                <a:gd name="T16" fmla="*/ 107 w 794"/>
                <a:gd name="T17" fmla="*/ 25 h 414"/>
                <a:gd name="T18" fmla="*/ 122 w 794"/>
                <a:gd name="T19" fmla="*/ 26 h 414"/>
                <a:gd name="T20" fmla="*/ 123 w 794"/>
                <a:gd name="T21" fmla="*/ 25 h 414"/>
                <a:gd name="T22" fmla="*/ 123 w 794"/>
                <a:gd name="T23" fmla="*/ 25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1 w 1586"/>
                <a:gd name="T3" fmla="*/ 0 h 821"/>
                <a:gd name="T4" fmla="*/ 1 w 1586"/>
                <a:gd name="T5" fmla="*/ 0 h 821"/>
                <a:gd name="T6" fmla="*/ 1 w 1586"/>
                <a:gd name="T7" fmla="*/ 0 h 821"/>
                <a:gd name="T8" fmla="*/ 1 w 1586"/>
                <a:gd name="T9" fmla="*/ 0 h 821"/>
                <a:gd name="T10" fmla="*/ 1 w 1586"/>
                <a:gd name="T11" fmla="*/ 0 h 821"/>
                <a:gd name="T12" fmla="*/ 1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1 w 1049"/>
                <a:gd name="T3" fmla="*/ 0 h 747"/>
                <a:gd name="T4" fmla="*/ 1 w 1049"/>
                <a:gd name="T5" fmla="*/ 0 h 747"/>
                <a:gd name="T6" fmla="*/ 1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1 w 1684"/>
                  <a:gd name="T9" fmla="*/ 0 h 880"/>
                  <a:gd name="T10" fmla="*/ 1 w 1684"/>
                  <a:gd name="T11" fmla="*/ 0 h 880"/>
                  <a:gd name="T12" fmla="*/ 1 w 1684"/>
                  <a:gd name="T13" fmla="*/ 0 h 880"/>
                  <a:gd name="T14" fmla="*/ 1 w 1684"/>
                  <a:gd name="T15" fmla="*/ 0 h 880"/>
                  <a:gd name="T16" fmla="*/ 1 w 1684"/>
                  <a:gd name="T17" fmla="*/ 0 h 880"/>
                  <a:gd name="T18" fmla="*/ 1 w 1684"/>
                  <a:gd name="T19" fmla="*/ 0 h 880"/>
                  <a:gd name="T20" fmla="*/ 1 w 1684"/>
                  <a:gd name="T21" fmla="*/ 0 h 880"/>
                  <a:gd name="T22" fmla="*/ 1 w 1684"/>
                  <a:gd name="T23" fmla="*/ 0 h 880"/>
                  <a:gd name="T24" fmla="*/ 1 w 1684"/>
                  <a:gd name="T25" fmla="*/ 0 h 880"/>
                  <a:gd name="T26" fmla="*/ 1 w 1684"/>
                  <a:gd name="T27" fmla="*/ 0 h 880"/>
                  <a:gd name="T28" fmla="*/ 1 w 1684"/>
                  <a:gd name="T29" fmla="*/ 0 h 880"/>
                  <a:gd name="T30" fmla="*/ 1 w 1684"/>
                  <a:gd name="T31" fmla="*/ 0 h 880"/>
                  <a:gd name="T32" fmla="*/ 1 w 1684"/>
                  <a:gd name="T33" fmla="*/ 0 h 880"/>
                  <a:gd name="T34" fmla="*/ 1 w 1684"/>
                  <a:gd name="T35" fmla="*/ 0 h 880"/>
                  <a:gd name="T36" fmla="*/ 1 w 1684"/>
                  <a:gd name="T37" fmla="*/ 0 h 880"/>
                  <a:gd name="T38" fmla="*/ 1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1 w 1190"/>
                  <a:gd name="T3" fmla="*/ 0 h 500"/>
                  <a:gd name="T4" fmla="*/ 1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2" y="5054615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1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CDCB-B1D7-478B-9EEB-58474C9102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9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830F-4D3E-4E2A-94CB-102B8A3F4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20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92C97-BB57-4FE3-8E80-CC57E18FA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56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48EE-A43D-46E3-AB89-44DC40E249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27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D8A0-4F04-4B86-96B4-9D8FD3DF0D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9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52E1A-8E2A-483F-87E3-B1C8A20EB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06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3FC4-EE08-4026-8974-6FDEFCE99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13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385D-AF58-4AA4-AB03-989023E6E1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5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8E03-0843-476B-9996-FF5D3740F0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1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07CFF-51EB-4887-995E-3EA11FB44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7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EBB5D-C35A-4CB0-B0C0-20C918BD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08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B9DCA-66DD-4FA1-AD3C-8E3747D43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27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9" y="12715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70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3301552 w 794"/>
                <a:gd name="T1" fmla="*/ 523657 h 414"/>
                <a:gd name="T2" fmla="*/ 2952570 w 794"/>
                <a:gd name="T3" fmla="*/ 421696 h 414"/>
                <a:gd name="T4" fmla="*/ 2312637 w 794"/>
                <a:gd name="T5" fmla="*/ 278643 h 414"/>
                <a:gd name="T6" fmla="*/ 295141 w 794"/>
                <a:gd name="T7" fmla="*/ 0 h 414"/>
                <a:gd name="T8" fmla="*/ 95189 w 794"/>
                <a:gd name="T9" fmla="*/ 26400 h 414"/>
                <a:gd name="T10" fmla="*/ 0 w 794"/>
                <a:gd name="T11" fmla="*/ 110131 h 414"/>
                <a:gd name="T12" fmla="*/ 116003 w 794"/>
                <a:gd name="T13" fmla="*/ 205667 h 414"/>
                <a:gd name="T14" fmla="*/ 2370029 w 794"/>
                <a:gd name="T15" fmla="*/ 542555 h 414"/>
                <a:gd name="T16" fmla="*/ 2863890 w 794"/>
                <a:gd name="T17" fmla="*/ 520982 h 414"/>
                <a:gd name="T18" fmla="*/ 3263183 w 794"/>
                <a:gd name="T19" fmla="*/ 548885 h 414"/>
                <a:gd name="T20" fmla="*/ 3301552 w 794"/>
                <a:gd name="T21" fmla="*/ 523657 h 414"/>
                <a:gd name="T22" fmla="*/ 3301552 w 794"/>
                <a:gd name="T23" fmla="*/ 52365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200 w 1586"/>
                <a:gd name="T1" fmla="*/ 0 h 821"/>
                <a:gd name="T2" fmla="*/ 21375 w 1586"/>
                <a:gd name="T3" fmla="*/ 2658 h 821"/>
                <a:gd name="T4" fmla="*/ 22931 w 1586"/>
                <a:gd name="T5" fmla="*/ 3268 h 821"/>
                <a:gd name="T6" fmla="*/ 25472 w 1586"/>
                <a:gd name="T7" fmla="*/ 4056 h 821"/>
                <a:gd name="T8" fmla="*/ 25135 w 1586"/>
                <a:gd name="T9" fmla="*/ 4205 h 821"/>
                <a:gd name="T10" fmla="*/ 21676 w 1586"/>
                <a:gd name="T11" fmla="*/ 4030 h 821"/>
                <a:gd name="T12" fmla="*/ 18385 w 1586"/>
                <a:gd name="T13" fmla="*/ 4154 h 821"/>
                <a:gd name="T14" fmla="*/ 665 w 1586"/>
                <a:gd name="T15" fmla="*/ 1530 h 821"/>
                <a:gd name="T16" fmla="*/ 0 w 1586"/>
                <a:gd name="T17" fmla="*/ 769 h 821"/>
                <a:gd name="T18" fmla="*/ 737 w 1586"/>
                <a:gd name="T19" fmla="*/ 162 h 821"/>
                <a:gd name="T20" fmla="*/ 2200 w 1586"/>
                <a:gd name="T21" fmla="*/ 0 h 821"/>
                <a:gd name="T22" fmla="*/ 220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1704 h 747"/>
                <a:gd name="T2" fmla="*/ 15111 w 1049"/>
                <a:gd name="T3" fmla="*/ 3920 h 747"/>
                <a:gd name="T4" fmla="*/ 15392 w 1049"/>
                <a:gd name="T5" fmla="*/ 2803 h 747"/>
                <a:gd name="T6" fmla="*/ 17194 w 1049"/>
                <a:gd name="T7" fmla="*/ 2216 h 747"/>
                <a:gd name="T8" fmla="*/ 1278 w 1049"/>
                <a:gd name="T9" fmla="*/ 0 h 747"/>
                <a:gd name="T10" fmla="*/ 0 w 1049"/>
                <a:gd name="T11" fmla="*/ 664 h 747"/>
                <a:gd name="T12" fmla="*/ 0 w 1049"/>
                <a:gd name="T13" fmla="*/ 1704 h 747"/>
                <a:gd name="T14" fmla="*/ 0 w 1049"/>
                <a:gd name="T15" fmla="*/ 170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748 w 150"/>
                  <a:gd name="T1" fmla="*/ 0 h 173"/>
                  <a:gd name="T2" fmla="*/ 643 w 150"/>
                  <a:gd name="T3" fmla="*/ 364 h 173"/>
                  <a:gd name="T4" fmla="*/ 0 w 150"/>
                  <a:gd name="T5" fmla="*/ 950 h 173"/>
                  <a:gd name="T6" fmla="*/ 1272 w 150"/>
                  <a:gd name="T7" fmla="*/ 878 h 173"/>
                  <a:gd name="T8" fmla="*/ 1639 w 150"/>
                  <a:gd name="T9" fmla="*/ 464 h 173"/>
                  <a:gd name="T10" fmla="*/ 2391 w 150"/>
                  <a:gd name="T11" fmla="*/ 147 h 173"/>
                  <a:gd name="T12" fmla="*/ 1748 w 150"/>
                  <a:gd name="T13" fmla="*/ 0 h 173"/>
                  <a:gd name="T14" fmla="*/ 174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532 w 1684"/>
                  <a:gd name="T1" fmla="*/ 0 h 880"/>
                  <a:gd name="T2" fmla="*/ 1024 w 1684"/>
                  <a:gd name="T3" fmla="*/ 270 h 880"/>
                  <a:gd name="T4" fmla="*/ 0 w 1684"/>
                  <a:gd name="T5" fmla="*/ 1079 h 880"/>
                  <a:gd name="T6" fmla="*/ 1092 w 1684"/>
                  <a:gd name="T7" fmla="*/ 1861 h 880"/>
                  <a:gd name="T8" fmla="*/ 19196 w 1684"/>
                  <a:gd name="T9" fmla="*/ 4495 h 880"/>
                  <a:gd name="T10" fmla="*/ 23096 w 1684"/>
                  <a:gd name="T11" fmla="*/ 4331 h 880"/>
                  <a:gd name="T12" fmla="*/ 26256 w 1684"/>
                  <a:gd name="T13" fmla="*/ 4564 h 880"/>
                  <a:gd name="T14" fmla="*/ 27353 w 1684"/>
                  <a:gd name="T15" fmla="*/ 4194 h 880"/>
                  <a:gd name="T16" fmla="*/ 24393 w 1684"/>
                  <a:gd name="T17" fmla="*/ 3442 h 880"/>
                  <a:gd name="T18" fmla="*/ 23191 w 1684"/>
                  <a:gd name="T19" fmla="*/ 2658 h 880"/>
                  <a:gd name="T20" fmla="*/ 22243 w 1684"/>
                  <a:gd name="T21" fmla="*/ 2733 h 880"/>
                  <a:gd name="T22" fmla="*/ 23370 w 1684"/>
                  <a:gd name="T23" fmla="*/ 3442 h 880"/>
                  <a:gd name="T24" fmla="*/ 25630 w 1684"/>
                  <a:gd name="T25" fmla="*/ 4197 h 880"/>
                  <a:gd name="T26" fmla="*/ 22953 w 1684"/>
                  <a:gd name="T27" fmla="*/ 4081 h 880"/>
                  <a:gd name="T28" fmla="*/ 19796 w 1684"/>
                  <a:gd name="T29" fmla="*/ 4217 h 880"/>
                  <a:gd name="T30" fmla="*/ 20380 w 1684"/>
                  <a:gd name="T31" fmla="*/ 3368 h 880"/>
                  <a:gd name="T32" fmla="*/ 21733 w 1684"/>
                  <a:gd name="T33" fmla="*/ 2790 h 880"/>
                  <a:gd name="T34" fmla="*/ 20149 w 1684"/>
                  <a:gd name="T35" fmla="*/ 2862 h 880"/>
                  <a:gd name="T36" fmla="*/ 18921 w 1684"/>
                  <a:gd name="T37" fmla="*/ 3414 h 880"/>
                  <a:gd name="T38" fmla="*/ 18503 w 1684"/>
                  <a:gd name="T39" fmla="*/ 4104 h 880"/>
                  <a:gd name="T40" fmla="*/ 1740 w 1684"/>
                  <a:gd name="T41" fmla="*/ 1607 h 880"/>
                  <a:gd name="T42" fmla="*/ 1296 w 1684"/>
                  <a:gd name="T43" fmla="*/ 1114 h 880"/>
                  <a:gd name="T44" fmla="*/ 1672 w 1684"/>
                  <a:gd name="T45" fmla="*/ 495 h 880"/>
                  <a:gd name="T46" fmla="*/ 3519 w 1684"/>
                  <a:gd name="T47" fmla="*/ 0 h 880"/>
                  <a:gd name="T48" fmla="*/ 2532 w 1684"/>
                  <a:gd name="T49" fmla="*/ 0 h 880"/>
                  <a:gd name="T50" fmla="*/ 253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626 w 1190"/>
                  <a:gd name="T1" fmla="*/ 0 h 500"/>
                  <a:gd name="T2" fmla="*/ 19325 w 1190"/>
                  <a:gd name="T3" fmla="*/ 2533 h 500"/>
                  <a:gd name="T4" fmla="*/ 17462 w 1190"/>
                  <a:gd name="T5" fmla="*/ 2585 h 500"/>
                  <a:gd name="T6" fmla="*/ 0 w 1190"/>
                  <a:gd name="T7" fmla="*/ 139 h 500"/>
                  <a:gd name="T8" fmla="*/ 1626 w 1190"/>
                  <a:gd name="T9" fmla="*/ 0 h 500"/>
                  <a:gd name="T10" fmla="*/ 162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908 w 160"/>
                  <a:gd name="T1" fmla="*/ 0 h 335"/>
                  <a:gd name="T2" fmla="*/ 312 w 160"/>
                  <a:gd name="T3" fmla="*/ 537 h 335"/>
                  <a:gd name="T4" fmla="*/ 0 w 160"/>
                  <a:gd name="T5" fmla="*/ 1155 h 335"/>
                  <a:gd name="T6" fmla="*/ 548 w 160"/>
                  <a:gd name="T7" fmla="*/ 1580 h 335"/>
                  <a:gd name="T8" fmla="*/ 1539 w 160"/>
                  <a:gd name="T9" fmla="*/ 1685 h 335"/>
                  <a:gd name="T10" fmla="*/ 1249 w 160"/>
                  <a:gd name="T11" fmla="*/ 771 h 335"/>
                  <a:gd name="T12" fmla="*/ 2625 w 160"/>
                  <a:gd name="T13" fmla="*/ 88 h 335"/>
                  <a:gd name="T14" fmla="*/ 1908 w 160"/>
                  <a:gd name="T15" fmla="*/ 0 h 335"/>
                  <a:gd name="T16" fmla="*/ 190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28 w 489"/>
                  <a:gd name="T1" fmla="*/ 180 h 296"/>
                  <a:gd name="T2" fmla="*/ 2539 w 489"/>
                  <a:gd name="T3" fmla="*/ 347 h 296"/>
                  <a:gd name="T4" fmla="*/ 5152 w 489"/>
                  <a:gd name="T5" fmla="*/ 718 h 296"/>
                  <a:gd name="T6" fmla="*/ 6996 w 489"/>
                  <a:gd name="T7" fmla="*/ 1273 h 296"/>
                  <a:gd name="T8" fmla="*/ 5183 w 489"/>
                  <a:gd name="T9" fmla="*/ 1204 h 296"/>
                  <a:gd name="T10" fmla="*/ 2204 w 489"/>
                  <a:gd name="T11" fmla="*/ 764 h 296"/>
                  <a:gd name="T12" fmla="*/ 793 w 489"/>
                  <a:gd name="T13" fmla="*/ 419 h 296"/>
                  <a:gd name="T14" fmla="*/ 1696 w 489"/>
                  <a:gd name="T15" fmla="*/ 853 h 296"/>
                  <a:gd name="T16" fmla="*/ 4323 w 489"/>
                  <a:gd name="T17" fmla="*/ 1411 h 296"/>
                  <a:gd name="T18" fmla="*/ 7405 w 489"/>
                  <a:gd name="T19" fmla="*/ 1552 h 296"/>
                  <a:gd name="T20" fmla="*/ 7772 w 489"/>
                  <a:gd name="T21" fmla="*/ 1172 h 296"/>
                  <a:gd name="T22" fmla="*/ 6264 w 489"/>
                  <a:gd name="T23" fmla="*/ 630 h 296"/>
                  <a:gd name="T24" fmla="*/ 2699 w 489"/>
                  <a:gd name="T25" fmla="*/ 90 h 296"/>
                  <a:gd name="T26" fmla="*/ 0 w 489"/>
                  <a:gd name="T27" fmla="*/ 0 h 296"/>
                  <a:gd name="T28" fmla="*/ 228 w 489"/>
                  <a:gd name="T29" fmla="*/ 180 h 296"/>
                  <a:gd name="T30" fmla="*/ 228 w 489"/>
                  <a:gd name="T31" fmla="*/ 18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14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123 w 794"/>
                <a:gd name="T1" fmla="*/ 25 h 414"/>
                <a:gd name="T2" fmla="*/ 110 w 794"/>
                <a:gd name="T3" fmla="*/ 20 h 414"/>
                <a:gd name="T4" fmla="*/ 86 w 794"/>
                <a:gd name="T5" fmla="*/ 13 h 414"/>
                <a:gd name="T6" fmla="*/ 10 w 794"/>
                <a:gd name="T7" fmla="*/ 0 h 414"/>
                <a:gd name="T8" fmla="*/ 4 w 794"/>
                <a:gd name="T9" fmla="*/ 1 h 414"/>
                <a:gd name="T10" fmla="*/ 0 w 794"/>
                <a:gd name="T11" fmla="*/ 6 h 414"/>
                <a:gd name="T12" fmla="*/ 4 w 794"/>
                <a:gd name="T13" fmla="*/ 10 h 414"/>
                <a:gd name="T14" fmla="*/ 89 w 794"/>
                <a:gd name="T15" fmla="*/ 26 h 414"/>
                <a:gd name="T16" fmla="*/ 107 w 794"/>
                <a:gd name="T17" fmla="*/ 25 h 414"/>
                <a:gd name="T18" fmla="*/ 122 w 794"/>
                <a:gd name="T19" fmla="*/ 26 h 414"/>
                <a:gd name="T20" fmla="*/ 123 w 794"/>
                <a:gd name="T21" fmla="*/ 25 h 414"/>
                <a:gd name="T22" fmla="*/ 123 w 794"/>
                <a:gd name="T23" fmla="*/ 25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1 w 1586"/>
                <a:gd name="T3" fmla="*/ 0 h 821"/>
                <a:gd name="T4" fmla="*/ 1 w 1586"/>
                <a:gd name="T5" fmla="*/ 0 h 821"/>
                <a:gd name="T6" fmla="*/ 1 w 1586"/>
                <a:gd name="T7" fmla="*/ 0 h 821"/>
                <a:gd name="T8" fmla="*/ 1 w 1586"/>
                <a:gd name="T9" fmla="*/ 0 h 821"/>
                <a:gd name="T10" fmla="*/ 1 w 1586"/>
                <a:gd name="T11" fmla="*/ 0 h 821"/>
                <a:gd name="T12" fmla="*/ 1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1 w 1049"/>
                <a:gd name="T3" fmla="*/ 0 h 747"/>
                <a:gd name="T4" fmla="*/ 1 w 1049"/>
                <a:gd name="T5" fmla="*/ 0 h 747"/>
                <a:gd name="T6" fmla="*/ 1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1 w 1684"/>
                  <a:gd name="T9" fmla="*/ 0 h 880"/>
                  <a:gd name="T10" fmla="*/ 1 w 1684"/>
                  <a:gd name="T11" fmla="*/ 0 h 880"/>
                  <a:gd name="T12" fmla="*/ 1 w 1684"/>
                  <a:gd name="T13" fmla="*/ 0 h 880"/>
                  <a:gd name="T14" fmla="*/ 1 w 1684"/>
                  <a:gd name="T15" fmla="*/ 0 h 880"/>
                  <a:gd name="T16" fmla="*/ 1 w 1684"/>
                  <a:gd name="T17" fmla="*/ 0 h 880"/>
                  <a:gd name="T18" fmla="*/ 1 w 1684"/>
                  <a:gd name="T19" fmla="*/ 0 h 880"/>
                  <a:gd name="T20" fmla="*/ 1 w 1684"/>
                  <a:gd name="T21" fmla="*/ 0 h 880"/>
                  <a:gd name="T22" fmla="*/ 1 w 1684"/>
                  <a:gd name="T23" fmla="*/ 0 h 880"/>
                  <a:gd name="T24" fmla="*/ 1 w 1684"/>
                  <a:gd name="T25" fmla="*/ 0 h 880"/>
                  <a:gd name="T26" fmla="*/ 1 w 1684"/>
                  <a:gd name="T27" fmla="*/ 0 h 880"/>
                  <a:gd name="T28" fmla="*/ 1 w 1684"/>
                  <a:gd name="T29" fmla="*/ 0 h 880"/>
                  <a:gd name="T30" fmla="*/ 1 w 1684"/>
                  <a:gd name="T31" fmla="*/ 0 h 880"/>
                  <a:gd name="T32" fmla="*/ 1 w 1684"/>
                  <a:gd name="T33" fmla="*/ 0 h 880"/>
                  <a:gd name="T34" fmla="*/ 1 w 1684"/>
                  <a:gd name="T35" fmla="*/ 0 h 880"/>
                  <a:gd name="T36" fmla="*/ 1 w 1684"/>
                  <a:gd name="T37" fmla="*/ 0 h 880"/>
                  <a:gd name="T38" fmla="*/ 1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1 w 1190"/>
                  <a:gd name="T3" fmla="*/ 0 h 500"/>
                  <a:gd name="T4" fmla="*/ 1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2" y="5054615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1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ECDCB-B1D7-478B-9EEB-58474C9102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87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2830F-4D3E-4E2A-94CB-102B8A3F4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75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92C97-BB57-4FE3-8E80-CC57E18FA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48EE-A43D-46E3-AB89-44DC40E249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9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D8A0-4F04-4B86-96B4-9D8FD3DF0D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19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52E1A-8E2A-483F-87E3-B1C8A20EB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32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D3FC4-EE08-4026-8974-6FDEFCE99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74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385D-AF58-4AA4-AB03-989023E6E1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47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8E03-0843-476B-9996-FF5D3740F0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01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07CFF-51EB-4887-995E-3EA11FB440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89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EBB5D-C35A-4CB0-B0C0-20C918BD1E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4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B9DCA-66DD-4FA1-AD3C-8E3747D43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58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"/>
          <p:cNvSpPr/>
          <p:nvPr/>
        </p:nvSpPr>
        <p:spPr>
          <a:xfrm>
            <a:off x="8365816" y="118386"/>
            <a:ext cx="707354" cy="325795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algn="ctr" defTabSz="410541" hangingPunct="0">
              <a:defRPr sz="2200"/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7" name="Rounded Rectangle"/>
          <p:cNvSpPr/>
          <p:nvPr/>
        </p:nvSpPr>
        <p:spPr>
          <a:xfrm>
            <a:off x="2662727" y="118386"/>
            <a:ext cx="3818544" cy="325795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algn="ctr" defTabSz="410541" hangingPunct="0">
              <a:defRPr sz="2200"/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Rounded Rectangle"/>
          <p:cNvSpPr/>
          <p:nvPr/>
        </p:nvSpPr>
        <p:spPr>
          <a:xfrm>
            <a:off x="3996380" y="6416770"/>
            <a:ext cx="1151265" cy="325796"/>
          </a:xfrm>
          <a:prstGeom prst="roundRect">
            <a:avLst>
              <a:gd name="adj" fmla="val 3426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defTabSz="410541" hangingPunct="0">
              <a:defRPr sz="2200">
                <a:solidFill>
                  <a:srgbClr val="04A9B3"/>
                </a:solidFill>
              </a:defRPr>
            </a:pPr>
            <a:endParaRPr sz="1500" kern="0">
              <a:solidFill>
                <a:srgbClr val="04A9B3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29" name="Strips_ISW8_2.jpg" descr="Strips_ISW8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1.png" descr="imag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48" y="-67175"/>
            <a:ext cx="1238887" cy="696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Home.png" descr="Home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90859" y="6352799"/>
            <a:ext cx="453741" cy="45374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"/>
          <p:cNvSpPr txBox="1">
            <a:spLocks noGrp="1"/>
          </p:cNvSpPr>
          <p:nvPr>
            <p:ph type="body" sz="quarter" idx="13"/>
          </p:nvPr>
        </p:nvSpPr>
        <p:spPr>
          <a:xfrm>
            <a:off x="2679841" y="60566"/>
            <a:ext cx="3784331" cy="44142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 sz="2400">
                <a:solidFill>
                  <a:srgbClr val="FACA60"/>
                </a:solidFill>
              </a:defRPr>
            </a:pPr>
            <a:endParaRPr/>
          </a:p>
        </p:txBody>
      </p:sp>
      <p:sp>
        <p:nvSpPr>
          <p:cNvPr id="33" name="Text"/>
          <p:cNvSpPr txBox="1">
            <a:spLocks noGrp="1"/>
          </p:cNvSpPr>
          <p:nvPr>
            <p:ph type="body" sz="quarter" idx="14"/>
          </p:nvPr>
        </p:nvSpPr>
        <p:spPr>
          <a:xfrm>
            <a:off x="4109297" y="6358975"/>
            <a:ext cx="925431" cy="441423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>
              <a:defRPr sz="2400">
                <a:solidFill>
                  <a:srgbClr val="FACA60"/>
                </a:solidFill>
              </a:defRPr>
            </a:pPr>
            <a:endParaRPr/>
          </a:p>
        </p:txBody>
      </p:sp>
      <p:sp>
        <p:nvSpPr>
          <p:cNvPr id="34" name="Arrow">
            <a:hlinkClick r:id="" action="ppaction://hlinkshowjump?jump=nextslide"/>
          </p:cNvPr>
          <p:cNvSpPr/>
          <p:nvPr/>
        </p:nvSpPr>
        <p:spPr>
          <a:xfrm>
            <a:off x="8746659" y="162510"/>
            <a:ext cx="284285" cy="237547"/>
          </a:xfrm>
          <a:prstGeom prst="rightArrow">
            <a:avLst>
              <a:gd name="adj1" fmla="val 39534"/>
              <a:gd name="adj2" fmla="val 69054"/>
            </a:avLst>
          </a:prstGeom>
          <a:solidFill>
            <a:srgbClr val="FACA60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defTabSz="410541" hangingPunct="0"/>
            <a:endParaRPr sz="17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5" name="Arrow">
            <a:hlinkClick r:id="" action="ppaction://hlinkshowjump?jump=previousslide"/>
          </p:cNvPr>
          <p:cNvSpPr/>
          <p:nvPr/>
        </p:nvSpPr>
        <p:spPr>
          <a:xfrm flipH="1">
            <a:off x="8398402" y="162510"/>
            <a:ext cx="284285" cy="237547"/>
          </a:xfrm>
          <a:prstGeom prst="rightArrow">
            <a:avLst>
              <a:gd name="adj1" fmla="val 39534"/>
              <a:gd name="adj2" fmla="val 69054"/>
            </a:avLst>
          </a:prstGeom>
          <a:solidFill>
            <a:srgbClr val="FACA60"/>
          </a:solidFill>
          <a:ln w="12700">
            <a:miter lim="400000"/>
          </a:ln>
        </p:spPr>
        <p:txBody>
          <a:bodyPr lIns="35697" tIns="35697" rIns="35697" bIns="35697" anchor="ctr"/>
          <a:lstStyle/>
          <a:p>
            <a:pPr defTabSz="410541" hangingPunct="0"/>
            <a:endParaRPr sz="17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0490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11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70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9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56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12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7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24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41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52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0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45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9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6129-59E3-4CDE-A5ED-0B5EEE8D4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27E12-EC62-41D2-8A81-48933E8F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2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4"/>
          <p:cNvGrpSpPr>
            <a:grpSpLocks/>
          </p:cNvGrpSpPr>
          <p:nvPr userDrawn="1"/>
        </p:nvGrpSpPr>
        <p:grpSpPr bwMode="auto">
          <a:xfrm>
            <a:off x="197644" y="333376"/>
            <a:ext cx="8695135" cy="6119813"/>
            <a:chOff x="263352" y="405344"/>
            <a:chExt cx="11593288" cy="6120000"/>
          </a:xfrm>
        </p:grpSpPr>
        <p:sp>
          <p:nvSpPr>
            <p:cNvPr id="4" name="矩形 5"/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8"/>
            <p:cNvSpPr/>
            <p:nvPr/>
          </p:nvSpPr>
          <p:spPr>
            <a:xfrm>
              <a:off x="366538" y="476784"/>
              <a:ext cx="11386916" cy="597712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203313"/>
      </p:ext>
    </p:extLst>
  </p:cSld>
  <p:clrMapOvr>
    <a:masterClrMapping/>
  </p:clrMapOvr>
  <p:transition advClick="0" advTm="2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 rot="10800000" flipH="1">
            <a:off x="5090926" y="5489359"/>
            <a:ext cx="3994477" cy="15999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2" name="Google Shape;152;p8"/>
          <p:cNvSpPr/>
          <p:nvPr/>
        </p:nvSpPr>
        <p:spPr>
          <a:xfrm rot="-554252">
            <a:off x="4622134" y="472287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3567575" y="1625800"/>
            <a:ext cx="4826400" cy="3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8"/>
          <p:cNvSpPr/>
          <p:nvPr/>
        </p:nvSpPr>
        <p:spPr>
          <a:xfrm flipH="1">
            <a:off x="-319481" y="-9"/>
            <a:ext cx="3701668" cy="21466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5" name="Google Shape;155;p8"/>
          <p:cNvSpPr/>
          <p:nvPr/>
        </p:nvSpPr>
        <p:spPr>
          <a:xfrm rot="-554260">
            <a:off x="8457000" y="3823164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6" name="Google Shape;156;p8"/>
          <p:cNvSpPr/>
          <p:nvPr/>
        </p:nvSpPr>
        <p:spPr>
          <a:xfrm rot="-554260">
            <a:off x="3452710" y="618837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157" name="Google Shape;157;p8"/>
          <p:cNvSpPr/>
          <p:nvPr/>
        </p:nvSpPr>
        <p:spPr>
          <a:xfrm rot="-554260">
            <a:off x="6816185" y="106997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grpSp>
        <p:nvGrpSpPr>
          <p:cNvPr id="158" name="Google Shape;158;p8"/>
          <p:cNvGrpSpPr/>
          <p:nvPr/>
        </p:nvGrpSpPr>
        <p:grpSpPr>
          <a:xfrm>
            <a:off x="2310926" y="-10333"/>
            <a:ext cx="806914" cy="2036381"/>
            <a:chOff x="7695325" y="-98162"/>
            <a:chExt cx="806914" cy="1527286"/>
          </a:xfrm>
        </p:grpSpPr>
        <p:sp>
          <p:nvSpPr>
            <p:cNvPr id="159" name="Google Shape;159;p8"/>
            <p:cNvSpPr/>
            <p:nvPr/>
          </p:nvSpPr>
          <p:spPr>
            <a:xfrm>
              <a:off x="8112175" y="-98162"/>
              <a:ext cx="9700" cy="1329531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636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78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303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430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918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5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066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19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76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472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278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6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84" indent="0" algn="ctr">
              <a:buNone/>
              <a:defRPr/>
            </a:lvl2pPr>
            <a:lvl3pPr marL="913570" indent="0" algn="ctr">
              <a:buNone/>
              <a:defRPr/>
            </a:lvl3pPr>
            <a:lvl4pPr marL="1370361" indent="0" algn="ctr">
              <a:buNone/>
              <a:defRPr/>
            </a:lvl4pPr>
            <a:lvl5pPr marL="1827147" indent="0" algn="ctr">
              <a:buNone/>
              <a:defRPr/>
            </a:lvl5pPr>
            <a:lvl6pPr marL="2283931" indent="0" algn="ctr">
              <a:buNone/>
              <a:defRPr/>
            </a:lvl6pPr>
            <a:lvl7pPr marL="2740722" indent="0" algn="ctr">
              <a:buNone/>
              <a:defRPr/>
            </a:lvl7pPr>
            <a:lvl8pPr marL="3197505" indent="0" algn="ctr">
              <a:buNone/>
              <a:defRPr/>
            </a:lvl8pPr>
            <a:lvl9pPr marL="365429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A492F-441A-468D-A482-F355C879E9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426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5F2C3-66FB-4AC7-A177-CB80F6C6EF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707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1900"/>
            </a:lvl1pPr>
            <a:lvl2pPr marL="456784" indent="0">
              <a:buNone/>
              <a:defRPr sz="1800"/>
            </a:lvl2pPr>
            <a:lvl3pPr marL="913570" indent="0">
              <a:buNone/>
              <a:defRPr sz="1600"/>
            </a:lvl3pPr>
            <a:lvl4pPr marL="1370361" indent="0">
              <a:buNone/>
              <a:defRPr sz="1400"/>
            </a:lvl4pPr>
            <a:lvl5pPr marL="1827147" indent="0">
              <a:buNone/>
              <a:defRPr sz="1400"/>
            </a:lvl5pPr>
            <a:lvl6pPr marL="2283931" indent="0">
              <a:buNone/>
              <a:defRPr sz="1400"/>
            </a:lvl6pPr>
            <a:lvl7pPr marL="2740722" indent="0">
              <a:buNone/>
              <a:defRPr sz="1400"/>
            </a:lvl7pPr>
            <a:lvl8pPr marL="3197505" indent="0">
              <a:buNone/>
              <a:defRPr sz="1400"/>
            </a:lvl8pPr>
            <a:lvl9pPr marL="365429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7FDB2-27B3-429E-A81C-DB1AD46221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25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5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3C2DC-1135-4E20-A4A7-AE78361C1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8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784" indent="0">
              <a:buNone/>
              <a:defRPr sz="1900" b="1"/>
            </a:lvl2pPr>
            <a:lvl3pPr marL="913570" indent="0">
              <a:buNone/>
              <a:defRPr sz="1800" b="1"/>
            </a:lvl3pPr>
            <a:lvl4pPr marL="1370361" indent="0">
              <a:buNone/>
              <a:defRPr sz="1600" b="1"/>
            </a:lvl4pPr>
            <a:lvl5pPr marL="1827147" indent="0">
              <a:buNone/>
              <a:defRPr sz="1600" b="1"/>
            </a:lvl5pPr>
            <a:lvl6pPr marL="2283931" indent="0">
              <a:buNone/>
              <a:defRPr sz="1600" b="1"/>
            </a:lvl6pPr>
            <a:lvl7pPr marL="2740722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784" indent="0">
              <a:buNone/>
              <a:defRPr sz="1900" b="1"/>
            </a:lvl2pPr>
            <a:lvl3pPr marL="913570" indent="0">
              <a:buNone/>
              <a:defRPr sz="1800" b="1"/>
            </a:lvl3pPr>
            <a:lvl4pPr marL="1370361" indent="0">
              <a:buNone/>
              <a:defRPr sz="1600" b="1"/>
            </a:lvl4pPr>
            <a:lvl5pPr marL="1827147" indent="0">
              <a:buNone/>
              <a:defRPr sz="1600" b="1"/>
            </a:lvl5pPr>
            <a:lvl6pPr marL="2283931" indent="0">
              <a:buNone/>
              <a:defRPr sz="1600" b="1"/>
            </a:lvl6pPr>
            <a:lvl7pPr marL="2740722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46E23-5344-4BB8-A48D-03D9F917A5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162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54563-41AA-4D70-B084-FF48558F4E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070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DB225-2DD6-4047-879E-3FA6DC5240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4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1"/>
            <a:ext cx="5111750" cy="5853113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4" indent="0">
              <a:buNone/>
              <a:defRPr sz="1200"/>
            </a:lvl2pPr>
            <a:lvl3pPr marL="913570" indent="0">
              <a:buNone/>
              <a:defRPr sz="1000"/>
            </a:lvl3pPr>
            <a:lvl4pPr marL="1370361" indent="0">
              <a:buNone/>
              <a:defRPr sz="900"/>
            </a:lvl4pPr>
            <a:lvl5pPr marL="1827147" indent="0">
              <a:buNone/>
              <a:defRPr sz="900"/>
            </a:lvl5pPr>
            <a:lvl6pPr marL="2283931" indent="0">
              <a:buNone/>
              <a:defRPr sz="900"/>
            </a:lvl6pPr>
            <a:lvl7pPr marL="2740722" indent="0">
              <a:buNone/>
              <a:defRPr sz="900"/>
            </a:lvl7pPr>
            <a:lvl8pPr marL="3197505" indent="0">
              <a:buNone/>
              <a:defRPr sz="900"/>
            </a:lvl8pPr>
            <a:lvl9pPr marL="36542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756E1-3FBB-48BA-AF4B-6492A18D70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686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6784" indent="0">
              <a:buNone/>
              <a:defRPr sz="2700"/>
            </a:lvl2pPr>
            <a:lvl3pPr marL="913570" indent="0">
              <a:buNone/>
              <a:defRPr sz="2300"/>
            </a:lvl3pPr>
            <a:lvl4pPr marL="1370361" indent="0">
              <a:buNone/>
              <a:defRPr sz="1900"/>
            </a:lvl4pPr>
            <a:lvl5pPr marL="1827147" indent="0">
              <a:buNone/>
              <a:defRPr sz="1900"/>
            </a:lvl5pPr>
            <a:lvl6pPr marL="2283931" indent="0">
              <a:buNone/>
              <a:defRPr sz="1900"/>
            </a:lvl6pPr>
            <a:lvl7pPr marL="2740722" indent="0">
              <a:buNone/>
              <a:defRPr sz="1900"/>
            </a:lvl7pPr>
            <a:lvl8pPr marL="3197505" indent="0">
              <a:buNone/>
              <a:defRPr sz="1900"/>
            </a:lvl8pPr>
            <a:lvl9pPr marL="3654293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4" indent="0">
              <a:buNone/>
              <a:defRPr sz="1200"/>
            </a:lvl2pPr>
            <a:lvl3pPr marL="913570" indent="0">
              <a:buNone/>
              <a:defRPr sz="1000"/>
            </a:lvl3pPr>
            <a:lvl4pPr marL="1370361" indent="0">
              <a:buNone/>
              <a:defRPr sz="900"/>
            </a:lvl4pPr>
            <a:lvl5pPr marL="1827147" indent="0">
              <a:buNone/>
              <a:defRPr sz="900"/>
            </a:lvl5pPr>
            <a:lvl6pPr marL="2283931" indent="0">
              <a:buNone/>
              <a:defRPr sz="900"/>
            </a:lvl6pPr>
            <a:lvl7pPr marL="2740722" indent="0">
              <a:buNone/>
              <a:defRPr sz="900"/>
            </a:lvl7pPr>
            <a:lvl8pPr marL="3197505" indent="0">
              <a:buNone/>
              <a:defRPr sz="900"/>
            </a:lvl8pPr>
            <a:lvl9pPr marL="36542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27C50-C144-4F5F-89B5-6209060242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163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FD7BC-DCE3-45FC-9623-EE86C12C3A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30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E01D-23CC-4712-8E7D-ABD0599831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497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4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3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87DEBF-B2EF-4E69-8722-D26F06C943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967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12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8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7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9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0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9DF25-E717-4813-AD22-10A90B1D5B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77" y="24615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46" y="192094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 w 2177"/>
                <a:gd name="T1" fmla="*/ 5 h 1298"/>
                <a:gd name="T2" fmla="*/ 6 w 2177"/>
                <a:gd name="T3" fmla="*/ 5 h 1298"/>
                <a:gd name="T4" fmla="*/ 6 w 2177"/>
                <a:gd name="T5" fmla="*/ 2 h 1298"/>
                <a:gd name="T6" fmla="*/ 9 w 2177"/>
                <a:gd name="T7" fmla="*/ 2 h 1298"/>
                <a:gd name="T8" fmla="*/ 9 w 2177"/>
                <a:gd name="T9" fmla="*/ 1 h 1298"/>
                <a:gd name="T10" fmla="*/ 9 w 2177"/>
                <a:gd name="T11" fmla="*/ 1 h 1298"/>
                <a:gd name="T12" fmla="*/ 5 w 2177"/>
                <a:gd name="T13" fmla="*/ 1 h 1298"/>
                <a:gd name="T14" fmla="*/ 5 w 2177"/>
                <a:gd name="T15" fmla="*/ 1 h 1298"/>
                <a:gd name="T16" fmla="*/ 5 w 2177"/>
                <a:gd name="T17" fmla="*/ 0 h 1298"/>
                <a:gd name="T18" fmla="*/ 4 w 2177"/>
                <a:gd name="T19" fmla="*/ 1 h 1298"/>
                <a:gd name="T20" fmla="*/ 4 w 2177"/>
                <a:gd name="T21" fmla="*/ 1 h 1298"/>
                <a:gd name="T22" fmla="*/ 4 w 2177"/>
                <a:gd name="T23" fmla="*/ 2 h 1298"/>
                <a:gd name="T24" fmla="*/ 3 w 2177"/>
                <a:gd name="T25" fmla="*/ 2 h 1298"/>
                <a:gd name="T26" fmla="*/ 4 w 2177"/>
                <a:gd name="T27" fmla="*/ 2 h 1298"/>
                <a:gd name="T28" fmla="*/ 5 w 2177"/>
                <a:gd name="T29" fmla="*/ 4 h 1298"/>
                <a:gd name="T30" fmla="*/ 1 w 2177"/>
                <a:gd name="T31" fmla="*/ 2 h 1298"/>
                <a:gd name="T32" fmla="*/ 1 w 2177"/>
                <a:gd name="T33" fmla="*/ 2 h 1298"/>
                <a:gd name="T34" fmla="*/ 0 w 2177"/>
                <a:gd name="T35" fmla="*/ 3 h 1298"/>
                <a:gd name="T36" fmla="*/ 1 w 2177"/>
                <a:gd name="T37" fmla="*/ 4 h 1298"/>
                <a:gd name="T38" fmla="*/ 5 w 2177"/>
                <a:gd name="T39" fmla="*/ 6 h 1298"/>
                <a:gd name="T40" fmla="*/ 6 w 2177"/>
                <a:gd name="T41" fmla="*/ 5 h 1298"/>
                <a:gd name="T42" fmla="*/ 7 w 2177"/>
                <a:gd name="T43" fmla="*/ 6 h 1298"/>
                <a:gd name="T44" fmla="*/ 7 w 2177"/>
                <a:gd name="T45" fmla="*/ 5 h 1298"/>
                <a:gd name="T46" fmla="*/ 7 w 2177"/>
                <a:gd name="T47" fmla="*/ 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2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2 h 821"/>
                <a:gd name="T4" fmla="*/ 5 w 1586"/>
                <a:gd name="T5" fmla="*/ 2 h 821"/>
                <a:gd name="T6" fmla="*/ 6 w 1586"/>
                <a:gd name="T7" fmla="*/ 3 h 821"/>
                <a:gd name="T8" fmla="*/ 6 w 1586"/>
                <a:gd name="T9" fmla="*/ 3 h 821"/>
                <a:gd name="T10" fmla="*/ 5 w 1586"/>
                <a:gd name="T11" fmla="*/ 3 h 821"/>
                <a:gd name="T12" fmla="*/ 4 w 1586"/>
                <a:gd name="T13" fmla="*/ 3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 h 747"/>
                <a:gd name="T2" fmla="*/ 4 w 1049"/>
                <a:gd name="T3" fmla="*/ 3 h 747"/>
                <a:gd name="T4" fmla="*/ 4 w 1049"/>
                <a:gd name="T5" fmla="*/ 3 h 747"/>
                <a:gd name="T6" fmla="*/ 5 w 1049"/>
                <a:gd name="T7" fmla="*/ 2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2 h 747"/>
                <a:gd name="T14" fmla="*/ 0 w 1049"/>
                <a:gd name="T15" fmla="*/ 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1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2 w 386"/>
                <a:gd name="T7" fmla="*/ 3 h 764"/>
                <a:gd name="T8" fmla="*/ 2 w 386"/>
                <a:gd name="T9" fmla="*/ 3 h 764"/>
                <a:gd name="T10" fmla="*/ 1 w 386"/>
                <a:gd name="T11" fmla="*/ 3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 w 728"/>
                <a:gd name="T1" fmla="*/ 0 h 348"/>
                <a:gd name="T2" fmla="*/ 0 w 728"/>
                <a:gd name="T3" fmla="*/ 1 h 348"/>
                <a:gd name="T4" fmla="*/ 1 w 728"/>
                <a:gd name="T5" fmla="*/ 2 h 348"/>
                <a:gd name="T6" fmla="*/ 3 w 728"/>
                <a:gd name="T7" fmla="*/ 1 h 348"/>
                <a:gd name="T8" fmla="*/ 3 w 728"/>
                <a:gd name="T9" fmla="*/ 1 h 348"/>
                <a:gd name="T10" fmla="*/ 3 w 728"/>
                <a:gd name="T11" fmla="*/ 0 h 348"/>
                <a:gd name="T12" fmla="*/ 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 w 312"/>
                <a:gd name="T1" fmla="*/ 0 h 135"/>
                <a:gd name="T2" fmla="*/ 0 w 312"/>
                <a:gd name="T3" fmla="*/ 0 h 135"/>
                <a:gd name="T4" fmla="*/ 2 w 312"/>
                <a:gd name="T5" fmla="*/ 0 h 135"/>
                <a:gd name="T6" fmla="*/ 2 w 312"/>
                <a:gd name="T7" fmla="*/ 0 h 135"/>
                <a:gd name="T8" fmla="*/ 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2 w 313"/>
                    <a:gd name="T7" fmla="*/ 0 h 175"/>
                    <a:gd name="T8" fmla="*/ 2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2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5 w 1190"/>
                  <a:gd name="T3" fmla="*/ 2 h 500"/>
                  <a:gd name="T4" fmla="*/ 5 w 1190"/>
                  <a:gd name="T5" fmla="*/ 2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1 w 489"/>
                  <a:gd name="T5" fmla="*/ 1 h 296"/>
                  <a:gd name="T6" fmla="*/ 1 w 489"/>
                  <a:gd name="T7" fmla="*/ 1 h 296"/>
                  <a:gd name="T8" fmla="*/ 1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1 w 489"/>
                  <a:gd name="T17" fmla="*/ 2 h 296"/>
                  <a:gd name="T18" fmla="*/ 1 w 489"/>
                  <a:gd name="T19" fmla="*/ 2 h 296"/>
                  <a:gd name="T20" fmla="*/ 1 w 489"/>
                  <a:gd name="T21" fmla="*/ 1 h 296"/>
                  <a:gd name="T22" fmla="*/ 1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1 h 478"/>
                  <a:gd name="T8" fmla="*/ 1 w 213"/>
                  <a:gd name="T9" fmla="*/ 1 h 478"/>
                  <a:gd name="T10" fmla="*/ 1 w 213"/>
                  <a:gd name="T11" fmla="*/ 1 h 478"/>
                  <a:gd name="T12" fmla="*/ 1 w 213"/>
                  <a:gd name="T13" fmla="*/ 1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2 h 880"/>
                    <a:gd name="T8" fmla="*/ 5 w 1684"/>
                    <a:gd name="T9" fmla="*/ 4 h 880"/>
                    <a:gd name="T10" fmla="*/ 6 w 1684"/>
                    <a:gd name="T11" fmla="*/ 4 h 880"/>
                    <a:gd name="T12" fmla="*/ 7 w 1684"/>
                    <a:gd name="T13" fmla="*/ 4 h 880"/>
                    <a:gd name="T14" fmla="*/ 7 w 1684"/>
                    <a:gd name="T15" fmla="*/ 4 h 880"/>
                    <a:gd name="T16" fmla="*/ 6 w 1684"/>
                    <a:gd name="T17" fmla="*/ 3 h 880"/>
                    <a:gd name="T18" fmla="*/ 6 w 1684"/>
                    <a:gd name="T19" fmla="*/ 2 h 880"/>
                    <a:gd name="T20" fmla="*/ 6 w 1684"/>
                    <a:gd name="T21" fmla="*/ 3 h 880"/>
                    <a:gd name="T22" fmla="*/ 6 w 1684"/>
                    <a:gd name="T23" fmla="*/ 3 h 880"/>
                    <a:gd name="T24" fmla="*/ 7 w 1684"/>
                    <a:gd name="T25" fmla="*/ 4 h 880"/>
                    <a:gd name="T26" fmla="*/ 6 w 1684"/>
                    <a:gd name="T27" fmla="*/ 4 h 880"/>
                    <a:gd name="T28" fmla="*/ 5 w 1684"/>
                    <a:gd name="T29" fmla="*/ 4 h 880"/>
                    <a:gd name="T30" fmla="*/ 5 w 1684"/>
                    <a:gd name="T31" fmla="*/ 3 h 880"/>
                    <a:gd name="T32" fmla="*/ 6 w 1684"/>
                    <a:gd name="T33" fmla="*/ 3 h 880"/>
                    <a:gd name="T34" fmla="*/ 5 w 1684"/>
                    <a:gd name="T35" fmla="*/ 3 h 880"/>
                    <a:gd name="T36" fmla="*/ 5 w 1684"/>
                    <a:gd name="T37" fmla="*/ 3 h 880"/>
                    <a:gd name="T38" fmla="*/ 5 w 1684"/>
                    <a:gd name="T39" fmla="*/ 4 h 880"/>
                    <a:gd name="T40" fmla="*/ 1 w 1684"/>
                    <a:gd name="T41" fmla="*/ 2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1 h 335"/>
                    <a:gd name="T8" fmla="*/ 1 w 160"/>
                    <a:gd name="T9" fmla="*/ 1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4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2 w 642"/>
                    <a:gd name="T7" fmla="*/ 0 h 1188"/>
                    <a:gd name="T8" fmla="*/ 2 w 642"/>
                    <a:gd name="T9" fmla="*/ 1 h 1188"/>
                    <a:gd name="T10" fmla="*/ 3 w 642"/>
                    <a:gd name="T11" fmla="*/ 5 h 1188"/>
                    <a:gd name="T12" fmla="*/ 3 w 642"/>
                    <a:gd name="T13" fmla="*/ 5 h 1188"/>
                    <a:gd name="T14" fmla="*/ 2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2 w 642"/>
                    <a:gd name="T23" fmla="*/ 4 h 1188"/>
                    <a:gd name="T24" fmla="*/ 1 w 642"/>
                    <a:gd name="T25" fmla="*/ 4 h 1188"/>
                    <a:gd name="T26" fmla="*/ 1 w 642"/>
                    <a:gd name="T27" fmla="*/ 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2 h 504"/>
                    <a:gd name="T6" fmla="*/ 1 w 192"/>
                    <a:gd name="T7" fmla="*/ 2 h 504"/>
                    <a:gd name="T8" fmla="*/ 1 w 192"/>
                    <a:gd name="T9" fmla="*/ 2 h 504"/>
                    <a:gd name="T10" fmla="*/ 1 w 192"/>
                    <a:gd name="T11" fmla="*/ 2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 w 390"/>
                    <a:gd name="T1" fmla="*/ 0 h 269"/>
                    <a:gd name="T2" fmla="*/ 2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2 w 390"/>
                    <a:gd name="T11" fmla="*/ 1 h 269"/>
                    <a:gd name="T12" fmla="*/ 2 w 390"/>
                    <a:gd name="T13" fmla="*/ 2 h 269"/>
                    <a:gd name="T14" fmla="*/ 2 w 390"/>
                    <a:gd name="T15" fmla="*/ 2 h 269"/>
                    <a:gd name="T16" fmla="*/ 2 w 390"/>
                    <a:gd name="T17" fmla="*/ 1 h 269"/>
                    <a:gd name="T18" fmla="*/ 1 w 390"/>
                    <a:gd name="T19" fmla="*/ 1 h 269"/>
                    <a:gd name="T20" fmla="*/ 2 w 390"/>
                    <a:gd name="T21" fmla="*/ 1 h 269"/>
                    <a:gd name="T22" fmla="*/ 2 w 390"/>
                    <a:gd name="T23" fmla="*/ 0 h 269"/>
                    <a:gd name="T24" fmla="*/ 2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4 w 941"/>
                    <a:gd name="T3" fmla="*/ 0 h 424"/>
                    <a:gd name="T4" fmla="*/ 4 w 941"/>
                    <a:gd name="T5" fmla="*/ 1 h 424"/>
                    <a:gd name="T6" fmla="*/ 4 w 941"/>
                    <a:gd name="T7" fmla="*/ 1 h 424"/>
                    <a:gd name="T8" fmla="*/ 4 w 941"/>
                    <a:gd name="T9" fmla="*/ 2 h 424"/>
                    <a:gd name="T10" fmla="*/ 1 w 941"/>
                    <a:gd name="T11" fmla="*/ 2 h 424"/>
                    <a:gd name="T12" fmla="*/ 1 w 941"/>
                    <a:gd name="T13" fmla="*/ 2 h 424"/>
                    <a:gd name="T14" fmla="*/ 4 w 941"/>
                    <a:gd name="T15" fmla="*/ 1 h 424"/>
                    <a:gd name="T16" fmla="*/ 4 w 941"/>
                    <a:gd name="T17" fmla="*/ 1 h 424"/>
                    <a:gd name="T18" fmla="*/ 4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2 w 488"/>
                    <a:gd name="T7" fmla="*/ 0 h 173"/>
                    <a:gd name="T8" fmla="*/ 2 w 488"/>
                    <a:gd name="T9" fmla="*/ 0 h 173"/>
                    <a:gd name="T10" fmla="*/ 2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2 w 488"/>
                    <a:gd name="T21" fmla="*/ 0 h 173"/>
                    <a:gd name="T22" fmla="*/ 2 w 488"/>
                    <a:gd name="T23" fmla="*/ 0 h 173"/>
                    <a:gd name="T24" fmla="*/ 2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8" y="2116153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4 h 3266"/>
                <a:gd name="T2" fmla="*/ 0 w 772"/>
                <a:gd name="T3" fmla="*/ 4 h 3266"/>
                <a:gd name="T4" fmla="*/ 0 w 772"/>
                <a:gd name="T5" fmla="*/ 3 h 3266"/>
                <a:gd name="T6" fmla="*/ 0 w 772"/>
                <a:gd name="T7" fmla="*/ 3 h 3266"/>
                <a:gd name="T8" fmla="*/ 0 w 772"/>
                <a:gd name="T9" fmla="*/ 3 h 3266"/>
                <a:gd name="T10" fmla="*/ 0 w 772"/>
                <a:gd name="T11" fmla="*/ 3 h 3266"/>
                <a:gd name="T12" fmla="*/ 0 w 772"/>
                <a:gd name="T13" fmla="*/ 3 h 3266"/>
                <a:gd name="T14" fmla="*/ 0 w 772"/>
                <a:gd name="T15" fmla="*/ 3 h 3266"/>
                <a:gd name="T16" fmla="*/ 0 w 772"/>
                <a:gd name="T17" fmla="*/ 2 h 3266"/>
                <a:gd name="T18" fmla="*/ 0 w 772"/>
                <a:gd name="T19" fmla="*/ 2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2 h 3266"/>
                <a:gd name="T44" fmla="*/ 0 w 772"/>
                <a:gd name="T45" fmla="*/ 2 h 3266"/>
                <a:gd name="T46" fmla="*/ 0 w 772"/>
                <a:gd name="T47" fmla="*/ 3 h 3266"/>
                <a:gd name="T48" fmla="*/ 0 w 772"/>
                <a:gd name="T49" fmla="*/ 3 h 3266"/>
                <a:gd name="T50" fmla="*/ 0 w 772"/>
                <a:gd name="T51" fmla="*/ 3 h 3266"/>
                <a:gd name="T52" fmla="*/ 0 w 772"/>
                <a:gd name="T53" fmla="*/ 3 h 3266"/>
                <a:gd name="T54" fmla="*/ 0 w 772"/>
                <a:gd name="T55" fmla="*/ 3 h 3266"/>
                <a:gd name="T56" fmla="*/ 0 w 772"/>
                <a:gd name="T57" fmla="*/ 4 h 3266"/>
                <a:gd name="T58" fmla="*/ 0 w 772"/>
                <a:gd name="T59" fmla="*/ 4 h 3266"/>
                <a:gd name="T60" fmla="*/ 0 w 772"/>
                <a:gd name="T61" fmla="*/ 4 h 3266"/>
                <a:gd name="T62" fmla="*/ 0 w 772"/>
                <a:gd name="T63" fmla="*/ 4 h 3266"/>
                <a:gd name="T64" fmla="*/ 0 w 772"/>
                <a:gd name="T65" fmla="*/ 4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3 h 3266"/>
                <a:gd name="T2" fmla="*/ 0 w 772"/>
                <a:gd name="T3" fmla="*/ 12 h 3266"/>
                <a:gd name="T4" fmla="*/ 0 w 772"/>
                <a:gd name="T5" fmla="*/ 11 h 3266"/>
                <a:gd name="T6" fmla="*/ 0 w 772"/>
                <a:gd name="T7" fmla="*/ 10 h 3266"/>
                <a:gd name="T8" fmla="*/ 0 w 772"/>
                <a:gd name="T9" fmla="*/ 9 h 3266"/>
                <a:gd name="T10" fmla="*/ 0 w 772"/>
                <a:gd name="T11" fmla="*/ 9 h 3266"/>
                <a:gd name="T12" fmla="*/ 0 w 772"/>
                <a:gd name="T13" fmla="*/ 8 h 3266"/>
                <a:gd name="T14" fmla="*/ 0 w 772"/>
                <a:gd name="T15" fmla="*/ 8 h 3266"/>
                <a:gd name="T16" fmla="*/ 0 w 772"/>
                <a:gd name="T17" fmla="*/ 7 h 3266"/>
                <a:gd name="T18" fmla="*/ 0 w 772"/>
                <a:gd name="T19" fmla="*/ 7 h 3266"/>
                <a:gd name="T20" fmla="*/ 0 w 772"/>
                <a:gd name="T21" fmla="*/ 5 h 3266"/>
                <a:gd name="T22" fmla="*/ 0 w 772"/>
                <a:gd name="T23" fmla="*/ 4 h 3266"/>
                <a:gd name="T24" fmla="*/ 0 w 772"/>
                <a:gd name="T25" fmla="*/ 3 h 3266"/>
                <a:gd name="T26" fmla="*/ 0 w 772"/>
                <a:gd name="T27" fmla="*/ 3 h 3266"/>
                <a:gd name="T28" fmla="*/ 0 w 772"/>
                <a:gd name="T29" fmla="*/ 2 h 3266"/>
                <a:gd name="T30" fmla="*/ 0 w 772"/>
                <a:gd name="T31" fmla="*/ 0 h 3266"/>
                <a:gd name="T32" fmla="*/ 0 w 772"/>
                <a:gd name="T33" fmla="*/ 2 h 3266"/>
                <a:gd name="T34" fmla="*/ 0 w 772"/>
                <a:gd name="T35" fmla="*/ 3 h 3266"/>
                <a:gd name="T36" fmla="*/ 0 w 772"/>
                <a:gd name="T37" fmla="*/ 3 h 3266"/>
                <a:gd name="T38" fmla="*/ 0 w 772"/>
                <a:gd name="T39" fmla="*/ 4 h 3266"/>
                <a:gd name="T40" fmla="*/ 0 w 772"/>
                <a:gd name="T41" fmla="*/ 5 h 3266"/>
                <a:gd name="T42" fmla="*/ 0 w 772"/>
                <a:gd name="T43" fmla="*/ 5 h 3266"/>
                <a:gd name="T44" fmla="*/ 0 w 772"/>
                <a:gd name="T45" fmla="*/ 7 h 3266"/>
                <a:gd name="T46" fmla="*/ 0 w 772"/>
                <a:gd name="T47" fmla="*/ 8 h 3266"/>
                <a:gd name="T48" fmla="*/ 0 w 772"/>
                <a:gd name="T49" fmla="*/ 9 h 3266"/>
                <a:gd name="T50" fmla="*/ 0 w 772"/>
                <a:gd name="T51" fmla="*/ 9 h 3266"/>
                <a:gd name="T52" fmla="*/ 0 w 772"/>
                <a:gd name="T53" fmla="*/ 10 h 3266"/>
                <a:gd name="T54" fmla="*/ 0 w 772"/>
                <a:gd name="T55" fmla="*/ 11 h 3266"/>
                <a:gd name="T56" fmla="*/ 0 w 772"/>
                <a:gd name="T57" fmla="*/ 12 h 3266"/>
                <a:gd name="T58" fmla="*/ 0 w 772"/>
                <a:gd name="T59" fmla="*/ 13 h 3266"/>
                <a:gd name="T60" fmla="*/ 0 w 772"/>
                <a:gd name="T61" fmla="*/ 13 h 3266"/>
                <a:gd name="T62" fmla="*/ 0 w 772"/>
                <a:gd name="T63" fmla="*/ 13 h 3266"/>
                <a:gd name="T64" fmla="*/ 0 w 772"/>
                <a:gd name="T65" fmla="*/ 1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6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4" y="326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4" y="176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1 h 2521"/>
                    <a:gd name="T4" fmla="*/ 0 w 2002"/>
                    <a:gd name="T5" fmla="*/ 1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1 h 3771"/>
                    <a:gd name="T2" fmla="*/ 0 w 3007"/>
                    <a:gd name="T3" fmla="*/ 1 h 3771"/>
                    <a:gd name="T4" fmla="*/ 0 w 3007"/>
                    <a:gd name="T5" fmla="*/ 1 h 3771"/>
                    <a:gd name="T6" fmla="*/ 0 w 3007"/>
                    <a:gd name="T7" fmla="*/ 1 h 3771"/>
                    <a:gd name="T8" fmla="*/ 0 w 3007"/>
                    <a:gd name="T9" fmla="*/ 1 h 3771"/>
                    <a:gd name="T10" fmla="*/ 0 w 3007"/>
                    <a:gd name="T11" fmla="*/ 1 h 3771"/>
                    <a:gd name="T12" fmla="*/ 0 w 3007"/>
                    <a:gd name="T13" fmla="*/ 1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1 h 3771"/>
                    <a:gd name="T26" fmla="*/ 0 w 3007"/>
                    <a:gd name="T27" fmla="*/ 1 h 3771"/>
                    <a:gd name="T28" fmla="*/ 0 w 3007"/>
                    <a:gd name="T29" fmla="*/ 1 h 3771"/>
                    <a:gd name="T30" fmla="*/ 0 w 3007"/>
                    <a:gd name="T31" fmla="*/ 1 h 3771"/>
                    <a:gd name="T32" fmla="*/ 0 w 3007"/>
                    <a:gd name="T33" fmla="*/ 1 h 3771"/>
                    <a:gd name="T34" fmla="*/ 0 w 3007"/>
                    <a:gd name="T35" fmla="*/ 1 h 3771"/>
                    <a:gd name="T36" fmla="*/ 0 w 3007"/>
                    <a:gd name="T37" fmla="*/ 1 h 3771"/>
                    <a:gd name="T38" fmla="*/ 0 w 3007"/>
                    <a:gd name="T39" fmla="*/ 1 h 3771"/>
                    <a:gd name="T40" fmla="*/ 0 w 3007"/>
                    <a:gd name="T41" fmla="*/ 1 h 3771"/>
                    <a:gd name="T42" fmla="*/ 0 w 3007"/>
                    <a:gd name="T43" fmla="*/ 1 h 3771"/>
                    <a:gd name="T44" fmla="*/ 0 w 3007"/>
                    <a:gd name="T45" fmla="*/ 1 h 3771"/>
                    <a:gd name="T46" fmla="*/ 0 w 3007"/>
                    <a:gd name="T47" fmla="*/ 1 h 3771"/>
                    <a:gd name="T48" fmla="*/ 0 w 3007"/>
                    <a:gd name="T49" fmla="*/ 1 h 3771"/>
                    <a:gd name="T50" fmla="*/ 0 w 3007"/>
                    <a:gd name="T51" fmla="*/ 1 h 3771"/>
                    <a:gd name="T52" fmla="*/ 0 w 3007"/>
                    <a:gd name="T53" fmla="*/ 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3" y="891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0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3" y="136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1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0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9DF25-E717-4813-AD22-10A90B1D5BB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77" y="24615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46" y="192094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 w 2177"/>
                <a:gd name="T1" fmla="*/ 5 h 1298"/>
                <a:gd name="T2" fmla="*/ 6 w 2177"/>
                <a:gd name="T3" fmla="*/ 5 h 1298"/>
                <a:gd name="T4" fmla="*/ 6 w 2177"/>
                <a:gd name="T5" fmla="*/ 2 h 1298"/>
                <a:gd name="T6" fmla="*/ 9 w 2177"/>
                <a:gd name="T7" fmla="*/ 2 h 1298"/>
                <a:gd name="T8" fmla="*/ 9 w 2177"/>
                <a:gd name="T9" fmla="*/ 1 h 1298"/>
                <a:gd name="T10" fmla="*/ 9 w 2177"/>
                <a:gd name="T11" fmla="*/ 1 h 1298"/>
                <a:gd name="T12" fmla="*/ 5 w 2177"/>
                <a:gd name="T13" fmla="*/ 1 h 1298"/>
                <a:gd name="T14" fmla="*/ 5 w 2177"/>
                <a:gd name="T15" fmla="*/ 1 h 1298"/>
                <a:gd name="T16" fmla="*/ 5 w 2177"/>
                <a:gd name="T17" fmla="*/ 0 h 1298"/>
                <a:gd name="T18" fmla="*/ 4 w 2177"/>
                <a:gd name="T19" fmla="*/ 1 h 1298"/>
                <a:gd name="T20" fmla="*/ 4 w 2177"/>
                <a:gd name="T21" fmla="*/ 1 h 1298"/>
                <a:gd name="T22" fmla="*/ 4 w 2177"/>
                <a:gd name="T23" fmla="*/ 2 h 1298"/>
                <a:gd name="T24" fmla="*/ 3 w 2177"/>
                <a:gd name="T25" fmla="*/ 2 h 1298"/>
                <a:gd name="T26" fmla="*/ 4 w 2177"/>
                <a:gd name="T27" fmla="*/ 2 h 1298"/>
                <a:gd name="T28" fmla="*/ 5 w 2177"/>
                <a:gd name="T29" fmla="*/ 4 h 1298"/>
                <a:gd name="T30" fmla="*/ 1 w 2177"/>
                <a:gd name="T31" fmla="*/ 2 h 1298"/>
                <a:gd name="T32" fmla="*/ 1 w 2177"/>
                <a:gd name="T33" fmla="*/ 2 h 1298"/>
                <a:gd name="T34" fmla="*/ 0 w 2177"/>
                <a:gd name="T35" fmla="*/ 3 h 1298"/>
                <a:gd name="T36" fmla="*/ 1 w 2177"/>
                <a:gd name="T37" fmla="*/ 4 h 1298"/>
                <a:gd name="T38" fmla="*/ 5 w 2177"/>
                <a:gd name="T39" fmla="*/ 6 h 1298"/>
                <a:gd name="T40" fmla="*/ 6 w 2177"/>
                <a:gd name="T41" fmla="*/ 5 h 1298"/>
                <a:gd name="T42" fmla="*/ 7 w 2177"/>
                <a:gd name="T43" fmla="*/ 6 h 1298"/>
                <a:gd name="T44" fmla="*/ 7 w 2177"/>
                <a:gd name="T45" fmla="*/ 5 h 1298"/>
                <a:gd name="T46" fmla="*/ 7 w 2177"/>
                <a:gd name="T47" fmla="*/ 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2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5 w 1586"/>
                <a:gd name="T3" fmla="*/ 2 h 821"/>
                <a:gd name="T4" fmla="*/ 5 w 1586"/>
                <a:gd name="T5" fmla="*/ 2 h 821"/>
                <a:gd name="T6" fmla="*/ 6 w 1586"/>
                <a:gd name="T7" fmla="*/ 3 h 821"/>
                <a:gd name="T8" fmla="*/ 6 w 1586"/>
                <a:gd name="T9" fmla="*/ 3 h 821"/>
                <a:gd name="T10" fmla="*/ 5 w 1586"/>
                <a:gd name="T11" fmla="*/ 3 h 821"/>
                <a:gd name="T12" fmla="*/ 4 w 1586"/>
                <a:gd name="T13" fmla="*/ 3 h 821"/>
                <a:gd name="T14" fmla="*/ 0 w 1586"/>
                <a:gd name="T15" fmla="*/ 1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 h 747"/>
                <a:gd name="T2" fmla="*/ 4 w 1049"/>
                <a:gd name="T3" fmla="*/ 3 h 747"/>
                <a:gd name="T4" fmla="*/ 4 w 1049"/>
                <a:gd name="T5" fmla="*/ 3 h 747"/>
                <a:gd name="T6" fmla="*/ 5 w 1049"/>
                <a:gd name="T7" fmla="*/ 2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2 h 747"/>
                <a:gd name="T14" fmla="*/ 0 w 1049"/>
                <a:gd name="T15" fmla="*/ 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1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2 w 386"/>
                <a:gd name="T7" fmla="*/ 3 h 764"/>
                <a:gd name="T8" fmla="*/ 2 w 386"/>
                <a:gd name="T9" fmla="*/ 3 h 764"/>
                <a:gd name="T10" fmla="*/ 1 w 386"/>
                <a:gd name="T11" fmla="*/ 3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 w 728"/>
                <a:gd name="T1" fmla="*/ 0 h 348"/>
                <a:gd name="T2" fmla="*/ 0 w 728"/>
                <a:gd name="T3" fmla="*/ 1 h 348"/>
                <a:gd name="T4" fmla="*/ 1 w 728"/>
                <a:gd name="T5" fmla="*/ 2 h 348"/>
                <a:gd name="T6" fmla="*/ 3 w 728"/>
                <a:gd name="T7" fmla="*/ 1 h 348"/>
                <a:gd name="T8" fmla="*/ 3 w 728"/>
                <a:gd name="T9" fmla="*/ 1 h 348"/>
                <a:gd name="T10" fmla="*/ 3 w 728"/>
                <a:gd name="T11" fmla="*/ 0 h 348"/>
                <a:gd name="T12" fmla="*/ 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 w 312"/>
                <a:gd name="T1" fmla="*/ 0 h 135"/>
                <a:gd name="T2" fmla="*/ 0 w 312"/>
                <a:gd name="T3" fmla="*/ 0 h 135"/>
                <a:gd name="T4" fmla="*/ 2 w 312"/>
                <a:gd name="T5" fmla="*/ 0 h 135"/>
                <a:gd name="T6" fmla="*/ 2 w 312"/>
                <a:gd name="T7" fmla="*/ 0 h 135"/>
                <a:gd name="T8" fmla="*/ 2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2 w 313"/>
                    <a:gd name="T7" fmla="*/ 0 h 175"/>
                    <a:gd name="T8" fmla="*/ 2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2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5 w 1190"/>
                  <a:gd name="T3" fmla="*/ 2 h 500"/>
                  <a:gd name="T4" fmla="*/ 5 w 1190"/>
                  <a:gd name="T5" fmla="*/ 2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1 w 489"/>
                  <a:gd name="T5" fmla="*/ 1 h 296"/>
                  <a:gd name="T6" fmla="*/ 1 w 489"/>
                  <a:gd name="T7" fmla="*/ 1 h 296"/>
                  <a:gd name="T8" fmla="*/ 1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1 w 489"/>
                  <a:gd name="T17" fmla="*/ 2 h 296"/>
                  <a:gd name="T18" fmla="*/ 1 w 489"/>
                  <a:gd name="T19" fmla="*/ 2 h 296"/>
                  <a:gd name="T20" fmla="*/ 1 w 489"/>
                  <a:gd name="T21" fmla="*/ 1 h 296"/>
                  <a:gd name="T22" fmla="*/ 1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1 h 478"/>
                  <a:gd name="T8" fmla="*/ 1 w 213"/>
                  <a:gd name="T9" fmla="*/ 1 h 478"/>
                  <a:gd name="T10" fmla="*/ 1 w 213"/>
                  <a:gd name="T11" fmla="*/ 1 h 478"/>
                  <a:gd name="T12" fmla="*/ 1 w 213"/>
                  <a:gd name="T13" fmla="*/ 1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2 h 880"/>
                    <a:gd name="T8" fmla="*/ 5 w 1684"/>
                    <a:gd name="T9" fmla="*/ 4 h 880"/>
                    <a:gd name="T10" fmla="*/ 6 w 1684"/>
                    <a:gd name="T11" fmla="*/ 4 h 880"/>
                    <a:gd name="T12" fmla="*/ 7 w 1684"/>
                    <a:gd name="T13" fmla="*/ 4 h 880"/>
                    <a:gd name="T14" fmla="*/ 7 w 1684"/>
                    <a:gd name="T15" fmla="*/ 4 h 880"/>
                    <a:gd name="T16" fmla="*/ 6 w 1684"/>
                    <a:gd name="T17" fmla="*/ 3 h 880"/>
                    <a:gd name="T18" fmla="*/ 6 w 1684"/>
                    <a:gd name="T19" fmla="*/ 2 h 880"/>
                    <a:gd name="T20" fmla="*/ 6 w 1684"/>
                    <a:gd name="T21" fmla="*/ 3 h 880"/>
                    <a:gd name="T22" fmla="*/ 6 w 1684"/>
                    <a:gd name="T23" fmla="*/ 3 h 880"/>
                    <a:gd name="T24" fmla="*/ 7 w 1684"/>
                    <a:gd name="T25" fmla="*/ 4 h 880"/>
                    <a:gd name="T26" fmla="*/ 6 w 1684"/>
                    <a:gd name="T27" fmla="*/ 4 h 880"/>
                    <a:gd name="T28" fmla="*/ 5 w 1684"/>
                    <a:gd name="T29" fmla="*/ 4 h 880"/>
                    <a:gd name="T30" fmla="*/ 5 w 1684"/>
                    <a:gd name="T31" fmla="*/ 3 h 880"/>
                    <a:gd name="T32" fmla="*/ 6 w 1684"/>
                    <a:gd name="T33" fmla="*/ 3 h 880"/>
                    <a:gd name="T34" fmla="*/ 5 w 1684"/>
                    <a:gd name="T35" fmla="*/ 3 h 880"/>
                    <a:gd name="T36" fmla="*/ 5 w 1684"/>
                    <a:gd name="T37" fmla="*/ 3 h 880"/>
                    <a:gd name="T38" fmla="*/ 5 w 1684"/>
                    <a:gd name="T39" fmla="*/ 4 h 880"/>
                    <a:gd name="T40" fmla="*/ 1 w 1684"/>
                    <a:gd name="T41" fmla="*/ 2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1 h 335"/>
                    <a:gd name="T8" fmla="*/ 1 w 160"/>
                    <a:gd name="T9" fmla="*/ 1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4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2 w 642"/>
                    <a:gd name="T7" fmla="*/ 0 h 1188"/>
                    <a:gd name="T8" fmla="*/ 2 w 642"/>
                    <a:gd name="T9" fmla="*/ 1 h 1188"/>
                    <a:gd name="T10" fmla="*/ 3 w 642"/>
                    <a:gd name="T11" fmla="*/ 5 h 1188"/>
                    <a:gd name="T12" fmla="*/ 3 w 642"/>
                    <a:gd name="T13" fmla="*/ 5 h 1188"/>
                    <a:gd name="T14" fmla="*/ 2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2 w 642"/>
                    <a:gd name="T23" fmla="*/ 4 h 1188"/>
                    <a:gd name="T24" fmla="*/ 1 w 642"/>
                    <a:gd name="T25" fmla="*/ 4 h 1188"/>
                    <a:gd name="T26" fmla="*/ 1 w 642"/>
                    <a:gd name="T27" fmla="*/ 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2 h 504"/>
                    <a:gd name="T6" fmla="*/ 1 w 192"/>
                    <a:gd name="T7" fmla="*/ 2 h 504"/>
                    <a:gd name="T8" fmla="*/ 1 w 192"/>
                    <a:gd name="T9" fmla="*/ 2 h 504"/>
                    <a:gd name="T10" fmla="*/ 1 w 192"/>
                    <a:gd name="T11" fmla="*/ 2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 w 390"/>
                    <a:gd name="T1" fmla="*/ 0 h 269"/>
                    <a:gd name="T2" fmla="*/ 2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2 w 390"/>
                    <a:gd name="T11" fmla="*/ 1 h 269"/>
                    <a:gd name="T12" fmla="*/ 2 w 390"/>
                    <a:gd name="T13" fmla="*/ 2 h 269"/>
                    <a:gd name="T14" fmla="*/ 2 w 390"/>
                    <a:gd name="T15" fmla="*/ 2 h 269"/>
                    <a:gd name="T16" fmla="*/ 2 w 390"/>
                    <a:gd name="T17" fmla="*/ 1 h 269"/>
                    <a:gd name="T18" fmla="*/ 1 w 390"/>
                    <a:gd name="T19" fmla="*/ 1 h 269"/>
                    <a:gd name="T20" fmla="*/ 2 w 390"/>
                    <a:gd name="T21" fmla="*/ 1 h 269"/>
                    <a:gd name="T22" fmla="*/ 2 w 390"/>
                    <a:gd name="T23" fmla="*/ 0 h 269"/>
                    <a:gd name="T24" fmla="*/ 2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4 w 941"/>
                    <a:gd name="T3" fmla="*/ 0 h 424"/>
                    <a:gd name="T4" fmla="*/ 4 w 941"/>
                    <a:gd name="T5" fmla="*/ 1 h 424"/>
                    <a:gd name="T6" fmla="*/ 4 w 941"/>
                    <a:gd name="T7" fmla="*/ 1 h 424"/>
                    <a:gd name="T8" fmla="*/ 4 w 941"/>
                    <a:gd name="T9" fmla="*/ 2 h 424"/>
                    <a:gd name="T10" fmla="*/ 1 w 941"/>
                    <a:gd name="T11" fmla="*/ 2 h 424"/>
                    <a:gd name="T12" fmla="*/ 1 w 941"/>
                    <a:gd name="T13" fmla="*/ 2 h 424"/>
                    <a:gd name="T14" fmla="*/ 4 w 941"/>
                    <a:gd name="T15" fmla="*/ 1 h 424"/>
                    <a:gd name="T16" fmla="*/ 4 w 941"/>
                    <a:gd name="T17" fmla="*/ 1 h 424"/>
                    <a:gd name="T18" fmla="*/ 4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2 w 488"/>
                    <a:gd name="T7" fmla="*/ 0 h 173"/>
                    <a:gd name="T8" fmla="*/ 2 w 488"/>
                    <a:gd name="T9" fmla="*/ 0 h 173"/>
                    <a:gd name="T10" fmla="*/ 2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2 w 488"/>
                    <a:gd name="T21" fmla="*/ 0 h 173"/>
                    <a:gd name="T22" fmla="*/ 2 w 488"/>
                    <a:gd name="T23" fmla="*/ 0 h 173"/>
                    <a:gd name="T24" fmla="*/ 2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8" y="2116153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4 h 3266"/>
                <a:gd name="T2" fmla="*/ 0 w 772"/>
                <a:gd name="T3" fmla="*/ 4 h 3266"/>
                <a:gd name="T4" fmla="*/ 0 w 772"/>
                <a:gd name="T5" fmla="*/ 3 h 3266"/>
                <a:gd name="T6" fmla="*/ 0 w 772"/>
                <a:gd name="T7" fmla="*/ 3 h 3266"/>
                <a:gd name="T8" fmla="*/ 0 w 772"/>
                <a:gd name="T9" fmla="*/ 3 h 3266"/>
                <a:gd name="T10" fmla="*/ 0 w 772"/>
                <a:gd name="T11" fmla="*/ 3 h 3266"/>
                <a:gd name="T12" fmla="*/ 0 w 772"/>
                <a:gd name="T13" fmla="*/ 3 h 3266"/>
                <a:gd name="T14" fmla="*/ 0 w 772"/>
                <a:gd name="T15" fmla="*/ 3 h 3266"/>
                <a:gd name="T16" fmla="*/ 0 w 772"/>
                <a:gd name="T17" fmla="*/ 2 h 3266"/>
                <a:gd name="T18" fmla="*/ 0 w 772"/>
                <a:gd name="T19" fmla="*/ 2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2 h 3266"/>
                <a:gd name="T44" fmla="*/ 0 w 772"/>
                <a:gd name="T45" fmla="*/ 2 h 3266"/>
                <a:gd name="T46" fmla="*/ 0 w 772"/>
                <a:gd name="T47" fmla="*/ 3 h 3266"/>
                <a:gd name="T48" fmla="*/ 0 w 772"/>
                <a:gd name="T49" fmla="*/ 3 h 3266"/>
                <a:gd name="T50" fmla="*/ 0 w 772"/>
                <a:gd name="T51" fmla="*/ 3 h 3266"/>
                <a:gd name="T52" fmla="*/ 0 w 772"/>
                <a:gd name="T53" fmla="*/ 3 h 3266"/>
                <a:gd name="T54" fmla="*/ 0 w 772"/>
                <a:gd name="T55" fmla="*/ 3 h 3266"/>
                <a:gd name="T56" fmla="*/ 0 w 772"/>
                <a:gd name="T57" fmla="*/ 4 h 3266"/>
                <a:gd name="T58" fmla="*/ 0 w 772"/>
                <a:gd name="T59" fmla="*/ 4 h 3266"/>
                <a:gd name="T60" fmla="*/ 0 w 772"/>
                <a:gd name="T61" fmla="*/ 4 h 3266"/>
                <a:gd name="T62" fmla="*/ 0 w 772"/>
                <a:gd name="T63" fmla="*/ 4 h 3266"/>
                <a:gd name="T64" fmla="*/ 0 w 772"/>
                <a:gd name="T65" fmla="*/ 4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3 h 3266"/>
                <a:gd name="T2" fmla="*/ 0 w 772"/>
                <a:gd name="T3" fmla="*/ 12 h 3266"/>
                <a:gd name="T4" fmla="*/ 0 w 772"/>
                <a:gd name="T5" fmla="*/ 11 h 3266"/>
                <a:gd name="T6" fmla="*/ 0 w 772"/>
                <a:gd name="T7" fmla="*/ 10 h 3266"/>
                <a:gd name="T8" fmla="*/ 0 w 772"/>
                <a:gd name="T9" fmla="*/ 9 h 3266"/>
                <a:gd name="T10" fmla="*/ 0 w 772"/>
                <a:gd name="T11" fmla="*/ 9 h 3266"/>
                <a:gd name="T12" fmla="*/ 0 w 772"/>
                <a:gd name="T13" fmla="*/ 8 h 3266"/>
                <a:gd name="T14" fmla="*/ 0 w 772"/>
                <a:gd name="T15" fmla="*/ 8 h 3266"/>
                <a:gd name="T16" fmla="*/ 0 w 772"/>
                <a:gd name="T17" fmla="*/ 7 h 3266"/>
                <a:gd name="T18" fmla="*/ 0 w 772"/>
                <a:gd name="T19" fmla="*/ 7 h 3266"/>
                <a:gd name="T20" fmla="*/ 0 w 772"/>
                <a:gd name="T21" fmla="*/ 5 h 3266"/>
                <a:gd name="T22" fmla="*/ 0 w 772"/>
                <a:gd name="T23" fmla="*/ 4 h 3266"/>
                <a:gd name="T24" fmla="*/ 0 w 772"/>
                <a:gd name="T25" fmla="*/ 3 h 3266"/>
                <a:gd name="T26" fmla="*/ 0 w 772"/>
                <a:gd name="T27" fmla="*/ 3 h 3266"/>
                <a:gd name="T28" fmla="*/ 0 w 772"/>
                <a:gd name="T29" fmla="*/ 2 h 3266"/>
                <a:gd name="T30" fmla="*/ 0 w 772"/>
                <a:gd name="T31" fmla="*/ 0 h 3266"/>
                <a:gd name="T32" fmla="*/ 0 w 772"/>
                <a:gd name="T33" fmla="*/ 2 h 3266"/>
                <a:gd name="T34" fmla="*/ 0 w 772"/>
                <a:gd name="T35" fmla="*/ 3 h 3266"/>
                <a:gd name="T36" fmla="*/ 0 w 772"/>
                <a:gd name="T37" fmla="*/ 3 h 3266"/>
                <a:gd name="T38" fmla="*/ 0 w 772"/>
                <a:gd name="T39" fmla="*/ 4 h 3266"/>
                <a:gd name="T40" fmla="*/ 0 w 772"/>
                <a:gd name="T41" fmla="*/ 5 h 3266"/>
                <a:gd name="T42" fmla="*/ 0 w 772"/>
                <a:gd name="T43" fmla="*/ 5 h 3266"/>
                <a:gd name="T44" fmla="*/ 0 w 772"/>
                <a:gd name="T45" fmla="*/ 7 h 3266"/>
                <a:gd name="T46" fmla="*/ 0 w 772"/>
                <a:gd name="T47" fmla="*/ 8 h 3266"/>
                <a:gd name="T48" fmla="*/ 0 w 772"/>
                <a:gd name="T49" fmla="*/ 9 h 3266"/>
                <a:gd name="T50" fmla="*/ 0 w 772"/>
                <a:gd name="T51" fmla="*/ 9 h 3266"/>
                <a:gd name="T52" fmla="*/ 0 w 772"/>
                <a:gd name="T53" fmla="*/ 10 h 3266"/>
                <a:gd name="T54" fmla="*/ 0 w 772"/>
                <a:gd name="T55" fmla="*/ 11 h 3266"/>
                <a:gd name="T56" fmla="*/ 0 w 772"/>
                <a:gd name="T57" fmla="*/ 12 h 3266"/>
                <a:gd name="T58" fmla="*/ 0 w 772"/>
                <a:gd name="T59" fmla="*/ 13 h 3266"/>
                <a:gd name="T60" fmla="*/ 0 w 772"/>
                <a:gd name="T61" fmla="*/ 13 h 3266"/>
                <a:gd name="T62" fmla="*/ 0 w 772"/>
                <a:gd name="T63" fmla="*/ 13 h 3266"/>
                <a:gd name="T64" fmla="*/ 0 w 772"/>
                <a:gd name="T65" fmla="*/ 1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6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4" y="326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4" y="176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1 h 2521"/>
                    <a:gd name="T4" fmla="*/ 0 w 2002"/>
                    <a:gd name="T5" fmla="*/ 1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1 h 3771"/>
                    <a:gd name="T2" fmla="*/ 0 w 3007"/>
                    <a:gd name="T3" fmla="*/ 1 h 3771"/>
                    <a:gd name="T4" fmla="*/ 0 w 3007"/>
                    <a:gd name="T5" fmla="*/ 1 h 3771"/>
                    <a:gd name="T6" fmla="*/ 0 w 3007"/>
                    <a:gd name="T7" fmla="*/ 1 h 3771"/>
                    <a:gd name="T8" fmla="*/ 0 w 3007"/>
                    <a:gd name="T9" fmla="*/ 1 h 3771"/>
                    <a:gd name="T10" fmla="*/ 0 w 3007"/>
                    <a:gd name="T11" fmla="*/ 1 h 3771"/>
                    <a:gd name="T12" fmla="*/ 0 w 3007"/>
                    <a:gd name="T13" fmla="*/ 1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1 h 3771"/>
                    <a:gd name="T26" fmla="*/ 0 w 3007"/>
                    <a:gd name="T27" fmla="*/ 1 h 3771"/>
                    <a:gd name="T28" fmla="*/ 0 w 3007"/>
                    <a:gd name="T29" fmla="*/ 1 h 3771"/>
                    <a:gd name="T30" fmla="*/ 0 w 3007"/>
                    <a:gd name="T31" fmla="*/ 1 h 3771"/>
                    <a:gd name="T32" fmla="*/ 0 w 3007"/>
                    <a:gd name="T33" fmla="*/ 1 h 3771"/>
                    <a:gd name="T34" fmla="*/ 0 w 3007"/>
                    <a:gd name="T35" fmla="*/ 1 h 3771"/>
                    <a:gd name="T36" fmla="*/ 0 w 3007"/>
                    <a:gd name="T37" fmla="*/ 1 h 3771"/>
                    <a:gd name="T38" fmla="*/ 0 w 3007"/>
                    <a:gd name="T39" fmla="*/ 1 h 3771"/>
                    <a:gd name="T40" fmla="*/ 0 w 3007"/>
                    <a:gd name="T41" fmla="*/ 1 h 3771"/>
                    <a:gd name="T42" fmla="*/ 0 w 3007"/>
                    <a:gd name="T43" fmla="*/ 1 h 3771"/>
                    <a:gd name="T44" fmla="*/ 0 w 3007"/>
                    <a:gd name="T45" fmla="*/ 1 h 3771"/>
                    <a:gd name="T46" fmla="*/ 0 w 3007"/>
                    <a:gd name="T47" fmla="*/ 1 h 3771"/>
                    <a:gd name="T48" fmla="*/ 0 w 3007"/>
                    <a:gd name="T49" fmla="*/ 1 h 3771"/>
                    <a:gd name="T50" fmla="*/ 0 w 3007"/>
                    <a:gd name="T51" fmla="*/ 1 h 3771"/>
                    <a:gd name="T52" fmla="*/ 0 w 3007"/>
                    <a:gd name="T53" fmla="*/ 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3" y="891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0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3" y="136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30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Learn Smart World 8_Master.jpg" descr="i-Learn Smart World 8_Ma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ogo_reflection.png" descr="logo_reflec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4903" y="57841"/>
            <a:ext cx="1655644" cy="9313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85816" y="415925"/>
            <a:ext cx="7772401" cy="3184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97" tIns="35697" rIns="35697" bIns="35697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151537" y="4758537"/>
            <a:ext cx="2089641" cy="45502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697" tIns="35697" rIns="35697" bIns="3569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7823" y="6536542"/>
            <a:ext cx="243613" cy="241368"/>
          </a:xfrm>
          <a:prstGeom prst="rect">
            <a:avLst/>
          </a:prstGeom>
          <a:ln w="12700">
            <a:miter lim="400000"/>
          </a:ln>
        </p:spPr>
        <p:txBody>
          <a:bodyPr wrap="none" lIns="35697" tIns="35697" rIns="35697" bIns="35697">
            <a:spAutoFit/>
          </a:bodyPr>
          <a:lstStyle>
            <a:lvl1pPr algn="ctr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defTabSz="410541" hangingPunct="0"/>
            <a:fld id="{86CB4B4D-7CA3-9044-876B-883B54F8677D}" type="slidenum">
              <a:rPr lang="en-US" kern="0" smtClean="0"/>
              <a:pPr defTabSz="410541"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6647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</p:sldLayoutIdLst>
  <p:transition spd="med"/>
  <p:txStyles>
    <p:titleStyle>
      <a:lvl1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0" algn="ctr" defTabSz="4105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6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8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2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64236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sym typeface="Helvetica Neue Medium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4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64236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sym typeface="Helvetica Neue Medium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7" tIns="45680" rIns="91357" bIns="4568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642365" fontAlgn="base">
              <a:spcBef>
                <a:spcPct val="0"/>
              </a:spcBef>
              <a:spcAft>
                <a:spcPct val="0"/>
              </a:spcAft>
            </a:pPr>
            <a:fld id="{3BE806CA-58BA-4E30-A47A-17DAC4F235C8}" type="slidenum">
              <a:rPr lang="en-US" smtClean="0">
                <a:solidFill>
                  <a:srgbClr val="000000"/>
                </a:solidFill>
                <a:sym typeface="Helvetica Neue Medium"/>
              </a:rPr>
              <a:pPr defTabSz="64236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2224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67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35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036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593" indent="-342593" algn="l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42278" indent="-285492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2pPr>
      <a:lvl3pPr marL="1141962" indent="-228391" algn="l" rtl="0" fontAlgn="base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98751" indent="-228391" algn="l" rtl="0" fontAlgn="base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5540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2327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969112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425900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882683" indent="-228391" algn="l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4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0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1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7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1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2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05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3" algn="l" defTabSz="9135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62" y="1080934"/>
            <a:ext cx="8695211" cy="537377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Well, I do karate, and I play table tennis. Yesterday I played with </a:t>
            </a:r>
            <a:r>
              <a:rPr lang="en-US" sz="2200" dirty="0" err="1">
                <a:solidFill>
                  <a:srgbClr val="002060"/>
                </a:solidFill>
              </a:rPr>
              <a:t>Duy</a:t>
            </a:r>
            <a:r>
              <a:rPr lang="en-US" sz="2200" dirty="0">
                <a:solidFill>
                  <a:srgbClr val="002060"/>
                </a:solidFill>
              </a:rPr>
              <a:t>, and I won!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00206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It’s </a:t>
            </a:r>
            <a:r>
              <a:rPr lang="en-US" sz="2200" dirty="0" err="1">
                <a:solidFill>
                  <a:srgbClr val="002060"/>
                </a:solidFill>
              </a:rPr>
              <a:t>Superfit</a:t>
            </a:r>
            <a:r>
              <a:rPr lang="en-US" sz="2200" dirty="0">
                <a:solidFill>
                  <a:srgbClr val="002060"/>
                </a:solidFill>
              </a:rPr>
              <a:t>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OK.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3" y="0"/>
            <a:ext cx="5277098" cy="7078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4946" y="353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3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30" y="201530"/>
            <a:ext cx="7546125" cy="492443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6978" y="1956741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16" y="1950263"/>
            <a:ext cx="1796593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6978" y="2740416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9771" y="3586237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4608" y="3577579"/>
            <a:ext cx="2006237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Duong played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6978" y="4418752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1807" y="4410100"/>
            <a:ext cx="478917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/>
              <a:t>Superfit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6978" y="5243129"/>
            <a:ext cx="47483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9" y="5243129"/>
            <a:ext cx="1214702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808" y="2749070"/>
            <a:ext cx="323746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Mai likes coming to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B360C-53E7-47F9-A733-B96E95614BBE}"/>
              </a:ext>
            </a:extLst>
          </p:cNvPr>
          <p:cNvSpPr txBox="1"/>
          <p:nvPr/>
        </p:nvSpPr>
        <p:spPr>
          <a:xfrm>
            <a:off x="2248414" y="1954323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_______. He often does karate.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7CE04-534A-40C0-8273-FC9C79EA4445}"/>
              </a:ext>
            </a:extLst>
          </p:cNvPr>
          <p:cNvSpPr txBox="1"/>
          <p:nvPr/>
        </p:nvSpPr>
        <p:spPr>
          <a:xfrm>
            <a:off x="2230584" y="1956720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fit</a:t>
            </a:r>
            <a:r>
              <a:rPr lang="en-US" sz="2400" dirty="0"/>
              <a:t>. He often does karate.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6953B-75F1-46B5-8E35-5E69C35F8793}"/>
              </a:ext>
            </a:extLst>
          </p:cNvPr>
          <p:cNvSpPr txBox="1"/>
          <p:nvPr/>
        </p:nvSpPr>
        <p:spPr>
          <a:xfrm>
            <a:off x="3579091" y="2749049"/>
            <a:ext cx="5223164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_______. The equipment there is great.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C6750-1715-4BEE-AB25-064AEE0DBBA0}"/>
              </a:ext>
            </a:extLst>
          </p:cNvPr>
          <p:cNvSpPr txBox="1"/>
          <p:nvPr/>
        </p:nvSpPr>
        <p:spPr>
          <a:xfrm>
            <a:off x="3579091" y="2740395"/>
            <a:ext cx="5223164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gym</a:t>
            </a:r>
            <a:r>
              <a:rPr lang="en-US" sz="2400" dirty="0"/>
              <a:t>. The equipment there is great.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8B4F0-AF75-4F67-B425-D057D9ACC7CE}"/>
              </a:ext>
            </a:extLst>
          </p:cNvPr>
          <p:cNvSpPr txBox="1"/>
          <p:nvPr/>
        </p:nvSpPr>
        <p:spPr>
          <a:xfrm>
            <a:off x="2438401" y="3577579"/>
            <a:ext cx="5527964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2ADBC-D134-430C-94E6-96BD213B95EF}"/>
              </a:ext>
            </a:extLst>
          </p:cNvPr>
          <p:cNvSpPr txBox="1"/>
          <p:nvPr/>
        </p:nvSpPr>
        <p:spPr>
          <a:xfrm>
            <a:off x="2429168" y="3571685"/>
            <a:ext cx="6086763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table tennis </a:t>
            </a:r>
            <a:r>
              <a:rPr lang="en-US" sz="2400" dirty="0"/>
              <a:t>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B1E4E-20B0-449E-9AD5-573FC4CFCAC6}"/>
              </a:ext>
            </a:extLst>
          </p:cNvPr>
          <p:cNvSpPr txBox="1"/>
          <p:nvPr/>
        </p:nvSpPr>
        <p:spPr>
          <a:xfrm>
            <a:off x="5250876" y="4410100"/>
            <a:ext cx="2803236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 on Sunday.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EC7D82-0F00-4A4B-9A26-7F219408608D}"/>
              </a:ext>
            </a:extLst>
          </p:cNvPr>
          <p:cNvSpPr txBox="1"/>
          <p:nvPr/>
        </p:nvSpPr>
        <p:spPr>
          <a:xfrm>
            <a:off x="5250876" y="4410098"/>
            <a:ext cx="2803236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Club</a:t>
            </a:r>
            <a:r>
              <a:rPr lang="en-US" sz="2400" dirty="0"/>
              <a:t> on Sunday.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954E51-0526-43DE-A515-827D34A100BC}"/>
              </a:ext>
            </a:extLst>
          </p:cNvPr>
          <p:cNvSpPr txBox="1"/>
          <p:nvPr/>
        </p:nvSpPr>
        <p:spPr>
          <a:xfrm>
            <a:off x="1759527" y="5243129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/>
              <a:t>Superfit</a:t>
            </a:r>
            <a:r>
              <a:rPr lang="en-US" sz="2400" dirty="0"/>
              <a:t> Club.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861777-9893-4463-8219-08C43BEF55B8}"/>
              </a:ext>
            </a:extLst>
          </p:cNvPr>
          <p:cNvSpPr txBox="1"/>
          <p:nvPr/>
        </p:nvSpPr>
        <p:spPr>
          <a:xfrm>
            <a:off x="1741717" y="5243861"/>
            <a:ext cx="4572000" cy="461665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cycle </a:t>
            </a:r>
            <a:r>
              <a:rPr lang="en-US" sz="2400" dirty="0"/>
              <a:t>to </a:t>
            </a:r>
            <a:r>
              <a:rPr lang="en-US" sz="2400" dirty="0" err="1"/>
              <a:t>Superfit</a:t>
            </a:r>
            <a:r>
              <a:rPr lang="en-US" sz="2400" dirty="0"/>
              <a:t> Club.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8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7" y="36923"/>
            <a:ext cx="7952133" cy="89254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" y="2058933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18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5" y="1811271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5" y="3430351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8" y="3430351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6735086" y="3430351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9" y="4546236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7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5" y="5894364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8" y="5894362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81" y="5894361"/>
            <a:ext cx="58389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2738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0345" y="1298879"/>
            <a:ext cx="1161967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47019" y="1294532"/>
            <a:ext cx="1107889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9667" y="1291193"/>
            <a:ext cx="1369464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13473" y="1294414"/>
            <a:ext cx="154557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3666" y="1294414"/>
            <a:ext cx="1653806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9824" y="1292804"/>
            <a:ext cx="1519799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915046" y="3423210"/>
            <a:ext cx="1044763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3941891" y="3430353"/>
            <a:ext cx="1254885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6623993" y="3430344"/>
            <a:ext cx="2000474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823280" y="5894361"/>
            <a:ext cx="1497644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4046870" y="5894359"/>
            <a:ext cx="880359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7073777" y="5894359"/>
            <a:ext cx="1409991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" y="375594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523491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5" y="127944"/>
            <a:ext cx="2733974" cy="1593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007367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9" y="2862899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7" y="2388676"/>
            <a:ext cx="1802460" cy="1746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123" y="4933422"/>
            <a:ext cx="6643761" cy="132343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What is the diﬀerence between a sport and a game?</a:t>
            </a:r>
          </a:p>
        </p:txBody>
      </p:sp>
    </p:spTree>
    <p:extLst>
      <p:ext uri="{BB962C8B-B14F-4D97-AF65-F5344CB8AC3E}">
        <p14:creationId xmlns:p14="http://schemas.microsoft.com/office/powerpoint/2010/main" val="198732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471" y="203201"/>
            <a:ext cx="7315200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The difference between </a:t>
            </a:r>
            <a:r>
              <a:rPr lang="en-US" dirty="0">
                <a:solidFill>
                  <a:srgbClr val="FF0066"/>
                </a:solidFill>
              </a:rPr>
              <a:t>a sport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FF0066"/>
                </a:solidFill>
              </a:rPr>
              <a:t>a game</a:t>
            </a:r>
            <a:r>
              <a:rPr lang="en-US" dirty="0"/>
              <a:t>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04800" y="1649410"/>
            <a:ext cx="815340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Sport: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an activity that you do for pleasure and that needs physical exercise. 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hể thao: một hoạt động mà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 niềm vui và cần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 thể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81000" y="3465294"/>
            <a:ext cx="8305800" cy="18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Game: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an activity or sport with rules in which people or teams compete against each other. 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 chơi: một hoạt động 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ay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 thể thao 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mọi người 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ay</a:t>
            </a:r>
            <a:r>
              <a:rPr lang="vi-VN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các đội thi đấu với nhau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223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8" y="113432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004" y="86627"/>
            <a:ext cx="8238131" cy="83099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9648" y="1004206"/>
            <a:ext cx="3553644" cy="17513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99485" y="991955"/>
            <a:ext cx="3553644" cy="18391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6654" y="1004205"/>
            <a:ext cx="3536763" cy="1938988"/>
          </a:xfrm>
          <a:prstGeom prst="rect">
            <a:avLst/>
          </a:prstGeom>
          <a:solidFill>
            <a:srgbClr val="FFFF00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If your answers to the questions are mostly “</a:t>
            </a:r>
            <a:r>
              <a:rPr lang="en-US" sz="2400" b="1" dirty="0">
                <a:solidFill>
                  <a:srgbClr val="0070C0"/>
                </a:solidFill>
              </a:rPr>
              <a:t>A</a:t>
            </a:r>
            <a:r>
              <a:rPr lang="en-US" sz="2400" b="1" dirty="0">
                <a:solidFill>
                  <a:prstClr val="black"/>
                </a:solidFill>
              </a:rPr>
              <a:t>”, you are sporty. If they are mostly “</a:t>
            </a:r>
            <a:r>
              <a:rPr lang="en-US" sz="2400" b="1" dirty="0">
                <a:solidFill>
                  <a:srgbClr val="0070C0"/>
                </a:solidFill>
              </a:rPr>
              <a:t>B</a:t>
            </a:r>
            <a:r>
              <a:rPr lang="en-US" sz="2400" b="1" dirty="0">
                <a:solidFill>
                  <a:prstClr val="black"/>
                </a:solidFill>
              </a:rPr>
              <a:t>”, do more sport and try to be more active.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0E6B5B1-F705-4530-B856-E9267C33B6BC}"/>
              </a:ext>
            </a:extLst>
          </p:cNvPr>
          <p:cNvGrpSpPr/>
          <p:nvPr/>
        </p:nvGrpSpPr>
        <p:grpSpPr>
          <a:xfrm>
            <a:off x="951933" y="1749206"/>
            <a:ext cx="2111832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F9066A-FAE4-4558-AF79-154C7C147AF0}"/>
              </a:ext>
            </a:extLst>
          </p:cNvPr>
          <p:cNvGrpSpPr/>
          <p:nvPr/>
        </p:nvGrpSpPr>
        <p:grpSpPr>
          <a:xfrm>
            <a:off x="4565816" y="1742869"/>
            <a:ext cx="1796143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CF1B023-0349-41F6-9DAD-CEF34BF595A2}"/>
              </a:ext>
            </a:extLst>
          </p:cNvPr>
          <p:cNvGrpSpPr/>
          <p:nvPr/>
        </p:nvGrpSpPr>
        <p:grpSpPr>
          <a:xfrm>
            <a:off x="494084" y="2293942"/>
            <a:ext cx="7490705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9D18EEC-BD4F-447C-B217-3A4CD6092E0A}"/>
              </a:ext>
            </a:extLst>
          </p:cNvPr>
          <p:cNvGrpSpPr/>
          <p:nvPr/>
        </p:nvGrpSpPr>
        <p:grpSpPr>
          <a:xfrm>
            <a:off x="962829" y="2772000"/>
            <a:ext cx="1796143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BBB4CF-B00F-4977-889C-9F0A715EFD9F}"/>
              </a:ext>
            </a:extLst>
          </p:cNvPr>
          <p:cNvGrpSpPr/>
          <p:nvPr/>
        </p:nvGrpSpPr>
        <p:grpSpPr>
          <a:xfrm>
            <a:off x="4539681" y="2765662"/>
            <a:ext cx="2060860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212108-DCFA-4AF1-91CF-8E8939742304}"/>
              </a:ext>
            </a:extLst>
          </p:cNvPr>
          <p:cNvGrpSpPr/>
          <p:nvPr/>
        </p:nvGrpSpPr>
        <p:grpSpPr>
          <a:xfrm>
            <a:off x="494074" y="3305823"/>
            <a:ext cx="7611896" cy="470318"/>
            <a:chOff x="-66290" y="4026312"/>
            <a:chExt cx="7611896" cy="47031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Do you usually do morning </a:t>
              </a:r>
              <a:r>
                <a:rPr lang="en-US" sz="2400" dirty="0" err="1">
                  <a:solidFill>
                    <a:prstClr val="black"/>
                  </a:solidFill>
                </a:rPr>
                <a:t>excerise</a:t>
              </a:r>
              <a:r>
                <a:rPr lang="en-US" sz="2400" dirty="0">
                  <a:solidFill>
                    <a:prstClr val="black"/>
                  </a:solidFill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6DF0F17-C7B0-49BB-ABAB-FFCB182E80D4}"/>
              </a:ext>
            </a:extLst>
          </p:cNvPr>
          <p:cNvGrpSpPr/>
          <p:nvPr/>
        </p:nvGrpSpPr>
        <p:grpSpPr>
          <a:xfrm>
            <a:off x="930164" y="3850180"/>
            <a:ext cx="3374583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A2CDA1-06E3-4407-8A59-18260E1EAD60}"/>
              </a:ext>
            </a:extLst>
          </p:cNvPr>
          <p:cNvGrpSpPr/>
          <p:nvPr/>
        </p:nvGrpSpPr>
        <p:grpSpPr>
          <a:xfrm>
            <a:off x="4524442" y="3843843"/>
            <a:ext cx="3002378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9D592D-2BC0-4030-9B4E-CC52A96C0E6C}"/>
              </a:ext>
            </a:extLst>
          </p:cNvPr>
          <p:cNvGrpSpPr/>
          <p:nvPr/>
        </p:nvGrpSpPr>
        <p:grpSpPr>
          <a:xfrm>
            <a:off x="482940" y="4447099"/>
            <a:ext cx="7336597" cy="470318"/>
            <a:chOff x="-88319" y="3312302"/>
            <a:chExt cx="7336597" cy="47031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B4BCD1-8B51-4CF0-BBA7-98B860328330}"/>
              </a:ext>
            </a:extLst>
          </p:cNvPr>
          <p:cNvGrpSpPr/>
          <p:nvPr/>
        </p:nvGrpSpPr>
        <p:grpSpPr>
          <a:xfrm>
            <a:off x="936904" y="4947730"/>
            <a:ext cx="348624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FC090F-0C40-4575-B4CF-E1A7AE14047F}"/>
              </a:ext>
            </a:extLst>
          </p:cNvPr>
          <p:cNvGrpSpPr/>
          <p:nvPr/>
        </p:nvGrpSpPr>
        <p:grpSpPr>
          <a:xfrm>
            <a:off x="4526792" y="4930768"/>
            <a:ext cx="311169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01DB27-456B-4164-9237-8844CC373636}"/>
              </a:ext>
            </a:extLst>
          </p:cNvPr>
          <p:cNvGrpSpPr/>
          <p:nvPr/>
        </p:nvGrpSpPr>
        <p:grpSpPr>
          <a:xfrm>
            <a:off x="483455" y="1259206"/>
            <a:ext cx="7681275" cy="494392"/>
            <a:chOff x="-44256" y="1230020"/>
            <a:chExt cx="7681275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Can you swim?</a:t>
              </a:r>
              <a:endParaRPr lang="en-US" sz="24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C36348-063D-4F6D-82D8-7AC9877DAE37}"/>
              </a:ext>
            </a:extLst>
          </p:cNvPr>
          <p:cNvGrpSpPr/>
          <p:nvPr/>
        </p:nvGrpSpPr>
        <p:grpSpPr>
          <a:xfrm>
            <a:off x="493816" y="5535671"/>
            <a:ext cx="6891306" cy="470318"/>
            <a:chOff x="-88320" y="3312302"/>
            <a:chExt cx="6891306" cy="470317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7B7F556-C123-4561-B618-90F2345D2E1B}"/>
              </a:ext>
            </a:extLst>
          </p:cNvPr>
          <p:cNvGrpSpPr/>
          <p:nvPr/>
        </p:nvGrpSpPr>
        <p:grpSpPr>
          <a:xfrm>
            <a:off x="947790" y="6036302"/>
            <a:ext cx="2688784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8ABB62-06CE-4D39-8D99-CB12671EB994}"/>
              </a:ext>
            </a:extLst>
          </p:cNvPr>
          <p:cNvGrpSpPr/>
          <p:nvPr/>
        </p:nvGrpSpPr>
        <p:grpSpPr>
          <a:xfrm>
            <a:off x="4537669" y="6019340"/>
            <a:ext cx="1935314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EAF09248-78FA-4FBA-92DB-C01EA15E6B5F}"/>
              </a:ext>
            </a:extLst>
          </p:cNvPr>
          <p:cNvSpPr/>
          <p:nvPr/>
        </p:nvSpPr>
        <p:spPr>
          <a:xfrm>
            <a:off x="951354" y="277841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460E0F9-41A4-412C-9BCD-D60932D40357}"/>
              </a:ext>
            </a:extLst>
          </p:cNvPr>
          <p:cNvSpPr/>
          <p:nvPr/>
        </p:nvSpPr>
        <p:spPr>
          <a:xfrm>
            <a:off x="4548882" y="176251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0EC1E01-4971-4B89-9916-84C466053FF1}"/>
              </a:ext>
            </a:extLst>
          </p:cNvPr>
          <p:cNvSpPr/>
          <p:nvPr/>
        </p:nvSpPr>
        <p:spPr>
          <a:xfrm>
            <a:off x="4520579" y="277841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7969E94-FF2F-47E0-87CC-864E3C06AE2B}"/>
              </a:ext>
            </a:extLst>
          </p:cNvPr>
          <p:cNvSpPr/>
          <p:nvPr/>
        </p:nvSpPr>
        <p:spPr>
          <a:xfrm>
            <a:off x="940262" y="384701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98F7DB9-28EF-4609-9BFA-BEAFF41674DC}"/>
              </a:ext>
            </a:extLst>
          </p:cNvPr>
          <p:cNvSpPr/>
          <p:nvPr/>
        </p:nvSpPr>
        <p:spPr>
          <a:xfrm>
            <a:off x="4509487" y="3847017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61B44B6-167B-42A6-85B9-470CEA84667D}"/>
              </a:ext>
            </a:extLst>
          </p:cNvPr>
          <p:cNvSpPr/>
          <p:nvPr/>
        </p:nvSpPr>
        <p:spPr>
          <a:xfrm>
            <a:off x="932882" y="496590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3D5AB00-3BF6-49B8-818D-1083B14D81C8}"/>
              </a:ext>
            </a:extLst>
          </p:cNvPr>
          <p:cNvSpPr/>
          <p:nvPr/>
        </p:nvSpPr>
        <p:spPr>
          <a:xfrm>
            <a:off x="4520579" y="496590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A78C4D3-64DA-4372-8AC9-41EB2C409C46}"/>
              </a:ext>
            </a:extLst>
          </p:cNvPr>
          <p:cNvSpPr/>
          <p:nvPr/>
        </p:nvSpPr>
        <p:spPr>
          <a:xfrm>
            <a:off x="952370" y="6034701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8F0F1AA-3A2D-48B3-919A-E01B8D6C00D4}"/>
              </a:ext>
            </a:extLst>
          </p:cNvPr>
          <p:cNvSpPr/>
          <p:nvPr/>
        </p:nvSpPr>
        <p:spPr>
          <a:xfrm>
            <a:off x="4540067" y="6025465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D258BA8-C97F-4447-9B0C-CF8E68316129}"/>
              </a:ext>
            </a:extLst>
          </p:cNvPr>
          <p:cNvSpPr/>
          <p:nvPr/>
        </p:nvSpPr>
        <p:spPr>
          <a:xfrm>
            <a:off x="947790" y="176305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679841" y="50454"/>
            <a:ext cx="3784331" cy="4616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09297" y="6348862"/>
            <a:ext cx="925431" cy="461661"/>
          </a:xfrm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C:\Users\dell\Pictures\anh-nen-power-point-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23756" y="356084"/>
            <a:ext cx="8299738" cy="1353561"/>
          </a:xfrm>
          <a:prstGeom prst="rect">
            <a:avLst/>
          </a:prstGeom>
        </p:spPr>
        <p:txBody>
          <a:bodyPr wrap="none" lIns="91326" tIns="45664" rIns="91326" bIns="45664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913321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3366FF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VNI-Bodon-Poster"/>
                <a:cs typeface="Arial" charset="0"/>
                <a:sym typeface="Helvetica Neue Medium"/>
              </a:rPr>
              <a:t>HOMEWORK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3500" y="2515339"/>
            <a:ext cx="8537001" cy="5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4" tIns="45661" rIns="91324" bIns="45661">
            <a:spAutoFit/>
          </a:bodyPr>
          <a:lstStyle/>
          <a:p>
            <a:pPr defTabSz="913289" fontAlgn="base">
              <a:spcBef>
                <a:spcPct val="50000"/>
              </a:spcBef>
              <a:spcAft>
                <a:spcPct val="0"/>
              </a:spcAft>
            </a:pPr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Learn by heart vocabulary. </a:t>
            </a:r>
            <a:endParaRPr lang="en-US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2814" y="4543902"/>
            <a:ext cx="8418371" cy="66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4" tIns="45661" rIns="91324" bIns="45661">
            <a:spAutoFit/>
          </a:bodyPr>
          <a:lstStyle/>
          <a:p>
            <a:pPr defTabSz="913289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Prepare: Lesson 2: A Closer look 1 on P.18.</a:t>
            </a:r>
            <a:endParaRPr lang="en-US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5134" y="3121636"/>
            <a:ext cx="8418360" cy="142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24" tIns="45661" rIns="91324" bIns="45661">
            <a:spAutoFit/>
          </a:bodyPr>
          <a:lstStyle/>
          <a:p>
            <a:pPr defTabSz="913289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1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Practice the conversation again and translate </a:t>
            </a:r>
          </a:p>
          <a:p>
            <a:pPr defTabSz="913289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1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it into Vietnamese. </a:t>
            </a:r>
            <a:endParaRPr lang="en-US" sz="31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782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152dc47bf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 rot="-567748">
            <a:off x="2819400" y="1066800"/>
            <a:ext cx="54102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7" tIns="45673" rIns="91347" bIns="45673" anchor="ctr"/>
          <a:lstStyle/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0000CC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Thanks for</a:t>
            </a:r>
          </a:p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0000CC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your attention!</a:t>
            </a:r>
          </a:p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9933FF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Goodbye!</a:t>
            </a:r>
          </a:p>
        </p:txBody>
      </p:sp>
      <p:pic>
        <p:nvPicPr>
          <p:cNvPr id="65540" name="Picture 4" descr="butterfly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3588">
            <a:off x="332598" y="3253582"/>
            <a:ext cx="65754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 rot="-567748">
            <a:off x="914417" y="5257800"/>
            <a:ext cx="14271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7" tIns="45673" rIns="91347" bIns="45673" anchor="ctr"/>
          <a:lstStyle/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CC0000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Thanks for</a:t>
            </a:r>
          </a:p>
          <a:p>
            <a:pPr algn="ctr" defTabSz="9135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CC0000"/>
                </a:solidFill>
                <a:latin typeface=".VnMystical" pitchFamily="34" charset="0"/>
                <a:cs typeface="Arial" pitchFamily="34" charset="0"/>
                <a:sym typeface="Helvetica Neue Medium"/>
              </a:rPr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15493101"/>
      </p:ext>
    </p:extLst>
  </p:cSld>
  <p:clrMapOvr>
    <a:masterClrMapping/>
  </p:clrMapOvr>
  <p:transition spd="slow">
    <p:strip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86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48"/>
          <p:cNvGrpSpPr>
            <a:grpSpLocks/>
          </p:cNvGrpSpPr>
          <p:nvPr/>
        </p:nvGrpSpPr>
        <p:grpSpPr bwMode="auto">
          <a:xfrm>
            <a:off x="2888342" y="232176"/>
            <a:ext cx="3657601" cy="609654"/>
            <a:chOff x="2900495" y="1028113"/>
            <a:chExt cx="8071344" cy="3420001"/>
          </a:xfrm>
        </p:grpSpPr>
        <p:sp>
          <p:nvSpPr>
            <p:cNvPr id="22" name="任意多边形: 形状 45"/>
            <p:cNvSpPr/>
            <p:nvPr/>
          </p:nvSpPr>
          <p:spPr>
            <a:xfrm>
              <a:off x="2900495" y="1028113"/>
              <a:ext cx="8071344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: 形状 44"/>
            <p:cNvSpPr/>
            <p:nvPr/>
          </p:nvSpPr>
          <p:spPr>
            <a:xfrm>
              <a:off x="2996777" y="1085535"/>
              <a:ext cx="7895638" cy="3311912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2888342" y="0"/>
            <a:ext cx="3991429" cy="101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000" b="1" dirty="0">
                <a:solidFill>
                  <a:srgbClr val="CCFFF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WARM UP</a:t>
            </a:r>
            <a:endParaRPr lang="zh-CN" altLang="en-US" sz="6000" b="1" dirty="0">
              <a:solidFill>
                <a:srgbClr val="CCFFF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 bwMode="auto">
          <a:xfrm flipH="1">
            <a:off x="8051017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1" tIns="91421" rIns="91421" bIns="91421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9" y="1015659"/>
            <a:ext cx="2700274" cy="184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15659"/>
            <a:ext cx="2757714" cy="184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52" y="1015658"/>
            <a:ext cx="2986833" cy="18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717144"/>
            <a:ext cx="3095376" cy="194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76" y="4717144"/>
            <a:ext cx="2803800" cy="195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 descr="chạy b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8" y="4717144"/>
            <a:ext cx="2961532" cy="19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s 6"/>
          <p:cNvSpPr/>
          <p:nvPr/>
        </p:nvSpPr>
        <p:spPr>
          <a:xfrm>
            <a:off x="188068" y="2922935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volleyball</a:t>
            </a:r>
          </a:p>
        </p:txBody>
      </p:sp>
      <p:sp>
        <p:nvSpPr>
          <p:cNvPr id="19" name="Rectangles 6"/>
          <p:cNvSpPr/>
          <p:nvPr/>
        </p:nvSpPr>
        <p:spPr>
          <a:xfrm>
            <a:off x="3207040" y="2964059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table tennis </a:t>
            </a:r>
          </a:p>
        </p:txBody>
      </p:sp>
      <p:sp>
        <p:nvSpPr>
          <p:cNvPr id="20" name="Rectangles 6"/>
          <p:cNvSpPr/>
          <p:nvPr/>
        </p:nvSpPr>
        <p:spPr>
          <a:xfrm>
            <a:off x="6033352" y="2928499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swimming </a:t>
            </a:r>
          </a:p>
        </p:txBody>
      </p:sp>
      <p:sp>
        <p:nvSpPr>
          <p:cNvPr id="24" name="Rectangles 6"/>
          <p:cNvSpPr/>
          <p:nvPr/>
        </p:nvSpPr>
        <p:spPr>
          <a:xfrm>
            <a:off x="318697" y="4341224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running</a:t>
            </a:r>
          </a:p>
        </p:txBody>
      </p:sp>
      <p:sp>
        <p:nvSpPr>
          <p:cNvPr id="25" name="Rectangles 6"/>
          <p:cNvSpPr/>
          <p:nvPr/>
        </p:nvSpPr>
        <p:spPr>
          <a:xfrm>
            <a:off x="3333078" y="4305664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basketball</a:t>
            </a:r>
          </a:p>
        </p:txBody>
      </p:sp>
      <p:sp>
        <p:nvSpPr>
          <p:cNvPr id="26" name="Rectangles 6"/>
          <p:cNvSpPr/>
          <p:nvPr/>
        </p:nvSpPr>
        <p:spPr>
          <a:xfrm>
            <a:off x="6319911" y="4270104"/>
            <a:ext cx="2700274" cy="37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skipping</a:t>
            </a:r>
          </a:p>
        </p:txBody>
      </p:sp>
    </p:spTree>
    <p:extLst>
      <p:ext uri="{BB962C8B-B14F-4D97-AF65-F5344CB8AC3E}">
        <p14:creationId xmlns:p14="http://schemas.microsoft.com/office/powerpoint/2010/main" val="16047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03;p60"/>
          <p:cNvSpPr txBox="1">
            <a:spLocks/>
          </p:cNvSpPr>
          <p:nvPr/>
        </p:nvSpPr>
        <p:spPr bwMode="auto">
          <a:xfrm flipH="1">
            <a:off x="8051017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1" tIns="91421" rIns="91421" bIns="91421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4" y="5405343"/>
            <a:ext cx="7714784" cy="11478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81000" y="201613"/>
            <a:ext cx="767001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Wednesday, March 2</a:t>
            </a:r>
            <a:r>
              <a:rPr lang="en-US" altLang="en-US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2022    </a:t>
            </a: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81000" y="1698170"/>
            <a:ext cx="8382000" cy="1273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Unit 8: SPORTS AND GAMES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2400" y="3327729"/>
            <a:ext cx="8610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Arial" charset="0"/>
              </a:rPr>
              <a:t>            </a:t>
            </a:r>
            <a:r>
              <a:rPr lang="en-US" sz="3200" dirty="0">
                <a:solidFill>
                  <a:srgbClr val="FFFF00"/>
                </a:solidFill>
                <a:latin typeface="Arial" charset="0"/>
              </a:rPr>
              <a:t>LESSON 1: </a:t>
            </a:r>
            <a:r>
              <a:rPr lang="en-US" sz="3200" dirty="0">
                <a:solidFill>
                  <a:srgbClr val="FF0066"/>
                </a:solidFill>
                <a:latin typeface="Arial" charset="0"/>
              </a:rPr>
              <a:t>GETTING STARTED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0000"/>
                </a:solidFill>
                <a:latin typeface="Arial" charset="0"/>
              </a:rPr>
              <a:t>At the gym   </a:t>
            </a:r>
            <a:r>
              <a:rPr lang="en-US" sz="3200" dirty="0">
                <a:solidFill>
                  <a:srgbClr val="CCFFFF"/>
                </a:solidFill>
                <a:latin typeface="Arial" charset="0"/>
              </a:rPr>
              <a:t>(P16-17)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rgbClr val="FF0066"/>
                </a:solidFill>
                <a:latin typeface="Arial" charset="0"/>
              </a:rPr>
              <a:t> 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40394" y="929028"/>
            <a:ext cx="316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600" b="1" dirty="0">
                <a:solidFill>
                  <a:srgbClr val="FFC000"/>
                </a:solidFill>
                <a:latin typeface=".VnBodoni" pitchFamily="34" charset="0"/>
                <a:ea typeface="Tahoma" pitchFamily="34" charset="0"/>
                <a:cs typeface="Tahoma" pitchFamily="34" charset="0"/>
              </a:rPr>
              <a:t>Period: 62</a:t>
            </a:r>
          </a:p>
        </p:txBody>
      </p:sp>
    </p:spTree>
    <p:extLst>
      <p:ext uri="{BB962C8B-B14F-4D97-AF65-F5344CB8AC3E}">
        <p14:creationId xmlns:p14="http://schemas.microsoft.com/office/powerpoint/2010/main" val="31474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2" y="2515495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90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1249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01732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4941966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66" y="4150498"/>
            <a:ext cx="2441005" cy="373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61" y="5005593"/>
            <a:ext cx="3636742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021" y="4895675"/>
            <a:ext cx="3642128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5" y="3346279"/>
            <a:ext cx="3510049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1" y="4082469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2412" y="4041700"/>
            <a:ext cx="3636743" cy="6549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5" y="990600"/>
            <a:ext cx="2209801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>
                <a:latin typeface="Arial" charset="0"/>
              </a:rPr>
              <a:t>1. gym (n):</a:t>
            </a:r>
          </a:p>
        </p:txBody>
      </p:sp>
      <p:pic>
        <p:nvPicPr>
          <p:cNvPr id="13316" name="Picture 4" descr="phòng tập 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50" y="799095"/>
            <a:ext cx="40386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057400" y="995363"/>
            <a:ext cx="34290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phòng tập thể dục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28600" y="1600203"/>
            <a:ext cx="30480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2. (to) win – won 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048000" y="1600205"/>
            <a:ext cx="245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thắng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28602" y="2209803"/>
            <a:ext cx="3453039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3. equipment (n):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194212" y="2209803"/>
            <a:ext cx="30480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cụ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8600" y="289561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4. fit (a):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732524" y="2874900"/>
            <a:ext cx="38862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đối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28600" y="3604535"/>
            <a:ext cx="388620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5. do aerobics: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813206" y="3604535"/>
            <a:ext cx="3979873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pic>
        <p:nvPicPr>
          <p:cNvPr id="5142" name="Picture 22" descr="6f6fcda0a6fa5b48cae8f20896f5cb6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600200"/>
            <a:ext cx="3333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25" descr="w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75" y="911738"/>
            <a:ext cx="38354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 descr="C:\Users\MAY2\Downloads\GymEquipm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75" y="1156282"/>
            <a:ext cx="37496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8601" y="258479"/>
            <a:ext cx="3110805" cy="644091"/>
          </a:xfrm>
          <a:prstGeom prst="rect">
            <a:avLst/>
          </a:prstGeom>
          <a:noFill/>
        </p:spPr>
        <p:txBody>
          <a:bodyPr wrap="square" lIns="91324" tIns="45664" rIns="91324" bIns="45664">
            <a:spAutoFit/>
          </a:bodyPr>
          <a:lstStyle/>
          <a:p>
            <a:pPr defTabSz="913243">
              <a:defRPr/>
            </a:pPr>
            <a:r>
              <a:rPr lang="en-US" sz="36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ll MT" pitchFamily="18" charset="0"/>
                <a:sym typeface="Helvetica Neue Medium"/>
              </a:rPr>
              <a:t> </a:t>
            </a:r>
            <a:r>
              <a:rPr lang="en-US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ll MT" pitchFamily="18" charset="0"/>
                <a:sym typeface="Wingdings"/>
              </a:rPr>
              <a:t></a:t>
            </a:r>
            <a:r>
              <a:rPr lang="en-US" sz="36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ll MT" pitchFamily="18" charset="0"/>
                <a:sym typeface="Helvetica Neue Medium"/>
              </a:rPr>
              <a:t> Vocabulary: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211535" y="4266185"/>
            <a:ext cx="3236909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6. congratulation: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7" y="1031664"/>
            <a:ext cx="3846286" cy="4224172"/>
          </a:xfrm>
          <a:prstGeom prst="rect">
            <a:avLst/>
          </a:prstGeom>
        </p:spPr>
      </p:pic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3339407" y="4274424"/>
            <a:ext cx="275126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36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chúc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mừng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1360993" y="2156225"/>
            <a:ext cx="107156" cy="107156"/>
          </a:xfrm>
          <a:prstGeom prst="rect">
            <a:avLst/>
          </a:prstGeom>
          <a:solidFill>
            <a:srgbClr val="C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64277" tIns="32139" rIns="64277" bIns="32139" anchor="ctr"/>
          <a:lstStyle/>
          <a:p>
            <a:pPr defTabSz="642783"/>
            <a:endParaRPr lang="en-US" kern="0">
              <a:solidFill>
                <a:sysClr val="windowText" lastClr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1847964" y="3550957"/>
            <a:ext cx="107156" cy="107156"/>
          </a:xfrm>
          <a:prstGeom prst="rect">
            <a:avLst/>
          </a:prstGeom>
          <a:solidFill>
            <a:srgbClr val="C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64277" tIns="32139" rIns="64277" bIns="32139" anchor="ctr"/>
          <a:lstStyle/>
          <a:p>
            <a:pPr defTabSz="642783"/>
            <a:endParaRPr lang="en-US" kern="0">
              <a:solidFill>
                <a:sysClr val="windowText" lastClr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2388730" y="4285313"/>
            <a:ext cx="107156" cy="107156"/>
          </a:xfrm>
          <a:prstGeom prst="rect">
            <a:avLst/>
          </a:prstGeom>
          <a:solidFill>
            <a:srgbClr val="C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lIns="64277" tIns="32139" rIns="64277" bIns="32139" anchor="ctr"/>
          <a:lstStyle/>
          <a:p>
            <a:pPr defTabSz="642783"/>
            <a:endParaRPr lang="en-US" kern="0">
              <a:solidFill>
                <a:sysClr val="windowText" lastClr="000000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24" name="Picture 10" descr="n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56187" y="-372326"/>
            <a:ext cx="14312374" cy="23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-62820" y="6769100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846093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680755" y="3400425"/>
            <a:ext cx="69342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n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8350" y="-88107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17" grpId="0"/>
      <p:bldP spid="13318" grpId="0"/>
      <p:bldP spid="13319" grpId="0"/>
      <p:bldP spid="13320" grpId="0"/>
      <p:bldP spid="13322" grpId="0"/>
      <p:bldP spid="13323" grpId="0"/>
      <p:bldP spid="13324" grpId="0"/>
      <p:bldP spid="13327" grpId="0"/>
      <p:bldP spid="13328" grpId="0"/>
      <p:bldP spid="28" grpId="0"/>
      <p:bldP spid="31" grpId="0"/>
      <p:bldP spid="33" grpId="0"/>
      <p:bldP spid="37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445623"/>
            <a:ext cx="3505200" cy="56038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vocabulary: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474559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  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612968" y="1189200"/>
            <a:ext cx="2382011" cy="1447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win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438912" y="3535450"/>
            <a:ext cx="2270760" cy="1447800"/>
          </a:xfrm>
          <a:prstGeom prst="ellipse">
            <a:avLst/>
          </a:prstGeom>
          <a:solidFill>
            <a:srgbClr val="7030A0"/>
          </a:solidFill>
          <a:ln w="9525">
            <a:solidFill>
              <a:srgbClr val="CC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schemeClr val="bg2"/>
                </a:solidFill>
              </a:rPr>
              <a:t>c</a:t>
            </a:r>
            <a:r>
              <a:rPr lang="en-US" sz="2600" b="1" dirty="0">
                <a:solidFill>
                  <a:schemeClr val="bg2"/>
                </a:solidFill>
              </a:rPr>
              <a:t>ongratulations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2584704" y="4742712"/>
            <a:ext cx="2258568" cy="14478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CC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schemeClr val="bg2"/>
                </a:solidFill>
              </a:rPr>
              <a:t>do aerobics </a:t>
            </a: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353568" y="1553958"/>
            <a:ext cx="2356104" cy="1447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schemeClr val="bg2"/>
                </a:solidFill>
              </a:rPr>
              <a:t>gym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994980" y="2277858"/>
            <a:ext cx="2307772" cy="14478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equipment</a:t>
            </a: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5293940" y="4259350"/>
            <a:ext cx="2411404" cy="1447800"/>
          </a:xfrm>
          <a:prstGeom prst="ellipse">
            <a:avLst/>
          </a:prstGeom>
          <a:solidFill>
            <a:srgbClr val="F490A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fit</a:t>
            </a:r>
          </a:p>
        </p:txBody>
      </p:sp>
      <p:pic>
        <p:nvPicPr>
          <p:cNvPr id="11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6757987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88107"/>
            <a:ext cx="9144000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-3400425" y="3324225"/>
            <a:ext cx="69342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610225" y="3400425"/>
            <a:ext cx="69342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1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6746083" y="4537075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7" name="Google Shape;503;p60"/>
          <p:cNvSpPr txBox="1">
            <a:spLocks/>
          </p:cNvSpPr>
          <p:nvPr/>
        </p:nvSpPr>
        <p:spPr bwMode="auto">
          <a:xfrm flipH="1">
            <a:off x="8051008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4" y="154639"/>
            <a:ext cx="930987" cy="12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8984" y="2351920"/>
            <a:ext cx="3853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sz="2800" b="1" dirty="0">
                <a:solidFill>
                  <a:prstClr val="white"/>
                </a:solidFill>
              </a:rPr>
              <a:t>- </a:t>
            </a:r>
            <a:r>
              <a:rPr lang="en-US" sz="2800" b="1" dirty="0">
                <a:solidFill>
                  <a:prstClr val="white"/>
                </a:solidFill>
              </a:rPr>
              <a:t>What are they talking about?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065" y="1454840"/>
            <a:ext cx="4951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>
                <a:solidFill>
                  <a:prstClr val="white"/>
                </a:solidFill>
              </a:rPr>
              <a:t>- </a:t>
            </a:r>
            <a:r>
              <a:rPr lang="en-US" sz="2800" b="1" dirty="0">
                <a:solidFill>
                  <a:prstClr val="white"/>
                </a:solidFill>
              </a:rPr>
              <a:t>Who are they in the </a:t>
            </a:r>
            <a:r>
              <a:rPr lang="vi-VN" sz="2800" b="1" dirty="0">
                <a:solidFill>
                  <a:prstClr val="white"/>
                </a:solidFill>
              </a:rPr>
              <a:t>picture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vi-VN" sz="2800" b="1" dirty="0">
                <a:solidFill>
                  <a:prstClr val="white"/>
                </a:solidFill>
              </a:rPr>
              <a:t>?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22" y="1884520"/>
            <a:ext cx="288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>
                <a:solidFill>
                  <a:prstClr val="white"/>
                </a:solidFill>
              </a:rPr>
              <a:t>- </a:t>
            </a:r>
            <a:r>
              <a:rPr lang="en-US" sz="2800" b="1" dirty="0">
                <a:solidFill>
                  <a:prstClr val="white"/>
                </a:solidFill>
              </a:rPr>
              <a:t>Where are they?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97285" y="3571326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B050"/>
                </a:solidFill>
              </a:rPr>
              <a:t>Duong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03717" y="3571326"/>
            <a:ext cx="1013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9900"/>
                </a:solidFill>
              </a:rPr>
              <a:t>Mai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4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J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62" y="1080934"/>
            <a:ext cx="8695211" cy="537377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Well, I do karate, and I play table tennis. Yesterday I played with </a:t>
            </a:r>
            <a:r>
              <a:rPr lang="en-US" sz="2200" dirty="0" err="1">
                <a:solidFill>
                  <a:srgbClr val="002060"/>
                </a:solidFill>
              </a:rPr>
              <a:t>Duy</a:t>
            </a:r>
            <a:r>
              <a:rPr lang="en-US" sz="2200" dirty="0">
                <a:solidFill>
                  <a:srgbClr val="002060"/>
                </a:solidFill>
              </a:rPr>
              <a:t>, and I won!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 </a:t>
            </a:r>
            <a:r>
              <a:rPr lang="en-US" sz="2200" dirty="0">
                <a:solidFill>
                  <a:srgbClr val="002060"/>
                </a:solidFill>
              </a:rPr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00206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7030A0"/>
                </a:solidFill>
              </a:rPr>
              <a:t>Duong: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It’s </a:t>
            </a:r>
            <a:r>
              <a:rPr lang="en-US" sz="2200" dirty="0" err="1">
                <a:solidFill>
                  <a:srgbClr val="002060"/>
                </a:solidFill>
              </a:rPr>
              <a:t>Superfit</a:t>
            </a:r>
            <a:r>
              <a:rPr lang="en-US" sz="2200" dirty="0">
                <a:solidFill>
                  <a:srgbClr val="002060"/>
                </a:solidFill>
              </a:rPr>
              <a:t>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solidFill>
                  <a:srgbClr val="FFC000"/>
                </a:solidFill>
              </a:rPr>
              <a:t>Mai: </a:t>
            </a:r>
            <a:r>
              <a:rPr lang="en-US" sz="2200" dirty="0">
                <a:solidFill>
                  <a:srgbClr val="002060"/>
                </a:solidFill>
              </a:rPr>
              <a:t>OK.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3" y="0"/>
            <a:ext cx="5277098" cy="70788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9870" y="464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245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03;p60"/>
          <p:cNvSpPr txBox="1">
            <a:spLocks/>
          </p:cNvSpPr>
          <p:nvPr/>
        </p:nvSpPr>
        <p:spPr bwMode="auto">
          <a:xfrm flipH="1">
            <a:off x="6746083" y="4537075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sp>
        <p:nvSpPr>
          <p:cNvPr id="7" name="Google Shape;503;p60"/>
          <p:cNvSpPr txBox="1">
            <a:spLocks/>
          </p:cNvSpPr>
          <p:nvPr/>
        </p:nvSpPr>
        <p:spPr bwMode="auto">
          <a:xfrm flipH="1">
            <a:off x="8051008" y="6553200"/>
            <a:ext cx="96916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600" kern="0" dirty="0">
                <a:solidFill>
                  <a:srgbClr val="E7E6E6">
                    <a:lumMod val="20000"/>
                    <a:lumOff val="80000"/>
                  </a:srgb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NVL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4" y="154639"/>
            <a:ext cx="930987" cy="12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8984" y="2351920"/>
            <a:ext cx="3853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What are they talking about?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065" y="1454840"/>
            <a:ext cx="4951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Who are they in the </a:t>
            </a:r>
            <a:r>
              <a:rPr lang="vi-VN" sz="2800" b="1" dirty="0">
                <a:solidFill>
                  <a:srgbClr val="FFFF00"/>
                </a:solidFill>
              </a:rPr>
              <a:t>picture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vi-VN" sz="2800" b="1" dirty="0">
                <a:solidFill>
                  <a:srgbClr val="FFFF00"/>
                </a:solidFill>
              </a:rPr>
              <a:t>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4235" y="1497312"/>
            <a:ext cx="4375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i="1" dirty="0">
                <a:solidFill>
                  <a:srgbClr val="92DBF8"/>
                </a:solidFill>
                <a:sym typeface="Wingdings"/>
              </a:rPr>
              <a:t></a:t>
            </a:r>
            <a:r>
              <a:rPr lang="en-US" sz="2800" b="1" i="1" dirty="0">
                <a:solidFill>
                  <a:srgbClr val="92DBF8"/>
                </a:solidFill>
              </a:rPr>
              <a:t>They are Duong and Mai</a:t>
            </a:r>
            <a:r>
              <a:rPr lang="en-US" sz="2800" b="1" i="1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1522" y="1884520"/>
            <a:ext cx="288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vi-VN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>
                <a:solidFill>
                  <a:srgbClr val="FFFF00"/>
                </a:solidFill>
              </a:rPr>
              <a:t>Where are they?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9824" y="1978060"/>
            <a:ext cx="4119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i="1" dirty="0">
                <a:solidFill>
                  <a:prstClr val="white"/>
                </a:solidFill>
                <a:sym typeface="Wingdings"/>
              </a:rPr>
              <a:t>  </a:t>
            </a:r>
            <a:r>
              <a:rPr lang="en-US" sz="2800" b="1" i="1" dirty="0">
                <a:solidFill>
                  <a:srgbClr val="92DBF8"/>
                </a:solidFill>
                <a:sym typeface="Wingdings"/>
              </a:rPr>
              <a:t> </a:t>
            </a:r>
            <a:r>
              <a:rPr lang="en-US" sz="2800" b="1" i="1" dirty="0">
                <a:solidFill>
                  <a:srgbClr val="92DBF8"/>
                </a:solidFill>
              </a:rPr>
              <a:t>They are at the gym.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63773" y="2409629"/>
            <a:ext cx="5080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buFont typeface="Wingdings"/>
              <a:buChar char="Ä"/>
            </a:pPr>
            <a:r>
              <a:rPr lang="en-GB" sz="2800" b="1" i="1" dirty="0">
                <a:solidFill>
                  <a:srgbClr val="92DBF8"/>
                </a:solidFill>
              </a:rPr>
              <a:t>They are talking  about some</a:t>
            </a:r>
          </a:p>
          <a:p>
            <a:pPr defTabSz="914400"/>
            <a:r>
              <a:rPr lang="en-GB" sz="2800" b="1" i="1" dirty="0">
                <a:solidFill>
                  <a:srgbClr val="92DBF8"/>
                </a:solidFill>
              </a:rPr>
              <a:t>      sports  and games.</a:t>
            </a:r>
            <a:endParaRPr lang="en-US" sz="2800" b="1" i="1" dirty="0">
              <a:solidFill>
                <a:srgbClr val="92DBF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7285" y="3571326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B050"/>
                </a:solidFill>
              </a:rPr>
              <a:t>Duong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03717" y="3571326"/>
            <a:ext cx="1013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000" b="1" dirty="0">
                <a:solidFill>
                  <a:srgbClr val="009900"/>
                </a:solidFill>
              </a:rPr>
              <a:t>Mai</a:t>
            </a:r>
            <a:endParaRPr lang="en-US" sz="4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7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J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4A9B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2285</TotalTime>
  <Words>1003</Words>
  <Application>Microsoft Office PowerPoint</Application>
  <PresentationFormat>On-screen Show (4:3)</PresentationFormat>
  <Paragraphs>174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4" baseType="lpstr">
      <vt:lpstr>.VnBodoni</vt:lpstr>
      <vt:lpstr>.VnMystical</vt:lpstr>
      <vt:lpstr>Arial</vt:lpstr>
      <vt:lpstr>Bell MT</vt:lpstr>
      <vt:lpstr>Calibri</vt:lpstr>
      <vt:lpstr>Calibri Light</vt:lpstr>
      <vt:lpstr>Comic Sans MS</vt:lpstr>
      <vt:lpstr>Helvetica Neue</vt:lpstr>
      <vt:lpstr>Helvetica Neue Light</vt:lpstr>
      <vt:lpstr>Helvetica Neue Medium</vt:lpstr>
      <vt:lpstr>Helvetica Neue Thin</vt:lpstr>
      <vt:lpstr>Impact</vt:lpstr>
      <vt:lpstr>Times New Roman</vt:lpstr>
      <vt:lpstr>VNI-Bodon-Poster</vt:lpstr>
      <vt:lpstr>Wingdings</vt:lpstr>
      <vt:lpstr>Zilla Slab Light</vt:lpstr>
      <vt:lpstr>华康海报体W12(P)</vt:lpstr>
      <vt:lpstr>Office Theme</vt:lpstr>
      <vt:lpstr>1_Office 主题</vt:lpstr>
      <vt:lpstr>Crayons</vt:lpstr>
      <vt:lpstr>2_Crayons</vt:lpstr>
      <vt:lpstr>1_White</vt:lpstr>
      <vt:lpstr>2_Office Theme</vt:lpstr>
      <vt:lpstr>2_Office 主题</vt:lpstr>
      <vt:lpstr>3_Office Theme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Checking 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127</cp:revision>
  <dcterms:created xsi:type="dcterms:W3CDTF">2020-12-09T02:04:09Z</dcterms:created>
  <dcterms:modified xsi:type="dcterms:W3CDTF">2023-02-07T12:32:40Z</dcterms:modified>
</cp:coreProperties>
</file>