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1"/>
  </p:notesMasterIdLst>
  <p:sldIdLst>
    <p:sldId id="343" r:id="rId2"/>
    <p:sldId id="292" r:id="rId3"/>
    <p:sldId id="275" r:id="rId4"/>
    <p:sldId id="293" r:id="rId5"/>
    <p:sldId id="295" r:id="rId6"/>
    <p:sldId id="332" r:id="rId7"/>
    <p:sldId id="342" r:id="rId8"/>
    <p:sldId id="324" r:id="rId9"/>
    <p:sldId id="333" r:id="rId10"/>
    <p:sldId id="334" r:id="rId11"/>
    <p:sldId id="335" r:id="rId12"/>
    <p:sldId id="336" r:id="rId13"/>
    <p:sldId id="337" r:id="rId14"/>
    <p:sldId id="338" r:id="rId15"/>
    <p:sldId id="339" r:id="rId16"/>
    <p:sldId id="297" r:id="rId17"/>
    <p:sldId id="340" r:id="rId18"/>
    <p:sldId id="341" r:id="rId19"/>
    <p:sldId id="34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8"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1"/>
    <a:srgbClr val="4040F5"/>
    <a:srgbClr val="7F7FF8"/>
    <a:srgbClr val="E1F2FA"/>
    <a:srgbClr val="FEC407"/>
    <a:srgbClr val="FDC308"/>
    <a:srgbClr val="E4B3CC"/>
    <a:srgbClr val="168836"/>
    <a:srgbClr val="C43D70"/>
    <a:srgbClr val="F371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48"/>
      </p:cViewPr>
      <p:guideLst>
        <p:guide orient="horz" pos="1728"/>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9C4A62-41CF-4358-87D1-37070D0B03CE}" type="datetimeFigureOut">
              <a:rPr lang="en-US" smtClean="0"/>
              <a:t>10/20/2022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140811-B04F-45FF-BCEC-810A969B7BE7}" type="slidenum">
              <a:rPr lang="en-US" smtClean="0"/>
              <a:t>‹#›</a:t>
            </a:fld>
            <a:endParaRPr lang="en-US"/>
          </a:p>
        </p:txBody>
      </p:sp>
    </p:spTree>
    <p:extLst>
      <p:ext uri="{BB962C8B-B14F-4D97-AF65-F5344CB8AC3E}">
        <p14:creationId xmlns:p14="http://schemas.microsoft.com/office/powerpoint/2010/main" val="1743547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Google Shape;369;p10:notes"/>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vi-VN" altLang="vi-VN" smtClean="0">
              <a:latin typeface="Calibri" panose="020F0502020204030204" pitchFamily="34" charset="0"/>
            </a:endParaRPr>
          </a:p>
        </p:txBody>
      </p:sp>
      <p:sp>
        <p:nvSpPr>
          <p:cNvPr id="7171" name="Google Shape;370;p10:notes"/>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174193200 w 120000"/>
              <a:gd name="T3" fmla="*/ 0 h 120000"/>
              <a:gd name="T4" fmla="*/ 174193200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885224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673A-195C-472C-8168-4E1B3E629D21}" type="datetimeFigureOut">
              <a:rPr lang="en-US" smtClean="0"/>
              <a:pPr/>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EF673A-195C-472C-8168-4E1B3E629D21}" type="datetimeFigureOut">
              <a:rPr lang="en-US" smtClean="0"/>
              <a:pPr/>
              <a:t>10/20/2022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EF673A-195C-472C-8168-4E1B3E629D21}" type="datetimeFigureOut">
              <a:rPr lang="en-US" smtClean="0"/>
              <a:pPr/>
              <a:t>10/20/2022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EF673A-195C-472C-8168-4E1B3E629D21}" type="datetimeFigureOut">
              <a:rPr lang="en-US" smtClean="0"/>
              <a:pPr/>
              <a:t>10/20/2022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EF673A-195C-472C-8168-4E1B3E629D21}" type="datetimeFigureOut">
              <a:rPr lang="en-US" smtClean="0"/>
              <a:pPr/>
              <a:t>10/20/2022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10/20/2022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10/20/2022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F673A-195C-472C-8168-4E1B3E629D21}" type="datetimeFigureOut">
              <a:rPr lang="en-US" smtClean="0"/>
              <a:pPr/>
              <a:t>10/20/2022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C1E9ED-F6DC-429C-A318-7B2FCA582AC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gif"/><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3" name="Группа 2"/>
          <p:cNvGrpSpPr>
            <a:grpSpLocks/>
          </p:cNvGrpSpPr>
          <p:nvPr/>
        </p:nvGrpSpPr>
        <p:grpSpPr bwMode="auto">
          <a:xfrm>
            <a:off x="1979613" y="3421063"/>
            <a:ext cx="2852737" cy="1739900"/>
            <a:chOff x="2640012" y="3419475"/>
            <a:chExt cx="3803650" cy="2317750"/>
          </a:xfrm>
        </p:grpSpPr>
        <p:sp>
          <p:nvSpPr>
            <p:cNvPr id="380" name="Google Shape;380;p22"/>
            <p:cNvSpPr/>
            <p:nvPr/>
          </p:nvSpPr>
          <p:spPr>
            <a:xfrm>
              <a:off x="2640012" y="3419475"/>
              <a:ext cx="3803650" cy="2317750"/>
            </a:xfrm>
            <a:custGeom>
              <a:avLst/>
              <a:gdLst/>
              <a:ahLst/>
              <a:cxnLst/>
              <a:rect l="l" t="t" r="r" b="b"/>
              <a:pathLst>
                <a:path w="958" h="583" extrusionOk="0">
                  <a:moveTo>
                    <a:pt x="885" y="181"/>
                  </a:moveTo>
                  <a:cubicBezTo>
                    <a:pt x="781" y="0"/>
                    <a:pt x="781" y="0"/>
                    <a:pt x="781" y="0"/>
                  </a:cubicBezTo>
                  <a:cubicBezTo>
                    <a:pt x="785" y="47"/>
                    <a:pt x="781" y="102"/>
                    <a:pt x="752" y="152"/>
                  </a:cubicBezTo>
                  <a:cubicBezTo>
                    <a:pt x="693" y="255"/>
                    <a:pt x="567" y="258"/>
                    <a:pt x="553" y="258"/>
                  </a:cubicBezTo>
                  <a:cubicBezTo>
                    <a:pt x="553" y="258"/>
                    <a:pt x="553" y="258"/>
                    <a:pt x="553" y="258"/>
                  </a:cubicBezTo>
                  <a:cubicBezTo>
                    <a:pt x="517" y="258"/>
                    <a:pt x="517" y="258"/>
                    <a:pt x="517" y="258"/>
                  </a:cubicBezTo>
                  <a:cubicBezTo>
                    <a:pt x="65" y="258"/>
                    <a:pt x="65" y="258"/>
                    <a:pt x="65" y="258"/>
                  </a:cubicBezTo>
                  <a:cubicBezTo>
                    <a:pt x="51" y="281"/>
                    <a:pt x="51" y="281"/>
                    <a:pt x="51" y="281"/>
                  </a:cubicBezTo>
                  <a:cubicBezTo>
                    <a:pt x="49" y="285"/>
                    <a:pt x="0" y="369"/>
                    <a:pt x="48" y="462"/>
                  </a:cubicBezTo>
                  <a:cubicBezTo>
                    <a:pt x="105" y="572"/>
                    <a:pt x="241" y="582"/>
                    <a:pt x="248" y="583"/>
                  </a:cubicBezTo>
                  <a:cubicBezTo>
                    <a:pt x="653" y="583"/>
                    <a:pt x="653" y="583"/>
                    <a:pt x="653" y="583"/>
                  </a:cubicBezTo>
                  <a:cubicBezTo>
                    <a:pt x="778" y="583"/>
                    <a:pt x="871" y="541"/>
                    <a:pt x="914" y="466"/>
                  </a:cubicBezTo>
                  <a:cubicBezTo>
                    <a:pt x="958" y="390"/>
                    <a:pt x="947" y="289"/>
                    <a:pt x="885" y="181"/>
                  </a:cubicBezTo>
                  <a:close/>
                </a:path>
              </a:pathLst>
            </a:custGeom>
            <a:solidFill>
              <a:srgbClr val="34B2E3"/>
            </a:solidFill>
            <a:ln>
              <a:noFill/>
            </a:ln>
          </p:spPr>
          <p:txBody>
            <a:bodyPr spcFirstLastPara="1" lIns="68569" tIns="34275" rIns="68569" bIns="34275"/>
            <a:lstStyle/>
            <a:p>
              <a:pPr defTabSz="685800" eaLnBrk="1" fontAlgn="auto" hangingPunct="1">
                <a:spcBef>
                  <a:spcPts val="0"/>
                </a:spcBef>
                <a:spcAft>
                  <a:spcPts val="0"/>
                </a:spcAft>
                <a:buClr>
                  <a:srgbClr val="000000"/>
                </a:buClr>
                <a:defRPr/>
              </a:pPr>
              <a:endParaRPr sz="1350" kern="0">
                <a:solidFill>
                  <a:srgbClr val="000000"/>
                </a:solidFill>
                <a:latin typeface="Calibri"/>
                <a:ea typeface="Calibri"/>
                <a:cs typeface="Calibri"/>
                <a:sym typeface="Calibri"/>
              </a:endParaRPr>
            </a:p>
          </p:txBody>
        </p:sp>
        <p:sp>
          <p:nvSpPr>
            <p:cNvPr id="382" name="Google Shape;382;p22"/>
            <p:cNvSpPr/>
            <p:nvPr/>
          </p:nvSpPr>
          <p:spPr>
            <a:xfrm>
              <a:off x="3918479" y="4747529"/>
              <a:ext cx="1392767" cy="706322"/>
            </a:xfrm>
            <a:custGeom>
              <a:avLst/>
              <a:gdLst/>
              <a:ahLst/>
              <a:cxnLst/>
              <a:rect l="l" t="t" r="r" b="b"/>
              <a:pathLst>
                <a:path w="351" h="178" extrusionOk="0">
                  <a:moveTo>
                    <a:pt x="179" y="178"/>
                  </a:moveTo>
                  <a:cubicBezTo>
                    <a:pt x="159" y="178"/>
                    <a:pt x="142" y="177"/>
                    <a:pt x="125" y="173"/>
                  </a:cubicBezTo>
                  <a:cubicBezTo>
                    <a:pt x="119" y="172"/>
                    <a:pt x="114" y="170"/>
                    <a:pt x="110" y="168"/>
                  </a:cubicBezTo>
                  <a:cubicBezTo>
                    <a:pt x="100" y="163"/>
                    <a:pt x="96" y="156"/>
                    <a:pt x="96" y="152"/>
                  </a:cubicBezTo>
                  <a:cubicBezTo>
                    <a:pt x="95" y="146"/>
                    <a:pt x="97" y="139"/>
                    <a:pt x="102" y="134"/>
                  </a:cubicBezTo>
                  <a:cubicBezTo>
                    <a:pt x="110" y="126"/>
                    <a:pt x="120" y="120"/>
                    <a:pt x="133" y="114"/>
                  </a:cubicBezTo>
                  <a:cubicBezTo>
                    <a:pt x="137" y="112"/>
                    <a:pt x="142" y="110"/>
                    <a:pt x="146" y="109"/>
                  </a:cubicBezTo>
                  <a:cubicBezTo>
                    <a:pt x="149" y="107"/>
                    <a:pt x="149" y="107"/>
                    <a:pt x="149" y="107"/>
                  </a:cubicBezTo>
                  <a:cubicBezTo>
                    <a:pt x="152" y="106"/>
                    <a:pt x="154" y="104"/>
                    <a:pt x="154" y="102"/>
                  </a:cubicBezTo>
                  <a:cubicBezTo>
                    <a:pt x="155" y="100"/>
                    <a:pt x="154" y="97"/>
                    <a:pt x="152" y="95"/>
                  </a:cubicBezTo>
                  <a:cubicBezTo>
                    <a:pt x="138" y="81"/>
                    <a:pt x="131" y="63"/>
                    <a:pt x="132" y="42"/>
                  </a:cubicBezTo>
                  <a:cubicBezTo>
                    <a:pt x="133" y="21"/>
                    <a:pt x="144" y="7"/>
                    <a:pt x="166" y="2"/>
                  </a:cubicBezTo>
                  <a:cubicBezTo>
                    <a:pt x="171" y="1"/>
                    <a:pt x="175" y="0"/>
                    <a:pt x="179" y="0"/>
                  </a:cubicBezTo>
                  <a:cubicBezTo>
                    <a:pt x="184" y="0"/>
                    <a:pt x="188" y="1"/>
                    <a:pt x="192" y="2"/>
                  </a:cubicBezTo>
                  <a:cubicBezTo>
                    <a:pt x="214" y="7"/>
                    <a:pt x="226" y="21"/>
                    <a:pt x="227" y="42"/>
                  </a:cubicBezTo>
                  <a:cubicBezTo>
                    <a:pt x="227" y="63"/>
                    <a:pt x="221" y="81"/>
                    <a:pt x="207" y="95"/>
                  </a:cubicBezTo>
                  <a:cubicBezTo>
                    <a:pt x="205" y="97"/>
                    <a:pt x="204" y="99"/>
                    <a:pt x="204" y="102"/>
                  </a:cubicBezTo>
                  <a:cubicBezTo>
                    <a:pt x="205" y="104"/>
                    <a:pt x="207" y="106"/>
                    <a:pt x="210" y="107"/>
                  </a:cubicBezTo>
                  <a:cubicBezTo>
                    <a:pt x="213" y="109"/>
                    <a:pt x="213" y="109"/>
                    <a:pt x="213" y="109"/>
                  </a:cubicBezTo>
                  <a:cubicBezTo>
                    <a:pt x="217" y="110"/>
                    <a:pt x="221" y="112"/>
                    <a:pt x="225" y="114"/>
                  </a:cubicBezTo>
                  <a:cubicBezTo>
                    <a:pt x="239" y="120"/>
                    <a:pt x="249" y="126"/>
                    <a:pt x="257" y="134"/>
                  </a:cubicBezTo>
                  <a:cubicBezTo>
                    <a:pt x="261" y="139"/>
                    <a:pt x="263" y="146"/>
                    <a:pt x="262" y="152"/>
                  </a:cubicBezTo>
                  <a:cubicBezTo>
                    <a:pt x="261" y="159"/>
                    <a:pt x="256" y="164"/>
                    <a:pt x="249" y="168"/>
                  </a:cubicBezTo>
                  <a:cubicBezTo>
                    <a:pt x="249" y="168"/>
                    <a:pt x="249" y="168"/>
                    <a:pt x="249" y="168"/>
                  </a:cubicBezTo>
                  <a:cubicBezTo>
                    <a:pt x="244" y="170"/>
                    <a:pt x="239" y="172"/>
                    <a:pt x="233" y="173"/>
                  </a:cubicBezTo>
                  <a:cubicBezTo>
                    <a:pt x="217" y="177"/>
                    <a:pt x="200" y="178"/>
                    <a:pt x="179" y="178"/>
                  </a:cubicBezTo>
                  <a:close/>
                  <a:moveTo>
                    <a:pt x="179" y="10"/>
                  </a:moveTo>
                  <a:cubicBezTo>
                    <a:pt x="176" y="10"/>
                    <a:pt x="172" y="10"/>
                    <a:pt x="169" y="11"/>
                  </a:cubicBezTo>
                  <a:cubicBezTo>
                    <a:pt x="151" y="16"/>
                    <a:pt x="142" y="25"/>
                    <a:pt x="142" y="42"/>
                  </a:cubicBezTo>
                  <a:cubicBezTo>
                    <a:pt x="141" y="61"/>
                    <a:pt x="146" y="76"/>
                    <a:pt x="159" y="88"/>
                  </a:cubicBezTo>
                  <a:cubicBezTo>
                    <a:pt x="163" y="93"/>
                    <a:pt x="165" y="98"/>
                    <a:pt x="164" y="104"/>
                  </a:cubicBezTo>
                  <a:cubicBezTo>
                    <a:pt x="163" y="109"/>
                    <a:pt x="158" y="114"/>
                    <a:pt x="152" y="116"/>
                  </a:cubicBezTo>
                  <a:cubicBezTo>
                    <a:pt x="149" y="118"/>
                    <a:pt x="149" y="118"/>
                    <a:pt x="149" y="118"/>
                  </a:cubicBezTo>
                  <a:cubicBezTo>
                    <a:pt x="145" y="119"/>
                    <a:pt x="141" y="121"/>
                    <a:pt x="137" y="122"/>
                  </a:cubicBezTo>
                  <a:cubicBezTo>
                    <a:pt x="125" y="128"/>
                    <a:pt x="116" y="134"/>
                    <a:pt x="109" y="141"/>
                  </a:cubicBezTo>
                  <a:cubicBezTo>
                    <a:pt x="106" y="144"/>
                    <a:pt x="105" y="147"/>
                    <a:pt x="105" y="150"/>
                  </a:cubicBezTo>
                  <a:cubicBezTo>
                    <a:pt x="106" y="154"/>
                    <a:pt x="109" y="157"/>
                    <a:pt x="114" y="159"/>
                  </a:cubicBezTo>
                  <a:cubicBezTo>
                    <a:pt x="118" y="161"/>
                    <a:pt x="122" y="162"/>
                    <a:pt x="127" y="164"/>
                  </a:cubicBezTo>
                  <a:cubicBezTo>
                    <a:pt x="143" y="167"/>
                    <a:pt x="160" y="168"/>
                    <a:pt x="179" y="168"/>
                  </a:cubicBezTo>
                  <a:cubicBezTo>
                    <a:pt x="199" y="168"/>
                    <a:pt x="215" y="167"/>
                    <a:pt x="231" y="164"/>
                  </a:cubicBezTo>
                  <a:cubicBezTo>
                    <a:pt x="236" y="162"/>
                    <a:pt x="241" y="161"/>
                    <a:pt x="245" y="159"/>
                  </a:cubicBezTo>
                  <a:cubicBezTo>
                    <a:pt x="249" y="157"/>
                    <a:pt x="252" y="154"/>
                    <a:pt x="252" y="150"/>
                  </a:cubicBezTo>
                  <a:cubicBezTo>
                    <a:pt x="253" y="147"/>
                    <a:pt x="251" y="143"/>
                    <a:pt x="250" y="141"/>
                  </a:cubicBezTo>
                  <a:cubicBezTo>
                    <a:pt x="243" y="134"/>
                    <a:pt x="234" y="128"/>
                    <a:pt x="221" y="122"/>
                  </a:cubicBezTo>
                  <a:cubicBezTo>
                    <a:pt x="217" y="121"/>
                    <a:pt x="213" y="119"/>
                    <a:pt x="210" y="118"/>
                  </a:cubicBezTo>
                  <a:cubicBezTo>
                    <a:pt x="206" y="116"/>
                    <a:pt x="206" y="116"/>
                    <a:pt x="206" y="116"/>
                  </a:cubicBezTo>
                  <a:cubicBezTo>
                    <a:pt x="200" y="114"/>
                    <a:pt x="196" y="109"/>
                    <a:pt x="195" y="104"/>
                  </a:cubicBezTo>
                  <a:cubicBezTo>
                    <a:pt x="194" y="98"/>
                    <a:pt x="195" y="93"/>
                    <a:pt x="200" y="88"/>
                  </a:cubicBezTo>
                  <a:cubicBezTo>
                    <a:pt x="212" y="76"/>
                    <a:pt x="218" y="61"/>
                    <a:pt x="217" y="42"/>
                  </a:cubicBezTo>
                  <a:cubicBezTo>
                    <a:pt x="216" y="25"/>
                    <a:pt x="208" y="16"/>
                    <a:pt x="190" y="11"/>
                  </a:cubicBezTo>
                  <a:cubicBezTo>
                    <a:pt x="186" y="10"/>
                    <a:pt x="183" y="10"/>
                    <a:pt x="179" y="10"/>
                  </a:cubicBezTo>
                  <a:close/>
                  <a:moveTo>
                    <a:pt x="247" y="163"/>
                  </a:moveTo>
                  <a:cubicBezTo>
                    <a:pt x="247" y="163"/>
                    <a:pt x="247" y="163"/>
                    <a:pt x="247" y="163"/>
                  </a:cubicBezTo>
                  <a:close/>
                  <a:moveTo>
                    <a:pt x="292" y="178"/>
                  </a:moveTo>
                  <a:cubicBezTo>
                    <a:pt x="289" y="178"/>
                    <a:pt x="289" y="178"/>
                    <a:pt x="289" y="178"/>
                  </a:cubicBezTo>
                  <a:cubicBezTo>
                    <a:pt x="279" y="178"/>
                    <a:pt x="276" y="178"/>
                    <a:pt x="266" y="177"/>
                  </a:cubicBezTo>
                  <a:cubicBezTo>
                    <a:pt x="263" y="176"/>
                    <a:pt x="261" y="174"/>
                    <a:pt x="262" y="171"/>
                  </a:cubicBezTo>
                  <a:cubicBezTo>
                    <a:pt x="262" y="169"/>
                    <a:pt x="264" y="167"/>
                    <a:pt x="267" y="167"/>
                  </a:cubicBezTo>
                  <a:cubicBezTo>
                    <a:pt x="277" y="168"/>
                    <a:pt x="279" y="168"/>
                    <a:pt x="289" y="168"/>
                  </a:cubicBezTo>
                  <a:cubicBezTo>
                    <a:pt x="292" y="168"/>
                    <a:pt x="292" y="168"/>
                    <a:pt x="292" y="168"/>
                  </a:cubicBezTo>
                  <a:cubicBezTo>
                    <a:pt x="305" y="168"/>
                    <a:pt x="317" y="168"/>
                    <a:pt x="328" y="165"/>
                  </a:cubicBezTo>
                  <a:cubicBezTo>
                    <a:pt x="331" y="164"/>
                    <a:pt x="334" y="163"/>
                    <a:pt x="337" y="162"/>
                  </a:cubicBezTo>
                  <a:cubicBezTo>
                    <a:pt x="339" y="161"/>
                    <a:pt x="341" y="159"/>
                    <a:pt x="341" y="157"/>
                  </a:cubicBezTo>
                  <a:cubicBezTo>
                    <a:pt x="341" y="155"/>
                    <a:pt x="341" y="153"/>
                    <a:pt x="340" y="152"/>
                  </a:cubicBezTo>
                  <a:cubicBezTo>
                    <a:pt x="335" y="147"/>
                    <a:pt x="329" y="143"/>
                    <a:pt x="320" y="139"/>
                  </a:cubicBezTo>
                  <a:cubicBezTo>
                    <a:pt x="318" y="138"/>
                    <a:pt x="315" y="137"/>
                    <a:pt x="312" y="136"/>
                  </a:cubicBezTo>
                  <a:cubicBezTo>
                    <a:pt x="310" y="135"/>
                    <a:pt x="310" y="135"/>
                    <a:pt x="310" y="135"/>
                  </a:cubicBezTo>
                  <a:cubicBezTo>
                    <a:pt x="305" y="133"/>
                    <a:pt x="302" y="129"/>
                    <a:pt x="301" y="125"/>
                  </a:cubicBezTo>
                  <a:cubicBezTo>
                    <a:pt x="300" y="121"/>
                    <a:pt x="302" y="116"/>
                    <a:pt x="305" y="113"/>
                  </a:cubicBezTo>
                  <a:cubicBezTo>
                    <a:pt x="313" y="105"/>
                    <a:pt x="317" y="95"/>
                    <a:pt x="317" y="82"/>
                  </a:cubicBezTo>
                  <a:cubicBezTo>
                    <a:pt x="316" y="71"/>
                    <a:pt x="310" y="65"/>
                    <a:pt x="299" y="62"/>
                  </a:cubicBezTo>
                  <a:cubicBezTo>
                    <a:pt x="296" y="61"/>
                    <a:pt x="294" y="61"/>
                    <a:pt x="292" y="61"/>
                  </a:cubicBezTo>
                  <a:cubicBezTo>
                    <a:pt x="290" y="61"/>
                    <a:pt x="287" y="61"/>
                    <a:pt x="285" y="62"/>
                  </a:cubicBezTo>
                  <a:cubicBezTo>
                    <a:pt x="273" y="65"/>
                    <a:pt x="267" y="71"/>
                    <a:pt x="267" y="82"/>
                  </a:cubicBezTo>
                  <a:cubicBezTo>
                    <a:pt x="267" y="95"/>
                    <a:pt x="270" y="105"/>
                    <a:pt x="279" y="113"/>
                  </a:cubicBezTo>
                  <a:cubicBezTo>
                    <a:pt x="282" y="117"/>
                    <a:pt x="284" y="121"/>
                    <a:pt x="283" y="126"/>
                  </a:cubicBezTo>
                  <a:cubicBezTo>
                    <a:pt x="282" y="129"/>
                    <a:pt x="279" y="133"/>
                    <a:pt x="275" y="134"/>
                  </a:cubicBezTo>
                  <a:cubicBezTo>
                    <a:pt x="274" y="135"/>
                    <a:pt x="274" y="135"/>
                    <a:pt x="274" y="135"/>
                  </a:cubicBezTo>
                  <a:cubicBezTo>
                    <a:pt x="272" y="135"/>
                    <a:pt x="269" y="134"/>
                    <a:pt x="268" y="132"/>
                  </a:cubicBezTo>
                  <a:cubicBezTo>
                    <a:pt x="267" y="129"/>
                    <a:pt x="268" y="126"/>
                    <a:pt x="271" y="125"/>
                  </a:cubicBezTo>
                  <a:cubicBezTo>
                    <a:pt x="272" y="125"/>
                    <a:pt x="272" y="125"/>
                    <a:pt x="272" y="125"/>
                  </a:cubicBezTo>
                  <a:cubicBezTo>
                    <a:pt x="273" y="125"/>
                    <a:pt x="274" y="124"/>
                    <a:pt x="274" y="124"/>
                  </a:cubicBezTo>
                  <a:cubicBezTo>
                    <a:pt x="274" y="123"/>
                    <a:pt x="273" y="122"/>
                    <a:pt x="272" y="120"/>
                  </a:cubicBezTo>
                  <a:cubicBezTo>
                    <a:pt x="262" y="110"/>
                    <a:pt x="257" y="97"/>
                    <a:pt x="257" y="82"/>
                  </a:cubicBezTo>
                  <a:cubicBezTo>
                    <a:pt x="258" y="71"/>
                    <a:pt x="262" y="58"/>
                    <a:pt x="283" y="53"/>
                  </a:cubicBezTo>
                  <a:cubicBezTo>
                    <a:pt x="286" y="52"/>
                    <a:pt x="289" y="51"/>
                    <a:pt x="292" y="51"/>
                  </a:cubicBezTo>
                  <a:cubicBezTo>
                    <a:pt x="295" y="51"/>
                    <a:pt x="298" y="52"/>
                    <a:pt x="301" y="53"/>
                  </a:cubicBezTo>
                  <a:cubicBezTo>
                    <a:pt x="321" y="58"/>
                    <a:pt x="326" y="71"/>
                    <a:pt x="326" y="82"/>
                  </a:cubicBezTo>
                  <a:cubicBezTo>
                    <a:pt x="327" y="97"/>
                    <a:pt x="322" y="110"/>
                    <a:pt x="312" y="120"/>
                  </a:cubicBezTo>
                  <a:cubicBezTo>
                    <a:pt x="311" y="121"/>
                    <a:pt x="310" y="122"/>
                    <a:pt x="311" y="123"/>
                  </a:cubicBezTo>
                  <a:cubicBezTo>
                    <a:pt x="311" y="124"/>
                    <a:pt x="312" y="125"/>
                    <a:pt x="314" y="126"/>
                  </a:cubicBezTo>
                  <a:cubicBezTo>
                    <a:pt x="316" y="127"/>
                    <a:pt x="316" y="127"/>
                    <a:pt x="316" y="127"/>
                  </a:cubicBezTo>
                  <a:cubicBezTo>
                    <a:pt x="319" y="128"/>
                    <a:pt x="321" y="129"/>
                    <a:pt x="324" y="130"/>
                  </a:cubicBezTo>
                  <a:cubicBezTo>
                    <a:pt x="334" y="135"/>
                    <a:pt x="341" y="139"/>
                    <a:pt x="347" y="145"/>
                  </a:cubicBezTo>
                  <a:cubicBezTo>
                    <a:pt x="350" y="148"/>
                    <a:pt x="351" y="154"/>
                    <a:pt x="351" y="159"/>
                  </a:cubicBezTo>
                  <a:cubicBezTo>
                    <a:pt x="350" y="164"/>
                    <a:pt x="346" y="168"/>
                    <a:pt x="341" y="171"/>
                  </a:cubicBezTo>
                  <a:cubicBezTo>
                    <a:pt x="338" y="172"/>
                    <a:pt x="334" y="174"/>
                    <a:pt x="330" y="174"/>
                  </a:cubicBezTo>
                  <a:cubicBezTo>
                    <a:pt x="318" y="177"/>
                    <a:pt x="306" y="178"/>
                    <a:pt x="292" y="178"/>
                  </a:cubicBezTo>
                  <a:close/>
                  <a:moveTo>
                    <a:pt x="66" y="178"/>
                  </a:moveTo>
                  <a:cubicBezTo>
                    <a:pt x="50" y="178"/>
                    <a:pt x="37" y="177"/>
                    <a:pt x="24" y="174"/>
                  </a:cubicBezTo>
                  <a:cubicBezTo>
                    <a:pt x="20" y="173"/>
                    <a:pt x="16" y="172"/>
                    <a:pt x="12" y="170"/>
                  </a:cubicBezTo>
                  <a:cubicBezTo>
                    <a:pt x="6" y="167"/>
                    <a:pt x="2" y="162"/>
                    <a:pt x="1" y="157"/>
                  </a:cubicBezTo>
                  <a:cubicBezTo>
                    <a:pt x="0" y="152"/>
                    <a:pt x="2" y="147"/>
                    <a:pt x="6" y="142"/>
                  </a:cubicBezTo>
                  <a:cubicBezTo>
                    <a:pt x="12" y="136"/>
                    <a:pt x="20" y="131"/>
                    <a:pt x="30" y="126"/>
                  </a:cubicBezTo>
                  <a:cubicBezTo>
                    <a:pt x="33" y="125"/>
                    <a:pt x="36" y="124"/>
                    <a:pt x="40" y="122"/>
                  </a:cubicBezTo>
                  <a:cubicBezTo>
                    <a:pt x="42" y="121"/>
                    <a:pt x="42" y="121"/>
                    <a:pt x="42" y="121"/>
                  </a:cubicBezTo>
                  <a:cubicBezTo>
                    <a:pt x="44" y="121"/>
                    <a:pt x="45" y="119"/>
                    <a:pt x="46" y="118"/>
                  </a:cubicBezTo>
                  <a:cubicBezTo>
                    <a:pt x="46" y="116"/>
                    <a:pt x="45" y="115"/>
                    <a:pt x="44" y="114"/>
                  </a:cubicBezTo>
                  <a:cubicBezTo>
                    <a:pt x="33" y="103"/>
                    <a:pt x="28" y="89"/>
                    <a:pt x="28" y="72"/>
                  </a:cubicBezTo>
                  <a:cubicBezTo>
                    <a:pt x="29" y="60"/>
                    <a:pt x="34" y="46"/>
                    <a:pt x="56" y="40"/>
                  </a:cubicBezTo>
                  <a:cubicBezTo>
                    <a:pt x="59" y="39"/>
                    <a:pt x="63" y="39"/>
                    <a:pt x="66" y="39"/>
                  </a:cubicBezTo>
                  <a:cubicBezTo>
                    <a:pt x="69" y="39"/>
                    <a:pt x="73" y="39"/>
                    <a:pt x="76" y="40"/>
                  </a:cubicBezTo>
                  <a:cubicBezTo>
                    <a:pt x="98" y="46"/>
                    <a:pt x="103" y="60"/>
                    <a:pt x="104" y="72"/>
                  </a:cubicBezTo>
                  <a:cubicBezTo>
                    <a:pt x="104" y="89"/>
                    <a:pt x="99" y="103"/>
                    <a:pt x="88" y="114"/>
                  </a:cubicBezTo>
                  <a:cubicBezTo>
                    <a:pt x="87" y="115"/>
                    <a:pt x="86" y="116"/>
                    <a:pt x="86" y="118"/>
                  </a:cubicBezTo>
                  <a:cubicBezTo>
                    <a:pt x="87" y="119"/>
                    <a:pt x="88" y="121"/>
                    <a:pt x="90" y="121"/>
                  </a:cubicBezTo>
                  <a:cubicBezTo>
                    <a:pt x="92" y="122"/>
                    <a:pt x="92" y="122"/>
                    <a:pt x="92" y="122"/>
                  </a:cubicBezTo>
                  <a:cubicBezTo>
                    <a:pt x="95" y="123"/>
                    <a:pt x="96" y="126"/>
                    <a:pt x="95" y="129"/>
                  </a:cubicBezTo>
                  <a:cubicBezTo>
                    <a:pt x="94" y="131"/>
                    <a:pt x="91" y="132"/>
                    <a:pt x="89" y="131"/>
                  </a:cubicBezTo>
                  <a:cubicBezTo>
                    <a:pt x="87" y="131"/>
                    <a:pt x="87" y="131"/>
                    <a:pt x="87" y="131"/>
                  </a:cubicBezTo>
                  <a:cubicBezTo>
                    <a:pt x="81" y="128"/>
                    <a:pt x="78" y="125"/>
                    <a:pt x="77" y="120"/>
                  </a:cubicBezTo>
                  <a:cubicBezTo>
                    <a:pt x="76" y="115"/>
                    <a:pt x="77" y="111"/>
                    <a:pt x="81" y="107"/>
                  </a:cubicBezTo>
                  <a:cubicBezTo>
                    <a:pt x="90" y="98"/>
                    <a:pt x="95" y="87"/>
                    <a:pt x="94" y="72"/>
                  </a:cubicBezTo>
                  <a:cubicBezTo>
                    <a:pt x="94" y="60"/>
                    <a:pt x="87" y="53"/>
                    <a:pt x="74" y="50"/>
                  </a:cubicBezTo>
                  <a:cubicBezTo>
                    <a:pt x="71" y="49"/>
                    <a:pt x="69" y="49"/>
                    <a:pt x="66" y="49"/>
                  </a:cubicBezTo>
                  <a:cubicBezTo>
                    <a:pt x="64" y="49"/>
                    <a:pt x="61" y="49"/>
                    <a:pt x="58" y="50"/>
                  </a:cubicBezTo>
                  <a:cubicBezTo>
                    <a:pt x="45" y="53"/>
                    <a:pt x="39" y="60"/>
                    <a:pt x="38" y="72"/>
                  </a:cubicBezTo>
                  <a:cubicBezTo>
                    <a:pt x="38" y="86"/>
                    <a:pt x="42" y="98"/>
                    <a:pt x="51" y="107"/>
                  </a:cubicBezTo>
                  <a:cubicBezTo>
                    <a:pt x="55" y="111"/>
                    <a:pt x="56" y="115"/>
                    <a:pt x="55" y="120"/>
                  </a:cubicBezTo>
                  <a:cubicBezTo>
                    <a:pt x="54" y="125"/>
                    <a:pt x="51" y="128"/>
                    <a:pt x="46" y="131"/>
                  </a:cubicBezTo>
                  <a:cubicBezTo>
                    <a:pt x="43" y="131"/>
                    <a:pt x="43" y="131"/>
                    <a:pt x="43" y="131"/>
                  </a:cubicBezTo>
                  <a:cubicBezTo>
                    <a:pt x="40" y="133"/>
                    <a:pt x="37" y="134"/>
                    <a:pt x="34" y="135"/>
                  </a:cubicBezTo>
                  <a:cubicBezTo>
                    <a:pt x="25" y="140"/>
                    <a:pt x="18" y="144"/>
                    <a:pt x="13" y="149"/>
                  </a:cubicBezTo>
                  <a:cubicBezTo>
                    <a:pt x="11" y="151"/>
                    <a:pt x="10" y="153"/>
                    <a:pt x="10" y="155"/>
                  </a:cubicBezTo>
                  <a:cubicBezTo>
                    <a:pt x="11" y="157"/>
                    <a:pt x="13" y="160"/>
                    <a:pt x="16" y="161"/>
                  </a:cubicBezTo>
                  <a:cubicBezTo>
                    <a:pt x="19" y="163"/>
                    <a:pt x="23" y="164"/>
                    <a:pt x="26" y="165"/>
                  </a:cubicBezTo>
                  <a:cubicBezTo>
                    <a:pt x="38" y="168"/>
                    <a:pt x="51" y="168"/>
                    <a:pt x="66" y="168"/>
                  </a:cubicBezTo>
                  <a:cubicBezTo>
                    <a:pt x="75" y="168"/>
                    <a:pt x="83" y="168"/>
                    <a:pt x="90" y="167"/>
                  </a:cubicBezTo>
                  <a:cubicBezTo>
                    <a:pt x="92" y="167"/>
                    <a:pt x="95" y="169"/>
                    <a:pt x="95" y="172"/>
                  </a:cubicBezTo>
                  <a:cubicBezTo>
                    <a:pt x="95" y="174"/>
                    <a:pt x="93" y="177"/>
                    <a:pt x="91" y="177"/>
                  </a:cubicBezTo>
                  <a:cubicBezTo>
                    <a:pt x="83" y="178"/>
                    <a:pt x="76" y="178"/>
                    <a:pt x="66" y="178"/>
                  </a:cubicBezTo>
                  <a:close/>
                </a:path>
              </a:pathLst>
            </a:custGeom>
            <a:solidFill>
              <a:srgbClr val="FFFFFF"/>
            </a:solidFill>
            <a:ln>
              <a:noFill/>
            </a:ln>
          </p:spPr>
          <p:txBody>
            <a:bodyPr spcFirstLastPara="1" lIns="68569" tIns="34275" rIns="68569" bIns="34275"/>
            <a:lstStyle/>
            <a:p>
              <a:pPr defTabSz="685800" eaLnBrk="1" fontAlgn="auto" hangingPunct="1">
                <a:spcBef>
                  <a:spcPts val="0"/>
                </a:spcBef>
                <a:spcAft>
                  <a:spcPts val="0"/>
                </a:spcAft>
                <a:buClr>
                  <a:srgbClr val="000000"/>
                </a:buClr>
                <a:defRPr/>
              </a:pPr>
              <a:endParaRPr sz="1350" kern="0">
                <a:solidFill>
                  <a:srgbClr val="000000"/>
                </a:solidFill>
                <a:latin typeface="Calibri"/>
                <a:ea typeface="Calibri"/>
                <a:cs typeface="Calibri"/>
                <a:sym typeface="Calibri"/>
              </a:endParaRPr>
            </a:p>
          </p:txBody>
        </p:sp>
      </p:grpSp>
      <p:grpSp>
        <p:nvGrpSpPr>
          <p:cNvPr id="4" name="Группа 3"/>
          <p:cNvGrpSpPr>
            <a:grpSpLocks/>
          </p:cNvGrpSpPr>
          <p:nvPr/>
        </p:nvGrpSpPr>
        <p:grpSpPr bwMode="auto">
          <a:xfrm>
            <a:off x="833438" y="2574925"/>
            <a:ext cx="1947862" cy="2584450"/>
            <a:chOff x="1111250" y="2290762"/>
            <a:chExt cx="2597150" cy="3446462"/>
          </a:xfrm>
        </p:grpSpPr>
        <p:sp>
          <p:nvSpPr>
            <p:cNvPr id="379" name="Google Shape;379;p22"/>
            <p:cNvSpPr/>
            <p:nvPr/>
          </p:nvSpPr>
          <p:spPr>
            <a:xfrm>
              <a:off x="1111250" y="2290762"/>
              <a:ext cx="2597150" cy="3446462"/>
            </a:xfrm>
            <a:custGeom>
              <a:avLst/>
              <a:gdLst/>
              <a:ahLst/>
              <a:cxnLst/>
              <a:rect l="l" t="t" r="r" b="b"/>
              <a:pathLst>
                <a:path w="654" h="867" extrusionOk="0">
                  <a:moveTo>
                    <a:pt x="73" y="465"/>
                  </a:moveTo>
                  <a:cubicBezTo>
                    <a:pt x="10" y="573"/>
                    <a:pt x="0" y="674"/>
                    <a:pt x="44" y="750"/>
                  </a:cubicBezTo>
                  <a:cubicBezTo>
                    <a:pt x="87" y="825"/>
                    <a:pt x="180" y="867"/>
                    <a:pt x="305" y="867"/>
                  </a:cubicBezTo>
                  <a:cubicBezTo>
                    <a:pt x="520" y="867"/>
                    <a:pt x="520" y="867"/>
                    <a:pt x="520" y="867"/>
                  </a:cubicBezTo>
                  <a:cubicBezTo>
                    <a:pt x="478" y="847"/>
                    <a:pt x="434" y="814"/>
                    <a:pt x="406" y="760"/>
                  </a:cubicBezTo>
                  <a:cubicBezTo>
                    <a:pt x="351" y="651"/>
                    <a:pt x="408" y="554"/>
                    <a:pt x="410" y="550"/>
                  </a:cubicBezTo>
                  <a:cubicBezTo>
                    <a:pt x="428" y="519"/>
                    <a:pt x="428" y="519"/>
                    <a:pt x="428" y="519"/>
                  </a:cubicBezTo>
                  <a:cubicBezTo>
                    <a:pt x="654" y="128"/>
                    <a:pt x="654" y="128"/>
                    <a:pt x="654" y="128"/>
                  </a:cubicBezTo>
                  <a:cubicBezTo>
                    <a:pt x="642" y="106"/>
                    <a:pt x="642" y="106"/>
                    <a:pt x="642" y="106"/>
                  </a:cubicBezTo>
                  <a:cubicBezTo>
                    <a:pt x="636" y="98"/>
                    <a:pt x="563" y="0"/>
                    <a:pt x="461" y="0"/>
                  </a:cubicBezTo>
                  <a:cubicBezTo>
                    <a:pt x="359" y="0"/>
                    <a:pt x="307" y="63"/>
                    <a:pt x="289" y="91"/>
                  </a:cubicBezTo>
                  <a:lnTo>
                    <a:pt x="73" y="465"/>
                  </a:lnTo>
                  <a:close/>
                </a:path>
              </a:pathLst>
            </a:custGeom>
            <a:solidFill>
              <a:srgbClr val="065280"/>
            </a:solidFill>
            <a:ln>
              <a:noFill/>
            </a:ln>
          </p:spPr>
          <p:txBody>
            <a:bodyPr spcFirstLastPara="1" lIns="68569" tIns="34275" rIns="68569" bIns="34275"/>
            <a:lstStyle/>
            <a:p>
              <a:pPr defTabSz="685800" eaLnBrk="1" fontAlgn="auto" hangingPunct="1">
                <a:spcBef>
                  <a:spcPts val="0"/>
                </a:spcBef>
                <a:spcAft>
                  <a:spcPts val="0"/>
                </a:spcAft>
                <a:buClr>
                  <a:srgbClr val="000000"/>
                </a:buClr>
                <a:defRPr/>
              </a:pPr>
              <a:endParaRPr sz="1350" kern="0">
                <a:solidFill>
                  <a:srgbClr val="000000"/>
                </a:solidFill>
                <a:latin typeface="Calibri"/>
                <a:ea typeface="Calibri"/>
                <a:cs typeface="Calibri"/>
                <a:sym typeface="Calibri"/>
              </a:endParaRPr>
            </a:p>
          </p:txBody>
        </p:sp>
        <p:sp>
          <p:nvSpPr>
            <p:cNvPr id="383" name="Google Shape;383;p22"/>
            <p:cNvSpPr/>
            <p:nvPr/>
          </p:nvSpPr>
          <p:spPr>
            <a:xfrm>
              <a:off x="1896533" y="3491097"/>
              <a:ext cx="833967" cy="724011"/>
            </a:xfrm>
            <a:custGeom>
              <a:avLst/>
              <a:gdLst/>
              <a:ahLst/>
              <a:cxnLst/>
              <a:rect l="l" t="t" r="r" b="b"/>
              <a:pathLst>
                <a:path w="210" h="182" extrusionOk="0">
                  <a:moveTo>
                    <a:pt x="186" y="182"/>
                  </a:moveTo>
                  <a:cubicBezTo>
                    <a:pt x="24" y="182"/>
                    <a:pt x="24" y="182"/>
                    <a:pt x="24" y="182"/>
                  </a:cubicBezTo>
                  <a:cubicBezTo>
                    <a:pt x="11" y="182"/>
                    <a:pt x="0" y="172"/>
                    <a:pt x="0" y="158"/>
                  </a:cubicBezTo>
                  <a:cubicBezTo>
                    <a:pt x="0" y="118"/>
                    <a:pt x="0" y="118"/>
                    <a:pt x="0" y="118"/>
                  </a:cubicBezTo>
                  <a:cubicBezTo>
                    <a:pt x="0" y="115"/>
                    <a:pt x="2" y="113"/>
                    <a:pt x="5" y="113"/>
                  </a:cubicBezTo>
                  <a:cubicBezTo>
                    <a:pt x="7" y="113"/>
                    <a:pt x="9" y="115"/>
                    <a:pt x="9" y="118"/>
                  </a:cubicBezTo>
                  <a:cubicBezTo>
                    <a:pt x="9" y="158"/>
                    <a:pt x="9" y="158"/>
                    <a:pt x="9" y="158"/>
                  </a:cubicBezTo>
                  <a:cubicBezTo>
                    <a:pt x="9" y="166"/>
                    <a:pt x="16" y="173"/>
                    <a:pt x="24" y="173"/>
                  </a:cubicBezTo>
                  <a:cubicBezTo>
                    <a:pt x="186" y="173"/>
                    <a:pt x="186" y="173"/>
                    <a:pt x="186" y="173"/>
                  </a:cubicBezTo>
                  <a:cubicBezTo>
                    <a:pt x="194" y="173"/>
                    <a:pt x="201" y="166"/>
                    <a:pt x="201" y="158"/>
                  </a:cubicBezTo>
                  <a:cubicBezTo>
                    <a:pt x="201" y="119"/>
                    <a:pt x="201" y="119"/>
                    <a:pt x="201" y="119"/>
                  </a:cubicBezTo>
                  <a:cubicBezTo>
                    <a:pt x="201" y="116"/>
                    <a:pt x="203" y="114"/>
                    <a:pt x="206" y="114"/>
                  </a:cubicBezTo>
                  <a:cubicBezTo>
                    <a:pt x="208" y="114"/>
                    <a:pt x="210" y="116"/>
                    <a:pt x="210" y="119"/>
                  </a:cubicBezTo>
                  <a:cubicBezTo>
                    <a:pt x="210" y="158"/>
                    <a:pt x="210" y="158"/>
                    <a:pt x="210" y="158"/>
                  </a:cubicBezTo>
                  <a:cubicBezTo>
                    <a:pt x="210" y="172"/>
                    <a:pt x="199" y="182"/>
                    <a:pt x="186" y="182"/>
                  </a:cubicBezTo>
                  <a:close/>
                  <a:moveTo>
                    <a:pt x="114" y="130"/>
                  </a:moveTo>
                  <a:cubicBezTo>
                    <a:pt x="97" y="130"/>
                    <a:pt x="97" y="130"/>
                    <a:pt x="97" y="130"/>
                  </a:cubicBezTo>
                  <a:cubicBezTo>
                    <a:pt x="90" y="130"/>
                    <a:pt x="85" y="125"/>
                    <a:pt x="85" y="117"/>
                  </a:cubicBezTo>
                  <a:cubicBezTo>
                    <a:pt x="85" y="97"/>
                    <a:pt x="85" y="97"/>
                    <a:pt x="85" y="97"/>
                  </a:cubicBezTo>
                  <a:cubicBezTo>
                    <a:pt x="85" y="90"/>
                    <a:pt x="90" y="84"/>
                    <a:pt x="97" y="84"/>
                  </a:cubicBezTo>
                  <a:cubicBezTo>
                    <a:pt x="114" y="84"/>
                    <a:pt x="114" y="84"/>
                    <a:pt x="114" y="84"/>
                  </a:cubicBezTo>
                  <a:cubicBezTo>
                    <a:pt x="120" y="84"/>
                    <a:pt x="126" y="90"/>
                    <a:pt x="126" y="97"/>
                  </a:cubicBezTo>
                  <a:cubicBezTo>
                    <a:pt x="126" y="117"/>
                    <a:pt x="126" y="117"/>
                    <a:pt x="126" y="117"/>
                  </a:cubicBezTo>
                  <a:cubicBezTo>
                    <a:pt x="126" y="125"/>
                    <a:pt x="120" y="130"/>
                    <a:pt x="114" y="130"/>
                  </a:cubicBezTo>
                  <a:close/>
                  <a:moveTo>
                    <a:pt x="97" y="93"/>
                  </a:moveTo>
                  <a:cubicBezTo>
                    <a:pt x="96" y="93"/>
                    <a:pt x="94" y="95"/>
                    <a:pt x="94" y="97"/>
                  </a:cubicBezTo>
                  <a:cubicBezTo>
                    <a:pt x="94" y="117"/>
                    <a:pt x="94" y="117"/>
                    <a:pt x="94" y="117"/>
                  </a:cubicBezTo>
                  <a:cubicBezTo>
                    <a:pt x="94" y="120"/>
                    <a:pt x="96" y="121"/>
                    <a:pt x="97" y="121"/>
                  </a:cubicBezTo>
                  <a:cubicBezTo>
                    <a:pt x="114" y="121"/>
                    <a:pt x="114" y="121"/>
                    <a:pt x="114" y="121"/>
                  </a:cubicBezTo>
                  <a:cubicBezTo>
                    <a:pt x="115" y="121"/>
                    <a:pt x="117" y="120"/>
                    <a:pt x="117" y="117"/>
                  </a:cubicBezTo>
                  <a:cubicBezTo>
                    <a:pt x="117" y="97"/>
                    <a:pt x="117" y="97"/>
                    <a:pt x="117" y="97"/>
                  </a:cubicBezTo>
                  <a:cubicBezTo>
                    <a:pt x="117" y="95"/>
                    <a:pt x="115" y="93"/>
                    <a:pt x="114" y="93"/>
                  </a:cubicBezTo>
                  <a:lnTo>
                    <a:pt x="97" y="93"/>
                  </a:lnTo>
                  <a:close/>
                  <a:moveTo>
                    <a:pt x="186" y="112"/>
                  </a:moveTo>
                  <a:cubicBezTo>
                    <a:pt x="139" y="112"/>
                    <a:pt x="139" y="112"/>
                    <a:pt x="139" y="112"/>
                  </a:cubicBezTo>
                  <a:cubicBezTo>
                    <a:pt x="136" y="112"/>
                    <a:pt x="134" y="110"/>
                    <a:pt x="134" y="107"/>
                  </a:cubicBezTo>
                  <a:cubicBezTo>
                    <a:pt x="134" y="105"/>
                    <a:pt x="136" y="103"/>
                    <a:pt x="139" y="103"/>
                  </a:cubicBezTo>
                  <a:cubicBezTo>
                    <a:pt x="186" y="103"/>
                    <a:pt x="186" y="103"/>
                    <a:pt x="186" y="103"/>
                  </a:cubicBezTo>
                  <a:cubicBezTo>
                    <a:pt x="194" y="103"/>
                    <a:pt x="201" y="96"/>
                    <a:pt x="201" y="88"/>
                  </a:cubicBezTo>
                  <a:cubicBezTo>
                    <a:pt x="201" y="56"/>
                    <a:pt x="201" y="56"/>
                    <a:pt x="201" y="56"/>
                  </a:cubicBezTo>
                  <a:cubicBezTo>
                    <a:pt x="201" y="48"/>
                    <a:pt x="194" y="41"/>
                    <a:pt x="186" y="41"/>
                  </a:cubicBezTo>
                  <a:cubicBezTo>
                    <a:pt x="24" y="41"/>
                    <a:pt x="24" y="41"/>
                    <a:pt x="24" y="41"/>
                  </a:cubicBezTo>
                  <a:cubicBezTo>
                    <a:pt x="16" y="41"/>
                    <a:pt x="9" y="48"/>
                    <a:pt x="9" y="56"/>
                  </a:cubicBezTo>
                  <a:cubicBezTo>
                    <a:pt x="9" y="88"/>
                    <a:pt x="9" y="88"/>
                    <a:pt x="9" y="88"/>
                  </a:cubicBezTo>
                  <a:cubicBezTo>
                    <a:pt x="9" y="96"/>
                    <a:pt x="16" y="103"/>
                    <a:pt x="24" y="103"/>
                  </a:cubicBezTo>
                  <a:cubicBezTo>
                    <a:pt x="72" y="103"/>
                    <a:pt x="72" y="103"/>
                    <a:pt x="72" y="103"/>
                  </a:cubicBezTo>
                  <a:cubicBezTo>
                    <a:pt x="75" y="103"/>
                    <a:pt x="77" y="105"/>
                    <a:pt x="77" y="107"/>
                  </a:cubicBezTo>
                  <a:cubicBezTo>
                    <a:pt x="77" y="110"/>
                    <a:pt x="75" y="112"/>
                    <a:pt x="72" y="112"/>
                  </a:cubicBezTo>
                  <a:cubicBezTo>
                    <a:pt x="24" y="112"/>
                    <a:pt x="24" y="112"/>
                    <a:pt x="24" y="112"/>
                  </a:cubicBezTo>
                  <a:cubicBezTo>
                    <a:pt x="11" y="112"/>
                    <a:pt x="0" y="101"/>
                    <a:pt x="0" y="88"/>
                  </a:cubicBezTo>
                  <a:cubicBezTo>
                    <a:pt x="0" y="56"/>
                    <a:pt x="0" y="56"/>
                    <a:pt x="0" y="56"/>
                  </a:cubicBezTo>
                  <a:cubicBezTo>
                    <a:pt x="0" y="43"/>
                    <a:pt x="11" y="32"/>
                    <a:pt x="24" y="32"/>
                  </a:cubicBezTo>
                  <a:cubicBezTo>
                    <a:pt x="186" y="32"/>
                    <a:pt x="186" y="32"/>
                    <a:pt x="186" y="32"/>
                  </a:cubicBezTo>
                  <a:cubicBezTo>
                    <a:pt x="199" y="32"/>
                    <a:pt x="210" y="43"/>
                    <a:pt x="210" y="56"/>
                  </a:cubicBezTo>
                  <a:cubicBezTo>
                    <a:pt x="210" y="91"/>
                    <a:pt x="210" y="91"/>
                    <a:pt x="210" y="91"/>
                  </a:cubicBezTo>
                  <a:cubicBezTo>
                    <a:pt x="210" y="92"/>
                    <a:pt x="210" y="93"/>
                    <a:pt x="210" y="93"/>
                  </a:cubicBezTo>
                  <a:cubicBezTo>
                    <a:pt x="207" y="104"/>
                    <a:pt x="197" y="112"/>
                    <a:pt x="186" y="112"/>
                  </a:cubicBezTo>
                  <a:close/>
                  <a:moveTo>
                    <a:pt x="140" y="24"/>
                  </a:moveTo>
                  <a:cubicBezTo>
                    <a:pt x="138" y="24"/>
                    <a:pt x="136" y="22"/>
                    <a:pt x="136" y="20"/>
                  </a:cubicBezTo>
                  <a:cubicBezTo>
                    <a:pt x="136" y="14"/>
                    <a:pt x="130" y="9"/>
                    <a:pt x="123" y="9"/>
                  </a:cubicBezTo>
                  <a:cubicBezTo>
                    <a:pt x="88" y="9"/>
                    <a:pt x="88" y="9"/>
                    <a:pt x="88" y="9"/>
                  </a:cubicBezTo>
                  <a:cubicBezTo>
                    <a:pt x="81" y="9"/>
                    <a:pt x="75" y="14"/>
                    <a:pt x="75" y="20"/>
                  </a:cubicBezTo>
                  <a:cubicBezTo>
                    <a:pt x="75" y="22"/>
                    <a:pt x="73" y="24"/>
                    <a:pt x="70" y="24"/>
                  </a:cubicBezTo>
                  <a:cubicBezTo>
                    <a:pt x="68" y="24"/>
                    <a:pt x="66" y="22"/>
                    <a:pt x="66" y="20"/>
                  </a:cubicBezTo>
                  <a:cubicBezTo>
                    <a:pt x="66" y="9"/>
                    <a:pt x="76" y="0"/>
                    <a:pt x="88" y="0"/>
                  </a:cubicBezTo>
                  <a:cubicBezTo>
                    <a:pt x="123" y="0"/>
                    <a:pt x="123" y="0"/>
                    <a:pt x="123" y="0"/>
                  </a:cubicBezTo>
                  <a:cubicBezTo>
                    <a:pt x="135" y="0"/>
                    <a:pt x="145" y="9"/>
                    <a:pt x="145" y="20"/>
                  </a:cubicBezTo>
                  <a:cubicBezTo>
                    <a:pt x="145" y="22"/>
                    <a:pt x="143" y="24"/>
                    <a:pt x="140" y="24"/>
                  </a:cubicBezTo>
                  <a:close/>
                </a:path>
              </a:pathLst>
            </a:custGeom>
            <a:solidFill>
              <a:srgbClr val="FFFFFF"/>
            </a:solidFill>
            <a:ln>
              <a:noFill/>
            </a:ln>
          </p:spPr>
          <p:txBody>
            <a:bodyPr spcFirstLastPara="1" lIns="68569" tIns="34275" rIns="68569" bIns="34275"/>
            <a:lstStyle/>
            <a:p>
              <a:pPr defTabSz="685800" eaLnBrk="1" fontAlgn="auto" hangingPunct="1">
                <a:spcBef>
                  <a:spcPts val="0"/>
                </a:spcBef>
                <a:spcAft>
                  <a:spcPts val="0"/>
                </a:spcAft>
                <a:buClr>
                  <a:srgbClr val="000000"/>
                </a:buClr>
                <a:defRPr/>
              </a:pPr>
              <a:endParaRPr sz="1350" kern="0">
                <a:solidFill>
                  <a:srgbClr val="000000"/>
                </a:solidFill>
                <a:latin typeface="Calibri"/>
                <a:ea typeface="Calibri"/>
                <a:cs typeface="Calibri"/>
                <a:sym typeface="Calibri"/>
              </a:endParaRPr>
            </a:p>
          </p:txBody>
        </p:sp>
      </p:grpSp>
      <p:grpSp>
        <p:nvGrpSpPr>
          <p:cNvPr id="2" name="Группа 1"/>
          <p:cNvGrpSpPr>
            <a:grpSpLocks/>
          </p:cNvGrpSpPr>
          <p:nvPr/>
        </p:nvGrpSpPr>
        <p:grpSpPr bwMode="auto">
          <a:xfrm>
            <a:off x="1846263" y="1568450"/>
            <a:ext cx="2462212" cy="2533650"/>
            <a:chOff x="2460625" y="947737"/>
            <a:chExt cx="3284537" cy="3378200"/>
          </a:xfrm>
        </p:grpSpPr>
        <p:sp>
          <p:nvSpPr>
            <p:cNvPr id="381" name="Google Shape;381;p22"/>
            <p:cNvSpPr/>
            <p:nvPr/>
          </p:nvSpPr>
          <p:spPr>
            <a:xfrm>
              <a:off x="2460625" y="947737"/>
              <a:ext cx="3284537" cy="3378200"/>
            </a:xfrm>
            <a:custGeom>
              <a:avLst/>
              <a:gdLst/>
              <a:ahLst/>
              <a:cxnLst/>
              <a:rect l="l" t="t" r="r" b="b"/>
              <a:pathLst>
                <a:path w="827" h="850" extrusionOk="0">
                  <a:moveTo>
                    <a:pt x="563" y="168"/>
                  </a:moveTo>
                  <a:cubicBezTo>
                    <a:pt x="501" y="60"/>
                    <a:pt x="419" y="0"/>
                    <a:pt x="331" y="0"/>
                  </a:cubicBezTo>
                  <a:cubicBezTo>
                    <a:pt x="244" y="0"/>
                    <a:pt x="162" y="60"/>
                    <a:pt x="100" y="168"/>
                  </a:cubicBezTo>
                  <a:cubicBezTo>
                    <a:pt x="0" y="339"/>
                    <a:pt x="0" y="339"/>
                    <a:pt x="0" y="339"/>
                  </a:cubicBezTo>
                  <a:cubicBezTo>
                    <a:pt x="31" y="321"/>
                    <a:pt x="71" y="308"/>
                    <a:pt x="121" y="308"/>
                  </a:cubicBezTo>
                  <a:cubicBezTo>
                    <a:pt x="243" y="308"/>
                    <a:pt x="323" y="422"/>
                    <a:pt x="326" y="427"/>
                  </a:cubicBezTo>
                  <a:cubicBezTo>
                    <a:pt x="327" y="428"/>
                    <a:pt x="327" y="428"/>
                    <a:pt x="327" y="428"/>
                  </a:cubicBezTo>
                  <a:cubicBezTo>
                    <a:pt x="340" y="450"/>
                    <a:pt x="340" y="450"/>
                    <a:pt x="340" y="450"/>
                  </a:cubicBezTo>
                  <a:cubicBezTo>
                    <a:pt x="344" y="458"/>
                    <a:pt x="344" y="458"/>
                    <a:pt x="344" y="458"/>
                  </a:cubicBezTo>
                  <a:cubicBezTo>
                    <a:pt x="570" y="850"/>
                    <a:pt x="570" y="850"/>
                    <a:pt x="570" y="850"/>
                  </a:cubicBezTo>
                  <a:cubicBezTo>
                    <a:pt x="598" y="850"/>
                    <a:pt x="598" y="850"/>
                    <a:pt x="598" y="850"/>
                  </a:cubicBezTo>
                  <a:cubicBezTo>
                    <a:pt x="598" y="850"/>
                    <a:pt x="598" y="850"/>
                    <a:pt x="598" y="850"/>
                  </a:cubicBezTo>
                  <a:cubicBezTo>
                    <a:pt x="603" y="850"/>
                    <a:pt x="720" y="849"/>
                    <a:pt x="771" y="759"/>
                  </a:cubicBezTo>
                  <a:cubicBezTo>
                    <a:pt x="827" y="662"/>
                    <a:pt x="777" y="540"/>
                    <a:pt x="773" y="530"/>
                  </a:cubicBezTo>
                  <a:lnTo>
                    <a:pt x="563" y="168"/>
                  </a:lnTo>
                  <a:close/>
                </a:path>
              </a:pathLst>
            </a:custGeom>
            <a:solidFill>
              <a:srgbClr val="64D1DA"/>
            </a:solidFill>
            <a:ln>
              <a:noFill/>
            </a:ln>
          </p:spPr>
          <p:txBody>
            <a:bodyPr spcFirstLastPara="1" lIns="68569" tIns="34275" rIns="68569" bIns="34275"/>
            <a:lstStyle/>
            <a:p>
              <a:pPr defTabSz="685800" eaLnBrk="1" fontAlgn="auto" hangingPunct="1">
                <a:spcBef>
                  <a:spcPts val="0"/>
                </a:spcBef>
                <a:spcAft>
                  <a:spcPts val="0"/>
                </a:spcAft>
                <a:buClr>
                  <a:srgbClr val="000000"/>
                </a:buClr>
                <a:defRPr/>
              </a:pPr>
              <a:endParaRPr sz="1350" kern="0">
                <a:solidFill>
                  <a:srgbClr val="000000"/>
                </a:solidFill>
                <a:latin typeface="Calibri"/>
                <a:ea typeface="Calibri"/>
                <a:cs typeface="Calibri"/>
                <a:sym typeface="Calibri"/>
              </a:endParaRPr>
            </a:p>
          </p:txBody>
        </p:sp>
        <p:sp>
          <p:nvSpPr>
            <p:cNvPr id="384" name="Google Shape;384;p22"/>
            <p:cNvSpPr/>
            <p:nvPr/>
          </p:nvSpPr>
          <p:spPr>
            <a:xfrm>
              <a:off x="4048893" y="2101321"/>
              <a:ext cx="847076" cy="988483"/>
            </a:xfrm>
            <a:custGeom>
              <a:avLst/>
              <a:gdLst/>
              <a:ahLst/>
              <a:cxnLst/>
              <a:rect l="l" t="t" r="r" b="b"/>
              <a:pathLst>
                <a:path w="213" h="249" extrusionOk="0">
                  <a:moveTo>
                    <a:pt x="122" y="249"/>
                  </a:moveTo>
                  <a:cubicBezTo>
                    <a:pt x="88" y="249"/>
                    <a:pt x="88" y="249"/>
                    <a:pt x="88" y="249"/>
                  </a:cubicBezTo>
                  <a:cubicBezTo>
                    <a:pt x="85" y="249"/>
                    <a:pt x="83" y="247"/>
                    <a:pt x="83" y="244"/>
                  </a:cubicBezTo>
                  <a:cubicBezTo>
                    <a:pt x="83" y="241"/>
                    <a:pt x="85" y="239"/>
                    <a:pt x="88" y="239"/>
                  </a:cubicBezTo>
                  <a:cubicBezTo>
                    <a:pt x="122" y="239"/>
                    <a:pt x="122" y="239"/>
                    <a:pt x="122" y="239"/>
                  </a:cubicBezTo>
                  <a:cubicBezTo>
                    <a:pt x="125" y="239"/>
                    <a:pt x="127" y="241"/>
                    <a:pt x="127" y="244"/>
                  </a:cubicBezTo>
                  <a:cubicBezTo>
                    <a:pt x="127" y="247"/>
                    <a:pt x="125" y="249"/>
                    <a:pt x="122" y="249"/>
                  </a:cubicBezTo>
                  <a:close/>
                  <a:moveTo>
                    <a:pt x="132" y="233"/>
                  </a:moveTo>
                  <a:cubicBezTo>
                    <a:pt x="78" y="233"/>
                    <a:pt x="78" y="233"/>
                    <a:pt x="78" y="233"/>
                  </a:cubicBezTo>
                  <a:cubicBezTo>
                    <a:pt x="75" y="233"/>
                    <a:pt x="73" y="231"/>
                    <a:pt x="73" y="228"/>
                  </a:cubicBezTo>
                  <a:cubicBezTo>
                    <a:pt x="73" y="225"/>
                    <a:pt x="75" y="223"/>
                    <a:pt x="78" y="223"/>
                  </a:cubicBezTo>
                  <a:cubicBezTo>
                    <a:pt x="132" y="223"/>
                    <a:pt x="132" y="223"/>
                    <a:pt x="132" y="223"/>
                  </a:cubicBezTo>
                  <a:cubicBezTo>
                    <a:pt x="134" y="223"/>
                    <a:pt x="137" y="225"/>
                    <a:pt x="137" y="228"/>
                  </a:cubicBezTo>
                  <a:cubicBezTo>
                    <a:pt x="137" y="231"/>
                    <a:pt x="134" y="233"/>
                    <a:pt x="132" y="233"/>
                  </a:cubicBezTo>
                  <a:close/>
                  <a:moveTo>
                    <a:pt x="105" y="215"/>
                  </a:moveTo>
                  <a:cubicBezTo>
                    <a:pt x="95" y="215"/>
                    <a:pt x="85" y="215"/>
                    <a:pt x="84" y="215"/>
                  </a:cubicBezTo>
                  <a:cubicBezTo>
                    <a:pt x="84" y="215"/>
                    <a:pt x="84" y="215"/>
                    <a:pt x="84" y="215"/>
                  </a:cubicBezTo>
                  <a:cubicBezTo>
                    <a:pt x="74" y="215"/>
                    <a:pt x="70" y="212"/>
                    <a:pt x="68" y="203"/>
                  </a:cubicBezTo>
                  <a:cubicBezTo>
                    <a:pt x="67" y="200"/>
                    <a:pt x="67" y="196"/>
                    <a:pt x="67" y="193"/>
                  </a:cubicBezTo>
                  <a:cubicBezTo>
                    <a:pt x="67" y="188"/>
                    <a:pt x="67" y="183"/>
                    <a:pt x="65" y="180"/>
                  </a:cubicBezTo>
                  <a:cubicBezTo>
                    <a:pt x="57" y="167"/>
                    <a:pt x="53" y="158"/>
                    <a:pt x="46" y="144"/>
                  </a:cubicBezTo>
                  <a:cubicBezTo>
                    <a:pt x="39" y="131"/>
                    <a:pt x="31" y="111"/>
                    <a:pt x="36" y="92"/>
                  </a:cubicBezTo>
                  <a:cubicBezTo>
                    <a:pt x="42" y="68"/>
                    <a:pt x="68" y="44"/>
                    <a:pt x="104" y="44"/>
                  </a:cubicBezTo>
                  <a:cubicBezTo>
                    <a:pt x="141" y="44"/>
                    <a:pt x="166" y="68"/>
                    <a:pt x="172" y="92"/>
                  </a:cubicBezTo>
                  <a:cubicBezTo>
                    <a:pt x="177" y="111"/>
                    <a:pt x="170" y="131"/>
                    <a:pt x="163" y="144"/>
                  </a:cubicBezTo>
                  <a:cubicBezTo>
                    <a:pt x="156" y="157"/>
                    <a:pt x="151" y="167"/>
                    <a:pt x="144" y="180"/>
                  </a:cubicBezTo>
                  <a:cubicBezTo>
                    <a:pt x="142" y="183"/>
                    <a:pt x="142" y="188"/>
                    <a:pt x="142" y="193"/>
                  </a:cubicBezTo>
                  <a:cubicBezTo>
                    <a:pt x="142" y="196"/>
                    <a:pt x="141" y="200"/>
                    <a:pt x="141" y="203"/>
                  </a:cubicBezTo>
                  <a:cubicBezTo>
                    <a:pt x="139" y="212"/>
                    <a:pt x="134" y="215"/>
                    <a:pt x="125" y="215"/>
                  </a:cubicBezTo>
                  <a:cubicBezTo>
                    <a:pt x="124" y="215"/>
                    <a:pt x="115" y="215"/>
                    <a:pt x="105" y="215"/>
                  </a:cubicBezTo>
                  <a:close/>
                  <a:moveTo>
                    <a:pt x="84" y="206"/>
                  </a:moveTo>
                  <a:cubicBezTo>
                    <a:pt x="85" y="206"/>
                    <a:pt x="123" y="206"/>
                    <a:pt x="125" y="206"/>
                  </a:cubicBezTo>
                  <a:cubicBezTo>
                    <a:pt x="130" y="206"/>
                    <a:pt x="131" y="205"/>
                    <a:pt x="132" y="201"/>
                  </a:cubicBezTo>
                  <a:cubicBezTo>
                    <a:pt x="132" y="199"/>
                    <a:pt x="132" y="196"/>
                    <a:pt x="132" y="192"/>
                  </a:cubicBezTo>
                  <a:cubicBezTo>
                    <a:pt x="133" y="187"/>
                    <a:pt x="133" y="181"/>
                    <a:pt x="136" y="175"/>
                  </a:cubicBezTo>
                  <a:cubicBezTo>
                    <a:pt x="143" y="162"/>
                    <a:pt x="148" y="153"/>
                    <a:pt x="155" y="140"/>
                  </a:cubicBezTo>
                  <a:cubicBezTo>
                    <a:pt x="160" y="130"/>
                    <a:pt x="168" y="111"/>
                    <a:pt x="163" y="94"/>
                  </a:cubicBezTo>
                  <a:cubicBezTo>
                    <a:pt x="158" y="74"/>
                    <a:pt x="136" y="54"/>
                    <a:pt x="104" y="53"/>
                  </a:cubicBezTo>
                  <a:cubicBezTo>
                    <a:pt x="73" y="54"/>
                    <a:pt x="50" y="74"/>
                    <a:pt x="45" y="94"/>
                  </a:cubicBezTo>
                  <a:cubicBezTo>
                    <a:pt x="41" y="111"/>
                    <a:pt x="49" y="130"/>
                    <a:pt x="54" y="140"/>
                  </a:cubicBezTo>
                  <a:cubicBezTo>
                    <a:pt x="61" y="153"/>
                    <a:pt x="66" y="162"/>
                    <a:pt x="73" y="175"/>
                  </a:cubicBezTo>
                  <a:cubicBezTo>
                    <a:pt x="76" y="181"/>
                    <a:pt x="76" y="187"/>
                    <a:pt x="76" y="192"/>
                  </a:cubicBezTo>
                  <a:cubicBezTo>
                    <a:pt x="76" y="196"/>
                    <a:pt x="77" y="199"/>
                    <a:pt x="77" y="201"/>
                  </a:cubicBezTo>
                  <a:cubicBezTo>
                    <a:pt x="78" y="205"/>
                    <a:pt x="78" y="206"/>
                    <a:pt x="84" y="206"/>
                  </a:cubicBezTo>
                  <a:cubicBezTo>
                    <a:pt x="84" y="206"/>
                    <a:pt x="84" y="206"/>
                    <a:pt x="84" y="206"/>
                  </a:cubicBezTo>
                  <a:close/>
                  <a:moveTo>
                    <a:pt x="23" y="114"/>
                  </a:moveTo>
                  <a:cubicBezTo>
                    <a:pt x="5" y="114"/>
                    <a:pt x="5" y="114"/>
                    <a:pt x="5" y="114"/>
                  </a:cubicBezTo>
                  <a:cubicBezTo>
                    <a:pt x="2" y="114"/>
                    <a:pt x="0" y="112"/>
                    <a:pt x="0" y="109"/>
                  </a:cubicBezTo>
                  <a:cubicBezTo>
                    <a:pt x="0" y="107"/>
                    <a:pt x="2" y="105"/>
                    <a:pt x="5" y="105"/>
                  </a:cubicBezTo>
                  <a:cubicBezTo>
                    <a:pt x="23" y="105"/>
                    <a:pt x="23" y="105"/>
                    <a:pt x="23" y="105"/>
                  </a:cubicBezTo>
                  <a:cubicBezTo>
                    <a:pt x="25" y="105"/>
                    <a:pt x="27" y="107"/>
                    <a:pt x="27" y="109"/>
                  </a:cubicBezTo>
                  <a:cubicBezTo>
                    <a:pt x="27" y="112"/>
                    <a:pt x="25" y="114"/>
                    <a:pt x="23" y="114"/>
                  </a:cubicBezTo>
                  <a:close/>
                  <a:moveTo>
                    <a:pt x="208" y="111"/>
                  </a:moveTo>
                  <a:cubicBezTo>
                    <a:pt x="186" y="111"/>
                    <a:pt x="186" y="111"/>
                    <a:pt x="186" y="111"/>
                  </a:cubicBezTo>
                  <a:cubicBezTo>
                    <a:pt x="183" y="111"/>
                    <a:pt x="181" y="109"/>
                    <a:pt x="181" y="106"/>
                  </a:cubicBezTo>
                  <a:cubicBezTo>
                    <a:pt x="181" y="104"/>
                    <a:pt x="183" y="101"/>
                    <a:pt x="186" y="101"/>
                  </a:cubicBezTo>
                  <a:cubicBezTo>
                    <a:pt x="208" y="101"/>
                    <a:pt x="208" y="101"/>
                    <a:pt x="208" y="101"/>
                  </a:cubicBezTo>
                  <a:cubicBezTo>
                    <a:pt x="211" y="101"/>
                    <a:pt x="213" y="104"/>
                    <a:pt x="213" y="106"/>
                  </a:cubicBezTo>
                  <a:cubicBezTo>
                    <a:pt x="213" y="109"/>
                    <a:pt x="211" y="111"/>
                    <a:pt x="208" y="111"/>
                  </a:cubicBezTo>
                  <a:close/>
                  <a:moveTo>
                    <a:pt x="63" y="107"/>
                  </a:moveTo>
                  <a:cubicBezTo>
                    <a:pt x="62" y="107"/>
                    <a:pt x="62" y="107"/>
                    <a:pt x="61" y="107"/>
                  </a:cubicBezTo>
                  <a:cubicBezTo>
                    <a:pt x="59" y="106"/>
                    <a:pt x="57" y="104"/>
                    <a:pt x="58" y="101"/>
                  </a:cubicBezTo>
                  <a:cubicBezTo>
                    <a:pt x="62" y="84"/>
                    <a:pt x="81" y="67"/>
                    <a:pt x="107" y="67"/>
                  </a:cubicBezTo>
                  <a:cubicBezTo>
                    <a:pt x="107" y="67"/>
                    <a:pt x="107" y="67"/>
                    <a:pt x="107" y="67"/>
                  </a:cubicBezTo>
                  <a:cubicBezTo>
                    <a:pt x="109" y="67"/>
                    <a:pt x="112" y="69"/>
                    <a:pt x="112" y="71"/>
                  </a:cubicBezTo>
                  <a:cubicBezTo>
                    <a:pt x="112" y="74"/>
                    <a:pt x="109" y="76"/>
                    <a:pt x="107" y="76"/>
                  </a:cubicBezTo>
                  <a:cubicBezTo>
                    <a:pt x="86" y="76"/>
                    <a:pt x="70" y="90"/>
                    <a:pt x="67" y="103"/>
                  </a:cubicBezTo>
                  <a:cubicBezTo>
                    <a:pt x="67" y="106"/>
                    <a:pt x="65" y="107"/>
                    <a:pt x="63" y="107"/>
                  </a:cubicBezTo>
                  <a:close/>
                  <a:moveTo>
                    <a:pt x="164" y="56"/>
                  </a:moveTo>
                  <a:cubicBezTo>
                    <a:pt x="163" y="56"/>
                    <a:pt x="161" y="56"/>
                    <a:pt x="160" y="55"/>
                  </a:cubicBezTo>
                  <a:cubicBezTo>
                    <a:pt x="159" y="53"/>
                    <a:pt x="159" y="50"/>
                    <a:pt x="160" y="48"/>
                  </a:cubicBezTo>
                  <a:cubicBezTo>
                    <a:pt x="176" y="32"/>
                    <a:pt x="176" y="32"/>
                    <a:pt x="176" y="32"/>
                  </a:cubicBezTo>
                  <a:cubicBezTo>
                    <a:pt x="178" y="31"/>
                    <a:pt x="181" y="31"/>
                    <a:pt x="183" y="32"/>
                  </a:cubicBezTo>
                  <a:cubicBezTo>
                    <a:pt x="185" y="34"/>
                    <a:pt x="185" y="37"/>
                    <a:pt x="183" y="39"/>
                  </a:cubicBezTo>
                  <a:cubicBezTo>
                    <a:pt x="167" y="55"/>
                    <a:pt x="167" y="55"/>
                    <a:pt x="167" y="55"/>
                  </a:cubicBezTo>
                  <a:cubicBezTo>
                    <a:pt x="166" y="56"/>
                    <a:pt x="165" y="56"/>
                    <a:pt x="164" y="56"/>
                  </a:cubicBezTo>
                  <a:close/>
                  <a:moveTo>
                    <a:pt x="46" y="56"/>
                  </a:moveTo>
                  <a:cubicBezTo>
                    <a:pt x="45" y="56"/>
                    <a:pt x="44" y="56"/>
                    <a:pt x="43" y="55"/>
                  </a:cubicBezTo>
                  <a:cubicBezTo>
                    <a:pt x="27" y="39"/>
                    <a:pt x="27" y="39"/>
                    <a:pt x="27" y="39"/>
                  </a:cubicBezTo>
                  <a:cubicBezTo>
                    <a:pt x="25" y="37"/>
                    <a:pt x="25" y="34"/>
                    <a:pt x="27" y="32"/>
                  </a:cubicBezTo>
                  <a:cubicBezTo>
                    <a:pt x="29" y="31"/>
                    <a:pt x="32" y="31"/>
                    <a:pt x="34" y="32"/>
                  </a:cubicBezTo>
                  <a:cubicBezTo>
                    <a:pt x="49" y="48"/>
                    <a:pt x="49" y="48"/>
                    <a:pt x="49" y="48"/>
                  </a:cubicBezTo>
                  <a:cubicBezTo>
                    <a:pt x="51" y="50"/>
                    <a:pt x="51" y="53"/>
                    <a:pt x="49" y="55"/>
                  </a:cubicBezTo>
                  <a:cubicBezTo>
                    <a:pt x="49" y="56"/>
                    <a:pt x="47" y="56"/>
                    <a:pt x="46" y="56"/>
                  </a:cubicBezTo>
                  <a:close/>
                  <a:moveTo>
                    <a:pt x="104" y="35"/>
                  </a:moveTo>
                  <a:cubicBezTo>
                    <a:pt x="102" y="35"/>
                    <a:pt x="100" y="33"/>
                    <a:pt x="100" y="31"/>
                  </a:cubicBezTo>
                  <a:cubicBezTo>
                    <a:pt x="100" y="4"/>
                    <a:pt x="100" y="4"/>
                    <a:pt x="100" y="4"/>
                  </a:cubicBezTo>
                  <a:cubicBezTo>
                    <a:pt x="100" y="2"/>
                    <a:pt x="102" y="0"/>
                    <a:pt x="104" y="0"/>
                  </a:cubicBezTo>
                  <a:cubicBezTo>
                    <a:pt x="107" y="0"/>
                    <a:pt x="109" y="2"/>
                    <a:pt x="109" y="4"/>
                  </a:cubicBezTo>
                  <a:cubicBezTo>
                    <a:pt x="109" y="31"/>
                    <a:pt x="109" y="31"/>
                    <a:pt x="109" y="31"/>
                  </a:cubicBezTo>
                  <a:cubicBezTo>
                    <a:pt x="109" y="33"/>
                    <a:pt x="107" y="35"/>
                    <a:pt x="104" y="35"/>
                  </a:cubicBezTo>
                  <a:close/>
                </a:path>
              </a:pathLst>
            </a:custGeom>
            <a:solidFill>
              <a:srgbClr val="FFFFFF"/>
            </a:solidFill>
            <a:ln>
              <a:noFill/>
            </a:ln>
          </p:spPr>
          <p:txBody>
            <a:bodyPr spcFirstLastPara="1" lIns="68569" tIns="34275" rIns="68569" bIns="34275"/>
            <a:lstStyle/>
            <a:p>
              <a:pPr defTabSz="685800" eaLnBrk="1" fontAlgn="auto" hangingPunct="1">
                <a:spcBef>
                  <a:spcPts val="0"/>
                </a:spcBef>
                <a:spcAft>
                  <a:spcPts val="0"/>
                </a:spcAft>
                <a:buClr>
                  <a:srgbClr val="000000"/>
                </a:buClr>
                <a:defRPr/>
              </a:pPr>
              <a:endParaRPr sz="1350" kern="0">
                <a:solidFill>
                  <a:srgbClr val="000000"/>
                </a:solidFill>
                <a:latin typeface="Calibri"/>
                <a:ea typeface="Calibri"/>
                <a:cs typeface="Calibri"/>
                <a:sym typeface="Calibri"/>
              </a:endParaRPr>
            </a:p>
          </p:txBody>
        </p:sp>
      </p:grpSp>
      <p:sp>
        <p:nvSpPr>
          <p:cNvPr id="385" name="Google Shape;385;p22"/>
          <p:cNvSpPr txBox="1">
            <a:spLocks noChangeArrowheads="1"/>
          </p:cNvSpPr>
          <p:nvPr/>
        </p:nvSpPr>
        <p:spPr bwMode="auto">
          <a:xfrm rot="10800000" flipV="1">
            <a:off x="4451350" y="2925763"/>
            <a:ext cx="38242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FontTx/>
              <a:buNone/>
            </a:pPr>
            <a:endParaRPr lang="en-US" altLang="vi-VN" sz="1800" b="1">
              <a:solidFill>
                <a:srgbClr val="990000"/>
              </a:solidFill>
              <a:latin typeface="Times New Roman" panose="02020603050405020304" pitchFamily="18" charset="0"/>
            </a:endParaRPr>
          </a:p>
        </p:txBody>
      </p:sp>
      <p:sp>
        <p:nvSpPr>
          <p:cNvPr id="386" name="Google Shape;386;p22"/>
          <p:cNvSpPr txBox="1">
            <a:spLocks noChangeArrowheads="1"/>
          </p:cNvSpPr>
          <p:nvPr/>
        </p:nvSpPr>
        <p:spPr bwMode="auto">
          <a:xfrm>
            <a:off x="5387975" y="5607050"/>
            <a:ext cx="31543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FontTx/>
              <a:buNone/>
            </a:pPr>
            <a:endParaRPr lang="en-US" altLang="vi-VN" sz="1800" b="1">
              <a:solidFill>
                <a:srgbClr val="990000"/>
              </a:solidFill>
              <a:latin typeface="Times New Roman" panose="02020603050405020304" pitchFamily="18" charset="0"/>
            </a:endParaRPr>
          </a:p>
        </p:txBody>
      </p:sp>
      <p:sp>
        <p:nvSpPr>
          <p:cNvPr id="21"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2" name="Google Shape;373;p22"/>
          <p:cNvSpPr txBox="1">
            <a:spLocks noChangeArrowheads="1"/>
          </p:cNvSpPr>
          <p:nvPr/>
        </p:nvSpPr>
        <p:spPr bwMode="auto">
          <a:xfrm>
            <a:off x="397452" y="481013"/>
            <a:ext cx="7905895"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Font typeface="Wingdings" panose="05000000000000000000" pitchFamily="2" charset="2"/>
              <a:buNone/>
              <a:defRPr/>
            </a:pPr>
            <a:r>
              <a:rPr lang="en-US" altLang="vi-VN" b="1" dirty="0" smtClean="0">
                <a:solidFill>
                  <a:srgbClr val="FF0000"/>
                </a:solidFill>
                <a:latin typeface="Times New Roman" panose="02020603050405020304" pitchFamily="18" charset="0"/>
                <a:ea typeface="+mj-ea"/>
                <a:cs typeface="Times New Roman" panose="02020603050405020304" pitchFamily="18" charset="0"/>
              </a:rPr>
              <a:t>BÀI 10: KHÁI QUÁT VỀ ĐỒ DÙNG ĐIỆN TRONG GIA ĐÌNH</a:t>
            </a:r>
            <a:endParaRPr lang="en-US" altLang="vi-VN" b="1" dirty="0">
              <a:solidFill>
                <a:srgbClr val="FF0000"/>
              </a:solidFill>
              <a:latin typeface="Times New Roman" panose="02020603050405020304" pitchFamily="18" charset="0"/>
              <a:ea typeface="+mj-ea"/>
              <a:cs typeface="Times New Roman" panose="02020603050405020304" pitchFamily="18" charset="0"/>
            </a:endParaRPr>
          </a:p>
        </p:txBody>
      </p:sp>
      <p:pic>
        <p:nvPicPr>
          <p:cNvPr id="6" name="Audio 5">
            <a:hlinkClick r:id="" action="ppaction://media"/>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ctrTitle"/>
          </p:nvPr>
        </p:nvSpPr>
        <p:spPr/>
        <p:txBody>
          <a:bodyPr/>
          <a:lstStyle/>
          <a:p>
            <a:endParaRPr lang="en-US" dirty="0"/>
          </a:p>
        </p:txBody>
      </p:sp>
    </p:spTree>
    <p:extLst>
      <p:ext uri="{BB962C8B-B14F-4D97-AF65-F5344CB8AC3E}">
        <p14:creationId xmlns:p14="http://schemas.microsoft.com/office/powerpoint/2010/main" val="419012146"/>
      </p:ext>
    </p:extLst>
  </p:cSld>
  <p:clrMapOvr>
    <a:masterClrMapping/>
  </p:clrMapOvr>
  <p:transition spd="slow" advTm="3341"/>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par>
                          <p:cTn id="10" fill="hold" nodeType="afterGroup">
                            <p:stCondLst>
                              <p:cond delay="750"/>
                            </p:stCondLst>
                            <p:childTnLst>
                              <p:par>
                                <p:cTn id="11" presetID="53" presetClass="entr" presetSubtype="16" decel="50000" fill="hold" nodeType="afterEffect">
                                  <p:stCondLst>
                                    <p:cond delay="50"/>
                                  </p:stCondLst>
                                  <p:childTnLst>
                                    <p:set>
                                      <p:cBhvr>
                                        <p:cTn id="12" dur="1" fill="hold">
                                          <p:stCondLst>
                                            <p:cond delay="0"/>
                                          </p:stCondLst>
                                        </p:cTn>
                                        <p:tgtEl>
                                          <p:spTgt spid="3"/>
                                        </p:tgtEl>
                                        <p:attrNameLst>
                                          <p:attrName>style.visibility</p:attrName>
                                        </p:attrNameLst>
                                      </p:cBhvr>
                                      <p:to>
                                        <p:strVal val="visible"/>
                                      </p:to>
                                    </p:set>
                                    <p:anim calcmode="lin" valueType="num">
                                      <p:cBhvr>
                                        <p:cTn id="13" dur="750" fill="hold"/>
                                        <p:tgtEl>
                                          <p:spTgt spid="3"/>
                                        </p:tgtEl>
                                        <p:attrNameLst>
                                          <p:attrName>ppt_w</p:attrName>
                                        </p:attrNameLst>
                                      </p:cBhvr>
                                      <p:tavLst>
                                        <p:tav tm="0">
                                          <p:val>
                                            <p:fltVal val="0"/>
                                          </p:val>
                                        </p:tav>
                                        <p:tav tm="100000">
                                          <p:val>
                                            <p:strVal val="#ppt_w"/>
                                          </p:val>
                                        </p:tav>
                                      </p:tavLst>
                                    </p:anim>
                                    <p:anim calcmode="lin" valueType="num">
                                      <p:cBhvr>
                                        <p:cTn id="14" dur="750" fill="hold"/>
                                        <p:tgtEl>
                                          <p:spTgt spid="3"/>
                                        </p:tgtEl>
                                        <p:attrNameLst>
                                          <p:attrName>ppt_h</p:attrName>
                                        </p:attrNameLst>
                                      </p:cBhvr>
                                      <p:tavLst>
                                        <p:tav tm="0">
                                          <p:val>
                                            <p:fltVal val="0"/>
                                          </p:val>
                                        </p:tav>
                                        <p:tav tm="100000">
                                          <p:val>
                                            <p:strVal val="#ppt_h"/>
                                          </p:val>
                                        </p:tav>
                                      </p:tavLst>
                                    </p:anim>
                                    <p:animEffect transition="in" filter="fade">
                                      <p:cBhvr>
                                        <p:cTn id="15" dur="750"/>
                                        <p:tgtEl>
                                          <p:spTgt spid="3"/>
                                        </p:tgtEl>
                                      </p:cBhvr>
                                    </p:animEffect>
                                  </p:childTnLst>
                                </p:cTn>
                              </p:par>
                              <p:par>
                                <p:cTn id="16" presetID="2" presetClass="entr" presetSubtype="2" decel="50000" fill="hold" grpId="0" nodeType="withEffect" nodePh="1">
                                  <p:stCondLst>
                                    <p:cond delay="200"/>
                                  </p:stCondLst>
                                  <p:endCondLst>
                                    <p:cond evt="begin" delay="0">
                                      <p:tn val="16"/>
                                    </p:cond>
                                  </p:endCondLst>
                                  <p:childTnLst>
                                    <p:set>
                                      <p:cBhvr>
                                        <p:cTn id="17" dur="1" fill="hold">
                                          <p:stCondLst>
                                            <p:cond delay="0"/>
                                          </p:stCondLst>
                                        </p:cTn>
                                        <p:tgtEl>
                                          <p:spTgt spid="385"/>
                                        </p:tgtEl>
                                        <p:attrNameLst>
                                          <p:attrName>style.visibility</p:attrName>
                                        </p:attrNameLst>
                                      </p:cBhvr>
                                      <p:to>
                                        <p:strVal val="visible"/>
                                      </p:to>
                                    </p:set>
                                    <p:anim calcmode="lin" valueType="num">
                                      <p:cBhvr additive="base">
                                        <p:cTn id="18" dur="750" fill="hold"/>
                                        <p:tgtEl>
                                          <p:spTgt spid="385"/>
                                        </p:tgtEl>
                                        <p:attrNameLst>
                                          <p:attrName>ppt_x</p:attrName>
                                        </p:attrNameLst>
                                      </p:cBhvr>
                                      <p:tavLst>
                                        <p:tav tm="0">
                                          <p:val>
                                            <p:strVal val="1+#ppt_w/2"/>
                                          </p:val>
                                        </p:tav>
                                        <p:tav tm="100000">
                                          <p:val>
                                            <p:strVal val="#ppt_x"/>
                                          </p:val>
                                        </p:tav>
                                      </p:tavLst>
                                    </p:anim>
                                    <p:anim calcmode="lin" valueType="num">
                                      <p:cBhvr additive="base">
                                        <p:cTn id="19" dur="750" fill="hold"/>
                                        <p:tgtEl>
                                          <p:spTgt spid="385"/>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1700"/>
                            </p:stCondLst>
                            <p:childTnLst>
                              <p:par>
                                <p:cTn id="21" presetID="53" presetClass="entr" presetSubtype="16" decel="5000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750" fill="hold"/>
                                        <p:tgtEl>
                                          <p:spTgt spid="4"/>
                                        </p:tgtEl>
                                        <p:attrNameLst>
                                          <p:attrName>ppt_w</p:attrName>
                                        </p:attrNameLst>
                                      </p:cBhvr>
                                      <p:tavLst>
                                        <p:tav tm="0">
                                          <p:val>
                                            <p:fltVal val="0"/>
                                          </p:val>
                                        </p:tav>
                                        <p:tav tm="100000">
                                          <p:val>
                                            <p:strVal val="#ppt_w"/>
                                          </p:val>
                                        </p:tav>
                                      </p:tavLst>
                                    </p:anim>
                                    <p:anim calcmode="lin" valueType="num">
                                      <p:cBhvr>
                                        <p:cTn id="24" dur="750" fill="hold"/>
                                        <p:tgtEl>
                                          <p:spTgt spid="4"/>
                                        </p:tgtEl>
                                        <p:attrNameLst>
                                          <p:attrName>ppt_h</p:attrName>
                                        </p:attrNameLst>
                                      </p:cBhvr>
                                      <p:tavLst>
                                        <p:tav tm="0">
                                          <p:val>
                                            <p:fltVal val="0"/>
                                          </p:val>
                                        </p:tav>
                                        <p:tav tm="100000">
                                          <p:val>
                                            <p:strVal val="#ppt_h"/>
                                          </p:val>
                                        </p:tav>
                                      </p:tavLst>
                                    </p:anim>
                                    <p:animEffect transition="in" filter="fade">
                                      <p:cBhvr>
                                        <p:cTn id="25" dur="750"/>
                                        <p:tgtEl>
                                          <p:spTgt spid="4"/>
                                        </p:tgtEl>
                                      </p:cBhvr>
                                    </p:animEffect>
                                  </p:childTnLst>
                                </p:cTn>
                              </p:par>
                              <p:par>
                                <p:cTn id="26" presetID="2" presetClass="entr" presetSubtype="2" fill="hold" grpId="0" nodeType="withEffect" nodePh="1">
                                  <p:stCondLst>
                                    <p:cond delay="200"/>
                                  </p:stCondLst>
                                  <p:endCondLst>
                                    <p:cond evt="begin" delay="0">
                                      <p:tn val="26"/>
                                    </p:cond>
                                  </p:endCondLst>
                                  <p:childTnLst>
                                    <p:set>
                                      <p:cBhvr>
                                        <p:cTn id="27" dur="1" fill="hold">
                                          <p:stCondLst>
                                            <p:cond delay="0"/>
                                          </p:stCondLst>
                                        </p:cTn>
                                        <p:tgtEl>
                                          <p:spTgt spid="386"/>
                                        </p:tgtEl>
                                        <p:attrNameLst>
                                          <p:attrName>style.visibility</p:attrName>
                                        </p:attrNameLst>
                                      </p:cBhvr>
                                      <p:to>
                                        <p:strVal val="visible"/>
                                      </p:to>
                                    </p:set>
                                    <p:anim calcmode="lin" valueType="num">
                                      <p:cBhvr additive="base">
                                        <p:cTn id="28" dur="500" fill="hold"/>
                                        <p:tgtEl>
                                          <p:spTgt spid="386"/>
                                        </p:tgtEl>
                                        <p:attrNameLst>
                                          <p:attrName>ppt_x</p:attrName>
                                        </p:attrNameLst>
                                      </p:cBhvr>
                                      <p:tavLst>
                                        <p:tav tm="0">
                                          <p:val>
                                            <p:strVal val="1+#ppt_w/2"/>
                                          </p:val>
                                        </p:tav>
                                        <p:tav tm="100000">
                                          <p:val>
                                            <p:strVal val="#ppt_x"/>
                                          </p:val>
                                        </p:tav>
                                      </p:tavLst>
                                    </p:anim>
                                    <p:anim calcmode="lin" valueType="num">
                                      <p:cBhvr additive="base">
                                        <p:cTn id="29" dur="500" fill="hold"/>
                                        <p:tgtEl>
                                          <p:spTgt spid="386"/>
                                        </p:tgtEl>
                                        <p:attrNameLst>
                                          <p:attrName>ppt_y</p:attrName>
                                        </p:attrNameLst>
                                      </p:cBhvr>
                                      <p:tavLst>
                                        <p:tav tm="0">
                                          <p:val>
                                            <p:strVal val="#ppt_y"/>
                                          </p:val>
                                        </p:tav>
                                        <p:tav tm="100000">
                                          <p:val>
                                            <p:strVal val="#ppt_y"/>
                                          </p:val>
                                        </p:tav>
                                      </p:tavLst>
                                    </p:anim>
                                  </p:childTnLst>
                                </p:cTn>
                              </p:par>
                              <p:par>
                                <p:cTn id="30" presetID="2" presetClass="entr" presetSubtype="2" decel="50000" fill="hold" grpId="0" nodeType="withEffect">
                                  <p:stCondLst>
                                    <p:cond delay="10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750" fill="hold"/>
                                        <p:tgtEl>
                                          <p:spTgt spid="22"/>
                                        </p:tgtEl>
                                        <p:attrNameLst>
                                          <p:attrName>ppt_x</p:attrName>
                                        </p:attrNameLst>
                                      </p:cBhvr>
                                      <p:tavLst>
                                        <p:tav tm="0">
                                          <p:val>
                                            <p:strVal val="1+#ppt_w/2"/>
                                          </p:val>
                                        </p:tav>
                                        <p:tav tm="100000">
                                          <p:val>
                                            <p:strVal val="#ppt_x"/>
                                          </p:val>
                                        </p:tav>
                                      </p:tavLst>
                                    </p:anim>
                                    <p:anim calcmode="lin" valueType="num">
                                      <p:cBhvr additive="base">
                                        <p:cTn id="33" dur="75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 grpId="0"/>
      <p:bldP spid="386" grpId="0"/>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1600"/>
            <a:ext cx="9207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itle 13"/>
          <p:cNvSpPr txBox="1">
            <a:spLocks/>
          </p:cNvSpPr>
          <p:nvPr/>
        </p:nvSpPr>
        <p:spPr bwMode="auto">
          <a:xfrm>
            <a:off x="1600200" y="231775"/>
            <a:ext cx="19161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200" b="1" dirty="0" err="1">
                <a:solidFill>
                  <a:srgbClr val="64C5B4"/>
                </a:solidFill>
                <a:latin typeface="#9Slide05 Habano" panose="02040603050506020204" pitchFamily="18" charset="0"/>
              </a:rPr>
              <a:t>Thực</a:t>
            </a:r>
            <a:r>
              <a:rPr lang="en-US" altLang="en-US" sz="3200" b="1" dirty="0">
                <a:solidFill>
                  <a:srgbClr val="64C5B4"/>
                </a:solidFill>
                <a:latin typeface="#9Slide05 Habano" panose="02040603050506020204" pitchFamily="18" charset="0"/>
              </a:rPr>
              <a:t> </a:t>
            </a:r>
            <a:r>
              <a:rPr lang="en-US" altLang="en-US" sz="3200" b="1" dirty="0" err="1">
                <a:solidFill>
                  <a:srgbClr val="64C5B4"/>
                </a:solidFill>
                <a:latin typeface="#9Slide05 Habano" panose="02040603050506020204" pitchFamily="18" charset="0"/>
              </a:rPr>
              <a:t>hành</a:t>
            </a:r>
            <a:endParaRPr lang="en-US" altLang="en-US" sz="3200" b="1" dirty="0">
              <a:solidFill>
                <a:srgbClr val="64C5B4"/>
              </a:solidFill>
              <a:latin typeface="#9Slide05 Habano" panose="02040603050506020204" pitchFamily="18" charset="0"/>
            </a:endParaRPr>
          </a:p>
        </p:txBody>
      </p:sp>
      <p:sp>
        <p:nvSpPr>
          <p:cNvPr id="25604" name="Title 13"/>
          <p:cNvSpPr txBox="1">
            <a:spLocks/>
          </p:cNvSpPr>
          <p:nvPr/>
        </p:nvSpPr>
        <p:spPr bwMode="auto">
          <a:xfrm>
            <a:off x="688340" y="789854"/>
            <a:ext cx="738822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4400" dirty="0">
                <a:latin typeface="Calibri" panose="020F0502020204030204" pitchFamily="34" charset="0"/>
              </a:rPr>
              <a:t> </a:t>
            </a:r>
            <a:r>
              <a:rPr lang="en-US" altLang="en-US" sz="3200" b="1" dirty="0" smtClean="0">
                <a:solidFill>
                  <a:srgbClr val="64C5B4"/>
                </a:solidFill>
                <a:latin typeface="#9Slide05 Habano" panose="02040603050506020204" pitchFamily="18" charset="0"/>
              </a:rPr>
              <a:t> </a:t>
            </a:r>
            <a:r>
              <a:rPr lang="en-US" altLang="en-US" sz="3200" b="1" dirty="0" err="1">
                <a:solidFill>
                  <a:srgbClr val="64C5B4"/>
                </a:solidFill>
                <a:latin typeface="#9Slide05 Habano" panose="02040603050506020204" pitchFamily="18" charset="0"/>
              </a:rPr>
              <a:t>Đ</a:t>
            </a:r>
            <a:r>
              <a:rPr lang="en-US" sz="3200" b="1" dirty="0" err="1" smtClean="0">
                <a:solidFill>
                  <a:srgbClr val="64C5B4"/>
                </a:solidFill>
                <a:latin typeface="#9Slide05 Habano" panose="02040603050506020204" pitchFamily="18" charset="0"/>
              </a:rPr>
              <a:t>ọc</a:t>
            </a:r>
            <a:r>
              <a:rPr lang="en-US" sz="3200" b="1" dirty="0" smtClean="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thông</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số</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kỹ</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thuật</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của</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các</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đồ</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dùng</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điện</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cho</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trên</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hình</a:t>
            </a:r>
            <a:r>
              <a:rPr lang="en-US" sz="3200" b="1" dirty="0">
                <a:solidFill>
                  <a:srgbClr val="64C5B4"/>
                </a:solidFill>
                <a:latin typeface="#9Slide05 Habano" panose="02040603050506020204" pitchFamily="18" charset="0"/>
              </a:rPr>
              <a:t> 10.2 </a:t>
            </a:r>
            <a:r>
              <a:rPr lang="en-US" sz="3200" b="1" dirty="0" err="1">
                <a:solidFill>
                  <a:srgbClr val="64C5B4"/>
                </a:solidFill>
                <a:latin typeface="#9Slide05 Habano" panose="02040603050506020204" pitchFamily="18" charset="0"/>
              </a:rPr>
              <a:t>cho</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biết</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các</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đại</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lượng</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điện</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định</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mức</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và</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trong</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số</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kỹ</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thuật</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đặc</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trưng</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của</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chúng</a:t>
            </a:r>
            <a:endParaRPr lang="en-US" sz="3200" b="1" dirty="0">
              <a:solidFill>
                <a:srgbClr val="64C5B4"/>
              </a:solidFill>
              <a:latin typeface="#9Slide05 Habano" panose="02040603050506020204" pitchFamily="18" charset="0"/>
            </a:endParaRPr>
          </a:p>
        </p:txBody>
      </p:sp>
      <p:pic>
        <p:nvPicPr>
          <p:cNvPr id="9" name="Content Placeholder 4" descr="Screen Clipping"/>
          <p:cNvPicPr>
            <a:picLocks noChangeAspect="1"/>
          </p:cNvPicPr>
          <p:nvPr/>
        </p:nvPicPr>
        <p:blipFill rotWithShape="1">
          <a:blip r:embed="rId3">
            <a:extLst>
              <a:ext uri="{28A0092B-C50C-407E-A947-70E740481C1C}">
                <a14:useLocalDpi xmlns:a14="http://schemas.microsoft.com/office/drawing/2010/main" val="0"/>
              </a:ext>
            </a:extLst>
          </a:blip>
          <a:srcRect t="11381" b="14541"/>
          <a:stretch/>
        </p:blipFill>
        <p:spPr>
          <a:xfrm>
            <a:off x="1148081" y="2819401"/>
            <a:ext cx="6468744" cy="3352800"/>
          </a:xfrm>
          <a:prstGeom prst="rect">
            <a:avLst/>
          </a:prstGeom>
        </p:spPr>
      </p:pic>
    </p:spTree>
    <p:extLst>
      <p:ext uri="{BB962C8B-B14F-4D97-AF65-F5344CB8AC3E}">
        <p14:creationId xmlns:p14="http://schemas.microsoft.com/office/powerpoint/2010/main" val="4290279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3" name="Oval 2"/>
          <p:cNvSpPr/>
          <p:nvPr/>
        </p:nvSpPr>
        <p:spPr bwMode="auto">
          <a:xfrm>
            <a:off x="609600" y="334963"/>
            <a:ext cx="914400" cy="884237"/>
          </a:xfrm>
          <a:prstGeom prst="ellipse">
            <a:avLst/>
          </a:prstGeom>
          <a:solidFill>
            <a:srgbClr val="0000F1"/>
          </a:solidFill>
          <a:ln w="9525" cap="flat" cmpd="sng" algn="ctr">
            <a:noFill/>
            <a:prstDash val="solid"/>
            <a:round/>
            <a:headEnd type="none" w="med" len="med"/>
            <a:tailEnd type="none" w="med" len="med"/>
          </a:ln>
        </p:spPr>
        <p:txBody>
          <a:bodyPr/>
          <a:lstStyle/>
          <a:p>
            <a:pPr>
              <a:defRPr/>
            </a:pPr>
            <a:endParaRPr lang="en-US" sz="14200" dirty="0">
              <a:solidFill>
                <a:schemeClr val="bg1"/>
              </a:solidFill>
              <a:latin typeface="UVN Ke Chuyen1" panose="03030602030607080B05" pitchFamily="66" charset="0"/>
            </a:endParaRPr>
          </a:p>
        </p:txBody>
      </p:sp>
      <p:sp>
        <p:nvSpPr>
          <p:cNvPr id="11269" name="Freeform 15"/>
          <p:cNvSpPr>
            <a:spLocks/>
          </p:cNvSpPr>
          <p:nvPr/>
        </p:nvSpPr>
        <p:spPr bwMode="auto">
          <a:xfrm>
            <a:off x="1049338" y="376238"/>
            <a:ext cx="379412" cy="801687"/>
          </a:xfrm>
          <a:custGeom>
            <a:avLst/>
            <a:gdLst>
              <a:gd name="T0" fmla="*/ 0 w 380990"/>
              <a:gd name="T1" fmla="*/ 0 h 800806"/>
              <a:gd name="T2" fmla="*/ 110311 w 380990"/>
              <a:gd name="T3" fmla="*/ 0 h 800806"/>
              <a:gd name="T4" fmla="*/ 110311 w 380990"/>
              <a:gd name="T5" fmla="*/ 514663 h 800806"/>
              <a:gd name="T6" fmla="*/ 126298 w 380990"/>
              <a:gd name="T7" fmla="*/ 514663 h 800806"/>
              <a:gd name="T8" fmla="*/ 152102 w 380990"/>
              <a:gd name="T9" fmla="*/ 642713 h 800806"/>
              <a:gd name="T10" fmla="*/ 252554 w 380990"/>
              <a:gd name="T11" fmla="*/ 555553 h 800806"/>
              <a:gd name="T12" fmla="*/ 251343 w 380990"/>
              <a:gd name="T13" fmla="*/ 463733 h 800806"/>
              <a:gd name="T14" fmla="*/ 356890 w 380990"/>
              <a:gd name="T15" fmla="*/ 375390 h 800806"/>
              <a:gd name="T16" fmla="*/ 364938 w 380990"/>
              <a:gd name="T17" fmla="*/ 629601 h 800806"/>
              <a:gd name="T18" fmla="*/ 112286 w 380990"/>
              <a:gd name="T19" fmla="*/ 775511 h 800806"/>
              <a:gd name="T20" fmla="*/ 30516 w 380990"/>
              <a:gd name="T21" fmla="*/ 669965 h 800806"/>
              <a:gd name="T22" fmla="*/ 21225 w 380990"/>
              <a:gd name="T23" fmla="*/ 639699 h 800806"/>
              <a:gd name="T24" fmla="*/ 0 w 380990"/>
              <a:gd name="T25" fmla="*/ 639699 h 800806"/>
              <a:gd name="T26" fmla="*/ 0 w 380990"/>
              <a:gd name="T27" fmla="*/ 514663 h 800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0990" h="800806">
                <a:moveTo>
                  <a:pt x="0" y="0"/>
                </a:moveTo>
                <a:lnTo>
                  <a:pt x="110311" y="0"/>
                </a:lnTo>
                <a:lnTo>
                  <a:pt x="110311" y="514663"/>
                </a:lnTo>
                <a:lnTo>
                  <a:pt x="126298" y="514663"/>
                </a:lnTo>
                <a:cubicBezTo>
                  <a:pt x="126298" y="565089"/>
                  <a:pt x="135863" y="612556"/>
                  <a:pt x="152102" y="642713"/>
                </a:cubicBezTo>
                <a:cubicBezTo>
                  <a:pt x="188541" y="710384"/>
                  <a:pt x="240918" y="664936"/>
                  <a:pt x="252554" y="555553"/>
                </a:cubicBezTo>
                <a:cubicBezTo>
                  <a:pt x="255771" y="525311"/>
                  <a:pt x="255350" y="493385"/>
                  <a:pt x="251343" y="463733"/>
                </a:cubicBezTo>
                <a:lnTo>
                  <a:pt x="356890" y="375390"/>
                </a:lnTo>
                <a:cubicBezTo>
                  <a:pt x="385907" y="453570"/>
                  <a:pt x="388885" y="547639"/>
                  <a:pt x="364938" y="629601"/>
                </a:cubicBezTo>
                <a:cubicBezTo>
                  <a:pt x="322380" y="775263"/>
                  <a:pt x="208870" y="840817"/>
                  <a:pt x="112286" y="775511"/>
                </a:cubicBezTo>
                <a:cubicBezTo>
                  <a:pt x="78116" y="752407"/>
                  <a:pt x="50045" y="715332"/>
                  <a:pt x="30516" y="669965"/>
                </a:cubicBezTo>
                <a:lnTo>
                  <a:pt x="21225" y="639699"/>
                </a:lnTo>
                <a:lnTo>
                  <a:pt x="0" y="639699"/>
                </a:lnTo>
                <a:lnTo>
                  <a:pt x="0" y="514663"/>
                </a:lnTo>
                <a:lnTo>
                  <a:pt x="0" y="0"/>
                </a:lnTo>
                <a:close/>
              </a:path>
            </a:pathLst>
          </a:custGeom>
          <a:solidFill>
            <a:schemeClr val="bg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 name="Oval 5"/>
          <p:cNvSpPr/>
          <p:nvPr/>
        </p:nvSpPr>
        <p:spPr bwMode="auto">
          <a:xfrm flipH="1">
            <a:off x="1019175" y="177800"/>
            <a:ext cx="203200" cy="239713"/>
          </a:xfrm>
          <a:prstGeom prst="ellipse">
            <a:avLst/>
          </a:prstGeom>
          <a:solidFill>
            <a:schemeClr val="accent5">
              <a:lumMod val="50000"/>
            </a:schemeClr>
          </a:solidFill>
          <a:ln w="9525" cap="flat" cmpd="sng" algn="ctr">
            <a:noFill/>
            <a:prstDash val="solid"/>
            <a:round/>
            <a:headEnd type="none" w="med" len="med"/>
            <a:tailEnd type="none" w="med" len="med"/>
          </a:ln>
        </p:spPr>
        <p:txBody>
          <a:bodyPr/>
          <a:lstStyle/>
          <a:p>
            <a:pPr>
              <a:defRPr/>
            </a:pPr>
            <a:endParaRPr lang="en-US"/>
          </a:p>
        </p:txBody>
      </p:sp>
      <p:sp>
        <p:nvSpPr>
          <p:cNvPr id="11271" name="Freeform 19"/>
          <p:cNvSpPr>
            <a:spLocks/>
          </p:cNvSpPr>
          <p:nvPr/>
        </p:nvSpPr>
        <p:spPr bwMode="auto">
          <a:xfrm>
            <a:off x="1333500" y="22225"/>
            <a:ext cx="381000" cy="381000"/>
          </a:xfrm>
          <a:custGeom>
            <a:avLst/>
            <a:gdLst>
              <a:gd name="T0" fmla="*/ 190495 w 380990"/>
              <a:gd name="T1" fmla="*/ 0 h 380991"/>
              <a:gd name="T2" fmla="*/ 236214 w 380990"/>
              <a:gd name="T3" fmla="*/ 0 h 380991"/>
              <a:gd name="T4" fmla="*/ 236214 w 380990"/>
              <a:gd name="T5" fmla="*/ 144777 h 380991"/>
              <a:gd name="T6" fmla="*/ 380990 w 380990"/>
              <a:gd name="T7" fmla="*/ 144777 h 380991"/>
              <a:gd name="T8" fmla="*/ 380990 w 380990"/>
              <a:gd name="T9" fmla="*/ 190496 h 380991"/>
              <a:gd name="T10" fmla="*/ 236214 w 380990"/>
              <a:gd name="T11" fmla="*/ 190496 h 380991"/>
              <a:gd name="T12" fmla="*/ 236214 w 380990"/>
              <a:gd name="T13" fmla="*/ 380991 h 380991"/>
              <a:gd name="T14" fmla="*/ 190495 w 380990"/>
              <a:gd name="T15" fmla="*/ 380991 h 380991"/>
              <a:gd name="T16" fmla="*/ 190495 w 380990"/>
              <a:gd name="T17" fmla="*/ 190496 h 380991"/>
              <a:gd name="T18" fmla="*/ 0 w 380990"/>
              <a:gd name="T19" fmla="*/ 190496 h 380991"/>
              <a:gd name="T20" fmla="*/ 0 w 380990"/>
              <a:gd name="T21" fmla="*/ 144777 h 380991"/>
              <a:gd name="T22" fmla="*/ 190495 w 380990"/>
              <a:gd name="T23" fmla="*/ 144777 h 3809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0990" h="380991">
                <a:moveTo>
                  <a:pt x="190495" y="0"/>
                </a:moveTo>
                <a:lnTo>
                  <a:pt x="236214" y="0"/>
                </a:lnTo>
                <a:lnTo>
                  <a:pt x="236214" y="144777"/>
                </a:lnTo>
                <a:lnTo>
                  <a:pt x="380990" y="144777"/>
                </a:lnTo>
                <a:lnTo>
                  <a:pt x="380990" y="190496"/>
                </a:lnTo>
                <a:lnTo>
                  <a:pt x="236214" y="190496"/>
                </a:lnTo>
                <a:lnTo>
                  <a:pt x="236214" y="380991"/>
                </a:lnTo>
                <a:lnTo>
                  <a:pt x="190495" y="380991"/>
                </a:lnTo>
                <a:lnTo>
                  <a:pt x="190495" y="190496"/>
                </a:lnTo>
                <a:lnTo>
                  <a:pt x="0" y="190496"/>
                </a:lnTo>
                <a:lnTo>
                  <a:pt x="0" y="144777"/>
                </a:lnTo>
                <a:lnTo>
                  <a:pt x="190495" y="144777"/>
                </a:lnTo>
                <a:lnTo>
                  <a:pt x="190495" y="0"/>
                </a:lnTo>
                <a:close/>
              </a:path>
            </a:pathLst>
          </a:custGeom>
          <a:solidFill>
            <a:srgbClr val="0000F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p:cNvSpPr/>
          <p:nvPr/>
        </p:nvSpPr>
        <p:spPr>
          <a:xfrm>
            <a:off x="457200" y="1752600"/>
            <a:ext cx="561975"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6737" y="2089805"/>
            <a:ext cx="463551" cy="279399"/>
          </a:xfrm>
          <a:prstGeom prst="rect">
            <a:avLst/>
          </a:prstGeom>
          <a:solidFill>
            <a:srgbClr val="E1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728354" y="435024"/>
            <a:ext cx="7110845" cy="1815882"/>
          </a:xfrm>
          <a:prstGeom prst="rect">
            <a:avLst/>
          </a:prstGeom>
        </p:spPr>
        <p:txBody>
          <a:bodyPr wrap="square">
            <a:spAutoFit/>
          </a:bodyPr>
          <a:lstStyle/>
          <a:p>
            <a:r>
              <a:rPr lang="vi-VN" dirty="0"/>
              <a:t> </a:t>
            </a:r>
            <a:r>
              <a:rPr lang="en-US" sz="2800" dirty="0" smtClean="0">
                <a:solidFill>
                  <a:srgbClr val="00B050"/>
                </a:solidFill>
                <a:latin typeface="Times New Roman" panose="02020603050405020304" pitchFamily="18" charset="0"/>
              </a:rPr>
              <a:t>N</a:t>
            </a:r>
            <a:r>
              <a:rPr lang="vi-VN" sz="2800" dirty="0" smtClean="0">
                <a:solidFill>
                  <a:srgbClr val="00B050"/>
                </a:solidFill>
                <a:latin typeface="Times New Roman" panose="02020603050405020304" pitchFamily="18" charset="0"/>
              </a:rPr>
              <a:t>goài </a:t>
            </a:r>
            <a:r>
              <a:rPr lang="vi-VN" sz="2800" dirty="0">
                <a:solidFill>
                  <a:srgbClr val="00B050"/>
                </a:solidFill>
                <a:latin typeface="Times New Roman" panose="02020603050405020304" pitchFamily="18" charset="0"/>
              </a:rPr>
              <a:t>các thông số kỹ thuật trên một số đồ dùng điện còn có thêm nhãn năng lượng để xác nhận hoặc </a:t>
            </a:r>
            <a:r>
              <a:rPr lang="en-US" sz="2800" dirty="0" smtClean="0">
                <a:solidFill>
                  <a:srgbClr val="00B050"/>
                </a:solidFill>
                <a:latin typeface="Times New Roman" panose="02020603050405020304" pitchFamily="18" charset="0"/>
              </a:rPr>
              <a:t>s</a:t>
            </a:r>
            <a:r>
              <a:rPr lang="vi-VN" sz="2800" dirty="0" smtClean="0">
                <a:solidFill>
                  <a:srgbClr val="00B050"/>
                </a:solidFill>
                <a:latin typeface="Times New Roman" panose="02020603050405020304" pitchFamily="18" charset="0"/>
              </a:rPr>
              <a:t>o </a:t>
            </a:r>
            <a:r>
              <a:rPr lang="vi-VN" sz="2800" dirty="0">
                <a:solidFill>
                  <a:srgbClr val="00B050"/>
                </a:solidFill>
                <a:latin typeface="Times New Roman" panose="02020603050405020304" pitchFamily="18" charset="0"/>
              </a:rPr>
              <a:t>sánh khả năng tiết kiệm năng lượng của đồ dùng điện đó</a:t>
            </a:r>
            <a:endParaRPr lang="en-US" sz="2800" dirty="0">
              <a:solidFill>
                <a:srgbClr val="00B050"/>
              </a:solidFill>
              <a:latin typeface="Times New Roman" panose="02020603050405020304" pitchFamily="18" charset="0"/>
            </a:endParaRPr>
          </a:p>
        </p:txBody>
      </p:sp>
      <p:pic>
        <p:nvPicPr>
          <p:cNvPr id="9" name="Picture 8"/>
          <p:cNvPicPr>
            <a:picLocks noChangeAspect="1"/>
          </p:cNvPicPr>
          <p:nvPr/>
        </p:nvPicPr>
        <p:blipFill>
          <a:blip r:embed="rId2"/>
          <a:stretch>
            <a:fillRect/>
          </a:stretch>
        </p:blipFill>
        <p:spPr>
          <a:xfrm>
            <a:off x="5427526" y="2634160"/>
            <a:ext cx="3124200" cy="3059707"/>
          </a:xfrm>
          <a:prstGeom prst="rect">
            <a:avLst/>
          </a:prstGeom>
        </p:spPr>
      </p:pic>
      <p:pic>
        <p:nvPicPr>
          <p:cNvPr id="29700" name="Picture 4" descr="Thủ tục dán nhãn năng lượng cho nồi cơm điệ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634160"/>
            <a:ext cx="2819400" cy="3419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065787"/>
      </p:ext>
    </p:extLst>
  </p:cSld>
  <p:clrMapOvr>
    <a:masterClrMapping/>
  </p:clrMapOvr>
  <p:transition spd="slow" advClick="0">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700"/>
                                        </p:tgtEl>
                                        <p:attrNameLst>
                                          <p:attrName>style.visibility</p:attrName>
                                        </p:attrNameLst>
                                      </p:cBhvr>
                                      <p:to>
                                        <p:strVal val="visible"/>
                                      </p:to>
                                    </p:set>
                                    <p:anim calcmode="lin" valueType="num">
                                      <p:cBhvr additive="base">
                                        <p:cTn id="7" dur="500" fill="hold"/>
                                        <p:tgtEl>
                                          <p:spTgt spid="29700"/>
                                        </p:tgtEl>
                                        <p:attrNameLst>
                                          <p:attrName>ppt_x</p:attrName>
                                        </p:attrNameLst>
                                      </p:cBhvr>
                                      <p:tavLst>
                                        <p:tav tm="0">
                                          <p:val>
                                            <p:strVal val="#ppt_x"/>
                                          </p:val>
                                        </p:tav>
                                        <p:tav tm="100000">
                                          <p:val>
                                            <p:strVal val="#ppt_x"/>
                                          </p:val>
                                        </p:tav>
                                      </p:tavLst>
                                    </p:anim>
                                    <p:anim calcmode="lin" valueType="num">
                                      <p:cBhvr additive="base">
                                        <p:cTn id="8" dur="500" fill="hold"/>
                                        <p:tgtEl>
                                          <p:spTgt spid="297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350170" y="3167390"/>
            <a:ext cx="7053263" cy="52322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endParaRPr lang="en-US" sz="2800">
              <a:solidFill>
                <a:srgbClr val="8DC7B0"/>
              </a:solidFill>
              <a:latin typeface="Times New Roman" panose="02020603050405020304" pitchFamily="18" charset="0"/>
            </a:endParaRPr>
          </a:p>
        </p:txBody>
      </p:sp>
      <p:sp>
        <p:nvSpPr>
          <p:cNvPr id="12293" name="Rectangle 1"/>
          <p:cNvSpPr>
            <a:spLocks noChangeArrowheads="1"/>
          </p:cNvSpPr>
          <p:nvPr/>
        </p:nvSpPr>
        <p:spPr bwMode="auto">
          <a:xfrm>
            <a:off x="231623" y="102931"/>
            <a:ext cx="8669337"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vi-VN" sz="2400" b="1" u="sng" dirty="0" smtClean="0">
                <a:solidFill>
                  <a:srgbClr val="339966"/>
                </a:solidFill>
                <a:latin typeface="Times New Roman" panose="02020603050405020304" pitchFamily="18" charset="0"/>
              </a:rPr>
              <a:t>III. </a:t>
            </a:r>
            <a:r>
              <a:rPr lang="en-US" sz="2400" b="1" u="sng" dirty="0" smtClean="0">
                <a:solidFill>
                  <a:srgbClr val="339966"/>
                </a:solidFill>
                <a:latin typeface="Times New Roman" panose="02020603050405020304" pitchFamily="18" charset="0"/>
              </a:rPr>
              <a:t>LỰA CHỌN VÀ SỬ DỤNG ĐỒ DÙNG ĐIỆN TRONG GIA ĐÌNH</a:t>
            </a:r>
          </a:p>
          <a:p>
            <a:endParaRPr lang="en-US" sz="2800" dirty="0">
              <a:solidFill>
                <a:srgbClr val="8DC7B0"/>
              </a:solidFill>
              <a:latin typeface="Times New Roman" panose="02020603050405020304" pitchFamily="18" charset="0"/>
            </a:endParaRPr>
          </a:p>
          <a:p>
            <a:r>
              <a:rPr lang="vi-VN" sz="2800" dirty="0">
                <a:solidFill>
                  <a:srgbClr val="8DC7B0"/>
                </a:solidFill>
                <a:latin typeface="Times New Roman" panose="02020603050405020304" pitchFamily="18" charset="0"/>
              </a:rPr>
              <a:t> </a:t>
            </a:r>
            <a:endParaRPr lang="en-US" altLang="vi-VN" sz="2800" dirty="0">
              <a:solidFill>
                <a:srgbClr val="8DC7B0"/>
              </a:solidFill>
              <a:latin typeface="Times New Roman" panose="02020603050405020304" pitchFamily="18" charset="0"/>
            </a:endParaRPr>
          </a:p>
        </p:txBody>
      </p:sp>
      <p:sp>
        <p:nvSpPr>
          <p:cNvPr id="12294" name="Rectangle 11"/>
          <p:cNvSpPr>
            <a:spLocks noChangeArrowheads="1"/>
          </p:cNvSpPr>
          <p:nvPr/>
        </p:nvSpPr>
        <p:spPr bwMode="auto">
          <a:xfrm>
            <a:off x="417325" y="949316"/>
            <a:ext cx="6288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dirty="0" smtClean="0">
                <a:solidFill>
                  <a:srgbClr val="00B050"/>
                </a:solidFill>
              </a:rPr>
              <a:t>1.</a:t>
            </a:r>
            <a:r>
              <a:rPr lang="vi-VN" sz="2800" dirty="0" smtClean="0">
                <a:solidFill>
                  <a:srgbClr val="00B050"/>
                </a:solidFill>
              </a:rPr>
              <a:t> </a:t>
            </a:r>
            <a:r>
              <a:rPr lang="en-US" sz="2800" dirty="0" err="1" smtClean="0">
                <a:solidFill>
                  <a:srgbClr val="00B050"/>
                </a:solidFill>
              </a:rPr>
              <a:t>Lựa</a:t>
            </a:r>
            <a:r>
              <a:rPr lang="en-US" sz="2800" dirty="0" smtClean="0">
                <a:solidFill>
                  <a:srgbClr val="00B050"/>
                </a:solidFill>
              </a:rPr>
              <a:t> </a:t>
            </a:r>
            <a:r>
              <a:rPr lang="en-US" sz="2800" dirty="0" err="1" smtClean="0">
                <a:solidFill>
                  <a:srgbClr val="00B050"/>
                </a:solidFill>
              </a:rPr>
              <a:t>chọn</a:t>
            </a:r>
            <a:r>
              <a:rPr lang="en-US" sz="2800" dirty="0" smtClean="0">
                <a:solidFill>
                  <a:srgbClr val="00B050"/>
                </a:solidFill>
              </a:rPr>
              <a:t> </a:t>
            </a:r>
            <a:r>
              <a:rPr lang="en-US" sz="2800" dirty="0" err="1" smtClean="0">
                <a:solidFill>
                  <a:srgbClr val="00B050"/>
                </a:solidFill>
              </a:rPr>
              <a:t>đồ</a:t>
            </a:r>
            <a:r>
              <a:rPr lang="en-US" sz="2800" dirty="0" smtClean="0">
                <a:solidFill>
                  <a:srgbClr val="00B050"/>
                </a:solidFill>
              </a:rPr>
              <a:t> </a:t>
            </a:r>
            <a:r>
              <a:rPr lang="en-US" sz="2800" dirty="0" err="1" smtClean="0">
                <a:solidFill>
                  <a:srgbClr val="00B050"/>
                </a:solidFill>
              </a:rPr>
              <a:t>dùng</a:t>
            </a:r>
            <a:r>
              <a:rPr lang="en-US" sz="2800" dirty="0" smtClean="0">
                <a:solidFill>
                  <a:srgbClr val="00B050"/>
                </a:solidFill>
              </a:rPr>
              <a:t> </a:t>
            </a:r>
            <a:r>
              <a:rPr lang="en-US" sz="2800" dirty="0" err="1" smtClean="0">
                <a:solidFill>
                  <a:srgbClr val="00B050"/>
                </a:solidFill>
              </a:rPr>
              <a:t>điện</a:t>
            </a:r>
            <a:r>
              <a:rPr lang="en-US" sz="2800" dirty="0" smtClean="0">
                <a:solidFill>
                  <a:srgbClr val="00B050"/>
                </a:solidFill>
              </a:rPr>
              <a:t> </a:t>
            </a:r>
            <a:r>
              <a:rPr lang="en-US" sz="2800" dirty="0" err="1" smtClean="0">
                <a:solidFill>
                  <a:srgbClr val="00B050"/>
                </a:solidFill>
              </a:rPr>
              <a:t>trong</a:t>
            </a:r>
            <a:r>
              <a:rPr lang="en-US" sz="2800" dirty="0" smtClean="0">
                <a:solidFill>
                  <a:srgbClr val="00B050"/>
                </a:solidFill>
              </a:rPr>
              <a:t> </a:t>
            </a:r>
            <a:r>
              <a:rPr lang="en-US" sz="2800" dirty="0" err="1" smtClean="0">
                <a:solidFill>
                  <a:srgbClr val="00B050"/>
                </a:solidFill>
              </a:rPr>
              <a:t>gia</a:t>
            </a:r>
            <a:r>
              <a:rPr lang="en-US" sz="2800" dirty="0" smtClean="0">
                <a:solidFill>
                  <a:srgbClr val="00B050"/>
                </a:solidFill>
              </a:rPr>
              <a:t> </a:t>
            </a:r>
            <a:r>
              <a:rPr lang="en-US" sz="2800" dirty="0" err="1" smtClean="0">
                <a:solidFill>
                  <a:srgbClr val="00B050"/>
                </a:solidFill>
              </a:rPr>
              <a:t>đình</a:t>
            </a:r>
            <a:endParaRPr lang="en-US" altLang="vi-VN" sz="2800" dirty="0">
              <a:solidFill>
                <a:srgbClr val="00B050"/>
              </a:solidFill>
            </a:endParaRPr>
          </a:p>
        </p:txBody>
      </p:sp>
      <p:sp>
        <p:nvSpPr>
          <p:cNvPr id="3" name="Rectangle 2"/>
          <p:cNvSpPr/>
          <p:nvPr/>
        </p:nvSpPr>
        <p:spPr>
          <a:xfrm>
            <a:off x="838518" y="1430753"/>
            <a:ext cx="8062442" cy="2800767"/>
          </a:xfrm>
          <a:prstGeom prst="rect">
            <a:avLst/>
          </a:prstGeom>
          <a:noFill/>
          <a:extLst>
            <a:ext uri="{909E8E84-426E-40DD-AFC4-6F175D3DCCD1}">
              <a14:hiddenFill xmlns:a14="http://schemas.microsoft.com/office/drawing/2010/main">
                <a:solidFill>
                  <a:srgbClr val="FFFFFF"/>
                </a:solidFill>
              </a14:hiddenFill>
            </a:ext>
          </a:extLst>
        </p:spPr>
        <p:txBody>
          <a:bodyPr wrap="square">
            <a:spAutoFit/>
          </a:bodyPr>
          <a:lstStyle/>
          <a:p>
            <a:r>
              <a:rPr lang="en-US" sz="2800" dirty="0" smtClean="0">
                <a:solidFill>
                  <a:srgbClr val="0070C0"/>
                </a:solidFill>
                <a:latin typeface="Times New Roman" panose="02020603050405020304" pitchFamily="18" charset="0"/>
                <a:cs typeface="Times New Roman" panose="02020603050405020304" pitchFamily="18" charset="0"/>
              </a:rPr>
              <a:t>L</a:t>
            </a:r>
            <a:r>
              <a:rPr lang="vi-VN" sz="2800" dirty="0" smtClean="0">
                <a:solidFill>
                  <a:srgbClr val="0070C0"/>
                </a:solidFill>
                <a:latin typeface="Times New Roman" panose="02020603050405020304" pitchFamily="18" charset="0"/>
                <a:cs typeface="Times New Roman" panose="02020603050405020304" pitchFamily="18" charset="0"/>
              </a:rPr>
              <a:t>ựa </a:t>
            </a:r>
            <a:r>
              <a:rPr lang="vi-VN" sz="2800" dirty="0">
                <a:solidFill>
                  <a:srgbClr val="0070C0"/>
                </a:solidFill>
                <a:latin typeface="Times New Roman" panose="02020603050405020304" pitchFamily="18" charset="0"/>
                <a:cs typeface="Times New Roman" panose="02020603050405020304" pitchFamily="18" charset="0"/>
              </a:rPr>
              <a:t>chọn loại có thông số kỹ thuật và tính năng phù hợp có khả năng tiết kiệm </a:t>
            </a:r>
            <a:r>
              <a:rPr lang="vi-VN" sz="2800" dirty="0" smtClean="0">
                <a:solidFill>
                  <a:srgbClr val="0070C0"/>
                </a:solidFill>
                <a:latin typeface="Times New Roman" panose="02020603050405020304" pitchFamily="18" charset="0"/>
                <a:cs typeface="Times New Roman" panose="02020603050405020304" pitchFamily="18" charset="0"/>
              </a:rPr>
              <a:t>điện</a:t>
            </a:r>
            <a:r>
              <a:rPr lang="en-US" sz="2800" dirty="0" smtClean="0">
                <a:solidFill>
                  <a:srgbClr val="0070C0"/>
                </a:solidFill>
                <a:latin typeface="Times New Roman" panose="02020603050405020304" pitchFamily="18" charset="0"/>
                <a:cs typeface="Times New Roman" panose="02020603050405020304" pitchFamily="18" charset="0"/>
              </a:rPr>
              <a:t>.</a:t>
            </a:r>
            <a:r>
              <a:rPr lang="vi-VN" sz="2800" dirty="0">
                <a:solidFill>
                  <a:srgbClr val="0070C0"/>
                </a:solidFill>
                <a:latin typeface="Times New Roman" panose="02020603050405020304" pitchFamily="18" charset="0"/>
                <a:cs typeface="Times New Roman" panose="02020603050405020304" pitchFamily="18" charset="0"/>
              </a:rPr>
              <a:t> </a:t>
            </a:r>
            <a:r>
              <a:rPr lang="en-US" sz="2800" dirty="0" smtClean="0">
                <a:solidFill>
                  <a:srgbClr val="0070C0"/>
                </a:solidFill>
                <a:latin typeface="Times New Roman" panose="02020603050405020304" pitchFamily="18" charset="0"/>
                <a:cs typeface="Times New Roman" panose="02020603050405020304" pitchFamily="18" charset="0"/>
              </a:rPr>
              <a:t>L</a:t>
            </a:r>
            <a:r>
              <a:rPr lang="vi-VN" sz="2800" dirty="0" smtClean="0">
                <a:solidFill>
                  <a:srgbClr val="0070C0"/>
                </a:solidFill>
                <a:latin typeface="Times New Roman" panose="02020603050405020304" pitchFamily="18" charset="0"/>
                <a:cs typeface="Times New Roman" panose="02020603050405020304" pitchFamily="18" charset="0"/>
              </a:rPr>
              <a:t>ựa </a:t>
            </a:r>
            <a:r>
              <a:rPr lang="vi-VN" sz="2800" dirty="0">
                <a:solidFill>
                  <a:srgbClr val="0070C0"/>
                </a:solidFill>
                <a:latin typeface="Times New Roman" panose="02020603050405020304" pitchFamily="18" charset="0"/>
                <a:cs typeface="Times New Roman" panose="02020603050405020304" pitchFamily="18" charset="0"/>
              </a:rPr>
              <a:t>chọn các thương hiệu và cửa hàng uy </a:t>
            </a:r>
            <a:r>
              <a:rPr lang="vi-VN" sz="2800" dirty="0" smtClean="0">
                <a:solidFill>
                  <a:srgbClr val="0070C0"/>
                </a:solidFill>
                <a:latin typeface="Times New Roman" panose="02020603050405020304" pitchFamily="18" charset="0"/>
                <a:cs typeface="Times New Roman" panose="02020603050405020304" pitchFamily="18" charset="0"/>
              </a:rPr>
              <a:t>tín</a:t>
            </a:r>
            <a:r>
              <a:rPr lang="en-US" sz="2800" dirty="0" smtClean="0">
                <a:solidFill>
                  <a:srgbClr val="0070C0"/>
                </a:solidFill>
                <a:latin typeface="Times New Roman" panose="02020603050405020304" pitchFamily="18" charset="0"/>
                <a:cs typeface="Times New Roman" panose="02020603050405020304" pitchFamily="18" charset="0"/>
              </a:rPr>
              <a:t>,</a:t>
            </a:r>
            <a:r>
              <a:rPr lang="vi-VN" sz="2800" dirty="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có giá cả phù hợp với điều kiện tài chính của gia </a:t>
            </a:r>
            <a:r>
              <a:rPr lang="vi-VN" sz="2800" dirty="0" smtClean="0">
                <a:solidFill>
                  <a:srgbClr val="0070C0"/>
                </a:solidFill>
                <a:latin typeface="Times New Roman" panose="02020603050405020304" pitchFamily="18" charset="0"/>
                <a:cs typeface="Times New Roman" panose="02020603050405020304" pitchFamily="18" charset="0"/>
              </a:rPr>
              <a:t>đình</a:t>
            </a:r>
            <a:r>
              <a:rPr lang="en-US" sz="2800" dirty="0" smtClean="0">
                <a:solidFill>
                  <a:srgbClr val="0070C0"/>
                </a:solidFill>
                <a:latin typeface="Times New Roman" panose="02020603050405020304" pitchFamily="18" charset="0"/>
                <a:cs typeface="Times New Roman" panose="02020603050405020304" pitchFamily="18" charset="0"/>
              </a:rPr>
              <a:t>,</a:t>
            </a:r>
            <a:r>
              <a:rPr lang="vi-VN" sz="2800" dirty="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thân thiện với môi trường</a:t>
            </a:r>
            <a:r>
              <a:rPr lang="vi-VN" dirty="0"/>
              <a:t/>
            </a:r>
            <a:br>
              <a:rPr lang="vi-VN" dirty="0"/>
            </a:br>
            <a:r>
              <a:rPr lang="vi-VN" dirty="0"/>
              <a:t/>
            </a:r>
            <a:br>
              <a:rPr lang="vi-VN" dirty="0"/>
            </a:b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30722" name="Picture 2" descr="Chia sẻ kinh nghiệm mua đồ điện gia đình chuẩn nhất 2019 | 12trad.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770" y="3475038"/>
            <a:ext cx="7684254" cy="4629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702522"/>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340" name="Freeform 19"/>
          <p:cNvSpPr>
            <a:spLocks/>
          </p:cNvSpPr>
          <p:nvPr/>
        </p:nvSpPr>
        <p:spPr bwMode="auto">
          <a:xfrm rot="5400000">
            <a:off x="1039661" y="-1350168"/>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0" name="Rectangle 9"/>
          <p:cNvSpPr/>
          <p:nvPr/>
        </p:nvSpPr>
        <p:spPr>
          <a:xfrm>
            <a:off x="748385" y="894520"/>
            <a:ext cx="8131877" cy="1846659"/>
          </a:xfrm>
          <a:prstGeom prst="rect">
            <a:avLst/>
          </a:prstGeom>
        </p:spPr>
        <p:txBody>
          <a:bodyPr wrap="square">
            <a:spAutoFit/>
          </a:bodyPr>
          <a:lstStyle/>
          <a:p>
            <a:r>
              <a:rPr lang="en-US" sz="3200" dirty="0" err="1" smtClean="0">
                <a:solidFill>
                  <a:srgbClr val="0070C0"/>
                </a:solidFill>
                <a:latin typeface="Times New Roman" panose="02020603050405020304" pitchFamily="18" charset="0"/>
                <a:ea typeface="+mj-ea"/>
                <a:cs typeface="Times New Roman" panose="02020603050405020304" pitchFamily="18" charset="0"/>
              </a:rPr>
              <a:t>Sắp</a:t>
            </a:r>
            <a:r>
              <a:rPr lang="en-US" sz="3200" dirty="0" smtClean="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xếp</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thứ</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tự</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ưu</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tiên</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các</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lưu</a:t>
            </a:r>
            <a:r>
              <a:rPr lang="en-US" sz="3200" dirty="0">
                <a:solidFill>
                  <a:srgbClr val="0070C0"/>
                </a:solidFill>
                <a:latin typeface="Times New Roman" panose="02020603050405020304" pitchFamily="18" charset="0"/>
                <a:ea typeface="+mj-ea"/>
                <a:cs typeface="Times New Roman" panose="02020603050405020304" pitchFamily="18" charset="0"/>
              </a:rPr>
              <a:t> ý </a:t>
            </a:r>
            <a:r>
              <a:rPr lang="en-US" sz="3200" dirty="0" err="1">
                <a:solidFill>
                  <a:srgbClr val="0070C0"/>
                </a:solidFill>
                <a:latin typeface="Times New Roman" panose="02020603050405020304" pitchFamily="18" charset="0"/>
                <a:ea typeface="+mj-ea"/>
                <a:cs typeface="Times New Roman" panose="02020603050405020304" pitchFamily="18" charset="0"/>
              </a:rPr>
              <a:t>trong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mục</a:t>
            </a:r>
            <a:r>
              <a:rPr lang="en-US" sz="3200" dirty="0">
                <a:solidFill>
                  <a:srgbClr val="0070C0"/>
                </a:solidFill>
                <a:latin typeface="Times New Roman" panose="02020603050405020304" pitchFamily="18" charset="0"/>
                <a:ea typeface="+mj-ea"/>
                <a:cs typeface="Times New Roman" panose="02020603050405020304" pitchFamily="18" charset="0"/>
              </a:rPr>
              <a:t> 1 </a:t>
            </a:r>
            <a:r>
              <a:rPr lang="en-US" sz="3200" dirty="0" err="1">
                <a:solidFill>
                  <a:srgbClr val="0070C0"/>
                </a:solidFill>
                <a:latin typeface="Times New Roman" panose="02020603050405020304" pitchFamily="18" charset="0"/>
                <a:ea typeface="+mj-ea"/>
                <a:cs typeface="Times New Roman" panose="02020603050405020304" pitchFamily="18" charset="0"/>
              </a:rPr>
              <a:t>khi</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em</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muốn</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mua</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một</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đồ</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dùng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điện</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mới</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cho</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gia</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smtClean="0">
                <a:solidFill>
                  <a:srgbClr val="0070C0"/>
                </a:solidFill>
                <a:latin typeface="Times New Roman" panose="02020603050405020304" pitchFamily="18" charset="0"/>
                <a:ea typeface="+mj-ea"/>
                <a:cs typeface="Times New Roman" panose="02020603050405020304" pitchFamily="18" charset="0"/>
              </a:rPr>
              <a:t>đình</a:t>
            </a:r>
            <a:r>
              <a:rPr lang="en-US" sz="3200" dirty="0" smtClean="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Giải</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thích</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vì</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smtClean="0">
                <a:solidFill>
                  <a:srgbClr val="0070C0"/>
                </a:solidFill>
                <a:latin typeface="Times New Roman" panose="02020603050405020304" pitchFamily="18" charset="0"/>
                <a:ea typeface="+mj-ea"/>
                <a:cs typeface="Times New Roman" panose="02020603050405020304" pitchFamily="18" charset="0"/>
              </a:rPr>
              <a:t>sao</a:t>
            </a:r>
            <a:r>
              <a:rPr lang="en-US" sz="3200" dirty="0" smtClean="0">
                <a:solidFill>
                  <a:srgbClr val="0070C0"/>
                </a:solidFill>
                <a:latin typeface="Times New Roman" panose="02020603050405020304" pitchFamily="18" charset="0"/>
                <a:ea typeface="+mj-ea"/>
                <a:cs typeface="Times New Roman" panose="02020603050405020304" pitchFamily="18" charset="0"/>
              </a:rPr>
              <a:t>?</a:t>
            </a:r>
            <a:r>
              <a:rPr lang="en-US" sz="3200" dirty="0"/>
              <a:t/>
            </a:r>
            <a:br>
              <a:rPr lang="en-US" sz="3200" dirty="0"/>
            </a:br>
            <a:r>
              <a:rPr lang="en-US" dirty="0"/>
              <a:t> </a:t>
            </a:r>
          </a:p>
        </p:txBody>
      </p:sp>
      <p:sp>
        <p:nvSpPr>
          <p:cNvPr id="7" name="Freeform 6"/>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75810"/>
            <a:ext cx="84137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3"/>
          <p:cNvSpPr txBox="1">
            <a:spLocks/>
          </p:cNvSpPr>
          <p:nvPr/>
        </p:nvSpPr>
        <p:spPr>
          <a:xfrm>
            <a:off x="1792288" y="155160"/>
            <a:ext cx="1916112" cy="584200"/>
          </a:xfrm>
          <a:prstGeom prst="rect">
            <a:avLst/>
          </a:prstGeom>
        </p:spPr>
        <p:txBody>
          <a:bodyPr>
            <a:spAutoFit/>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defRPr>
            </a:lvl9pPr>
          </a:lstStyle>
          <a:p>
            <a:pPr>
              <a:defRPr/>
            </a:pPr>
            <a:r>
              <a:rPr lang="en-US" sz="3200" b="1" kern="0" dirty="0" err="1" smtClean="0">
                <a:solidFill>
                  <a:srgbClr val="FDC308"/>
                </a:solidFill>
                <a:latin typeface="#9Slide05 Habano" panose="02040603050506020204" pitchFamily="18" charset="0"/>
              </a:rPr>
              <a:t>Khám</a:t>
            </a:r>
            <a:r>
              <a:rPr lang="en-US" sz="3200" b="1" kern="0" dirty="0" smtClean="0">
                <a:solidFill>
                  <a:srgbClr val="FDC308"/>
                </a:solidFill>
                <a:latin typeface="#9Slide05 Habano" panose="02040603050506020204" pitchFamily="18" charset="0"/>
              </a:rPr>
              <a:t> </a:t>
            </a:r>
            <a:r>
              <a:rPr lang="en-US" sz="3200" b="1" kern="0" dirty="0" err="1" smtClean="0">
                <a:solidFill>
                  <a:srgbClr val="FDC308"/>
                </a:solidFill>
                <a:latin typeface="#9Slide05 Habano" panose="02040603050506020204" pitchFamily="18" charset="0"/>
              </a:rPr>
              <a:t>phá</a:t>
            </a:r>
            <a:endParaRPr lang="en-US" sz="3200" b="1" kern="0" dirty="0">
              <a:solidFill>
                <a:srgbClr val="FDC308"/>
              </a:solidFill>
              <a:latin typeface="#9Slide05 Habano" panose="02040603050506020204" pitchFamily="18" charset="0"/>
            </a:endParaRPr>
          </a:p>
        </p:txBody>
      </p:sp>
      <p:pic>
        <p:nvPicPr>
          <p:cNvPr id="16" name="Picture 15" descr="Screen Clipping"/>
          <p:cNvPicPr>
            <a:picLocks noChangeAspect="1"/>
          </p:cNvPicPr>
          <p:nvPr/>
        </p:nvPicPr>
        <p:blipFill rotWithShape="1">
          <a:blip r:embed="rId3">
            <a:extLst>
              <a:ext uri="{28A0092B-C50C-407E-A947-70E740481C1C}">
                <a14:useLocalDpi xmlns:a14="http://schemas.microsoft.com/office/drawing/2010/main" val="0"/>
              </a:ext>
            </a:extLst>
          </a:blip>
          <a:srcRect b="10545"/>
          <a:stretch/>
        </p:blipFill>
        <p:spPr>
          <a:xfrm>
            <a:off x="801934" y="2514109"/>
            <a:ext cx="8078328" cy="4525081"/>
          </a:xfrm>
          <a:prstGeom prst="rect">
            <a:avLst/>
          </a:prstGeom>
        </p:spPr>
      </p:pic>
    </p:spTree>
    <p:extLst>
      <p:ext uri="{BB962C8B-B14F-4D97-AF65-F5344CB8AC3E}">
        <p14:creationId xmlns:p14="http://schemas.microsoft.com/office/powerpoint/2010/main" val="3020558106"/>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350171"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2294" name="Rectangle 11"/>
          <p:cNvSpPr>
            <a:spLocks noChangeArrowheads="1"/>
          </p:cNvSpPr>
          <p:nvPr/>
        </p:nvSpPr>
        <p:spPr bwMode="auto">
          <a:xfrm>
            <a:off x="422717" y="705626"/>
            <a:ext cx="76059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800" dirty="0">
                <a:solidFill>
                  <a:srgbClr val="8DC7B0"/>
                </a:solidFill>
                <a:latin typeface="Times New Roman" panose="02020603050405020304" pitchFamily="18" charset="0"/>
              </a:rPr>
              <a:t>1.</a:t>
            </a:r>
            <a:r>
              <a:rPr lang="vi-VN" sz="2800" dirty="0">
                <a:solidFill>
                  <a:srgbClr val="8DC7B0"/>
                </a:solidFill>
                <a:latin typeface="Times New Roman" panose="02020603050405020304" pitchFamily="18" charset="0"/>
              </a:rPr>
              <a:t> </a:t>
            </a:r>
            <a:r>
              <a:rPr lang="en-US" sz="2800" dirty="0">
                <a:solidFill>
                  <a:srgbClr val="8DC7B0"/>
                </a:solidFill>
                <a:latin typeface="Times New Roman" panose="02020603050405020304" pitchFamily="18" charset="0"/>
              </a:rPr>
              <a:t> </a:t>
            </a:r>
            <a:r>
              <a:rPr lang="en-US" sz="2800" dirty="0" smtClean="0">
                <a:solidFill>
                  <a:srgbClr val="8DC7B0"/>
                </a:solidFill>
                <a:latin typeface="Times New Roman" panose="02020603050405020304" pitchFamily="18" charset="0"/>
              </a:rPr>
              <a:t>An </a:t>
            </a:r>
            <a:r>
              <a:rPr lang="en-US" sz="2800" dirty="0" err="1">
                <a:solidFill>
                  <a:srgbClr val="8DC7B0"/>
                </a:solidFill>
                <a:latin typeface="Times New Roman" panose="02020603050405020304" pitchFamily="18" charset="0"/>
              </a:rPr>
              <a:t>toàn</a:t>
            </a:r>
            <a:r>
              <a:rPr lang="en-US" sz="2800" dirty="0">
                <a:solidFill>
                  <a:srgbClr val="8DC7B0"/>
                </a:solidFill>
                <a:latin typeface="Times New Roman" panose="02020603050405020304" pitchFamily="18" charset="0"/>
              </a:rPr>
              <a:t> </a:t>
            </a:r>
            <a:r>
              <a:rPr lang="en-US" sz="2800" dirty="0" err="1">
                <a:solidFill>
                  <a:srgbClr val="8DC7B0"/>
                </a:solidFill>
                <a:latin typeface="Times New Roman" panose="02020603050405020304" pitchFamily="18" charset="0"/>
              </a:rPr>
              <a:t>khi</a:t>
            </a:r>
            <a:r>
              <a:rPr lang="en-US" sz="2800" dirty="0">
                <a:solidFill>
                  <a:srgbClr val="8DC7B0"/>
                </a:solidFill>
                <a:latin typeface="Times New Roman" panose="02020603050405020304" pitchFamily="18" charset="0"/>
              </a:rPr>
              <a:t> </a:t>
            </a:r>
            <a:r>
              <a:rPr lang="en-US" sz="2800" dirty="0" err="1">
                <a:solidFill>
                  <a:srgbClr val="8DC7B0"/>
                </a:solidFill>
                <a:latin typeface="Times New Roman" panose="02020603050405020304" pitchFamily="18" charset="0"/>
              </a:rPr>
              <a:t>sử</a:t>
            </a:r>
            <a:r>
              <a:rPr lang="en-US" sz="2800" dirty="0">
                <a:solidFill>
                  <a:srgbClr val="8DC7B0"/>
                </a:solidFill>
                <a:latin typeface="Times New Roman" panose="02020603050405020304" pitchFamily="18" charset="0"/>
              </a:rPr>
              <a:t> </a:t>
            </a:r>
            <a:r>
              <a:rPr lang="en-US" sz="2800" dirty="0" err="1">
                <a:solidFill>
                  <a:srgbClr val="8DC7B0"/>
                </a:solidFill>
                <a:latin typeface="Times New Roman" panose="02020603050405020304" pitchFamily="18" charset="0"/>
              </a:rPr>
              <a:t>dụng</a:t>
            </a:r>
            <a:r>
              <a:rPr lang="en-US" sz="2800" dirty="0">
                <a:solidFill>
                  <a:srgbClr val="8DC7B0"/>
                </a:solidFill>
                <a:latin typeface="Times New Roman" panose="02020603050405020304" pitchFamily="18" charset="0"/>
              </a:rPr>
              <a:t> </a:t>
            </a:r>
            <a:r>
              <a:rPr lang="en-US" sz="2800" dirty="0" err="1">
                <a:solidFill>
                  <a:srgbClr val="8DC7B0"/>
                </a:solidFill>
                <a:latin typeface="Times New Roman" panose="02020603050405020304" pitchFamily="18" charset="0"/>
              </a:rPr>
              <a:t>đồ</a:t>
            </a:r>
            <a:r>
              <a:rPr lang="en-US" sz="2800" dirty="0">
                <a:solidFill>
                  <a:srgbClr val="8DC7B0"/>
                </a:solidFill>
                <a:latin typeface="Times New Roman" panose="02020603050405020304" pitchFamily="18" charset="0"/>
              </a:rPr>
              <a:t> </a:t>
            </a:r>
            <a:r>
              <a:rPr lang="en-US" sz="2800" dirty="0" err="1">
                <a:solidFill>
                  <a:srgbClr val="8DC7B0"/>
                </a:solidFill>
                <a:latin typeface="Times New Roman" panose="02020603050405020304" pitchFamily="18" charset="0"/>
              </a:rPr>
              <a:t>dùng</a:t>
            </a:r>
            <a:r>
              <a:rPr lang="en-US" sz="2800" dirty="0">
                <a:solidFill>
                  <a:srgbClr val="8DC7B0"/>
                </a:solidFill>
                <a:latin typeface="Times New Roman" panose="02020603050405020304" pitchFamily="18" charset="0"/>
              </a:rPr>
              <a:t> </a:t>
            </a:r>
            <a:r>
              <a:rPr lang="en-US" sz="2800" dirty="0" err="1">
                <a:solidFill>
                  <a:srgbClr val="8DC7B0"/>
                </a:solidFill>
                <a:latin typeface="Times New Roman" panose="02020603050405020304" pitchFamily="18" charset="0"/>
              </a:rPr>
              <a:t>điện</a:t>
            </a:r>
            <a:r>
              <a:rPr lang="en-US" sz="2800" dirty="0">
                <a:solidFill>
                  <a:srgbClr val="8DC7B0"/>
                </a:solidFill>
                <a:latin typeface="Times New Roman" panose="02020603050405020304" pitchFamily="18" charset="0"/>
              </a:rPr>
              <a:t> </a:t>
            </a:r>
            <a:r>
              <a:rPr lang="en-US" sz="2800" dirty="0" err="1">
                <a:solidFill>
                  <a:srgbClr val="8DC7B0"/>
                </a:solidFill>
                <a:latin typeface="Times New Roman" panose="02020603050405020304" pitchFamily="18" charset="0"/>
              </a:rPr>
              <a:t>trong</a:t>
            </a:r>
            <a:r>
              <a:rPr lang="en-US" sz="2800" dirty="0">
                <a:solidFill>
                  <a:srgbClr val="8DC7B0"/>
                </a:solidFill>
                <a:latin typeface="Times New Roman" panose="02020603050405020304" pitchFamily="18" charset="0"/>
              </a:rPr>
              <a:t> </a:t>
            </a:r>
            <a:r>
              <a:rPr lang="en-US" sz="2800" dirty="0" err="1">
                <a:solidFill>
                  <a:srgbClr val="8DC7B0"/>
                </a:solidFill>
                <a:latin typeface="Times New Roman" panose="02020603050405020304" pitchFamily="18" charset="0"/>
              </a:rPr>
              <a:t>gia</a:t>
            </a:r>
            <a:r>
              <a:rPr lang="en-US" sz="2800" dirty="0">
                <a:solidFill>
                  <a:srgbClr val="8DC7B0"/>
                </a:solidFill>
                <a:latin typeface="Times New Roman" panose="02020603050405020304" pitchFamily="18" charset="0"/>
              </a:rPr>
              <a:t> </a:t>
            </a:r>
            <a:r>
              <a:rPr lang="en-US" sz="2800" dirty="0" err="1">
                <a:solidFill>
                  <a:srgbClr val="8DC7B0"/>
                </a:solidFill>
                <a:latin typeface="Times New Roman" panose="02020603050405020304" pitchFamily="18" charset="0"/>
              </a:rPr>
              <a:t>đình</a:t>
            </a:r>
            <a:endParaRPr lang="en-US" sz="2800" dirty="0">
              <a:solidFill>
                <a:srgbClr val="8DC7B0"/>
              </a:solidFill>
              <a:latin typeface="Times New Roman" panose="02020603050405020304" pitchFamily="18" charset="0"/>
            </a:endParaRPr>
          </a:p>
        </p:txBody>
      </p:sp>
      <p:sp>
        <p:nvSpPr>
          <p:cNvPr id="3" name="Rectangle 2"/>
          <p:cNvSpPr/>
          <p:nvPr/>
        </p:nvSpPr>
        <p:spPr>
          <a:xfrm>
            <a:off x="394446" y="1430753"/>
            <a:ext cx="5016072" cy="1384995"/>
          </a:xfrm>
          <a:prstGeom prst="rect">
            <a:avLst/>
          </a:prstGeom>
        </p:spPr>
        <p:txBody>
          <a:bodyPr wrap="square">
            <a:spAutoFit/>
          </a:bodyPr>
          <a:lstStyle/>
          <a:p>
            <a:r>
              <a:rPr lang="vi-VN" sz="2800" dirty="0">
                <a:solidFill>
                  <a:srgbClr val="0070C0"/>
                </a:solidFill>
                <a:latin typeface="Times New Roman" panose="02020603050405020304" pitchFamily="18" charset="0"/>
                <a:cs typeface="Times New Roman" panose="02020603050405020304" pitchFamily="18" charset="0"/>
              </a:rPr>
              <a:t>  </a:t>
            </a:r>
            <a:r>
              <a:rPr lang="en-US" sz="2800" dirty="0" smtClean="0">
                <a:solidFill>
                  <a:srgbClr val="0070C0"/>
                </a:solidFill>
                <a:latin typeface="Times New Roman" panose="02020603050405020304" pitchFamily="18" charset="0"/>
                <a:cs typeface="Times New Roman" panose="02020603050405020304" pitchFamily="18" charset="0"/>
              </a:rPr>
              <a:t>An </a:t>
            </a:r>
            <a:r>
              <a:rPr lang="en-US" sz="2800" dirty="0" err="1">
                <a:solidFill>
                  <a:srgbClr val="0070C0"/>
                </a:solidFill>
                <a:latin typeface="Times New Roman" panose="02020603050405020304" pitchFamily="18" charset="0"/>
                <a:cs typeface="Times New Roman" panose="02020603050405020304" pitchFamily="18" charset="0"/>
              </a:rPr>
              <a:t>toàn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đối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với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người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sử</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endParaRPr lang="en-US" sz="2800" dirty="0">
              <a:solidFill>
                <a:srgbClr val="0070C0"/>
              </a:solidFill>
              <a:latin typeface="Times New Roman" panose="02020603050405020304" pitchFamily="18" charset="0"/>
              <a:cs typeface="Times New Roman" panose="02020603050405020304" pitchFamily="18" charset="0"/>
            </a:endParaRPr>
          </a:p>
          <a:p>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484744" y="2587512"/>
            <a:ext cx="3499407" cy="3249450"/>
          </a:xfrm>
          <a:prstGeom prst="rect">
            <a:avLst/>
          </a:prstGeom>
        </p:spPr>
      </p:pic>
      <p:pic>
        <p:nvPicPr>
          <p:cNvPr id="4" name="Picture 3"/>
          <p:cNvPicPr>
            <a:picLocks noChangeAspect="1"/>
          </p:cNvPicPr>
          <p:nvPr/>
        </p:nvPicPr>
        <p:blipFill>
          <a:blip r:embed="rId4"/>
          <a:stretch>
            <a:fillRect/>
          </a:stretch>
        </p:blipFill>
        <p:spPr>
          <a:xfrm>
            <a:off x="4785019" y="3703690"/>
            <a:ext cx="3633531" cy="3231160"/>
          </a:xfrm>
          <a:prstGeom prst="rect">
            <a:avLst/>
          </a:prstGeom>
        </p:spPr>
      </p:pic>
      <p:pic>
        <p:nvPicPr>
          <p:cNvPr id="6" name="Picture 5"/>
          <p:cNvPicPr>
            <a:picLocks noChangeAspect="1"/>
          </p:cNvPicPr>
          <p:nvPr/>
        </p:nvPicPr>
        <p:blipFill>
          <a:blip r:embed="rId5"/>
          <a:stretch>
            <a:fillRect/>
          </a:stretch>
        </p:blipFill>
        <p:spPr>
          <a:xfrm>
            <a:off x="5148504" y="1663587"/>
            <a:ext cx="3242337" cy="1847850"/>
          </a:xfrm>
          <a:prstGeom prst="rect">
            <a:avLst/>
          </a:prstGeom>
        </p:spPr>
      </p:pic>
      <p:sp>
        <p:nvSpPr>
          <p:cNvPr id="13" name="Rectangle 1"/>
          <p:cNvSpPr>
            <a:spLocks noChangeArrowheads="1"/>
          </p:cNvSpPr>
          <p:nvPr/>
        </p:nvSpPr>
        <p:spPr bwMode="auto">
          <a:xfrm>
            <a:off x="341313" y="0"/>
            <a:ext cx="8220185"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vi-VN" sz="2400" b="1" u="sng" dirty="0" smtClean="0">
                <a:solidFill>
                  <a:srgbClr val="339966"/>
                </a:solidFill>
                <a:latin typeface="Times New Roman" panose="02020603050405020304" pitchFamily="18" charset="0"/>
              </a:rPr>
              <a:t>III</a:t>
            </a:r>
            <a:r>
              <a:rPr lang="en-US" altLang="vi-VN" sz="2400" b="1" u="sng" dirty="0">
                <a:solidFill>
                  <a:srgbClr val="339966"/>
                </a:solidFill>
                <a:latin typeface="Times New Roman" panose="02020603050405020304" pitchFamily="18" charset="0"/>
              </a:rPr>
              <a:t>. </a:t>
            </a:r>
            <a:r>
              <a:rPr lang="en-US" sz="2400" b="1" u="sng" dirty="0" smtClean="0">
                <a:solidFill>
                  <a:srgbClr val="339966"/>
                </a:solidFill>
                <a:latin typeface="Times New Roman" panose="02020603050405020304" pitchFamily="18" charset="0"/>
              </a:rPr>
              <a:t>LỰA CHỌN VÀ SỬ DỤNG ĐỒ DÙNG ĐIỆN TRONG GIA ĐÌNH</a:t>
            </a:r>
          </a:p>
          <a:p>
            <a:endParaRPr lang="en-US" altLang="vi-VN" sz="2800" dirty="0">
              <a:solidFill>
                <a:srgbClr val="8DC7B0"/>
              </a:solidFill>
              <a:latin typeface="Times New Roman" panose="02020603050405020304" pitchFamily="18" charset="0"/>
            </a:endParaRPr>
          </a:p>
        </p:txBody>
      </p:sp>
    </p:spTree>
    <p:extLst>
      <p:ext uri="{BB962C8B-B14F-4D97-AF65-F5344CB8AC3E}">
        <p14:creationId xmlns:p14="http://schemas.microsoft.com/office/powerpoint/2010/main" val="1590731049"/>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3"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350171" y="-1364645"/>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2294" name="Rectangle 11"/>
          <p:cNvSpPr>
            <a:spLocks noChangeArrowheads="1"/>
          </p:cNvSpPr>
          <p:nvPr/>
        </p:nvSpPr>
        <p:spPr bwMode="auto">
          <a:xfrm>
            <a:off x="109690" y="711200"/>
            <a:ext cx="75739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800" dirty="0">
                <a:solidFill>
                  <a:srgbClr val="8DC7B0"/>
                </a:solidFill>
              </a:rPr>
              <a:t>1</a:t>
            </a:r>
            <a:r>
              <a:rPr lang="en-US" altLang="en-US" sz="2800" dirty="0" smtClean="0">
                <a:solidFill>
                  <a:srgbClr val="8DC7B0"/>
                </a:solidFill>
              </a:rPr>
              <a:t>.</a:t>
            </a:r>
            <a:r>
              <a:rPr lang="vi-VN" dirty="0"/>
              <a:t> </a:t>
            </a:r>
            <a:r>
              <a:rPr lang="en-US" sz="2800" dirty="0">
                <a:solidFill>
                  <a:srgbClr val="8DC7B0"/>
                </a:solidFill>
              </a:rPr>
              <a:t> </a:t>
            </a:r>
            <a:r>
              <a:rPr lang="en-US" sz="2800" dirty="0" smtClean="0">
                <a:solidFill>
                  <a:srgbClr val="8DC7B0"/>
                </a:solidFill>
              </a:rPr>
              <a:t>An </a:t>
            </a:r>
            <a:r>
              <a:rPr lang="en-US" sz="2800" dirty="0" err="1">
                <a:solidFill>
                  <a:srgbClr val="8DC7B0"/>
                </a:solidFill>
              </a:rPr>
              <a:t>toàn</a:t>
            </a:r>
            <a:r>
              <a:rPr lang="en-US" sz="2800" dirty="0">
                <a:solidFill>
                  <a:srgbClr val="8DC7B0"/>
                </a:solidFill>
              </a:rPr>
              <a:t> </a:t>
            </a:r>
            <a:r>
              <a:rPr lang="en-US" sz="2800" dirty="0" err="1">
                <a:solidFill>
                  <a:srgbClr val="8DC7B0"/>
                </a:solidFill>
              </a:rPr>
              <a:t>khi</a:t>
            </a:r>
            <a:r>
              <a:rPr lang="en-US" sz="2800" dirty="0">
                <a:solidFill>
                  <a:srgbClr val="8DC7B0"/>
                </a:solidFill>
              </a:rPr>
              <a:t> </a:t>
            </a:r>
            <a:r>
              <a:rPr lang="en-US" sz="2800" dirty="0" err="1">
                <a:solidFill>
                  <a:srgbClr val="8DC7B0"/>
                </a:solidFill>
              </a:rPr>
              <a:t>sử</a:t>
            </a:r>
            <a:r>
              <a:rPr lang="en-US" sz="2800" dirty="0">
                <a:solidFill>
                  <a:srgbClr val="8DC7B0"/>
                </a:solidFill>
              </a:rPr>
              <a:t> </a:t>
            </a:r>
            <a:r>
              <a:rPr lang="en-US" sz="2800" dirty="0" err="1">
                <a:solidFill>
                  <a:srgbClr val="8DC7B0"/>
                </a:solidFill>
              </a:rPr>
              <a:t>dụng</a:t>
            </a:r>
            <a:r>
              <a:rPr lang="en-US" sz="2800" dirty="0">
                <a:solidFill>
                  <a:srgbClr val="8DC7B0"/>
                </a:solidFill>
              </a:rPr>
              <a:t> </a:t>
            </a:r>
            <a:r>
              <a:rPr lang="en-US" sz="2800" dirty="0" err="1">
                <a:solidFill>
                  <a:srgbClr val="8DC7B0"/>
                </a:solidFill>
              </a:rPr>
              <a:t>đồ</a:t>
            </a:r>
            <a:r>
              <a:rPr lang="en-US" sz="2800" dirty="0">
                <a:solidFill>
                  <a:srgbClr val="8DC7B0"/>
                </a:solidFill>
              </a:rPr>
              <a:t> </a:t>
            </a:r>
            <a:r>
              <a:rPr lang="en-US" sz="2800" dirty="0" err="1">
                <a:solidFill>
                  <a:srgbClr val="8DC7B0"/>
                </a:solidFill>
              </a:rPr>
              <a:t>dùng</a:t>
            </a:r>
            <a:r>
              <a:rPr lang="en-US" sz="2800" dirty="0">
                <a:solidFill>
                  <a:srgbClr val="8DC7B0"/>
                </a:solidFill>
              </a:rPr>
              <a:t> </a:t>
            </a:r>
            <a:r>
              <a:rPr lang="en-US" sz="2800" dirty="0" err="1">
                <a:solidFill>
                  <a:srgbClr val="8DC7B0"/>
                </a:solidFill>
              </a:rPr>
              <a:t>điện</a:t>
            </a:r>
            <a:r>
              <a:rPr lang="en-US" sz="2800" dirty="0">
                <a:solidFill>
                  <a:srgbClr val="8DC7B0"/>
                </a:solidFill>
              </a:rPr>
              <a:t> </a:t>
            </a:r>
            <a:r>
              <a:rPr lang="en-US" sz="2800" dirty="0" err="1">
                <a:solidFill>
                  <a:srgbClr val="8DC7B0"/>
                </a:solidFill>
              </a:rPr>
              <a:t>trong</a:t>
            </a:r>
            <a:r>
              <a:rPr lang="en-US" sz="2800" dirty="0">
                <a:solidFill>
                  <a:srgbClr val="8DC7B0"/>
                </a:solidFill>
              </a:rPr>
              <a:t> </a:t>
            </a:r>
            <a:r>
              <a:rPr lang="en-US" sz="2800" dirty="0" err="1">
                <a:solidFill>
                  <a:srgbClr val="8DC7B0"/>
                </a:solidFill>
              </a:rPr>
              <a:t>gia</a:t>
            </a:r>
            <a:r>
              <a:rPr lang="en-US" sz="2800" dirty="0">
                <a:solidFill>
                  <a:srgbClr val="8DC7B0"/>
                </a:solidFill>
              </a:rPr>
              <a:t> </a:t>
            </a:r>
            <a:r>
              <a:rPr lang="en-US" sz="2800" dirty="0" err="1">
                <a:solidFill>
                  <a:srgbClr val="8DC7B0"/>
                </a:solidFill>
              </a:rPr>
              <a:t>đình</a:t>
            </a:r>
            <a:endParaRPr lang="en-US" sz="2800" dirty="0">
              <a:solidFill>
                <a:srgbClr val="8DC7B0"/>
              </a:solidFill>
            </a:endParaRPr>
          </a:p>
        </p:txBody>
      </p:sp>
      <p:sp>
        <p:nvSpPr>
          <p:cNvPr id="3" name="Rectangle 2"/>
          <p:cNvSpPr/>
          <p:nvPr/>
        </p:nvSpPr>
        <p:spPr>
          <a:xfrm>
            <a:off x="838200" y="1610395"/>
            <a:ext cx="5943600" cy="954107"/>
          </a:xfrm>
          <a:prstGeom prst="rect">
            <a:avLst/>
          </a:prstGeom>
        </p:spPr>
        <p:txBody>
          <a:bodyPr wrap="square">
            <a:spAutoFit/>
          </a:bodyPr>
          <a:lstStyle/>
          <a:p>
            <a:r>
              <a:rPr lang="en-US" sz="2800" dirty="0" smtClean="0">
                <a:solidFill>
                  <a:srgbClr val="0070C0"/>
                </a:solidFill>
                <a:latin typeface="Times New Roman" panose="02020603050405020304" pitchFamily="18" charset="0"/>
                <a:cs typeface="Times New Roman" panose="02020603050405020304" pitchFamily="18" charset="0"/>
              </a:rPr>
              <a:t>An </a:t>
            </a:r>
            <a:r>
              <a:rPr lang="en-US" sz="2800" dirty="0" err="1" smtClean="0">
                <a:solidFill>
                  <a:srgbClr val="0070C0"/>
                </a:solidFill>
                <a:latin typeface="Times New Roman" panose="02020603050405020304" pitchFamily="18" charset="0"/>
                <a:cs typeface="Times New Roman" panose="02020603050405020304" pitchFamily="18" charset="0"/>
              </a:rPr>
              <a:t>toàn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đối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với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đồ</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dùng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1" name="Picture 10"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707" y="2302712"/>
            <a:ext cx="3277058" cy="3791479"/>
          </a:xfrm>
          <a:prstGeom prst="rect">
            <a:avLst/>
          </a:prstGeom>
        </p:spPr>
      </p:pic>
      <p:pic>
        <p:nvPicPr>
          <p:cNvPr id="6" name="Picture 5"/>
          <p:cNvPicPr>
            <a:picLocks noChangeAspect="1"/>
          </p:cNvPicPr>
          <p:nvPr/>
        </p:nvPicPr>
        <p:blipFill>
          <a:blip r:embed="rId4"/>
          <a:stretch>
            <a:fillRect/>
          </a:stretch>
        </p:blipFill>
        <p:spPr>
          <a:xfrm>
            <a:off x="5266651" y="3017558"/>
            <a:ext cx="2343150" cy="1952625"/>
          </a:xfrm>
          <a:prstGeom prst="rect">
            <a:avLst/>
          </a:prstGeom>
        </p:spPr>
      </p:pic>
      <p:sp>
        <p:nvSpPr>
          <p:cNvPr id="7" name="Rectangle 6"/>
          <p:cNvSpPr/>
          <p:nvPr/>
        </p:nvSpPr>
        <p:spPr>
          <a:xfrm rot="2768599">
            <a:off x="4448462" y="4053653"/>
            <a:ext cx="3607307" cy="5047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8573447">
            <a:off x="4474896" y="3929262"/>
            <a:ext cx="3607307" cy="5047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
          <p:cNvSpPr>
            <a:spLocks noChangeArrowheads="1"/>
          </p:cNvSpPr>
          <p:nvPr/>
        </p:nvSpPr>
        <p:spPr bwMode="auto">
          <a:xfrm>
            <a:off x="231623" y="102931"/>
            <a:ext cx="8669337"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vi-VN" sz="2400" b="1" u="sng" dirty="0" smtClean="0">
                <a:solidFill>
                  <a:srgbClr val="339966"/>
                </a:solidFill>
                <a:latin typeface="Times New Roman" panose="02020603050405020304" pitchFamily="18" charset="0"/>
              </a:rPr>
              <a:t>III. </a:t>
            </a:r>
            <a:r>
              <a:rPr lang="en-US" sz="2400" b="1" u="sng" dirty="0" smtClean="0">
                <a:solidFill>
                  <a:srgbClr val="339966"/>
                </a:solidFill>
                <a:latin typeface="Times New Roman" panose="02020603050405020304" pitchFamily="18" charset="0"/>
              </a:rPr>
              <a:t>LỰA CHỌN VÀ SỬ DỤNG ĐỒ DÙNG ĐIỆN TRONG GIA ĐÌNH</a:t>
            </a:r>
          </a:p>
          <a:p>
            <a:endParaRPr lang="en-US" sz="2800" dirty="0">
              <a:solidFill>
                <a:srgbClr val="8DC7B0"/>
              </a:solidFill>
              <a:latin typeface="Times New Roman" panose="02020603050405020304" pitchFamily="18" charset="0"/>
            </a:endParaRPr>
          </a:p>
          <a:p>
            <a:r>
              <a:rPr lang="vi-VN" sz="2800" dirty="0">
                <a:solidFill>
                  <a:srgbClr val="8DC7B0"/>
                </a:solidFill>
                <a:latin typeface="Times New Roman" panose="02020603050405020304" pitchFamily="18" charset="0"/>
              </a:rPr>
              <a:t> </a:t>
            </a:r>
            <a:endParaRPr lang="en-US" altLang="vi-VN" sz="2800" dirty="0">
              <a:solidFill>
                <a:srgbClr val="8DC7B0"/>
              </a:solidFill>
              <a:latin typeface="Times New Roman" panose="02020603050405020304" pitchFamily="18" charset="0"/>
            </a:endParaRPr>
          </a:p>
        </p:txBody>
      </p:sp>
    </p:spTree>
    <p:extLst>
      <p:ext uri="{BB962C8B-B14F-4D97-AF65-F5344CB8AC3E}">
        <p14:creationId xmlns:p14="http://schemas.microsoft.com/office/powerpoint/2010/main" val="3121702077"/>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3" grpId="0"/>
      <p:bldP spid="7" grpId="0" animBg="1"/>
      <p:bldP spid="15" grpId="0" animBg="1"/>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8436" name="Freeform 19"/>
          <p:cNvSpPr>
            <a:spLocks/>
          </p:cNvSpPr>
          <p:nvPr/>
        </p:nvSpPr>
        <p:spPr bwMode="auto">
          <a:xfrm rot="5400000">
            <a:off x="1520825" y="-1326434"/>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8437" name="Title 13"/>
          <p:cNvSpPr txBox="1">
            <a:spLocks/>
          </p:cNvSpPr>
          <p:nvPr/>
        </p:nvSpPr>
        <p:spPr bwMode="auto">
          <a:xfrm>
            <a:off x="1527175" y="812800"/>
            <a:ext cx="34559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dirty="0" err="1">
                <a:solidFill>
                  <a:srgbClr val="C0B308"/>
                </a:solidFill>
                <a:latin typeface="#9Slide05 Garris" pitchFamily="2" charset="-93"/>
              </a:rPr>
              <a:t>Kết</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nối</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năng</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lực</a:t>
            </a:r>
            <a:endParaRPr lang="en-US" altLang="en-US" sz="3200" b="1" dirty="0">
              <a:solidFill>
                <a:srgbClr val="C0B308"/>
              </a:solidFill>
              <a:latin typeface="#9Slide05 Garris" pitchFamily="2" charset="-93"/>
            </a:endParaRPr>
          </a:p>
        </p:txBody>
      </p:sp>
      <p:pic>
        <p:nvPicPr>
          <p:cNvPr id="1843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09600"/>
            <a:ext cx="847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4"/>
          <p:cNvSpPr>
            <a:spLocks noChangeArrowheads="1"/>
          </p:cNvSpPr>
          <p:nvPr/>
        </p:nvSpPr>
        <p:spPr bwMode="auto">
          <a:xfrm>
            <a:off x="917575" y="2085975"/>
            <a:ext cx="7823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b="1" dirty="0" err="1" smtClean="0">
                <a:solidFill>
                  <a:srgbClr val="339966"/>
                </a:solidFill>
              </a:rPr>
              <a:t>Tìm</a:t>
            </a:r>
            <a:r>
              <a:rPr lang="en-US" sz="2800" b="1" dirty="0" smtClean="0">
                <a:solidFill>
                  <a:srgbClr val="339966"/>
                </a:solidFill>
              </a:rPr>
              <a:t> </a:t>
            </a:r>
            <a:r>
              <a:rPr lang="en-US" sz="2800" b="1" dirty="0" err="1">
                <a:solidFill>
                  <a:srgbClr val="339966"/>
                </a:solidFill>
              </a:rPr>
              <a:t>hiểu</a:t>
            </a:r>
            <a:r>
              <a:rPr lang="en-US" sz="2800" b="1" dirty="0">
                <a:solidFill>
                  <a:srgbClr val="339966"/>
                </a:solidFill>
              </a:rPr>
              <a:t> </a:t>
            </a:r>
            <a:r>
              <a:rPr lang="en-US" sz="2800" b="1" dirty="0" err="1">
                <a:solidFill>
                  <a:srgbClr val="339966"/>
                </a:solidFill>
              </a:rPr>
              <a:t>một</a:t>
            </a:r>
            <a:r>
              <a:rPr lang="en-US" sz="2800" b="1" dirty="0">
                <a:solidFill>
                  <a:srgbClr val="339966"/>
                </a:solidFill>
              </a:rPr>
              <a:t> </a:t>
            </a:r>
            <a:r>
              <a:rPr lang="en-US" sz="2800" b="1" dirty="0" err="1">
                <a:solidFill>
                  <a:srgbClr val="339966"/>
                </a:solidFill>
              </a:rPr>
              <a:t>số</a:t>
            </a:r>
            <a:r>
              <a:rPr lang="en-US" sz="2800" b="1" dirty="0">
                <a:solidFill>
                  <a:srgbClr val="339966"/>
                </a:solidFill>
              </a:rPr>
              <a:t> </a:t>
            </a:r>
            <a:r>
              <a:rPr lang="en-US" sz="2800" b="1" dirty="0" err="1">
                <a:solidFill>
                  <a:srgbClr val="339966"/>
                </a:solidFill>
              </a:rPr>
              <a:t>tình</a:t>
            </a:r>
            <a:r>
              <a:rPr lang="en-US" sz="2800" b="1" dirty="0">
                <a:solidFill>
                  <a:srgbClr val="339966"/>
                </a:solidFill>
              </a:rPr>
              <a:t> </a:t>
            </a:r>
            <a:r>
              <a:rPr lang="en-US" sz="2800" b="1" dirty="0" err="1">
                <a:solidFill>
                  <a:srgbClr val="339966"/>
                </a:solidFill>
              </a:rPr>
              <a:t>huống</a:t>
            </a:r>
            <a:r>
              <a:rPr lang="en-US" sz="2800" b="1" dirty="0">
                <a:solidFill>
                  <a:srgbClr val="339966"/>
                </a:solidFill>
              </a:rPr>
              <a:t> </a:t>
            </a:r>
            <a:r>
              <a:rPr lang="en-US" sz="2800" b="1" dirty="0" err="1">
                <a:solidFill>
                  <a:srgbClr val="339966"/>
                </a:solidFill>
              </a:rPr>
              <a:t>mất</a:t>
            </a:r>
            <a:r>
              <a:rPr lang="en-US" sz="2800" b="1" dirty="0">
                <a:solidFill>
                  <a:srgbClr val="339966"/>
                </a:solidFill>
              </a:rPr>
              <a:t> an </a:t>
            </a:r>
            <a:r>
              <a:rPr lang="en-US" sz="2800" b="1" dirty="0" err="1">
                <a:solidFill>
                  <a:srgbClr val="339966"/>
                </a:solidFill>
              </a:rPr>
              <a:t>toàn</a:t>
            </a:r>
            <a:r>
              <a:rPr lang="en-US" sz="2800" b="1" dirty="0">
                <a:solidFill>
                  <a:srgbClr val="339966"/>
                </a:solidFill>
              </a:rPr>
              <a:t> </a:t>
            </a:r>
            <a:r>
              <a:rPr lang="en-US" sz="2800" b="1" dirty="0" err="1">
                <a:solidFill>
                  <a:srgbClr val="339966"/>
                </a:solidFill>
              </a:rPr>
              <a:t>khi</a:t>
            </a:r>
            <a:r>
              <a:rPr lang="en-US" sz="2800" b="1" dirty="0">
                <a:solidFill>
                  <a:srgbClr val="339966"/>
                </a:solidFill>
              </a:rPr>
              <a:t> </a:t>
            </a:r>
            <a:r>
              <a:rPr lang="en-US" sz="2800" b="1" dirty="0" err="1">
                <a:solidFill>
                  <a:srgbClr val="339966"/>
                </a:solidFill>
              </a:rPr>
              <a:t>sử</a:t>
            </a:r>
            <a:r>
              <a:rPr lang="en-US" sz="2800" b="1" dirty="0">
                <a:solidFill>
                  <a:srgbClr val="339966"/>
                </a:solidFill>
              </a:rPr>
              <a:t> </a:t>
            </a:r>
            <a:r>
              <a:rPr lang="en-US" sz="2800" b="1" dirty="0" err="1">
                <a:solidFill>
                  <a:srgbClr val="339966"/>
                </a:solidFill>
              </a:rPr>
              <a:t>dụng</a:t>
            </a:r>
            <a:r>
              <a:rPr lang="en-US" sz="2800" b="1" dirty="0">
                <a:solidFill>
                  <a:srgbClr val="339966"/>
                </a:solidFill>
              </a:rPr>
              <a:t> </a:t>
            </a:r>
            <a:r>
              <a:rPr lang="en-US" sz="2800" b="1" dirty="0" err="1">
                <a:solidFill>
                  <a:srgbClr val="339966"/>
                </a:solidFill>
              </a:rPr>
              <a:t>đồ</a:t>
            </a:r>
            <a:r>
              <a:rPr lang="en-US" sz="2800" b="1" dirty="0">
                <a:solidFill>
                  <a:srgbClr val="339966"/>
                </a:solidFill>
              </a:rPr>
              <a:t> </a:t>
            </a:r>
            <a:r>
              <a:rPr lang="en-US" sz="2800" b="1" dirty="0" err="1">
                <a:solidFill>
                  <a:srgbClr val="339966"/>
                </a:solidFill>
              </a:rPr>
              <a:t>dùng</a:t>
            </a:r>
            <a:r>
              <a:rPr lang="en-US" sz="2800" b="1" dirty="0">
                <a:solidFill>
                  <a:srgbClr val="339966"/>
                </a:solidFill>
              </a:rPr>
              <a:t> </a:t>
            </a:r>
            <a:r>
              <a:rPr lang="en-US" sz="2800" b="1" dirty="0" err="1">
                <a:solidFill>
                  <a:srgbClr val="339966"/>
                </a:solidFill>
              </a:rPr>
              <a:t>điện</a:t>
            </a:r>
            <a:r>
              <a:rPr lang="en-US" sz="2800" b="1" dirty="0">
                <a:solidFill>
                  <a:srgbClr val="339966"/>
                </a:solidFill>
              </a:rPr>
              <a:t> </a:t>
            </a:r>
            <a:r>
              <a:rPr lang="en-US" sz="2800" b="1" dirty="0" err="1">
                <a:solidFill>
                  <a:srgbClr val="339966"/>
                </a:solidFill>
              </a:rPr>
              <a:t>trong</a:t>
            </a:r>
            <a:r>
              <a:rPr lang="en-US" sz="2800" b="1" dirty="0">
                <a:solidFill>
                  <a:srgbClr val="339966"/>
                </a:solidFill>
              </a:rPr>
              <a:t> </a:t>
            </a:r>
            <a:r>
              <a:rPr lang="en-US" sz="2800" b="1" dirty="0" err="1">
                <a:solidFill>
                  <a:srgbClr val="339966"/>
                </a:solidFill>
              </a:rPr>
              <a:t>gia</a:t>
            </a:r>
            <a:r>
              <a:rPr lang="en-US" sz="2800" b="1" dirty="0">
                <a:solidFill>
                  <a:srgbClr val="339966"/>
                </a:solidFill>
              </a:rPr>
              <a:t> </a:t>
            </a:r>
            <a:r>
              <a:rPr lang="en-US" sz="2800" b="1" dirty="0" err="1">
                <a:solidFill>
                  <a:srgbClr val="339966"/>
                </a:solidFill>
              </a:rPr>
              <a:t>đình</a:t>
            </a:r>
            <a:r>
              <a:rPr lang="en-US" sz="2800" b="1" dirty="0">
                <a:solidFill>
                  <a:srgbClr val="339966"/>
                </a:solidFill>
              </a:rPr>
              <a:t> </a:t>
            </a:r>
            <a:r>
              <a:rPr lang="en-US" sz="2800" b="1" dirty="0" err="1">
                <a:solidFill>
                  <a:srgbClr val="339966"/>
                </a:solidFill>
              </a:rPr>
              <a:t>và</a:t>
            </a:r>
            <a:r>
              <a:rPr lang="en-US" sz="2800" b="1" dirty="0">
                <a:solidFill>
                  <a:srgbClr val="339966"/>
                </a:solidFill>
              </a:rPr>
              <a:t> </a:t>
            </a:r>
            <a:r>
              <a:rPr lang="en-US" sz="2800" b="1" dirty="0" err="1">
                <a:solidFill>
                  <a:srgbClr val="339966"/>
                </a:solidFill>
              </a:rPr>
              <a:t>đề</a:t>
            </a:r>
            <a:r>
              <a:rPr lang="en-US" sz="2800" b="1" dirty="0">
                <a:solidFill>
                  <a:srgbClr val="339966"/>
                </a:solidFill>
              </a:rPr>
              <a:t> </a:t>
            </a:r>
            <a:r>
              <a:rPr lang="en-US" sz="2800" b="1" dirty="0" err="1">
                <a:solidFill>
                  <a:srgbClr val="339966"/>
                </a:solidFill>
              </a:rPr>
              <a:t>xuất</a:t>
            </a:r>
            <a:r>
              <a:rPr lang="en-US" sz="2800" b="1" dirty="0">
                <a:solidFill>
                  <a:srgbClr val="339966"/>
                </a:solidFill>
              </a:rPr>
              <a:t> </a:t>
            </a:r>
            <a:r>
              <a:rPr lang="en-US" sz="2800" b="1" dirty="0" err="1">
                <a:solidFill>
                  <a:srgbClr val="339966"/>
                </a:solidFill>
              </a:rPr>
              <a:t>cách</a:t>
            </a:r>
            <a:r>
              <a:rPr lang="en-US" sz="2800" b="1" dirty="0">
                <a:solidFill>
                  <a:srgbClr val="339966"/>
                </a:solidFill>
              </a:rPr>
              <a:t> </a:t>
            </a:r>
            <a:r>
              <a:rPr lang="en-US" sz="2800" b="1" dirty="0" err="1">
                <a:solidFill>
                  <a:srgbClr val="339966"/>
                </a:solidFill>
              </a:rPr>
              <a:t>phòng</a:t>
            </a:r>
            <a:r>
              <a:rPr lang="en-US" sz="2800" b="1" dirty="0">
                <a:solidFill>
                  <a:srgbClr val="339966"/>
                </a:solidFill>
              </a:rPr>
              <a:t> </a:t>
            </a:r>
            <a:r>
              <a:rPr lang="en-US" sz="2800" b="1" dirty="0" err="1">
                <a:solidFill>
                  <a:srgbClr val="339966"/>
                </a:solidFill>
              </a:rPr>
              <a:t>tránh</a:t>
            </a:r>
            <a:endParaRPr lang="en-US" sz="2800" b="1" dirty="0">
              <a:solidFill>
                <a:srgbClr val="339966"/>
              </a:solidFill>
            </a:endParaRPr>
          </a:p>
        </p:txBody>
      </p:sp>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082953396"/>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fade">
                                      <p:cBhvr>
                                        <p:cTn id="7" dur="500"/>
                                        <p:tgtEl>
                                          <p:spTgt spid="1843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0" y="11113"/>
            <a:ext cx="8812213" cy="6858000"/>
          </a:xfrm>
          <a:prstGeom prst="rect">
            <a:avLst/>
          </a:prstGeom>
          <a:solidFill>
            <a:schemeClr val="tx2">
              <a:lumMod val="60000"/>
              <a:lumOff val="40000"/>
            </a:schemeClr>
          </a:solidFill>
          <a:ln w="9525" algn="ctr">
            <a:solidFill>
              <a:schemeClr val="tx1"/>
            </a:solidFill>
            <a:round/>
            <a:headEnd/>
            <a:tailEnd/>
          </a:ln>
        </p:spPr>
        <p:txBody>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defRPr/>
            </a:pPr>
            <a:endParaRPr lang="vi-VN" altLang="en-US" sz="1800">
              <a:latin typeface="Times New Roman" panose="02020603050405020304" pitchFamily="18" charset="0"/>
            </a:endParaRPr>
          </a:p>
        </p:txBody>
      </p:sp>
      <p:sp>
        <p:nvSpPr>
          <p:cNvPr id="77829" name="Text Box 5"/>
          <p:cNvSpPr txBox="1">
            <a:spLocks noChangeArrowheads="1"/>
          </p:cNvSpPr>
          <p:nvPr/>
        </p:nvSpPr>
        <p:spPr bwMode="auto">
          <a:xfrm>
            <a:off x="3962400" y="1087438"/>
            <a:ext cx="46482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accent1"/>
              </a:buClr>
              <a:buFont typeface="Wingdings" panose="05000000000000000000" pitchFamily="2" charset="2"/>
              <a:buChar char="l"/>
            </a:pPr>
            <a:r>
              <a:rPr lang="vi-VN" sz="3200" dirty="0" smtClean="0">
                <a:solidFill>
                  <a:schemeClr val="bg1"/>
                </a:solidFill>
                <a:cs typeface="Times New Roman" panose="02020603050405020304" pitchFamily="18" charset="0"/>
              </a:rPr>
              <a:t>Nghề </a:t>
            </a:r>
            <a:r>
              <a:rPr lang="vi-VN" sz="3200" dirty="0">
                <a:solidFill>
                  <a:schemeClr val="bg1"/>
                </a:solidFill>
                <a:cs typeface="Times New Roman" panose="02020603050405020304" pitchFamily="18" charset="0"/>
              </a:rPr>
              <a:t>điện dân dụng rất phổ biến và gắn liền với các công việc như lắp </a:t>
            </a:r>
            <a:r>
              <a:rPr lang="vi-VN" sz="3200" dirty="0" smtClean="0">
                <a:solidFill>
                  <a:schemeClr val="bg1"/>
                </a:solidFill>
                <a:cs typeface="Times New Roman" panose="02020603050405020304" pitchFamily="18" charset="0"/>
              </a:rPr>
              <a:t>đặt</a:t>
            </a:r>
            <a:r>
              <a:rPr lang="en-US" sz="3200" dirty="0" smtClean="0">
                <a:solidFill>
                  <a:schemeClr val="bg1"/>
                </a:solidFill>
                <a:cs typeface="Times New Roman" panose="02020603050405020304" pitchFamily="18" charset="0"/>
              </a:rPr>
              <a:t>,</a:t>
            </a:r>
            <a:r>
              <a:rPr lang="vi-VN" sz="3200" dirty="0" smtClean="0">
                <a:solidFill>
                  <a:schemeClr val="bg1"/>
                </a:solidFill>
                <a:cs typeface="Times New Roman" panose="02020603050405020304" pitchFamily="18" charset="0"/>
              </a:rPr>
              <a:t> </a:t>
            </a:r>
            <a:r>
              <a:rPr lang="vi-VN" sz="3200" dirty="0">
                <a:solidFill>
                  <a:schemeClr val="bg1"/>
                </a:solidFill>
                <a:cs typeface="Times New Roman" panose="02020603050405020304" pitchFamily="18" charset="0"/>
              </a:rPr>
              <a:t>bảo </a:t>
            </a:r>
            <a:r>
              <a:rPr lang="vi-VN" sz="3200" dirty="0" smtClean="0">
                <a:solidFill>
                  <a:schemeClr val="bg1"/>
                </a:solidFill>
                <a:cs typeface="Times New Roman" panose="02020603050405020304" pitchFamily="18" charset="0"/>
              </a:rPr>
              <a:t>trì </a:t>
            </a:r>
            <a:r>
              <a:rPr lang="en-US" sz="3200" dirty="0" smtClean="0">
                <a:solidFill>
                  <a:schemeClr val="bg1"/>
                </a:solidFill>
                <a:cs typeface="Times New Roman" panose="02020603050405020304" pitchFamily="18" charset="0"/>
              </a:rPr>
              <a:t>,</a:t>
            </a:r>
            <a:r>
              <a:rPr lang="vi-VN" sz="3200" dirty="0" smtClean="0">
                <a:solidFill>
                  <a:schemeClr val="bg1"/>
                </a:solidFill>
                <a:cs typeface="Times New Roman" panose="02020603050405020304" pitchFamily="18" charset="0"/>
              </a:rPr>
              <a:t>sửa </a:t>
            </a:r>
            <a:r>
              <a:rPr lang="vi-VN" sz="3200" dirty="0">
                <a:solidFill>
                  <a:schemeClr val="bg1"/>
                </a:solidFill>
                <a:cs typeface="Times New Roman" panose="02020603050405020304" pitchFamily="18" charset="0"/>
              </a:rPr>
              <a:t>chữa hệ thống điện và các đồ dùng điện trong gia đình</a:t>
            </a:r>
            <a:endParaRPr lang="en-US" altLang="en-US" sz="3200" dirty="0">
              <a:solidFill>
                <a:schemeClr val="bg1"/>
              </a:solidFill>
              <a:cs typeface="Times New Roman" panose="02020603050405020304" pitchFamily="18" charset="0"/>
            </a:endParaRPr>
          </a:p>
        </p:txBody>
      </p:sp>
      <p:sp>
        <p:nvSpPr>
          <p:cNvPr id="5"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pic>
        <p:nvPicPr>
          <p:cNvPr id="22533" name="Picture 5"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47650"/>
            <a:ext cx="86677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3"/>
          <p:cNvSpPr txBox="1">
            <a:spLocks/>
          </p:cNvSpPr>
          <p:nvPr/>
        </p:nvSpPr>
        <p:spPr bwMode="auto">
          <a:xfrm>
            <a:off x="2293938" y="409575"/>
            <a:ext cx="37099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200" b="1">
                <a:solidFill>
                  <a:srgbClr val="08ABE6"/>
                </a:solidFill>
                <a:latin typeface="#9Slide04 AdrianeSwash" panose="02000504060000090004" pitchFamily="2" charset="-93"/>
              </a:rPr>
              <a:t>Kết nối nghề nghiệp</a:t>
            </a:r>
          </a:p>
        </p:txBody>
      </p:sp>
      <p:pic>
        <p:nvPicPr>
          <p:cNvPr id="3" name="Picture 2"/>
          <p:cNvPicPr>
            <a:picLocks noChangeAspect="1"/>
          </p:cNvPicPr>
          <p:nvPr/>
        </p:nvPicPr>
        <p:blipFill>
          <a:blip r:embed="rId3"/>
          <a:stretch>
            <a:fillRect/>
          </a:stretch>
        </p:blipFill>
        <p:spPr>
          <a:xfrm>
            <a:off x="1022350" y="1630363"/>
            <a:ext cx="2543175" cy="4313237"/>
          </a:xfrm>
          <a:prstGeom prst="rect">
            <a:avLst/>
          </a:prstGeom>
        </p:spPr>
      </p:pic>
    </p:spTree>
    <p:extLst>
      <p:ext uri="{BB962C8B-B14F-4D97-AF65-F5344CB8AC3E}">
        <p14:creationId xmlns:p14="http://schemas.microsoft.com/office/powerpoint/2010/main" val="904217927"/>
      </p:ext>
    </p:extLst>
  </p:cSld>
  <p:clrMapOvr>
    <a:masterClrMapping/>
  </p:clrMapOvr>
  <p:transition spd="slow" advClick="0">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7829">
                                            <p:txEl>
                                              <p:pRg st="0" end="0"/>
                                            </p:txEl>
                                          </p:spTgt>
                                        </p:tgtEl>
                                        <p:attrNameLst>
                                          <p:attrName>style.visibility</p:attrName>
                                        </p:attrNameLst>
                                      </p:cBhvr>
                                      <p:to>
                                        <p:strVal val="visible"/>
                                      </p:to>
                                    </p:set>
                                    <p:animEffect transition="in" filter="fade">
                                      <p:cBhvr>
                                        <p:cTn id="12" dur="500"/>
                                        <p:tgtEl>
                                          <p:spTgt spid="778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0484" name="Freeform 19"/>
          <p:cNvSpPr>
            <a:spLocks/>
          </p:cNvSpPr>
          <p:nvPr/>
        </p:nvSpPr>
        <p:spPr bwMode="auto">
          <a:xfrm rot="5400000">
            <a:off x="1378744" y="-1364242"/>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20485" name="Rectangle 1"/>
          <p:cNvSpPr>
            <a:spLocks noChangeArrowheads="1"/>
          </p:cNvSpPr>
          <p:nvPr/>
        </p:nvSpPr>
        <p:spPr bwMode="auto">
          <a:xfrm>
            <a:off x="990600" y="1617663"/>
            <a:ext cx="7829550" cy="923330"/>
          </a:xfrm>
          <a:prstGeom prst="rect">
            <a:avLst/>
          </a:pr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r>
              <a:rPr lang="en-US" sz="2800" b="1" dirty="0" smtClean="0">
                <a:solidFill>
                  <a:srgbClr val="339966"/>
                </a:solidFill>
                <a:latin typeface="Times New Roman" panose="02020603050405020304" pitchFamily="18" charset="0"/>
              </a:rPr>
              <a:t>1. </a:t>
            </a:r>
            <a:r>
              <a:rPr lang="en-US" sz="2800" b="1" dirty="0" err="1" smtClean="0">
                <a:solidFill>
                  <a:srgbClr val="339966"/>
                </a:solidFill>
                <a:latin typeface="Times New Roman" panose="02020603050405020304" pitchFamily="18" charset="0"/>
              </a:rPr>
              <a:t>Kể</a:t>
            </a:r>
            <a:r>
              <a:rPr lang="en-US" sz="2800" b="1" dirty="0" smtClean="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tên</a:t>
            </a:r>
            <a:r>
              <a:rPr lang="en-US" sz="2800" b="1" dirty="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một</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số</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đồ</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dùng</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điện</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có</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trong</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gia</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đình</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em</a:t>
            </a:r>
            <a:r>
              <a:rPr lang="en-US" sz="2800" b="1" dirty="0" smtClean="0">
                <a:solidFill>
                  <a:srgbClr val="339966"/>
                </a:solidFill>
                <a:latin typeface="Times New Roman" panose="02020603050405020304" pitchFamily="18" charset="0"/>
              </a:rPr>
              <a:t>. Cho </a:t>
            </a:r>
            <a:r>
              <a:rPr lang="en-US" sz="2800" b="1" dirty="0" err="1" smtClean="0">
                <a:solidFill>
                  <a:srgbClr val="339966"/>
                </a:solidFill>
                <a:latin typeface="Times New Roman" panose="02020603050405020304" pitchFamily="18" charset="0"/>
              </a:rPr>
              <a:t>biết</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một</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số</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thông</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số</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kỹ</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thuật</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ghi</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trên</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những</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đồ</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dùng</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điện</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đó</a:t>
            </a:r>
            <a:endParaRPr lang="en-US" sz="2800" b="1" dirty="0" smtClean="0">
              <a:solidFill>
                <a:srgbClr val="339966"/>
              </a:solidFill>
              <a:latin typeface="Times New Roman" panose="02020603050405020304" pitchFamily="18" charset="0"/>
            </a:endParaRPr>
          </a:p>
          <a:p>
            <a:endParaRPr lang="en-US" altLang="en-US" dirty="0"/>
          </a:p>
        </p:txBody>
      </p:sp>
      <p:pic>
        <p:nvPicPr>
          <p:cNvPr id="20486" name="Picture 1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7900" y="381000"/>
            <a:ext cx="8191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Rectangle 13"/>
          <p:cNvSpPr>
            <a:spLocks noChangeArrowheads="1"/>
          </p:cNvSpPr>
          <p:nvPr/>
        </p:nvSpPr>
        <p:spPr bwMode="auto">
          <a:xfrm>
            <a:off x="2057400" y="533400"/>
            <a:ext cx="14398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800" b="1" dirty="0" err="1">
                <a:solidFill>
                  <a:srgbClr val="3DB043"/>
                </a:solidFill>
                <a:latin typeface="#9Slide04 HLT Aquus" panose="00000500000000000000" pitchFamily="2" charset="0"/>
              </a:rPr>
              <a:t>Vận</a:t>
            </a:r>
            <a:r>
              <a:rPr lang="en-US" altLang="en-US" sz="2800" b="1" dirty="0">
                <a:solidFill>
                  <a:srgbClr val="3DB043"/>
                </a:solidFill>
                <a:latin typeface="#9Slide04 HLT Aquus" panose="00000500000000000000" pitchFamily="2" charset="0"/>
              </a:rPr>
              <a:t> </a:t>
            </a:r>
            <a:r>
              <a:rPr lang="en-US" altLang="en-US" sz="2800" b="1" dirty="0" err="1">
                <a:solidFill>
                  <a:srgbClr val="3DB043"/>
                </a:solidFill>
                <a:latin typeface="#9Slide04 HLT Aquus" panose="00000500000000000000" pitchFamily="2" charset="0"/>
              </a:rPr>
              <a:t>dụng</a:t>
            </a:r>
            <a:endParaRPr lang="en-US" altLang="en-US" sz="2800" b="1" dirty="0">
              <a:solidFill>
                <a:srgbClr val="3DB043"/>
              </a:solidFill>
              <a:latin typeface="#9Slide04 HLT Aquus" panose="00000500000000000000" pitchFamily="2" charset="0"/>
            </a:endParaRPr>
          </a:p>
        </p:txBody>
      </p:sp>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ectangle 1"/>
          <p:cNvSpPr>
            <a:spLocks noChangeArrowheads="1"/>
          </p:cNvSpPr>
          <p:nvPr/>
        </p:nvSpPr>
        <p:spPr bwMode="auto">
          <a:xfrm>
            <a:off x="969818" y="3242473"/>
            <a:ext cx="7829550" cy="923330"/>
          </a:xfrm>
          <a:prstGeom prst="rect">
            <a:avLst/>
          </a:pr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r>
              <a:rPr lang="en-US" sz="2800" b="1" dirty="0" smtClean="0">
                <a:solidFill>
                  <a:srgbClr val="339966"/>
                </a:solidFill>
                <a:latin typeface="Times New Roman" panose="02020603050405020304" pitchFamily="18" charset="0"/>
              </a:rPr>
              <a:t>2.</a:t>
            </a:r>
            <a:r>
              <a:rPr lang="en-US" sz="2800" b="1" dirty="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Tìm</a:t>
            </a:r>
            <a:r>
              <a:rPr lang="en-US" sz="2800" b="1" dirty="0" smtClean="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hiểu</a:t>
            </a:r>
            <a:r>
              <a:rPr lang="en-US" sz="2800" b="1" dirty="0">
                <a:solidFill>
                  <a:srgbClr val="339966"/>
                </a:solidFill>
                <a:latin typeface="Times New Roman" panose="02020603050405020304" pitchFamily="18" charset="0"/>
              </a:rPr>
              <a:t> ý </a:t>
            </a:r>
            <a:r>
              <a:rPr lang="en-US" sz="2800" b="1" dirty="0" err="1">
                <a:solidFill>
                  <a:srgbClr val="339966"/>
                </a:solidFill>
                <a:latin typeface="Times New Roman" panose="02020603050405020304" pitchFamily="18" charset="0"/>
              </a:rPr>
              <a:t>nghĩa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của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các</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nhãn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năng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lượng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và</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cách</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lựa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chọn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đồ</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dùng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điện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sao</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cho</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tiết</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kiệm</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điện</a:t>
            </a:r>
            <a:r>
              <a:rPr lang="en-US" sz="2800" b="1" dirty="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năng</a:t>
            </a:r>
            <a:r>
              <a:rPr lang="en-US" sz="2800" b="1" dirty="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dựa</a:t>
            </a:r>
            <a:r>
              <a:rPr lang="en-US" sz="2800" b="1" dirty="0" smtClean="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trên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nhãn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năng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lượng</a:t>
            </a:r>
            <a:endParaRPr lang="en-US" sz="2800" b="1" dirty="0">
              <a:solidFill>
                <a:srgbClr val="339966"/>
              </a:solidFill>
              <a:latin typeface="Times New Roman" panose="02020603050405020304" pitchFamily="18" charset="0"/>
            </a:endParaRPr>
          </a:p>
          <a:p>
            <a:endParaRPr lang="en-US" altLang="en-US" dirty="0"/>
          </a:p>
        </p:txBody>
      </p:sp>
    </p:spTree>
    <p:extLst>
      <p:ext uri="{BB962C8B-B14F-4D97-AF65-F5344CB8AC3E}">
        <p14:creationId xmlns:p14="http://schemas.microsoft.com/office/powerpoint/2010/main" val="3701500852"/>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7"/>
                                        </p:tgtEl>
                                        <p:attrNameLst>
                                          <p:attrName>style.visibility</p:attrName>
                                        </p:attrNameLst>
                                      </p:cBhvr>
                                      <p:to>
                                        <p:strVal val="visible"/>
                                      </p:to>
                                    </p:set>
                                    <p:animEffect transition="in" filter="fade">
                                      <p:cBhvr>
                                        <p:cTn id="7" dur="500"/>
                                        <p:tgtEl>
                                          <p:spTgt spid="204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5"/>
                                        </p:tgtEl>
                                        <p:attrNameLst>
                                          <p:attrName>style.visibility</p:attrName>
                                        </p:attrNameLst>
                                      </p:cBhvr>
                                      <p:to>
                                        <p:strVal val="visible"/>
                                      </p:to>
                                    </p:set>
                                    <p:animEffect transition="in" filter="fade">
                                      <p:cBhvr>
                                        <p:cTn id="12" dur="500"/>
                                        <p:tgtEl>
                                          <p:spTgt spid="204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7" grpId="0"/>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76400" y="1905000"/>
            <a:ext cx="5566130" cy="1066892"/>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4267200" y="3124200"/>
            <a:ext cx="609600" cy="609600"/>
          </a:xfrm>
          <a:prstGeom prst="rect">
            <a:avLst/>
          </a:prstGeom>
        </p:spPr>
      </p:pic>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524000" y="3338945"/>
            <a:ext cx="609600" cy="609600"/>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496291" y="4315598"/>
            <a:ext cx="609600" cy="609600"/>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886691" y="1281545"/>
            <a:ext cx="609600" cy="609600"/>
          </a:xfrm>
          <a:prstGeom prst="rect">
            <a:avLst/>
          </a:prstGeom>
        </p:spPr>
      </p:pic>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3048000" y="1233147"/>
            <a:ext cx="609600" cy="609600"/>
          </a:xfrm>
          <a:prstGeom prst="rect">
            <a:avLst/>
          </a:prstGeom>
        </p:spPr>
      </p:pic>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5410200" y="928347"/>
            <a:ext cx="609600" cy="609600"/>
          </a:xfrm>
          <a:prstGeom prst="rect">
            <a:avLst/>
          </a:prstGeom>
        </p:spPr>
      </p:pic>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722985" y="1295400"/>
            <a:ext cx="609600" cy="609600"/>
          </a:xfrm>
          <a:prstGeom prst="rect">
            <a:avLst/>
          </a:prstGeom>
        </p:spPr>
      </p:pic>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620000" y="2770909"/>
            <a:ext cx="609600" cy="609600"/>
          </a:xfrm>
          <a:prstGeom prst="rect">
            <a:avLst/>
          </a:prstGeom>
        </p:spPr>
      </p:pic>
      <p:pic>
        <p:nvPicPr>
          <p:cNvPr id="11" name="Picture 10"/>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242530" y="4191000"/>
            <a:ext cx="609600" cy="609600"/>
          </a:xfrm>
          <a:prstGeom prst="rect">
            <a:avLst/>
          </a:prstGeom>
        </p:spPr>
      </p:pic>
      <p:pic>
        <p:nvPicPr>
          <p:cNvPr id="12" name="Picture 11"/>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082279" y="4925198"/>
            <a:ext cx="609600" cy="609600"/>
          </a:xfrm>
          <a:prstGeom prst="rect">
            <a:avLst/>
          </a:prstGeom>
        </p:spPr>
      </p:pic>
      <p:pic>
        <p:nvPicPr>
          <p:cNvPr id="13" name="Picture 12"/>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3643879" y="5229998"/>
            <a:ext cx="609600" cy="609600"/>
          </a:xfrm>
          <a:prstGeom prst="rect">
            <a:avLst/>
          </a:prstGeom>
        </p:spPr>
      </p:pic>
      <p:pic>
        <p:nvPicPr>
          <p:cNvPr id="14" name="Picture 13"/>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043612" y="5396345"/>
            <a:ext cx="609600" cy="609600"/>
          </a:xfrm>
          <a:prstGeom prst="rect">
            <a:avLst/>
          </a:prstGeom>
        </p:spPr>
      </p:pic>
      <p:pic>
        <p:nvPicPr>
          <p:cNvPr id="15" name="Picture 14"/>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443345" y="5929652"/>
            <a:ext cx="609600" cy="609600"/>
          </a:xfrm>
          <a:prstGeom prst="rect">
            <a:avLst/>
          </a:prstGeom>
        </p:spPr>
      </p:pic>
      <p:pic>
        <p:nvPicPr>
          <p:cNvPr id="16" name="Picture 15"/>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77091" y="3581400"/>
            <a:ext cx="609600" cy="609600"/>
          </a:xfrm>
          <a:prstGeom prst="rect">
            <a:avLst/>
          </a:prstGeom>
        </p:spPr>
      </p:pic>
      <p:pic>
        <p:nvPicPr>
          <p:cNvPr id="17" name="Picture 16"/>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858981" y="2514600"/>
            <a:ext cx="609600" cy="609600"/>
          </a:xfrm>
          <a:prstGeom prst="rect">
            <a:avLst/>
          </a:prstGeom>
        </p:spPr>
      </p:pic>
      <p:pic>
        <p:nvPicPr>
          <p:cNvPr id="18" name="Picture 17"/>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06053" y="866002"/>
            <a:ext cx="609600" cy="609600"/>
          </a:xfrm>
          <a:prstGeom prst="rect">
            <a:avLst/>
          </a:prstGeom>
        </p:spPr>
      </p:pic>
      <p:pic>
        <p:nvPicPr>
          <p:cNvPr id="19" name="Picture 18"/>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119746" y="401829"/>
            <a:ext cx="609600" cy="609600"/>
          </a:xfrm>
          <a:prstGeom prst="rect">
            <a:avLst/>
          </a:prstGeom>
        </p:spPr>
      </p:pic>
      <p:pic>
        <p:nvPicPr>
          <p:cNvPr id="20" name="Picture 19"/>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3399659" y="471147"/>
            <a:ext cx="609600" cy="609600"/>
          </a:xfrm>
          <a:prstGeom prst="rect">
            <a:avLst/>
          </a:prstGeom>
        </p:spPr>
      </p:pic>
      <p:pic>
        <p:nvPicPr>
          <p:cNvPr id="21" name="Picture 20"/>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4800600" y="5340834"/>
            <a:ext cx="609600" cy="609600"/>
          </a:xfrm>
          <a:prstGeom prst="rect">
            <a:avLst/>
          </a:prstGeom>
        </p:spPr>
      </p:pic>
      <p:pic>
        <p:nvPicPr>
          <p:cNvPr id="22" name="Picture 21"/>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324734" y="5839598"/>
            <a:ext cx="609600" cy="609600"/>
          </a:xfrm>
          <a:prstGeom prst="rect">
            <a:avLst/>
          </a:prstGeom>
        </p:spPr>
      </p:pic>
      <p:pic>
        <p:nvPicPr>
          <p:cNvPr id="23" name="Picture 22"/>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848868" y="5527778"/>
            <a:ext cx="609600" cy="609600"/>
          </a:xfrm>
          <a:prstGeom prst="rect">
            <a:avLst/>
          </a:prstGeom>
        </p:spPr>
      </p:pic>
      <p:pic>
        <p:nvPicPr>
          <p:cNvPr id="24" name="Picture 23"/>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8153668" y="1108270"/>
            <a:ext cx="609600" cy="609600"/>
          </a:xfrm>
          <a:prstGeom prst="rect">
            <a:avLst/>
          </a:prstGeom>
        </p:spPr>
      </p:pic>
      <p:pic>
        <p:nvPicPr>
          <p:cNvPr id="25" name="Picture 24"/>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290366" y="2881745"/>
            <a:ext cx="609600" cy="609600"/>
          </a:xfrm>
          <a:prstGeom prst="rect">
            <a:avLst/>
          </a:prstGeom>
        </p:spPr>
      </p:pic>
    </p:spTree>
    <p:extLst>
      <p:ext uri="{BB962C8B-B14F-4D97-AF65-F5344CB8AC3E}">
        <p14:creationId xmlns:p14="http://schemas.microsoft.com/office/powerpoint/2010/main" val="344703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repeatCount="indefinite"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par>
                                <p:cTn id="17" presetID="31" presetClass="entr" presetSubtype="0" repeatCount="indefinite"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par>
                                <p:cTn id="23" presetID="31" presetClass="entr" presetSubtype="0" repeatCount="indefinite"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par>
                                <p:cTn id="29" presetID="31" presetClass="entr" presetSubtype="0" repeatCount="indefinite"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style.rotation</p:attrName>
                                        </p:attrNameLst>
                                      </p:cBhvr>
                                      <p:tavLst>
                                        <p:tav tm="0">
                                          <p:val>
                                            <p:fltVal val="90"/>
                                          </p:val>
                                        </p:tav>
                                        <p:tav tm="100000">
                                          <p:val>
                                            <p:fltVal val="0"/>
                                          </p:val>
                                        </p:tav>
                                      </p:tavLst>
                                    </p:anim>
                                    <p:animEffect transition="in" filter="fade">
                                      <p:cBhvr>
                                        <p:cTn id="34" dur="1000"/>
                                        <p:tgtEl>
                                          <p:spTgt spid="7"/>
                                        </p:tgtEl>
                                      </p:cBhvr>
                                    </p:animEffect>
                                  </p:childTnLst>
                                </p:cTn>
                              </p:par>
                              <p:par>
                                <p:cTn id="35" presetID="31" presetClass="entr" presetSubtype="0" repeatCount="indefinite"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ppt_w</p:attrName>
                                        </p:attrNameLst>
                                      </p:cBhvr>
                                      <p:tavLst>
                                        <p:tav tm="0">
                                          <p:val>
                                            <p:fltVal val="0"/>
                                          </p:val>
                                        </p:tav>
                                        <p:tav tm="100000">
                                          <p:val>
                                            <p:strVal val="#ppt_w"/>
                                          </p:val>
                                        </p:tav>
                                      </p:tavLst>
                                    </p:anim>
                                    <p:anim calcmode="lin" valueType="num">
                                      <p:cBhvr>
                                        <p:cTn id="38" dur="1000" fill="hold"/>
                                        <p:tgtEl>
                                          <p:spTgt spid="8"/>
                                        </p:tgtEl>
                                        <p:attrNameLst>
                                          <p:attrName>ppt_h</p:attrName>
                                        </p:attrNameLst>
                                      </p:cBhvr>
                                      <p:tavLst>
                                        <p:tav tm="0">
                                          <p:val>
                                            <p:fltVal val="0"/>
                                          </p:val>
                                        </p:tav>
                                        <p:tav tm="100000">
                                          <p:val>
                                            <p:strVal val="#ppt_h"/>
                                          </p:val>
                                        </p:tav>
                                      </p:tavLst>
                                    </p:anim>
                                    <p:anim calcmode="lin" valueType="num">
                                      <p:cBhvr>
                                        <p:cTn id="39" dur="1000" fill="hold"/>
                                        <p:tgtEl>
                                          <p:spTgt spid="8"/>
                                        </p:tgtEl>
                                        <p:attrNameLst>
                                          <p:attrName>style.rotation</p:attrName>
                                        </p:attrNameLst>
                                      </p:cBhvr>
                                      <p:tavLst>
                                        <p:tav tm="0">
                                          <p:val>
                                            <p:fltVal val="90"/>
                                          </p:val>
                                        </p:tav>
                                        <p:tav tm="100000">
                                          <p:val>
                                            <p:fltVal val="0"/>
                                          </p:val>
                                        </p:tav>
                                      </p:tavLst>
                                    </p:anim>
                                    <p:animEffect transition="in" filter="fade">
                                      <p:cBhvr>
                                        <p:cTn id="40" dur="1000"/>
                                        <p:tgtEl>
                                          <p:spTgt spid="8"/>
                                        </p:tgtEl>
                                      </p:cBhvr>
                                    </p:animEffect>
                                  </p:childTnLst>
                                </p:cTn>
                              </p:par>
                              <p:par>
                                <p:cTn id="41" presetID="31" presetClass="entr" presetSubtype="0" repeatCount="indefinite"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par>
                                <p:cTn id="47" presetID="31" presetClass="entr" presetSubtype="0" repeatCount="indefinite"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fltVal val="0"/>
                                          </p:val>
                                        </p:tav>
                                        <p:tav tm="100000">
                                          <p:val>
                                            <p:strVal val="#ppt_w"/>
                                          </p:val>
                                        </p:tav>
                                      </p:tavLst>
                                    </p:anim>
                                    <p:anim calcmode="lin" valueType="num">
                                      <p:cBhvr>
                                        <p:cTn id="50" dur="1000" fill="hold"/>
                                        <p:tgtEl>
                                          <p:spTgt spid="10"/>
                                        </p:tgtEl>
                                        <p:attrNameLst>
                                          <p:attrName>ppt_h</p:attrName>
                                        </p:attrNameLst>
                                      </p:cBhvr>
                                      <p:tavLst>
                                        <p:tav tm="0">
                                          <p:val>
                                            <p:fltVal val="0"/>
                                          </p:val>
                                        </p:tav>
                                        <p:tav tm="100000">
                                          <p:val>
                                            <p:strVal val="#ppt_h"/>
                                          </p:val>
                                        </p:tav>
                                      </p:tavLst>
                                    </p:anim>
                                    <p:anim calcmode="lin" valueType="num">
                                      <p:cBhvr>
                                        <p:cTn id="51" dur="1000" fill="hold"/>
                                        <p:tgtEl>
                                          <p:spTgt spid="10"/>
                                        </p:tgtEl>
                                        <p:attrNameLst>
                                          <p:attrName>style.rotation</p:attrName>
                                        </p:attrNameLst>
                                      </p:cBhvr>
                                      <p:tavLst>
                                        <p:tav tm="0">
                                          <p:val>
                                            <p:fltVal val="90"/>
                                          </p:val>
                                        </p:tav>
                                        <p:tav tm="100000">
                                          <p:val>
                                            <p:fltVal val="0"/>
                                          </p:val>
                                        </p:tav>
                                      </p:tavLst>
                                    </p:anim>
                                    <p:animEffect transition="in" filter="fade">
                                      <p:cBhvr>
                                        <p:cTn id="52" dur="1000"/>
                                        <p:tgtEl>
                                          <p:spTgt spid="10"/>
                                        </p:tgtEl>
                                      </p:cBhvr>
                                    </p:animEffect>
                                  </p:childTnLst>
                                </p:cTn>
                              </p:par>
                              <p:par>
                                <p:cTn id="53" presetID="31" presetClass="entr" presetSubtype="0" repeatCount="indefinite" fill="hold" nodeType="with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1000" fill="hold"/>
                                        <p:tgtEl>
                                          <p:spTgt spid="11"/>
                                        </p:tgtEl>
                                        <p:attrNameLst>
                                          <p:attrName>ppt_w</p:attrName>
                                        </p:attrNameLst>
                                      </p:cBhvr>
                                      <p:tavLst>
                                        <p:tav tm="0">
                                          <p:val>
                                            <p:fltVal val="0"/>
                                          </p:val>
                                        </p:tav>
                                        <p:tav tm="100000">
                                          <p:val>
                                            <p:strVal val="#ppt_w"/>
                                          </p:val>
                                        </p:tav>
                                      </p:tavLst>
                                    </p:anim>
                                    <p:anim calcmode="lin" valueType="num">
                                      <p:cBhvr>
                                        <p:cTn id="56" dur="1000" fill="hold"/>
                                        <p:tgtEl>
                                          <p:spTgt spid="11"/>
                                        </p:tgtEl>
                                        <p:attrNameLst>
                                          <p:attrName>ppt_h</p:attrName>
                                        </p:attrNameLst>
                                      </p:cBhvr>
                                      <p:tavLst>
                                        <p:tav tm="0">
                                          <p:val>
                                            <p:fltVal val="0"/>
                                          </p:val>
                                        </p:tav>
                                        <p:tav tm="100000">
                                          <p:val>
                                            <p:strVal val="#ppt_h"/>
                                          </p:val>
                                        </p:tav>
                                      </p:tavLst>
                                    </p:anim>
                                    <p:anim calcmode="lin" valueType="num">
                                      <p:cBhvr>
                                        <p:cTn id="57" dur="1000" fill="hold"/>
                                        <p:tgtEl>
                                          <p:spTgt spid="11"/>
                                        </p:tgtEl>
                                        <p:attrNameLst>
                                          <p:attrName>style.rotation</p:attrName>
                                        </p:attrNameLst>
                                      </p:cBhvr>
                                      <p:tavLst>
                                        <p:tav tm="0">
                                          <p:val>
                                            <p:fltVal val="90"/>
                                          </p:val>
                                        </p:tav>
                                        <p:tav tm="100000">
                                          <p:val>
                                            <p:fltVal val="0"/>
                                          </p:val>
                                        </p:tav>
                                      </p:tavLst>
                                    </p:anim>
                                    <p:animEffect transition="in" filter="fade">
                                      <p:cBhvr>
                                        <p:cTn id="58" dur="1000"/>
                                        <p:tgtEl>
                                          <p:spTgt spid="11"/>
                                        </p:tgtEl>
                                      </p:cBhvr>
                                    </p:animEffect>
                                  </p:childTnLst>
                                </p:cTn>
                              </p:par>
                              <p:par>
                                <p:cTn id="59" presetID="31" presetClass="entr" presetSubtype="0" repeatCount="indefinite" fill="hold"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1000" fill="hold"/>
                                        <p:tgtEl>
                                          <p:spTgt spid="12"/>
                                        </p:tgtEl>
                                        <p:attrNameLst>
                                          <p:attrName>ppt_w</p:attrName>
                                        </p:attrNameLst>
                                      </p:cBhvr>
                                      <p:tavLst>
                                        <p:tav tm="0">
                                          <p:val>
                                            <p:fltVal val="0"/>
                                          </p:val>
                                        </p:tav>
                                        <p:tav tm="100000">
                                          <p:val>
                                            <p:strVal val="#ppt_w"/>
                                          </p:val>
                                        </p:tav>
                                      </p:tavLst>
                                    </p:anim>
                                    <p:anim calcmode="lin" valueType="num">
                                      <p:cBhvr>
                                        <p:cTn id="62" dur="1000" fill="hold"/>
                                        <p:tgtEl>
                                          <p:spTgt spid="12"/>
                                        </p:tgtEl>
                                        <p:attrNameLst>
                                          <p:attrName>ppt_h</p:attrName>
                                        </p:attrNameLst>
                                      </p:cBhvr>
                                      <p:tavLst>
                                        <p:tav tm="0">
                                          <p:val>
                                            <p:fltVal val="0"/>
                                          </p:val>
                                        </p:tav>
                                        <p:tav tm="100000">
                                          <p:val>
                                            <p:strVal val="#ppt_h"/>
                                          </p:val>
                                        </p:tav>
                                      </p:tavLst>
                                    </p:anim>
                                    <p:anim calcmode="lin" valueType="num">
                                      <p:cBhvr>
                                        <p:cTn id="63" dur="1000" fill="hold"/>
                                        <p:tgtEl>
                                          <p:spTgt spid="12"/>
                                        </p:tgtEl>
                                        <p:attrNameLst>
                                          <p:attrName>style.rotation</p:attrName>
                                        </p:attrNameLst>
                                      </p:cBhvr>
                                      <p:tavLst>
                                        <p:tav tm="0">
                                          <p:val>
                                            <p:fltVal val="90"/>
                                          </p:val>
                                        </p:tav>
                                        <p:tav tm="100000">
                                          <p:val>
                                            <p:fltVal val="0"/>
                                          </p:val>
                                        </p:tav>
                                      </p:tavLst>
                                    </p:anim>
                                    <p:animEffect transition="in" filter="fade">
                                      <p:cBhvr>
                                        <p:cTn id="64" dur="1000"/>
                                        <p:tgtEl>
                                          <p:spTgt spid="12"/>
                                        </p:tgtEl>
                                      </p:cBhvr>
                                    </p:animEffect>
                                  </p:childTnLst>
                                </p:cTn>
                              </p:par>
                              <p:par>
                                <p:cTn id="65" presetID="31" presetClass="entr" presetSubtype="0" repeatCount="indefinite" fill="hold" nodeType="with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1000" fill="hold"/>
                                        <p:tgtEl>
                                          <p:spTgt spid="13"/>
                                        </p:tgtEl>
                                        <p:attrNameLst>
                                          <p:attrName>ppt_w</p:attrName>
                                        </p:attrNameLst>
                                      </p:cBhvr>
                                      <p:tavLst>
                                        <p:tav tm="0">
                                          <p:val>
                                            <p:fltVal val="0"/>
                                          </p:val>
                                        </p:tav>
                                        <p:tav tm="100000">
                                          <p:val>
                                            <p:strVal val="#ppt_w"/>
                                          </p:val>
                                        </p:tav>
                                      </p:tavLst>
                                    </p:anim>
                                    <p:anim calcmode="lin" valueType="num">
                                      <p:cBhvr>
                                        <p:cTn id="68" dur="1000" fill="hold"/>
                                        <p:tgtEl>
                                          <p:spTgt spid="13"/>
                                        </p:tgtEl>
                                        <p:attrNameLst>
                                          <p:attrName>ppt_h</p:attrName>
                                        </p:attrNameLst>
                                      </p:cBhvr>
                                      <p:tavLst>
                                        <p:tav tm="0">
                                          <p:val>
                                            <p:fltVal val="0"/>
                                          </p:val>
                                        </p:tav>
                                        <p:tav tm="100000">
                                          <p:val>
                                            <p:strVal val="#ppt_h"/>
                                          </p:val>
                                        </p:tav>
                                      </p:tavLst>
                                    </p:anim>
                                    <p:anim calcmode="lin" valueType="num">
                                      <p:cBhvr>
                                        <p:cTn id="69" dur="1000" fill="hold"/>
                                        <p:tgtEl>
                                          <p:spTgt spid="13"/>
                                        </p:tgtEl>
                                        <p:attrNameLst>
                                          <p:attrName>style.rotation</p:attrName>
                                        </p:attrNameLst>
                                      </p:cBhvr>
                                      <p:tavLst>
                                        <p:tav tm="0">
                                          <p:val>
                                            <p:fltVal val="90"/>
                                          </p:val>
                                        </p:tav>
                                        <p:tav tm="100000">
                                          <p:val>
                                            <p:fltVal val="0"/>
                                          </p:val>
                                        </p:tav>
                                      </p:tavLst>
                                    </p:anim>
                                    <p:animEffect transition="in" filter="fade">
                                      <p:cBhvr>
                                        <p:cTn id="70" dur="1000"/>
                                        <p:tgtEl>
                                          <p:spTgt spid="13"/>
                                        </p:tgtEl>
                                      </p:cBhvr>
                                    </p:animEffect>
                                  </p:childTnLst>
                                </p:cTn>
                              </p:par>
                              <p:par>
                                <p:cTn id="71" presetID="31" presetClass="entr" presetSubtype="0" repeatCount="indefinite"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1000" fill="hold"/>
                                        <p:tgtEl>
                                          <p:spTgt spid="14"/>
                                        </p:tgtEl>
                                        <p:attrNameLst>
                                          <p:attrName>ppt_w</p:attrName>
                                        </p:attrNameLst>
                                      </p:cBhvr>
                                      <p:tavLst>
                                        <p:tav tm="0">
                                          <p:val>
                                            <p:fltVal val="0"/>
                                          </p:val>
                                        </p:tav>
                                        <p:tav tm="100000">
                                          <p:val>
                                            <p:strVal val="#ppt_w"/>
                                          </p:val>
                                        </p:tav>
                                      </p:tavLst>
                                    </p:anim>
                                    <p:anim calcmode="lin" valueType="num">
                                      <p:cBhvr>
                                        <p:cTn id="74" dur="1000" fill="hold"/>
                                        <p:tgtEl>
                                          <p:spTgt spid="14"/>
                                        </p:tgtEl>
                                        <p:attrNameLst>
                                          <p:attrName>ppt_h</p:attrName>
                                        </p:attrNameLst>
                                      </p:cBhvr>
                                      <p:tavLst>
                                        <p:tav tm="0">
                                          <p:val>
                                            <p:fltVal val="0"/>
                                          </p:val>
                                        </p:tav>
                                        <p:tav tm="100000">
                                          <p:val>
                                            <p:strVal val="#ppt_h"/>
                                          </p:val>
                                        </p:tav>
                                      </p:tavLst>
                                    </p:anim>
                                    <p:anim calcmode="lin" valueType="num">
                                      <p:cBhvr>
                                        <p:cTn id="75" dur="1000" fill="hold"/>
                                        <p:tgtEl>
                                          <p:spTgt spid="14"/>
                                        </p:tgtEl>
                                        <p:attrNameLst>
                                          <p:attrName>style.rotation</p:attrName>
                                        </p:attrNameLst>
                                      </p:cBhvr>
                                      <p:tavLst>
                                        <p:tav tm="0">
                                          <p:val>
                                            <p:fltVal val="90"/>
                                          </p:val>
                                        </p:tav>
                                        <p:tav tm="100000">
                                          <p:val>
                                            <p:fltVal val="0"/>
                                          </p:val>
                                        </p:tav>
                                      </p:tavLst>
                                    </p:anim>
                                    <p:animEffect transition="in" filter="fade">
                                      <p:cBhvr>
                                        <p:cTn id="76" dur="1000"/>
                                        <p:tgtEl>
                                          <p:spTgt spid="14"/>
                                        </p:tgtEl>
                                      </p:cBhvr>
                                    </p:animEffect>
                                  </p:childTnLst>
                                </p:cTn>
                              </p:par>
                              <p:par>
                                <p:cTn id="77" presetID="31" presetClass="entr" presetSubtype="0" repeatCount="indefinite" fill="hold" nodeType="with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p:cTn id="79" dur="1000" fill="hold"/>
                                        <p:tgtEl>
                                          <p:spTgt spid="15"/>
                                        </p:tgtEl>
                                        <p:attrNameLst>
                                          <p:attrName>ppt_w</p:attrName>
                                        </p:attrNameLst>
                                      </p:cBhvr>
                                      <p:tavLst>
                                        <p:tav tm="0">
                                          <p:val>
                                            <p:fltVal val="0"/>
                                          </p:val>
                                        </p:tav>
                                        <p:tav tm="100000">
                                          <p:val>
                                            <p:strVal val="#ppt_w"/>
                                          </p:val>
                                        </p:tav>
                                      </p:tavLst>
                                    </p:anim>
                                    <p:anim calcmode="lin" valueType="num">
                                      <p:cBhvr>
                                        <p:cTn id="80" dur="1000" fill="hold"/>
                                        <p:tgtEl>
                                          <p:spTgt spid="15"/>
                                        </p:tgtEl>
                                        <p:attrNameLst>
                                          <p:attrName>ppt_h</p:attrName>
                                        </p:attrNameLst>
                                      </p:cBhvr>
                                      <p:tavLst>
                                        <p:tav tm="0">
                                          <p:val>
                                            <p:fltVal val="0"/>
                                          </p:val>
                                        </p:tav>
                                        <p:tav tm="100000">
                                          <p:val>
                                            <p:strVal val="#ppt_h"/>
                                          </p:val>
                                        </p:tav>
                                      </p:tavLst>
                                    </p:anim>
                                    <p:anim calcmode="lin" valueType="num">
                                      <p:cBhvr>
                                        <p:cTn id="81" dur="1000" fill="hold"/>
                                        <p:tgtEl>
                                          <p:spTgt spid="15"/>
                                        </p:tgtEl>
                                        <p:attrNameLst>
                                          <p:attrName>style.rotation</p:attrName>
                                        </p:attrNameLst>
                                      </p:cBhvr>
                                      <p:tavLst>
                                        <p:tav tm="0">
                                          <p:val>
                                            <p:fltVal val="90"/>
                                          </p:val>
                                        </p:tav>
                                        <p:tav tm="100000">
                                          <p:val>
                                            <p:fltVal val="0"/>
                                          </p:val>
                                        </p:tav>
                                      </p:tavLst>
                                    </p:anim>
                                    <p:animEffect transition="in" filter="fade">
                                      <p:cBhvr>
                                        <p:cTn id="82" dur="1000"/>
                                        <p:tgtEl>
                                          <p:spTgt spid="15"/>
                                        </p:tgtEl>
                                      </p:cBhvr>
                                    </p:animEffect>
                                  </p:childTnLst>
                                </p:cTn>
                              </p:par>
                              <p:par>
                                <p:cTn id="83" presetID="31" presetClass="entr" presetSubtype="0" repeatCount="indefinite" fill="hold" nodeType="with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p:cTn id="85" dur="1000" fill="hold"/>
                                        <p:tgtEl>
                                          <p:spTgt spid="16"/>
                                        </p:tgtEl>
                                        <p:attrNameLst>
                                          <p:attrName>ppt_w</p:attrName>
                                        </p:attrNameLst>
                                      </p:cBhvr>
                                      <p:tavLst>
                                        <p:tav tm="0">
                                          <p:val>
                                            <p:fltVal val="0"/>
                                          </p:val>
                                        </p:tav>
                                        <p:tav tm="100000">
                                          <p:val>
                                            <p:strVal val="#ppt_w"/>
                                          </p:val>
                                        </p:tav>
                                      </p:tavLst>
                                    </p:anim>
                                    <p:anim calcmode="lin" valueType="num">
                                      <p:cBhvr>
                                        <p:cTn id="86" dur="1000" fill="hold"/>
                                        <p:tgtEl>
                                          <p:spTgt spid="16"/>
                                        </p:tgtEl>
                                        <p:attrNameLst>
                                          <p:attrName>ppt_h</p:attrName>
                                        </p:attrNameLst>
                                      </p:cBhvr>
                                      <p:tavLst>
                                        <p:tav tm="0">
                                          <p:val>
                                            <p:fltVal val="0"/>
                                          </p:val>
                                        </p:tav>
                                        <p:tav tm="100000">
                                          <p:val>
                                            <p:strVal val="#ppt_h"/>
                                          </p:val>
                                        </p:tav>
                                      </p:tavLst>
                                    </p:anim>
                                    <p:anim calcmode="lin" valueType="num">
                                      <p:cBhvr>
                                        <p:cTn id="87" dur="1000" fill="hold"/>
                                        <p:tgtEl>
                                          <p:spTgt spid="16"/>
                                        </p:tgtEl>
                                        <p:attrNameLst>
                                          <p:attrName>style.rotation</p:attrName>
                                        </p:attrNameLst>
                                      </p:cBhvr>
                                      <p:tavLst>
                                        <p:tav tm="0">
                                          <p:val>
                                            <p:fltVal val="90"/>
                                          </p:val>
                                        </p:tav>
                                        <p:tav tm="100000">
                                          <p:val>
                                            <p:fltVal val="0"/>
                                          </p:val>
                                        </p:tav>
                                      </p:tavLst>
                                    </p:anim>
                                    <p:animEffect transition="in" filter="fade">
                                      <p:cBhvr>
                                        <p:cTn id="88" dur="1000"/>
                                        <p:tgtEl>
                                          <p:spTgt spid="16"/>
                                        </p:tgtEl>
                                      </p:cBhvr>
                                    </p:animEffect>
                                  </p:childTnLst>
                                </p:cTn>
                              </p:par>
                              <p:par>
                                <p:cTn id="89" presetID="31" presetClass="entr" presetSubtype="0" repeatCount="indefinite" fill="hold" nodeType="with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1000" fill="hold"/>
                                        <p:tgtEl>
                                          <p:spTgt spid="17"/>
                                        </p:tgtEl>
                                        <p:attrNameLst>
                                          <p:attrName>ppt_w</p:attrName>
                                        </p:attrNameLst>
                                      </p:cBhvr>
                                      <p:tavLst>
                                        <p:tav tm="0">
                                          <p:val>
                                            <p:fltVal val="0"/>
                                          </p:val>
                                        </p:tav>
                                        <p:tav tm="100000">
                                          <p:val>
                                            <p:strVal val="#ppt_w"/>
                                          </p:val>
                                        </p:tav>
                                      </p:tavLst>
                                    </p:anim>
                                    <p:anim calcmode="lin" valueType="num">
                                      <p:cBhvr>
                                        <p:cTn id="92" dur="1000" fill="hold"/>
                                        <p:tgtEl>
                                          <p:spTgt spid="17"/>
                                        </p:tgtEl>
                                        <p:attrNameLst>
                                          <p:attrName>ppt_h</p:attrName>
                                        </p:attrNameLst>
                                      </p:cBhvr>
                                      <p:tavLst>
                                        <p:tav tm="0">
                                          <p:val>
                                            <p:fltVal val="0"/>
                                          </p:val>
                                        </p:tav>
                                        <p:tav tm="100000">
                                          <p:val>
                                            <p:strVal val="#ppt_h"/>
                                          </p:val>
                                        </p:tav>
                                      </p:tavLst>
                                    </p:anim>
                                    <p:anim calcmode="lin" valueType="num">
                                      <p:cBhvr>
                                        <p:cTn id="93" dur="1000" fill="hold"/>
                                        <p:tgtEl>
                                          <p:spTgt spid="17"/>
                                        </p:tgtEl>
                                        <p:attrNameLst>
                                          <p:attrName>style.rotation</p:attrName>
                                        </p:attrNameLst>
                                      </p:cBhvr>
                                      <p:tavLst>
                                        <p:tav tm="0">
                                          <p:val>
                                            <p:fltVal val="90"/>
                                          </p:val>
                                        </p:tav>
                                        <p:tav tm="100000">
                                          <p:val>
                                            <p:fltVal val="0"/>
                                          </p:val>
                                        </p:tav>
                                      </p:tavLst>
                                    </p:anim>
                                    <p:animEffect transition="in" filter="fade">
                                      <p:cBhvr>
                                        <p:cTn id="94" dur="1000"/>
                                        <p:tgtEl>
                                          <p:spTgt spid="17"/>
                                        </p:tgtEl>
                                      </p:cBhvr>
                                    </p:animEffect>
                                  </p:childTnLst>
                                </p:cTn>
                              </p:par>
                              <p:par>
                                <p:cTn id="95" presetID="31" presetClass="entr" presetSubtype="0" repeatCount="indefinite" fill="hold" nodeType="with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p:cTn id="97" dur="1000" fill="hold"/>
                                        <p:tgtEl>
                                          <p:spTgt spid="18"/>
                                        </p:tgtEl>
                                        <p:attrNameLst>
                                          <p:attrName>ppt_w</p:attrName>
                                        </p:attrNameLst>
                                      </p:cBhvr>
                                      <p:tavLst>
                                        <p:tav tm="0">
                                          <p:val>
                                            <p:fltVal val="0"/>
                                          </p:val>
                                        </p:tav>
                                        <p:tav tm="100000">
                                          <p:val>
                                            <p:strVal val="#ppt_w"/>
                                          </p:val>
                                        </p:tav>
                                      </p:tavLst>
                                    </p:anim>
                                    <p:anim calcmode="lin" valueType="num">
                                      <p:cBhvr>
                                        <p:cTn id="98" dur="1000" fill="hold"/>
                                        <p:tgtEl>
                                          <p:spTgt spid="18"/>
                                        </p:tgtEl>
                                        <p:attrNameLst>
                                          <p:attrName>ppt_h</p:attrName>
                                        </p:attrNameLst>
                                      </p:cBhvr>
                                      <p:tavLst>
                                        <p:tav tm="0">
                                          <p:val>
                                            <p:fltVal val="0"/>
                                          </p:val>
                                        </p:tav>
                                        <p:tav tm="100000">
                                          <p:val>
                                            <p:strVal val="#ppt_h"/>
                                          </p:val>
                                        </p:tav>
                                      </p:tavLst>
                                    </p:anim>
                                    <p:anim calcmode="lin" valueType="num">
                                      <p:cBhvr>
                                        <p:cTn id="99" dur="1000" fill="hold"/>
                                        <p:tgtEl>
                                          <p:spTgt spid="18"/>
                                        </p:tgtEl>
                                        <p:attrNameLst>
                                          <p:attrName>style.rotation</p:attrName>
                                        </p:attrNameLst>
                                      </p:cBhvr>
                                      <p:tavLst>
                                        <p:tav tm="0">
                                          <p:val>
                                            <p:fltVal val="90"/>
                                          </p:val>
                                        </p:tav>
                                        <p:tav tm="100000">
                                          <p:val>
                                            <p:fltVal val="0"/>
                                          </p:val>
                                        </p:tav>
                                      </p:tavLst>
                                    </p:anim>
                                    <p:animEffect transition="in" filter="fade">
                                      <p:cBhvr>
                                        <p:cTn id="100" dur="1000"/>
                                        <p:tgtEl>
                                          <p:spTgt spid="18"/>
                                        </p:tgtEl>
                                      </p:cBhvr>
                                    </p:animEffect>
                                  </p:childTnLst>
                                </p:cTn>
                              </p:par>
                              <p:par>
                                <p:cTn id="101" presetID="31" presetClass="entr" presetSubtype="0" repeatCount="indefinite" fill="hold" nodeType="with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1000" fill="hold"/>
                                        <p:tgtEl>
                                          <p:spTgt spid="19"/>
                                        </p:tgtEl>
                                        <p:attrNameLst>
                                          <p:attrName>ppt_w</p:attrName>
                                        </p:attrNameLst>
                                      </p:cBhvr>
                                      <p:tavLst>
                                        <p:tav tm="0">
                                          <p:val>
                                            <p:fltVal val="0"/>
                                          </p:val>
                                        </p:tav>
                                        <p:tav tm="100000">
                                          <p:val>
                                            <p:strVal val="#ppt_w"/>
                                          </p:val>
                                        </p:tav>
                                      </p:tavLst>
                                    </p:anim>
                                    <p:anim calcmode="lin" valueType="num">
                                      <p:cBhvr>
                                        <p:cTn id="104" dur="1000" fill="hold"/>
                                        <p:tgtEl>
                                          <p:spTgt spid="19"/>
                                        </p:tgtEl>
                                        <p:attrNameLst>
                                          <p:attrName>ppt_h</p:attrName>
                                        </p:attrNameLst>
                                      </p:cBhvr>
                                      <p:tavLst>
                                        <p:tav tm="0">
                                          <p:val>
                                            <p:fltVal val="0"/>
                                          </p:val>
                                        </p:tav>
                                        <p:tav tm="100000">
                                          <p:val>
                                            <p:strVal val="#ppt_h"/>
                                          </p:val>
                                        </p:tav>
                                      </p:tavLst>
                                    </p:anim>
                                    <p:anim calcmode="lin" valueType="num">
                                      <p:cBhvr>
                                        <p:cTn id="105" dur="1000" fill="hold"/>
                                        <p:tgtEl>
                                          <p:spTgt spid="19"/>
                                        </p:tgtEl>
                                        <p:attrNameLst>
                                          <p:attrName>style.rotation</p:attrName>
                                        </p:attrNameLst>
                                      </p:cBhvr>
                                      <p:tavLst>
                                        <p:tav tm="0">
                                          <p:val>
                                            <p:fltVal val="90"/>
                                          </p:val>
                                        </p:tav>
                                        <p:tav tm="100000">
                                          <p:val>
                                            <p:fltVal val="0"/>
                                          </p:val>
                                        </p:tav>
                                      </p:tavLst>
                                    </p:anim>
                                    <p:animEffect transition="in" filter="fade">
                                      <p:cBhvr>
                                        <p:cTn id="106" dur="1000"/>
                                        <p:tgtEl>
                                          <p:spTgt spid="19"/>
                                        </p:tgtEl>
                                      </p:cBhvr>
                                    </p:animEffect>
                                  </p:childTnLst>
                                </p:cTn>
                              </p:par>
                              <p:par>
                                <p:cTn id="107" presetID="31" presetClass="entr" presetSubtype="0" repeatCount="indefinite" fill="hold" nodeType="withEffect">
                                  <p:stCondLst>
                                    <p:cond delay="0"/>
                                  </p:stCondLst>
                                  <p:childTnLst>
                                    <p:set>
                                      <p:cBhvr>
                                        <p:cTn id="108" dur="1" fill="hold">
                                          <p:stCondLst>
                                            <p:cond delay="0"/>
                                          </p:stCondLst>
                                        </p:cTn>
                                        <p:tgtEl>
                                          <p:spTgt spid="20"/>
                                        </p:tgtEl>
                                        <p:attrNameLst>
                                          <p:attrName>style.visibility</p:attrName>
                                        </p:attrNameLst>
                                      </p:cBhvr>
                                      <p:to>
                                        <p:strVal val="visible"/>
                                      </p:to>
                                    </p:set>
                                    <p:anim calcmode="lin" valueType="num">
                                      <p:cBhvr>
                                        <p:cTn id="109" dur="1000" fill="hold"/>
                                        <p:tgtEl>
                                          <p:spTgt spid="20"/>
                                        </p:tgtEl>
                                        <p:attrNameLst>
                                          <p:attrName>ppt_w</p:attrName>
                                        </p:attrNameLst>
                                      </p:cBhvr>
                                      <p:tavLst>
                                        <p:tav tm="0">
                                          <p:val>
                                            <p:fltVal val="0"/>
                                          </p:val>
                                        </p:tav>
                                        <p:tav tm="100000">
                                          <p:val>
                                            <p:strVal val="#ppt_w"/>
                                          </p:val>
                                        </p:tav>
                                      </p:tavLst>
                                    </p:anim>
                                    <p:anim calcmode="lin" valueType="num">
                                      <p:cBhvr>
                                        <p:cTn id="110" dur="1000" fill="hold"/>
                                        <p:tgtEl>
                                          <p:spTgt spid="20"/>
                                        </p:tgtEl>
                                        <p:attrNameLst>
                                          <p:attrName>ppt_h</p:attrName>
                                        </p:attrNameLst>
                                      </p:cBhvr>
                                      <p:tavLst>
                                        <p:tav tm="0">
                                          <p:val>
                                            <p:fltVal val="0"/>
                                          </p:val>
                                        </p:tav>
                                        <p:tav tm="100000">
                                          <p:val>
                                            <p:strVal val="#ppt_h"/>
                                          </p:val>
                                        </p:tav>
                                      </p:tavLst>
                                    </p:anim>
                                    <p:anim calcmode="lin" valueType="num">
                                      <p:cBhvr>
                                        <p:cTn id="111" dur="1000" fill="hold"/>
                                        <p:tgtEl>
                                          <p:spTgt spid="20"/>
                                        </p:tgtEl>
                                        <p:attrNameLst>
                                          <p:attrName>style.rotation</p:attrName>
                                        </p:attrNameLst>
                                      </p:cBhvr>
                                      <p:tavLst>
                                        <p:tav tm="0">
                                          <p:val>
                                            <p:fltVal val="90"/>
                                          </p:val>
                                        </p:tav>
                                        <p:tav tm="100000">
                                          <p:val>
                                            <p:fltVal val="0"/>
                                          </p:val>
                                        </p:tav>
                                      </p:tavLst>
                                    </p:anim>
                                    <p:animEffect transition="in" filter="fade">
                                      <p:cBhvr>
                                        <p:cTn id="112" dur="1000"/>
                                        <p:tgtEl>
                                          <p:spTgt spid="20"/>
                                        </p:tgtEl>
                                      </p:cBhvr>
                                    </p:animEffect>
                                  </p:childTnLst>
                                </p:cTn>
                              </p:par>
                              <p:par>
                                <p:cTn id="113" presetID="31" presetClass="entr" presetSubtype="0" repeatCount="indefinite" fill="hold" nodeType="with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p:cTn id="115" dur="1000" fill="hold"/>
                                        <p:tgtEl>
                                          <p:spTgt spid="21"/>
                                        </p:tgtEl>
                                        <p:attrNameLst>
                                          <p:attrName>ppt_w</p:attrName>
                                        </p:attrNameLst>
                                      </p:cBhvr>
                                      <p:tavLst>
                                        <p:tav tm="0">
                                          <p:val>
                                            <p:fltVal val="0"/>
                                          </p:val>
                                        </p:tav>
                                        <p:tav tm="100000">
                                          <p:val>
                                            <p:strVal val="#ppt_w"/>
                                          </p:val>
                                        </p:tav>
                                      </p:tavLst>
                                    </p:anim>
                                    <p:anim calcmode="lin" valueType="num">
                                      <p:cBhvr>
                                        <p:cTn id="116" dur="1000" fill="hold"/>
                                        <p:tgtEl>
                                          <p:spTgt spid="21"/>
                                        </p:tgtEl>
                                        <p:attrNameLst>
                                          <p:attrName>ppt_h</p:attrName>
                                        </p:attrNameLst>
                                      </p:cBhvr>
                                      <p:tavLst>
                                        <p:tav tm="0">
                                          <p:val>
                                            <p:fltVal val="0"/>
                                          </p:val>
                                        </p:tav>
                                        <p:tav tm="100000">
                                          <p:val>
                                            <p:strVal val="#ppt_h"/>
                                          </p:val>
                                        </p:tav>
                                      </p:tavLst>
                                    </p:anim>
                                    <p:anim calcmode="lin" valueType="num">
                                      <p:cBhvr>
                                        <p:cTn id="117" dur="1000" fill="hold"/>
                                        <p:tgtEl>
                                          <p:spTgt spid="21"/>
                                        </p:tgtEl>
                                        <p:attrNameLst>
                                          <p:attrName>style.rotation</p:attrName>
                                        </p:attrNameLst>
                                      </p:cBhvr>
                                      <p:tavLst>
                                        <p:tav tm="0">
                                          <p:val>
                                            <p:fltVal val="90"/>
                                          </p:val>
                                        </p:tav>
                                        <p:tav tm="100000">
                                          <p:val>
                                            <p:fltVal val="0"/>
                                          </p:val>
                                        </p:tav>
                                      </p:tavLst>
                                    </p:anim>
                                    <p:animEffect transition="in" filter="fade">
                                      <p:cBhvr>
                                        <p:cTn id="118" dur="1000"/>
                                        <p:tgtEl>
                                          <p:spTgt spid="21"/>
                                        </p:tgtEl>
                                      </p:cBhvr>
                                    </p:animEffect>
                                  </p:childTnLst>
                                </p:cTn>
                              </p:par>
                              <p:par>
                                <p:cTn id="119" presetID="31" presetClass="entr" presetSubtype="0" repeatCount="indefinite" fill="hold" nodeType="withEffect">
                                  <p:stCondLst>
                                    <p:cond delay="0"/>
                                  </p:stCondLst>
                                  <p:childTnLst>
                                    <p:set>
                                      <p:cBhvr>
                                        <p:cTn id="120" dur="1" fill="hold">
                                          <p:stCondLst>
                                            <p:cond delay="0"/>
                                          </p:stCondLst>
                                        </p:cTn>
                                        <p:tgtEl>
                                          <p:spTgt spid="22"/>
                                        </p:tgtEl>
                                        <p:attrNameLst>
                                          <p:attrName>style.visibility</p:attrName>
                                        </p:attrNameLst>
                                      </p:cBhvr>
                                      <p:to>
                                        <p:strVal val="visible"/>
                                      </p:to>
                                    </p:set>
                                    <p:anim calcmode="lin" valueType="num">
                                      <p:cBhvr>
                                        <p:cTn id="121" dur="1000" fill="hold"/>
                                        <p:tgtEl>
                                          <p:spTgt spid="22"/>
                                        </p:tgtEl>
                                        <p:attrNameLst>
                                          <p:attrName>ppt_w</p:attrName>
                                        </p:attrNameLst>
                                      </p:cBhvr>
                                      <p:tavLst>
                                        <p:tav tm="0">
                                          <p:val>
                                            <p:fltVal val="0"/>
                                          </p:val>
                                        </p:tav>
                                        <p:tav tm="100000">
                                          <p:val>
                                            <p:strVal val="#ppt_w"/>
                                          </p:val>
                                        </p:tav>
                                      </p:tavLst>
                                    </p:anim>
                                    <p:anim calcmode="lin" valueType="num">
                                      <p:cBhvr>
                                        <p:cTn id="122" dur="1000" fill="hold"/>
                                        <p:tgtEl>
                                          <p:spTgt spid="22"/>
                                        </p:tgtEl>
                                        <p:attrNameLst>
                                          <p:attrName>ppt_h</p:attrName>
                                        </p:attrNameLst>
                                      </p:cBhvr>
                                      <p:tavLst>
                                        <p:tav tm="0">
                                          <p:val>
                                            <p:fltVal val="0"/>
                                          </p:val>
                                        </p:tav>
                                        <p:tav tm="100000">
                                          <p:val>
                                            <p:strVal val="#ppt_h"/>
                                          </p:val>
                                        </p:tav>
                                      </p:tavLst>
                                    </p:anim>
                                    <p:anim calcmode="lin" valueType="num">
                                      <p:cBhvr>
                                        <p:cTn id="123" dur="1000" fill="hold"/>
                                        <p:tgtEl>
                                          <p:spTgt spid="22"/>
                                        </p:tgtEl>
                                        <p:attrNameLst>
                                          <p:attrName>style.rotation</p:attrName>
                                        </p:attrNameLst>
                                      </p:cBhvr>
                                      <p:tavLst>
                                        <p:tav tm="0">
                                          <p:val>
                                            <p:fltVal val="90"/>
                                          </p:val>
                                        </p:tav>
                                        <p:tav tm="100000">
                                          <p:val>
                                            <p:fltVal val="0"/>
                                          </p:val>
                                        </p:tav>
                                      </p:tavLst>
                                    </p:anim>
                                    <p:animEffect transition="in" filter="fade">
                                      <p:cBhvr>
                                        <p:cTn id="124" dur="1000"/>
                                        <p:tgtEl>
                                          <p:spTgt spid="22"/>
                                        </p:tgtEl>
                                      </p:cBhvr>
                                    </p:animEffect>
                                  </p:childTnLst>
                                </p:cTn>
                              </p:par>
                              <p:par>
                                <p:cTn id="125" presetID="31" presetClass="entr" presetSubtype="0" repeatCount="indefinite" fill="hold" nodeType="withEffect">
                                  <p:stCondLst>
                                    <p:cond delay="0"/>
                                  </p:stCondLst>
                                  <p:childTnLst>
                                    <p:set>
                                      <p:cBhvr>
                                        <p:cTn id="126" dur="1" fill="hold">
                                          <p:stCondLst>
                                            <p:cond delay="0"/>
                                          </p:stCondLst>
                                        </p:cTn>
                                        <p:tgtEl>
                                          <p:spTgt spid="23"/>
                                        </p:tgtEl>
                                        <p:attrNameLst>
                                          <p:attrName>style.visibility</p:attrName>
                                        </p:attrNameLst>
                                      </p:cBhvr>
                                      <p:to>
                                        <p:strVal val="visible"/>
                                      </p:to>
                                    </p:set>
                                    <p:anim calcmode="lin" valueType="num">
                                      <p:cBhvr>
                                        <p:cTn id="127" dur="1000" fill="hold"/>
                                        <p:tgtEl>
                                          <p:spTgt spid="23"/>
                                        </p:tgtEl>
                                        <p:attrNameLst>
                                          <p:attrName>ppt_w</p:attrName>
                                        </p:attrNameLst>
                                      </p:cBhvr>
                                      <p:tavLst>
                                        <p:tav tm="0">
                                          <p:val>
                                            <p:fltVal val="0"/>
                                          </p:val>
                                        </p:tav>
                                        <p:tav tm="100000">
                                          <p:val>
                                            <p:strVal val="#ppt_w"/>
                                          </p:val>
                                        </p:tav>
                                      </p:tavLst>
                                    </p:anim>
                                    <p:anim calcmode="lin" valueType="num">
                                      <p:cBhvr>
                                        <p:cTn id="128" dur="1000" fill="hold"/>
                                        <p:tgtEl>
                                          <p:spTgt spid="23"/>
                                        </p:tgtEl>
                                        <p:attrNameLst>
                                          <p:attrName>ppt_h</p:attrName>
                                        </p:attrNameLst>
                                      </p:cBhvr>
                                      <p:tavLst>
                                        <p:tav tm="0">
                                          <p:val>
                                            <p:fltVal val="0"/>
                                          </p:val>
                                        </p:tav>
                                        <p:tav tm="100000">
                                          <p:val>
                                            <p:strVal val="#ppt_h"/>
                                          </p:val>
                                        </p:tav>
                                      </p:tavLst>
                                    </p:anim>
                                    <p:anim calcmode="lin" valueType="num">
                                      <p:cBhvr>
                                        <p:cTn id="129" dur="1000" fill="hold"/>
                                        <p:tgtEl>
                                          <p:spTgt spid="23"/>
                                        </p:tgtEl>
                                        <p:attrNameLst>
                                          <p:attrName>style.rotation</p:attrName>
                                        </p:attrNameLst>
                                      </p:cBhvr>
                                      <p:tavLst>
                                        <p:tav tm="0">
                                          <p:val>
                                            <p:fltVal val="90"/>
                                          </p:val>
                                        </p:tav>
                                        <p:tav tm="100000">
                                          <p:val>
                                            <p:fltVal val="0"/>
                                          </p:val>
                                        </p:tav>
                                      </p:tavLst>
                                    </p:anim>
                                    <p:animEffect transition="in" filter="fade">
                                      <p:cBhvr>
                                        <p:cTn id="130" dur="1000"/>
                                        <p:tgtEl>
                                          <p:spTgt spid="23"/>
                                        </p:tgtEl>
                                      </p:cBhvr>
                                    </p:animEffect>
                                  </p:childTnLst>
                                </p:cTn>
                              </p:par>
                              <p:par>
                                <p:cTn id="131" presetID="31" presetClass="entr" presetSubtype="0" repeatCount="indefinite" fill="hold" nodeType="with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p:cTn id="133" dur="1000" fill="hold"/>
                                        <p:tgtEl>
                                          <p:spTgt spid="24"/>
                                        </p:tgtEl>
                                        <p:attrNameLst>
                                          <p:attrName>ppt_w</p:attrName>
                                        </p:attrNameLst>
                                      </p:cBhvr>
                                      <p:tavLst>
                                        <p:tav tm="0">
                                          <p:val>
                                            <p:fltVal val="0"/>
                                          </p:val>
                                        </p:tav>
                                        <p:tav tm="100000">
                                          <p:val>
                                            <p:strVal val="#ppt_w"/>
                                          </p:val>
                                        </p:tav>
                                      </p:tavLst>
                                    </p:anim>
                                    <p:anim calcmode="lin" valueType="num">
                                      <p:cBhvr>
                                        <p:cTn id="134" dur="1000" fill="hold"/>
                                        <p:tgtEl>
                                          <p:spTgt spid="24"/>
                                        </p:tgtEl>
                                        <p:attrNameLst>
                                          <p:attrName>ppt_h</p:attrName>
                                        </p:attrNameLst>
                                      </p:cBhvr>
                                      <p:tavLst>
                                        <p:tav tm="0">
                                          <p:val>
                                            <p:fltVal val="0"/>
                                          </p:val>
                                        </p:tav>
                                        <p:tav tm="100000">
                                          <p:val>
                                            <p:strVal val="#ppt_h"/>
                                          </p:val>
                                        </p:tav>
                                      </p:tavLst>
                                    </p:anim>
                                    <p:anim calcmode="lin" valueType="num">
                                      <p:cBhvr>
                                        <p:cTn id="135" dur="1000" fill="hold"/>
                                        <p:tgtEl>
                                          <p:spTgt spid="24"/>
                                        </p:tgtEl>
                                        <p:attrNameLst>
                                          <p:attrName>style.rotation</p:attrName>
                                        </p:attrNameLst>
                                      </p:cBhvr>
                                      <p:tavLst>
                                        <p:tav tm="0">
                                          <p:val>
                                            <p:fltVal val="90"/>
                                          </p:val>
                                        </p:tav>
                                        <p:tav tm="100000">
                                          <p:val>
                                            <p:fltVal val="0"/>
                                          </p:val>
                                        </p:tav>
                                      </p:tavLst>
                                    </p:anim>
                                    <p:animEffect transition="in" filter="fade">
                                      <p:cBhvr>
                                        <p:cTn id="136" dur="1000"/>
                                        <p:tgtEl>
                                          <p:spTgt spid="24"/>
                                        </p:tgtEl>
                                      </p:cBhvr>
                                    </p:animEffect>
                                  </p:childTnLst>
                                </p:cTn>
                              </p:par>
                              <p:par>
                                <p:cTn id="137" presetID="31" presetClass="entr" presetSubtype="0" repeatCount="indefinite" fill="hold" nodeType="withEffect">
                                  <p:stCondLst>
                                    <p:cond delay="0"/>
                                  </p:stCondLst>
                                  <p:childTnLst>
                                    <p:set>
                                      <p:cBhvr>
                                        <p:cTn id="138" dur="1" fill="hold">
                                          <p:stCondLst>
                                            <p:cond delay="0"/>
                                          </p:stCondLst>
                                        </p:cTn>
                                        <p:tgtEl>
                                          <p:spTgt spid="25"/>
                                        </p:tgtEl>
                                        <p:attrNameLst>
                                          <p:attrName>style.visibility</p:attrName>
                                        </p:attrNameLst>
                                      </p:cBhvr>
                                      <p:to>
                                        <p:strVal val="visible"/>
                                      </p:to>
                                    </p:set>
                                    <p:anim calcmode="lin" valueType="num">
                                      <p:cBhvr>
                                        <p:cTn id="139" dur="1000" fill="hold"/>
                                        <p:tgtEl>
                                          <p:spTgt spid="25"/>
                                        </p:tgtEl>
                                        <p:attrNameLst>
                                          <p:attrName>ppt_w</p:attrName>
                                        </p:attrNameLst>
                                      </p:cBhvr>
                                      <p:tavLst>
                                        <p:tav tm="0">
                                          <p:val>
                                            <p:fltVal val="0"/>
                                          </p:val>
                                        </p:tav>
                                        <p:tav tm="100000">
                                          <p:val>
                                            <p:strVal val="#ppt_w"/>
                                          </p:val>
                                        </p:tav>
                                      </p:tavLst>
                                    </p:anim>
                                    <p:anim calcmode="lin" valueType="num">
                                      <p:cBhvr>
                                        <p:cTn id="140" dur="1000" fill="hold"/>
                                        <p:tgtEl>
                                          <p:spTgt spid="25"/>
                                        </p:tgtEl>
                                        <p:attrNameLst>
                                          <p:attrName>ppt_h</p:attrName>
                                        </p:attrNameLst>
                                      </p:cBhvr>
                                      <p:tavLst>
                                        <p:tav tm="0">
                                          <p:val>
                                            <p:fltVal val="0"/>
                                          </p:val>
                                        </p:tav>
                                        <p:tav tm="100000">
                                          <p:val>
                                            <p:strVal val="#ppt_h"/>
                                          </p:val>
                                        </p:tav>
                                      </p:tavLst>
                                    </p:anim>
                                    <p:anim calcmode="lin" valueType="num">
                                      <p:cBhvr>
                                        <p:cTn id="141" dur="1000" fill="hold"/>
                                        <p:tgtEl>
                                          <p:spTgt spid="25"/>
                                        </p:tgtEl>
                                        <p:attrNameLst>
                                          <p:attrName>style.rotation</p:attrName>
                                        </p:attrNameLst>
                                      </p:cBhvr>
                                      <p:tavLst>
                                        <p:tav tm="0">
                                          <p:val>
                                            <p:fltVal val="90"/>
                                          </p:val>
                                        </p:tav>
                                        <p:tav tm="100000">
                                          <p:val>
                                            <p:fltVal val="0"/>
                                          </p:val>
                                        </p:tav>
                                      </p:tavLst>
                                    </p:anim>
                                    <p:animEffect transition="in" filter="fade">
                                      <p:cBhvr>
                                        <p:cTn id="14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505200"/>
            <a:ext cx="9144000" cy="3352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4099" name="Rectangle 6"/>
          <p:cNvSpPr>
            <a:spLocks noChangeArrowheads="1"/>
          </p:cNvSpPr>
          <p:nvPr/>
        </p:nvSpPr>
        <p:spPr bwMode="auto">
          <a:xfrm>
            <a:off x="0" y="-323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vi-VN" altLang="vi-VN" sz="3600">
              <a:latin typeface=".VnAristote" panose="020B7200000000000000" pitchFamily="34" charset="0"/>
            </a:endParaRPr>
          </a:p>
        </p:txBody>
      </p:sp>
      <p:sp>
        <p:nvSpPr>
          <p:cNvPr id="5126" name="Rectangle 8"/>
          <p:cNvSpPr>
            <a:spLocks noChangeArrowheads="1"/>
          </p:cNvSpPr>
          <p:nvPr/>
        </p:nvSpPr>
        <p:spPr bwMode="auto">
          <a:xfrm>
            <a:off x="1371600" y="563563"/>
            <a:ext cx="6324600" cy="59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r>
              <a:rPr lang="en-US" altLang="vi-VN" dirty="0" smtClean="0">
                <a:solidFill>
                  <a:schemeClr val="accent2"/>
                </a:solidFill>
              </a:rPr>
              <a:t>           </a:t>
            </a:r>
            <a:r>
              <a:rPr lang="en-US" altLang="vi-VN" sz="3200" b="1" dirty="0" smtClean="0">
                <a:solidFill>
                  <a:srgbClr val="FF912B"/>
                </a:solidFill>
                <a:latin typeface="#9Slide05 Garris" pitchFamily="2" charset="0"/>
                <a:ea typeface="+mj-ea"/>
                <a:cs typeface="+mj-cs"/>
              </a:rPr>
              <a:t>MỤC TIÊU BÀI HỌC</a:t>
            </a:r>
            <a:endParaRPr lang="en-US" altLang="vi-VN" sz="3200" b="1" dirty="0">
              <a:solidFill>
                <a:srgbClr val="FF912B"/>
              </a:solidFill>
              <a:latin typeface="#9Slide05 Garris" pitchFamily="2" charset="0"/>
              <a:ea typeface="+mj-ea"/>
              <a:cs typeface="+mj-cs"/>
            </a:endParaRPr>
          </a:p>
        </p:txBody>
      </p:sp>
      <p:sp>
        <p:nvSpPr>
          <p:cNvPr id="11" name="Text Box 11"/>
          <p:cNvSpPr txBox="1">
            <a:spLocks noChangeArrowheads="1"/>
          </p:cNvSpPr>
          <p:nvPr/>
        </p:nvSpPr>
        <p:spPr bwMode="auto">
          <a:xfrm>
            <a:off x="457200" y="1290638"/>
            <a:ext cx="8153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vi-VN" sz="2800" dirty="0" smtClean="0">
                <a:solidFill>
                  <a:srgbClr val="0000FF"/>
                </a:solidFill>
                <a:latin typeface=".VnTime" panose="020B7200000000000000" pitchFamily="34" charset="0"/>
              </a:rPr>
              <a:t>-</a:t>
            </a:r>
            <a:r>
              <a:rPr lang="en-US" sz="2800" dirty="0" err="1" smtClean="0">
                <a:solidFill>
                  <a:srgbClr val="00B0F0"/>
                </a:solidFill>
              </a:rPr>
              <a:t>Kể</a:t>
            </a:r>
            <a:r>
              <a:rPr lang="en-US" sz="2800" dirty="0" smtClean="0">
                <a:solidFill>
                  <a:srgbClr val="00B0F0"/>
                </a:solidFill>
              </a:rPr>
              <a:t> </a:t>
            </a:r>
            <a:r>
              <a:rPr lang="en-US" sz="2800" dirty="0" err="1">
                <a:solidFill>
                  <a:srgbClr val="00B0F0"/>
                </a:solidFill>
              </a:rPr>
              <a:t>được</a:t>
            </a:r>
            <a:r>
              <a:rPr lang="en-US" sz="2800" dirty="0">
                <a:solidFill>
                  <a:srgbClr val="00B0F0"/>
                </a:solidFill>
              </a:rPr>
              <a:t> </a:t>
            </a:r>
            <a:r>
              <a:rPr lang="en-US" sz="2800" dirty="0" err="1">
                <a:solidFill>
                  <a:srgbClr val="00B0F0"/>
                </a:solidFill>
              </a:rPr>
              <a:t>tên</a:t>
            </a:r>
            <a:r>
              <a:rPr lang="en-US" sz="2800" dirty="0">
                <a:solidFill>
                  <a:srgbClr val="00B0F0"/>
                </a:solidFill>
              </a:rPr>
              <a:t> </a:t>
            </a:r>
            <a:r>
              <a:rPr lang="en-US" sz="2800" dirty="0" err="1">
                <a:solidFill>
                  <a:srgbClr val="00B0F0"/>
                </a:solidFill>
              </a:rPr>
              <a:t>và</a:t>
            </a:r>
            <a:r>
              <a:rPr lang="en-US" sz="2800" dirty="0">
                <a:solidFill>
                  <a:srgbClr val="00B0F0"/>
                </a:solidFill>
              </a:rPr>
              <a:t> </a:t>
            </a:r>
            <a:r>
              <a:rPr lang="en-US" sz="2800" dirty="0" err="1">
                <a:solidFill>
                  <a:srgbClr val="00B0F0"/>
                </a:solidFill>
              </a:rPr>
              <a:t>công</a:t>
            </a:r>
            <a:r>
              <a:rPr lang="en-US" sz="2800" dirty="0">
                <a:solidFill>
                  <a:srgbClr val="00B0F0"/>
                </a:solidFill>
              </a:rPr>
              <a:t> </a:t>
            </a:r>
            <a:r>
              <a:rPr lang="en-US" sz="2800" dirty="0" err="1">
                <a:solidFill>
                  <a:srgbClr val="00B0F0"/>
                </a:solidFill>
              </a:rPr>
              <a:t>dụng</a:t>
            </a:r>
            <a:r>
              <a:rPr lang="en-US" sz="2800" dirty="0">
                <a:solidFill>
                  <a:srgbClr val="00B0F0"/>
                </a:solidFill>
              </a:rPr>
              <a:t> </a:t>
            </a:r>
            <a:r>
              <a:rPr lang="en-US" sz="2800" dirty="0" err="1">
                <a:solidFill>
                  <a:srgbClr val="00B0F0"/>
                </a:solidFill>
              </a:rPr>
              <a:t>một</a:t>
            </a:r>
            <a:r>
              <a:rPr lang="en-US" sz="2800" dirty="0">
                <a:solidFill>
                  <a:srgbClr val="00B0F0"/>
                </a:solidFill>
              </a:rPr>
              <a:t> </a:t>
            </a:r>
            <a:r>
              <a:rPr lang="en-US" sz="2800" dirty="0" err="1">
                <a:solidFill>
                  <a:srgbClr val="00B0F0"/>
                </a:solidFill>
              </a:rPr>
              <a:t>số</a:t>
            </a:r>
            <a:r>
              <a:rPr lang="en-US" sz="2800" dirty="0">
                <a:solidFill>
                  <a:srgbClr val="00B0F0"/>
                </a:solidFill>
              </a:rPr>
              <a:t> </a:t>
            </a:r>
            <a:r>
              <a:rPr lang="en-US" sz="2800" dirty="0" err="1">
                <a:solidFill>
                  <a:srgbClr val="00B0F0"/>
                </a:solidFill>
              </a:rPr>
              <a:t>đồ</a:t>
            </a:r>
            <a:r>
              <a:rPr lang="en-US" sz="2800" dirty="0">
                <a:solidFill>
                  <a:srgbClr val="00B0F0"/>
                </a:solidFill>
              </a:rPr>
              <a:t> </a:t>
            </a:r>
            <a:r>
              <a:rPr lang="en-US" sz="2800" dirty="0" err="1">
                <a:solidFill>
                  <a:srgbClr val="00B0F0"/>
                </a:solidFill>
              </a:rPr>
              <a:t>dùng</a:t>
            </a:r>
            <a:r>
              <a:rPr lang="en-US" sz="2800" dirty="0">
                <a:solidFill>
                  <a:srgbClr val="00B0F0"/>
                </a:solidFill>
              </a:rPr>
              <a:t> </a:t>
            </a:r>
            <a:r>
              <a:rPr lang="en-US" sz="2800" dirty="0" err="1">
                <a:solidFill>
                  <a:srgbClr val="00B0F0"/>
                </a:solidFill>
              </a:rPr>
              <a:t>điện</a:t>
            </a:r>
            <a:r>
              <a:rPr lang="en-US" sz="2800" dirty="0">
                <a:solidFill>
                  <a:srgbClr val="00B0F0"/>
                </a:solidFill>
              </a:rPr>
              <a:t> </a:t>
            </a:r>
            <a:r>
              <a:rPr lang="en-US" sz="2800" dirty="0" err="1">
                <a:solidFill>
                  <a:srgbClr val="00B0F0"/>
                </a:solidFill>
              </a:rPr>
              <a:t>trong</a:t>
            </a:r>
            <a:r>
              <a:rPr lang="en-US" sz="2800" dirty="0">
                <a:solidFill>
                  <a:srgbClr val="00B0F0"/>
                </a:solidFill>
              </a:rPr>
              <a:t> </a:t>
            </a:r>
            <a:r>
              <a:rPr lang="en-US" sz="2800" dirty="0" err="1">
                <a:solidFill>
                  <a:srgbClr val="00B0F0"/>
                </a:solidFill>
              </a:rPr>
              <a:t>gia</a:t>
            </a:r>
            <a:r>
              <a:rPr lang="en-US" sz="2800" dirty="0">
                <a:solidFill>
                  <a:srgbClr val="00B0F0"/>
                </a:solidFill>
              </a:rPr>
              <a:t> </a:t>
            </a:r>
            <a:r>
              <a:rPr lang="en-US" sz="2800" dirty="0" err="1">
                <a:solidFill>
                  <a:srgbClr val="00B0F0"/>
                </a:solidFill>
              </a:rPr>
              <a:t>đình</a:t>
            </a:r>
            <a:endParaRPr lang="en-US" sz="2800" dirty="0">
              <a:solidFill>
                <a:srgbClr val="00B0F0"/>
              </a:solidFill>
            </a:endParaRPr>
          </a:p>
        </p:txBody>
      </p:sp>
      <p:sp>
        <p:nvSpPr>
          <p:cNvPr id="12" name="Text Box 11"/>
          <p:cNvSpPr txBox="1">
            <a:spLocks noChangeArrowheads="1"/>
          </p:cNvSpPr>
          <p:nvPr/>
        </p:nvSpPr>
        <p:spPr bwMode="auto">
          <a:xfrm>
            <a:off x="495300" y="2308225"/>
            <a:ext cx="8153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vi-VN" sz="2800" dirty="0" smtClean="0">
                <a:solidFill>
                  <a:srgbClr val="00B0F0"/>
                </a:solidFill>
              </a:rPr>
              <a:t>-</a:t>
            </a:r>
            <a:r>
              <a:rPr lang="en-US" sz="2800" dirty="0" err="1" smtClean="0">
                <a:solidFill>
                  <a:srgbClr val="00B0F0"/>
                </a:solidFill>
              </a:rPr>
              <a:t>Nêu</a:t>
            </a:r>
            <a:r>
              <a:rPr lang="en-US" sz="2800" dirty="0" smtClean="0">
                <a:solidFill>
                  <a:srgbClr val="00B0F0"/>
                </a:solidFill>
              </a:rPr>
              <a:t> </a:t>
            </a:r>
            <a:r>
              <a:rPr lang="en-US" sz="2800" dirty="0" err="1">
                <a:solidFill>
                  <a:srgbClr val="00B0F0"/>
                </a:solidFill>
              </a:rPr>
              <a:t>được</a:t>
            </a:r>
            <a:r>
              <a:rPr lang="en-US" sz="2800" dirty="0">
                <a:solidFill>
                  <a:srgbClr val="00B0F0"/>
                </a:solidFill>
              </a:rPr>
              <a:t> </a:t>
            </a:r>
            <a:r>
              <a:rPr lang="en-US" sz="2800" dirty="0" err="1">
                <a:solidFill>
                  <a:srgbClr val="00B0F0"/>
                </a:solidFill>
              </a:rPr>
              <a:t>các</a:t>
            </a:r>
            <a:r>
              <a:rPr lang="en-US" sz="2800" dirty="0">
                <a:solidFill>
                  <a:srgbClr val="00B0F0"/>
                </a:solidFill>
              </a:rPr>
              <a:t> </a:t>
            </a:r>
            <a:r>
              <a:rPr lang="en-US" sz="2800" dirty="0" err="1">
                <a:solidFill>
                  <a:srgbClr val="00B0F0"/>
                </a:solidFill>
              </a:rPr>
              <a:t>lựa</a:t>
            </a:r>
            <a:r>
              <a:rPr lang="en-US" sz="2800" dirty="0">
                <a:solidFill>
                  <a:srgbClr val="00B0F0"/>
                </a:solidFill>
              </a:rPr>
              <a:t> </a:t>
            </a:r>
            <a:r>
              <a:rPr lang="en-US" sz="2800" dirty="0" err="1">
                <a:solidFill>
                  <a:srgbClr val="00B0F0"/>
                </a:solidFill>
              </a:rPr>
              <a:t>chọn</a:t>
            </a:r>
            <a:r>
              <a:rPr lang="en-US" sz="2800" dirty="0">
                <a:solidFill>
                  <a:srgbClr val="00B0F0"/>
                </a:solidFill>
              </a:rPr>
              <a:t> </a:t>
            </a:r>
            <a:r>
              <a:rPr lang="en-US" sz="2800" dirty="0" err="1">
                <a:solidFill>
                  <a:srgbClr val="00B0F0"/>
                </a:solidFill>
              </a:rPr>
              <a:t>và</a:t>
            </a:r>
            <a:r>
              <a:rPr lang="en-US" sz="2800" dirty="0">
                <a:solidFill>
                  <a:srgbClr val="00B0F0"/>
                </a:solidFill>
              </a:rPr>
              <a:t> </a:t>
            </a:r>
            <a:r>
              <a:rPr lang="en-US" sz="2800" dirty="0" err="1">
                <a:solidFill>
                  <a:srgbClr val="00B0F0"/>
                </a:solidFill>
              </a:rPr>
              <a:t>một</a:t>
            </a:r>
            <a:r>
              <a:rPr lang="en-US" sz="2800" dirty="0">
                <a:solidFill>
                  <a:srgbClr val="00B0F0"/>
                </a:solidFill>
              </a:rPr>
              <a:t> </a:t>
            </a:r>
            <a:r>
              <a:rPr lang="en-US" sz="2800" dirty="0" err="1">
                <a:solidFill>
                  <a:srgbClr val="00B0F0"/>
                </a:solidFill>
              </a:rPr>
              <a:t>số</a:t>
            </a:r>
            <a:r>
              <a:rPr lang="en-US" sz="2800" dirty="0">
                <a:solidFill>
                  <a:srgbClr val="00B0F0"/>
                </a:solidFill>
              </a:rPr>
              <a:t> </a:t>
            </a:r>
            <a:r>
              <a:rPr lang="en-US" sz="2800" dirty="0" err="1">
                <a:solidFill>
                  <a:srgbClr val="00B0F0"/>
                </a:solidFill>
              </a:rPr>
              <a:t>lưu</a:t>
            </a:r>
            <a:r>
              <a:rPr lang="en-US" sz="2800" dirty="0">
                <a:solidFill>
                  <a:srgbClr val="00B0F0"/>
                </a:solidFill>
              </a:rPr>
              <a:t> ý </a:t>
            </a:r>
            <a:r>
              <a:rPr lang="en-US" sz="2800" dirty="0" err="1">
                <a:solidFill>
                  <a:srgbClr val="00B0F0"/>
                </a:solidFill>
              </a:rPr>
              <a:t>khi</a:t>
            </a:r>
            <a:r>
              <a:rPr lang="en-US" sz="2800" dirty="0">
                <a:solidFill>
                  <a:srgbClr val="00B0F0"/>
                </a:solidFill>
              </a:rPr>
              <a:t> </a:t>
            </a:r>
            <a:r>
              <a:rPr lang="en-US" sz="2800" dirty="0" err="1">
                <a:solidFill>
                  <a:srgbClr val="00B0F0"/>
                </a:solidFill>
              </a:rPr>
              <a:t>sử</a:t>
            </a:r>
            <a:r>
              <a:rPr lang="en-US" sz="2800" dirty="0">
                <a:solidFill>
                  <a:srgbClr val="00B0F0"/>
                </a:solidFill>
              </a:rPr>
              <a:t> </a:t>
            </a:r>
            <a:r>
              <a:rPr lang="en-US" sz="2800" dirty="0" err="1">
                <a:solidFill>
                  <a:srgbClr val="00B0F0"/>
                </a:solidFill>
              </a:rPr>
              <a:t>dụng</a:t>
            </a:r>
            <a:r>
              <a:rPr lang="en-US" sz="2800" dirty="0">
                <a:solidFill>
                  <a:srgbClr val="00B0F0"/>
                </a:solidFill>
              </a:rPr>
              <a:t> </a:t>
            </a:r>
            <a:r>
              <a:rPr lang="en-US" sz="2800" dirty="0" err="1">
                <a:solidFill>
                  <a:srgbClr val="00B0F0"/>
                </a:solidFill>
              </a:rPr>
              <a:t>đồ</a:t>
            </a:r>
            <a:r>
              <a:rPr lang="en-US" sz="2800" dirty="0">
                <a:solidFill>
                  <a:srgbClr val="00B0F0"/>
                </a:solidFill>
              </a:rPr>
              <a:t> </a:t>
            </a:r>
            <a:r>
              <a:rPr lang="en-US" sz="2800" dirty="0" err="1">
                <a:solidFill>
                  <a:srgbClr val="00B0F0"/>
                </a:solidFill>
              </a:rPr>
              <a:t>dùng</a:t>
            </a:r>
            <a:r>
              <a:rPr lang="en-US" sz="2800" dirty="0">
                <a:solidFill>
                  <a:srgbClr val="00B0F0"/>
                </a:solidFill>
              </a:rPr>
              <a:t> </a:t>
            </a:r>
            <a:r>
              <a:rPr lang="en-US" sz="2800" dirty="0" err="1">
                <a:solidFill>
                  <a:srgbClr val="00B0F0"/>
                </a:solidFill>
              </a:rPr>
              <a:t>điện</a:t>
            </a:r>
            <a:r>
              <a:rPr lang="en-US" sz="2800" dirty="0">
                <a:solidFill>
                  <a:srgbClr val="00B0F0"/>
                </a:solidFill>
              </a:rPr>
              <a:t> </a:t>
            </a:r>
            <a:r>
              <a:rPr lang="en-US" sz="2800" dirty="0" err="1">
                <a:solidFill>
                  <a:srgbClr val="00B0F0"/>
                </a:solidFill>
              </a:rPr>
              <a:t>trong</a:t>
            </a:r>
            <a:r>
              <a:rPr lang="en-US" sz="2800" dirty="0">
                <a:solidFill>
                  <a:srgbClr val="00B0F0"/>
                </a:solidFill>
              </a:rPr>
              <a:t> </a:t>
            </a:r>
            <a:r>
              <a:rPr lang="en-US" sz="2800" dirty="0" err="1">
                <a:solidFill>
                  <a:srgbClr val="00B0F0"/>
                </a:solidFill>
              </a:rPr>
              <a:t>gia</a:t>
            </a:r>
            <a:r>
              <a:rPr lang="en-US" sz="2800" dirty="0">
                <a:solidFill>
                  <a:srgbClr val="00B0F0"/>
                </a:solidFill>
              </a:rPr>
              <a:t> </a:t>
            </a:r>
            <a:r>
              <a:rPr lang="en-US" sz="2800" dirty="0" err="1">
                <a:solidFill>
                  <a:srgbClr val="00B0F0"/>
                </a:solidFill>
              </a:rPr>
              <a:t>đình</a:t>
            </a:r>
            <a:r>
              <a:rPr lang="en-US" sz="2800" dirty="0">
                <a:solidFill>
                  <a:srgbClr val="00B0F0"/>
                </a:solidFill>
              </a:rPr>
              <a:t> an </a:t>
            </a:r>
            <a:r>
              <a:rPr lang="en-US" sz="2800" dirty="0" err="1">
                <a:solidFill>
                  <a:srgbClr val="00B0F0"/>
                </a:solidFill>
              </a:rPr>
              <a:t>toàn</a:t>
            </a:r>
            <a:r>
              <a:rPr lang="en-US" sz="2800" dirty="0">
                <a:solidFill>
                  <a:srgbClr val="00B0F0"/>
                </a:solidFill>
              </a:rPr>
              <a:t> </a:t>
            </a:r>
            <a:r>
              <a:rPr lang="en-US" sz="2800" dirty="0" err="1">
                <a:solidFill>
                  <a:srgbClr val="00B0F0"/>
                </a:solidFill>
              </a:rPr>
              <a:t>và</a:t>
            </a:r>
            <a:r>
              <a:rPr lang="en-US" sz="2800" dirty="0">
                <a:solidFill>
                  <a:srgbClr val="00B0F0"/>
                </a:solidFill>
              </a:rPr>
              <a:t> </a:t>
            </a:r>
            <a:r>
              <a:rPr lang="en-US" sz="2800" dirty="0" err="1">
                <a:solidFill>
                  <a:srgbClr val="00B0F0"/>
                </a:solidFill>
              </a:rPr>
              <a:t>tiết</a:t>
            </a:r>
            <a:r>
              <a:rPr lang="en-US" sz="2800" dirty="0">
                <a:solidFill>
                  <a:srgbClr val="00B0F0"/>
                </a:solidFill>
              </a:rPr>
              <a:t> </a:t>
            </a:r>
            <a:r>
              <a:rPr lang="en-US" sz="2800" dirty="0" err="1">
                <a:solidFill>
                  <a:srgbClr val="00B0F0"/>
                </a:solidFill>
              </a:rPr>
              <a:t>kiệm</a:t>
            </a:r>
            <a:endParaRPr lang="en-US" sz="2800" dirty="0">
              <a:solidFill>
                <a:srgbClr val="00B0F0"/>
              </a:solidFill>
            </a:endParaRPr>
          </a:p>
        </p:txBody>
      </p:sp>
    </p:spTree>
    <p:extLst>
      <p:ext uri="{BB962C8B-B14F-4D97-AF65-F5344CB8AC3E}">
        <p14:creationId xmlns:p14="http://schemas.microsoft.com/office/powerpoint/2010/main" val="32987686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1750" fill="hold"/>
                                        <p:tgtEl>
                                          <p:spTgt spid="5126"/>
                                        </p:tgtEl>
                                        <p:attrNameLst>
                                          <p:attrName>ppt_x</p:attrName>
                                        </p:attrNameLst>
                                      </p:cBhvr>
                                      <p:tavLst>
                                        <p:tav tm="0">
                                          <p:val>
                                            <p:strVal val="0-#ppt_w/2"/>
                                          </p:val>
                                        </p:tav>
                                        <p:tav tm="100000">
                                          <p:val>
                                            <p:strVal val="#ppt_x"/>
                                          </p:val>
                                        </p:tav>
                                      </p:tavLst>
                                    </p:anim>
                                    <p:anim calcmode="lin" valueType="num">
                                      <p:cBhvr additive="base">
                                        <p:cTn id="8" dur="175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amond(in)">
                                      <p:cBhvr>
                                        <p:cTn id="13" dur="2000"/>
                                        <p:tgtEl>
                                          <p:spTgt spid="1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amond(in)">
                                      <p:cBhvr>
                                        <p:cTn id="1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itle 5"/>
          <p:cNvSpPr>
            <a:spLocks noGrp="1"/>
          </p:cNvSpPr>
          <p:nvPr>
            <p:ph type="title"/>
          </p:nvPr>
        </p:nvSpPr>
        <p:spPr>
          <a:xfrm>
            <a:off x="277091" y="2588230"/>
            <a:ext cx="8229600" cy="1143000"/>
          </a:xfrm>
        </p:spPr>
        <p:txBody>
          <a:bodyPr>
            <a:noAutofit/>
          </a:bodyPr>
          <a:lstStyle/>
          <a:p>
            <a:r>
              <a:rPr lang="en-US" sz="3200" dirty="0">
                <a:solidFill>
                  <a:srgbClr val="0070C0"/>
                </a:solidFill>
              </a:rPr>
              <a:t> </a:t>
            </a:r>
            <a:r>
              <a:rPr lang="vi-VN" sz="3200" dirty="0">
                <a:solidFill>
                  <a:srgbClr val="0070C0"/>
                </a:solidFill>
              </a:rPr>
              <a:t>Đồ dùng điện giúp nâng cao tiện ích trong gia đình như thế nào? Làm thế nào sử dụng  đồ dùng điện trong gia đình an toàn hiệu quả?</a:t>
            </a:r>
            <a:r>
              <a:rPr lang="vi-VN" dirty="0"/>
              <a:t/>
            </a:r>
            <a:br>
              <a:rPr lang="vi-VN" dirty="0"/>
            </a:br>
            <a:r>
              <a:rPr lang="vi-VN" dirty="0"/>
              <a:t/>
            </a:r>
            <a:br>
              <a:rPr lang="vi-VN" dirty="0"/>
            </a:br>
            <a:r>
              <a:rPr lang="en-US" dirty="0"/>
              <a:t/>
            </a:r>
            <a:br>
              <a:rPr lang="en-US" dirty="0"/>
            </a:br>
            <a:endParaRPr lang="en-US" sz="3200" dirty="0">
              <a:solidFill>
                <a:srgbClr val="0070C0"/>
              </a:solidFill>
            </a:endParaRPr>
          </a:p>
        </p:txBody>
      </p:sp>
      <p:pic>
        <p:nvPicPr>
          <p:cNvPr id="8" name="Picture 7"/>
          <p:cNvPicPr>
            <a:picLocks noChangeAspect="1"/>
          </p:cNvPicPr>
          <p:nvPr/>
        </p:nvPicPr>
        <p:blipFill>
          <a:blip r:embed="rId2"/>
          <a:stretch>
            <a:fillRect/>
          </a:stretch>
        </p:blipFill>
        <p:spPr>
          <a:xfrm>
            <a:off x="457200" y="309643"/>
            <a:ext cx="908383" cy="1072989"/>
          </a:xfrm>
          <a:prstGeom prst="rect">
            <a:avLst/>
          </a:prstGeom>
        </p:spPr>
      </p:pic>
      <p:pic>
        <p:nvPicPr>
          <p:cNvPr id="9" name="Picture 8"/>
          <p:cNvPicPr>
            <a:picLocks noChangeAspect="1"/>
          </p:cNvPicPr>
          <p:nvPr/>
        </p:nvPicPr>
        <p:blipFill>
          <a:blip r:embed="rId3"/>
          <a:stretch>
            <a:fillRect/>
          </a:stretch>
        </p:blipFill>
        <p:spPr>
          <a:xfrm>
            <a:off x="7696200" y="171946"/>
            <a:ext cx="838200" cy="894853"/>
          </a:xfrm>
          <a:prstGeom prst="rect">
            <a:avLst/>
          </a:prstGeom>
        </p:spPr>
      </p:pic>
    </p:spTree>
    <p:extLst>
      <p:ext uri="{BB962C8B-B14F-4D97-AF65-F5344CB8AC3E}">
        <p14:creationId xmlns:p14="http://schemas.microsoft.com/office/powerpoint/2010/main" val="879652517"/>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3" name="Rectangle 1"/>
          <p:cNvSpPr>
            <a:spLocks noChangeArrowheads="1"/>
          </p:cNvSpPr>
          <p:nvPr/>
        </p:nvSpPr>
        <p:spPr bwMode="auto">
          <a:xfrm>
            <a:off x="169863" y="203200"/>
            <a:ext cx="48220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smtClean="0">
                <a:solidFill>
                  <a:srgbClr val="339966"/>
                </a:solidFill>
              </a:rPr>
              <a:t>I</a:t>
            </a:r>
            <a:r>
              <a:rPr lang="en-US" sz="2800" b="1" u="sng" dirty="0" smtClean="0">
                <a:solidFill>
                  <a:srgbClr val="339966"/>
                </a:solidFill>
              </a:rPr>
              <a:t>. </a:t>
            </a:r>
            <a:r>
              <a:rPr lang="en-US" sz="2800" b="1" u="sng" dirty="0" err="1">
                <a:solidFill>
                  <a:srgbClr val="339966"/>
                </a:solidFill>
              </a:rPr>
              <a:t>Đ</a:t>
            </a:r>
            <a:r>
              <a:rPr lang="en-US" sz="2800" b="1" u="sng" dirty="0" err="1" smtClean="0">
                <a:solidFill>
                  <a:srgbClr val="339966"/>
                </a:solidFill>
              </a:rPr>
              <a:t>ồ</a:t>
            </a:r>
            <a:r>
              <a:rPr lang="en-US" sz="2800" b="1" u="sng" dirty="0" smtClean="0">
                <a:solidFill>
                  <a:srgbClr val="339966"/>
                </a:solidFill>
              </a:rPr>
              <a:t> </a:t>
            </a:r>
            <a:r>
              <a:rPr lang="en-US" sz="2800" b="1" u="sng" dirty="0" err="1">
                <a:solidFill>
                  <a:srgbClr val="339966"/>
                </a:solidFill>
              </a:rPr>
              <a:t>dùng</a:t>
            </a:r>
            <a:r>
              <a:rPr lang="en-US" sz="2800" b="1" u="sng" dirty="0">
                <a:solidFill>
                  <a:srgbClr val="339966"/>
                </a:solidFill>
              </a:rPr>
              <a:t> </a:t>
            </a:r>
            <a:r>
              <a:rPr lang="en-US" sz="2800" b="1" u="sng" dirty="0" err="1">
                <a:solidFill>
                  <a:srgbClr val="339966"/>
                </a:solidFill>
              </a:rPr>
              <a:t>điện</a:t>
            </a:r>
            <a:r>
              <a:rPr lang="en-US" sz="2800" b="1" u="sng" dirty="0">
                <a:solidFill>
                  <a:srgbClr val="339966"/>
                </a:solidFill>
              </a:rPr>
              <a:t> </a:t>
            </a:r>
            <a:r>
              <a:rPr lang="en-US" sz="2800" b="1" u="sng" dirty="0" err="1">
                <a:solidFill>
                  <a:srgbClr val="339966"/>
                </a:solidFill>
              </a:rPr>
              <a:t>trong</a:t>
            </a:r>
            <a:r>
              <a:rPr lang="en-US" sz="2800" b="1" u="sng" dirty="0">
                <a:solidFill>
                  <a:srgbClr val="339966"/>
                </a:solidFill>
              </a:rPr>
              <a:t> </a:t>
            </a:r>
            <a:r>
              <a:rPr lang="en-US" sz="2800" b="1" u="sng" dirty="0" err="1">
                <a:solidFill>
                  <a:srgbClr val="339966"/>
                </a:solidFill>
              </a:rPr>
              <a:t>gia</a:t>
            </a:r>
            <a:r>
              <a:rPr lang="en-US" sz="2800" b="1" u="sng" dirty="0">
                <a:solidFill>
                  <a:srgbClr val="339966"/>
                </a:solidFill>
              </a:rPr>
              <a:t> </a:t>
            </a:r>
            <a:r>
              <a:rPr lang="en-US" sz="2800" b="1" u="sng" dirty="0" err="1">
                <a:solidFill>
                  <a:srgbClr val="339966"/>
                </a:solidFill>
              </a:rPr>
              <a:t>đình</a:t>
            </a:r>
            <a:endParaRPr lang="en-US" altLang="vi-VN" sz="2800" b="1" u="sng" dirty="0">
              <a:solidFill>
                <a:srgbClr val="339966"/>
              </a:solidFill>
            </a:endParaRPr>
          </a:p>
        </p:txBody>
      </p:sp>
      <p:sp>
        <p:nvSpPr>
          <p:cNvPr id="14" name="Rectangle 13"/>
          <p:cNvSpPr/>
          <p:nvPr/>
        </p:nvSpPr>
        <p:spPr>
          <a:xfrm>
            <a:off x="798657" y="919313"/>
            <a:ext cx="6248082" cy="2246769"/>
          </a:xfrm>
          <a:prstGeom prst="rect">
            <a:avLst/>
          </a:prstGeom>
        </p:spPr>
        <p:txBody>
          <a:bodyPr wrap="square">
            <a:spAutoFit/>
          </a:bodyPr>
          <a:lstStyle/>
          <a:p>
            <a:r>
              <a:rPr lang="vi-VN" sz="2800" dirty="0" smtClean="0">
                <a:solidFill>
                  <a:srgbClr val="0070C0"/>
                </a:solidFill>
                <a:latin typeface="Times New Roman" panose="02020603050405020304" pitchFamily="18" charset="0"/>
                <a:cs typeface="Times New Roman" panose="02020603050405020304" pitchFamily="18" charset="0"/>
              </a:rPr>
              <a:t>Đồ </a:t>
            </a:r>
            <a:r>
              <a:rPr lang="vi-VN" sz="2800" dirty="0">
                <a:solidFill>
                  <a:srgbClr val="0070C0"/>
                </a:solidFill>
                <a:latin typeface="Times New Roman" panose="02020603050405020304" pitchFamily="18" charset="0"/>
                <a:cs typeface="Times New Roman" panose="02020603050405020304" pitchFamily="18" charset="0"/>
              </a:rPr>
              <a:t>dùng điện trong gia đình là các sản phẩm công nghệ hoạt động bằng năng lượng điện  phục vụ sinh hoạt trong gia đình</a:t>
            </a: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9" name="Picture 1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805" y="2698397"/>
            <a:ext cx="8078328" cy="5058481"/>
          </a:xfrm>
          <a:prstGeom prst="rect">
            <a:avLst/>
          </a:prstGeom>
        </p:spPr>
      </p:pic>
    </p:spTree>
    <p:extLst>
      <p:ext uri="{BB962C8B-B14F-4D97-AF65-F5344CB8AC3E}">
        <p14:creationId xmlns:p14="http://schemas.microsoft.com/office/powerpoint/2010/main" val="162101775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1+#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340" name="Freeform 19"/>
          <p:cNvSpPr>
            <a:spLocks/>
          </p:cNvSpPr>
          <p:nvPr/>
        </p:nvSpPr>
        <p:spPr bwMode="auto">
          <a:xfrm rot="5400000">
            <a:off x="1039661" y="-1350168"/>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0" name="Rectangle 9"/>
          <p:cNvSpPr/>
          <p:nvPr/>
        </p:nvSpPr>
        <p:spPr>
          <a:xfrm>
            <a:off x="748385" y="894520"/>
            <a:ext cx="8131877" cy="1569660"/>
          </a:xfrm>
          <a:prstGeom prst="rect">
            <a:avLst/>
          </a:prstGeom>
        </p:spPr>
        <p:txBody>
          <a:bodyPr wrap="square">
            <a:spAutoFit/>
          </a:bodyPr>
          <a:lstStyle/>
          <a:p>
            <a:r>
              <a:rPr lang="en-US" sz="3200" dirty="0" err="1" smtClean="0">
                <a:solidFill>
                  <a:srgbClr val="0070C0"/>
                </a:solidFill>
                <a:latin typeface="Times New Roman" panose="02020603050405020304" pitchFamily="18" charset="0"/>
                <a:ea typeface="+mj-ea"/>
                <a:cs typeface="Times New Roman" panose="02020603050405020304" pitchFamily="18" charset="0"/>
              </a:rPr>
              <a:t>Nêu</a:t>
            </a:r>
            <a:r>
              <a:rPr lang="en-US" sz="3200" dirty="0" smtClean="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tên</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gọi</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và</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cho</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biết</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công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dụng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của</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những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đồ</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dùng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điện</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trong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hình</a:t>
            </a:r>
            <a:r>
              <a:rPr lang="en-US" sz="3200" dirty="0">
                <a:solidFill>
                  <a:srgbClr val="0070C0"/>
                </a:solidFill>
                <a:latin typeface="Times New Roman" panose="02020603050405020304" pitchFamily="18" charset="0"/>
                <a:ea typeface="+mj-ea"/>
                <a:cs typeface="Times New Roman" panose="02020603050405020304" pitchFamily="18" charset="0"/>
              </a:rPr>
              <a:t> 10.1</a:t>
            </a:r>
            <a:br>
              <a:rPr lang="en-US" sz="3200" dirty="0">
                <a:solidFill>
                  <a:srgbClr val="0070C0"/>
                </a:solidFill>
                <a:latin typeface="Times New Roman" panose="02020603050405020304" pitchFamily="18" charset="0"/>
                <a:ea typeface="+mj-ea"/>
                <a:cs typeface="Times New Roman" panose="02020603050405020304" pitchFamily="18" charset="0"/>
              </a:rPr>
            </a:br>
            <a:r>
              <a:rPr lang="en-US" sz="3200" dirty="0">
                <a:solidFill>
                  <a:srgbClr val="0070C0"/>
                </a:solidFill>
                <a:latin typeface="Times New Roman" panose="02020603050405020304" pitchFamily="18" charset="0"/>
                <a:ea typeface="+mj-ea"/>
                <a:cs typeface="Times New Roman" panose="02020603050405020304" pitchFamily="18" charset="0"/>
              </a:rPr>
              <a:t> </a:t>
            </a:r>
          </a:p>
        </p:txBody>
      </p:sp>
      <p:sp>
        <p:nvSpPr>
          <p:cNvPr id="7" name="Freeform 6"/>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75810"/>
            <a:ext cx="84137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3"/>
          <p:cNvSpPr txBox="1">
            <a:spLocks/>
          </p:cNvSpPr>
          <p:nvPr/>
        </p:nvSpPr>
        <p:spPr>
          <a:xfrm>
            <a:off x="1792288" y="155160"/>
            <a:ext cx="1916112" cy="584200"/>
          </a:xfrm>
          <a:prstGeom prst="rect">
            <a:avLst/>
          </a:prstGeom>
        </p:spPr>
        <p:txBody>
          <a:bodyPr>
            <a:spAutoFit/>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defRPr>
            </a:lvl9pPr>
          </a:lstStyle>
          <a:p>
            <a:pPr>
              <a:defRPr/>
            </a:pPr>
            <a:r>
              <a:rPr lang="en-US" sz="3200" b="1" kern="0" dirty="0" err="1" smtClean="0">
                <a:solidFill>
                  <a:srgbClr val="FDC308"/>
                </a:solidFill>
                <a:latin typeface="#9Slide05 Habano" panose="02040603050506020204" pitchFamily="18" charset="0"/>
              </a:rPr>
              <a:t>Khám</a:t>
            </a:r>
            <a:r>
              <a:rPr lang="en-US" sz="3200" b="1" kern="0" dirty="0" smtClean="0">
                <a:solidFill>
                  <a:srgbClr val="FDC308"/>
                </a:solidFill>
                <a:latin typeface="#9Slide05 Habano" panose="02040603050506020204" pitchFamily="18" charset="0"/>
              </a:rPr>
              <a:t> </a:t>
            </a:r>
            <a:r>
              <a:rPr lang="en-US" sz="3200" b="1" kern="0" dirty="0" err="1" smtClean="0">
                <a:solidFill>
                  <a:srgbClr val="FDC308"/>
                </a:solidFill>
                <a:latin typeface="#9Slide05 Habano" panose="02040603050506020204" pitchFamily="18" charset="0"/>
              </a:rPr>
              <a:t>phá</a:t>
            </a:r>
            <a:endParaRPr lang="en-US" sz="3200" b="1" kern="0" dirty="0">
              <a:solidFill>
                <a:srgbClr val="FDC308"/>
              </a:solidFill>
              <a:latin typeface="#9Slide05 Habano" panose="02040603050506020204" pitchFamily="18" charset="0"/>
            </a:endParaRPr>
          </a:p>
        </p:txBody>
      </p:sp>
      <p:pic>
        <p:nvPicPr>
          <p:cNvPr id="16" name="Picture 15" descr="Screen Clipping"/>
          <p:cNvPicPr>
            <a:picLocks noChangeAspect="1"/>
          </p:cNvPicPr>
          <p:nvPr/>
        </p:nvPicPr>
        <p:blipFill rotWithShape="1">
          <a:blip r:embed="rId3">
            <a:extLst>
              <a:ext uri="{28A0092B-C50C-407E-A947-70E740481C1C}">
                <a14:useLocalDpi xmlns:a14="http://schemas.microsoft.com/office/drawing/2010/main" val="0"/>
              </a:ext>
            </a:extLst>
          </a:blip>
          <a:srcRect b="10545"/>
          <a:stretch/>
        </p:blipFill>
        <p:spPr>
          <a:xfrm>
            <a:off x="775159" y="2057400"/>
            <a:ext cx="8078328" cy="4525081"/>
          </a:xfrm>
          <a:prstGeom prst="rect">
            <a:avLst/>
          </a:prstGeom>
        </p:spPr>
      </p:pic>
    </p:spTree>
    <p:extLst>
      <p:ext uri="{BB962C8B-B14F-4D97-AF65-F5344CB8AC3E}">
        <p14:creationId xmlns:p14="http://schemas.microsoft.com/office/powerpoint/2010/main" val="1002537900"/>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3" name="Rectangle 1"/>
          <p:cNvSpPr>
            <a:spLocks noChangeArrowheads="1"/>
          </p:cNvSpPr>
          <p:nvPr/>
        </p:nvSpPr>
        <p:spPr bwMode="auto">
          <a:xfrm>
            <a:off x="169863" y="203200"/>
            <a:ext cx="715041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smtClean="0">
                <a:solidFill>
                  <a:srgbClr val="339966"/>
                </a:solidFill>
              </a:rPr>
              <a:t>II .</a:t>
            </a:r>
            <a:r>
              <a:rPr lang="en-US" sz="2400" b="1" u="sng" dirty="0" smtClean="0">
                <a:solidFill>
                  <a:srgbClr val="339966"/>
                </a:solidFill>
              </a:rPr>
              <a:t>THÔNG SỐ  KỸ THUẬT CỦA ĐỒ DÙNG ĐIỆN</a:t>
            </a:r>
          </a:p>
          <a:p>
            <a:pPr>
              <a:spcBef>
                <a:spcPct val="50000"/>
              </a:spcBef>
            </a:pPr>
            <a:r>
              <a:rPr lang="en-US" sz="2400" b="1" u="sng" dirty="0" smtClean="0">
                <a:solidFill>
                  <a:srgbClr val="339966"/>
                </a:solidFill>
              </a:rPr>
              <a:t> TRONG GIA ĐÌNH</a:t>
            </a:r>
            <a:endParaRPr lang="en-US" altLang="vi-VN" sz="2400" b="1" u="sng" dirty="0">
              <a:solidFill>
                <a:srgbClr val="339966"/>
              </a:solidFill>
            </a:endParaRPr>
          </a:p>
        </p:txBody>
      </p:sp>
      <p:sp>
        <p:nvSpPr>
          <p:cNvPr id="14" name="Rectangle 13"/>
          <p:cNvSpPr/>
          <p:nvPr/>
        </p:nvSpPr>
        <p:spPr>
          <a:xfrm>
            <a:off x="539751" y="1530558"/>
            <a:ext cx="4572000" cy="3539430"/>
          </a:xfrm>
          <a:prstGeom prst="rect">
            <a:avLst/>
          </a:prstGeom>
        </p:spPr>
        <p:txBody>
          <a:bodyPr>
            <a:spAutoFit/>
          </a:bodyPr>
          <a:lstStyle/>
          <a:p>
            <a:r>
              <a:rPr lang="en-US" sz="2800" dirty="0" smtClean="0">
                <a:solidFill>
                  <a:srgbClr val="0070C0"/>
                </a:solidFill>
                <a:latin typeface="Times New Roman" panose="02020603050405020304" pitchFamily="18" charset="0"/>
                <a:cs typeface="Times New Roman" panose="02020603050405020304" pitchFamily="18" charset="0"/>
              </a:rPr>
              <a:t>T</a:t>
            </a:r>
            <a:r>
              <a:rPr lang="vi-VN" sz="2800" dirty="0" smtClean="0">
                <a:solidFill>
                  <a:srgbClr val="0070C0"/>
                </a:solidFill>
                <a:latin typeface="Times New Roman" panose="02020603050405020304" pitchFamily="18" charset="0"/>
                <a:cs typeface="Times New Roman" panose="02020603050405020304" pitchFamily="18" charset="0"/>
              </a:rPr>
              <a:t>hông </a:t>
            </a:r>
            <a:r>
              <a:rPr lang="vi-VN" sz="2800" dirty="0">
                <a:solidFill>
                  <a:srgbClr val="0070C0"/>
                </a:solidFill>
                <a:latin typeface="Times New Roman" panose="02020603050405020304" pitchFamily="18" charset="0"/>
                <a:cs typeface="Times New Roman" panose="02020603050405020304" pitchFamily="18" charset="0"/>
              </a:rPr>
              <a:t>số kỹ thuật của đồ dùng điện bao gồm các đại lượng điện định mức chung và các đại lượng điện đặc trưng riêng cho các chức năng của đồ dùng điện được quy định bởi nhà sản xuất</a:t>
            </a: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5111751" y="1227814"/>
            <a:ext cx="3598227" cy="4563386"/>
          </a:xfrm>
          <a:prstGeom prst="rect">
            <a:avLst/>
          </a:prstGeom>
        </p:spPr>
      </p:pic>
    </p:spTree>
    <p:extLst>
      <p:ext uri="{BB962C8B-B14F-4D97-AF65-F5344CB8AC3E}">
        <p14:creationId xmlns:p14="http://schemas.microsoft.com/office/powerpoint/2010/main" val="3210319559"/>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1+#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1+#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3" name="Rectangle 1"/>
          <p:cNvSpPr>
            <a:spLocks noChangeArrowheads="1"/>
          </p:cNvSpPr>
          <p:nvPr/>
        </p:nvSpPr>
        <p:spPr bwMode="auto">
          <a:xfrm>
            <a:off x="169863" y="203200"/>
            <a:ext cx="706065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smtClean="0">
                <a:solidFill>
                  <a:srgbClr val="339966"/>
                </a:solidFill>
              </a:rPr>
              <a:t>II </a:t>
            </a:r>
            <a:r>
              <a:rPr lang="en-US" sz="2400" b="1" u="sng" dirty="0" smtClean="0">
                <a:solidFill>
                  <a:srgbClr val="339966"/>
                </a:solidFill>
              </a:rPr>
              <a:t>THÔNG SỐ  KỸ THUẬT CỦA ĐỒ DÙNG ĐIỆN</a:t>
            </a:r>
          </a:p>
          <a:p>
            <a:pPr>
              <a:spcBef>
                <a:spcPct val="50000"/>
              </a:spcBef>
            </a:pPr>
            <a:r>
              <a:rPr lang="en-US" sz="2400" b="1" u="sng" dirty="0" smtClean="0">
                <a:solidFill>
                  <a:srgbClr val="339966"/>
                </a:solidFill>
              </a:rPr>
              <a:t> TRONG GIA ĐÌNH</a:t>
            </a:r>
            <a:endParaRPr lang="en-US" altLang="vi-VN" sz="2400" b="1" u="sng" dirty="0">
              <a:solidFill>
                <a:srgbClr val="339966"/>
              </a:solidFill>
            </a:endParaRPr>
          </a:p>
        </p:txBody>
      </p:sp>
      <p:pic>
        <p:nvPicPr>
          <p:cNvPr id="3" name="Picture 2"/>
          <p:cNvPicPr>
            <a:picLocks noChangeAspect="1"/>
          </p:cNvPicPr>
          <p:nvPr/>
        </p:nvPicPr>
        <p:blipFill>
          <a:blip r:embed="rId3"/>
          <a:stretch>
            <a:fillRect/>
          </a:stretch>
        </p:blipFill>
        <p:spPr>
          <a:xfrm>
            <a:off x="5508268" y="1178974"/>
            <a:ext cx="3598227" cy="3546334"/>
          </a:xfrm>
          <a:prstGeom prst="rect">
            <a:avLst/>
          </a:prstGeom>
        </p:spPr>
      </p:pic>
      <p:sp>
        <p:nvSpPr>
          <p:cNvPr id="12" name="Rectangle 11"/>
          <p:cNvSpPr/>
          <p:nvPr/>
        </p:nvSpPr>
        <p:spPr>
          <a:xfrm>
            <a:off x="529017" y="1587928"/>
            <a:ext cx="4572000" cy="1384995"/>
          </a:xfrm>
          <a:prstGeom prst="rect">
            <a:avLst/>
          </a:prstGeom>
        </p:spPr>
        <p:txBody>
          <a:bodyPr>
            <a:spAutoFit/>
          </a:bodyPr>
          <a:lstStyle/>
          <a:p>
            <a:r>
              <a:rPr lang="en-US" sz="2800" dirty="0" err="1">
                <a:solidFill>
                  <a:srgbClr val="0070C0"/>
                </a:solidFill>
                <a:latin typeface="Times New Roman" panose="02020603050405020304" pitchFamily="18" charset="0"/>
                <a:cs typeface="Times New Roman" panose="02020603050405020304" pitchFamily="18" charset="0"/>
              </a:rPr>
              <a:t>Đ</a:t>
            </a:r>
            <a:r>
              <a:rPr lang="en-US" sz="2800" dirty="0" err="1" smtClean="0">
                <a:solidFill>
                  <a:srgbClr val="0070C0"/>
                </a:solidFill>
                <a:latin typeface="Times New Roman" panose="02020603050405020304" pitchFamily="18" charset="0"/>
                <a:cs typeface="Times New Roman" panose="02020603050405020304" pitchFamily="18" charset="0"/>
              </a:rPr>
              <a:t>iện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áp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định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mức</a:t>
            </a:r>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đơn vị là Vôn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kí</a:t>
            </a:r>
            <a:r>
              <a:rPr lang="vi-VN" sz="2800" dirty="0">
                <a:solidFill>
                  <a:srgbClr val="0070C0"/>
                </a:solidFill>
                <a:latin typeface="Times New Roman" panose="02020603050405020304" pitchFamily="18" charset="0"/>
                <a:cs typeface="Times New Roman" panose="02020603050405020304" pitchFamily="18" charset="0"/>
              </a:rPr>
              <a:t> hiệu </a:t>
            </a:r>
            <a:r>
              <a:rPr lang="vi-VN" sz="2800">
                <a:solidFill>
                  <a:srgbClr val="0070C0"/>
                </a:solidFill>
                <a:latin typeface="Times New Roman" panose="02020603050405020304" pitchFamily="18" charset="0"/>
                <a:cs typeface="Times New Roman" panose="02020603050405020304" pitchFamily="18" charset="0"/>
              </a:rPr>
              <a:t>là </a:t>
            </a:r>
            <a:r>
              <a:rPr lang="en-US" sz="2800" smtClean="0">
                <a:solidFill>
                  <a:srgbClr val="0070C0"/>
                </a:solidFill>
                <a:latin typeface="Times New Roman" panose="02020603050405020304" pitchFamily="18" charset="0"/>
                <a:cs typeface="Times New Roman" panose="02020603050405020304" pitchFamily="18" charset="0"/>
              </a:rPr>
              <a:t>(</a:t>
            </a:r>
            <a:r>
              <a:rPr lang="vi-VN" sz="2800" smtClean="0">
                <a:solidFill>
                  <a:srgbClr val="0070C0"/>
                </a:solidFill>
                <a:latin typeface="Times New Roman" panose="02020603050405020304" pitchFamily="18" charset="0"/>
                <a:cs typeface="Times New Roman" panose="02020603050405020304" pitchFamily="18" charset="0"/>
              </a:rPr>
              <a:t>V</a:t>
            </a:r>
            <a:r>
              <a:rPr lang="en-US" sz="2800" smtClean="0">
                <a:solidFill>
                  <a:srgbClr val="0070C0"/>
                </a:solidFill>
                <a:latin typeface="Times New Roman" panose="02020603050405020304" pitchFamily="18" charset="0"/>
                <a:cs typeface="Times New Roman" panose="02020603050405020304" pitchFamily="18" charset="0"/>
              </a:rPr>
              <a:t>)</a:t>
            </a:r>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477657" y="2681246"/>
            <a:ext cx="4572000" cy="1938992"/>
          </a:xfrm>
          <a:prstGeom prst="rect">
            <a:avLst/>
          </a:prstGeom>
        </p:spPr>
        <p:txBody>
          <a:bodyPr>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Công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suất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định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mức</a:t>
            </a:r>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đơn vị </a:t>
            </a:r>
            <a:r>
              <a:rPr lang="en-US" sz="2800" dirty="0" err="1">
                <a:solidFill>
                  <a:srgbClr val="0070C0"/>
                </a:solidFill>
                <a:latin typeface="Times New Roman" panose="02020603050405020304" pitchFamily="18" charset="0"/>
                <a:cs typeface="Times New Roman" panose="02020603050405020304" pitchFamily="18" charset="0"/>
              </a:rPr>
              <a:t>là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Oát</a:t>
            </a:r>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kí hiệu </a:t>
            </a:r>
            <a:r>
              <a:rPr lang="vi-VN" sz="2800">
                <a:solidFill>
                  <a:srgbClr val="0070C0"/>
                </a:solidFill>
                <a:latin typeface="Times New Roman" panose="02020603050405020304" pitchFamily="18" charset="0"/>
                <a:cs typeface="Times New Roman" panose="02020603050405020304" pitchFamily="18" charset="0"/>
              </a:rPr>
              <a:t>là </a:t>
            </a:r>
            <a:r>
              <a:rPr lang="en-US" sz="2800" smtClean="0">
                <a:solidFill>
                  <a:srgbClr val="0070C0"/>
                </a:solidFill>
                <a:latin typeface="Times New Roman" panose="02020603050405020304" pitchFamily="18" charset="0"/>
                <a:cs typeface="Times New Roman" panose="02020603050405020304" pitchFamily="18" charset="0"/>
              </a:rPr>
              <a:t>(</a:t>
            </a:r>
            <a:r>
              <a:rPr lang="vi-VN" sz="2800" smtClean="0">
                <a:solidFill>
                  <a:srgbClr val="0070C0"/>
                </a:solidFill>
                <a:latin typeface="Times New Roman" panose="02020603050405020304" pitchFamily="18" charset="0"/>
                <a:cs typeface="Times New Roman" panose="02020603050405020304" pitchFamily="18" charset="0"/>
              </a:rPr>
              <a:t>W</a:t>
            </a:r>
            <a:r>
              <a:rPr lang="en-US" sz="2800" smtClean="0">
                <a:solidFill>
                  <a:srgbClr val="0070C0"/>
                </a:solidFill>
                <a:latin typeface="Times New Roman" panose="02020603050405020304" pitchFamily="18" charset="0"/>
                <a:cs typeface="Times New Roman" panose="02020603050405020304" pitchFamily="18" charset="0"/>
              </a:rPr>
              <a:t>)</a:t>
            </a:r>
            <a:endParaRPr lang="vi-VN" sz="2800" dirty="0">
              <a:solidFill>
                <a:srgbClr val="0070C0"/>
              </a:solidFill>
              <a:latin typeface="Times New Roman" panose="02020603050405020304" pitchFamily="18" charset="0"/>
              <a:cs typeface="Times New Roman" panose="02020603050405020304" pitchFamily="18" charset="0"/>
            </a:endParaRPr>
          </a:p>
          <a:p>
            <a:r>
              <a:rPr lang="vi-VN" dirty="0"/>
              <a:t/>
            </a:r>
            <a:br>
              <a:rPr lang="vi-VN" dirty="0"/>
            </a:b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5676032"/>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1+#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1+#ppt_w/2"/>
                                          </p:val>
                                        </p:tav>
                                        <p:tav tm="100000">
                                          <p:val>
                                            <p:strVal val="#ppt_x"/>
                                          </p:val>
                                        </p:tav>
                                      </p:tavLst>
                                    </p:anim>
                                    <p:anim calcmode="lin" valueType="num">
                                      <p:cBhvr additive="base">
                                        <p:cTn id="19"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3" name="Oval 2"/>
          <p:cNvSpPr/>
          <p:nvPr/>
        </p:nvSpPr>
        <p:spPr bwMode="auto">
          <a:xfrm>
            <a:off x="609600" y="281959"/>
            <a:ext cx="914400" cy="884237"/>
          </a:xfrm>
          <a:prstGeom prst="ellipse">
            <a:avLst/>
          </a:prstGeom>
          <a:solidFill>
            <a:srgbClr val="4040F5"/>
          </a:solidFill>
          <a:ln w="9525" cap="flat" cmpd="sng" algn="ctr">
            <a:noFill/>
            <a:prstDash val="solid"/>
            <a:round/>
            <a:headEnd type="none" w="med" len="med"/>
            <a:tailEnd type="none" w="med" len="med"/>
          </a:ln>
        </p:spPr>
        <p:txBody>
          <a:bodyPr/>
          <a:lstStyle/>
          <a:p>
            <a:pPr>
              <a:defRPr/>
            </a:pPr>
            <a:endParaRPr lang="en-US" sz="14200" dirty="0">
              <a:solidFill>
                <a:srgbClr val="0000F1"/>
              </a:solidFill>
              <a:latin typeface="UVN Ke Chuyen1" panose="03030602030607080B05" pitchFamily="66" charset="0"/>
            </a:endParaRPr>
          </a:p>
        </p:txBody>
      </p:sp>
      <p:sp>
        <p:nvSpPr>
          <p:cNvPr id="11269" name="Freeform 15"/>
          <p:cNvSpPr>
            <a:spLocks/>
          </p:cNvSpPr>
          <p:nvPr/>
        </p:nvSpPr>
        <p:spPr bwMode="auto">
          <a:xfrm>
            <a:off x="1049338" y="376238"/>
            <a:ext cx="379412" cy="801687"/>
          </a:xfrm>
          <a:custGeom>
            <a:avLst/>
            <a:gdLst>
              <a:gd name="T0" fmla="*/ 0 w 380990"/>
              <a:gd name="T1" fmla="*/ 0 h 800806"/>
              <a:gd name="T2" fmla="*/ 110311 w 380990"/>
              <a:gd name="T3" fmla="*/ 0 h 800806"/>
              <a:gd name="T4" fmla="*/ 110311 w 380990"/>
              <a:gd name="T5" fmla="*/ 514663 h 800806"/>
              <a:gd name="T6" fmla="*/ 126298 w 380990"/>
              <a:gd name="T7" fmla="*/ 514663 h 800806"/>
              <a:gd name="T8" fmla="*/ 152102 w 380990"/>
              <a:gd name="T9" fmla="*/ 642713 h 800806"/>
              <a:gd name="T10" fmla="*/ 252554 w 380990"/>
              <a:gd name="T11" fmla="*/ 555553 h 800806"/>
              <a:gd name="T12" fmla="*/ 251343 w 380990"/>
              <a:gd name="T13" fmla="*/ 463733 h 800806"/>
              <a:gd name="T14" fmla="*/ 356890 w 380990"/>
              <a:gd name="T15" fmla="*/ 375390 h 800806"/>
              <a:gd name="T16" fmla="*/ 364938 w 380990"/>
              <a:gd name="T17" fmla="*/ 629601 h 800806"/>
              <a:gd name="T18" fmla="*/ 112286 w 380990"/>
              <a:gd name="T19" fmla="*/ 775511 h 800806"/>
              <a:gd name="T20" fmla="*/ 30516 w 380990"/>
              <a:gd name="T21" fmla="*/ 669965 h 800806"/>
              <a:gd name="T22" fmla="*/ 21225 w 380990"/>
              <a:gd name="T23" fmla="*/ 639699 h 800806"/>
              <a:gd name="T24" fmla="*/ 0 w 380990"/>
              <a:gd name="T25" fmla="*/ 639699 h 800806"/>
              <a:gd name="T26" fmla="*/ 0 w 380990"/>
              <a:gd name="T27" fmla="*/ 514663 h 800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0990" h="800806">
                <a:moveTo>
                  <a:pt x="0" y="0"/>
                </a:moveTo>
                <a:lnTo>
                  <a:pt x="110311" y="0"/>
                </a:lnTo>
                <a:lnTo>
                  <a:pt x="110311" y="514663"/>
                </a:lnTo>
                <a:lnTo>
                  <a:pt x="126298" y="514663"/>
                </a:lnTo>
                <a:cubicBezTo>
                  <a:pt x="126298" y="565089"/>
                  <a:pt x="135863" y="612556"/>
                  <a:pt x="152102" y="642713"/>
                </a:cubicBezTo>
                <a:cubicBezTo>
                  <a:pt x="188541" y="710384"/>
                  <a:pt x="240918" y="664936"/>
                  <a:pt x="252554" y="555553"/>
                </a:cubicBezTo>
                <a:cubicBezTo>
                  <a:pt x="255771" y="525311"/>
                  <a:pt x="255350" y="493385"/>
                  <a:pt x="251343" y="463733"/>
                </a:cubicBezTo>
                <a:lnTo>
                  <a:pt x="356890" y="375390"/>
                </a:lnTo>
                <a:cubicBezTo>
                  <a:pt x="385907" y="453570"/>
                  <a:pt x="388885" y="547639"/>
                  <a:pt x="364938" y="629601"/>
                </a:cubicBezTo>
                <a:cubicBezTo>
                  <a:pt x="322380" y="775263"/>
                  <a:pt x="208870" y="840817"/>
                  <a:pt x="112286" y="775511"/>
                </a:cubicBezTo>
                <a:cubicBezTo>
                  <a:pt x="78116" y="752407"/>
                  <a:pt x="50045" y="715332"/>
                  <a:pt x="30516" y="669965"/>
                </a:cubicBezTo>
                <a:lnTo>
                  <a:pt x="21225" y="639699"/>
                </a:lnTo>
                <a:lnTo>
                  <a:pt x="0" y="639699"/>
                </a:lnTo>
                <a:lnTo>
                  <a:pt x="0" y="514663"/>
                </a:lnTo>
                <a:lnTo>
                  <a:pt x="0" y="0"/>
                </a:lnTo>
                <a:close/>
              </a:path>
            </a:pathLst>
          </a:custGeom>
          <a:solidFill>
            <a:schemeClr val="bg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 name="Oval 5"/>
          <p:cNvSpPr/>
          <p:nvPr/>
        </p:nvSpPr>
        <p:spPr bwMode="auto">
          <a:xfrm flipH="1">
            <a:off x="1019175" y="177800"/>
            <a:ext cx="203200" cy="239713"/>
          </a:xfrm>
          <a:prstGeom prst="ellipse">
            <a:avLst/>
          </a:prstGeom>
          <a:solidFill>
            <a:srgbClr val="4040F5"/>
          </a:solidFill>
          <a:ln w="9525" cap="flat" cmpd="sng" algn="ctr">
            <a:noFill/>
            <a:prstDash val="solid"/>
            <a:round/>
            <a:headEnd type="none" w="med" len="med"/>
            <a:tailEnd type="none" w="med" len="med"/>
          </a:ln>
        </p:spPr>
        <p:txBody>
          <a:bodyPr/>
          <a:lstStyle/>
          <a:p>
            <a:pPr>
              <a:defRPr/>
            </a:pPr>
            <a:endParaRPr lang="en-US"/>
          </a:p>
        </p:txBody>
      </p:sp>
      <p:sp>
        <p:nvSpPr>
          <p:cNvPr id="11271" name="Freeform 19"/>
          <p:cNvSpPr>
            <a:spLocks/>
          </p:cNvSpPr>
          <p:nvPr/>
        </p:nvSpPr>
        <p:spPr bwMode="auto">
          <a:xfrm>
            <a:off x="1333500" y="22225"/>
            <a:ext cx="381000" cy="381000"/>
          </a:xfrm>
          <a:custGeom>
            <a:avLst/>
            <a:gdLst>
              <a:gd name="T0" fmla="*/ 190495 w 380990"/>
              <a:gd name="T1" fmla="*/ 0 h 380991"/>
              <a:gd name="T2" fmla="*/ 236214 w 380990"/>
              <a:gd name="T3" fmla="*/ 0 h 380991"/>
              <a:gd name="T4" fmla="*/ 236214 w 380990"/>
              <a:gd name="T5" fmla="*/ 144777 h 380991"/>
              <a:gd name="T6" fmla="*/ 380990 w 380990"/>
              <a:gd name="T7" fmla="*/ 144777 h 380991"/>
              <a:gd name="T8" fmla="*/ 380990 w 380990"/>
              <a:gd name="T9" fmla="*/ 190496 h 380991"/>
              <a:gd name="T10" fmla="*/ 236214 w 380990"/>
              <a:gd name="T11" fmla="*/ 190496 h 380991"/>
              <a:gd name="T12" fmla="*/ 236214 w 380990"/>
              <a:gd name="T13" fmla="*/ 380991 h 380991"/>
              <a:gd name="T14" fmla="*/ 190495 w 380990"/>
              <a:gd name="T15" fmla="*/ 380991 h 380991"/>
              <a:gd name="T16" fmla="*/ 190495 w 380990"/>
              <a:gd name="T17" fmla="*/ 190496 h 380991"/>
              <a:gd name="T18" fmla="*/ 0 w 380990"/>
              <a:gd name="T19" fmla="*/ 190496 h 380991"/>
              <a:gd name="T20" fmla="*/ 0 w 380990"/>
              <a:gd name="T21" fmla="*/ 144777 h 380991"/>
              <a:gd name="T22" fmla="*/ 190495 w 380990"/>
              <a:gd name="T23" fmla="*/ 144777 h 3809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0990" h="380991">
                <a:moveTo>
                  <a:pt x="190495" y="0"/>
                </a:moveTo>
                <a:lnTo>
                  <a:pt x="236214" y="0"/>
                </a:lnTo>
                <a:lnTo>
                  <a:pt x="236214" y="144777"/>
                </a:lnTo>
                <a:lnTo>
                  <a:pt x="380990" y="144777"/>
                </a:lnTo>
                <a:lnTo>
                  <a:pt x="380990" y="190496"/>
                </a:lnTo>
                <a:lnTo>
                  <a:pt x="236214" y="190496"/>
                </a:lnTo>
                <a:lnTo>
                  <a:pt x="236214" y="380991"/>
                </a:lnTo>
                <a:lnTo>
                  <a:pt x="190495" y="380991"/>
                </a:lnTo>
                <a:lnTo>
                  <a:pt x="190495" y="190496"/>
                </a:lnTo>
                <a:lnTo>
                  <a:pt x="0" y="190496"/>
                </a:lnTo>
                <a:lnTo>
                  <a:pt x="0" y="144777"/>
                </a:lnTo>
                <a:lnTo>
                  <a:pt x="190495" y="144777"/>
                </a:lnTo>
                <a:lnTo>
                  <a:pt x="190495" y="0"/>
                </a:lnTo>
                <a:close/>
              </a:path>
            </a:pathLst>
          </a:custGeom>
          <a:solidFill>
            <a:srgbClr val="0000F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p:cNvSpPr/>
          <p:nvPr/>
        </p:nvSpPr>
        <p:spPr>
          <a:xfrm>
            <a:off x="457200" y="1752600"/>
            <a:ext cx="561975"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6737" y="2089805"/>
            <a:ext cx="463551" cy="279399"/>
          </a:xfrm>
          <a:prstGeom prst="rect">
            <a:avLst/>
          </a:prstGeom>
          <a:solidFill>
            <a:srgbClr val="E1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24000" y="1985962"/>
            <a:ext cx="6781800" cy="1815882"/>
          </a:xfrm>
          <a:prstGeom prst="rect">
            <a:avLst/>
          </a:prstGeom>
        </p:spPr>
        <p:txBody>
          <a:bodyPr wrap="square">
            <a:spAutoFit/>
          </a:bodyPr>
          <a:lstStyle/>
          <a:p>
            <a:pPr>
              <a:spcBef>
                <a:spcPct val="50000"/>
              </a:spcBef>
            </a:pPr>
            <a:r>
              <a:rPr lang="vi-VN" sz="2800" dirty="0">
                <a:solidFill>
                  <a:srgbClr val="00B050"/>
                </a:solidFill>
                <a:latin typeface="Times New Roman" panose="02020603050405020304" pitchFamily="18" charset="0"/>
              </a:rPr>
              <a:t>Nguồn điện sinh hoạt của các nước trên thế giới có một số mức điện áp như </a:t>
            </a:r>
            <a:r>
              <a:rPr lang="vi-VN" sz="2800" dirty="0" smtClean="0">
                <a:solidFill>
                  <a:srgbClr val="00B050"/>
                </a:solidFill>
                <a:latin typeface="Times New Roman" panose="02020603050405020304" pitchFamily="18" charset="0"/>
              </a:rPr>
              <a:t>230V</a:t>
            </a:r>
            <a:r>
              <a:rPr lang="en-US" sz="2800" dirty="0" smtClean="0">
                <a:solidFill>
                  <a:srgbClr val="00B050"/>
                </a:solidFill>
                <a:latin typeface="Times New Roman" panose="02020603050405020304" pitchFamily="18" charset="0"/>
              </a:rPr>
              <a:t>,</a:t>
            </a:r>
            <a:r>
              <a:rPr lang="vi-VN" sz="2800" dirty="0" smtClean="0">
                <a:solidFill>
                  <a:srgbClr val="00B050"/>
                </a:solidFill>
                <a:latin typeface="Times New Roman" panose="02020603050405020304" pitchFamily="18" charset="0"/>
              </a:rPr>
              <a:t> 220</a:t>
            </a:r>
            <a:r>
              <a:rPr lang="en-US" sz="2800" dirty="0" smtClean="0">
                <a:solidFill>
                  <a:srgbClr val="00B050"/>
                </a:solidFill>
                <a:latin typeface="Times New Roman" panose="02020603050405020304" pitchFamily="18" charset="0"/>
              </a:rPr>
              <a:t>V,</a:t>
            </a:r>
            <a:r>
              <a:rPr lang="vi-VN" sz="2800" dirty="0" smtClean="0">
                <a:solidFill>
                  <a:srgbClr val="00B050"/>
                </a:solidFill>
                <a:latin typeface="Times New Roman" panose="02020603050405020304" pitchFamily="18" charset="0"/>
              </a:rPr>
              <a:t> 120V</a:t>
            </a:r>
            <a:r>
              <a:rPr lang="en-US" sz="2800" dirty="0" smtClean="0">
                <a:solidFill>
                  <a:srgbClr val="00B050"/>
                </a:solidFill>
                <a:latin typeface="Times New Roman" panose="02020603050405020304" pitchFamily="18" charset="0"/>
              </a:rPr>
              <a:t>,</a:t>
            </a:r>
            <a:r>
              <a:rPr lang="vi-VN" sz="2800" dirty="0" smtClean="0">
                <a:solidFill>
                  <a:srgbClr val="00B050"/>
                </a:solidFill>
                <a:latin typeface="Times New Roman" panose="02020603050405020304" pitchFamily="18" charset="0"/>
              </a:rPr>
              <a:t> 110V</a:t>
            </a:r>
            <a:r>
              <a:rPr lang="en-US" sz="2800" dirty="0" smtClean="0">
                <a:solidFill>
                  <a:srgbClr val="00B050"/>
                </a:solidFill>
                <a:latin typeface="Times New Roman" panose="02020603050405020304" pitchFamily="18" charset="0"/>
              </a:rPr>
              <a:t>…</a:t>
            </a:r>
            <a:r>
              <a:rPr lang="vi-VN" sz="2800" dirty="0" smtClean="0">
                <a:solidFill>
                  <a:srgbClr val="00B050"/>
                </a:solidFill>
                <a:latin typeface="Times New Roman" panose="02020603050405020304" pitchFamily="18" charset="0"/>
              </a:rPr>
              <a:t> </a:t>
            </a:r>
            <a:r>
              <a:rPr lang="en-US" sz="2800" dirty="0" smtClean="0">
                <a:solidFill>
                  <a:srgbClr val="00B050"/>
                </a:solidFill>
                <a:latin typeface="Times New Roman" panose="02020603050405020304" pitchFamily="18" charset="0"/>
              </a:rPr>
              <a:t>Ở</a:t>
            </a:r>
            <a:r>
              <a:rPr lang="vi-VN" sz="2800" dirty="0" smtClean="0">
                <a:solidFill>
                  <a:srgbClr val="00B050"/>
                </a:solidFill>
                <a:latin typeface="Times New Roman" panose="02020603050405020304" pitchFamily="18" charset="0"/>
              </a:rPr>
              <a:t> </a:t>
            </a:r>
            <a:r>
              <a:rPr lang="vi-VN" sz="2800" dirty="0">
                <a:solidFill>
                  <a:srgbClr val="00B050"/>
                </a:solidFill>
                <a:latin typeface="Times New Roman" panose="02020603050405020304" pitchFamily="18" charset="0"/>
              </a:rPr>
              <a:t>Việt Nam điện áp dùng trong sinh hoạt phổ biến là 220V</a:t>
            </a:r>
            <a:endParaRPr lang="en-US" sz="2800" dirty="0">
              <a:solidFill>
                <a:srgbClr val="00B050"/>
              </a:solidFill>
              <a:latin typeface="Times New Roman" panose="02020603050405020304" pitchFamily="18" charset="0"/>
            </a:endParaRPr>
          </a:p>
        </p:txBody>
      </p:sp>
    </p:spTree>
    <p:extLst>
      <p:ext uri="{BB962C8B-B14F-4D97-AF65-F5344CB8AC3E}">
        <p14:creationId xmlns:p14="http://schemas.microsoft.com/office/powerpoint/2010/main" val="3334459569"/>
      </p:ext>
    </p:extLst>
  </p:cSld>
  <p:clrMapOvr>
    <a:masterClrMapping/>
  </p:clrMapOvr>
  <p:transition spd="slow" advClick="0">
    <p:cover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340" name="Freeform 19"/>
          <p:cNvSpPr>
            <a:spLocks/>
          </p:cNvSpPr>
          <p:nvPr/>
        </p:nvSpPr>
        <p:spPr bwMode="auto">
          <a:xfrm rot="5400000">
            <a:off x="969170" y="-1350169"/>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0" name="Rectangle 9"/>
          <p:cNvSpPr/>
          <p:nvPr/>
        </p:nvSpPr>
        <p:spPr>
          <a:xfrm>
            <a:off x="631122" y="1643155"/>
            <a:ext cx="8131877" cy="1146211"/>
          </a:xfrm>
          <a:prstGeom prst="rect">
            <a:avLst/>
          </a:prstGeom>
        </p:spPr>
        <p:txBody>
          <a:bodyPr wrap="square">
            <a:spAutoFit/>
          </a:bodyPr>
          <a:lstStyle/>
          <a:p>
            <a:pPr algn="ctr">
              <a:lnSpc>
                <a:spcPct val="107000"/>
              </a:lnSpc>
              <a:spcBef>
                <a:spcPct val="0"/>
              </a:spcBef>
            </a:pPr>
            <a:r>
              <a:rPr lang="vi-VN" dirty="0"/>
              <a:t> </a:t>
            </a:r>
            <a:r>
              <a:rPr lang="vi-VN" sz="3200" dirty="0" smtClean="0">
                <a:solidFill>
                  <a:srgbClr val="0070C0"/>
                </a:solidFill>
                <a:latin typeface="Times New Roman" panose="02020603050405020304" pitchFamily="18" charset="0"/>
                <a:ea typeface="+mj-ea"/>
                <a:cs typeface="Times New Roman" panose="02020603050405020304" pitchFamily="18" charset="0"/>
              </a:rPr>
              <a:t>Dung </a:t>
            </a:r>
            <a:r>
              <a:rPr lang="vi-VN" sz="3200" dirty="0">
                <a:solidFill>
                  <a:srgbClr val="0070C0"/>
                </a:solidFill>
                <a:latin typeface="Times New Roman" panose="02020603050405020304" pitchFamily="18" charset="0"/>
                <a:ea typeface="+mj-ea"/>
                <a:cs typeface="Times New Roman" panose="02020603050405020304" pitchFamily="18" charset="0"/>
              </a:rPr>
              <a:t>tích là sức chứa tối đa mà vẫn có thể chứa được một khối </a:t>
            </a:r>
            <a:r>
              <a:rPr lang="en-US" sz="3200" dirty="0" smtClean="0">
                <a:solidFill>
                  <a:srgbClr val="0070C0"/>
                </a:solidFill>
                <a:latin typeface="Times New Roman" panose="02020603050405020304" pitchFamily="18" charset="0"/>
                <a:ea typeface="+mj-ea"/>
                <a:cs typeface="Times New Roman" panose="02020603050405020304" pitchFamily="18" charset="0"/>
              </a:rPr>
              <a:t>c</a:t>
            </a:r>
            <a:r>
              <a:rPr lang="vi-VN" sz="3200" dirty="0" smtClean="0">
                <a:solidFill>
                  <a:srgbClr val="0070C0"/>
                </a:solidFill>
                <a:latin typeface="Times New Roman" panose="02020603050405020304" pitchFamily="18" charset="0"/>
                <a:ea typeface="+mj-ea"/>
                <a:cs typeface="Times New Roman" panose="02020603050405020304" pitchFamily="18" charset="0"/>
              </a:rPr>
              <a:t>hất </a:t>
            </a:r>
            <a:r>
              <a:rPr lang="vi-VN" sz="3200" dirty="0">
                <a:solidFill>
                  <a:srgbClr val="0070C0"/>
                </a:solidFill>
                <a:latin typeface="Times New Roman" panose="02020603050405020304" pitchFamily="18" charset="0"/>
                <a:ea typeface="+mj-ea"/>
                <a:cs typeface="Times New Roman" panose="02020603050405020304" pitchFamily="18" charset="0"/>
              </a:rPr>
              <a:t>khác</a:t>
            </a:r>
            <a:endParaRPr lang="en-US" sz="3200" dirty="0">
              <a:solidFill>
                <a:srgbClr val="0070C0"/>
              </a:solidFill>
              <a:latin typeface="Times New Roman" panose="02020603050405020304" pitchFamily="18" charset="0"/>
              <a:ea typeface="+mj-ea"/>
              <a:cs typeface="Times New Roman" panose="02020603050405020304" pitchFamily="18" charset="0"/>
            </a:endParaRPr>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106" y="304800"/>
            <a:ext cx="1629894" cy="923990"/>
          </a:xfrm>
          <a:prstGeom prst="rect">
            <a:avLst/>
          </a:prstGeom>
        </p:spPr>
      </p:pic>
      <p:sp>
        <p:nvSpPr>
          <p:cNvPr id="6" name="Freeform 5"/>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8674" name="Picture 2" descr="Một số lưu ý khi mua nồi cơm điện 10 lít cho quán ăn, nhà hà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9407" y="2977656"/>
            <a:ext cx="5105400" cy="3221318"/>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4495801" y="3519217"/>
            <a:ext cx="1238249" cy="43100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0999236"/>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715</TotalTime>
  <Words>433</Words>
  <Application>Microsoft Office PowerPoint</Application>
  <PresentationFormat>On-screen Show (4:3)</PresentationFormat>
  <Paragraphs>45</Paragraphs>
  <Slides>19</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19</vt:i4>
      </vt:variant>
    </vt:vector>
  </HeadingPairs>
  <TitlesOfParts>
    <vt:vector size="32" baseType="lpstr">
      <vt:lpstr>#9Slide04 AdrianeSwash</vt:lpstr>
      <vt:lpstr>#9Slide04 HLT Aquus</vt:lpstr>
      <vt:lpstr>#9Slide05 Garris</vt:lpstr>
      <vt:lpstr>#9Slide05 Habano</vt:lpstr>
      <vt:lpstr>.VnAristote</vt:lpstr>
      <vt:lpstr>.VnTime</vt:lpstr>
      <vt:lpstr>Arial</vt:lpstr>
      <vt:lpstr>Calibri</vt:lpstr>
      <vt:lpstr>Lato Light</vt:lpstr>
      <vt:lpstr>Times New Roman</vt:lpstr>
      <vt:lpstr>UVN Ke Chuyen1</vt:lpstr>
      <vt:lpstr>Wingdings</vt:lpstr>
      <vt:lpstr>Office Theme</vt:lpstr>
      <vt:lpstr>PowerPoint Presentation</vt:lpstr>
      <vt:lpstr>PowerPoint Presentation</vt:lpstr>
      <vt:lpstr> Đồ dùng điện giúp nâng cao tiện ích trong gia đình như thế nào? Làm thế nào sử dụng  đồ dùng điện trong gia đình an toàn hiệu quả?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TẬP  THỰC HÀNH</dc:title>
  <dc:creator>mymy</dc:creator>
  <cp:lastModifiedBy>THAY DZU</cp:lastModifiedBy>
  <cp:revision>78</cp:revision>
  <dcterms:created xsi:type="dcterms:W3CDTF">2013-08-28T08:21:51Z</dcterms:created>
  <dcterms:modified xsi:type="dcterms:W3CDTF">2022-10-20T02:05:58Z</dcterms:modified>
</cp:coreProperties>
</file>