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  <p:sldMasterId id="2147483748" r:id="rId3"/>
    <p:sldMasterId id="2147483761" r:id="rId4"/>
    <p:sldMasterId id="2147483828" r:id="rId5"/>
  </p:sldMasterIdLst>
  <p:notesMasterIdLst>
    <p:notesMasterId r:id="rId25"/>
  </p:notesMasterIdLst>
  <p:sldIdLst>
    <p:sldId id="355" r:id="rId6"/>
    <p:sldId id="354" r:id="rId7"/>
    <p:sldId id="279" r:id="rId8"/>
    <p:sldId id="256" r:id="rId9"/>
    <p:sldId id="356" r:id="rId10"/>
    <p:sldId id="316" r:id="rId11"/>
    <p:sldId id="347" r:id="rId12"/>
    <p:sldId id="351" r:id="rId13"/>
    <p:sldId id="357" r:id="rId14"/>
    <p:sldId id="358" r:id="rId15"/>
    <p:sldId id="283" r:id="rId16"/>
    <p:sldId id="276" r:id="rId17"/>
    <p:sldId id="359" r:id="rId18"/>
    <p:sldId id="360" r:id="rId19"/>
    <p:sldId id="348" r:id="rId20"/>
    <p:sldId id="313" r:id="rId21"/>
    <p:sldId id="314" r:id="rId22"/>
    <p:sldId id="330" r:id="rId23"/>
    <p:sldId id="3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417"/>
    <a:srgbClr val="77ADC0"/>
    <a:srgbClr val="6D9FB1"/>
    <a:srgbClr val="F16649"/>
    <a:srgbClr val="0087B2"/>
    <a:srgbClr val="F7931D"/>
    <a:srgbClr val="F26648"/>
    <a:srgbClr val="FBC864"/>
    <a:srgbClr val="FEE3A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FCD8D-AD80-02CC-EE36-BEB969E77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C84E8-9D1A-FCEC-5BE0-23AB5A389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1C567-31FC-882E-D544-9F51B33BA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545BB-F457-E745-FD0C-2A80639E3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6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>
            <a:spLocks noGrp="1"/>
          </p:cNvSpPr>
          <p:nvPr>
            <p:ph type="title"/>
          </p:nvPr>
        </p:nvSpPr>
        <p:spPr>
          <a:xfrm>
            <a:off x="957200" y="723300"/>
            <a:ext cx="1027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319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0034" y="5217200"/>
            <a:ext cx="9711845" cy="1640824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480034" y="5622100"/>
            <a:ext cx="4390316" cy="54547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255" y="5746367"/>
            <a:ext cx="10189845" cy="111145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608675" y="5938861"/>
            <a:ext cx="2185524" cy="919187"/>
            <a:chOff x="456506" y="4454146"/>
            <a:chExt cx="1639143" cy="689390"/>
          </a:xfrm>
        </p:grpSpPr>
        <p:sp>
          <p:nvSpPr>
            <p:cNvPr id="13" name="Google Shape;13;p2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7883902" y="12174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0259667" y="1013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507700" y="805467"/>
            <a:ext cx="6084400" cy="34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atrick Hand"/>
              <a:buNone/>
              <a:defRPr sz="8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507700" y="4082167"/>
            <a:ext cx="3700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313548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3" name="Google Shape;33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9" name="Google Shape;39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267933" y="3227300"/>
            <a:ext cx="76560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5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268067" y="3929976"/>
            <a:ext cx="7656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148860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4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61" name="Google Shape;61;p4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62" name="Google Shape;62;p4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65" name="Google Shape;65;p4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4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4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 txBox="1">
            <a:spLocks noGrp="1"/>
          </p:cNvSpPr>
          <p:nvPr>
            <p:ph type="subTitle" idx="1"/>
          </p:nvPr>
        </p:nvSpPr>
        <p:spPr>
          <a:xfrm>
            <a:off x="715800" y="1289703"/>
            <a:ext cx="10760400" cy="45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>
            <a:off x="8614593" y="5632380"/>
            <a:ext cx="2372824" cy="907669"/>
            <a:chOff x="6460945" y="4155274"/>
            <a:chExt cx="1779618" cy="680752"/>
          </a:xfrm>
        </p:grpSpPr>
        <p:grpSp>
          <p:nvGrpSpPr>
            <p:cNvPr id="71" name="Google Shape;71;p4"/>
            <p:cNvGrpSpPr/>
            <p:nvPr/>
          </p:nvGrpSpPr>
          <p:grpSpPr>
            <a:xfrm>
              <a:off x="6826943" y="4258421"/>
              <a:ext cx="189425" cy="557741"/>
              <a:chOff x="1538085" y="1915884"/>
              <a:chExt cx="119927" cy="353269"/>
            </a:xfrm>
          </p:grpSpPr>
          <p:sp>
            <p:nvSpPr>
              <p:cNvPr id="72" name="Google Shape;72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" name="Google Shape;77;p4"/>
            <p:cNvGrpSpPr/>
            <p:nvPr/>
          </p:nvGrpSpPr>
          <p:grpSpPr>
            <a:xfrm>
              <a:off x="7908012" y="4319937"/>
              <a:ext cx="172995" cy="509414"/>
              <a:chOff x="1538085" y="1915884"/>
              <a:chExt cx="119927" cy="353269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" name="Google Shape;83;p4"/>
            <p:cNvGrpSpPr/>
            <p:nvPr/>
          </p:nvGrpSpPr>
          <p:grpSpPr>
            <a:xfrm>
              <a:off x="6460945" y="4155274"/>
              <a:ext cx="1779618" cy="680752"/>
              <a:chOff x="1158083" y="1875109"/>
              <a:chExt cx="1096770" cy="419622"/>
            </a:xfrm>
          </p:grpSpPr>
          <p:sp>
            <p:nvSpPr>
              <p:cNvPr id="84" name="Google Shape;84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1923995" y="1945766"/>
                <a:ext cx="63712" cy="119896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6625" extrusionOk="0">
                    <a:moveTo>
                      <a:pt x="3520" y="0"/>
                    </a:moveTo>
                    <a:cubicBezTo>
                      <a:pt x="1302" y="1094"/>
                      <a:pt x="1" y="3667"/>
                      <a:pt x="385" y="6240"/>
                    </a:cubicBezTo>
                    <a:lnTo>
                      <a:pt x="563" y="6624"/>
                    </a:lnTo>
                    <a:cubicBezTo>
                      <a:pt x="2071" y="4761"/>
                      <a:pt x="3106" y="2455"/>
                      <a:pt x="3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1886005" y="1914184"/>
                <a:ext cx="46046" cy="152544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29" extrusionOk="0">
                    <a:moveTo>
                      <a:pt x="1449" y="0"/>
                    </a:moveTo>
                    <a:cubicBezTo>
                      <a:pt x="0" y="2455"/>
                      <a:pt x="148" y="5826"/>
                      <a:pt x="1774" y="8428"/>
                    </a:cubicBezTo>
                    <a:lnTo>
                      <a:pt x="2425" y="7985"/>
                    </a:lnTo>
                    <a:cubicBezTo>
                      <a:pt x="2543" y="5323"/>
                      <a:pt x="2218" y="2603"/>
                      <a:pt x="1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873155" y="1981619"/>
                <a:ext cx="63712" cy="78688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48" extrusionOk="0">
                    <a:moveTo>
                      <a:pt x="89" y="0"/>
                    </a:moveTo>
                    <a:lnTo>
                      <a:pt x="89" y="0"/>
                    </a:lnTo>
                    <a:cubicBezTo>
                      <a:pt x="0" y="1597"/>
                      <a:pt x="917" y="3283"/>
                      <a:pt x="2337" y="4111"/>
                    </a:cubicBezTo>
                    <a:lnTo>
                      <a:pt x="3519" y="4348"/>
                    </a:lnTo>
                    <a:cubicBezTo>
                      <a:pt x="2898" y="2573"/>
                      <a:pt x="1656" y="1035"/>
                      <a:pt x="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1912231" y="1958073"/>
                <a:ext cx="39078" cy="108657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6004" extrusionOk="0">
                    <a:moveTo>
                      <a:pt x="1508" y="0"/>
                    </a:moveTo>
                    <a:lnTo>
                      <a:pt x="1508" y="0"/>
                    </a:lnTo>
                    <a:cubicBezTo>
                      <a:pt x="296" y="1627"/>
                      <a:pt x="0" y="3963"/>
                      <a:pt x="739" y="6003"/>
                    </a:cubicBezTo>
                    <a:lnTo>
                      <a:pt x="1420" y="5501"/>
                    </a:lnTo>
                    <a:cubicBezTo>
                      <a:pt x="2129" y="3845"/>
                      <a:pt x="2159" y="1804"/>
                      <a:pt x="1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1888141" y="2051842"/>
                <a:ext cx="70138" cy="238815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13196" extrusionOk="0">
                    <a:moveTo>
                      <a:pt x="1515" y="1"/>
                    </a:moveTo>
                    <a:cubicBezTo>
                      <a:pt x="1066" y="1"/>
                      <a:pt x="595" y="268"/>
                      <a:pt x="355" y="675"/>
                    </a:cubicBezTo>
                    <a:cubicBezTo>
                      <a:pt x="0" y="1296"/>
                      <a:pt x="89" y="2153"/>
                      <a:pt x="207" y="2893"/>
                    </a:cubicBezTo>
                    <a:cubicBezTo>
                      <a:pt x="740" y="6323"/>
                      <a:pt x="1479" y="9753"/>
                      <a:pt x="2248" y="13184"/>
                    </a:cubicBezTo>
                    <a:cubicBezTo>
                      <a:pt x="2279" y="13192"/>
                      <a:pt x="2309" y="13195"/>
                      <a:pt x="2338" y="13195"/>
                    </a:cubicBezTo>
                    <a:cubicBezTo>
                      <a:pt x="2638" y="13195"/>
                      <a:pt x="2815" y="12795"/>
                      <a:pt x="2869" y="12444"/>
                    </a:cubicBezTo>
                    <a:cubicBezTo>
                      <a:pt x="3490" y="8955"/>
                      <a:pt x="3815" y="5347"/>
                      <a:pt x="3874" y="1739"/>
                    </a:cubicBezTo>
                    <a:cubicBezTo>
                      <a:pt x="3874" y="1414"/>
                      <a:pt x="3874" y="1029"/>
                      <a:pt x="3667" y="704"/>
                    </a:cubicBezTo>
                    <a:cubicBezTo>
                      <a:pt x="3537" y="486"/>
                      <a:pt x="3278" y="301"/>
                      <a:pt x="3032" y="301"/>
                    </a:cubicBezTo>
                    <a:cubicBezTo>
                      <a:pt x="2944" y="301"/>
                      <a:pt x="2858" y="324"/>
                      <a:pt x="2780" y="379"/>
                    </a:cubicBezTo>
                    <a:lnTo>
                      <a:pt x="2248" y="320"/>
                    </a:lnTo>
                    <a:cubicBezTo>
                      <a:pt x="2048" y="98"/>
                      <a:pt x="1785" y="1"/>
                      <a:pt x="1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899381" y="2153429"/>
                <a:ext cx="22498" cy="10714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592" extrusionOk="0">
                    <a:moveTo>
                      <a:pt x="266" y="0"/>
                    </a:moveTo>
                    <a:cubicBezTo>
                      <a:pt x="178" y="0"/>
                      <a:pt x="119" y="30"/>
                      <a:pt x="59" y="89"/>
                    </a:cubicBezTo>
                    <a:cubicBezTo>
                      <a:pt x="30" y="118"/>
                      <a:pt x="0" y="178"/>
                      <a:pt x="0" y="266"/>
                    </a:cubicBezTo>
                    <a:cubicBezTo>
                      <a:pt x="0" y="325"/>
                      <a:pt x="30" y="414"/>
                      <a:pt x="59" y="444"/>
                    </a:cubicBezTo>
                    <a:lnTo>
                      <a:pt x="119" y="473"/>
                    </a:lnTo>
                    <a:cubicBezTo>
                      <a:pt x="178" y="532"/>
                      <a:pt x="207" y="532"/>
                      <a:pt x="266" y="532"/>
                    </a:cubicBezTo>
                    <a:cubicBezTo>
                      <a:pt x="503" y="562"/>
                      <a:pt x="740" y="592"/>
                      <a:pt x="1006" y="592"/>
                    </a:cubicBezTo>
                    <a:cubicBezTo>
                      <a:pt x="1065" y="592"/>
                      <a:pt x="1154" y="562"/>
                      <a:pt x="1183" y="532"/>
                    </a:cubicBezTo>
                    <a:cubicBezTo>
                      <a:pt x="1213" y="473"/>
                      <a:pt x="1242" y="414"/>
                      <a:pt x="1242" y="325"/>
                    </a:cubicBezTo>
                    <a:cubicBezTo>
                      <a:pt x="1242" y="266"/>
                      <a:pt x="1213" y="178"/>
                      <a:pt x="1183" y="148"/>
                    </a:cubicBezTo>
                    <a:lnTo>
                      <a:pt x="1154" y="118"/>
                    </a:lnTo>
                    <a:cubicBezTo>
                      <a:pt x="1095" y="89"/>
                      <a:pt x="1065" y="89"/>
                      <a:pt x="1006" y="89"/>
                    </a:cubicBezTo>
                    <a:cubicBezTo>
                      <a:pt x="740" y="30"/>
                      <a:pt x="503" y="0"/>
                      <a:pt x="266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934710" y="2185535"/>
                <a:ext cx="18752" cy="9646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33" extrusionOk="0">
                    <a:moveTo>
                      <a:pt x="266" y="1"/>
                    </a:moveTo>
                    <a:cubicBezTo>
                      <a:pt x="178" y="1"/>
                      <a:pt x="118" y="30"/>
                      <a:pt x="59" y="89"/>
                    </a:cubicBezTo>
                    <a:cubicBezTo>
                      <a:pt x="30" y="119"/>
                      <a:pt x="0" y="178"/>
                      <a:pt x="0" y="267"/>
                    </a:cubicBezTo>
                    <a:cubicBezTo>
                      <a:pt x="0" y="326"/>
                      <a:pt x="30" y="415"/>
                      <a:pt x="59" y="444"/>
                    </a:cubicBezTo>
                    <a:cubicBezTo>
                      <a:pt x="148" y="474"/>
                      <a:pt x="178" y="533"/>
                      <a:pt x="266" y="533"/>
                    </a:cubicBezTo>
                    <a:lnTo>
                      <a:pt x="769" y="533"/>
                    </a:lnTo>
                    <a:cubicBezTo>
                      <a:pt x="858" y="533"/>
                      <a:pt x="917" y="474"/>
                      <a:pt x="976" y="444"/>
                    </a:cubicBezTo>
                    <a:cubicBezTo>
                      <a:pt x="1006" y="415"/>
                      <a:pt x="1035" y="326"/>
                      <a:pt x="1035" y="267"/>
                    </a:cubicBezTo>
                    <a:cubicBezTo>
                      <a:pt x="1035" y="178"/>
                      <a:pt x="1006" y="119"/>
                      <a:pt x="976" y="89"/>
                    </a:cubicBezTo>
                    <a:cubicBezTo>
                      <a:pt x="917" y="30"/>
                      <a:pt x="858" y="1"/>
                      <a:pt x="769" y="1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1910620" y="2208557"/>
                <a:ext cx="18209" cy="9103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503" extrusionOk="0">
                    <a:moveTo>
                      <a:pt x="296" y="0"/>
                    </a:moveTo>
                    <a:cubicBezTo>
                      <a:pt x="237" y="0"/>
                      <a:pt x="148" y="0"/>
                      <a:pt x="119" y="30"/>
                    </a:cubicBezTo>
                    <a:cubicBezTo>
                      <a:pt x="89" y="59"/>
                      <a:pt x="0" y="148"/>
                      <a:pt x="0" y="178"/>
                    </a:cubicBezTo>
                    <a:cubicBezTo>
                      <a:pt x="0" y="237"/>
                      <a:pt x="0" y="325"/>
                      <a:pt x="30" y="355"/>
                    </a:cubicBezTo>
                    <a:cubicBezTo>
                      <a:pt x="30" y="444"/>
                      <a:pt x="89" y="473"/>
                      <a:pt x="148" y="473"/>
                    </a:cubicBezTo>
                    <a:cubicBezTo>
                      <a:pt x="326" y="503"/>
                      <a:pt x="562" y="503"/>
                      <a:pt x="740" y="503"/>
                    </a:cubicBezTo>
                    <a:cubicBezTo>
                      <a:pt x="828" y="503"/>
                      <a:pt x="888" y="473"/>
                      <a:pt x="917" y="444"/>
                    </a:cubicBezTo>
                    <a:cubicBezTo>
                      <a:pt x="976" y="385"/>
                      <a:pt x="1006" y="325"/>
                      <a:pt x="1006" y="237"/>
                    </a:cubicBezTo>
                    <a:cubicBezTo>
                      <a:pt x="1006" y="178"/>
                      <a:pt x="976" y="89"/>
                      <a:pt x="917" y="59"/>
                    </a:cubicBezTo>
                    <a:cubicBezTo>
                      <a:pt x="888" y="30"/>
                      <a:pt x="828" y="0"/>
                      <a:pt x="740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772000" y="1898131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743621" y="1877245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715785" y="1900809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756471" y="1875109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728110" y="1974054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771457" y="2115965"/>
                <a:ext cx="19295" cy="10171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62" extrusionOk="0">
                    <a:moveTo>
                      <a:pt x="829" y="0"/>
                    </a:moveTo>
                    <a:cubicBezTo>
                      <a:pt x="622" y="0"/>
                      <a:pt x="444" y="0"/>
                      <a:pt x="267" y="30"/>
                    </a:cubicBezTo>
                    <a:cubicBezTo>
                      <a:pt x="178" y="30"/>
                      <a:pt x="119" y="89"/>
                      <a:pt x="89" y="118"/>
                    </a:cubicBezTo>
                    <a:cubicBezTo>
                      <a:pt x="30" y="148"/>
                      <a:pt x="1" y="237"/>
                      <a:pt x="1" y="296"/>
                    </a:cubicBezTo>
                    <a:cubicBezTo>
                      <a:pt x="1" y="385"/>
                      <a:pt x="30" y="444"/>
                      <a:pt x="89" y="473"/>
                    </a:cubicBezTo>
                    <a:cubicBezTo>
                      <a:pt x="148" y="532"/>
                      <a:pt x="178" y="562"/>
                      <a:pt x="267" y="562"/>
                    </a:cubicBezTo>
                    <a:cubicBezTo>
                      <a:pt x="444" y="562"/>
                      <a:pt x="622" y="562"/>
                      <a:pt x="829" y="532"/>
                    </a:cubicBezTo>
                    <a:cubicBezTo>
                      <a:pt x="888" y="532"/>
                      <a:pt x="976" y="473"/>
                      <a:pt x="1006" y="444"/>
                    </a:cubicBezTo>
                    <a:cubicBezTo>
                      <a:pt x="1036" y="414"/>
                      <a:pt x="1065" y="325"/>
                      <a:pt x="1065" y="266"/>
                    </a:cubicBezTo>
                    <a:cubicBezTo>
                      <a:pt x="1065" y="178"/>
                      <a:pt x="1036" y="118"/>
                      <a:pt x="1006" y="89"/>
                    </a:cubicBezTo>
                    <a:cubicBezTo>
                      <a:pt x="976" y="30"/>
                      <a:pt x="888" y="0"/>
                      <a:pt x="829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743096" y="2141646"/>
                <a:ext cx="20344" cy="912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504" extrusionOk="0">
                    <a:moveTo>
                      <a:pt x="237" y="1"/>
                    </a:moveTo>
                    <a:cubicBezTo>
                      <a:pt x="207" y="1"/>
                      <a:pt x="178" y="1"/>
                      <a:pt x="118" y="30"/>
                    </a:cubicBezTo>
                    <a:cubicBezTo>
                      <a:pt x="89" y="60"/>
                      <a:pt x="0" y="148"/>
                      <a:pt x="0" y="178"/>
                    </a:cubicBezTo>
                    <a:cubicBezTo>
                      <a:pt x="0" y="237"/>
                      <a:pt x="0" y="326"/>
                      <a:pt x="59" y="355"/>
                    </a:cubicBezTo>
                    <a:cubicBezTo>
                      <a:pt x="59" y="385"/>
                      <a:pt x="118" y="474"/>
                      <a:pt x="207" y="474"/>
                    </a:cubicBezTo>
                    <a:cubicBezTo>
                      <a:pt x="414" y="503"/>
                      <a:pt x="651" y="503"/>
                      <a:pt x="858" y="503"/>
                    </a:cubicBezTo>
                    <a:cubicBezTo>
                      <a:pt x="917" y="503"/>
                      <a:pt x="947" y="503"/>
                      <a:pt x="976" y="474"/>
                    </a:cubicBezTo>
                    <a:cubicBezTo>
                      <a:pt x="1006" y="474"/>
                      <a:pt x="1065" y="444"/>
                      <a:pt x="1065" y="444"/>
                    </a:cubicBezTo>
                    <a:cubicBezTo>
                      <a:pt x="1094" y="385"/>
                      <a:pt x="1124" y="326"/>
                      <a:pt x="1124" y="237"/>
                    </a:cubicBezTo>
                    <a:cubicBezTo>
                      <a:pt x="1124" y="178"/>
                      <a:pt x="1094" y="89"/>
                      <a:pt x="1065" y="60"/>
                    </a:cubicBezTo>
                    <a:cubicBezTo>
                      <a:pt x="1006" y="30"/>
                      <a:pt x="947" y="1"/>
                      <a:pt x="858" y="1"/>
                    </a:cubicBezTo>
                    <a:cubicBezTo>
                      <a:pt x="769" y="15"/>
                      <a:pt x="680" y="23"/>
                      <a:pt x="592" y="23"/>
                    </a:cubicBezTo>
                    <a:cubicBezTo>
                      <a:pt x="503" y="23"/>
                      <a:pt x="414" y="15"/>
                      <a:pt x="325" y="1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158083" y="2102789"/>
                <a:ext cx="1096770" cy="191942"/>
              </a:xfrm>
              <a:custGeom>
                <a:avLst/>
                <a:gdLst/>
                <a:ahLst/>
                <a:cxnLst/>
                <a:rect l="l" t="t" r="r" b="b"/>
                <a:pathLst>
                  <a:path w="60595" h="10606" extrusionOk="0">
                    <a:moveTo>
                      <a:pt x="36111" y="0"/>
                    </a:moveTo>
                    <a:cubicBezTo>
                      <a:pt x="33705" y="0"/>
                      <a:pt x="31266" y="1121"/>
                      <a:pt x="29750" y="3242"/>
                    </a:cubicBezTo>
                    <a:cubicBezTo>
                      <a:pt x="29168" y="2808"/>
                      <a:pt x="28465" y="2597"/>
                      <a:pt x="27755" y="2597"/>
                    </a:cubicBezTo>
                    <a:cubicBezTo>
                      <a:pt x="26770" y="2597"/>
                      <a:pt x="25770" y="3001"/>
                      <a:pt x="25048" y="3774"/>
                    </a:cubicBezTo>
                    <a:cubicBezTo>
                      <a:pt x="24342" y="2432"/>
                      <a:pt x="22962" y="1784"/>
                      <a:pt x="21592" y="1784"/>
                    </a:cubicBezTo>
                    <a:cubicBezTo>
                      <a:pt x="21242" y="1784"/>
                      <a:pt x="20891" y="1827"/>
                      <a:pt x="20553" y="1911"/>
                    </a:cubicBezTo>
                    <a:cubicBezTo>
                      <a:pt x="18897" y="2325"/>
                      <a:pt x="17448" y="3508"/>
                      <a:pt x="16118" y="4720"/>
                    </a:cubicBezTo>
                    <a:cubicBezTo>
                      <a:pt x="15496" y="5312"/>
                      <a:pt x="14787" y="5933"/>
                      <a:pt x="13959" y="5933"/>
                    </a:cubicBezTo>
                    <a:cubicBezTo>
                      <a:pt x="13190" y="5933"/>
                      <a:pt x="12539" y="5401"/>
                      <a:pt x="11800" y="5253"/>
                    </a:cubicBezTo>
                    <a:cubicBezTo>
                      <a:pt x="11661" y="5225"/>
                      <a:pt x="11525" y="5212"/>
                      <a:pt x="11390" y="5212"/>
                    </a:cubicBezTo>
                    <a:cubicBezTo>
                      <a:pt x="9521" y="5212"/>
                      <a:pt x="8053" y="7725"/>
                      <a:pt x="6122" y="7973"/>
                    </a:cubicBezTo>
                    <a:cubicBezTo>
                      <a:pt x="5993" y="7998"/>
                      <a:pt x="5862" y="8006"/>
                      <a:pt x="5728" y="8006"/>
                    </a:cubicBezTo>
                    <a:cubicBezTo>
                      <a:pt x="5372" y="8006"/>
                      <a:pt x="5001" y="7944"/>
                      <a:pt x="4614" y="7944"/>
                    </a:cubicBezTo>
                    <a:cubicBezTo>
                      <a:pt x="4541" y="7940"/>
                      <a:pt x="4467" y="7938"/>
                      <a:pt x="4394" y="7938"/>
                    </a:cubicBezTo>
                    <a:cubicBezTo>
                      <a:pt x="2721" y="7938"/>
                      <a:pt x="1049" y="8898"/>
                      <a:pt x="1" y="10428"/>
                    </a:cubicBezTo>
                    <a:lnTo>
                      <a:pt x="60594" y="10605"/>
                    </a:lnTo>
                    <a:cubicBezTo>
                      <a:pt x="59855" y="9600"/>
                      <a:pt x="58761" y="8890"/>
                      <a:pt x="57637" y="8742"/>
                    </a:cubicBezTo>
                    <a:cubicBezTo>
                      <a:pt x="56987" y="8654"/>
                      <a:pt x="56306" y="8713"/>
                      <a:pt x="55774" y="8269"/>
                    </a:cubicBezTo>
                    <a:cubicBezTo>
                      <a:pt x="55153" y="7796"/>
                      <a:pt x="54976" y="6731"/>
                      <a:pt x="54266" y="6347"/>
                    </a:cubicBezTo>
                    <a:cubicBezTo>
                      <a:pt x="54080" y="6251"/>
                      <a:pt x="53893" y="6212"/>
                      <a:pt x="53704" y="6212"/>
                    </a:cubicBezTo>
                    <a:cubicBezTo>
                      <a:pt x="52897" y="6212"/>
                      <a:pt x="52058" y="6920"/>
                      <a:pt x="51220" y="6968"/>
                    </a:cubicBezTo>
                    <a:cubicBezTo>
                      <a:pt x="51188" y="6970"/>
                      <a:pt x="51156" y="6971"/>
                      <a:pt x="51124" y="6971"/>
                    </a:cubicBezTo>
                    <a:cubicBezTo>
                      <a:pt x="49273" y="6971"/>
                      <a:pt x="48057" y="3905"/>
                      <a:pt x="46359" y="3905"/>
                    </a:cubicBezTo>
                    <a:cubicBezTo>
                      <a:pt x="46209" y="3905"/>
                      <a:pt x="46055" y="3929"/>
                      <a:pt x="45897" y="3981"/>
                    </a:cubicBezTo>
                    <a:cubicBezTo>
                      <a:pt x="45485" y="4119"/>
                      <a:pt x="45123" y="4460"/>
                      <a:pt x="44718" y="4460"/>
                    </a:cubicBezTo>
                    <a:cubicBezTo>
                      <a:pt x="44688" y="4460"/>
                      <a:pt x="44657" y="4458"/>
                      <a:pt x="44625" y="4454"/>
                    </a:cubicBezTo>
                    <a:cubicBezTo>
                      <a:pt x="44182" y="4425"/>
                      <a:pt x="43827" y="4011"/>
                      <a:pt x="43502" y="3685"/>
                    </a:cubicBezTo>
                    <a:cubicBezTo>
                      <a:pt x="41609" y="1645"/>
                      <a:pt x="39184" y="225"/>
                      <a:pt x="36641" y="18"/>
                    </a:cubicBezTo>
                    <a:cubicBezTo>
                      <a:pt x="36465" y="6"/>
                      <a:pt x="36288" y="0"/>
                      <a:pt x="36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795547" y="2102789"/>
                <a:ext cx="458201" cy="191942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0606" extrusionOk="0">
                    <a:moveTo>
                      <a:pt x="880" y="1"/>
                    </a:moveTo>
                    <a:cubicBezTo>
                      <a:pt x="575" y="1"/>
                      <a:pt x="282" y="21"/>
                      <a:pt x="0" y="78"/>
                    </a:cubicBezTo>
                    <a:cubicBezTo>
                      <a:pt x="2455" y="1142"/>
                      <a:pt x="4525" y="3271"/>
                      <a:pt x="5589" y="5992"/>
                    </a:cubicBezTo>
                    <a:cubicBezTo>
                      <a:pt x="6053" y="5799"/>
                      <a:pt x="6537" y="5708"/>
                      <a:pt x="7021" y="5708"/>
                    </a:cubicBezTo>
                    <a:cubicBezTo>
                      <a:pt x="8543" y="5708"/>
                      <a:pt x="10060" y="6611"/>
                      <a:pt x="10912" y="8092"/>
                    </a:cubicBezTo>
                    <a:cubicBezTo>
                      <a:pt x="11291" y="7919"/>
                      <a:pt x="11699" y="7835"/>
                      <a:pt x="12110" y="7835"/>
                    </a:cubicBezTo>
                    <a:cubicBezTo>
                      <a:pt x="13177" y="7835"/>
                      <a:pt x="14264" y="8398"/>
                      <a:pt x="14905" y="9422"/>
                    </a:cubicBezTo>
                    <a:cubicBezTo>
                      <a:pt x="15171" y="9807"/>
                      <a:pt x="15378" y="10310"/>
                      <a:pt x="15762" y="10517"/>
                    </a:cubicBezTo>
                    <a:cubicBezTo>
                      <a:pt x="15792" y="10517"/>
                      <a:pt x="15792" y="10546"/>
                      <a:pt x="15822" y="10546"/>
                    </a:cubicBezTo>
                    <a:lnTo>
                      <a:pt x="25314" y="10605"/>
                    </a:lnTo>
                    <a:cubicBezTo>
                      <a:pt x="24634" y="9600"/>
                      <a:pt x="23540" y="8949"/>
                      <a:pt x="22416" y="8742"/>
                    </a:cubicBezTo>
                    <a:cubicBezTo>
                      <a:pt x="21766" y="8683"/>
                      <a:pt x="21085" y="8713"/>
                      <a:pt x="20553" y="8269"/>
                    </a:cubicBezTo>
                    <a:cubicBezTo>
                      <a:pt x="19932" y="7766"/>
                      <a:pt x="19755" y="6731"/>
                      <a:pt x="19045" y="6347"/>
                    </a:cubicBezTo>
                    <a:cubicBezTo>
                      <a:pt x="18859" y="6251"/>
                      <a:pt x="18674" y="6212"/>
                      <a:pt x="18488" y="6212"/>
                    </a:cubicBezTo>
                    <a:cubicBezTo>
                      <a:pt x="17694" y="6212"/>
                      <a:pt x="16885" y="6920"/>
                      <a:pt x="15999" y="6968"/>
                    </a:cubicBezTo>
                    <a:cubicBezTo>
                      <a:pt x="15967" y="6970"/>
                      <a:pt x="15935" y="6971"/>
                      <a:pt x="15903" y="6971"/>
                    </a:cubicBezTo>
                    <a:cubicBezTo>
                      <a:pt x="14052" y="6971"/>
                      <a:pt x="12836" y="3905"/>
                      <a:pt x="11138" y="3905"/>
                    </a:cubicBezTo>
                    <a:cubicBezTo>
                      <a:pt x="10988" y="3905"/>
                      <a:pt x="10834" y="3929"/>
                      <a:pt x="10676" y="3981"/>
                    </a:cubicBezTo>
                    <a:cubicBezTo>
                      <a:pt x="10264" y="4119"/>
                      <a:pt x="9902" y="4460"/>
                      <a:pt x="9497" y="4460"/>
                    </a:cubicBezTo>
                    <a:cubicBezTo>
                      <a:pt x="9467" y="4460"/>
                      <a:pt x="9436" y="4458"/>
                      <a:pt x="9404" y="4454"/>
                    </a:cubicBezTo>
                    <a:cubicBezTo>
                      <a:pt x="8961" y="4425"/>
                      <a:pt x="8606" y="4070"/>
                      <a:pt x="8281" y="3685"/>
                    </a:cubicBezTo>
                    <a:cubicBezTo>
                      <a:pt x="6388" y="1645"/>
                      <a:pt x="3993" y="225"/>
                      <a:pt x="1420" y="18"/>
                    </a:cubicBezTo>
                    <a:cubicBezTo>
                      <a:pt x="1236" y="8"/>
                      <a:pt x="1056" y="1"/>
                      <a:pt x="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32240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421203" y="382070"/>
            <a:ext cx="1067376" cy="67435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8802467" y="592802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1250717" y="684335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0544001" y="3076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3636307" y="2519936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2"/>
          </p:nvPr>
        </p:nvSpPr>
        <p:spPr>
          <a:xfrm>
            <a:off x="3636307" y="22319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3"/>
          </p:nvPr>
        </p:nvSpPr>
        <p:spPr>
          <a:xfrm>
            <a:off x="3636307" y="4422427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4"/>
          </p:nvPr>
        </p:nvSpPr>
        <p:spPr>
          <a:xfrm>
            <a:off x="3636307" y="41355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7899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6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119" name="Google Shape;119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122" name="Google Shape;122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6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6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6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6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6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091296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3013533" y="1235933"/>
            <a:ext cx="6247200" cy="2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ubTitle" idx="1"/>
          </p:nvPr>
        </p:nvSpPr>
        <p:spPr>
          <a:xfrm>
            <a:off x="3398233" y="4114567"/>
            <a:ext cx="5395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12638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8588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 preserve="1">
  <p:cSld name="Table of contents 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3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3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3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3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3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3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"/>
          </p:nvPr>
        </p:nvSpPr>
        <p:spPr>
          <a:xfrm>
            <a:off x="7470933" y="21673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2"/>
          </p:nvPr>
        </p:nvSpPr>
        <p:spPr>
          <a:xfrm>
            <a:off x="7462833" y="25295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3"/>
          </p:nvPr>
        </p:nvSpPr>
        <p:spPr>
          <a:xfrm>
            <a:off x="2337733" y="21689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4"/>
          </p:nvPr>
        </p:nvSpPr>
        <p:spPr>
          <a:xfrm>
            <a:off x="2329633" y="25295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5"/>
          </p:nvPr>
        </p:nvSpPr>
        <p:spPr>
          <a:xfrm>
            <a:off x="7470933" y="38635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6"/>
          </p:nvPr>
        </p:nvSpPr>
        <p:spPr>
          <a:xfrm>
            <a:off x="7462833" y="42257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7"/>
          </p:nvPr>
        </p:nvSpPr>
        <p:spPr>
          <a:xfrm>
            <a:off x="2337733" y="38635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8"/>
          </p:nvPr>
        </p:nvSpPr>
        <p:spPr>
          <a:xfrm>
            <a:off x="2329633" y="42257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15" name="Google Shape;215;p13"/>
          <p:cNvGrpSpPr/>
          <p:nvPr/>
        </p:nvGrpSpPr>
        <p:grpSpPr>
          <a:xfrm>
            <a:off x="9316597" y="5218845"/>
            <a:ext cx="2296836" cy="1660040"/>
            <a:chOff x="3217149" y="3242033"/>
            <a:chExt cx="1735994" cy="1253933"/>
          </a:xfrm>
        </p:grpSpPr>
        <p:sp>
          <p:nvSpPr>
            <p:cNvPr id="216" name="Google Shape;216;p13"/>
            <p:cNvSpPr/>
            <p:nvPr/>
          </p:nvSpPr>
          <p:spPr>
            <a:xfrm>
              <a:off x="4629306" y="4242614"/>
              <a:ext cx="61260" cy="172170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673843" y="4210250"/>
              <a:ext cx="154036" cy="212879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4283224" y="3779879"/>
              <a:ext cx="597537" cy="537014"/>
            </a:xfrm>
            <a:custGeom>
              <a:avLst/>
              <a:gdLst/>
              <a:ahLst/>
              <a:cxnLst/>
              <a:rect l="l" t="t" r="r" b="b"/>
              <a:pathLst>
                <a:path w="38090" h="34232" extrusionOk="0">
                  <a:moveTo>
                    <a:pt x="26522" y="1"/>
                  </a:moveTo>
                  <a:cubicBezTo>
                    <a:pt x="21511" y="1"/>
                    <a:pt x="16406" y="2528"/>
                    <a:pt x="12539" y="5931"/>
                  </a:cubicBezTo>
                  <a:cubicBezTo>
                    <a:pt x="4555" y="12910"/>
                    <a:pt x="1" y="23615"/>
                    <a:pt x="503" y="34232"/>
                  </a:cubicBezTo>
                  <a:lnTo>
                    <a:pt x="1125" y="33906"/>
                  </a:lnTo>
                  <a:cubicBezTo>
                    <a:pt x="1598" y="28495"/>
                    <a:pt x="4939" y="23615"/>
                    <a:pt x="9375" y="20481"/>
                  </a:cubicBezTo>
                  <a:cubicBezTo>
                    <a:pt x="13811" y="17375"/>
                    <a:pt x="19193" y="15867"/>
                    <a:pt x="24605" y="15394"/>
                  </a:cubicBezTo>
                  <a:cubicBezTo>
                    <a:pt x="26971" y="15158"/>
                    <a:pt x="29396" y="15128"/>
                    <a:pt x="31673" y="14418"/>
                  </a:cubicBezTo>
                  <a:cubicBezTo>
                    <a:pt x="33950" y="13679"/>
                    <a:pt x="36138" y="12171"/>
                    <a:pt x="36878" y="9923"/>
                  </a:cubicBezTo>
                  <a:cubicBezTo>
                    <a:pt x="38090" y="6256"/>
                    <a:pt x="35074" y="2382"/>
                    <a:pt x="31525" y="933"/>
                  </a:cubicBezTo>
                  <a:cubicBezTo>
                    <a:pt x="29902" y="290"/>
                    <a:pt x="28217" y="1"/>
                    <a:pt x="2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4292040" y="3871228"/>
              <a:ext cx="505138" cy="458200"/>
            </a:xfrm>
            <a:custGeom>
              <a:avLst/>
              <a:gdLst/>
              <a:ahLst/>
              <a:cxnLst/>
              <a:rect l="l" t="t" r="r" b="b"/>
              <a:pathLst>
                <a:path w="32200" h="29208" extrusionOk="0">
                  <a:moveTo>
                    <a:pt x="27880" y="1"/>
                  </a:moveTo>
                  <a:cubicBezTo>
                    <a:pt x="23012" y="1"/>
                    <a:pt x="18145" y="2029"/>
                    <a:pt x="14107" y="4573"/>
                  </a:cubicBezTo>
                  <a:cubicBezTo>
                    <a:pt x="12421" y="5608"/>
                    <a:pt x="10795" y="6732"/>
                    <a:pt x="9464" y="8181"/>
                  </a:cubicBezTo>
                  <a:cubicBezTo>
                    <a:pt x="7009" y="10872"/>
                    <a:pt x="4821" y="13918"/>
                    <a:pt x="3165" y="17201"/>
                  </a:cubicBezTo>
                  <a:cubicBezTo>
                    <a:pt x="1331" y="20838"/>
                    <a:pt x="208" y="24771"/>
                    <a:pt x="1" y="28882"/>
                  </a:cubicBezTo>
                  <a:cubicBezTo>
                    <a:pt x="1" y="29097"/>
                    <a:pt x="188" y="29208"/>
                    <a:pt x="384" y="29208"/>
                  </a:cubicBezTo>
                  <a:cubicBezTo>
                    <a:pt x="594" y="29208"/>
                    <a:pt x="813" y="29082"/>
                    <a:pt x="829" y="28823"/>
                  </a:cubicBezTo>
                  <a:cubicBezTo>
                    <a:pt x="1154" y="21696"/>
                    <a:pt x="4555" y="14983"/>
                    <a:pt x="9168" y="9660"/>
                  </a:cubicBezTo>
                  <a:cubicBezTo>
                    <a:pt x="9848" y="8891"/>
                    <a:pt x="10528" y="8122"/>
                    <a:pt x="11327" y="7501"/>
                  </a:cubicBezTo>
                  <a:cubicBezTo>
                    <a:pt x="12066" y="6850"/>
                    <a:pt x="12865" y="6259"/>
                    <a:pt x="13693" y="5756"/>
                  </a:cubicBezTo>
                  <a:cubicBezTo>
                    <a:pt x="16029" y="4189"/>
                    <a:pt x="18543" y="2917"/>
                    <a:pt x="21145" y="2001"/>
                  </a:cubicBezTo>
                  <a:cubicBezTo>
                    <a:pt x="23324" y="1268"/>
                    <a:pt x="25617" y="786"/>
                    <a:pt x="27908" y="786"/>
                  </a:cubicBezTo>
                  <a:cubicBezTo>
                    <a:pt x="29130" y="786"/>
                    <a:pt x="30351" y="923"/>
                    <a:pt x="31554" y="1232"/>
                  </a:cubicBezTo>
                  <a:cubicBezTo>
                    <a:pt x="31591" y="1240"/>
                    <a:pt x="31627" y="1244"/>
                    <a:pt x="31660" y="1244"/>
                  </a:cubicBezTo>
                  <a:cubicBezTo>
                    <a:pt x="32080" y="1244"/>
                    <a:pt x="32200" y="600"/>
                    <a:pt x="31761" y="463"/>
                  </a:cubicBezTo>
                  <a:cubicBezTo>
                    <a:pt x="30478" y="145"/>
                    <a:pt x="29179" y="1"/>
                    <a:pt x="27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3860132" y="3973181"/>
              <a:ext cx="316856" cy="343713"/>
            </a:xfrm>
            <a:custGeom>
              <a:avLst/>
              <a:gdLst/>
              <a:ahLst/>
              <a:cxnLst/>
              <a:rect l="l" t="t" r="r" b="b"/>
              <a:pathLst>
                <a:path w="20198" h="21910" extrusionOk="0">
                  <a:moveTo>
                    <a:pt x="4028" y="0"/>
                  </a:moveTo>
                  <a:cubicBezTo>
                    <a:pt x="3206" y="0"/>
                    <a:pt x="2396" y="100"/>
                    <a:pt x="1686" y="499"/>
                  </a:cubicBezTo>
                  <a:cubicBezTo>
                    <a:pt x="474" y="1239"/>
                    <a:pt x="1" y="2865"/>
                    <a:pt x="296" y="4255"/>
                  </a:cubicBezTo>
                  <a:cubicBezTo>
                    <a:pt x="563" y="5645"/>
                    <a:pt x="1450" y="6828"/>
                    <a:pt x="2426" y="7833"/>
                  </a:cubicBezTo>
                  <a:cubicBezTo>
                    <a:pt x="6122" y="11530"/>
                    <a:pt x="11504" y="12920"/>
                    <a:pt x="15792" y="15995"/>
                  </a:cubicBezTo>
                  <a:cubicBezTo>
                    <a:pt x="17243" y="17056"/>
                    <a:pt x="18647" y="18403"/>
                    <a:pt x="19376" y="20024"/>
                  </a:cubicBezTo>
                  <a:lnTo>
                    <a:pt x="19376" y="20024"/>
                  </a:lnTo>
                  <a:cubicBezTo>
                    <a:pt x="20198" y="14601"/>
                    <a:pt x="18663" y="10213"/>
                    <a:pt x="14964" y="5852"/>
                  </a:cubicBezTo>
                  <a:cubicBezTo>
                    <a:pt x="13663" y="4314"/>
                    <a:pt x="11386" y="1978"/>
                    <a:pt x="8725" y="736"/>
                  </a:cubicBezTo>
                  <a:cubicBezTo>
                    <a:pt x="7542" y="174"/>
                    <a:pt x="6122" y="115"/>
                    <a:pt x="4851" y="26"/>
                  </a:cubicBezTo>
                  <a:cubicBezTo>
                    <a:pt x="4577" y="11"/>
                    <a:pt x="4302" y="0"/>
                    <a:pt x="4028" y="0"/>
                  </a:cubicBezTo>
                  <a:close/>
                  <a:moveTo>
                    <a:pt x="19376" y="20024"/>
                  </a:moveTo>
                  <a:cubicBezTo>
                    <a:pt x="19317" y="20410"/>
                    <a:pt x="19246" y="20802"/>
                    <a:pt x="19164" y="21200"/>
                  </a:cubicBezTo>
                  <a:lnTo>
                    <a:pt x="19873" y="21910"/>
                  </a:lnTo>
                  <a:cubicBezTo>
                    <a:pt x="19818" y="21245"/>
                    <a:pt x="19642" y="20616"/>
                    <a:pt x="19376" y="20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3929973" y="4040904"/>
              <a:ext cx="235438" cy="281387"/>
            </a:xfrm>
            <a:custGeom>
              <a:avLst/>
              <a:gdLst/>
              <a:ahLst/>
              <a:cxnLst/>
              <a:rect l="l" t="t" r="r" b="b"/>
              <a:pathLst>
                <a:path w="15008" h="17937" extrusionOk="0">
                  <a:moveTo>
                    <a:pt x="470" y="0"/>
                  </a:moveTo>
                  <a:cubicBezTo>
                    <a:pt x="103" y="0"/>
                    <a:pt x="0" y="639"/>
                    <a:pt x="399" y="825"/>
                  </a:cubicBezTo>
                  <a:cubicBezTo>
                    <a:pt x="5633" y="2984"/>
                    <a:pt x="10128" y="7095"/>
                    <a:pt x="12701" y="12151"/>
                  </a:cubicBezTo>
                  <a:cubicBezTo>
                    <a:pt x="13558" y="13837"/>
                    <a:pt x="14150" y="15641"/>
                    <a:pt x="14061" y="17534"/>
                  </a:cubicBezTo>
                  <a:cubicBezTo>
                    <a:pt x="14046" y="17804"/>
                    <a:pt x="14252" y="17937"/>
                    <a:pt x="14462" y="17937"/>
                  </a:cubicBezTo>
                  <a:cubicBezTo>
                    <a:pt x="14666" y="17937"/>
                    <a:pt x="14875" y="17811"/>
                    <a:pt x="14889" y="17563"/>
                  </a:cubicBezTo>
                  <a:cubicBezTo>
                    <a:pt x="15007" y="14310"/>
                    <a:pt x="13292" y="11176"/>
                    <a:pt x="11429" y="8573"/>
                  </a:cubicBezTo>
                  <a:cubicBezTo>
                    <a:pt x="9714" y="6178"/>
                    <a:pt x="7555" y="4108"/>
                    <a:pt x="5101" y="2452"/>
                  </a:cubicBezTo>
                  <a:cubicBezTo>
                    <a:pt x="3681" y="1476"/>
                    <a:pt x="2173" y="707"/>
                    <a:pt x="606" y="27"/>
                  </a:cubicBezTo>
                  <a:cubicBezTo>
                    <a:pt x="557" y="9"/>
                    <a:pt x="512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121313" y="3667416"/>
              <a:ext cx="160546" cy="593348"/>
            </a:xfrm>
            <a:custGeom>
              <a:avLst/>
              <a:gdLst/>
              <a:ahLst/>
              <a:cxnLst/>
              <a:rect l="l" t="t" r="r" b="b"/>
              <a:pathLst>
                <a:path w="10234" h="37823" extrusionOk="0">
                  <a:moveTo>
                    <a:pt x="3892" y="0"/>
                  </a:moveTo>
                  <a:cubicBezTo>
                    <a:pt x="3635" y="0"/>
                    <a:pt x="3372" y="46"/>
                    <a:pt x="3106" y="147"/>
                  </a:cubicBezTo>
                  <a:cubicBezTo>
                    <a:pt x="2248" y="473"/>
                    <a:pt x="1687" y="1271"/>
                    <a:pt x="1332" y="2040"/>
                  </a:cubicBezTo>
                  <a:cubicBezTo>
                    <a:pt x="1" y="4761"/>
                    <a:pt x="238" y="8013"/>
                    <a:pt x="740" y="11059"/>
                  </a:cubicBezTo>
                  <a:cubicBezTo>
                    <a:pt x="2248" y="20256"/>
                    <a:pt x="5679" y="29010"/>
                    <a:pt x="9080" y="37704"/>
                  </a:cubicBezTo>
                  <a:lnTo>
                    <a:pt x="10233" y="37822"/>
                  </a:lnTo>
                  <a:cubicBezTo>
                    <a:pt x="8754" y="32174"/>
                    <a:pt x="8222" y="26260"/>
                    <a:pt x="8784" y="20404"/>
                  </a:cubicBezTo>
                  <a:cubicBezTo>
                    <a:pt x="9021" y="18216"/>
                    <a:pt x="9346" y="16057"/>
                    <a:pt x="9405" y="13869"/>
                  </a:cubicBezTo>
                  <a:cubicBezTo>
                    <a:pt x="9523" y="10350"/>
                    <a:pt x="8902" y="6801"/>
                    <a:pt x="7601" y="3548"/>
                  </a:cubicBezTo>
                  <a:cubicBezTo>
                    <a:pt x="6937" y="1862"/>
                    <a:pt x="5523" y="0"/>
                    <a:pt x="3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4264211" y="3618063"/>
              <a:ext cx="237995" cy="390336"/>
            </a:xfrm>
            <a:custGeom>
              <a:avLst/>
              <a:gdLst/>
              <a:ahLst/>
              <a:cxnLst/>
              <a:rect l="l" t="t" r="r" b="b"/>
              <a:pathLst>
                <a:path w="15171" h="24882" extrusionOk="0">
                  <a:moveTo>
                    <a:pt x="13128" y="1"/>
                  </a:moveTo>
                  <a:cubicBezTo>
                    <a:pt x="13059" y="1"/>
                    <a:pt x="12991" y="4"/>
                    <a:pt x="12923" y="11"/>
                  </a:cubicBezTo>
                  <a:cubicBezTo>
                    <a:pt x="12066" y="40"/>
                    <a:pt x="11238" y="484"/>
                    <a:pt x="10558" y="957"/>
                  </a:cubicBezTo>
                  <a:cubicBezTo>
                    <a:pt x="7305" y="3175"/>
                    <a:pt x="4968" y="6546"/>
                    <a:pt x="3372" y="10184"/>
                  </a:cubicBezTo>
                  <a:cubicBezTo>
                    <a:pt x="1775" y="13791"/>
                    <a:pt x="887" y="17636"/>
                    <a:pt x="0" y="21480"/>
                  </a:cubicBezTo>
                  <a:lnTo>
                    <a:pt x="355" y="24881"/>
                  </a:lnTo>
                  <a:cubicBezTo>
                    <a:pt x="1982" y="20120"/>
                    <a:pt x="4643" y="15684"/>
                    <a:pt x="8103" y="11988"/>
                  </a:cubicBezTo>
                  <a:cubicBezTo>
                    <a:pt x="10794" y="9149"/>
                    <a:pt x="14106" y="6487"/>
                    <a:pt x="14993" y="2643"/>
                  </a:cubicBezTo>
                  <a:cubicBezTo>
                    <a:pt x="15082" y="2140"/>
                    <a:pt x="15171" y="1667"/>
                    <a:pt x="15023" y="1223"/>
                  </a:cubicBezTo>
                  <a:cubicBezTo>
                    <a:pt x="14777" y="486"/>
                    <a:pt x="13951" y="1"/>
                    <a:pt x="13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320811" y="3332848"/>
              <a:ext cx="117374" cy="386054"/>
            </a:xfrm>
            <a:custGeom>
              <a:avLst/>
              <a:gdLst/>
              <a:ahLst/>
              <a:cxnLst/>
              <a:rect l="l" t="t" r="r" b="b"/>
              <a:pathLst>
                <a:path w="7482" h="24609" extrusionOk="0">
                  <a:moveTo>
                    <a:pt x="5334" y="1"/>
                  </a:moveTo>
                  <a:cubicBezTo>
                    <a:pt x="5311" y="1"/>
                    <a:pt x="5287" y="2"/>
                    <a:pt x="5264" y="5"/>
                  </a:cubicBezTo>
                  <a:cubicBezTo>
                    <a:pt x="4968" y="34"/>
                    <a:pt x="4732" y="212"/>
                    <a:pt x="4495" y="448"/>
                  </a:cubicBezTo>
                  <a:cubicBezTo>
                    <a:pt x="1213" y="3465"/>
                    <a:pt x="385" y="8315"/>
                    <a:pt x="178" y="12780"/>
                  </a:cubicBezTo>
                  <a:cubicBezTo>
                    <a:pt x="0" y="16743"/>
                    <a:pt x="59" y="20705"/>
                    <a:pt x="444" y="24609"/>
                  </a:cubicBezTo>
                  <a:lnTo>
                    <a:pt x="1834" y="20291"/>
                  </a:lnTo>
                  <a:cubicBezTo>
                    <a:pt x="4022" y="15441"/>
                    <a:pt x="5708" y="10414"/>
                    <a:pt x="6890" y="5239"/>
                  </a:cubicBezTo>
                  <a:cubicBezTo>
                    <a:pt x="7305" y="3524"/>
                    <a:pt x="7482" y="1335"/>
                    <a:pt x="6062" y="271"/>
                  </a:cubicBezTo>
                  <a:cubicBezTo>
                    <a:pt x="5846" y="136"/>
                    <a:pt x="558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407093" y="3242033"/>
              <a:ext cx="295537" cy="332136"/>
            </a:xfrm>
            <a:custGeom>
              <a:avLst/>
              <a:gdLst/>
              <a:ahLst/>
              <a:cxnLst/>
              <a:rect l="l" t="t" r="r" b="b"/>
              <a:pathLst>
                <a:path w="18839" h="21172" extrusionOk="0">
                  <a:moveTo>
                    <a:pt x="14971" y="0"/>
                  </a:moveTo>
                  <a:cubicBezTo>
                    <a:pt x="13258" y="0"/>
                    <a:pt x="11543" y="1266"/>
                    <a:pt x="10262" y="2570"/>
                  </a:cubicBezTo>
                  <a:cubicBezTo>
                    <a:pt x="5627" y="7316"/>
                    <a:pt x="2289" y="13231"/>
                    <a:pt x="602" y="19656"/>
                  </a:cubicBezTo>
                  <a:lnTo>
                    <a:pt x="602" y="19656"/>
                  </a:lnTo>
                  <a:cubicBezTo>
                    <a:pt x="4191" y="16472"/>
                    <a:pt x="8067" y="13609"/>
                    <a:pt x="12155" y="11117"/>
                  </a:cubicBezTo>
                  <a:cubicBezTo>
                    <a:pt x="14225" y="9845"/>
                    <a:pt x="16472" y="8603"/>
                    <a:pt x="17655" y="6444"/>
                  </a:cubicBezTo>
                  <a:cubicBezTo>
                    <a:pt x="18838" y="4345"/>
                    <a:pt x="18395" y="1062"/>
                    <a:pt x="16118" y="204"/>
                  </a:cubicBezTo>
                  <a:cubicBezTo>
                    <a:pt x="15739" y="64"/>
                    <a:pt x="15355" y="0"/>
                    <a:pt x="14971" y="0"/>
                  </a:cubicBezTo>
                  <a:close/>
                  <a:moveTo>
                    <a:pt x="602" y="19656"/>
                  </a:moveTo>
                  <a:cubicBezTo>
                    <a:pt x="401" y="19835"/>
                    <a:pt x="200" y="20015"/>
                    <a:pt x="1" y="20195"/>
                  </a:cubicBezTo>
                  <a:lnTo>
                    <a:pt x="237" y="21171"/>
                  </a:lnTo>
                  <a:cubicBezTo>
                    <a:pt x="349" y="20663"/>
                    <a:pt x="470" y="20158"/>
                    <a:pt x="602" y="19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247974" y="3317396"/>
              <a:ext cx="377065" cy="987214"/>
            </a:xfrm>
            <a:custGeom>
              <a:avLst/>
              <a:gdLst/>
              <a:ahLst/>
              <a:cxnLst/>
              <a:rect l="l" t="t" r="r" b="b"/>
              <a:pathLst>
                <a:path w="24036" h="62930" extrusionOk="0">
                  <a:moveTo>
                    <a:pt x="23521" y="0"/>
                  </a:moveTo>
                  <a:cubicBezTo>
                    <a:pt x="23453" y="0"/>
                    <a:pt x="23380" y="22"/>
                    <a:pt x="23303" y="73"/>
                  </a:cubicBezTo>
                  <a:cubicBezTo>
                    <a:pt x="16472" y="4864"/>
                    <a:pt x="11090" y="11547"/>
                    <a:pt x="7364" y="19029"/>
                  </a:cubicBezTo>
                  <a:cubicBezTo>
                    <a:pt x="3224" y="27368"/>
                    <a:pt x="1124" y="36595"/>
                    <a:pt x="414" y="45821"/>
                  </a:cubicBezTo>
                  <a:cubicBezTo>
                    <a:pt x="0" y="51381"/>
                    <a:pt x="59" y="56941"/>
                    <a:pt x="414" y="62530"/>
                  </a:cubicBezTo>
                  <a:cubicBezTo>
                    <a:pt x="459" y="62796"/>
                    <a:pt x="673" y="62929"/>
                    <a:pt x="876" y="62929"/>
                  </a:cubicBezTo>
                  <a:cubicBezTo>
                    <a:pt x="1080" y="62929"/>
                    <a:pt x="1272" y="62796"/>
                    <a:pt x="1272" y="62530"/>
                  </a:cubicBezTo>
                  <a:cubicBezTo>
                    <a:pt x="592" y="52801"/>
                    <a:pt x="887" y="42953"/>
                    <a:pt x="3105" y="33401"/>
                  </a:cubicBezTo>
                  <a:cubicBezTo>
                    <a:pt x="5028" y="25121"/>
                    <a:pt x="8488" y="17136"/>
                    <a:pt x="13692" y="10423"/>
                  </a:cubicBezTo>
                  <a:cubicBezTo>
                    <a:pt x="16531" y="6727"/>
                    <a:pt x="19902" y="3415"/>
                    <a:pt x="23717" y="753"/>
                  </a:cubicBezTo>
                  <a:cubicBezTo>
                    <a:pt x="24036" y="508"/>
                    <a:pt x="23847" y="0"/>
                    <a:pt x="23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3581318" y="4116486"/>
              <a:ext cx="196721" cy="310816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34052" y="4008838"/>
              <a:ext cx="266311" cy="407797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436962" y="4094806"/>
              <a:ext cx="173363" cy="338066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595939" y="4203928"/>
              <a:ext cx="105702" cy="21711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217149" y="4232228"/>
              <a:ext cx="1735524" cy="263738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226624" y="4231601"/>
              <a:ext cx="726520" cy="263911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13"/>
          <p:cNvSpPr txBox="1">
            <a:spLocks noGrp="1"/>
          </p:cNvSpPr>
          <p:nvPr>
            <p:ph type="title" idx="9" hasCustomPrompt="1"/>
          </p:nvPr>
        </p:nvSpPr>
        <p:spPr>
          <a:xfrm>
            <a:off x="1292925" y="215078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13" hasCustomPrompt="1"/>
          </p:nvPr>
        </p:nvSpPr>
        <p:spPr>
          <a:xfrm>
            <a:off x="1292925" y="38632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14" hasCustomPrompt="1"/>
          </p:nvPr>
        </p:nvSpPr>
        <p:spPr>
          <a:xfrm>
            <a:off x="6439459" y="215078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15" hasCustomPrompt="1"/>
          </p:nvPr>
        </p:nvSpPr>
        <p:spPr>
          <a:xfrm>
            <a:off x="6439459" y="38632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75009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 preserve="1">
  <p:cSld name="Table of contents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/>
          <p:nvPr/>
        </p:nvSpPr>
        <p:spPr>
          <a:xfrm>
            <a:off x="6401194" y="6631408"/>
            <a:ext cx="5790807" cy="2265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4"/>
          <p:cNvSpPr/>
          <p:nvPr/>
        </p:nvSpPr>
        <p:spPr>
          <a:xfrm flipH="1">
            <a:off x="-232" y="6352867"/>
            <a:ext cx="951899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4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4"/>
          <p:cNvSpPr txBox="1">
            <a:spLocks noGrp="1"/>
          </p:cNvSpPr>
          <p:nvPr>
            <p:ph type="subTitle" idx="1"/>
          </p:nvPr>
        </p:nvSpPr>
        <p:spPr>
          <a:xfrm>
            <a:off x="44797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subTitle" idx="2"/>
          </p:nvPr>
        </p:nvSpPr>
        <p:spPr>
          <a:xfrm>
            <a:off x="44811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3"/>
          </p:nvPr>
        </p:nvSpPr>
        <p:spPr>
          <a:xfrm>
            <a:off x="870533" y="23247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subTitle" idx="4"/>
          </p:nvPr>
        </p:nvSpPr>
        <p:spPr>
          <a:xfrm>
            <a:off x="8719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5"/>
          </p:nvPr>
        </p:nvSpPr>
        <p:spPr>
          <a:xfrm>
            <a:off x="44797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6"/>
          </p:nvPr>
        </p:nvSpPr>
        <p:spPr>
          <a:xfrm>
            <a:off x="44811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7"/>
          </p:nvPr>
        </p:nvSpPr>
        <p:spPr>
          <a:xfrm>
            <a:off x="8705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8"/>
          </p:nvPr>
        </p:nvSpPr>
        <p:spPr>
          <a:xfrm>
            <a:off x="8719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9"/>
          </p:nvPr>
        </p:nvSpPr>
        <p:spPr>
          <a:xfrm>
            <a:off x="80970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3"/>
          </p:nvPr>
        </p:nvSpPr>
        <p:spPr>
          <a:xfrm>
            <a:off x="80984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4"/>
          </p:nvPr>
        </p:nvSpPr>
        <p:spPr>
          <a:xfrm>
            <a:off x="8105300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subTitle" idx="15"/>
          </p:nvPr>
        </p:nvSpPr>
        <p:spPr>
          <a:xfrm>
            <a:off x="8106700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16" hasCustomPrompt="1"/>
          </p:nvPr>
        </p:nvSpPr>
        <p:spPr>
          <a:xfrm>
            <a:off x="20182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7" hasCustomPrompt="1"/>
          </p:nvPr>
        </p:nvSpPr>
        <p:spPr>
          <a:xfrm>
            <a:off x="20182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18" hasCustomPrompt="1"/>
          </p:nvPr>
        </p:nvSpPr>
        <p:spPr>
          <a:xfrm>
            <a:off x="56423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19" hasCustomPrompt="1"/>
          </p:nvPr>
        </p:nvSpPr>
        <p:spPr>
          <a:xfrm>
            <a:off x="56423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0" hasCustomPrompt="1"/>
          </p:nvPr>
        </p:nvSpPr>
        <p:spPr>
          <a:xfrm>
            <a:off x="9251417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title" idx="21" hasCustomPrompt="1"/>
          </p:nvPr>
        </p:nvSpPr>
        <p:spPr>
          <a:xfrm>
            <a:off x="9251417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5" name="Google Shape;265;p14"/>
          <p:cNvSpPr/>
          <p:nvPr/>
        </p:nvSpPr>
        <p:spPr>
          <a:xfrm flipH="1">
            <a:off x="10896032" y="6362548"/>
            <a:ext cx="266936" cy="34748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4"/>
          <p:cNvSpPr/>
          <p:nvPr/>
        </p:nvSpPr>
        <p:spPr>
          <a:xfrm flipH="1">
            <a:off x="10402948" y="6083737"/>
            <a:ext cx="433837" cy="666812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4"/>
          <p:cNvSpPr/>
          <p:nvPr/>
        </p:nvSpPr>
        <p:spPr>
          <a:xfrm>
            <a:off x="10158635" y="6416808"/>
            <a:ext cx="185059" cy="240897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477409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4" preserve="1">
  <p:cSld name="Table of contents 4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6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6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6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6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6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7435700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2"/>
          </p:nvPr>
        </p:nvSpPr>
        <p:spPr>
          <a:xfrm>
            <a:off x="7435700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3"/>
          </p:nvPr>
        </p:nvSpPr>
        <p:spPr>
          <a:xfrm>
            <a:off x="7435700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subTitle" idx="4"/>
          </p:nvPr>
        </p:nvSpPr>
        <p:spPr>
          <a:xfrm>
            <a:off x="7435700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subTitle" idx="5"/>
          </p:nvPr>
        </p:nvSpPr>
        <p:spPr>
          <a:xfrm>
            <a:off x="7435700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6"/>
          </p:nvPr>
        </p:nvSpPr>
        <p:spPr>
          <a:xfrm>
            <a:off x="7435700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subTitle" idx="7"/>
          </p:nvPr>
        </p:nvSpPr>
        <p:spPr>
          <a:xfrm>
            <a:off x="921915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8"/>
          </p:nvPr>
        </p:nvSpPr>
        <p:spPr>
          <a:xfrm>
            <a:off x="921915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8" name="Google Shape;308;p16"/>
          <p:cNvSpPr txBox="1">
            <a:spLocks noGrp="1"/>
          </p:cNvSpPr>
          <p:nvPr>
            <p:ph type="subTitle" idx="9"/>
          </p:nvPr>
        </p:nvSpPr>
        <p:spPr>
          <a:xfrm>
            <a:off x="921915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13"/>
          </p:nvPr>
        </p:nvSpPr>
        <p:spPr>
          <a:xfrm>
            <a:off x="921915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0" name="Google Shape;310;p16"/>
          <p:cNvSpPr txBox="1">
            <a:spLocks noGrp="1"/>
          </p:cNvSpPr>
          <p:nvPr>
            <p:ph type="subTitle" idx="14"/>
          </p:nvPr>
        </p:nvSpPr>
        <p:spPr>
          <a:xfrm>
            <a:off x="921915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subTitle" idx="15"/>
          </p:nvPr>
        </p:nvSpPr>
        <p:spPr>
          <a:xfrm>
            <a:off x="921915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title" idx="16" hasCustomPrompt="1"/>
          </p:nvPr>
        </p:nvSpPr>
        <p:spPr>
          <a:xfrm>
            <a:off x="38448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4" name="Google Shape;314;p16"/>
          <p:cNvSpPr txBox="1">
            <a:spLocks noGrp="1"/>
          </p:cNvSpPr>
          <p:nvPr>
            <p:ph type="title" idx="17" hasCustomPrompt="1"/>
          </p:nvPr>
        </p:nvSpPr>
        <p:spPr>
          <a:xfrm>
            <a:off x="74315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 idx="18" hasCustomPrompt="1"/>
          </p:nvPr>
        </p:nvSpPr>
        <p:spPr>
          <a:xfrm>
            <a:off x="38490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6" name="Google Shape;316;p16"/>
          <p:cNvSpPr txBox="1">
            <a:spLocks noGrp="1"/>
          </p:cNvSpPr>
          <p:nvPr>
            <p:ph type="title" idx="19" hasCustomPrompt="1"/>
          </p:nvPr>
        </p:nvSpPr>
        <p:spPr>
          <a:xfrm>
            <a:off x="74357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idx="20" hasCustomPrompt="1"/>
          </p:nvPr>
        </p:nvSpPr>
        <p:spPr>
          <a:xfrm>
            <a:off x="3849000" y="46478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title" idx="21" hasCustomPrompt="1"/>
          </p:nvPr>
        </p:nvSpPr>
        <p:spPr>
          <a:xfrm>
            <a:off x="7435700" y="46419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487328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 preserve="1">
  <p:cSld name="Quote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title"/>
          </p:nvPr>
        </p:nvSpPr>
        <p:spPr>
          <a:xfrm>
            <a:off x="1045867" y="1483933"/>
            <a:ext cx="7662000" cy="2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Patrick Hand"/>
              <a:buNone/>
              <a:defRPr sz="3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2"/>
          </p:nvPr>
        </p:nvSpPr>
        <p:spPr>
          <a:xfrm>
            <a:off x="1055767" y="4080933"/>
            <a:ext cx="76620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2687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 preserve="1">
  <p:cSld name="Section header 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/>
          <p:nvPr/>
        </p:nvSpPr>
        <p:spPr>
          <a:xfrm>
            <a:off x="3764101" y="6196734"/>
            <a:ext cx="6175500" cy="57331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0"/>
          <p:cNvSpPr/>
          <p:nvPr/>
        </p:nvSpPr>
        <p:spPr>
          <a:xfrm rot="271939">
            <a:off x="-1118342" y="5838496"/>
            <a:ext cx="8449775" cy="1029867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0"/>
          <p:cNvSpPr/>
          <p:nvPr/>
        </p:nvSpPr>
        <p:spPr>
          <a:xfrm>
            <a:off x="-3167" y="5848905"/>
            <a:ext cx="12191995" cy="1009071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0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0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0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0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0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5119333" y="3053067"/>
            <a:ext cx="57576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subTitle" idx="1"/>
          </p:nvPr>
        </p:nvSpPr>
        <p:spPr>
          <a:xfrm>
            <a:off x="7205667" y="4386867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40341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 preserve="1">
  <p:cSld name="Section header 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1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49" name="Google Shape;349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21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1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1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4" name="Google Shape;354;p21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55" name="Google Shape;355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7" name="Google Shape;357;p2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1600200" y="1613600"/>
            <a:ext cx="5011600" cy="2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9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1"/>
          </p:nvPr>
        </p:nvSpPr>
        <p:spPr>
          <a:xfrm>
            <a:off x="1600333" y="4386733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4" name="Google Shape;364;p21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32439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6" preserve="1">
  <p:cSld name="Title and section description 6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>
            <a:spLocks noGrp="1"/>
          </p:cNvSpPr>
          <p:nvPr>
            <p:ph type="title"/>
          </p:nvPr>
        </p:nvSpPr>
        <p:spPr>
          <a:xfrm>
            <a:off x="1607933" y="11678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1"/>
          </p:nvPr>
        </p:nvSpPr>
        <p:spPr>
          <a:xfrm>
            <a:off x="6706200" y="1167800"/>
            <a:ext cx="4376000" cy="2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513901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preserve="1">
  <p:cSld name="Title only 3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0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450" name="Google Shape;450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30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453" name="Google Shape;453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646534" y="540604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0"/>
          <p:cNvSpPr/>
          <p:nvPr/>
        </p:nvSpPr>
        <p:spPr>
          <a:xfrm>
            <a:off x="27646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0"/>
          <p:cNvSpPr/>
          <p:nvPr/>
        </p:nvSpPr>
        <p:spPr>
          <a:xfrm>
            <a:off x="9816018" y="6014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30"/>
          <p:cNvSpPr/>
          <p:nvPr/>
        </p:nvSpPr>
        <p:spPr>
          <a:xfrm>
            <a:off x="93185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3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60" name="Google Shape;460;p30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0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0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5611723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 preserve="1">
  <p:cSld name="Title and two columns 3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subTitle" idx="1"/>
          </p:nvPr>
        </p:nvSpPr>
        <p:spPr>
          <a:xfrm>
            <a:off x="1750167" y="2545633"/>
            <a:ext cx="55880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0" name="Google Shape;480;p33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1" name="Google Shape;481;p33"/>
          <p:cNvSpPr txBox="1">
            <a:spLocks noGrp="1"/>
          </p:cNvSpPr>
          <p:nvPr>
            <p:ph type="subTitle" idx="2"/>
          </p:nvPr>
        </p:nvSpPr>
        <p:spPr>
          <a:xfrm>
            <a:off x="1745968" y="2228433"/>
            <a:ext cx="5588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2" name="Google Shape;482;p33"/>
          <p:cNvSpPr txBox="1">
            <a:spLocks noGrp="1"/>
          </p:cNvSpPr>
          <p:nvPr>
            <p:ph type="subTitle" idx="3"/>
          </p:nvPr>
        </p:nvSpPr>
        <p:spPr>
          <a:xfrm>
            <a:off x="4853900" y="4132033"/>
            <a:ext cx="5592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3" name="Google Shape;483;p33"/>
          <p:cNvSpPr txBox="1">
            <a:spLocks noGrp="1"/>
          </p:cNvSpPr>
          <p:nvPr>
            <p:ph type="subTitle" idx="4"/>
          </p:nvPr>
        </p:nvSpPr>
        <p:spPr>
          <a:xfrm>
            <a:off x="4858101" y="4449233"/>
            <a:ext cx="55920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90656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6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6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6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6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6"/>
          <p:cNvSpPr/>
          <p:nvPr/>
        </p:nvSpPr>
        <p:spPr>
          <a:xfrm flipH="1">
            <a:off x="5553267" y="6166163"/>
            <a:ext cx="6638733" cy="68397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6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6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6"/>
          <p:cNvSpPr txBox="1">
            <a:spLocks noGrp="1"/>
          </p:cNvSpPr>
          <p:nvPr>
            <p:ph type="subTitle" idx="1"/>
          </p:nvPr>
        </p:nvSpPr>
        <p:spPr>
          <a:xfrm>
            <a:off x="2507717" y="3726773"/>
            <a:ext cx="3202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4" name="Google Shape;574;p36"/>
          <p:cNvSpPr txBox="1">
            <a:spLocks noGrp="1"/>
          </p:cNvSpPr>
          <p:nvPr>
            <p:ph type="subTitle" idx="2"/>
          </p:nvPr>
        </p:nvSpPr>
        <p:spPr>
          <a:xfrm>
            <a:off x="2507717" y="4072167"/>
            <a:ext cx="3200400" cy="1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5" name="Google Shape;575;p36"/>
          <p:cNvSpPr txBox="1">
            <a:spLocks noGrp="1"/>
          </p:cNvSpPr>
          <p:nvPr>
            <p:ph type="subTitle" idx="3"/>
          </p:nvPr>
        </p:nvSpPr>
        <p:spPr>
          <a:xfrm>
            <a:off x="2507717" y="1944867"/>
            <a:ext cx="3202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6" name="Google Shape;576;p36"/>
          <p:cNvSpPr txBox="1">
            <a:spLocks noGrp="1"/>
          </p:cNvSpPr>
          <p:nvPr>
            <p:ph type="subTitle" idx="4"/>
          </p:nvPr>
        </p:nvSpPr>
        <p:spPr>
          <a:xfrm>
            <a:off x="2507717" y="2290267"/>
            <a:ext cx="3200400" cy="1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7" name="Google Shape;577;p36"/>
          <p:cNvSpPr txBox="1">
            <a:spLocks noGrp="1"/>
          </p:cNvSpPr>
          <p:nvPr>
            <p:ph type="subTitle" idx="5"/>
          </p:nvPr>
        </p:nvSpPr>
        <p:spPr>
          <a:xfrm>
            <a:off x="7152184" y="1944867"/>
            <a:ext cx="3202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8" name="Google Shape;578;p36"/>
          <p:cNvSpPr txBox="1">
            <a:spLocks noGrp="1"/>
          </p:cNvSpPr>
          <p:nvPr>
            <p:ph type="subTitle" idx="6"/>
          </p:nvPr>
        </p:nvSpPr>
        <p:spPr>
          <a:xfrm>
            <a:off x="7152184" y="2290267"/>
            <a:ext cx="3202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9" name="Google Shape;579;p3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580" name="Google Shape;580;p36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581" name="Google Shape;581;p36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582" name="Google Shape;582;p36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36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36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36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36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36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36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9" name="Google Shape;589;p36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590" name="Google Shape;590;p36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36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36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593" name="Google Shape;593;p36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36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5" name="Google Shape;595;p36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596" name="Google Shape;596;p36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36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36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36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36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36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36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36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04" name="Google Shape;604;p36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36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36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36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36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36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36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1" name="Google Shape;611;p36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07776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92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 preserve="1">
  <p:cSld name="Title and three Columns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7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7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7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7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7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7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7"/>
          <p:cNvSpPr txBox="1">
            <a:spLocks noGrp="1"/>
          </p:cNvSpPr>
          <p:nvPr>
            <p:ph type="subTitle" idx="1"/>
          </p:nvPr>
        </p:nvSpPr>
        <p:spPr>
          <a:xfrm>
            <a:off x="1342291" y="3709072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1" name="Google Shape;621;p37"/>
          <p:cNvSpPr txBox="1">
            <a:spLocks noGrp="1"/>
          </p:cNvSpPr>
          <p:nvPr>
            <p:ph type="subTitle" idx="2"/>
          </p:nvPr>
        </p:nvSpPr>
        <p:spPr>
          <a:xfrm>
            <a:off x="1342291" y="4095083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2" name="Google Shape;622;p37"/>
          <p:cNvSpPr txBox="1">
            <a:spLocks noGrp="1"/>
          </p:cNvSpPr>
          <p:nvPr>
            <p:ph type="subTitle" idx="3"/>
          </p:nvPr>
        </p:nvSpPr>
        <p:spPr>
          <a:xfrm>
            <a:off x="4518200" y="2489867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3" name="Google Shape;623;p37"/>
          <p:cNvSpPr txBox="1">
            <a:spLocks noGrp="1"/>
          </p:cNvSpPr>
          <p:nvPr>
            <p:ph type="subTitle" idx="4"/>
          </p:nvPr>
        </p:nvSpPr>
        <p:spPr>
          <a:xfrm>
            <a:off x="4518200" y="2875883"/>
            <a:ext cx="315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4" name="Google Shape;624;p37"/>
          <p:cNvSpPr txBox="1">
            <a:spLocks noGrp="1"/>
          </p:cNvSpPr>
          <p:nvPr>
            <p:ph type="subTitle" idx="5"/>
          </p:nvPr>
        </p:nvSpPr>
        <p:spPr>
          <a:xfrm>
            <a:off x="7691709" y="3709065"/>
            <a:ext cx="315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5" name="Google Shape;625;p37"/>
          <p:cNvSpPr txBox="1">
            <a:spLocks noGrp="1"/>
          </p:cNvSpPr>
          <p:nvPr>
            <p:ph type="subTitle" idx="6"/>
          </p:nvPr>
        </p:nvSpPr>
        <p:spPr>
          <a:xfrm>
            <a:off x="7691709" y="4095084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6" name="Google Shape;626;p3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627" name="Google Shape;627;p37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628" name="Google Shape;628;p37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629" name="Google Shape;629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6" name="Google Shape;636;p37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637" name="Google Shape;637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37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640" name="Google Shape;640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37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643" name="Google Shape;643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8" name="Google Shape;658;p37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660" name="Google Shape;660;p37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3" name="Google Shape;663;p37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664" name="Google Shape;664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1" name="Google Shape;671;p37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672" name="Google Shape;672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9" name="Google Shape;679;p37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0" name="Google Shape;680;p37"/>
          <p:cNvSpPr txBox="1">
            <a:spLocks noGrp="1"/>
          </p:cNvSpPr>
          <p:nvPr>
            <p:ph type="title" idx="7" hasCustomPrompt="1"/>
          </p:nvPr>
        </p:nvSpPr>
        <p:spPr>
          <a:xfrm>
            <a:off x="24664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1" name="Google Shape;681;p37"/>
          <p:cNvSpPr txBox="1">
            <a:spLocks noGrp="1"/>
          </p:cNvSpPr>
          <p:nvPr>
            <p:ph type="title" idx="8" hasCustomPrompt="1"/>
          </p:nvPr>
        </p:nvSpPr>
        <p:spPr>
          <a:xfrm>
            <a:off x="5642392" y="192702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2" name="Google Shape;682;p37"/>
          <p:cNvSpPr txBox="1">
            <a:spLocks noGrp="1"/>
          </p:cNvSpPr>
          <p:nvPr>
            <p:ph type="title" idx="9" hasCustomPrompt="1"/>
          </p:nvPr>
        </p:nvSpPr>
        <p:spPr>
          <a:xfrm>
            <a:off x="88158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0623208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40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737" name="Google Shape;737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9" name="Google Shape;739;p40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740" name="Google Shape;740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40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40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40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40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40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40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40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4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subTitle" idx="1"/>
          </p:nvPr>
        </p:nvSpPr>
        <p:spPr>
          <a:xfrm>
            <a:off x="1051800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subTitle" idx="2"/>
          </p:nvPr>
        </p:nvSpPr>
        <p:spPr>
          <a:xfrm>
            <a:off x="1051800" y="391165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2" name="Google Shape;752;p40"/>
          <p:cNvSpPr txBox="1">
            <a:spLocks noGrp="1"/>
          </p:cNvSpPr>
          <p:nvPr>
            <p:ph type="subTitle" idx="3"/>
          </p:nvPr>
        </p:nvSpPr>
        <p:spPr>
          <a:xfrm>
            <a:off x="3595351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3" name="Google Shape;753;p40"/>
          <p:cNvSpPr txBox="1">
            <a:spLocks noGrp="1"/>
          </p:cNvSpPr>
          <p:nvPr>
            <p:ph type="subTitle" idx="4"/>
          </p:nvPr>
        </p:nvSpPr>
        <p:spPr>
          <a:xfrm>
            <a:off x="3595351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4" name="Google Shape;754;p40"/>
          <p:cNvSpPr txBox="1">
            <a:spLocks noGrp="1"/>
          </p:cNvSpPr>
          <p:nvPr>
            <p:ph type="subTitle" idx="5"/>
          </p:nvPr>
        </p:nvSpPr>
        <p:spPr>
          <a:xfrm>
            <a:off x="6198517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5" name="Google Shape;755;p40"/>
          <p:cNvSpPr txBox="1">
            <a:spLocks noGrp="1"/>
          </p:cNvSpPr>
          <p:nvPr>
            <p:ph type="subTitle" idx="6"/>
          </p:nvPr>
        </p:nvSpPr>
        <p:spPr>
          <a:xfrm>
            <a:off x="6198517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6" name="Google Shape;756;p40"/>
          <p:cNvSpPr txBox="1">
            <a:spLocks noGrp="1"/>
          </p:cNvSpPr>
          <p:nvPr>
            <p:ph type="subTitle" idx="7"/>
          </p:nvPr>
        </p:nvSpPr>
        <p:spPr>
          <a:xfrm>
            <a:off x="8801684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7" name="Google Shape;757;p40"/>
          <p:cNvSpPr txBox="1">
            <a:spLocks noGrp="1"/>
          </p:cNvSpPr>
          <p:nvPr>
            <p:ph type="subTitle" idx="8"/>
          </p:nvPr>
        </p:nvSpPr>
        <p:spPr>
          <a:xfrm>
            <a:off x="8801684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05306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 preserve="1">
  <p:cSld name="Thanks!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4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49"/>
          <p:cNvSpPr/>
          <p:nvPr/>
        </p:nvSpPr>
        <p:spPr>
          <a:xfrm>
            <a:off x="9539802" y="1242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4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49"/>
          <p:cNvSpPr txBox="1">
            <a:spLocks noGrp="1"/>
          </p:cNvSpPr>
          <p:nvPr>
            <p:ph type="subTitle" idx="1"/>
          </p:nvPr>
        </p:nvSpPr>
        <p:spPr>
          <a:xfrm>
            <a:off x="3798833" y="1990733"/>
            <a:ext cx="4594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67" name="Google Shape;867;p49"/>
          <p:cNvSpPr txBox="1">
            <a:spLocks noGrp="1"/>
          </p:cNvSpPr>
          <p:nvPr>
            <p:ph type="title"/>
          </p:nvPr>
        </p:nvSpPr>
        <p:spPr>
          <a:xfrm>
            <a:off x="1639600" y="867333"/>
            <a:ext cx="89044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68" name="Google Shape;868;p49"/>
          <p:cNvSpPr txBox="1"/>
          <p:nvPr/>
        </p:nvSpPr>
        <p:spPr>
          <a:xfrm>
            <a:off x="3842600" y="4237400"/>
            <a:ext cx="4498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333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333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333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10806402" y="416404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49"/>
          <p:cNvSpPr/>
          <p:nvPr/>
        </p:nvSpPr>
        <p:spPr>
          <a:xfrm flipH="1">
            <a:off x="-32" y="6399600"/>
            <a:ext cx="7078197" cy="4583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1" name="Google Shape;871;p49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49"/>
          <p:cNvSpPr/>
          <p:nvPr/>
        </p:nvSpPr>
        <p:spPr>
          <a:xfrm flipH="1">
            <a:off x="569828" y="6399584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71862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0"/>
          <p:cNvSpPr/>
          <p:nvPr/>
        </p:nvSpPr>
        <p:spPr>
          <a:xfrm>
            <a:off x="2480034" y="6144697"/>
            <a:ext cx="9711845" cy="713331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0"/>
          <p:cNvSpPr/>
          <p:nvPr/>
        </p:nvSpPr>
        <p:spPr>
          <a:xfrm>
            <a:off x="2480034" y="6209631"/>
            <a:ext cx="4390316" cy="34822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0"/>
          <p:cNvSpPr/>
          <p:nvPr/>
        </p:nvSpPr>
        <p:spPr>
          <a:xfrm flipH="1">
            <a:off x="1256" y="6374746"/>
            <a:ext cx="10189845" cy="48320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7" name="Google Shape;877;p50"/>
          <p:cNvGrpSpPr/>
          <p:nvPr/>
        </p:nvGrpSpPr>
        <p:grpSpPr>
          <a:xfrm>
            <a:off x="608656" y="5863614"/>
            <a:ext cx="2402765" cy="1010553"/>
            <a:chOff x="456506" y="4454146"/>
            <a:chExt cx="1639143" cy="689390"/>
          </a:xfrm>
        </p:grpSpPr>
        <p:sp>
          <p:nvSpPr>
            <p:cNvPr id="878" name="Google Shape;878;p50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50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50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50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50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87229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5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892" name="Google Shape;892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4" name="Google Shape;894;p5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895" name="Google Shape;895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7" name="Google Shape;897;p5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5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905" name="Google Shape;905;p5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105027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2"/>
          <p:cNvSpPr/>
          <p:nvPr/>
        </p:nvSpPr>
        <p:spPr>
          <a:xfrm flipH="1">
            <a:off x="9924046" y="510171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2"/>
          <p:cNvSpPr/>
          <p:nvPr/>
        </p:nvSpPr>
        <p:spPr>
          <a:xfrm flipH="1">
            <a:off x="8663771" y="360632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2"/>
          <p:cNvSpPr/>
          <p:nvPr/>
        </p:nvSpPr>
        <p:spPr>
          <a:xfrm flipH="1">
            <a:off x="323385" y="571034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2"/>
          <p:cNvSpPr/>
          <p:nvPr/>
        </p:nvSpPr>
        <p:spPr>
          <a:xfrm flipH="1">
            <a:off x="2471039" y="474717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2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2"/>
          <p:cNvSpPr/>
          <p:nvPr/>
        </p:nvSpPr>
        <p:spPr>
          <a:xfrm>
            <a:off x="10985031" y="6337435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2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2"/>
          <p:cNvSpPr/>
          <p:nvPr/>
        </p:nvSpPr>
        <p:spPr>
          <a:xfrm flipH="1">
            <a:off x="11226047" y="2074633"/>
            <a:ext cx="725488" cy="4583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359390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>
            <a:spLocks noGrp="1"/>
          </p:cNvSpPr>
          <p:nvPr>
            <p:ph type="title"/>
          </p:nvPr>
        </p:nvSpPr>
        <p:spPr>
          <a:xfrm>
            <a:off x="957200" y="723300"/>
            <a:ext cx="1027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0437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72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3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33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4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47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3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04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6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5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5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06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>
            <a:spLocks noGrp="1"/>
          </p:cNvSpPr>
          <p:nvPr>
            <p:ph type="title"/>
          </p:nvPr>
        </p:nvSpPr>
        <p:spPr>
          <a:xfrm>
            <a:off x="957200" y="723300"/>
            <a:ext cx="1027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302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935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0034" y="5217200"/>
            <a:ext cx="9711845" cy="1640824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480034" y="5622100"/>
            <a:ext cx="4390316" cy="54547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255" y="5746367"/>
            <a:ext cx="10189845" cy="111145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608675" y="5938861"/>
            <a:ext cx="2185524" cy="919187"/>
            <a:chOff x="456506" y="4454146"/>
            <a:chExt cx="1639143" cy="689390"/>
          </a:xfrm>
        </p:grpSpPr>
        <p:sp>
          <p:nvSpPr>
            <p:cNvPr id="13" name="Google Shape;13;p2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7883902" y="12174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0259667" y="1013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507700" y="805467"/>
            <a:ext cx="6084400" cy="34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atrick Hand"/>
              <a:buNone/>
              <a:defRPr sz="8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507700" y="4082167"/>
            <a:ext cx="3700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923977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3" name="Google Shape;33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9" name="Google Shape;39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267933" y="3227300"/>
            <a:ext cx="76560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5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268067" y="3929976"/>
            <a:ext cx="7656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883977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4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61" name="Google Shape;61;p4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62" name="Google Shape;62;p4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65" name="Google Shape;65;p4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4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4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 txBox="1">
            <a:spLocks noGrp="1"/>
          </p:cNvSpPr>
          <p:nvPr>
            <p:ph type="subTitle" idx="1"/>
          </p:nvPr>
        </p:nvSpPr>
        <p:spPr>
          <a:xfrm>
            <a:off x="715800" y="1289703"/>
            <a:ext cx="10760400" cy="45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>
            <a:off x="8614593" y="5632380"/>
            <a:ext cx="2372824" cy="907669"/>
            <a:chOff x="6460945" y="4155274"/>
            <a:chExt cx="1779618" cy="680752"/>
          </a:xfrm>
        </p:grpSpPr>
        <p:grpSp>
          <p:nvGrpSpPr>
            <p:cNvPr id="71" name="Google Shape;71;p4"/>
            <p:cNvGrpSpPr/>
            <p:nvPr/>
          </p:nvGrpSpPr>
          <p:grpSpPr>
            <a:xfrm>
              <a:off x="6826943" y="4258421"/>
              <a:ext cx="189425" cy="557741"/>
              <a:chOff x="1538085" y="1915884"/>
              <a:chExt cx="119927" cy="353269"/>
            </a:xfrm>
          </p:grpSpPr>
          <p:sp>
            <p:nvSpPr>
              <p:cNvPr id="72" name="Google Shape;72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" name="Google Shape;77;p4"/>
            <p:cNvGrpSpPr/>
            <p:nvPr/>
          </p:nvGrpSpPr>
          <p:grpSpPr>
            <a:xfrm>
              <a:off x="7908012" y="4319937"/>
              <a:ext cx="172995" cy="509414"/>
              <a:chOff x="1538085" y="1915884"/>
              <a:chExt cx="119927" cy="353269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" name="Google Shape;83;p4"/>
            <p:cNvGrpSpPr/>
            <p:nvPr/>
          </p:nvGrpSpPr>
          <p:grpSpPr>
            <a:xfrm>
              <a:off x="6460945" y="4155274"/>
              <a:ext cx="1779618" cy="680752"/>
              <a:chOff x="1158083" y="1875109"/>
              <a:chExt cx="1096770" cy="419622"/>
            </a:xfrm>
          </p:grpSpPr>
          <p:sp>
            <p:nvSpPr>
              <p:cNvPr id="84" name="Google Shape;84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1923995" y="1945766"/>
                <a:ext cx="63712" cy="119896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6625" extrusionOk="0">
                    <a:moveTo>
                      <a:pt x="3520" y="0"/>
                    </a:moveTo>
                    <a:cubicBezTo>
                      <a:pt x="1302" y="1094"/>
                      <a:pt x="1" y="3667"/>
                      <a:pt x="385" y="6240"/>
                    </a:cubicBezTo>
                    <a:lnTo>
                      <a:pt x="563" y="6624"/>
                    </a:lnTo>
                    <a:cubicBezTo>
                      <a:pt x="2071" y="4761"/>
                      <a:pt x="3106" y="2455"/>
                      <a:pt x="3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1886005" y="1914184"/>
                <a:ext cx="46046" cy="152544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29" extrusionOk="0">
                    <a:moveTo>
                      <a:pt x="1449" y="0"/>
                    </a:moveTo>
                    <a:cubicBezTo>
                      <a:pt x="0" y="2455"/>
                      <a:pt x="148" y="5826"/>
                      <a:pt x="1774" y="8428"/>
                    </a:cubicBezTo>
                    <a:lnTo>
                      <a:pt x="2425" y="7985"/>
                    </a:lnTo>
                    <a:cubicBezTo>
                      <a:pt x="2543" y="5323"/>
                      <a:pt x="2218" y="2603"/>
                      <a:pt x="1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873155" y="1981619"/>
                <a:ext cx="63712" cy="78688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48" extrusionOk="0">
                    <a:moveTo>
                      <a:pt x="89" y="0"/>
                    </a:moveTo>
                    <a:lnTo>
                      <a:pt x="89" y="0"/>
                    </a:lnTo>
                    <a:cubicBezTo>
                      <a:pt x="0" y="1597"/>
                      <a:pt x="917" y="3283"/>
                      <a:pt x="2337" y="4111"/>
                    </a:cubicBezTo>
                    <a:lnTo>
                      <a:pt x="3519" y="4348"/>
                    </a:lnTo>
                    <a:cubicBezTo>
                      <a:pt x="2898" y="2573"/>
                      <a:pt x="1656" y="1035"/>
                      <a:pt x="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1912231" y="1958073"/>
                <a:ext cx="39078" cy="108657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6004" extrusionOk="0">
                    <a:moveTo>
                      <a:pt x="1508" y="0"/>
                    </a:moveTo>
                    <a:lnTo>
                      <a:pt x="1508" y="0"/>
                    </a:lnTo>
                    <a:cubicBezTo>
                      <a:pt x="296" y="1627"/>
                      <a:pt x="0" y="3963"/>
                      <a:pt x="739" y="6003"/>
                    </a:cubicBezTo>
                    <a:lnTo>
                      <a:pt x="1420" y="5501"/>
                    </a:lnTo>
                    <a:cubicBezTo>
                      <a:pt x="2129" y="3845"/>
                      <a:pt x="2159" y="1804"/>
                      <a:pt x="1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1888141" y="2051842"/>
                <a:ext cx="70138" cy="238815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13196" extrusionOk="0">
                    <a:moveTo>
                      <a:pt x="1515" y="1"/>
                    </a:moveTo>
                    <a:cubicBezTo>
                      <a:pt x="1066" y="1"/>
                      <a:pt x="595" y="268"/>
                      <a:pt x="355" y="675"/>
                    </a:cubicBezTo>
                    <a:cubicBezTo>
                      <a:pt x="0" y="1296"/>
                      <a:pt x="89" y="2153"/>
                      <a:pt x="207" y="2893"/>
                    </a:cubicBezTo>
                    <a:cubicBezTo>
                      <a:pt x="740" y="6323"/>
                      <a:pt x="1479" y="9753"/>
                      <a:pt x="2248" y="13184"/>
                    </a:cubicBezTo>
                    <a:cubicBezTo>
                      <a:pt x="2279" y="13192"/>
                      <a:pt x="2309" y="13195"/>
                      <a:pt x="2338" y="13195"/>
                    </a:cubicBezTo>
                    <a:cubicBezTo>
                      <a:pt x="2638" y="13195"/>
                      <a:pt x="2815" y="12795"/>
                      <a:pt x="2869" y="12444"/>
                    </a:cubicBezTo>
                    <a:cubicBezTo>
                      <a:pt x="3490" y="8955"/>
                      <a:pt x="3815" y="5347"/>
                      <a:pt x="3874" y="1739"/>
                    </a:cubicBezTo>
                    <a:cubicBezTo>
                      <a:pt x="3874" y="1414"/>
                      <a:pt x="3874" y="1029"/>
                      <a:pt x="3667" y="704"/>
                    </a:cubicBezTo>
                    <a:cubicBezTo>
                      <a:pt x="3537" y="486"/>
                      <a:pt x="3278" y="301"/>
                      <a:pt x="3032" y="301"/>
                    </a:cubicBezTo>
                    <a:cubicBezTo>
                      <a:pt x="2944" y="301"/>
                      <a:pt x="2858" y="324"/>
                      <a:pt x="2780" y="379"/>
                    </a:cubicBezTo>
                    <a:lnTo>
                      <a:pt x="2248" y="320"/>
                    </a:lnTo>
                    <a:cubicBezTo>
                      <a:pt x="2048" y="98"/>
                      <a:pt x="1785" y="1"/>
                      <a:pt x="1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899381" y="2153429"/>
                <a:ext cx="22498" cy="10714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592" extrusionOk="0">
                    <a:moveTo>
                      <a:pt x="266" y="0"/>
                    </a:moveTo>
                    <a:cubicBezTo>
                      <a:pt x="178" y="0"/>
                      <a:pt x="119" y="30"/>
                      <a:pt x="59" y="89"/>
                    </a:cubicBezTo>
                    <a:cubicBezTo>
                      <a:pt x="30" y="118"/>
                      <a:pt x="0" y="178"/>
                      <a:pt x="0" y="266"/>
                    </a:cubicBezTo>
                    <a:cubicBezTo>
                      <a:pt x="0" y="325"/>
                      <a:pt x="30" y="414"/>
                      <a:pt x="59" y="444"/>
                    </a:cubicBezTo>
                    <a:lnTo>
                      <a:pt x="119" y="473"/>
                    </a:lnTo>
                    <a:cubicBezTo>
                      <a:pt x="178" y="532"/>
                      <a:pt x="207" y="532"/>
                      <a:pt x="266" y="532"/>
                    </a:cubicBezTo>
                    <a:cubicBezTo>
                      <a:pt x="503" y="562"/>
                      <a:pt x="740" y="592"/>
                      <a:pt x="1006" y="592"/>
                    </a:cubicBezTo>
                    <a:cubicBezTo>
                      <a:pt x="1065" y="592"/>
                      <a:pt x="1154" y="562"/>
                      <a:pt x="1183" y="532"/>
                    </a:cubicBezTo>
                    <a:cubicBezTo>
                      <a:pt x="1213" y="473"/>
                      <a:pt x="1242" y="414"/>
                      <a:pt x="1242" y="325"/>
                    </a:cubicBezTo>
                    <a:cubicBezTo>
                      <a:pt x="1242" y="266"/>
                      <a:pt x="1213" y="178"/>
                      <a:pt x="1183" y="148"/>
                    </a:cubicBezTo>
                    <a:lnTo>
                      <a:pt x="1154" y="118"/>
                    </a:lnTo>
                    <a:cubicBezTo>
                      <a:pt x="1095" y="89"/>
                      <a:pt x="1065" y="89"/>
                      <a:pt x="1006" y="89"/>
                    </a:cubicBezTo>
                    <a:cubicBezTo>
                      <a:pt x="740" y="30"/>
                      <a:pt x="503" y="0"/>
                      <a:pt x="266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934710" y="2185535"/>
                <a:ext cx="18752" cy="9646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33" extrusionOk="0">
                    <a:moveTo>
                      <a:pt x="266" y="1"/>
                    </a:moveTo>
                    <a:cubicBezTo>
                      <a:pt x="178" y="1"/>
                      <a:pt x="118" y="30"/>
                      <a:pt x="59" y="89"/>
                    </a:cubicBezTo>
                    <a:cubicBezTo>
                      <a:pt x="30" y="119"/>
                      <a:pt x="0" y="178"/>
                      <a:pt x="0" y="267"/>
                    </a:cubicBezTo>
                    <a:cubicBezTo>
                      <a:pt x="0" y="326"/>
                      <a:pt x="30" y="415"/>
                      <a:pt x="59" y="444"/>
                    </a:cubicBezTo>
                    <a:cubicBezTo>
                      <a:pt x="148" y="474"/>
                      <a:pt x="178" y="533"/>
                      <a:pt x="266" y="533"/>
                    </a:cubicBezTo>
                    <a:lnTo>
                      <a:pt x="769" y="533"/>
                    </a:lnTo>
                    <a:cubicBezTo>
                      <a:pt x="858" y="533"/>
                      <a:pt x="917" y="474"/>
                      <a:pt x="976" y="444"/>
                    </a:cubicBezTo>
                    <a:cubicBezTo>
                      <a:pt x="1006" y="415"/>
                      <a:pt x="1035" y="326"/>
                      <a:pt x="1035" y="267"/>
                    </a:cubicBezTo>
                    <a:cubicBezTo>
                      <a:pt x="1035" y="178"/>
                      <a:pt x="1006" y="119"/>
                      <a:pt x="976" y="89"/>
                    </a:cubicBezTo>
                    <a:cubicBezTo>
                      <a:pt x="917" y="30"/>
                      <a:pt x="858" y="1"/>
                      <a:pt x="769" y="1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1910620" y="2208557"/>
                <a:ext cx="18209" cy="9103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503" extrusionOk="0">
                    <a:moveTo>
                      <a:pt x="296" y="0"/>
                    </a:moveTo>
                    <a:cubicBezTo>
                      <a:pt x="237" y="0"/>
                      <a:pt x="148" y="0"/>
                      <a:pt x="119" y="30"/>
                    </a:cubicBezTo>
                    <a:cubicBezTo>
                      <a:pt x="89" y="59"/>
                      <a:pt x="0" y="148"/>
                      <a:pt x="0" y="178"/>
                    </a:cubicBezTo>
                    <a:cubicBezTo>
                      <a:pt x="0" y="237"/>
                      <a:pt x="0" y="325"/>
                      <a:pt x="30" y="355"/>
                    </a:cubicBezTo>
                    <a:cubicBezTo>
                      <a:pt x="30" y="444"/>
                      <a:pt x="89" y="473"/>
                      <a:pt x="148" y="473"/>
                    </a:cubicBezTo>
                    <a:cubicBezTo>
                      <a:pt x="326" y="503"/>
                      <a:pt x="562" y="503"/>
                      <a:pt x="740" y="503"/>
                    </a:cubicBezTo>
                    <a:cubicBezTo>
                      <a:pt x="828" y="503"/>
                      <a:pt x="888" y="473"/>
                      <a:pt x="917" y="444"/>
                    </a:cubicBezTo>
                    <a:cubicBezTo>
                      <a:pt x="976" y="385"/>
                      <a:pt x="1006" y="325"/>
                      <a:pt x="1006" y="237"/>
                    </a:cubicBezTo>
                    <a:cubicBezTo>
                      <a:pt x="1006" y="178"/>
                      <a:pt x="976" y="89"/>
                      <a:pt x="917" y="59"/>
                    </a:cubicBezTo>
                    <a:cubicBezTo>
                      <a:pt x="888" y="30"/>
                      <a:pt x="828" y="0"/>
                      <a:pt x="740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772000" y="1898131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743621" y="1877245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715785" y="1900809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756471" y="1875109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728110" y="1974054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771457" y="2115965"/>
                <a:ext cx="19295" cy="10171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62" extrusionOk="0">
                    <a:moveTo>
                      <a:pt x="829" y="0"/>
                    </a:moveTo>
                    <a:cubicBezTo>
                      <a:pt x="622" y="0"/>
                      <a:pt x="444" y="0"/>
                      <a:pt x="267" y="30"/>
                    </a:cubicBezTo>
                    <a:cubicBezTo>
                      <a:pt x="178" y="30"/>
                      <a:pt x="119" y="89"/>
                      <a:pt x="89" y="118"/>
                    </a:cubicBezTo>
                    <a:cubicBezTo>
                      <a:pt x="30" y="148"/>
                      <a:pt x="1" y="237"/>
                      <a:pt x="1" y="296"/>
                    </a:cubicBezTo>
                    <a:cubicBezTo>
                      <a:pt x="1" y="385"/>
                      <a:pt x="30" y="444"/>
                      <a:pt x="89" y="473"/>
                    </a:cubicBezTo>
                    <a:cubicBezTo>
                      <a:pt x="148" y="532"/>
                      <a:pt x="178" y="562"/>
                      <a:pt x="267" y="562"/>
                    </a:cubicBezTo>
                    <a:cubicBezTo>
                      <a:pt x="444" y="562"/>
                      <a:pt x="622" y="562"/>
                      <a:pt x="829" y="532"/>
                    </a:cubicBezTo>
                    <a:cubicBezTo>
                      <a:pt x="888" y="532"/>
                      <a:pt x="976" y="473"/>
                      <a:pt x="1006" y="444"/>
                    </a:cubicBezTo>
                    <a:cubicBezTo>
                      <a:pt x="1036" y="414"/>
                      <a:pt x="1065" y="325"/>
                      <a:pt x="1065" y="266"/>
                    </a:cubicBezTo>
                    <a:cubicBezTo>
                      <a:pt x="1065" y="178"/>
                      <a:pt x="1036" y="118"/>
                      <a:pt x="1006" y="89"/>
                    </a:cubicBezTo>
                    <a:cubicBezTo>
                      <a:pt x="976" y="30"/>
                      <a:pt x="888" y="0"/>
                      <a:pt x="829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743096" y="2141646"/>
                <a:ext cx="20344" cy="912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504" extrusionOk="0">
                    <a:moveTo>
                      <a:pt x="237" y="1"/>
                    </a:moveTo>
                    <a:cubicBezTo>
                      <a:pt x="207" y="1"/>
                      <a:pt x="178" y="1"/>
                      <a:pt x="118" y="30"/>
                    </a:cubicBezTo>
                    <a:cubicBezTo>
                      <a:pt x="89" y="60"/>
                      <a:pt x="0" y="148"/>
                      <a:pt x="0" y="178"/>
                    </a:cubicBezTo>
                    <a:cubicBezTo>
                      <a:pt x="0" y="237"/>
                      <a:pt x="0" y="326"/>
                      <a:pt x="59" y="355"/>
                    </a:cubicBezTo>
                    <a:cubicBezTo>
                      <a:pt x="59" y="385"/>
                      <a:pt x="118" y="474"/>
                      <a:pt x="207" y="474"/>
                    </a:cubicBezTo>
                    <a:cubicBezTo>
                      <a:pt x="414" y="503"/>
                      <a:pt x="651" y="503"/>
                      <a:pt x="858" y="503"/>
                    </a:cubicBezTo>
                    <a:cubicBezTo>
                      <a:pt x="917" y="503"/>
                      <a:pt x="947" y="503"/>
                      <a:pt x="976" y="474"/>
                    </a:cubicBezTo>
                    <a:cubicBezTo>
                      <a:pt x="1006" y="474"/>
                      <a:pt x="1065" y="444"/>
                      <a:pt x="1065" y="444"/>
                    </a:cubicBezTo>
                    <a:cubicBezTo>
                      <a:pt x="1094" y="385"/>
                      <a:pt x="1124" y="326"/>
                      <a:pt x="1124" y="237"/>
                    </a:cubicBezTo>
                    <a:cubicBezTo>
                      <a:pt x="1124" y="178"/>
                      <a:pt x="1094" y="89"/>
                      <a:pt x="1065" y="60"/>
                    </a:cubicBezTo>
                    <a:cubicBezTo>
                      <a:pt x="1006" y="30"/>
                      <a:pt x="947" y="1"/>
                      <a:pt x="858" y="1"/>
                    </a:cubicBezTo>
                    <a:cubicBezTo>
                      <a:pt x="769" y="15"/>
                      <a:pt x="680" y="23"/>
                      <a:pt x="592" y="23"/>
                    </a:cubicBezTo>
                    <a:cubicBezTo>
                      <a:pt x="503" y="23"/>
                      <a:pt x="414" y="15"/>
                      <a:pt x="325" y="1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158083" y="2102789"/>
                <a:ext cx="1096770" cy="191942"/>
              </a:xfrm>
              <a:custGeom>
                <a:avLst/>
                <a:gdLst/>
                <a:ahLst/>
                <a:cxnLst/>
                <a:rect l="l" t="t" r="r" b="b"/>
                <a:pathLst>
                  <a:path w="60595" h="10606" extrusionOk="0">
                    <a:moveTo>
                      <a:pt x="36111" y="0"/>
                    </a:moveTo>
                    <a:cubicBezTo>
                      <a:pt x="33705" y="0"/>
                      <a:pt x="31266" y="1121"/>
                      <a:pt x="29750" y="3242"/>
                    </a:cubicBezTo>
                    <a:cubicBezTo>
                      <a:pt x="29168" y="2808"/>
                      <a:pt x="28465" y="2597"/>
                      <a:pt x="27755" y="2597"/>
                    </a:cubicBezTo>
                    <a:cubicBezTo>
                      <a:pt x="26770" y="2597"/>
                      <a:pt x="25770" y="3001"/>
                      <a:pt x="25048" y="3774"/>
                    </a:cubicBezTo>
                    <a:cubicBezTo>
                      <a:pt x="24342" y="2432"/>
                      <a:pt x="22962" y="1784"/>
                      <a:pt x="21592" y="1784"/>
                    </a:cubicBezTo>
                    <a:cubicBezTo>
                      <a:pt x="21242" y="1784"/>
                      <a:pt x="20891" y="1827"/>
                      <a:pt x="20553" y="1911"/>
                    </a:cubicBezTo>
                    <a:cubicBezTo>
                      <a:pt x="18897" y="2325"/>
                      <a:pt x="17448" y="3508"/>
                      <a:pt x="16118" y="4720"/>
                    </a:cubicBezTo>
                    <a:cubicBezTo>
                      <a:pt x="15496" y="5312"/>
                      <a:pt x="14787" y="5933"/>
                      <a:pt x="13959" y="5933"/>
                    </a:cubicBezTo>
                    <a:cubicBezTo>
                      <a:pt x="13190" y="5933"/>
                      <a:pt x="12539" y="5401"/>
                      <a:pt x="11800" y="5253"/>
                    </a:cubicBezTo>
                    <a:cubicBezTo>
                      <a:pt x="11661" y="5225"/>
                      <a:pt x="11525" y="5212"/>
                      <a:pt x="11390" y="5212"/>
                    </a:cubicBezTo>
                    <a:cubicBezTo>
                      <a:pt x="9521" y="5212"/>
                      <a:pt x="8053" y="7725"/>
                      <a:pt x="6122" y="7973"/>
                    </a:cubicBezTo>
                    <a:cubicBezTo>
                      <a:pt x="5993" y="7998"/>
                      <a:pt x="5862" y="8006"/>
                      <a:pt x="5728" y="8006"/>
                    </a:cubicBezTo>
                    <a:cubicBezTo>
                      <a:pt x="5372" y="8006"/>
                      <a:pt x="5001" y="7944"/>
                      <a:pt x="4614" y="7944"/>
                    </a:cubicBezTo>
                    <a:cubicBezTo>
                      <a:pt x="4541" y="7940"/>
                      <a:pt x="4467" y="7938"/>
                      <a:pt x="4394" y="7938"/>
                    </a:cubicBezTo>
                    <a:cubicBezTo>
                      <a:pt x="2721" y="7938"/>
                      <a:pt x="1049" y="8898"/>
                      <a:pt x="1" y="10428"/>
                    </a:cubicBezTo>
                    <a:lnTo>
                      <a:pt x="60594" y="10605"/>
                    </a:lnTo>
                    <a:cubicBezTo>
                      <a:pt x="59855" y="9600"/>
                      <a:pt x="58761" y="8890"/>
                      <a:pt x="57637" y="8742"/>
                    </a:cubicBezTo>
                    <a:cubicBezTo>
                      <a:pt x="56987" y="8654"/>
                      <a:pt x="56306" y="8713"/>
                      <a:pt x="55774" y="8269"/>
                    </a:cubicBezTo>
                    <a:cubicBezTo>
                      <a:pt x="55153" y="7796"/>
                      <a:pt x="54976" y="6731"/>
                      <a:pt x="54266" y="6347"/>
                    </a:cubicBezTo>
                    <a:cubicBezTo>
                      <a:pt x="54080" y="6251"/>
                      <a:pt x="53893" y="6212"/>
                      <a:pt x="53704" y="6212"/>
                    </a:cubicBezTo>
                    <a:cubicBezTo>
                      <a:pt x="52897" y="6212"/>
                      <a:pt x="52058" y="6920"/>
                      <a:pt x="51220" y="6968"/>
                    </a:cubicBezTo>
                    <a:cubicBezTo>
                      <a:pt x="51188" y="6970"/>
                      <a:pt x="51156" y="6971"/>
                      <a:pt x="51124" y="6971"/>
                    </a:cubicBezTo>
                    <a:cubicBezTo>
                      <a:pt x="49273" y="6971"/>
                      <a:pt x="48057" y="3905"/>
                      <a:pt x="46359" y="3905"/>
                    </a:cubicBezTo>
                    <a:cubicBezTo>
                      <a:pt x="46209" y="3905"/>
                      <a:pt x="46055" y="3929"/>
                      <a:pt x="45897" y="3981"/>
                    </a:cubicBezTo>
                    <a:cubicBezTo>
                      <a:pt x="45485" y="4119"/>
                      <a:pt x="45123" y="4460"/>
                      <a:pt x="44718" y="4460"/>
                    </a:cubicBezTo>
                    <a:cubicBezTo>
                      <a:pt x="44688" y="4460"/>
                      <a:pt x="44657" y="4458"/>
                      <a:pt x="44625" y="4454"/>
                    </a:cubicBezTo>
                    <a:cubicBezTo>
                      <a:pt x="44182" y="4425"/>
                      <a:pt x="43827" y="4011"/>
                      <a:pt x="43502" y="3685"/>
                    </a:cubicBezTo>
                    <a:cubicBezTo>
                      <a:pt x="41609" y="1645"/>
                      <a:pt x="39184" y="225"/>
                      <a:pt x="36641" y="18"/>
                    </a:cubicBezTo>
                    <a:cubicBezTo>
                      <a:pt x="36465" y="6"/>
                      <a:pt x="36288" y="0"/>
                      <a:pt x="36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795547" y="2102789"/>
                <a:ext cx="458201" cy="191942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0606" extrusionOk="0">
                    <a:moveTo>
                      <a:pt x="880" y="1"/>
                    </a:moveTo>
                    <a:cubicBezTo>
                      <a:pt x="575" y="1"/>
                      <a:pt x="282" y="21"/>
                      <a:pt x="0" y="78"/>
                    </a:cubicBezTo>
                    <a:cubicBezTo>
                      <a:pt x="2455" y="1142"/>
                      <a:pt x="4525" y="3271"/>
                      <a:pt x="5589" y="5992"/>
                    </a:cubicBezTo>
                    <a:cubicBezTo>
                      <a:pt x="6053" y="5799"/>
                      <a:pt x="6537" y="5708"/>
                      <a:pt x="7021" y="5708"/>
                    </a:cubicBezTo>
                    <a:cubicBezTo>
                      <a:pt x="8543" y="5708"/>
                      <a:pt x="10060" y="6611"/>
                      <a:pt x="10912" y="8092"/>
                    </a:cubicBezTo>
                    <a:cubicBezTo>
                      <a:pt x="11291" y="7919"/>
                      <a:pt x="11699" y="7835"/>
                      <a:pt x="12110" y="7835"/>
                    </a:cubicBezTo>
                    <a:cubicBezTo>
                      <a:pt x="13177" y="7835"/>
                      <a:pt x="14264" y="8398"/>
                      <a:pt x="14905" y="9422"/>
                    </a:cubicBezTo>
                    <a:cubicBezTo>
                      <a:pt x="15171" y="9807"/>
                      <a:pt x="15378" y="10310"/>
                      <a:pt x="15762" y="10517"/>
                    </a:cubicBezTo>
                    <a:cubicBezTo>
                      <a:pt x="15792" y="10517"/>
                      <a:pt x="15792" y="10546"/>
                      <a:pt x="15822" y="10546"/>
                    </a:cubicBezTo>
                    <a:lnTo>
                      <a:pt x="25314" y="10605"/>
                    </a:lnTo>
                    <a:cubicBezTo>
                      <a:pt x="24634" y="9600"/>
                      <a:pt x="23540" y="8949"/>
                      <a:pt x="22416" y="8742"/>
                    </a:cubicBezTo>
                    <a:cubicBezTo>
                      <a:pt x="21766" y="8683"/>
                      <a:pt x="21085" y="8713"/>
                      <a:pt x="20553" y="8269"/>
                    </a:cubicBezTo>
                    <a:cubicBezTo>
                      <a:pt x="19932" y="7766"/>
                      <a:pt x="19755" y="6731"/>
                      <a:pt x="19045" y="6347"/>
                    </a:cubicBezTo>
                    <a:cubicBezTo>
                      <a:pt x="18859" y="6251"/>
                      <a:pt x="18674" y="6212"/>
                      <a:pt x="18488" y="6212"/>
                    </a:cubicBezTo>
                    <a:cubicBezTo>
                      <a:pt x="17694" y="6212"/>
                      <a:pt x="16885" y="6920"/>
                      <a:pt x="15999" y="6968"/>
                    </a:cubicBezTo>
                    <a:cubicBezTo>
                      <a:pt x="15967" y="6970"/>
                      <a:pt x="15935" y="6971"/>
                      <a:pt x="15903" y="6971"/>
                    </a:cubicBezTo>
                    <a:cubicBezTo>
                      <a:pt x="14052" y="6971"/>
                      <a:pt x="12836" y="3905"/>
                      <a:pt x="11138" y="3905"/>
                    </a:cubicBezTo>
                    <a:cubicBezTo>
                      <a:pt x="10988" y="3905"/>
                      <a:pt x="10834" y="3929"/>
                      <a:pt x="10676" y="3981"/>
                    </a:cubicBezTo>
                    <a:cubicBezTo>
                      <a:pt x="10264" y="4119"/>
                      <a:pt x="9902" y="4460"/>
                      <a:pt x="9497" y="4460"/>
                    </a:cubicBezTo>
                    <a:cubicBezTo>
                      <a:pt x="9467" y="4460"/>
                      <a:pt x="9436" y="4458"/>
                      <a:pt x="9404" y="4454"/>
                    </a:cubicBezTo>
                    <a:cubicBezTo>
                      <a:pt x="8961" y="4425"/>
                      <a:pt x="8606" y="4070"/>
                      <a:pt x="8281" y="3685"/>
                    </a:cubicBezTo>
                    <a:cubicBezTo>
                      <a:pt x="6388" y="1645"/>
                      <a:pt x="3993" y="225"/>
                      <a:pt x="1420" y="18"/>
                    </a:cubicBezTo>
                    <a:cubicBezTo>
                      <a:pt x="1236" y="8"/>
                      <a:pt x="1056" y="1"/>
                      <a:pt x="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3780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421203" y="382070"/>
            <a:ext cx="1067376" cy="67435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8802467" y="592802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1250717" y="684335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0544001" y="3076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3636307" y="2519936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2"/>
          </p:nvPr>
        </p:nvSpPr>
        <p:spPr>
          <a:xfrm>
            <a:off x="3636307" y="22319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3"/>
          </p:nvPr>
        </p:nvSpPr>
        <p:spPr>
          <a:xfrm>
            <a:off x="3636307" y="4422427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4"/>
          </p:nvPr>
        </p:nvSpPr>
        <p:spPr>
          <a:xfrm>
            <a:off x="3636307" y="41355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430680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6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119" name="Google Shape;119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122" name="Google Shape;122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6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6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6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6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6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593450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3013533" y="1235933"/>
            <a:ext cx="6247200" cy="2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ubTitle" idx="1"/>
          </p:nvPr>
        </p:nvSpPr>
        <p:spPr>
          <a:xfrm>
            <a:off x="3398233" y="4114567"/>
            <a:ext cx="5395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285686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958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 preserve="1">
  <p:cSld name="Table of contents 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3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3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3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3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3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3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"/>
          </p:nvPr>
        </p:nvSpPr>
        <p:spPr>
          <a:xfrm>
            <a:off x="7470933" y="21673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2"/>
          </p:nvPr>
        </p:nvSpPr>
        <p:spPr>
          <a:xfrm>
            <a:off x="7462833" y="25295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3"/>
          </p:nvPr>
        </p:nvSpPr>
        <p:spPr>
          <a:xfrm>
            <a:off x="2337733" y="21689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4"/>
          </p:nvPr>
        </p:nvSpPr>
        <p:spPr>
          <a:xfrm>
            <a:off x="2329633" y="25295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5"/>
          </p:nvPr>
        </p:nvSpPr>
        <p:spPr>
          <a:xfrm>
            <a:off x="7470933" y="38635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6"/>
          </p:nvPr>
        </p:nvSpPr>
        <p:spPr>
          <a:xfrm>
            <a:off x="7462833" y="42257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7"/>
          </p:nvPr>
        </p:nvSpPr>
        <p:spPr>
          <a:xfrm>
            <a:off x="2337733" y="38635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8"/>
          </p:nvPr>
        </p:nvSpPr>
        <p:spPr>
          <a:xfrm>
            <a:off x="2329633" y="42257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15" name="Google Shape;215;p13"/>
          <p:cNvGrpSpPr/>
          <p:nvPr/>
        </p:nvGrpSpPr>
        <p:grpSpPr>
          <a:xfrm>
            <a:off x="9316597" y="5218845"/>
            <a:ext cx="2296836" cy="1660040"/>
            <a:chOff x="3217149" y="3242033"/>
            <a:chExt cx="1735994" cy="1253933"/>
          </a:xfrm>
        </p:grpSpPr>
        <p:sp>
          <p:nvSpPr>
            <p:cNvPr id="216" name="Google Shape;216;p13"/>
            <p:cNvSpPr/>
            <p:nvPr/>
          </p:nvSpPr>
          <p:spPr>
            <a:xfrm>
              <a:off x="4629306" y="4242614"/>
              <a:ext cx="61260" cy="172170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673843" y="4210250"/>
              <a:ext cx="154036" cy="212879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4283224" y="3779879"/>
              <a:ext cx="597537" cy="537014"/>
            </a:xfrm>
            <a:custGeom>
              <a:avLst/>
              <a:gdLst/>
              <a:ahLst/>
              <a:cxnLst/>
              <a:rect l="l" t="t" r="r" b="b"/>
              <a:pathLst>
                <a:path w="38090" h="34232" extrusionOk="0">
                  <a:moveTo>
                    <a:pt x="26522" y="1"/>
                  </a:moveTo>
                  <a:cubicBezTo>
                    <a:pt x="21511" y="1"/>
                    <a:pt x="16406" y="2528"/>
                    <a:pt x="12539" y="5931"/>
                  </a:cubicBezTo>
                  <a:cubicBezTo>
                    <a:pt x="4555" y="12910"/>
                    <a:pt x="1" y="23615"/>
                    <a:pt x="503" y="34232"/>
                  </a:cubicBezTo>
                  <a:lnTo>
                    <a:pt x="1125" y="33906"/>
                  </a:lnTo>
                  <a:cubicBezTo>
                    <a:pt x="1598" y="28495"/>
                    <a:pt x="4939" y="23615"/>
                    <a:pt x="9375" y="20481"/>
                  </a:cubicBezTo>
                  <a:cubicBezTo>
                    <a:pt x="13811" y="17375"/>
                    <a:pt x="19193" y="15867"/>
                    <a:pt x="24605" y="15394"/>
                  </a:cubicBezTo>
                  <a:cubicBezTo>
                    <a:pt x="26971" y="15158"/>
                    <a:pt x="29396" y="15128"/>
                    <a:pt x="31673" y="14418"/>
                  </a:cubicBezTo>
                  <a:cubicBezTo>
                    <a:pt x="33950" y="13679"/>
                    <a:pt x="36138" y="12171"/>
                    <a:pt x="36878" y="9923"/>
                  </a:cubicBezTo>
                  <a:cubicBezTo>
                    <a:pt x="38090" y="6256"/>
                    <a:pt x="35074" y="2382"/>
                    <a:pt x="31525" y="933"/>
                  </a:cubicBezTo>
                  <a:cubicBezTo>
                    <a:pt x="29902" y="290"/>
                    <a:pt x="28217" y="1"/>
                    <a:pt x="2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4292040" y="3871228"/>
              <a:ext cx="505138" cy="458200"/>
            </a:xfrm>
            <a:custGeom>
              <a:avLst/>
              <a:gdLst/>
              <a:ahLst/>
              <a:cxnLst/>
              <a:rect l="l" t="t" r="r" b="b"/>
              <a:pathLst>
                <a:path w="32200" h="29208" extrusionOk="0">
                  <a:moveTo>
                    <a:pt x="27880" y="1"/>
                  </a:moveTo>
                  <a:cubicBezTo>
                    <a:pt x="23012" y="1"/>
                    <a:pt x="18145" y="2029"/>
                    <a:pt x="14107" y="4573"/>
                  </a:cubicBezTo>
                  <a:cubicBezTo>
                    <a:pt x="12421" y="5608"/>
                    <a:pt x="10795" y="6732"/>
                    <a:pt x="9464" y="8181"/>
                  </a:cubicBezTo>
                  <a:cubicBezTo>
                    <a:pt x="7009" y="10872"/>
                    <a:pt x="4821" y="13918"/>
                    <a:pt x="3165" y="17201"/>
                  </a:cubicBezTo>
                  <a:cubicBezTo>
                    <a:pt x="1331" y="20838"/>
                    <a:pt x="208" y="24771"/>
                    <a:pt x="1" y="28882"/>
                  </a:cubicBezTo>
                  <a:cubicBezTo>
                    <a:pt x="1" y="29097"/>
                    <a:pt x="188" y="29208"/>
                    <a:pt x="384" y="29208"/>
                  </a:cubicBezTo>
                  <a:cubicBezTo>
                    <a:pt x="594" y="29208"/>
                    <a:pt x="813" y="29082"/>
                    <a:pt x="829" y="28823"/>
                  </a:cubicBezTo>
                  <a:cubicBezTo>
                    <a:pt x="1154" y="21696"/>
                    <a:pt x="4555" y="14983"/>
                    <a:pt x="9168" y="9660"/>
                  </a:cubicBezTo>
                  <a:cubicBezTo>
                    <a:pt x="9848" y="8891"/>
                    <a:pt x="10528" y="8122"/>
                    <a:pt x="11327" y="7501"/>
                  </a:cubicBezTo>
                  <a:cubicBezTo>
                    <a:pt x="12066" y="6850"/>
                    <a:pt x="12865" y="6259"/>
                    <a:pt x="13693" y="5756"/>
                  </a:cubicBezTo>
                  <a:cubicBezTo>
                    <a:pt x="16029" y="4189"/>
                    <a:pt x="18543" y="2917"/>
                    <a:pt x="21145" y="2001"/>
                  </a:cubicBezTo>
                  <a:cubicBezTo>
                    <a:pt x="23324" y="1268"/>
                    <a:pt x="25617" y="786"/>
                    <a:pt x="27908" y="786"/>
                  </a:cubicBezTo>
                  <a:cubicBezTo>
                    <a:pt x="29130" y="786"/>
                    <a:pt x="30351" y="923"/>
                    <a:pt x="31554" y="1232"/>
                  </a:cubicBezTo>
                  <a:cubicBezTo>
                    <a:pt x="31591" y="1240"/>
                    <a:pt x="31627" y="1244"/>
                    <a:pt x="31660" y="1244"/>
                  </a:cubicBezTo>
                  <a:cubicBezTo>
                    <a:pt x="32080" y="1244"/>
                    <a:pt x="32200" y="600"/>
                    <a:pt x="31761" y="463"/>
                  </a:cubicBezTo>
                  <a:cubicBezTo>
                    <a:pt x="30478" y="145"/>
                    <a:pt x="29179" y="1"/>
                    <a:pt x="27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3860132" y="3973181"/>
              <a:ext cx="316856" cy="343713"/>
            </a:xfrm>
            <a:custGeom>
              <a:avLst/>
              <a:gdLst/>
              <a:ahLst/>
              <a:cxnLst/>
              <a:rect l="l" t="t" r="r" b="b"/>
              <a:pathLst>
                <a:path w="20198" h="21910" extrusionOk="0">
                  <a:moveTo>
                    <a:pt x="4028" y="0"/>
                  </a:moveTo>
                  <a:cubicBezTo>
                    <a:pt x="3206" y="0"/>
                    <a:pt x="2396" y="100"/>
                    <a:pt x="1686" y="499"/>
                  </a:cubicBezTo>
                  <a:cubicBezTo>
                    <a:pt x="474" y="1239"/>
                    <a:pt x="1" y="2865"/>
                    <a:pt x="296" y="4255"/>
                  </a:cubicBezTo>
                  <a:cubicBezTo>
                    <a:pt x="563" y="5645"/>
                    <a:pt x="1450" y="6828"/>
                    <a:pt x="2426" y="7833"/>
                  </a:cubicBezTo>
                  <a:cubicBezTo>
                    <a:pt x="6122" y="11530"/>
                    <a:pt x="11504" y="12920"/>
                    <a:pt x="15792" y="15995"/>
                  </a:cubicBezTo>
                  <a:cubicBezTo>
                    <a:pt x="17243" y="17056"/>
                    <a:pt x="18647" y="18403"/>
                    <a:pt x="19376" y="20024"/>
                  </a:cubicBezTo>
                  <a:lnTo>
                    <a:pt x="19376" y="20024"/>
                  </a:lnTo>
                  <a:cubicBezTo>
                    <a:pt x="20198" y="14601"/>
                    <a:pt x="18663" y="10213"/>
                    <a:pt x="14964" y="5852"/>
                  </a:cubicBezTo>
                  <a:cubicBezTo>
                    <a:pt x="13663" y="4314"/>
                    <a:pt x="11386" y="1978"/>
                    <a:pt x="8725" y="736"/>
                  </a:cubicBezTo>
                  <a:cubicBezTo>
                    <a:pt x="7542" y="174"/>
                    <a:pt x="6122" y="115"/>
                    <a:pt x="4851" y="26"/>
                  </a:cubicBezTo>
                  <a:cubicBezTo>
                    <a:pt x="4577" y="11"/>
                    <a:pt x="4302" y="0"/>
                    <a:pt x="4028" y="0"/>
                  </a:cubicBezTo>
                  <a:close/>
                  <a:moveTo>
                    <a:pt x="19376" y="20024"/>
                  </a:moveTo>
                  <a:cubicBezTo>
                    <a:pt x="19317" y="20410"/>
                    <a:pt x="19246" y="20802"/>
                    <a:pt x="19164" y="21200"/>
                  </a:cubicBezTo>
                  <a:lnTo>
                    <a:pt x="19873" y="21910"/>
                  </a:lnTo>
                  <a:cubicBezTo>
                    <a:pt x="19818" y="21245"/>
                    <a:pt x="19642" y="20616"/>
                    <a:pt x="19376" y="20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3929973" y="4040904"/>
              <a:ext cx="235438" cy="281387"/>
            </a:xfrm>
            <a:custGeom>
              <a:avLst/>
              <a:gdLst/>
              <a:ahLst/>
              <a:cxnLst/>
              <a:rect l="l" t="t" r="r" b="b"/>
              <a:pathLst>
                <a:path w="15008" h="17937" extrusionOk="0">
                  <a:moveTo>
                    <a:pt x="470" y="0"/>
                  </a:moveTo>
                  <a:cubicBezTo>
                    <a:pt x="103" y="0"/>
                    <a:pt x="0" y="639"/>
                    <a:pt x="399" y="825"/>
                  </a:cubicBezTo>
                  <a:cubicBezTo>
                    <a:pt x="5633" y="2984"/>
                    <a:pt x="10128" y="7095"/>
                    <a:pt x="12701" y="12151"/>
                  </a:cubicBezTo>
                  <a:cubicBezTo>
                    <a:pt x="13558" y="13837"/>
                    <a:pt x="14150" y="15641"/>
                    <a:pt x="14061" y="17534"/>
                  </a:cubicBezTo>
                  <a:cubicBezTo>
                    <a:pt x="14046" y="17804"/>
                    <a:pt x="14252" y="17937"/>
                    <a:pt x="14462" y="17937"/>
                  </a:cubicBezTo>
                  <a:cubicBezTo>
                    <a:pt x="14666" y="17937"/>
                    <a:pt x="14875" y="17811"/>
                    <a:pt x="14889" y="17563"/>
                  </a:cubicBezTo>
                  <a:cubicBezTo>
                    <a:pt x="15007" y="14310"/>
                    <a:pt x="13292" y="11176"/>
                    <a:pt x="11429" y="8573"/>
                  </a:cubicBezTo>
                  <a:cubicBezTo>
                    <a:pt x="9714" y="6178"/>
                    <a:pt x="7555" y="4108"/>
                    <a:pt x="5101" y="2452"/>
                  </a:cubicBezTo>
                  <a:cubicBezTo>
                    <a:pt x="3681" y="1476"/>
                    <a:pt x="2173" y="707"/>
                    <a:pt x="606" y="27"/>
                  </a:cubicBezTo>
                  <a:cubicBezTo>
                    <a:pt x="557" y="9"/>
                    <a:pt x="512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121313" y="3667416"/>
              <a:ext cx="160546" cy="593348"/>
            </a:xfrm>
            <a:custGeom>
              <a:avLst/>
              <a:gdLst/>
              <a:ahLst/>
              <a:cxnLst/>
              <a:rect l="l" t="t" r="r" b="b"/>
              <a:pathLst>
                <a:path w="10234" h="37823" extrusionOk="0">
                  <a:moveTo>
                    <a:pt x="3892" y="0"/>
                  </a:moveTo>
                  <a:cubicBezTo>
                    <a:pt x="3635" y="0"/>
                    <a:pt x="3372" y="46"/>
                    <a:pt x="3106" y="147"/>
                  </a:cubicBezTo>
                  <a:cubicBezTo>
                    <a:pt x="2248" y="473"/>
                    <a:pt x="1687" y="1271"/>
                    <a:pt x="1332" y="2040"/>
                  </a:cubicBezTo>
                  <a:cubicBezTo>
                    <a:pt x="1" y="4761"/>
                    <a:pt x="238" y="8013"/>
                    <a:pt x="740" y="11059"/>
                  </a:cubicBezTo>
                  <a:cubicBezTo>
                    <a:pt x="2248" y="20256"/>
                    <a:pt x="5679" y="29010"/>
                    <a:pt x="9080" y="37704"/>
                  </a:cubicBezTo>
                  <a:lnTo>
                    <a:pt x="10233" y="37822"/>
                  </a:lnTo>
                  <a:cubicBezTo>
                    <a:pt x="8754" y="32174"/>
                    <a:pt x="8222" y="26260"/>
                    <a:pt x="8784" y="20404"/>
                  </a:cubicBezTo>
                  <a:cubicBezTo>
                    <a:pt x="9021" y="18216"/>
                    <a:pt x="9346" y="16057"/>
                    <a:pt x="9405" y="13869"/>
                  </a:cubicBezTo>
                  <a:cubicBezTo>
                    <a:pt x="9523" y="10350"/>
                    <a:pt x="8902" y="6801"/>
                    <a:pt x="7601" y="3548"/>
                  </a:cubicBezTo>
                  <a:cubicBezTo>
                    <a:pt x="6937" y="1862"/>
                    <a:pt x="5523" y="0"/>
                    <a:pt x="3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4264211" y="3618063"/>
              <a:ext cx="237995" cy="390336"/>
            </a:xfrm>
            <a:custGeom>
              <a:avLst/>
              <a:gdLst/>
              <a:ahLst/>
              <a:cxnLst/>
              <a:rect l="l" t="t" r="r" b="b"/>
              <a:pathLst>
                <a:path w="15171" h="24882" extrusionOk="0">
                  <a:moveTo>
                    <a:pt x="13128" y="1"/>
                  </a:moveTo>
                  <a:cubicBezTo>
                    <a:pt x="13059" y="1"/>
                    <a:pt x="12991" y="4"/>
                    <a:pt x="12923" y="11"/>
                  </a:cubicBezTo>
                  <a:cubicBezTo>
                    <a:pt x="12066" y="40"/>
                    <a:pt x="11238" y="484"/>
                    <a:pt x="10558" y="957"/>
                  </a:cubicBezTo>
                  <a:cubicBezTo>
                    <a:pt x="7305" y="3175"/>
                    <a:pt x="4968" y="6546"/>
                    <a:pt x="3372" y="10184"/>
                  </a:cubicBezTo>
                  <a:cubicBezTo>
                    <a:pt x="1775" y="13791"/>
                    <a:pt x="887" y="17636"/>
                    <a:pt x="0" y="21480"/>
                  </a:cubicBezTo>
                  <a:lnTo>
                    <a:pt x="355" y="24881"/>
                  </a:lnTo>
                  <a:cubicBezTo>
                    <a:pt x="1982" y="20120"/>
                    <a:pt x="4643" y="15684"/>
                    <a:pt x="8103" y="11988"/>
                  </a:cubicBezTo>
                  <a:cubicBezTo>
                    <a:pt x="10794" y="9149"/>
                    <a:pt x="14106" y="6487"/>
                    <a:pt x="14993" y="2643"/>
                  </a:cubicBezTo>
                  <a:cubicBezTo>
                    <a:pt x="15082" y="2140"/>
                    <a:pt x="15171" y="1667"/>
                    <a:pt x="15023" y="1223"/>
                  </a:cubicBezTo>
                  <a:cubicBezTo>
                    <a:pt x="14777" y="486"/>
                    <a:pt x="13951" y="1"/>
                    <a:pt x="13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320811" y="3332848"/>
              <a:ext cx="117374" cy="386054"/>
            </a:xfrm>
            <a:custGeom>
              <a:avLst/>
              <a:gdLst/>
              <a:ahLst/>
              <a:cxnLst/>
              <a:rect l="l" t="t" r="r" b="b"/>
              <a:pathLst>
                <a:path w="7482" h="24609" extrusionOk="0">
                  <a:moveTo>
                    <a:pt x="5334" y="1"/>
                  </a:moveTo>
                  <a:cubicBezTo>
                    <a:pt x="5311" y="1"/>
                    <a:pt x="5287" y="2"/>
                    <a:pt x="5264" y="5"/>
                  </a:cubicBezTo>
                  <a:cubicBezTo>
                    <a:pt x="4968" y="34"/>
                    <a:pt x="4732" y="212"/>
                    <a:pt x="4495" y="448"/>
                  </a:cubicBezTo>
                  <a:cubicBezTo>
                    <a:pt x="1213" y="3465"/>
                    <a:pt x="385" y="8315"/>
                    <a:pt x="178" y="12780"/>
                  </a:cubicBezTo>
                  <a:cubicBezTo>
                    <a:pt x="0" y="16743"/>
                    <a:pt x="59" y="20705"/>
                    <a:pt x="444" y="24609"/>
                  </a:cubicBezTo>
                  <a:lnTo>
                    <a:pt x="1834" y="20291"/>
                  </a:lnTo>
                  <a:cubicBezTo>
                    <a:pt x="4022" y="15441"/>
                    <a:pt x="5708" y="10414"/>
                    <a:pt x="6890" y="5239"/>
                  </a:cubicBezTo>
                  <a:cubicBezTo>
                    <a:pt x="7305" y="3524"/>
                    <a:pt x="7482" y="1335"/>
                    <a:pt x="6062" y="271"/>
                  </a:cubicBezTo>
                  <a:cubicBezTo>
                    <a:pt x="5846" y="136"/>
                    <a:pt x="558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407093" y="3242033"/>
              <a:ext cx="295537" cy="332136"/>
            </a:xfrm>
            <a:custGeom>
              <a:avLst/>
              <a:gdLst/>
              <a:ahLst/>
              <a:cxnLst/>
              <a:rect l="l" t="t" r="r" b="b"/>
              <a:pathLst>
                <a:path w="18839" h="21172" extrusionOk="0">
                  <a:moveTo>
                    <a:pt x="14971" y="0"/>
                  </a:moveTo>
                  <a:cubicBezTo>
                    <a:pt x="13258" y="0"/>
                    <a:pt x="11543" y="1266"/>
                    <a:pt x="10262" y="2570"/>
                  </a:cubicBezTo>
                  <a:cubicBezTo>
                    <a:pt x="5627" y="7316"/>
                    <a:pt x="2289" y="13231"/>
                    <a:pt x="602" y="19656"/>
                  </a:cubicBezTo>
                  <a:lnTo>
                    <a:pt x="602" y="19656"/>
                  </a:lnTo>
                  <a:cubicBezTo>
                    <a:pt x="4191" y="16472"/>
                    <a:pt x="8067" y="13609"/>
                    <a:pt x="12155" y="11117"/>
                  </a:cubicBezTo>
                  <a:cubicBezTo>
                    <a:pt x="14225" y="9845"/>
                    <a:pt x="16472" y="8603"/>
                    <a:pt x="17655" y="6444"/>
                  </a:cubicBezTo>
                  <a:cubicBezTo>
                    <a:pt x="18838" y="4345"/>
                    <a:pt x="18395" y="1062"/>
                    <a:pt x="16118" y="204"/>
                  </a:cubicBezTo>
                  <a:cubicBezTo>
                    <a:pt x="15739" y="64"/>
                    <a:pt x="15355" y="0"/>
                    <a:pt x="14971" y="0"/>
                  </a:cubicBezTo>
                  <a:close/>
                  <a:moveTo>
                    <a:pt x="602" y="19656"/>
                  </a:moveTo>
                  <a:cubicBezTo>
                    <a:pt x="401" y="19835"/>
                    <a:pt x="200" y="20015"/>
                    <a:pt x="1" y="20195"/>
                  </a:cubicBezTo>
                  <a:lnTo>
                    <a:pt x="237" y="21171"/>
                  </a:lnTo>
                  <a:cubicBezTo>
                    <a:pt x="349" y="20663"/>
                    <a:pt x="470" y="20158"/>
                    <a:pt x="602" y="19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247974" y="3317396"/>
              <a:ext cx="377065" cy="987214"/>
            </a:xfrm>
            <a:custGeom>
              <a:avLst/>
              <a:gdLst/>
              <a:ahLst/>
              <a:cxnLst/>
              <a:rect l="l" t="t" r="r" b="b"/>
              <a:pathLst>
                <a:path w="24036" h="62930" extrusionOk="0">
                  <a:moveTo>
                    <a:pt x="23521" y="0"/>
                  </a:moveTo>
                  <a:cubicBezTo>
                    <a:pt x="23453" y="0"/>
                    <a:pt x="23380" y="22"/>
                    <a:pt x="23303" y="73"/>
                  </a:cubicBezTo>
                  <a:cubicBezTo>
                    <a:pt x="16472" y="4864"/>
                    <a:pt x="11090" y="11547"/>
                    <a:pt x="7364" y="19029"/>
                  </a:cubicBezTo>
                  <a:cubicBezTo>
                    <a:pt x="3224" y="27368"/>
                    <a:pt x="1124" y="36595"/>
                    <a:pt x="414" y="45821"/>
                  </a:cubicBezTo>
                  <a:cubicBezTo>
                    <a:pt x="0" y="51381"/>
                    <a:pt x="59" y="56941"/>
                    <a:pt x="414" y="62530"/>
                  </a:cubicBezTo>
                  <a:cubicBezTo>
                    <a:pt x="459" y="62796"/>
                    <a:pt x="673" y="62929"/>
                    <a:pt x="876" y="62929"/>
                  </a:cubicBezTo>
                  <a:cubicBezTo>
                    <a:pt x="1080" y="62929"/>
                    <a:pt x="1272" y="62796"/>
                    <a:pt x="1272" y="62530"/>
                  </a:cubicBezTo>
                  <a:cubicBezTo>
                    <a:pt x="592" y="52801"/>
                    <a:pt x="887" y="42953"/>
                    <a:pt x="3105" y="33401"/>
                  </a:cubicBezTo>
                  <a:cubicBezTo>
                    <a:pt x="5028" y="25121"/>
                    <a:pt x="8488" y="17136"/>
                    <a:pt x="13692" y="10423"/>
                  </a:cubicBezTo>
                  <a:cubicBezTo>
                    <a:pt x="16531" y="6727"/>
                    <a:pt x="19902" y="3415"/>
                    <a:pt x="23717" y="753"/>
                  </a:cubicBezTo>
                  <a:cubicBezTo>
                    <a:pt x="24036" y="508"/>
                    <a:pt x="23847" y="0"/>
                    <a:pt x="23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3581318" y="4116486"/>
              <a:ext cx="196721" cy="310816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34052" y="4008838"/>
              <a:ext cx="266311" cy="407797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436962" y="4094806"/>
              <a:ext cx="173363" cy="338066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595939" y="4203928"/>
              <a:ext cx="105702" cy="21711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217149" y="4232228"/>
              <a:ext cx="1735524" cy="263738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226624" y="4231601"/>
              <a:ext cx="726520" cy="263911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13"/>
          <p:cNvSpPr txBox="1">
            <a:spLocks noGrp="1"/>
          </p:cNvSpPr>
          <p:nvPr>
            <p:ph type="title" idx="9" hasCustomPrompt="1"/>
          </p:nvPr>
        </p:nvSpPr>
        <p:spPr>
          <a:xfrm>
            <a:off x="1292925" y="215078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13" hasCustomPrompt="1"/>
          </p:nvPr>
        </p:nvSpPr>
        <p:spPr>
          <a:xfrm>
            <a:off x="1292925" y="38632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14" hasCustomPrompt="1"/>
          </p:nvPr>
        </p:nvSpPr>
        <p:spPr>
          <a:xfrm>
            <a:off x="6439459" y="215078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15" hasCustomPrompt="1"/>
          </p:nvPr>
        </p:nvSpPr>
        <p:spPr>
          <a:xfrm>
            <a:off x="6439459" y="38632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6766249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 preserve="1">
  <p:cSld name="Table of contents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/>
          <p:nvPr/>
        </p:nvSpPr>
        <p:spPr>
          <a:xfrm>
            <a:off x="6401194" y="6631408"/>
            <a:ext cx="5790807" cy="2265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4"/>
          <p:cNvSpPr/>
          <p:nvPr/>
        </p:nvSpPr>
        <p:spPr>
          <a:xfrm flipH="1">
            <a:off x="-232" y="6352867"/>
            <a:ext cx="951899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4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4"/>
          <p:cNvSpPr txBox="1">
            <a:spLocks noGrp="1"/>
          </p:cNvSpPr>
          <p:nvPr>
            <p:ph type="subTitle" idx="1"/>
          </p:nvPr>
        </p:nvSpPr>
        <p:spPr>
          <a:xfrm>
            <a:off x="44797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subTitle" idx="2"/>
          </p:nvPr>
        </p:nvSpPr>
        <p:spPr>
          <a:xfrm>
            <a:off x="44811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3"/>
          </p:nvPr>
        </p:nvSpPr>
        <p:spPr>
          <a:xfrm>
            <a:off x="870533" y="23247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subTitle" idx="4"/>
          </p:nvPr>
        </p:nvSpPr>
        <p:spPr>
          <a:xfrm>
            <a:off x="8719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5"/>
          </p:nvPr>
        </p:nvSpPr>
        <p:spPr>
          <a:xfrm>
            <a:off x="44797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6"/>
          </p:nvPr>
        </p:nvSpPr>
        <p:spPr>
          <a:xfrm>
            <a:off x="44811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7"/>
          </p:nvPr>
        </p:nvSpPr>
        <p:spPr>
          <a:xfrm>
            <a:off x="8705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8"/>
          </p:nvPr>
        </p:nvSpPr>
        <p:spPr>
          <a:xfrm>
            <a:off x="8719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9"/>
          </p:nvPr>
        </p:nvSpPr>
        <p:spPr>
          <a:xfrm>
            <a:off x="80970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3"/>
          </p:nvPr>
        </p:nvSpPr>
        <p:spPr>
          <a:xfrm>
            <a:off x="80984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4"/>
          </p:nvPr>
        </p:nvSpPr>
        <p:spPr>
          <a:xfrm>
            <a:off x="8105300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subTitle" idx="15"/>
          </p:nvPr>
        </p:nvSpPr>
        <p:spPr>
          <a:xfrm>
            <a:off x="8106700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16" hasCustomPrompt="1"/>
          </p:nvPr>
        </p:nvSpPr>
        <p:spPr>
          <a:xfrm>
            <a:off x="20182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7" hasCustomPrompt="1"/>
          </p:nvPr>
        </p:nvSpPr>
        <p:spPr>
          <a:xfrm>
            <a:off x="20182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18" hasCustomPrompt="1"/>
          </p:nvPr>
        </p:nvSpPr>
        <p:spPr>
          <a:xfrm>
            <a:off x="56423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19" hasCustomPrompt="1"/>
          </p:nvPr>
        </p:nvSpPr>
        <p:spPr>
          <a:xfrm>
            <a:off x="56423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0" hasCustomPrompt="1"/>
          </p:nvPr>
        </p:nvSpPr>
        <p:spPr>
          <a:xfrm>
            <a:off x="9251417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title" idx="21" hasCustomPrompt="1"/>
          </p:nvPr>
        </p:nvSpPr>
        <p:spPr>
          <a:xfrm>
            <a:off x="9251417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5" name="Google Shape;265;p14"/>
          <p:cNvSpPr/>
          <p:nvPr/>
        </p:nvSpPr>
        <p:spPr>
          <a:xfrm flipH="1">
            <a:off x="10896032" y="6362548"/>
            <a:ext cx="266936" cy="34748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4"/>
          <p:cNvSpPr/>
          <p:nvPr/>
        </p:nvSpPr>
        <p:spPr>
          <a:xfrm flipH="1">
            <a:off x="10402948" y="6083737"/>
            <a:ext cx="433837" cy="666812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4"/>
          <p:cNvSpPr/>
          <p:nvPr/>
        </p:nvSpPr>
        <p:spPr>
          <a:xfrm>
            <a:off x="10158635" y="6416808"/>
            <a:ext cx="185059" cy="240897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661334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4" preserve="1">
  <p:cSld name="Table of contents 4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6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6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6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6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6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7435700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2"/>
          </p:nvPr>
        </p:nvSpPr>
        <p:spPr>
          <a:xfrm>
            <a:off x="7435700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3"/>
          </p:nvPr>
        </p:nvSpPr>
        <p:spPr>
          <a:xfrm>
            <a:off x="7435700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subTitle" idx="4"/>
          </p:nvPr>
        </p:nvSpPr>
        <p:spPr>
          <a:xfrm>
            <a:off x="7435700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subTitle" idx="5"/>
          </p:nvPr>
        </p:nvSpPr>
        <p:spPr>
          <a:xfrm>
            <a:off x="7435700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6"/>
          </p:nvPr>
        </p:nvSpPr>
        <p:spPr>
          <a:xfrm>
            <a:off x="7435700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subTitle" idx="7"/>
          </p:nvPr>
        </p:nvSpPr>
        <p:spPr>
          <a:xfrm>
            <a:off x="921915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8"/>
          </p:nvPr>
        </p:nvSpPr>
        <p:spPr>
          <a:xfrm>
            <a:off x="921915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8" name="Google Shape;308;p16"/>
          <p:cNvSpPr txBox="1">
            <a:spLocks noGrp="1"/>
          </p:cNvSpPr>
          <p:nvPr>
            <p:ph type="subTitle" idx="9"/>
          </p:nvPr>
        </p:nvSpPr>
        <p:spPr>
          <a:xfrm>
            <a:off x="921915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13"/>
          </p:nvPr>
        </p:nvSpPr>
        <p:spPr>
          <a:xfrm>
            <a:off x="921915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0" name="Google Shape;310;p16"/>
          <p:cNvSpPr txBox="1">
            <a:spLocks noGrp="1"/>
          </p:cNvSpPr>
          <p:nvPr>
            <p:ph type="subTitle" idx="14"/>
          </p:nvPr>
        </p:nvSpPr>
        <p:spPr>
          <a:xfrm>
            <a:off x="921915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subTitle" idx="15"/>
          </p:nvPr>
        </p:nvSpPr>
        <p:spPr>
          <a:xfrm>
            <a:off x="921915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title" idx="16" hasCustomPrompt="1"/>
          </p:nvPr>
        </p:nvSpPr>
        <p:spPr>
          <a:xfrm>
            <a:off x="38448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4" name="Google Shape;314;p16"/>
          <p:cNvSpPr txBox="1">
            <a:spLocks noGrp="1"/>
          </p:cNvSpPr>
          <p:nvPr>
            <p:ph type="title" idx="17" hasCustomPrompt="1"/>
          </p:nvPr>
        </p:nvSpPr>
        <p:spPr>
          <a:xfrm>
            <a:off x="74315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 idx="18" hasCustomPrompt="1"/>
          </p:nvPr>
        </p:nvSpPr>
        <p:spPr>
          <a:xfrm>
            <a:off x="38490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6" name="Google Shape;316;p16"/>
          <p:cNvSpPr txBox="1">
            <a:spLocks noGrp="1"/>
          </p:cNvSpPr>
          <p:nvPr>
            <p:ph type="title" idx="19" hasCustomPrompt="1"/>
          </p:nvPr>
        </p:nvSpPr>
        <p:spPr>
          <a:xfrm>
            <a:off x="74357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idx="20" hasCustomPrompt="1"/>
          </p:nvPr>
        </p:nvSpPr>
        <p:spPr>
          <a:xfrm>
            <a:off x="3849000" y="46478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title" idx="21" hasCustomPrompt="1"/>
          </p:nvPr>
        </p:nvSpPr>
        <p:spPr>
          <a:xfrm>
            <a:off x="7435700" y="46419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937023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 preserve="1">
  <p:cSld name="Quote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title"/>
          </p:nvPr>
        </p:nvSpPr>
        <p:spPr>
          <a:xfrm>
            <a:off x="1045867" y="1483933"/>
            <a:ext cx="7662000" cy="2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Patrick Hand"/>
              <a:buNone/>
              <a:defRPr sz="3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2"/>
          </p:nvPr>
        </p:nvSpPr>
        <p:spPr>
          <a:xfrm>
            <a:off x="1055767" y="4080933"/>
            <a:ext cx="76620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217738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 preserve="1">
  <p:cSld name="Section header 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/>
          <p:nvPr/>
        </p:nvSpPr>
        <p:spPr>
          <a:xfrm>
            <a:off x="3764101" y="6196734"/>
            <a:ext cx="6175500" cy="57331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0"/>
          <p:cNvSpPr/>
          <p:nvPr/>
        </p:nvSpPr>
        <p:spPr>
          <a:xfrm rot="271939">
            <a:off x="-1118342" y="5838496"/>
            <a:ext cx="8449775" cy="1029867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0"/>
          <p:cNvSpPr/>
          <p:nvPr/>
        </p:nvSpPr>
        <p:spPr>
          <a:xfrm>
            <a:off x="-3167" y="5848905"/>
            <a:ext cx="12191995" cy="1009071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0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0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0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0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0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5119333" y="3053067"/>
            <a:ext cx="57576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subTitle" idx="1"/>
          </p:nvPr>
        </p:nvSpPr>
        <p:spPr>
          <a:xfrm>
            <a:off x="7205667" y="4386867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337841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 preserve="1">
  <p:cSld name="Section header 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1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49" name="Google Shape;349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21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1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1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4" name="Google Shape;354;p21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55" name="Google Shape;355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7" name="Google Shape;357;p2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1600200" y="1613600"/>
            <a:ext cx="5011600" cy="2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9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1"/>
          </p:nvPr>
        </p:nvSpPr>
        <p:spPr>
          <a:xfrm>
            <a:off x="1600333" y="4386733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4" name="Google Shape;364;p21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682435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6" preserve="1">
  <p:cSld name="Title and section description 6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>
            <a:spLocks noGrp="1"/>
          </p:cNvSpPr>
          <p:nvPr>
            <p:ph type="title"/>
          </p:nvPr>
        </p:nvSpPr>
        <p:spPr>
          <a:xfrm>
            <a:off x="1607933" y="11678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1"/>
          </p:nvPr>
        </p:nvSpPr>
        <p:spPr>
          <a:xfrm>
            <a:off x="6706200" y="1167800"/>
            <a:ext cx="4376000" cy="2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764657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preserve="1">
  <p:cSld name="Title only 3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0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450" name="Google Shape;450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30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453" name="Google Shape;453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646534" y="540604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0"/>
          <p:cNvSpPr/>
          <p:nvPr/>
        </p:nvSpPr>
        <p:spPr>
          <a:xfrm>
            <a:off x="27646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0"/>
          <p:cNvSpPr/>
          <p:nvPr/>
        </p:nvSpPr>
        <p:spPr>
          <a:xfrm>
            <a:off x="9816018" y="6014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30"/>
          <p:cNvSpPr/>
          <p:nvPr/>
        </p:nvSpPr>
        <p:spPr>
          <a:xfrm>
            <a:off x="93185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3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60" name="Google Shape;460;p30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0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0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262938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 preserve="1">
  <p:cSld name="Title and two columns 3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subTitle" idx="1"/>
          </p:nvPr>
        </p:nvSpPr>
        <p:spPr>
          <a:xfrm>
            <a:off x="1750167" y="2545633"/>
            <a:ext cx="55880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0" name="Google Shape;480;p33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1" name="Google Shape;481;p33"/>
          <p:cNvSpPr txBox="1">
            <a:spLocks noGrp="1"/>
          </p:cNvSpPr>
          <p:nvPr>
            <p:ph type="subTitle" idx="2"/>
          </p:nvPr>
        </p:nvSpPr>
        <p:spPr>
          <a:xfrm>
            <a:off x="1745968" y="2228433"/>
            <a:ext cx="5588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2" name="Google Shape;482;p33"/>
          <p:cNvSpPr txBox="1">
            <a:spLocks noGrp="1"/>
          </p:cNvSpPr>
          <p:nvPr>
            <p:ph type="subTitle" idx="3"/>
          </p:nvPr>
        </p:nvSpPr>
        <p:spPr>
          <a:xfrm>
            <a:off x="4853900" y="4132033"/>
            <a:ext cx="5592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3" name="Google Shape;483;p33"/>
          <p:cNvSpPr txBox="1">
            <a:spLocks noGrp="1"/>
          </p:cNvSpPr>
          <p:nvPr>
            <p:ph type="subTitle" idx="4"/>
          </p:nvPr>
        </p:nvSpPr>
        <p:spPr>
          <a:xfrm>
            <a:off x="4858101" y="4449233"/>
            <a:ext cx="55920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033194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6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6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6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6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6"/>
          <p:cNvSpPr/>
          <p:nvPr/>
        </p:nvSpPr>
        <p:spPr>
          <a:xfrm flipH="1">
            <a:off x="5553267" y="6166163"/>
            <a:ext cx="6638733" cy="68397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6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6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6"/>
          <p:cNvSpPr txBox="1">
            <a:spLocks noGrp="1"/>
          </p:cNvSpPr>
          <p:nvPr>
            <p:ph type="subTitle" idx="1"/>
          </p:nvPr>
        </p:nvSpPr>
        <p:spPr>
          <a:xfrm>
            <a:off x="2507717" y="3726773"/>
            <a:ext cx="3202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4" name="Google Shape;574;p36"/>
          <p:cNvSpPr txBox="1">
            <a:spLocks noGrp="1"/>
          </p:cNvSpPr>
          <p:nvPr>
            <p:ph type="subTitle" idx="2"/>
          </p:nvPr>
        </p:nvSpPr>
        <p:spPr>
          <a:xfrm>
            <a:off x="2507717" y="4072167"/>
            <a:ext cx="3200400" cy="1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5" name="Google Shape;575;p36"/>
          <p:cNvSpPr txBox="1">
            <a:spLocks noGrp="1"/>
          </p:cNvSpPr>
          <p:nvPr>
            <p:ph type="subTitle" idx="3"/>
          </p:nvPr>
        </p:nvSpPr>
        <p:spPr>
          <a:xfrm>
            <a:off x="2507717" y="1944867"/>
            <a:ext cx="3202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6" name="Google Shape;576;p36"/>
          <p:cNvSpPr txBox="1">
            <a:spLocks noGrp="1"/>
          </p:cNvSpPr>
          <p:nvPr>
            <p:ph type="subTitle" idx="4"/>
          </p:nvPr>
        </p:nvSpPr>
        <p:spPr>
          <a:xfrm>
            <a:off x="2507717" y="2290267"/>
            <a:ext cx="3200400" cy="1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7" name="Google Shape;577;p36"/>
          <p:cNvSpPr txBox="1">
            <a:spLocks noGrp="1"/>
          </p:cNvSpPr>
          <p:nvPr>
            <p:ph type="subTitle" idx="5"/>
          </p:nvPr>
        </p:nvSpPr>
        <p:spPr>
          <a:xfrm>
            <a:off x="7152184" y="1944867"/>
            <a:ext cx="3202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8" name="Google Shape;578;p36"/>
          <p:cNvSpPr txBox="1">
            <a:spLocks noGrp="1"/>
          </p:cNvSpPr>
          <p:nvPr>
            <p:ph type="subTitle" idx="6"/>
          </p:nvPr>
        </p:nvSpPr>
        <p:spPr>
          <a:xfrm>
            <a:off x="7152184" y="2290267"/>
            <a:ext cx="3202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9" name="Google Shape;579;p3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580" name="Google Shape;580;p36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581" name="Google Shape;581;p36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582" name="Google Shape;582;p36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36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36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36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36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36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36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9" name="Google Shape;589;p36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590" name="Google Shape;590;p36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36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36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593" name="Google Shape;593;p36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36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5" name="Google Shape;595;p36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596" name="Google Shape;596;p36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36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36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36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36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36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36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36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04" name="Google Shape;604;p36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36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36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36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36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36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36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1" name="Google Shape;611;p36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7627317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 preserve="1">
  <p:cSld name="Title and three Columns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7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7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7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7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7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7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7"/>
          <p:cNvSpPr txBox="1">
            <a:spLocks noGrp="1"/>
          </p:cNvSpPr>
          <p:nvPr>
            <p:ph type="subTitle" idx="1"/>
          </p:nvPr>
        </p:nvSpPr>
        <p:spPr>
          <a:xfrm>
            <a:off x="1342291" y="3709072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1" name="Google Shape;621;p37"/>
          <p:cNvSpPr txBox="1">
            <a:spLocks noGrp="1"/>
          </p:cNvSpPr>
          <p:nvPr>
            <p:ph type="subTitle" idx="2"/>
          </p:nvPr>
        </p:nvSpPr>
        <p:spPr>
          <a:xfrm>
            <a:off x="1342291" y="4095083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2" name="Google Shape;622;p37"/>
          <p:cNvSpPr txBox="1">
            <a:spLocks noGrp="1"/>
          </p:cNvSpPr>
          <p:nvPr>
            <p:ph type="subTitle" idx="3"/>
          </p:nvPr>
        </p:nvSpPr>
        <p:spPr>
          <a:xfrm>
            <a:off x="4518200" y="2489867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3" name="Google Shape;623;p37"/>
          <p:cNvSpPr txBox="1">
            <a:spLocks noGrp="1"/>
          </p:cNvSpPr>
          <p:nvPr>
            <p:ph type="subTitle" idx="4"/>
          </p:nvPr>
        </p:nvSpPr>
        <p:spPr>
          <a:xfrm>
            <a:off x="4518200" y="2875883"/>
            <a:ext cx="315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4" name="Google Shape;624;p37"/>
          <p:cNvSpPr txBox="1">
            <a:spLocks noGrp="1"/>
          </p:cNvSpPr>
          <p:nvPr>
            <p:ph type="subTitle" idx="5"/>
          </p:nvPr>
        </p:nvSpPr>
        <p:spPr>
          <a:xfrm>
            <a:off x="7691709" y="3709065"/>
            <a:ext cx="315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5" name="Google Shape;625;p37"/>
          <p:cNvSpPr txBox="1">
            <a:spLocks noGrp="1"/>
          </p:cNvSpPr>
          <p:nvPr>
            <p:ph type="subTitle" idx="6"/>
          </p:nvPr>
        </p:nvSpPr>
        <p:spPr>
          <a:xfrm>
            <a:off x="7691709" y="4095084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6" name="Google Shape;626;p3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627" name="Google Shape;627;p37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628" name="Google Shape;628;p37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629" name="Google Shape;629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6" name="Google Shape;636;p37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637" name="Google Shape;637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37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640" name="Google Shape;640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37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643" name="Google Shape;643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8" name="Google Shape;658;p37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660" name="Google Shape;660;p37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3" name="Google Shape;663;p37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664" name="Google Shape;664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1" name="Google Shape;671;p37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672" name="Google Shape;672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9" name="Google Shape;679;p37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0" name="Google Shape;680;p37"/>
          <p:cNvSpPr txBox="1">
            <a:spLocks noGrp="1"/>
          </p:cNvSpPr>
          <p:nvPr>
            <p:ph type="title" idx="7" hasCustomPrompt="1"/>
          </p:nvPr>
        </p:nvSpPr>
        <p:spPr>
          <a:xfrm>
            <a:off x="24664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1" name="Google Shape;681;p37"/>
          <p:cNvSpPr txBox="1">
            <a:spLocks noGrp="1"/>
          </p:cNvSpPr>
          <p:nvPr>
            <p:ph type="title" idx="8" hasCustomPrompt="1"/>
          </p:nvPr>
        </p:nvSpPr>
        <p:spPr>
          <a:xfrm>
            <a:off x="5642392" y="192702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2" name="Google Shape;682;p37"/>
          <p:cNvSpPr txBox="1">
            <a:spLocks noGrp="1"/>
          </p:cNvSpPr>
          <p:nvPr>
            <p:ph type="title" idx="9" hasCustomPrompt="1"/>
          </p:nvPr>
        </p:nvSpPr>
        <p:spPr>
          <a:xfrm>
            <a:off x="88158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3554499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40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737" name="Google Shape;737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9" name="Google Shape;739;p40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740" name="Google Shape;740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40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40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40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40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40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40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40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4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subTitle" idx="1"/>
          </p:nvPr>
        </p:nvSpPr>
        <p:spPr>
          <a:xfrm>
            <a:off x="1051800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subTitle" idx="2"/>
          </p:nvPr>
        </p:nvSpPr>
        <p:spPr>
          <a:xfrm>
            <a:off x="1051800" y="391165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2" name="Google Shape;752;p40"/>
          <p:cNvSpPr txBox="1">
            <a:spLocks noGrp="1"/>
          </p:cNvSpPr>
          <p:nvPr>
            <p:ph type="subTitle" idx="3"/>
          </p:nvPr>
        </p:nvSpPr>
        <p:spPr>
          <a:xfrm>
            <a:off x="3595351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3" name="Google Shape;753;p40"/>
          <p:cNvSpPr txBox="1">
            <a:spLocks noGrp="1"/>
          </p:cNvSpPr>
          <p:nvPr>
            <p:ph type="subTitle" idx="4"/>
          </p:nvPr>
        </p:nvSpPr>
        <p:spPr>
          <a:xfrm>
            <a:off x="3595351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4" name="Google Shape;754;p40"/>
          <p:cNvSpPr txBox="1">
            <a:spLocks noGrp="1"/>
          </p:cNvSpPr>
          <p:nvPr>
            <p:ph type="subTitle" idx="5"/>
          </p:nvPr>
        </p:nvSpPr>
        <p:spPr>
          <a:xfrm>
            <a:off x="6198517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5" name="Google Shape;755;p40"/>
          <p:cNvSpPr txBox="1">
            <a:spLocks noGrp="1"/>
          </p:cNvSpPr>
          <p:nvPr>
            <p:ph type="subTitle" idx="6"/>
          </p:nvPr>
        </p:nvSpPr>
        <p:spPr>
          <a:xfrm>
            <a:off x="6198517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6" name="Google Shape;756;p40"/>
          <p:cNvSpPr txBox="1">
            <a:spLocks noGrp="1"/>
          </p:cNvSpPr>
          <p:nvPr>
            <p:ph type="subTitle" idx="7"/>
          </p:nvPr>
        </p:nvSpPr>
        <p:spPr>
          <a:xfrm>
            <a:off x="8801684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7" name="Google Shape;757;p40"/>
          <p:cNvSpPr txBox="1">
            <a:spLocks noGrp="1"/>
          </p:cNvSpPr>
          <p:nvPr>
            <p:ph type="subTitle" idx="8"/>
          </p:nvPr>
        </p:nvSpPr>
        <p:spPr>
          <a:xfrm>
            <a:off x="8801684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974585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 preserve="1">
  <p:cSld name="Thanks!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4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49"/>
          <p:cNvSpPr/>
          <p:nvPr/>
        </p:nvSpPr>
        <p:spPr>
          <a:xfrm>
            <a:off x="9539802" y="1242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4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49"/>
          <p:cNvSpPr txBox="1">
            <a:spLocks noGrp="1"/>
          </p:cNvSpPr>
          <p:nvPr>
            <p:ph type="subTitle" idx="1"/>
          </p:nvPr>
        </p:nvSpPr>
        <p:spPr>
          <a:xfrm>
            <a:off x="3798833" y="1990733"/>
            <a:ext cx="4594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67" name="Google Shape;867;p49"/>
          <p:cNvSpPr txBox="1">
            <a:spLocks noGrp="1"/>
          </p:cNvSpPr>
          <p:nvPr>
            <p:ph type="title"/>
          </p:nvPr>
        </p:nvSpPr>
        <p:spPr>
          <a:xfrm>
            <a:off x="1639600" y="867333"/>
            <a:ext cx="89044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68" name="Google Shape;868;p49"/>
          <p:cNvSpPr txBox="1"/>
          <p:nvPr/>
        </p:nvSpPr>
        <p:spPr>
          <a:xfrm>
            <a:off x="3842600" y="4237400"/>
            <a:ext cx="4498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333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333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333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10806402" y="416404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49"/>
          <p:cNvSpPr/>
          <p:nvPr/>
        </p:nvSpPr>
        <p:spPr>
          <a:xfrm flipH="1">
            <a:off x="-32" y="6399600"/>
            <a:ext cx="7078197" cy="4583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1" name="Google Shape;871;p49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49"/>
          <p:cNvSpPr/>
          <p:nvPr/>
        </p:nvSpPr>
        <p:spPr>
          <a:xfrm flipH="1">
            <a:off x="569828" y="6399584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92704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6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0"/>
          <p:cNvSpPr/>
          <p:nvPr/>
        </p:nvSpPr>
        <p:spPr>
          <a:xfrm>
            <a:off x="2480034" y="6144697"/>
            <a:ext cx="9711845" cy="713331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0"/>
          <p:cNvSpPr/>
          <p:nvPr/>
        </p:nvSpPr>
        <p:spPr>
          <a:xfrm>
            <a:off x="2480034" y="6209631"/>
            <a:ext cx="4390316" cy="34822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0"/>
          <p:cNvSpPr/>
          <p:nvPr/>
        </p:nvSpPr>
        <p:spPr>
          <a:xfrm flipH="1">
            <a:off x="1256" y="6374746"/>
            <a:ext cx="10189845" cy="48320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7" name="Google Shape;877;p50"/>
          <p:cNvGrpSpPr/>
          <p:nvPr/>
        </p:nvGrpSpPr>
        <p:grpSpPr>
          <a:xfrm>
            <a:off x="608656" y="5863614"/>
            <a:ext cx="2402765" cy="1010553"/>
            <a:chOff x="456506" y="4454146"/>
            <a:chExt cx="1639143" cy="689390"/>
          </a:xfrm>
        </p:grpSpPr>
        <p:sp>
          <p:nvSpPr>
            <p:cNvPr id="878" name="Google Shape;878;p50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50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50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50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50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57642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5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892" name="Google Shape;892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4" name="Google Shape;894;p5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895" name="Google Shape;895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7" name="Google Shape;897;p5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5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905" name="Google Shape;905;p5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9261713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2"/>
          <p:cNvSpPr/>
          <p:nvPr/>
        </p:nvSpPr>
        <p:spPr>
          <a:xfrm flipH="1">
            <a:off x="9924046" y="510171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2"/>
          <p:cNvSpPr/>
          <p:nvPr/>
        </p:nvSpPr>
        <p:spPr>
          <a:xfrm flipH="1">
            <a:off x="8663771" y="360632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2"/>
          <p:cNvSpPr/>
          <p:nvPr/>
        </p:nvSpPr>
        <p:spPr>
          <a:xfrm flipH="1">
            <a:off x="323385" y="571034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2"/>
          <p:cNvSpPr/>
          <p:nvPr/>
        </p:nvSpPr>
        <p:spPr>
          <a:xfrm flipH="1">
            <a:off x="2471039" y="474717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2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2"/>
          <p:cNvSpPr/>
          <p:nvPr/>
        </p:nvSpPr>
        <p:spPr>
          <a:xfrm>
            <a:off x="10985031" y="6337435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2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2"/>
          <p:cNvSpPr/>
          <p:nvPr/>
        </p:nvSpPr>
        <p:spPr>
          <a:xfrm flipH="1">
            <a:off x="11226047" y="2074633"/>
            <a:ext cx="725488" cy="4583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765026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>
            <a:spLocks noGrp="1"/>
          </p:cNvSpPr>
          <p:nvPr>
            <p:ph type="title"/>
          </p:nvPr>
        </p:nvSpPr>
        <p:spPr>
          <a:xfrm>
            <a:off x="957200" y="723300"/>
            <a:ext cx="1027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13092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1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0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3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77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4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2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0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2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5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327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614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1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6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6696" y="1463069"/>
            <a:ext cx="6850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</p:spTree>
    <p:extLst>
      <p:ext uri="{BB962C8B-B14F-4D97-AF65-F5344CB8AC3E}">
        <p14:creationId xmlns:p14="http://schemas.microsoft.com/office/powerpoint/2010/main" val="134849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2583" y="3546591"/>
            <a:ext cx="283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OpenSans"/>
              </a:rPr>
              <a:t> </a:t>
            </a:r>
            <a:r>
              <a:rPr lang="en-US" sz="4800" dirty="0" err="1">
                <a:solidFill>
                  <a:srgbClr val="002060"/>
                </a:solidFill>
                <a:latin typeface="OpenSans"/>
              </a:rPr>
              <a:t>biểu</a:t>
            </a:r>
            <a:r>
              <a:rPr lang="en-US" sz="48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OpenSans"/>
              </a:rPr>
              <a:t>đồ</a:t>
            </a:r>
            <a:endParaRPr lang="en-US" sz="4800" b="0" i="0" dirty="0">
              <a:solidFill>
                <a:srgbClr val="002060"/>
              </a:solidFill>
              <a:effectLst/>
              <a:latin typeface="Open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683" t="3862" b="4105"/>
          <a:stretch/>
        </p:blipFill>
        <p:spPr>
          <a:xfrm>
            <a:off x="5702710" y="206477"/>
            <a:ext cx="6135329" cy="4493342"/>
          </a:xfrm>
          <a:prstGeom prst="rect">
            <a:avLst/>
          </a:prstGeom>
        </p:spPr>
      </p:pic>
      <p:pic>
        <p:nvPicPr>
          <p:cNvPr id="6" name="diagram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263" y="2528740"/>
            <a:ext cx="600191" cy="6001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29454" y="1265210"/>
            <a:ext cx="3954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OpenSans-Semibold"/>
              </a:rPr>
              <a:t>d</a:t>
            </a:r>
            <a:r>
              <a:rPr lang="en-US" sz="5400" b="1" dirty="0" smtClean="0">
                <a:solidFill>
                  <a:srgbClr val="C00000"/>
                </a:solidFill>
                <a:latin typeface="OpenSans-Semibold"/>
              </a:rPr>
              <a:t>iagram </a:t>
            </a:r>
            <a:r>
              <a:rPr lang="en-US" sz="5400" b="1" dirty="0">
                <a:solidFill>
                  <a:srgbClr val="C00000"/>
                </a:solidFill>
                <a:latin typeface="OpenSans"/>
              </a:rPr>
              <a:t>(</a:t>
            </a:r>
            <a:r>
              <a:rPr lang="en-US" sz="5400" b="1" dirty="0" smtClean="0">
                <a:solidFill>
                  <a:srgbClr val="C00000"/>
                </a:solidFill>
                <a:latin typeface="OpenSans"/>
              </a:rPr>
              <a:t>n)</a:t>
            </a:r>
            <a:endParaRPr lang="en-US" sz="5400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5173" y="2528740"/>
            <a:ext cx="36166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srgbClr val="6C6C6C"/>
                </a:solidFill>
                <a:latin typeface="Arial" panose="020B0604020202020204" pitchFamily="34" charset="0"/>
              </a:rPr>
              <a:t>/ˈ</a:t>
            </a:r>
            <a:r>
              <a:rPr lang="en-US" sz="4400" dirty="0" err="1">
                <a:solidFill>
                  <a:srgbClr val="6C6C6C"/>
                </a:solidFill>
                <a:latin typeface="Arial" panose="020B0604020202020204" pitchFamily="34" charset="0"/>
              </a:rPr>
              <a:t>daɪ.ə.ɡræm</a:t>
            </a:r>
            <a:r>
              <a:rPr lang="en-US" sz="4400" dirty="0">
                <a:solidFill>
                  <a:srgbClr val="6C6C6C"/>
                </a:solidFill>
                <a:latin typeface="Arial" panose="020B0604020202020204" pitchFamily="34" charset="0"/>
              </a:rPr>
              <a:t>/</a:t>
            </a:r>
            <a:endParaRPr lang="en-US" sz="4400" dirty="0">
              <a:solidFill>
                <a:srgbClr val="333333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9897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814339"/>
              </p:ext>
            </p:extLst>
          </p:nvPr>
        </p:nvGraphicFramePr>
        <p:xfrm>
          <a:off x="846934" y="1299922"/>
          <a:ext cx="10794459" cy="47286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34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64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86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portable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pɔːr.t̬ə.bəl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3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endParaRPr lang="en-US" sz="3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4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aluminium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(n)</a:t>
                      </a:r>
                      <a:endParaRPr lang="en-US" sz="3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3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æl.jəˈmɪn.i.əm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3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303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virtual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vɝ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3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tʃu.əl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endParaRPr lang="en-US" sz="3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369243806"/>
                  </a:ext>
                </a:extLst>
              </a:tr>
              <a:tr h="85543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touchscreen (n)</a:t>
                      </a:r>
                      <a:endParaRPr lang="en-US" sz="3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/ˈ</a:t>
                      </a:r>
                      <a:r>
                        <a:rPr lang="en-US" sz="3400" b="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tʌtʃ.kriːn</a:t>
                      </a:r>
                      <a:r>
                        <a:rPr lang="en-US" sz="34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màn</a:t>
                      </a:r>
                      <a:r>
                        <a:rPr lang="en-US" sz="34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4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3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284848017"/>
                  </a:ext>
                </a:extLst>
              </a:tr>
              <a:tr h="85543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diagram (n)</a:t>
                      </a:r>
                      <a:endParaRPr lang="en-US" sz="3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C6C6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kumimoji="0" lang="en-US" sz="3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C6C6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daɪ.ə.ɡræm</a:t>
                      </a:r>
                      <a:r>
                        <a:rPr kumimoji="0" lang="en-US" sz="3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C6C6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</a:t>
                      </a:r>
                      <a:endParaRPr lang="en-US" sz="3400" b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3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5055785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-15878"/>
            <a:ext cx="12192000" cy="789890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5799" y="5483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ortab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5800" y="2055761"/>
            <a:ext cx="614050" cy="635776"/>
          </a:xfrm>
          <a:prstGeom prst="rect">
            <a:avLst/>
          </a:prstGeom>
        </p:spPr>
      </p:pic>
      <p:pic>
        <p:nvPicPr>
          <p:cNvPr id="15" name="aluminium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5799" y="2822675"/>
            <a:ext cx="614050" cy="614050"/>
          </a:xfrm>
          <a:prstGeom prst="rect">
            <a:avLst/>
          </a:prstGeom>
        </p:spPr>
      </p:pic>
      <p:pic>
        <p:nvPicPr>
          <p:cNvPr id="16" name="virtual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885" y="3567864"/>
            <a:ext cx="735049" cy="669840"/>
          </a:xfrm>
          <a:prstGeom prst="rect">
            <a:avLst/>
          </a:prstGeom>
        </p:spPr>
      </p:pic>
      <p:pic>
        <p:nvPicPr>
          <p:cNvPr id="17" name="touchscreen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49915" y="4441690"/>
            <a:ext cx="597019" cy="597019"/>
          </a:xfrm>
          <a:prstGeom prst="rect">
            <a:avLst/>
          </a:prstGeom>
        </p:spPr>
      </p:pic>
      <p:pic>
        <p:nvPicPr>
          <p:cNvPr id="18" name="diagram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0863" y="5204183"/>
            <a:ext cx="600191" cy="6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9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3298" y="65693"/>
            <a:ext cx="35619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8485" y="13335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3544" y="65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32619" y="704090"/>
            <a:ext cx="11759381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Shop assistant: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Good morning! What can I do for you?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Good morning! I’d like to buy a computer for my son.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Shop assistant: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We have desktops, laptops, and tablets. Which one are you interested in?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 want to buy one for my son that is portable and can be used for studying and entertainment.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Shop assistant: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Ah, in this case I suggest you should buy a tablet. Look at this grey tablet. It can work as effectively as a laptop. But it’s the size of a book. And it’s much lighter than a laptop because it’s smaller. It also has a lightweight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aluminium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case</a:t>
            </a: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Sounds good.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Shop assistant: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also has two cameras to take photos, shoot videos, and scan documents. It has a touchscreen, so you can do everything with your fingers.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Is it easy to type on?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Shop assistant: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Yes, it is. There is a virtual keyboard. If you don’t want to use it, you can use the wireless hardware keyboard.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Can I write and draw on it?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Shop assistant</a:t>
            </a:r>
            <a:r>
              <a:rPr lang="en-US" sz="1900" dirty="0">
                <a:solidFill>
                  <a:srgbClr val="0070C0"/>
                </a:solidFill>
                <a:latin typeface="ChronicaProMediumIt"/>
              </a:rPr>
              <a:t>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You can use its pencil to take notes, draw pictures or diagrams, and make 3D designs</a:t>
            </a: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.</a:t>
            </a:r>
            <a:endParaRPr lang="en-US" sz="1900" dirty="0">
              <a:solidFill>
                <a:srgbClr val="242021"/>
              </a:solidFill>
              <a:latin typeface="ChronicaProMediumIt"/>
            </a:endParaRPr>
          </a:p>
        </p:txBody>
      </p:sp>
      <p:pic>
        <p:nvPicPr>
          <p:cNvPr id="2" name="Track 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8708" y="1814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8859" y="178352"/>
            <a:ext cx="1150946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answer the following questions.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1504" y="144635"/>
            <a:ext cx="553711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1664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91" y="116797"/>
            <a:ext cx="37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603" y="4559012"/>
            <a:ext cx="9408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is the tablet's pencil used for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221603" y="1307281"/>
            <a:ext cx="1031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customer wants to an electronic device for her son.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460897" y="2936667"/>
            <a:ext cx="1095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shop assistant suggests the customer should buy a tablet.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CB0CC1D-B603-C56E-4244-2599165E87B0}"/>
              </a:ext>
            </a:extLst>
          </p:cNvPr>
          <p:cNvSpPr txBox="1"/>
          <p:nvPr/>
        </p:nvSpPr>
        <p:spPr>
          <a:xfrm>
            <a:off x="-98322" y="4156975"/>
            <a:ext cx="589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made of aluminum. 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593" y="510514"/>
            <a:ext cx="8053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200000"/>
              </a:lnSpc>
              <a:buFontTx/>
              <a:buAutoNum type="arabicPeriod"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customer want to buy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603" y="1846864"/>
            <a:ext cx="10716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of electronic device does the shop assistant suggest the customer should buy?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603" y="3556657"/>
            <a:ext cx="58651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is the tablet's case made of?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6DEE21E7-A48B-C142-FAC0-B215727A3FE6}"/>
              </a:ext>
            </a:extLst>
          </p:cNvPr>
          <p:cNvSpPr txBox="1"/>
          <p:nvPr/>
        </p:nvSpPr>
        <p:spPr>
          <a:xfrm>
            <a:off x="667593" y="5493973"/>
            <a:ext cx="1425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for taking notes, drawing, and making 3D designs.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6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885058"/>
              </p:ext>
            </p:extLst>
          </p:nvPr>
        </p:nvGraphicFramePr>
        <p:xfrm>
          <a:off x="744507" y="1057017"/>
          <a:ext cx="10776155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376">
                  <a:extLst>
                    <a:ext uri="{9D8B030D-6E8A-4147-A177-3AD203B41FA5}">
                      <a16:colId xmlns:a16="http://schemas.microsoft.com/office/drawing/2014/main" val="381439008"/>
                    </a:ext>
                  </a:extLst>
                </a:gridCol>
                <a:gridCol w="8204779">
                  <a:extLst>
                    <a:ext uri="{9D8B030D-6E8A-4147-A177-3AD203B41FA5}">
                      <a16:colId xmlns:a16="http://schemas.microsoft.com/office/drawing/2014/main" val="1910980322"/>
                    </a:ext>
                  </a:extLst>
                </a:gridCol>
              </a:tblGrid>
              <a:tr h="867912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1.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aluminium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 a screen of a laptop or a tablet that enables the user to interact directly with what is displayed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420593"/>
                  </a:ext>
                </a:extLst>
              </a:tr>
              <a:tr h="867912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b. made to appear to exist by the use of computer software, rather than in the real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05903"/>
                  </a:ext>
                </a:extLst>
              </a:tr>
              <a:tr h="927133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touchscreen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c. not needing wires to make a connection or to communicate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47112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d. a light, silver-grey metal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576709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 easy to </a:t>
                      </a:r>
                      <a:r>
                        <a:rPr lang="en-US" sz="2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carry or to move</a:t>
                      </a:r>
                      <a:endParaRPr lang="en-US" sz="2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74104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31320" y="149058"/>
            <a:ext cx="1081531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1901" y="9781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686" y="-48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39170" y="1465006"/>
            <a:ext cx="2282456" cy="2576052"/>
          </a:xfrm>
          <a:prstGeom prst="straightConnector1">
            <a:avLst/>
          </a:prstGeom>
          <a:ln w="28575">
            <a:solidFill>
              <a:srgbClr val="008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47325" y="2428568"/>
            <a:ext cx="2282456" cy="2330245"/>
          </a:xfrm>
          <a:prstGeom prst="straightConnector1">
            <a:avLst/>
          </a:prstGeom>
          <a:ln w="28575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248697" y="1465006"/>
            <a:ext cx="2172929" cy="177472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139170" y="3244645"/>
            <a:ext cx="2390611" cy="95373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139170" y="2428569"/>
            <a:ext cx="2282456" cy="226141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47764"/>
              </p:ext>
            </p:extLst>
          </p:nvPr>
        </p:nvGraphicFramePr>
        <p:xfrm>
          <a:off x="3529781" y="5432815"/>
          <a:ext cx="6181265" cy="579120"/>
        </p:xfrm>
        <a:graphic>
          <a:graphicData uri="http://schemas.openxmlformats.org/drawingml/2006/table">
            <a:tbl>
              <a:tblPr/>
              <a:tblGrid>
                <a:gridCol w="1236253">
                  <a:extLst>
                    <a:ext uri="{9D8B030D-6E8A-4147-A177-3AD203B41FA5}">
                      <a16:colId xmlns:a16="http://schemas.microsoft.com/office/drawing/2014/main" val="1207283329"/>
                    </a:ext>
                  </a:extLst>
                </a:gridCol>
                <a:gridCol w="1236253">
                  <a:extLst>
                    <a:ext uri="{9D8B030D-6E8A-4147-A177-3AD203B41FA5}">
                      <a16:colId xmlns:a16="http://schemas.microsoft.com/office/drawing/2014/main" val="3677234021"/>
                    </a:ext>
                  </a:extLst>
                </a:gridCol>
                <a:gridCol w="1236253">
                  <a:extLst>
                    <a:ext uri="{9D8B030D-6E8A-4147-A177-3AD203B41FA5}">
                      <a16:colId xmlns:a16="http://schemas.microsoft.com/office/drawing/2014/main" val="3235146877"/>
                    </a:ext>
                  </a:extLst>
                </a:gridCol>
                <a:gridCol w="1236253">
                  <a:extLst>
                    <a:ext uri="{9D8B030D-6E8A-4147-A177-3AD203B41FA5}">
                      <a16:colId xmlns:a16="http://schemas.microsoft.com/office/drawing/2014/main" val="2940898894"/>
                    </a:ext>
                  </a:extLst>
                </a:gridCol>
                <a:gridCol w="1236253">
                  <a:extLst>
                    <a:ext uri="{9D8B030D-6E8A-4147-A177-3AD203B41FA5}">
                      <a16:colId xmlns:a16="http://schemas.microsoft.com/office/drawing/2014/main" val="5440978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1. 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2. 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3. 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4. c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5. b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8850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1939284" y="5418991"/>
            <a:ext cx="1253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00000"/>
                </a:solidFill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66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5114" y="211570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2800" y="19111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585" y="884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34609" y="898998"/>
            <a:ext cx="11957391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26648"/>
                </a:solidFill>
              </a:rPr>
              <a:t>1. </a:t>
            </a:r>
            <a:r>
              <a:rPr lang="en-US" sz="2800" dirty="0"/>
              <a:t>The website allows you to take a ___________ tour of the art gallery.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26648"/>
                </a:solidFill>
              </a:rPr>
              <a:t>2. </a:t>
            </a:r>
            <a:r>
              <a:rPr lang="en-US" sz="2800" dirty="0"/>
              <a:t>You can carry your _____________ laptop with you from class to class because it’s small and light.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26648"/>
                </a:solidFill>
              </a:rPr>
              <a:t>3. </a:t>
            </a:r>
            <a:r>
              <a:rPr lang="en-US" sz="2800" dirty="0"/>
              <a:t>Nowadays we often use _____________ keyboards because they are portable.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26648"/>
                </a:solidFill>
              </a:rPr>
              <a:t>4. </a:t>
            </a:r>
            <a:r>
              <a:rPr lang="en-US" sz="2800" dirty="0"/>
              <a:t>We often use _____________ to make vehicles like aircraft or cars because of its strength and lightweight.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26648"/>
                </a:solidFill>
              </a:rPr>
              <a:t>5. </a:t>
            </a:r>
            <a:r>
              <a:rPr lang="en-US" sz="2800" dirty="0"/>
              <a:t>Most smartphones today have a ______________ which allows us to navigate, type, and interact with apps and games easily.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4219" y="916832"/>
            <a:ext cx="137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virtual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3922357" y="1510367"/>
            <a:ext cx="219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portable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418276" y="2521317"/>
            <a:ext cx="219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wireless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848426" y="3132774"/>
            <a:ext cx="424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aluminium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5675715" y="4171875"/>
            <a:ext cx="277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touchscreen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19"/>
            <a:ext cx="12192000" cy="96465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60816" y="998791"/>
            <a:ext cx="9704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Work in pairs. Think of an electronic device and describe it to your partner. Can your partner guess what you are describing?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8211" y="98277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996" y="8801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9580" y="167689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5F5B4A2-3BE2-1D02-DD4A-FF2D593D7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3" y="2114115"/>
            <a:ext cx="3444035" cy="348044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4B64198-1A60-A1FE-D31E-D27B91E635B3}"/>
              </a:ext>
            </a:extLst>
          </p:cNvPr>
          <p:cNvSpPr txBox="1"/>
          <p:nvPr/>
        </p:nvSpPr>
        <p:spPr>
          <a:xfrm>
            <a:off x="4363753" y="2124127"/>
            <a:ext cx="6854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br>
              <a:rPr lang="en-US" sz="3200" b="1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It’s a small, flat computer. We can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control it by touching its screen or by using a special pen.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Is that a portable music player?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No. Try again</a:t>
            </a:r>
            <a:r>
              <a:rPr lang="en-US" sz="3200" dirty="0"/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95151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97891" y="147468"/>
            <a:ext cx="507080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30742" y="885799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96" y="102160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962" y="1800976"/>
            <a:ext cx="114290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0"/>
            <a:ext cx="12192000" cy="1083309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9657" y="-86358"/>
            <a:ext cx="513518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b="1" dirty="0">
                <a:solidFill>
                  <a:srgbClr val="F8B417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798" y="1411505"/>
            <a:ext cx="102948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Start </a:t>
            </a:r>
            <a:r>
              <a:rPr lang="en-US" sz="3600" dirty="0"/>
              <a:t>preparing for the </a:t>
            </a:r>
            <a:r>
              <a:rPr lang="en-US" sz="3600" dirty="0" smtClean="0"/>
              <a:t>Project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 smtClean="0"/>
              <a:t>Prepair</a:t>
            </a:r>
            <a:r>
              <a:rPr lang="en-US" sz="3600" dirty="0" smtClean="0"/>
              <a:t> lesson 2: A </a:t>
            </a:r>
            <a:r>
              <a:rPr lang="en-US" sz="3600" dirty="0" err="1" smtClean="0"/>
              <a:t>clser</a:t>
            </a:r>
            <a:r>
              <a:rPr lang="en-US" sz="3600" dirty="0" smtClean="0"/>
              <a:t> look 1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792" y="4047597"/>
            <a:ext cx="2403617" cy="21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840094" y="326234"/>
            <a:ext cx="5296308" cy="140335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54409934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47" y="1718084"/>
            <a:ext cx="4749186" cy="37978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5426" y="453256"/>
            <a:ext cx="7194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prstClr val="black"/>
                </a:solidFill>
              </a:rPr>
              <a:t>what </a:t>
            </a:r>
            <a:r>
              <a:rPr lang="en-US" sz="3200" b="1" i="1" dirty="0" smtClean="0">
                <a:solidFill>
                  <a:prstClr val="black"/>
                </a:solidFill>
              </a:rPr>
              <a:t>can you see in the picture?</a:t>
            </a:r>
            <a:endParaRPr lang="en-US" sz="3200" b="1" i="1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173" y="-7619"/>
            <a:ext cx="12291495" cy="774535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6" name="Round Single Corner Rectangle 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383408" y="2204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3386" y="1806573"/>
            <a:ext cx="32053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snartphone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headphones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mouse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flashlight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rechargeable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1150374" y="1366684"/>
            <a:ext cx="4906297" cy="4886632"/>
          </a:xfrm>
          <a:prstGeom prst="flowChartMagneticTape">
            <a:avLst/>
          </a:prstGeom>
          <a:noFill/>
          <a:ln w="19050">
            <a:solidFill>
              <a:srgbClr val="F7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43047" y="5668541"/>
            <a:ext cx="3829895" cy="584775"/>
          </a:xfrm>
          <a:prstGeom prst="rect">
            <a:avLst/>
          </a:prstGeom>
          <a:solidFill>
            <a:srgbClr val="6D9FB1"/>
          </a:solidFill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</a:rPr>
              <a:t>Electronic </a:t>
            </a:r>
            <a:r>
              <a:rPr lang="en-US" sz="3200" b="1" i="1" dirty="0">
                <a:solidFill>
                  <a:prstClr val="black"/>
                </a:solidFill>
              </a:rPr>
              <a:t>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3" y="-7619"/>
            <a:ext cx="12291495" cy="774535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383408" y="2204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2675847" y="705172"/>
            <a:ext cx="8139636" cy="919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 smtClean="0"/>
              <a:t>what are electronic devices?</a:t>
            </a:r>
            <a:endParaRPr lang="en-US" sz="32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164535" y="1929475"/>
            <a:ext cx="10333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C00000"/>
                </a:solidFill>
              </a:rPr>
              <a:t>Electronic devices are devices that are powered by electricity.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85416" y="2696024"/>
            <a:ext cx="38602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Refrigerator.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Television.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Air conditioner.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Electric fan.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Lighting.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Microwave.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Water heater.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127135" y="131403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52693" y="1349575"/>
            <a:ext cx="527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</a:rPr>
              <a:t>LESSON 1: GETTING STARTED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ELECTRONIC DEVICES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053439" y="2029843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In an electronic shop.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0785" y="117992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82667" y="1162393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480" y="2676174"/>
            <a:ext cx="6046896" cy="35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84" y="3376207"/>
            <a:ext cx="2605014" cy="2414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3440" y="2355591"/>
            <a:ext cx="4439265" cy="7155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US" sz="405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24" name="Round Single Corner Rectangle 2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ELECTRONIC DEVICES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80785" y="117992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549248" y="1429060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074806" y="1464603"/>
            <a:ext cx="527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</a:rPr>
              <a:t>LESSON 1: GETTING STARTED</a:t>
            </a:r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04780" y="1277421"/>
            <a:ext cx="990895" cy="941618"/>
            <a:chOff x="2766630" y="1746890"/>
            <a:chExt cx="990895" cy="9416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2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878"/>
            <a:ext cx="12192000" cy="789890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03926" y="1599799"/>
            <a:ext cx="7149138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portable (adj)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2018" y="3035247"/>
            <a:ext cx="3260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pɔːr.t̬ə.bəl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799" y="5483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F5A8953-9104-36A4-8B82-59F4E9C0E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85" y="650853"/>
            <a:ext cx="5353515" cy="53535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2772" y="4434708"/>
            <a:ext cx="5977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di </a:t>
            </a:r>
            <a:r>
              <a:rPr lang="en-US" sz="4800" b="1" dirty="0" err="1"/>
              <a:t>động</a:t>
            </a:r>
            <a:r>
              <a:rPr lang="en-US" sz="4800" b="1" dirty="0" smtClean="0"/>
              <a:t>,</a:t>
            </a:r>
          </a:p>
          <a:p>
            <a:r>
              <a:rPr lang="en-US" sz="4800" b="1" dirty="0" smtClean="0"/>
              <a:t> </a:t>
            </a:r>
            <a:r>
              <a:rPr lang="en-US" sz="4800" b="1" dirty="0" err="1"/>
              <a:t>có</a:t>
            </a:r>
            <a:r>
              <a:rPr lang="en-US" sz="4800" b="1" dirty="0"/>
              <a:t> </a:t>
            </a:r>
            <a:r>
              <a:rPr lang="en-US" sz="4800" b="1" dirty="0" err="1"/>
              <a:t>thể</a:t>
            </a:r>
            <a:r>
              <a:rPr lang="en-US" sz="4800" b="1" dirty="0"/>
              <a:t> </a:t>
            </a:r>
            <a:r>
              <a:rPr lang="en-US" sz="4800" b="1" dirty="0" err="1"/>
              <a:t>mang</a:t>
            </a:r>
            <a:r>
              <a:rPr lang="en-US" sz="4800" b="1" dirty="0"/>
              <a:t> </a:t>
            </a:r>
            <a:r>
              <a:rPr lang="en-US" sz="4800" b="1" dirty="0" err="1"/>
              <a:t>theo</a:t>
            </a:r>
            <a:endParaRPr lang="en-US" sz="4800" b="1" dirty="0"/>
          </a:p>
        </p:txBody>
      </p:sp>
      <p:pic>
        <p:nvPicPr>
          <p:cNvPr id="5" name="portab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025" y="2095089"/>
            <a:ext cx="763639" cy="7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6605" y="1497302"/>
            <a:ext cx="6538718" cy="142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err="1">
                <a:solidFill>
                  <a:srgbClr val="AD4F0F"/>
                </a:solidFill>
              </a:rPr>
              <a:t>aluminium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0103" y="3616227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2183" y="2648272"/>
            <a:ext cx="43797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200" b="1" dirty="0" err="1">
                <a:solidFill>
                  <a:schemeClr val="accent5">
                    <a:lumMod val="50000"/>
                  </a:schemeClr>
                </a:solidFill>
              </a:rPr>
              <a:t>æl.jəˈmɪn.i.əm</a:t>
            </a: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9564808-5509-68D0-A20A-2E91C466C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39" y="774013"/>
            <a:ext cx="3007062" cy="280493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15878"/>
            <a:ext cx="12192000" cy="789890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5799" y="5483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tienganh123.com/file/phothong/lop9-global-success/unit11/vocab/img/alumin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159" y="3704213"/>
            <a:ext cx="2744942" cy="30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luminium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0853" y="1800290"/>
            <a:ext cx="614050" cy="614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9704" y="4864558"/>
            <a:ext cx="6597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electronic devices use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their cases because it is light.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EA9CF-B039-DF56-56F8-4DD6922F1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2BABFADE-8DD0-8397-30D2-DF19D5177B35}"/>
              </a:ext>
            </a:extLst>
          </p:cNvPr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virtual (adj)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F69C8-E4A9-9572-7F2A-93BD386FC2B0}"/>
              </a:ext>
            </a:extLst>
          </p:cNvPr>
          <p:cNvSpPr/>
          <p:nvPr/>
        </p:nvSpPr>
        <p:spPr>
          <a:xfrm>
            <a:off x="2359111" y="3905741"/>
            <a:ext cx="4050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85A49-1A70-7FB4-1A16-D4CB9A037AB2}"/>
              </a:ext>
            </a:extLst>
          </p:cNvPr>
          <p:cNvSpPr/>
          <p:nvPr/>
        </p:nvSpPr>
        <p:spPr>
          <a:xfrm>
            <a:off x="1733494" y="2805278"/>
            <a:ext cx="3154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vɝ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ː.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tʃu.əl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2CD25E-4155-6DB1-DC64-9A097F5D1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59" y="1179756"/>
            <a:ext cx="4568961" cy="39014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15878"/>
            <a:ext cx="12192000" cy="789890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5799" y="5483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virtual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647" y="2805278"/>
            <a:ext cx="735049" cy="7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ienganh123.com/file/phothong/lop9-global-success/unit11/vocab/img/touchscr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3" y="228548"/>
            <a:ext cx="4680155" cy="46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9976" y="36437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9637" y="1387787"/>
            <a:ext cx="5713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srgbClr val="C00000"/>
                </a:solidFill>
              </a:rPr>
              <a:t>touchscreen</a:t>
            </a:r>
            <a:r>
              <a:rPr lang="en-US" sz="5400" b="1" dirty="0">
                <a:solidFill>
                  <a:srgbClr val="C00000"/>
                </a:solidFill>
              </a:rPr>
              <a:t> (</a:t>
            </a:r>
            <a:r>
              <a:rPr lang="en-US" sz="5400" b="1" dirty="0" smtClean="0">
                <a:solidFill>
                  <a:srgbClr val="C00000"/>
                </a:solidFill>
              </a:rPr>
              <a:t>n)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6982" y="2578458"/>
            <a:ext cx="2800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002060"/>
                </a:solidFill>
              </a:rPr>
              <a:t>/ˈ</a:t>
            </a:r>
            <a:r>
              <a:rPr lang="en-US" sz="4000" b="1" dirty="0" err="1">
                <a:solidFill>
                  <a:srgbClr val="002060"/>
                </a:solidFill>
              </a:rPr>
              <a:t>tʌtʃ.kriːn</a:t>
            </a:r>
            <a:r>
              <a:rPr lang="en-US" sz="4000" b="1" dirty="0">
                <a:solidFill>
                  <a:srgbClr val="00206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15878"/>
            <a:ext cx="12192000" cy="789890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5799" y="5483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ouchscree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032" y="1611845"/>
            <a:ext cx="597019" cy="5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heme5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277BDD47-C14F-42B8-8212-599C298DF226}" vid="{E700B874-C962-49AB-A279-00C80394A7D5}"/>
    </a:ext>
  </a:extLst>
</a:theme>
</file>

<file path=ppt/theme/theme2.xml><?xml version="1.0" encoding="utf-8"?>
<a:theme xmlns:a="http://schemas.openxmlformats.org/drawingml/2006/main" name=" Farm Production Thesis XL by Slidesgo">
  <a:themeElements>
    <a:clrScheme name="Simple Light">
      <a:dk1>
        <a:srgbClr val="FFF8E7"/>
      </a:dk1>
      <a:lt1>
        <a:srgbClr val="FFFFFF"/>
      </a:lt1>
      <a:dk2>
        <a:srgbClr val="84B100"/>
      </a:dk2>
      <a:lt2>
        <a:srgbClr val="52321D"/>
      </a:lt2>
      <a:accent1>
        <a:srgbClr val="FAAA17"/>
      </a:accent1>
      <a:accent2>
        <a:srgbClr val="84B100"/>
      </a:accent2>
      <a:accent3>
        <a:srgbClr val="AFD43F"/>
      </a:accent3>
      <a:accent4>
        <a:srgbClr val="E33B3A"/>
      </a:accent4>
      <a:accent5>
        <a:srgbClr val="EBC590"/>
      </a:accent5>
      <a:accent6>
        <a:srgbClr val="52321D"/>
      </a:accent6>
      <a:hlink>
        <a:srgbClr val="84B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" id="{AB6113A6-D887-47C8-8569-4E5C8B92B29B}" vid="{331D8A4D-0892-48CE-A426-8FA0FB6CD052}"/>
    </a:ext>
  </a:extLst>
</a:theme>
</file>

<file path=ppt/theme/theme4.xml><?xml version="1.0" encoding="utf-8"?>
<a:theme xmlns:a="http://schemas.openxmlformats.org/drawingml/2006/main" name="1_ Farm Production Thesis XL by Slidesgo">
  <a:themeElements>
    <a:clrScheme name="Simple Light">
      <a:dk1>
        <a:srgbClr val="FFF8E7"/>
      </a:dk1>
      <a:lt1>
        <a:srgbClr val="FFFFFF"/>
      </a:lt1>
      <a:dk2>
        <a:srgbClr val="84B100"/>
      </a:dk2>
      <a:lt2>
        <a:srgbClr val="52321D"/>
      </a:lt2>
      <a:accent1>
        <a:srgbClr val="FAAA17"/>
      </a:accent1>
      <a:accent2>
        <a:srgbClr val="84B100"/>
      </a:accent2>
      <a:accent3>
        <a:srgbClr val="AFD43F"/>
      </a:accent3>
      <a:accent4>
        <a:srgbClr val="E33B3A"/>
      </a:accent4>
      <a:accent5>
        <a:srgbClr val="EBC590"/>
      </a:accent5>
      <a:accent6>
        <a:srgbClr val="52321D"/>
      </a:accent6>
      <a:hlink>
        <a:srgbClr val="84B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3776</TotalTime>
  <Words>884</Words>
  <Application>Microsoft Office PowerPoint</Application>
  <PresentationFormat>Widescreen</PresentationFormat>
  <Paragraphs>151</Paragraphs>
  <Slides>19</Slides>
  <Notes>10</Notes>
  <HiddenSlides>0</HiddenSlides>
  <MMClips>11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6" baseType="lpstr">
      <vt:lpstr>Algerian</vt:lpstr>
      <vt:lpstr>Arial</vt:lpstr>
      <vt:lpstr>Arial Narrow</vt:lpstr>
      <vt:lpstr>Berlin Sans FB</vt:lpstr>
      <vt:lpstr>Cabin Sketch</vt:lpstr>
      <vt:lpstr>Calibri</vt:lpstr>
      <vt:lpstr>Calibri Light</vt:lpstr>
      <vt:lpstr>ChronicaPro-Book</vt:lpstr>
      <vt:lpstr>ChronicaPro-Medium</vt:lpstr>
      <vt:lpstr>ChronicaProMediumIt</vt:lpstr>
      <vt:lpstr>Livvic</vt:lpstr>
      <vt:lpstr>Montserrat</vt:lpstr>
      <vt:lpstr>Myriad Pro</vt:lpstr>
      <vt:lpstr>OpenSans</vt:lpstr>
      <vt:lpstr>OpenSans-Semibold</vt:lpstr>
      <vt:lpstr>Patrick Hand</vt:lpstr>
      <vt:lpstr>Poppins</vt:lpstr>
      <vt:lpstr>Poppins Light</vt:lpstr>
      <vt:lpstr>Roboto Condensed Light</vt:lpstr>
      <vt:lpstr>Times New Roman</vt:lpstr>
      <vt:lpstr>Wingdings</vt:lpstr>
      <vt:lpstr>Theme5</vt:lpstr>
      <vt:lpstr> Farm Production Thesis XL by Slidesgo</vt:lpstr>
      <vt:lpstr>Theme6</vt:lpstr>
      <vt:lpstr>1_ Farm Production Thesis XL by Slidesgo</vt:lpstr>
      <vt:lpstr>Retrospect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237</cp:revision>
  <dcterms:created xsi:type="dcterms:W3CDTF">2020-12-09T02:04:09Z</dcterms:created>
  <dcterms:modified xsi:type="dcterms:W3CDTF">2025-03-27T04:40:39Z</dcterms:modified>
</cp:coreProperties>
</file>