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86" r:id="rId2"/>
  </p:sldMasterIdLst>
  <p:notesMasterIdLst>
    <p:notesMasterId r:id="rId33"/>
  </p:notesMasterIdLst>
  <p:sldIdLst>
    <p:sldId id="799" r:id="rId3"/>
    <p:sldId id="797" r:id="rId4"/>
    <p:sldId id="749" r:id="rId5"/>
    <p:sldId id="798" r:id="rId6"/>
    <p:sldId id="803" r:id="rId7"/>
    <p:sldId id="622" r:id="rId8"/>
    <p:sldId id="801" r:id="rId9"/>
    <p:sldId id="751" r:id="rId10"/>
    <p:sldId id="802" r:id="rId11"/>
    <p:sldId id="436" r:id="rId12"/>
    <p:sldId id="599" r:id="rId13"/>
    <p:sldId id="776" r:id="rId14"/>
    <p:sldId id="777" r:id="rId15"/>
    <p:sldId id="456" r:id="rId16"/>
    <p:sldId id="779" r:id="rId17"/>
    <p:sldId id="725" r:id="rId18"/>
    <p:sldId id="781" r:id="rId19"/>
    <p:sldId id="668" r:id="rId20"/>
    <p:sldId id="782" r:id="rId21"/>
    <p:sldId id="783" r:id="rId22"/>
    <p:sldId id="298" r:id="rId23"/>
    <p:sldId id="742" r:id="rId24"/>
    <p:sldId id="806" r:id="rId25"/>
    <p:sldId id="314" r:id="rId26"/>
    <p:sldId id="330" r:id="rId27"/>
    <p:sldId id="807" r:id="rId28"/>
    <p:sldId id="804" r:id="rId29"/>
    <p:sldId id="350" r:id="rId30"/>
    <p:sldId id="805" r:id="rId31"/>
    <p:sldId id="8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CC"/>
    <a:srgbClr val="008080"/>
    <a:srgbClr val="DDDDDD"/>
    <a:srgbClr val="0099CC"/>
    <a:srgbClr val="FBFFDC"/>
    <a:srgbClr val="33CCCC"/>
    <a:srgbClr val="009999"/>
    <a:srgbClr val="D0F5BE"/>
    <a:srgbClr val="98EE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5" d="100"/>
          <a:sy n="65" d="100"/>
        </p:scale>
        <p:origin x="360" y="40"/>
      </p:cViewPr>
      <p:guideLst>
        <p:guide orient="horz" pos="2122"/>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85909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395560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t>3</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29</a:t>
            </a:fld>
            <a:endParaRPr lang="en-US"/>
          </a:p>
        </p:txBody>
      </p:sp>
    </p:spTree>
    <p:extLst>
      <p:ext uri="{BB962C8B-B14F-4D97-AF65-F5344CB8AC3E}">
        <p14:creationId xmlns:p14="http://schemas.microsoft.com/office/powerpoint/2010/main" val="185192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01014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8127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872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320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8"/>
        <p:cNvGrpSpPr/>
        <p:nvPr/>
      </p:nvGrpSpPr>
      <p:grpSpPr>
        <a:xfrm>
          <a:off x="0" y="0"/>
          <a:ext cx="0" cy="0"/>
          <a:chOff x="0" y="0"/>
          <a:chExt cx="0" cy="0"/>
        </a:xfrm>
      </p:grpSpPr>
      <p:sp>
        <p:nvSpPr>
          <p:cNvPr id="309" name="Google Shape;309;p16"/>
          <p:cNvSpPr txBox="1">
            <a:spLocks noGrp="1"/>
          </p:cNvSpPr>
          <p:nvPr>
            <p:ph type="title"/>
          </p:nvPr>
        </p:nvSpPr>
        <p:spPr>
          <a:xfrm>
            <a:off x="957200" y="723300"/>
            <a:ext cx="10277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Tree>
    <p:extLst>
      <p:ext uri="{BB962C8B-B14F-4D97-AF65-F5344CB8AC3E}">
        <p14:creationId xmlns:p14="http://schemas.microsoft.com/office/powerpoint/2010/main" val="206572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2480034"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4"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5"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2" y="12174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7" y="1013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r>
              <a:rPr lang="en-US" smtClean="0"/>
              <a:t>Click to edit Master title style</a:t>
            </a:r>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22351509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1"/>
        <p:cNvGrpSpPr/>
        <p:nvPr/>
      </p:nvGrpSpPr>
      <p:grpSpPr>
        <a:xfrm>
          <a:off x="0" y="0"/>
          <a:ext cx="0" cy="0"/>
          <a:chOff x="0" y="0"/>
          <a:chExt cx="0" cy="0"/>
        </a:xfrm>
      </p:grpSpPr>
      <p:grpSp>
        <p:nvGrpSpPr>
          <p:cNvPr id="32" name="Google Shape;32;p3"/>
          <p:cNvGrpSpPr/>
          <p:nvPr/>
        </p:nvGrpSpPr>
        <p:grpSpPr>
          <a:xfrm>
            <a:off x="1047483" y="4641696"/>
            <a:ext cx="5745556" cy="2225877"/>
            <a:chOff x="2189450" y="2220300"/>
            <a:chExt cx="3202175" cy="1240550"/>
          </a:xfrm>
        </p:grpSpPr>
        <p:sp>
          <p:nvSpPr>
            <p:cNvPr id="33" name="Google Shape;33;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3"/>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 name="Google Shape;38;p3"/>
          <p:cNvGrpSpPr/>
          <p:nvPr/>
        </p:nvGrpSpPr>
        <p:grpSpPr>
          <a:xfrm>
            <a:off x="4465955" y="5119331"/>
            <a:ext cx="4521471" cy="1751656"/>
            <a:chOff x="2189450" y="2220300"/>
            <a:chExt cx="3202175" cy="1240550"/>
          </a:xfrm>
        </p:grpSpPr>
        <p:sp>
          <p:nvSpPr>
            <p:cNvPr id="39" name="Google Shape;39;p3"/>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3"/>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txBox="1">
            <a:spLocks noGrp="1"/>
          </p:cNvSpPr>
          <p:nvPr>
            <p:ph type="title"/>
          </p:nvPr>
        </p:nvSpPr>
        <p:spPr>
          <a:xfrm>
            <a:off x="2267933" y="3227300"/>
            <a:ext cx="7656000" cy="74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5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7" name="Google Shape;47;p3"/>
          <p:cNvSpPr txBox="1">
            <a:spLocks noGrp="1"/>
          </p:cNvSpPr>
          <p:nvPr>
            <p:ph type="subTitle" idx="1"/>
          </p:nvPr>
        </p:nvSpPr>
        <p:spPr>
          <a:xfrm>
            <a:off x="2268067" y="3929976"/>
            <a:ext cx="7656000" cy="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600"/>
              <a:buFont typeface="Patrick Hand"/>
              <a:buNone/>
              <a:defRPr sz="2133"/>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48" name="Google Shape;48;p3"/>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75017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54"/>
        <p:cNvGrpSpPr/>
        <p:nvPr/>
      </p:nvGrpSpPr>
      <p:grpSpPr>
        <a:xfrm>
          <a:off x="0" y="0"/>
          <a:ext cx="0" cy="0"/>
          <a:chOff x="0" y="0"/>
          <a:chExt cx="0" cy="0"/>
        </a:xfrm>
      </p:grpSpPr>
      <p:sp>
        <p:nvSpPr>
          <p:cNvPr id="55" name="Google Shape;55;p4"/>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1" name="Google Shape;61;p4"/>
          <p:cNvGrpSpPr/>
          <p:nvPr/>
        </p:nvGrpSpPr>
        <p:grpSpPr>
          <a:xfrm>
            <a:off x="418089" y="4927092"/>
            <a:ext cx="4465967" cy="1730153"/>
            <a:chOff x="2189450" y="2220300"/>
            <a:chExt cx="3202175" cy="1240550"/>
          </a:xfrm>
        </p:grpSpPr>
        <p:sp>
          <p:nvSpPr>
            <p:cNvPr id="62" name="Google Shape;62;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3075404" y="5298511"/>
            <a:ext cx="3514707" cy="1361628"/>
            <a:chOff x="2189450" y="2220300"/>
            <a:chExt cx="3202175" cy="1240550"/>
          </a:xfrm>
        </p:grpSpPr>
        <p:sp>
          <p:nvSpPr>
            <p:cNvPr id="65" name="Google Shape;65;p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 name="Google Shape;67;p4"/>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txBox="1">
            <a:spLocks noGrp="1"/>
          </p:cNvSpPr>
          <p:nvPr>
            <p:ph type="subTitle" idx="1"/>
          </p:nvPr>
        </p:nvSpPr>
        <p:spPr>
          <a:xfrm>
            <a:off x="715800" y="1289703"/>
            <a:ext cx="10760400" cy="4508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200"/>
              <a:buFont typeface="Livvic"/>
              <a:buAutoNum type="arabicPeriod"/>
              <a:defRPr sz="1600"/>
            </a:lvl1pPr>
            <a:lvl2pPr lvl="1" rtl="0">
              <a:spcBef>
                <a:spcPts val="2133"/>
              </a:spcBef>
              <a:spcAft>
                <a:spcPts val="0"/>
              </a:spcAft>
              <a:buClr>
                <a:srgbClr val="434343"/>
              </a:buClr>
              <a:buSzPts val="1200"/>
              <a:buFont typeface="Roboto Condensed Light"/>
              <a:buAutoNum type="alphaLcPeriod"/>
              <a:defRPr/>
            </a:lvl2pPr>
            <a:lvl3pPr lvl="2" rtl="0">
              <a:spcBef>
                <a:spcPts val="2133"/>
              </a:spcBef>
              <a:spcAft>
                <a:spcPts val="0"/>
              </a:spcAft>
              <a:buClr>
                <a:srgbClr val="434343"/>
              </a:buClr>
              <a:buSzPts val="1200"/>
              <a:buFont typeface="Roboto Condensed Light"/>
              <a:buAutoNum type="romanLcPeriod"/>
              <a:defRPr/>
            </a:lvl3pPr>
            <a:lvl4pPr lvl="3" rtl="0">
              <a:spcBef>
                <a:spcPts val="2133"/>
              </a:spcBef>
              <a:spcAft>
                <a:spcPts val="0"/>
              </a:spcAft>
              <a:buClr>
                <a:srgbClr val="434343"/>
              </a:buClr>
              <a:buSzPts val="1200"/>
              <a:buFont typeface="Roboto Condensed Light"/>
              <a:buAutoNum type="arabicPeriod"/>
              <a:defRPr/>
            </a:lvl4pPr>
            <a:lvl5pPr lvl="4" rtl="0">
              <a:spcBef>
                <a:spcPts val="2133"/>
              </a:spcBef>
              <a:spcAft>
                <a:spcPts val="0"/>
              </a:spcAft>
              <a:buClr>
                <a:srgbClr val="434343"/>
              </a:buClr>
              <a:buSzPts val="1200"/>
              <a:buFont typeface="Roboto Condensed Light"/>
              <a:buAutoNum type="alphaLcPeriod"/>
              <a:defRPr/>
            </a:lvl5pPr>
            <a:lvl6pPr lvl="5" rtl="0">
              <a:spcBef>
                <a:spcPts val="2133"/>
              </a:spcBef>
              <a:spcAft>
                <a:spcPts val="0"/>
              </a:spcAft>
              <a:buClr>
                <a:srgbClr val="434343"/>
              </a:buClr>
              <a:buSzPts val="1200"/>
              <a:buFont typeface="Roboto Condensed Light"/>
              <a:buAutoNum type="romanLcPeriod"/>
              <a:defRPr/>
            </a:lvl6pPr>
            <a:lvl7pPr lvl="6" rtl="0">
              <a:spcBef>
                <a:spcPts val="2133"/>
              </a:spcBef>
              <a:spcAft>
                <a:spcPts val="0"/>
              </a:spcAft>
              <a:buClr>
                <a:srgbClr val="434343"/>
              </a:buClr>
              <a:buSzPts val="1200"/>
              <a:buFont typeface="Roboto Condensed Light"/>
              <a:buAutoNum type="arabicPeriod"/>
              <a:defRPr/>
            </a:lvl7pPr>
            <a:lvl8pPr lvl="7" rtl="0">
              <a:spcBef>
                <a:spcPts val="2133"/>
              </a:spcBef>
              <a:spcAft>
                <a:spcPts val="0"/>
              </a:spcAft>
              <a:buClr>
                <a:srgbClr val="434343"/>
              </a:buClr>
              <a:buSzPts val="1200"/>
              <a:buFont typeface="Roboto Condensed Light"/>
              <a:buAutoNum type="alphaLcPeriod"/>
              <a:defRPr/>
            </a:lvl8pPr>
            <a:lvl9pPr lvl="8" rtl="0">
              <a:spcBef>
                <a:spcPts val="2133"/>
              </a:spcBef>
              <a:spcAft>
                <a:spcPts val="2133"/>
              </a:spcAft>
              <a:buClr>
                <a:srgbClr val="434343"/>
              </a:buClr>
              <a:buSzPts val="1200"/>
              <a:buFont typeface="Roboto Condensed Light"/>
              <a:buAutoNum type="romanLcPeriod"/>
              <a:defRPr/>
            </a:lvl9pPr>
          </a:lstStyle>
          <a:p>
            <a:r>
              <a:rPr lang="en-US" smtClean="0"/>
              <a:t>Click to edit Master subtitle style</a:t>
            </a:r>
            <a:endParaRPr/>
          </a:p>
        </p:txBody>
      </p:sp>
      <p:grpSp>
        <p:nvGrpSpPr>
          <p:cNvPr id="70" name="Google Shape;70;p4"/>
          <p:cNvGrpSpPr/>
          <p:nvPr/>
        </p:nvGrpSpPr>
        <p:grpSpPr>
          <a:xfrm>
            <a:off x="8614593" y="5632380"/>
            <a:ext cx="2372824" cy="907669"/>
            <a:chOff x="6460945" y="4155274"/>
            <a:chExt cx="1779618" cy="680752"/>
          </a:xfrm>
        </p:grpSpPr>
        <p:grpSp>
          <p:nvGrpSpPr>
            <p:cNvPr id="71" name="Google Shape;71;p4"/>
            <p:cNvGrpSpPr/>
            <p:nvPr/>
          </p:nvGrpSpPr>
          <p:grpSpPr>
            <a:xfrm>
              <a:off x="6826943" y="4258421"/>
              <a:ext cx="189425" cy="557741"/>
              <a:chOff x="1538085" y="1915884"/>
              <a:chExt cx="119927" cy="353269"/>
            </a:xfrm>
          </p:grpSpPr>
          <p:sp>
            <p:nvSpPr>
              <p:cNvPr id="72" name="Google Shape;72;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4"/>
            <p:cNvGrpSpPr/>
            <p:nvPr/>
          </p:nvGrpSpPr>
          <p:grpSpPr>
            <a:xfrm>
              <a:off x="7908012" y="4319937"/>
              <a:ext cx="172995" cy="509414"/>
              <a:chOff x="1538085" y="1915884"/>
              <a:chExt cx="119927" cy="353269"/>
            </a:xfrm>
          </p:grpSpPr>
          <p:sp>
            <p:nvSpPr>
              <p:cNvPr id="78" name="Google Shape;78;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4"/>
            <p:cNvGrpSpPr/>
            <p:nvPr/>
          </p:nvGrpSpPr>
          <p:grpSpPr>
            <a:xfrm>
              <a:off x="6460945" y="4155274"/>
              <a:ext cx="1779618" cy="680752"/>
              <a:chOff x="1158083" y="1875109"/>
              <a:chExt cx="1096770" cy="419622"/>
            </a:xfrm>
          </p:grpSpPr>
          <p:sp>
            <p:nvSpPr>
              <p:cNvPr id="84" name="Google Shape;84;p4"/>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608557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6"/>
        <p:cNvGrpSpPr/>
        <p:nvPr/>
      </p:nvGrpSpPr>
      <p:grpSpPr>
        <a:xfrm>
          <a:off x="0" y="0"/>
          <a:ext cx="0" cy="0"/>
          <a:chOff x="0" y="0"/>
          <a:chExt cx="0" cy="0"/>
        </a:xfrm>
      </p:grpSpPr>
      <p:sp>
        <p:nvSpPr>
          <p:cNvPr id="107" name="Google Shape;107;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421203" y="382070"/>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8802467" y="592802"/>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1250717" y="684335"/>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0544001"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2133"/>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3" name="Google Shape;113;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114" name="Google Shape;114;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
        <p:nvSpPr>
          <p:cNvPr id="115" name="Google Shape;115;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solidFill>
                  <a:schemeClr val="lt2"/>
                </a:solidFill>
              </a:defRPr>
            </a:lvl1pPr>
            <a:lvl2pPr marL="1219170" lvl="1" indent="-406390" rtl="0">
              <a:spcBef>
                <a:spcPts val="0"/>
              </a:spcBef>
              <a:spcAft>
                <a:spcPts val="0"/>
              </a:spcAft>
              <a:buClr>
                <a:schemeClr val="lt2"/>
              </a:buClr>
              <a:buSzPts val="1200"/>
              <a:buChar char="○"/>
              <a:defRPr sz="1600">
                <a:solidFill>
                  <a:schemeClr val="lt2"/>
                </a:solidFill>
              </a:defRPr>
            </a:lvl2pPr>
            <a:lvl3pPr marL="1828754" lvl="2" indent="-406390" rtl="0">
              <a:spcBef>
                <a:spcPts val="2133"/>
              </a:spcBef>
              <a:spcAft>
                <a:spcPts val="0"/>
              </a:spcAft>
              <a:buClr>
                <a:schemeClr val="lt2"/>
              </a:buClr>
              <a:buSzPts val="1200"/>
              <a:buChar char="■"/>
              <a:defRPr sz="1600">
                <a:solidFill>
                  <a:schemeClr val="lt2"/>
                </a:solidFill>
              </a:defRPr>
            </a:lvl3pPr>
            <a:lvl4pPr marL="2438339" lvl="3" indent="-406390" rtl="0">
              <a:spcBef>
                <a:spcPts val="2133"/>
              </a:spcBef>
              <a:spcAft>
                <a:spcPts val="0"/>
              </a:spcAft>
              <a:buClr>
                <a:schemeClr val="lt2"/>
              </a:buClr>
              <a:buSzPts val="1200"/>
              <a:buChar char="●"/>
              <a:defRPr sz="1600">
                <a:solidFill>
                  <a:schemeClr val="lt2"/>
                </a:solidFill>
              </a:defRPr>
            </a:lvl4pPr>
            <a:lvl5pPr marL="3047924" lvl="4" indent="-406390" rtl="0">
              <a:spcBef>
                <a:spcPts val="2133"/>
              </a:spcBef>
              <a:spcAft>
                <a:spcPts val="0"/>
              </a:spcAft>
              <a:buClr>
                <a:schemeClr val="lt2"/>
              </a:buClr>
              <a:buSzPts val="1200"/>
              <a:buChar char="○"/>
              <a:defRPr sz="1600">
                <a:solidFill>
                  <a:schemeClr val="lt2"/>
                </a:solidFill>
              </a:defRPr>
            </a:lvl5pPr>
            <a:lvl6pPr marL="3657509" lvl="5" indent="-406390" rtl="0">
              <a:spcBef>
                <a:spcPts val="2133"/>
              </a:spcBef>
              <a:spcAft>
                <a:spcPts val="0"/>
              </a:spcAft>
              <a:buClr>
                <a:schemeClr val="lt2"/>
              </a:buClr>
              <a:buSzPts val="1200"/>
              <a:buChar char="■"/>
              <a:defRPr sz="1600">
                <a:solidFill>
                  <a:schemeClr val="lt2"/>
                </a:solidFill>
              </a:defRPr>
            </a:lvl6pPr>
            <a:lvl7pPr marL="4267093" lvl="6" indent="-406390" rtl="0">
              <a:spcBef>
                <a:spcPts val="2133"/>
              </a:spcBef>
              <a:spcAft>
                <a:spcPts val="0"/>
              </a:spcAft>
              <a:buClr>
                <a:schemeClr val="lt2"/>
              </a:buClr>
              <a:buSzPts val="1200"/>
              <a:buChar char="●"/>
              <a:defRPr sz="1600">
                <a:solidFill>
                  <a:schemeClr val="lt2"/>
                </a:solidFill>
              </a:defRPr>
            </a:lvl7pPr>
            <a:lvl8pPr marL="4876678" lvl="7" indent="-406390" rtl="0">
              <a:spcBef>
                <a:spcPts val="2133"/>
              </a:spcBef>
              <a:spcAft>
                <a:spcPts val="0"/>
              </a:spcAft>
              <a:buClr>
                <a:schemeClr val="lt2"/>
              </a:buClr>
              <a:buSzPts val="1200"/>
              <a:buChar char="○"/>
              <a:defRPr sz="1600">
                <a:solidFill>
                  <a:schemeClr val="lt2"/>
                </a:solidFill>
              </a:defRPr>
            </a:lvl8pPr>
            <a:lvl9pPr marL="5486263" lvl="8" indent="-406390" rtl="0">
              <a:spcBef>
                <a:spcPts val="2133"/>
              </a:spcBef>
              <a:spcAft>
                <a:spcPts val="2133"/>
              </a:spcAft>
              <a:buClr>
                <a:schemeClr val="lt2"/>
              </a:buClr>
              <a:buSzPts val="1200"/>
              <a:buChar char="■"/>
              <a:defRPr sz="1600">
                <a:solidFill>
                  <a:schemeClr val="lt2"/>
                </a:solidFill>
              </a:defRPr>
            </a:lvl9pPr>
          </a:lstStyle>
          <a:p>
            <a:pPr lvl="0"/>
            <a:r>
              <a:rPr lang="en-US" smtClean="0"/>
              <a:t>Edit Master text styles</a:t>
            </a:r>
          </a:p>
        </p:txBody>
      </p:sp>
      <p:sp>
        <p:nvSpPr>
          <p:cNvPr id="116" name="Google Shape;116;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0969005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17"/>
        <p:cNvGrpSpPr/>
        <p:nvPr/>
      </p:nvGrpSpPr>
      <p:grpSpPr>
        <a:xfrm>
          <a:off x="0" y="0"/>
          <a:ext cx="0" cy="0"/>
          <a:chOff x="0" y="0"/>
          <a:chExt cx="0" cy="0"/>
        </a:xfrm>
      </p:grpSpPr>
      <p:grpSp>
        <p:nvGrpSpPr>
          <p:cNvPr id="118" name="Google Shape;118;p6"/>
          <p:cNvGrpSpPr/>
          <p:nvPr/>
        </p:nvGrpSpPr>
        <p:grpSpPr>
          <a:xfrm>
            <a:off x="418089" y="4927092"/>
            <a:ext cx="4465967" cy="1730153"/>
            <a:chOff x="2189450" y="2220300"/>
            <a:chExt cx="3202175" cy="1240550"/>
          </a:xfrm>
        </p:grpSpPr>
        <p:sp>
          <p:nvSpPr>
            <p:cNvPr id="119" name="Google Shape;119;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6"/>
          <p:cNvGrpSpPr/>
          <p:nvPr/>
        </p:nvGrpSpPr>
        <p:grpSpPr>
          <a:xfrm>
            <a:off x="3075404" y="5298511"/>
            <a:ext cx="3514707" cy="1361628"/>
            <a:chOff x="2189450" y="2220300"/>
            <a:chExt cx="3202175" cy="1240550"/>
          </a:xfrm>
        </p:grpSpPr>
        <p:sp>
          <p:nvSpPr>
            <p:cNvPr id="122" name="Google Shape;122;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Tree>
    <p:extLst>
      <p:ext uri="{BB962C8B-B14F-4D97-AF65-F5344CB8AC3E}">
        <p14:creationId xmlns:p14="http://schemas.microsoft.com/office/powerpoint/2010/main" val="1301290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3013533" y="1235933"/>
            <a:ext cx="6247200" cy="2957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600"/>
            </a:lvl1pPr>
            <a:lvl2pPr lvl="1" algn="ctr">
              <a:spcBef>
                <a:spcPts val="0"/>
              </a:spcBef>
              <a:spcAft>
                <a:spcPts val="0"/>
              </a:spcAft>
              <a:buSzPts val="2800"/>
              <a:buNone/>
              <a:defRPr>
                <a:latin typeface="Poppins Light"/>
                <a:ea typeface="Poppins Light"/>
                <a:cs typeface="Poppins Light"/>
                <a:sym typeface="Poppins Light"/>
              </a:defRPr>
            </a:lvl2pPr>
            <a:lvl3pPr lvl="2" algn="ctr">
              <a:spcBef>
                <a:spcPts val="0"/>
              </a:spcBef>
              <a:spcAft>
                <a:spcPts val="0"/>
              </a:spcAft>
              <a:buSzPts val="2800"/>
              <a:buNone/>
              <a:defRPr>
                <a:latin typeface="Poppins Light"/>
                <a:ea typeface="Poppins Light"/>
                <a:cs typeface="Poppins Light"/>
                <a:sym typeface="Poppins Light"/>
              </a:defRPr>
            </a:lvl3pPr>
            <a:lvl4pPr lvl="3" algn="ctr">
              <a:spcBef>
                <a:spcPts val="0"/>
              </a:spcBef>
              <a:spcAft>
                <a:spcPts val="0"/>
              </a:spcAft>
              <a:buSzPts val="2800"/>
              <a:buNone/>
              <a:defRPr>
                <a:latin typeface="Poppins Light"/>
                <a:ea typeface="Poppins Light"/>
                <a:cs typeface="Poppins Light"/>
                <a:sym typeface="Poppins Light"/>
              </a:defRPr>
            </a:lvl4pPr>
            <a:lvl5pPr lvl="4" algn="ctr">
              <a:spcBef>
                <a:spcPts val="0"/>
              </a:spcBef>
              <a:spcAft>
                <a:spcPts val="0"/>
              </a:spcAft>
              <a:buSzPts val="2800"/>
              <a:buNone/>
              <a:defRPr>
                <a:latin typeface="Poppins Light"/>
                <a:ea typeface="Poppins Light"/>
                <a:cs typeface="Poppins Light"/>
                <a:sym typeface="Poppins Light"/>
              </a:defRPr>
            </a:lvl5pPr>
            <a:lvl6pPr lvl="5" algn="ctr">
              <a:spcBef>
                <a:spcPts val="0"/>
              </a:spcBef>
              <a:spcAft>
                <a:spcPts val="0"/>
              </a:spcAft>
              <a:buSzPts val="2800"/>
              <a:buNone/>
              <a:defRPr>
                <a:latin typeface="Poppins Light"/>
                <a:ea typeface="Poppins Light"/>
                <a:cs typeface="Poppins Light"/>
                <a:sym typeface="Poppins Light"/>
              </a:defRPr>
            </a:lvl6pPr>
            <a:lvl7pPr lvl="6" algn="ctr">
              <a:spcBef>
                <a:spcPts val="0"/>
              </a:spcBef>
              <a:spcAft>
                <a:spcPts val="0"/>
              </a:spcAft>
              <a:buSzPts val="2800"/>
              <a:buNone/>
              <a:defRPr>
                <a:latin typeface="Poppins Light"/>
                <a:ea typeface="Poppins Light"/>
                <a:cs typeface="Poppins Light"/>
                <a:sym typeface="Poppins Light"/>
              </a:defRPr>
            </a:lvl7pPr>
            <a:lvl8pPr lvl="7" algn="ctr">
              <a:spcBef>
                <a:spcPts val="0"/>
              </a:spcBef>
              <a:spcAft>
                <a:spcPts val="0"/>
              </a:spcAft>
              <a:buSzPts val="2800"/>
              <a:buNone/>
              <a:defRPr>
                <a:latin typeface="Poppins Light"/>
                <a:ea typeface="Poppins Light"/>
                <a:cs typeface="Poppins Light"/>
                <a:sym typeface="Poppins Light"/>
              </a:defRPr>
            </a:lvl8pPr>
            <a:lvl9pPr lvl="8" algn="ctr">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
        <p:nvSpPr>
          <p:cNvPr id="150" name="Google Shape;150;p8"/>
          <p:cNvSpPr txBox="1">
            <a:spLocks noGrp="1"/>
          </p:cNvSpPr>
          <p:nvPr>
            <p:ph type="subTitle" idx="1"/>
          </p:nvPr>
        </p:nvSpPr>
        <p:spPr>
          <a:xfrm>
            <a:off x="3398233" y="4114567"/>
            <a:ext cx="5395600" cy="80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atin typeface="Poppins"/>
                <a:ea typeface="Poppins"/>
                <a:cs typeface="Poppins"/>
                <a:sym typeface="Poppins"/>
              </a:defRPr>
            </a:lvl1pPr>
            <a:lvl2pPr lvl="1" algn="ctr">
              <a:spcBef>
                <a:spcPts val="2133"/>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35052003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13395531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334376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1" preserve="1">
  <p:cSld name="Table of contents 1">
    <p:spTree>
      <p:nvGrpSpPr>
        <p:cNvPr id="1" name="Shape 198"/>
        <p:cNvGrpSpPr/>
        <p:nvPr/>
      </p:nvGrpSpPr>
      <p:grpSpPr>
        <a:xfrm>
          <a:off x="0" y="0"/>
          <a:ext cx="0" cy="0"/>
          <a:chOff x="0" y="0"/>
          <a:chExt cx="0" cy="0"/>
        </a:xfrm>
      </p:grpSpPr>
      <p:sp>
        <p:nvSpPr>
          <p:cNvPr id="199" name="Google Shape;199;p13"/>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3"/>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3"/>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3"/>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3"/>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7" name="Google Shape;207;p13"/>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08" name="Google Shape;208;p13"/>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09" name="Google Shape;209;p13"/>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0" name="Google Shape;210;p13"/>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1" name="Google Shape;211;p13"/>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2" name="Google Shape;212;p13"/>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13" name="Google Shape;213;p13"/>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14" name="Google Shape;214;p1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215" name="Google Shape;215;p13"/>
          <p:cNvGrpSpPr/>
          <p:nvPr/>
        </p:nvGrpSpPr>
        <p:grpSpPr>
          <a:xfrm>
            <a:off x="9316597" y="5218845"/>
            <a:ext cx="2296836" cy="1660040"/>
            <a:chOff x="3217149" y="3242033"/>
            <a:chExt cx="1735994" cy="1253933"/>
          </a:xfrm>
        </p:grpSpPr>
        <p:sp>
          <p:nvSpPr>
            <p:cNvPr id="216" name="Google Shape;216;p13"/>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13"/>
          <p:cNvSpPr txBox="1">
            <a:spLocks noGrp="1"/>
          </p:cNvSpPr>
          <p:nvPr>
            <p:ph type="title" idx="9" hasCustomPrompt="1"/>
          </p:nvPr>
        </p:nvSpPr>
        <p:spPr>
          <a:xfrm>
            <a:off x="1292925"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4" name="Google Shape;234;p13"/>
          <p:cNvSpPr txBox="1">
            <a:spLocks noGrp="1"/>
          </p:cNvSpPr>
          <p:nvPr>
            <p:ph type="title" idx="13" hasCustomPrompt="1"/>
          </p:nvPr>
        </p:nvSpPr>
        <p:spPr>
          <a:xfrm>
            <a:off x="1292925"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5" name="Google Shape;235;p13"/>
          <p:cNvSpPr txBox="1">
            <a:spLocks noGrp="1"/>
          </p:cNvSpPr>
          <p:nvPr>
            <p:ph type="title" idx="14" hasCustomPrompt="1"/>
          </p:nvPr>
        </p:nvSpPr>
        <p:spPr>
          <a:xfrm>
            <a:off x="6439459" y="2150784"/>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36" name="Google Shape;236;p13"/>
          <p:cNvSpPr txBox="1">
            <a:spLocks noGrp="1"/>
          </p:cNvSpPr>
          <p:nvPr>
            <p:ph type="title" idx="15" hasCustomPrompt="1"/>
          </p:nvPr>
        </p:nvSpPr>
        <p:spPr>
          <a:xfrm>
            <a:off x="6439459" y="3863233"/>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13005921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2" preserve="1">
  <p:cSld name="Table of contents 2">
    <p:spTree>
      <p:nvGrpSpPr>
        <p:cNvPr id="1" name="Shape 237"/>
        <p:cNvGrpSpPr/>
        <p:nvPr/>
      </p:nvGrpSpPr>
      <p:grpSpPr>
        <a:xfrm>
          <a:off x="0" y="0"/>
          <a:ext cx="0" cy="0"/>
          <a:chOff x="0" y="0"/>
          <a:chExt cx="0" cy="0"/>
        </a:xfrm>
      </p:grpSpPr>
      <p:sp>
        <p:nvSpPr>
          <p:cNvPr id="238" name="Google Shape;238;p14"/>
          <p:cNvSpPr/>
          <p:nvPr/>
        </p:nvSpPr>
        <p:spPr>
          <a:xfrm>
            <a:off x="6401194" y="6631408"/>
            <a:ext cx="5790807" cy="2265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232" y="6352867"/>
            <a:ext cx="951899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txBox="1">
            <a:spLocks noGrp="1"/>
          </p:cNvSpPr>
          <p:nvPr>
            <p:ph type="subTitle" idx="1"/>
          </p:nvPr>
        </p:nvSpPr>
        <p:spPr>
          <a:xfrm>
            <a:off x="44797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7" name="Google Shape;247;p14"/>
          <p:cNvSpPr txBox="1">
            <a:spLocks noGrp="1"/>
          </p:cNvSpPr>
          <p:nvPr>
            <p:ph type="subTitle" idx="2"/>
          </p:nvPr>
        </p:nvSpPr>
        <p:spPr>
          <a:xfrm>
            <a:off x="44811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48" name="Google Shape;248;p14"/>
          <p:cNvSpPr txBox="1">
            <a:spLocks noGrp="1"/>
          </p:cNvSpPr>
          <p:nvPr>
            <p:ph type="subTitle" idx="3"/>
          </p:nvPr>
        </p:nvSpPr>
        <p:spPr>
          <a:xfrm>
            <a:off x="870533" y="23247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49" name="Google Shape;249;p14"/>
          <p:cNvSpPr txBox="1">
            <a:spLocks noGrp="1"/>
          </p:cNvSpPr>
          <p:nvPr>
            <p:ph type="subTitle" idx="4"/>
          </p:nvPr>
        </p:nvSpPr>
        <p:spPr>
          <a:xfrm>
            <a:off x="8719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0" name="Google Shape;250;p14"/>
          <p:cNvSpPr txBox="1">
            <a:spLocks noGrp="1"/>
          </p:cNvSpPr>
          <p:nvPr>
            <p:ph type="subTitle" idx="5"/>
          </p:nvPr>
        </p:nvSpPr>
        <p:spPr>
          <a:xfrm>
            <a:off x="44797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1" name="Google Shape;251;p14"/>
          <p:cNvSpPr txBox="1">
            <a:spLocks noGrp="1"/>
          </p:cNvSpPr>
          <p:nvPr>
            <p:ph type="subTitle" idx="6"/>
          </p:nvPr>
        </p:nvSpPr>
        <p:spPr>
          <a:xfrm>
            <a:off x="44811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2" name="Google Shape;252;p14"/>
          <p:cNvSpPr txBox="1">
            <a:spLocks noGrp="1"/>
          </p:cNvSpPr>
          <p:nvPr>
            <p:ph type="subTitle" idx="7"/>
          </p:nvPr>
        </p:nvSpPr>
        <p:spPr>
          <a:xfrm>
            <a:off x="870533"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3" name="Google Shape;253;p14"/>
          <p:cNvSpPr txBox="1">
            <a:spLocks noGrp="1"/>
          </p:cNvSpPr>
          <p:nvPr>
            <p:ph type="subTitle" idx="8"/>
          </p:nvPr>
        </p:nvSpPr>
        <p:spPr>
          <a:xfrm>
            <a:off x="871933"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4" name="Google Shape;254;p1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255" name="Google Shape;255;p14"/>
          <p:cNvSpPr txBox="1">
            <a:spLocks noGrp="1"/>
          </p:cNvSpPr>
          <p:nvPr>
            <p:ph type="subTitle" idx="9"/>
          </p:nvPr>
        </p:nvSpPr>
        <p:spPr>
          <a:xfrm>
            <a:off x="8097033" y="23231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6" name="Google Shape;256;p14"/>
          <p:cNvSpPr txBox="1">
            <a:spLocks noGrp="1"/>
          </p:cNvSpPr>
          <p:nvPr>
            <p:ph type="subTitle" idx="13"/>
          </p:nvPr>
        </p:nvSpPr>
        <p:spPr>
          <a:xfrm>
            <a:off x="8098433" y="27125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7" name="Google Shape;257;p14"/>
          <p:cNvSpPr txBox="1">
            <a:spLocks noGrp="1"/>
          </p:cNvSpPr>
          <p:nvPr>
            <p:ph type="subTitle" idx="14"/>
          </p:nvPr>
        </p:nvSpPr>
        <p:spPr>
          <a:xfrm>
            <a:off x="8105300" y="4527385"/>
            <a:ext cx="3216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258" name="Google Shape;258;p14"/>
          <p:cNvSpPr txBox="1">
            <a:spLocks noGrp="1"/>
          </p:cNvSpPr>
          <p:nvPr>
            <p:ph type="subTitle" idx="15"/>
          </p:nvPr>
        </p:nvSpPr>
        <p:spPr>
          <a:xfrm>
            <a:off x="8106700" y="4916728"/>
            <a:ext cx="3213200" cy="9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259" name="Google Shape;259;p14"/>
          <p:cNvSpPr txBox="1">
            <a:spLocks noGrp="1"/>
          </p:cNvSpPr>
          <p:nvPr>
            <p:ph type="title" idx="16" hasCustomPrompt="1"/>
          </p:nvPr>
        </p:nvSpPr>
        <p:spPr>
          <a:xfrm>
            <a:off x="20182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0" name="Google Shape;260;p14"/>
          <p:cNvSpPr txBox="1">
            <a:spLocks noGrp="1"/>
          </p:cNvSpPr>
          <p:nvPr>
            <p:ph type="title" idx="17" hasCustomPrompt="1"/>
          </p:nvPr>
        </p:nvSpPr>
        <p:spPr>
          <a:xfrm>
            <a:off x="20182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1" name="Google Shape;261;p14"/>
          <p:cNvSpPr txBox="1">
            <a:spLocks noGrp="1"/>
          </p:cNvSpPr>
          <p:nvPr>
            <p:ph type="title" idx="18" hasCustomPrompt="1"/>
          </p:nvPr>
        </p:nvSpPr>
        <p:spPr>
          <a:xfrm>
            <a:off x="5642384"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2" name="Google Shape;262;p14"/>
          <p:cNvSpPr txBox="1">
            <a:spLocks noGrp="1"/>
          </p:cNvSpPr>
          <p:nvPr>
            <p:ph type="title" idx="19" hasCustomPrompt="1"/>
          </p:nvPr>
        </p:nvSpPr>
        <p:spPr>
          <a:xfrm>
            <a:off x="5642384"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3" name="Google Shape;263;p14"/>
          <p:cNvSpPr txBox="1">
            <a:spLocks noGrp="1"/>
          </p:cNvSpPr>
          <p:nvPr>
            <p:ph type="title" idx="20" hasCustomPrompt="1"/>
          </p:nvPr>
        </p:nvSpPr>
        <p:spPr>
          <a:xfrm>
            <a:off x="9251417" y="1712351"/>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4" name="Google Shape;264;p14"/>
          <p:cNvSpPr txBox="1">
            <a:spLocks noGrp="1"/>
          </p:cNvSpPr>
          <p:nvPr>
            <p:ph type="title" idx="21" hasCustomPrompt="1"/>
          </p:nvPr>
        </p:nvSpPr>
        <p:spPr>
          <a:xfrm>
            <a:off x="9251417" y="3935217"/>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265" name="Google Shape;265;p14"/>
          <p:cNvSpPr/>
          <p:nvPr/>
        </p:nvSpPr>
        <p:spPr>
          <a:xfrm flipH="1">
            <a:off x="10896032" y="6362548"/>
            <a:ext cx="266936" cy="34748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flipH="1">
            <a:off x="10402948" y="6083737"/>
            <a:ext cx="433837" cy="666812"/>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a:off x="10158635" y="6416808"/>
            <a:ext cx="185059" cy="240897"/>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176143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4" preserve="1">
  <p:cSld name="Table of contents 4">
    <p:spTree>
      <p:nvGrpSpPr>
        <p:cNvPr id="1" name="Shape 292"/>
        <p:cNvGrpSpPr/>
        <p:nvPr/>
      </p:nvGrpSpPr>
      <p:grpSpPr>
        <a:xfrm>
          <a:off x="0" y="0"/>
          <a:ext cx="0" cy="0"/>
          <a:chOff x="0" y="0"/>
          <a:chExt cx="0" cy="0"/>
        </a:xfrm>
      </p:grpSpPr>
      <p:sp>
        <p:nvSpPr>
          <p:cNvPr id="293" name="Google Shape;293;p16"/>
          <p:cNvSpPr/>
          <p:nvPr/>
        </p:nvSpPr>
        <p:spPr>
          <a:xfrm>
            <a:off x="1639601" y="581769"/>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a:off x="460105"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p:nvPr/>
        </p:nvSpPr>
        <p:spPr>
          <a:xfrm>
            <a:off x="8821934" y="749467"/>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6"/>
          <p:cNvSpPr/>
          <p:nvPr/>
        </p:nvSpPr>
        <p:spPr>
          <a:xfrm>
            <a:off x="10839118" y="415932"/>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flipH="1">
            <a:off x="493722" y="6352866"/>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6"/>
          <p:cNvSpPr/>
          <p:nvPr/>
        </p:nvSpPr>
        <p:spPr>
          <a:xfrm flipH="1">
            <a:off x="9" y="6352866"/>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6"/>
          <p:cNvSpPr/>
          <p:nvPr/>
        </p:nvSpPr>
        <p:spPr>
          <a:xfrm flipH="1">
            <a:off x="707795" y="6352851"/>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6"/>
          <p:cNvSpPr txBox="1">
            <a:spLocks noGrp="1"/>
          </p:cNvSpPr>
          <p:nvPr>
            <p:ph type="subTitle" idx="1"/>
          </p:nvPr>
        </p:nvSpPr>
        <p:spPr>
          <a:xfrm>
            <a:off x="7435700" y="2158733"/>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1" name="Google Shape;301;p16"/>
          <p:cNvSpPr txBox="1">
            <a:spLocks noGrp="1"/>
          </p:cNvSpPr>
          <p:nvPr>
            <p:ph type="subTitle" idx="2"/>
          </p:nvPr>
        </p:nvSpPr>
        <p:spPr>
          <a:xfrm>
            <a:off x="7435700" y="2546467"/>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2" name="Google Shape;302;p16"/>
          <p:cNvSpPr txBox="1">
            <a:spLocks noGrp="1"/>
          </p:cNvSpPr>
          <p:nvPr>
            <p:ph type="subTitle" idx="3"/>
          </p:nvPr>
        </p:nvSpPr>
        <p:spPr>
          <a:xfrm>
            <a:off x="7435700" y="3581667"/>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3" name="Google Shape;303;p16"/>
          <p:cNvSpPr txBox="1">
            <a:spLocks noGrp="1"/>
          </p:cNvSpPr>
          <p:nvPr>
            <p:ph type="subTitle" idx="4"/>
          </p:nvPr>
        </p:nvSpPr>
        <p:spPr>
          <a:xfrm>
            <a:off x="7435700" y="3969400"/>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4" name="Google Shape;304;p16"/>
          <p:cNvSpPr txBox="1">
            <a:spLocks noGrp="1"/>
          </p:cNvSpPr>
          <p:nvPr>
            <p:ph type="subTitle" idx="5"/>
          </p:nvPr>
        </p:nvSpPr>
        <p:spPr>
          <a:xfrm>
            <a:off x="7435700" y="5106200"/>
            <a:ext cx="38344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5" name="Google Shape;305;p16"/>
          <p:cNvSpPr txBox="1">
            <a:spLocks noGrp="1"/>
          </p:cNvSpPr>
          <p:nvPr>
            <p:ph type="subTitle" idx="6"/>
          </p:nvPr>
        </p:nvSpPr>
        <p:spPr>
          <a:xfrm>
            <a:off x="7435700" y="5493933"/>
            <a:ext cx="3834400" cy="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6" name="Google Shape;306;p16"/>
          <p:cNvSpPr txBox="1">
            <a:spLocks noGrp="1"/>
          </p:cNvSpPr>
          <p:nvPr>
            <p:ph type="subTitle" idx="7"/>
          </p:nvPr>
        </p:nvSpPr>
        <p:spPr>
          <a:xfrm>
            <a:off x="921915" y="2158733"/>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7" name="Google Shape;307;p16"/>
          <p:cNvSpPr txBox="1">
            <a:spLocks noGrp="1"/>
          </p:cNvSpPr>
          <p:nvPr>
            <p:ph type="subTitle" idx="8"/>
          </p:nvPr>
        </p:nvSpPr>
        <p:spPr>
          <a:xfrm>
            <a:off x="921915" y="2546467"/>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08" name="Google Shape;308;p16"/>
          <p:cNvSpPr txBox="1">
            <a:spLocks noGrp="1"/>
          </p:cNvSpPr>
          <p:nvPr>
            <p:ph type="subTitle" idx="9"/>
          </p:nvPr>
        </p:nvSpPr>
        <p:spPr>
          <a:xfrm>
            <a:off x="921915" y="3581667"/>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09" name="Google Shape;309;p16"/>
          <p:cNvSpPr txBox="1">
            <a:spLocks noGrp="1"/>
          </p:cNvSpPr>
          <p:nvPr>
            <p:ph type="subTitle" idx="13"/>
          </p:nvPr>
        </p:nvSpPr>
        <p:spPr>
          <a:xfrm>
            <a:off x="921915" y="3969400"/>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0" name="Google Shape;310;p16"/>
          <p:cNvSpPr txBox="1">
            <a:spLocks noGrp="1"/>
          </p:cNvSpPr>
          <p:nvPr>
            <p:ph type="subTitle" idx="14"/>
          </p:nvPr>
        </p:nvSpPr>
        <p:spPr>
          <a:xfrm>
            <a:off x="921915" y="5106200"/>
            <a:ext cx="3834400" cy="45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atrick Hand"/>
              <a:buNone/>
              <a:defRPr sz="2933">
                <a:solidFill>
                  <a:schemeClr val="dk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311" name="Google Shape;311;p16"/>
          <p:cNvSpPr txBox="1">
            <a:spLocks noGrp="1"/>
          </p:cNvSpPr>
          <p:nvPr>
            <p:ph type="subTitle" idx="15"/>
          </p:nvPr>
        </p:nvSpPr>
        <p:spPr>
          <a:xfrm>
            <a:off x="921915" y="5493933"/>
            <a:ext cx="3834400" cy="5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smtClean="0"/>
              <a:t>Click to edit Master subtitle style</a:t>
            </a:r>
            <a:endParaRPr/>
          </a:p>
        </p:txBody>
      </p:sp>
      <p:sp>
        <p:nvSpPr>
          <p:cNvPr id="312" name="Google Shape;312;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13" name="Google Shape;313;p16"/>
          <p:cNvSpPr txBox="1">
            <a:spLocks noGrp="1"/>
          </p:cNvSpPr>
          <p:nvPr>
            <p:ph type="title" idx="16" hasCustomPrompt="1"/>
          </p:nvPr>
        </p:nvSpPr>
        <p:spPr>
          <a:xfrm>
            <a:off x="3844851" y="1694467"/>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4" name="Google Shape;314;p16"/>
          <p:cNvSpPr txBox="1">
            <a:spLocks noGrp="1"/>
          </p:cNvSpPr>
          <p:nvPr>
            <p:ph type="title" idx="17" hasCustomPrompt="1"/>
          </p:nvPr>
        </p:nvSpPr>
        <p:spPr>
          <a:xfrm>
            <a:off x="7431551" y="1694467"/>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5" name="Google Shape;315;p16"/>
          <p:cNvSpPr txBox="1">
            <a:spLocks noGrp="1"/>
          </p:cNvSpPr>
          <p:nvPr>
            <p:ph type="title" idx="18" hasCustomPrompt="1"/>
          </p:nvPr>
        </p:nvSpPr>
        <p:spPr>
          <a:xfrm>
            <a:off x="3849000" y="31174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6" name="Google Shape;316;p16"/>
          <p:cNvSpPr txBox="1">
            <a:spLocks noGrp="1"/>
          </p:cNvSpPr>
          <p:nvPr>
            <p:ph type="title" idx="19" hasCustomPrompt="1"/>
          </p:nvPr>
        </p:nvSpPr>
        <p:spPr>
          <a:xfrm>
            <a:off x="7435700" y="3117400"/>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
        <p:nvSpPr>
          <p:cNvPr id="317" name="Google Shape;317;p16"/>
          <p:cNvSpPr txBox="1">
            <a:spLocks noGrp="1"/>
          </p:cNvSpPr>
          <p:nvPr>
            <p:ph type="title" idx="20" hasCustomPrompt="1"/>
          </p:nvPr>
        </p:nvSpPr>
        <p:spPr>
          <a:xfrm>
            <a:off x="3849000" y="4647800"/>
            <a:ext cx="907200" cy="4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3867" b="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318" name="Google Shape;318;p16"/>
          <p:cNvSpPr txBox="1">
            <a:spLocks noGrp="1"/>
          </p:cNvSpPr>
          <p:nvPr>
            <p:ph type="title" idx="21" hasCustomPrompt="1"/>
          </p:nvPr>
        </p:nvSpPr>
        <p:spPr>
          <a:xfrm>
            <a:off x="7435700" y="4641933"/>
            <a:ext cx="907200" cy="4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3867" b="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4635919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2" preserve="1">
  <p:cSld name="Quote 2">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Font typeface="Patrick Hand"/>
              <a:buNone/>
              <a:defRPr sz="3200">
                <a:latin typeface="Poppins Light"/>
                <a:ea typeface="Poppins Light"/>
                <a:cs typeface="Poppins Light"/>
                <a:sym typeface="Poppins Light"/>
              </a:defRPr>
            </a:lvl1pPr>
            <a:lvl2pPr lvl="1"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2pPr>
            <a:lvl3pPr lvl="2"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3pPr>
            <a:lvl4pPr lvl="3"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4pPr>
            <a:lvl5pPr lvl="4"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5pPr>
            <a:lvl6pPr lvl="5"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6pPr>
            <a:lvl7pPr lvl="6"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7pPr>
            <a:lvl8pPr lvl="7"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8pPr>
            <a:lvl9pPr lvl="8" algn="ctr" rtl="0">
              <a:spcBef>
                <a:spcPts val="0"/>
              </a:spcBef>
              <a:spcAft>
                <a:spcPts val="0"/>
              </a:spcAft>
              <a:buClr>
                <a:schemeClr val="dk2"/>
              </a:buClr>
              <a:buSzPts val="3500"/>
              <a:buFont typeface="Patrick Hand"/>
              <a:buNone/>
              <a:defRPr sz="4667">
                <a:solidFill>
                  <a:schemeClr val="dk2"/>
                </a:solidFill>
                <a:latin typeface="Patrick Hand"/>
                <a:ea typeface="Patrick Hand"/>
                <a:cs typeface="Patrick Hand"/>
                <a:sym typeface="Patrick Hand"/>
              </a:defRPr>
            </a:lvl9pPr>
          </a:lstStyle>
          <a:p>
            <a:r>
              <a:rPr lang="en-US" smtClean="0"/>
              <a:t>Click to edit Master title style</a:t>
            </a:r>
            <a:endParaRPr/>
          </a:p>
        </p:txBody>
      </p:sp>
      <p:sp>
        <p:nvSpPr>
          <p:cNvPr id="327" name="Google Shape;327;p1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800">
                <a:solidFill>
                  <a:schemeClr val="lt2"/>
                </a:solidFill>
              </a:defRPr>
            </a:lvl1pPr>
            <a:lvl2pPr lvl="1" rtl="0">
              <a:spcBef>
                <a:spcPts val="0"/>
              </a:spcBef>
              <a:spcAft>
                <a:spcPts val="0"/>
              </a:spcAft>
              <a:buSzPts val="2800"/>
              <a:buNone/>
              <a:defRPr>
                <a:latin typeface="Poppins Light"/>
                <a:ea typeface="Poppins Light"/>
                <a:cs typeface="Poppins Light"/>
                <a:sym typeface="Poppins Light"/>
              </a:defRPr>
            </a:lvl2pPr>
            <a:lvl3pPr lvl="2" rtl="0">
              <a:spcBef>
                <a:spcPts val="0"/>
              </a:spcBef>
              <a:spcAft>
                <a:spcPts val="0"/>
              </a:spcAft>
              <a:buSzPts val="2800"/>
              <a:buNone/>
              <a:defRPr>
                <a:latin typeface="Poppins Light"/>
                <a:ea typeface="Poppins Light"/>
                <a:cs typeface="Poppins Light"/>
                <a:sym typeface="Poppins Light"/>
              </a:defRPr>
            </a:lvl3pPr>
            <a:lvl4pPr lvl="3" rtl="0">
              <a:spcBef>
                <a:spcPts val="0"/>
              </a:spcBef>
              <a:spcAft>
                <a:spcPts val="0"/>
              </a:spcAft>
              <a:buSzPts val="2800"/>
              <a:buNone/>
              <a:defRPr>
                <a:latin typeface="Poppins Light"/>
                <a:ea typeface="Poppins Light"/>
                <a:cs typeface="Poppins Light"/>
                <a:sym typeface="Poppins Light"/>
              </a:defRPr>
            </a:lvl4pPr>
            <a:lvl5pPr lvl="4" rtl="0">
              <a:spcBef>
                <a:spcPts val="0"/>
              </a:spcBef>
              <a:spcAft>
                <a:spcPts val="0"/>
              </a:spcAft>
              <a:buSzPts val="2800"/>
              <a:buNone/>
              <a:defRPr>
                <a:latin typeface="Poppins Light"/>
                <a:ea typeface="Poppins Light"/>
                <a:cs typeface="Poppins Light"/>
                <a:sym typeface="Poppins Light"/>
              </a:defRPr>
            </a:lvl5pPr>
            <a:lvl6pPr lvl="5" rtl="0">
              <a:spcBef>
                <a:spcPts val="0"/>
              </a:spcBef>
              <a:spcAft>
                <a:spcPts val="0"/>
              </a:spcAft>
              <a:buSzPts val="2800"/>
              <a:buNone/>
              <a:defRPr>
                <a:latin typeface="Poppins Light"/>
                <a:ea typeface="Poppins Light"/>
                <a:cs typeface="Poppins Light"/>
                <a:sym typeface="Poppins Light"/>
              </a:defRPr>
            </a:lvl6pPr>
            <a:lvl7pPr lvl="6" rtl="0">
              <a:spcBef>
                <a:spcPts val="0"/>
              </a:spcBef>
              <a:spcAft>
                <a:spcPts val="0"/>
              </a:spcAft>
              <a:buSzPts val="2800"/>
              <a:buNone/>
              <a:defRPr>
                <a:latin typeface="Poppins Light"/>
                <a:ea typeface="Poppins Light"/>
                <a:cs typeface="Poppins Light"/>
                <a:sym typeface="Poppins Light"/>
              </a:defRPr>
            </a:lvl7pPr>
            <a:lvl8pPr lvl="7" rtl="0">
              <a:spcBef>
                <a:spcPts val="0"/>
              </a:spcBef>
              <a:spcAft>
                <a:spcPts val="0"/>
              </a:spcAft>
              <a:buSzPts val="2800"/>
              <a:buNone/>
              <a:defRPr>
                <a:latin typeface="Poppins Light"/>
                <a:ea typeface="Poppins Light"/>
                <a:cs typeface="Poppins Light"/>
                <a:sym typeface="Poppins Light"/>
              </a:defRPr>
            </a:lvl8pPr>
            <a:lvl9pPr lvl="8" rtl="0">
              <a:spcBef>
                <a:spcPts val="0"/>
              </a:spcBef>
              <a:spcAft>
                <a:spcPts val="0"/>
              </a:spcAft>
              <a:buSzPts val="2800"/>
              <a:buNone/>
              <a:defRPr>
                <a:latin typeface="Poppins Light"/>
                <a:ea typeface="Poppins Light"/>
                <a:cs typeface="Poppins Light"/>
                <a:sym typeface="Poppins Light"/>
              </a:defRPr>
            </a:lvl9pPr>
          </a:lstStyle>
          <a:p>
            <a:r>
              <a:rPr lang="en-US" smtClean="0"/>
              <a:t>Click to edit Master title style</a:t>
            </a:r>
            <a:endParaRPr/>
          </a:p>
        </p:txBody>
      </p:sp>
    </p:spTree>
    <p:extLst>
      <p:ext uri="{BB962C8B-B14F-4D97-AF65-F5344CB8AC3E}">
        <p14:creationId xmlns:p14="http://schemas.microsoft.com/office/powerpoint/2010/main" val="361154989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reserve="1">
  <p:cSld name="Section header 2">
    <p:spTree>
      <p:nvGrpSpPr>
        <p:cNvPr id="1" name="Shape 336"/>
        <p:cNvGrpSpPr/>
        <p:nvPr/>
      </p:nvGrpSpPr>
      <p:grpSpPr>
        <a:xfrm>
          <a:off x="0" y="0"/>
          <a:ext cx="0" cy="0"/>
          <a:chOff x="0" y="0"/>
          <a:chExt cx="0" cy="0"/>
        </a:xfrm>
      </p:grpSpPr>
      <p:sp>
        <p:nvSpPr>
          <p:cNvPr id="337" name="Google Shape;337;p20"/>
          <p:cNvSpPr/>
          <p:nvPr/>
        </p:nvSpPr>
        <p:spPr>
          <a:xfrm>
            <a:off x="3764101" y="6196734"/>
            <a:ext cx="6175500" cy="57331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0"/>
          <p:cNvSpPr/>
          <p:nvPr/>
        </p:nvSpPr>
        <p:spPr>
          <a:xfrm rot="271939">
            <a:off x="-1118342" y="5838496"/>
            <a:ext cx="8449775" cy="1029867"/>
          </a:xfrm>
          <a:custGeom>
            <a:avLst/>
            <a:gdLst/>
            <a:ahLst/>
            <a:cxnLst/>
            <a:rect l="l" t="t" r="r" b="b"/>
            <a:pathLst>
              <a:path w="190775" h="15616" extrusionOk="0">
                <a:moveTo>
                  <a:pt x="99957" y="1"/>
                </a:moveTo>
                <a:cubicBezTo>
                  <a:pt x="86947" y="1"/>
                  <a:pt x="75981" y="125"/>
                  <a:pt x="70092" y="125"/>
                </a:cubicBezTo>
                <a:cubicBezTo>
                  <a:pt x="17455" y="125"/>
                  <a:pt x="0" y="7626"/>
                  <a:pt x="3001" y="13139"/>
                </a:cubicBezTo>
                <a:cubicBezTo>
                  <a:pt x="3980" y="14934"/>
                  <a:pt x="5704" y="15558"/>
                  <a:pt x="9116" y="15558"/>
                </a:cubicBezTo>
                <a:cubicBezTo>
                  <a:pt x="16904" y="15558"/>
                  <a:pt x="33489" y="12305"/>
                  <a:pt x="70092" y="12305"/>
                </a:cubicBezTo>
                <a:cubicBezTo>
                  <a:pt x="91766" y="12305"/>
                  <a:pt x="116048" y="15110"/>
                  <a:pt x="137112" y="15110"/>
                </a:cubicBezTo>
                <a:cubicBezTo>
                  <a:pt x="138092" y="15110"/>
                  <a:pt x="139064" y="15104"/>
                  <a:pt x="140030" y="15091"/>
                </a:cubicBezTo>
                <a:cubicBezTo>
                  <a:pt x="168724" y="14710"/>
                  <a:pt x="190774" y="15615"/>
                  <a:pt x="190774" y="8805"/>
                </a:cubicBezTo>
                <a:cubicBezTo>
                  <a:pt x="190774" y="1012"/>
                  <a:pt x="137056" y="1"/>
                  <a:pt x="999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167" y="5848905"/>
            <a:ext cx="12191995" cy="1009071"/>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5119333" y="3053067"/>
            <a:ext cx="5757600" cy="12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Font typeface="Patrick Hand"/>
              <a:buNone/>
              <a:defRPr sz="8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46" name="Google Shape;346;p20"/>
          <p:cNvSpPr txBox="1">
            <a:spLocks noGrp="1"/>
          </p:cNvSpPr>
          <p:nvPr>
            <p:ph type="subTitle" idx="1"/>
          </p:nvPr>
        </p:nvSpPr>
        <p:spPr>
          <a:xfrm>
            <a:off x="7205667" y="4386867"/>
            <a:ext cx="3671200" cy="8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Tree>
    <p:extLst>
      <p:ext uri="{BB962C8B-B14F-4D97-AF65-F5344CB8AC3E}">
        <p14:creationId xmlns:p14="http://schemas.microsoft.com/office/powerpoint/2010/main" val="83472151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reserve="1">
  <p:cSld name="Section header 3">
    <p:spTree>
      <p:nvGrpSpPr>
        <p:cNvPr id="1" name="Shape 347"/>
        <p:cNvGrpSpPr/>
        <p:nvPr/>
      </p:nvGrpSpPr>
      <p:grpSpPr>
        <a:xfrm>
          <a:off x="0" y="0"/>
          <a:ext cx="0" cy="0"/>
          <a:chOff x="0" y="0"/>
          <a:chExt cx="0" cy="0"/>
        </a:xfrm>
      </p:grpSpPr>
      <p:grpSp>
        <p:nvGrpSpPr>
          <p:cNvPr id="348" name="Google Shape;348;p21"/>
          <p:cNvGrpSpPr/>
          <p:nvPr/>
        </p:nvGrpSpPr>
        <p:grpSpPr>
          <a:xfrm>
            <a:off x="1047483" y="4641696"/>
            <a:ext cx="5745556" cy="2225877"/>
            <a:chOff x="2189450" y="2220300"/>
            <a:chExt cx="3202175" cy="1240550"/>
          </a:xfrm>
        </p:grpSpPr>
        <p:sp>
          <p:nvSpPr>
            <p:cNvPr id="349" name="Google Shape;349;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21"/>
          <p:cNvSpPr/>
          <p:nvPr/>
        </p:nvSpPr>
        <p:spPr>
          <a:xfrm>
            <a:off x="1179475"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1"/>
          <p:cNvSpPr/>
          <p:nvPr/>
        </p:nvSpPr>
        <p:spPr>
          <a:xfrm>
            <a:off x="1595641"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1"/>
          <p:cNvSpPr/>
          <p:nvPr/>
        </p:nvSpPr>
        <p:spPr>
          <a:xfrm flipH="1">
            <a:off x="2224770"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1"/>
          <p:cNvGrpSpPr/>
          <p:nvPr/>
        </p:nvGrpSpPr>
        <p:grpSpPr>
          <a:xfrm>
            <a:off x="4465955" y="5119331"/>
            <a:ext cx="4521471" cy="1751656"/>
            <a:chOff x="2189450" y="2220300"/>
            <a:chExt cx="3202175" cy="1240550"/>
          </a:xfrm>
        </p:grpSpPr>
        <p:sp>
          <p:nvSpPr>
            <p:cNvPr id="355" name="Google Shape;355;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2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txBox="1">
            <a:spLocks noGrp="1"/>
          </p:cNvSpPr>
          <p:nvPr>
            <p:ph type="title"/>
          </p:nvPr>
        </p:nvSpPr>
        <p:spPr>
          <a:xfrm>
            <a:off x="1600200" y="1613600"/>
            <a:ext cx="5011600" cy="2570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9333">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363" name="Google Shape;363;p21"/>
          <p:cNvSpPr txBox="1">
            <a:spLocks noGrp="1"/>
          </p:cNvSpPr>
          <p:nvPr>
            <p:ph type="subTitle" idx="1"/>
          </p:nvPr>
        </p:nvSpPr>
        <p:spPr>
          <a:xfrm>
            <a:off x="1600333" y="4386733"/>
            <a:ext cx="3671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600"/>
              <a:buFont typeface="Patrick Hand"/>
              <a:buNone/>
              <a:defRPr/>
            </a:lvl1pPr>
            <a:lvl2pPr lvl="1"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rtl="0">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r>
              <a:rPr lang="en-US" smtClean="0"/>
              <a:t>Click to edit Master subtitle style</a:t>
            </a:r>
            <a:endParaRPr/>
          </a:p>
        </p:txBody>
      </p:sp>
      <p:sp>
        <p:nvSpPr>
          <p:cNvPr id="364" name="Google Shape;364;p21"/>
          <p:cNvSpPr/>
          <p:nvPr/>
        </p:nvSpPr>
        <p:spPr>
          <a:xfrm flipH="1">
            <a:off x="2288938" y="6348128"/>
            <a:ext cx="7614029" cy="53421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flipH="1">
            <a:off x="4667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flipH="1">
            <a:off x="10566537" y="6222288"/>
            <a:ext cx="340572" cy="443333"/>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flipH="1">
            <a:off x="9937430" y="5866558"/>
            <a:ext cx="553513" cy="850756"/>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9625717" y="6291515"/>
            <a:ext cx="236097" cy="307371"/>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7374483" y="6576394"/>
            <a:ext cx="4245317" cy="2911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66861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ection description 6" preserve="1">
  <p:cSld name="Title and section description 6">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1607933" y="1167800"/>
            <a:ext cx="4087200" cy="2002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33" name="Google Shape;433;p26"/>
          <p:cNvSpPr txBox="1">
            <a:spLocks noGrp="1"/>
          </p:cNvSpPr>
          <p:nvPr>
            <p:ph type="subTitle" idx="1"/>
          </p:nvPr>
        </p:nvSpPr>
        <p:spPr>
          <a:xfrm>
            <a:off x="6706200" y="1167800"/>
            <a:ext cx="4376000" cy="2002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317644934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reserve="1">
  <p:cSld name="Title only 3">
    <p:spTree>
      <p:nvGrpSpPr>
        <p:cNvPr id="1" name="Shape 448"/>
        <p:cNvGrpSpPr/>
        <p:nvPr/>
      </p:nvGrpSpPr>
      <p:grpSpPr>
        <a:xfrm>
          <a:off x="0" y="0"/>
          <a:ext cx="0" cy="0"/>
          <a:chOff x="0" y="0"/>
          <a:chExt cx="0" cy="0"/>
        </a:xfrm>
      </p:grpSpPr>
      <p:grpSp>
        <p:nvGrpSpPr>
          <p:cNvPr id="449" name="Google Shape;449;p30"/>
          <p:cNvGrpSpPr/>
          <p:nvPr/>
        </p:nvGrpSpPr>
        <p:grpSpPr>
          <a:xfrm>
            <a:off x="941954" y="5303848"/>
            <a:ext cx="4005708" cy="1551845"/>
            <a:chOff x="2189450" y="2220300"/>
            <a:chExt cx="3202175" cy="1240550"/>
          </a:xfrm>
        </p:grpSpPr>
        <p:sp>
          <p:nvSpPr>
            <p:cNvPr id="450" name="Google Shape;450;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30"/>
          <p:cNvGrpSpPr/>
          <p:nvPr/>
        </p:nvGrpSpPr>
        <p:grpSpPr>
          <a:xfrm>
            <a:off x="3325190" y="5636800"/>
            <a:ext cx="3152221" cy="1221197"/>
            <a:chOff x="2189450" y="2220300"/>
            <a:chExt cx="3202175" cy="1240550"/>
          </a:xfrm>
        </p:grpSpPr>
        <p:sp>
          <p:nvSpPr>
            <p:cNvPr id="453" name="Google Shape;453;p3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30"/>
          <p:cNvSpPr/>
          <p:nvPr/>
        </p:nvSpPr>
        <p:spPr>
          <a:xfrm>
            <a:off x="646534"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30"/>
          <p:cNvSpPr/>
          <p:nvPr/>
        </p:nvSpPr>
        <p:spPr>
          <a:xfrm>
            <a:off x="2764686" y="391066"/>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30"/>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0"/>
          <p:cNvSpPr/>
          <p:nvPr/>
        </p:nvSpPr>
        <p:spPr>
          <a:xfrm>
            <a:off x="9318567" y="505151"/>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60" name="Google Shape;460;p30"/>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0"/>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0"/>
          <p:cNvSpPr/>
          <p:nvPr/>
        </p:nvSpPr>
        <p:spPr>
          <a:xfrm>
            <a:off x="3287367" y="6574915"/>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149967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reserve="1">
  <p:cSld name="Title and two columns 3">
    <p:spTree>
      <p:nvGrpSpPr>
        <p:cNvPr id="1" name="Shape 478"/>
        <p:cNvGrpSpPr/>
        <p:nvPr/>
      </p:nvGrpSpPr>
      <p:grpSpPr>
        <a:xfrm>
          <a:off x="0" y="0"/>
          <a:ext cx="0" cy="0"/>
          <a:chOff x="0" y="0"/>
          <a:chExt cx="0" cy="0"/>
        </a:xfrm>
      </p:grpSpPr>
      <p:sp>
        <p:nvSpPr>
          <p:cNvPr id="479" name="Google Shape;479;p33"/>
          <p:cNvSpPr txBox="1">
            <a:spLocks noGrp="1"/>
          </p:cNvSpPr>
          <p:nvPr>
            <p:ph type="subTitle" idx="1"/>
          </p:nvPr>
        </p:nvSpPr>
        <p:spPr>
          <a:xfrm>
            <a:off x="1750167" y="2545633"/>
            <a:ext cx="5588000" cy="1086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2133"/>
              </a:spcBef>
              <a:spcAft>
                <a:spcPts val="0"/>
              </a:spcAft>
              <a:buSzPts val="1400"/>
              <a:buNone/>
              <a:defRPr/>
            </a:lvl2pPr>
            <a:lvl3pPr lvl="2" algn="r">
              <a:spcBef>
                <a:spcPts val="2133"/>
              </a:spcBef>
              <a:spcAft>
                <a:spcPts val="0"/>
              </a:spcAft>
              <a:buSzPts val="1400"/>
              <a:buNone/>
              <a:defRPr/>
            </a:lvl3pPr>
            <a:lvl4pPr lvl="3" algn="r">
              <a:spcBef>
                <a:spcPts val="2133"/>
              </a:spcBef>
              <a:spcAft>
                <a:spcPts val="0"/>
              </a:spcAft>
              <a:buSzPts val="1400"/>
              <a:buNone/>
              <a:defRPr/>
            </a:lvl4pPr>
            <a:lvl5pPr lvl="4" algn="r">
              <a:spcBef>
                <a:spcPts val="2133"/>
              </a:spcBef>
              <a:spcAft>
                <a:spcPts val="0"/>
              </a:spcAft>
              <a:buSzPts val="1400"/>
              <a:buNone/>
              <a:defRPr/>
            </a:lvl5pPr>
            <a:lvl6pPr lvl="5" algn="r">
              <a:spcBef>
                <a:spcPts val="2133"/>
              </a:spcBef>
              <a:spcAft>
                <a:spcPts val="0"/>
              </a:spcAft>
              <a:buSzPts val="1400"/>
              <a:buNone/>
              <a:defRPr/>
            </a:lvl6pPr>
            <a:lvl7pPr lvl="6" algn="r">
              <a:spcBef>
                <a:spcPts val="2133"/>
              </a:spcBef>
              <a:spcAft>
                <a:spcPts val="0"/>
              </a:spcAft>
              <a:buSzPts val="1400"/>
              <a:buNone/>
              <a:defRPr/>
            </a:lvl7pPr>
            <a:lvl8pPr lvl="7" algn="r">
              <a:spcBef>
                <a:spcPts val="2133"/>
              </a:spcBef>
              <a:spcAft>
                <a:spcPts val="0"/>
              </a:spcAft>
              <a:buSzPts val="1400"/>
              <a:buNone/>
              <a:defRPr/>
            </a:lvl8pPr>
            <a:lvl9pPr lvl="8" algn="r">
              <a:spcBef>
                <a:spcPts val="2133"/>
              </a:spcBef>
              <a:spcAft>
                <a:spcPts val="2133"/>
              </a:spcAft>
              <a:buSzPts val="1400"/>
              <a:buNone/>
              <a:defRPr/>
            </a:lvl9pPr>
          </a:lstStyle>
          <a:p>
            <a:r>
              <a:rPr lang="en-US" smtClean="0"/>
              <a:t>Click to edit Master subtitle style</a:t>
            </a:r>
            <a:endParaRPr/>
          </a:p>
        </p:txBody>
      </p:sp>
      <p:sp>
        <p:nvSpPr>
          <p:cNvPr id="480" name="Google Shape;480;p33"/>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481" name="Google Shape;481;p33"/>
          <p:cNvSpPr txBox="1">
            <a:spLocks noGrp="1"/>
          </p:cNvSpPr>
          <p:nvPr>
            <p:ph type="subTitle" idx="2"/>
          </p:nvPr>
        </p:nvSpPr>
        <p:spPr>
          <a:xfrm>
            <a:off x="1745968" y="2228433"/>
            <a:ext cx="5588000" cy="31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lgn="r" rtl="0">
              <a:spcBef>
                <a:spcPts val="0"/>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r>
              <a:rPr lang="en-US" smtClean="0"/>
              <a:t>Click to edit Master subtitle style</a:t>
            </a:r>
            <a:endParaRPr/>
          </a:p>
        </p:txBody>
      </p:sp>
      <p:sp>
        <p:nvSpPr>
          <p:cNvPr id="482" name="Google Shape;482;p33"/>
          <p:cNvSpPr txBox="1">
            <a:spLocks noGrp="1"/>
          </p:cNvSpPr>
          <p:nvPr>
            <p:ph type="subTitle" idx="3"/>
          </p:nvPr>
        </p:nvSpPr>
        <p:spPr>
          <a:xfrm>
            <a:off x="4853900" y="4132033"/>
            <a:ext cx="55920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dk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483" name="Google Shape;483;p33"/>
          <p:cNvSpPr txBox="1">
            <a:spLocks noGrp="1"/>
          </p:cNvSpPr>
          <p:nvPr>
            <p:ph type="subTitle" idx="4"/>
          </p:nvPr>
        </p:nvSpPr>
        <p:spPr>
          <a:xfrm>
            <a:off x="4858101" y="4449233"/>
            <a:ext cx="5592000" cy="12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4626864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565"/>
        <p:cNvGrpSpPr/>
        <p:nvPr/>
      </p:nvGrpSpPr>
      <p:grpSpPr>
        <a:xfrm>
          <a:off x="0" y="0"/>
          <a:ext cx="0" cy="0"/>
          <a:chOff x="0" y="0"/>
          <a:chExt cx="0" cy="0"/>
        </a:xfrm>
      </p:grpSpPr>
      <p:sp>
        <p:nvSpPr>
          <p:cNvPr id="566" name="Google Shape;566;p36"/>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36"/>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36"/>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36"/>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36"/>
          <p:cNvSpPr/>
          <p:nvPr/>
        </p:nvSpPr>
        <p:spPr>
          <a:xfrm flipH="1">
            <a:off x="5553267" y="6166163"/>
            <a:ext cx="6638733" cy="68397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36"/>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36"/>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36"/>
          <p:cNvSpPr txBox="1">
            <a:spLocks noGrp="1"/>
          </p:cNvSpPr>
          <p:nvPr>
            <p:ph type="subTitle" idx="1"/>
          </p:nvPr>
        </p:nvSpPr>
        <p:spPr>
          <a:xfrm>
            <a:off x="2507717" y="3726773"/>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4" name="Google Shape;574;p36"/>
          <p:cNvSpPr txBox="1">
            <a:spLocks noGrp="1"/>
          </p:cNvSpPr>
          <p:nvPr>
            <p:ph type="subTitle" idx="2"/>
          </p:nvPr>
        </p:nvSpPr>
        <p:spPr>
          <a:xfrm>
            <a:off x="2507717" y="40721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5" name="Google Shape;575;p36"/>
          <p:cNvSpPr txBox="1">
            <a:spLocks noGrp="1"/>
          </p:cNvSpPr>
          <p:nvPr>
            <p:ph type="subTitle" idx="3"/>
          </p:nvPr>
        </p:nvSpPr>
        <p:spPr>
          <a:xfrm>
            <a:off x="2507717"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6" name="Google Shape;576;p36"/>
          <p:cNvSpPr txBox="1">
            <a:spLocks noGrp="1"/>
          </p:cNvSpPr>
          <p:nvPr>
            <p:ph type="subTitle" idx="4"/>
          </p:nvPr>
        </p:nvSpPr>
        <p:spPr>
          <a:xfrm>
            <a:off x="2507717" y="2290267"/>
            <a:ext cx="3200400" cy="11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7" name="Google Shape;577;p36"/>
          <p:cNvSpPr txBox="1">
            <a:spLocks noGrp="1"/>
          </p:cNvSpPr>
          <p:nvPr>
            <p:ph type="subTitle" idx="5"/>
          </p:nvPr>
        </p:nvSpPr>
        <p:spPr>
          <a:xfrm>
            <a:off x="7152184" y="1944867"/>
            <a:ext cx="32028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578" name="Google Shape;578;p36"/>
          <p:cNvSpPr txBox="1">
            <a:spLocks noGrp="1"/>
          </p:cNvSpPr>
          <p:nvPr>
            <p:ph type="subTitle" idx="6"/>
          </p:nvPr>
        </p:nvSpPr>
        <p:spPr>
          <a:xfrm>
            <a:off x="7152184" y="2290267"/>
            <a:ext cx="3202800" cy="22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579" name="Google Shape;579;p3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580" name="Google Shape;580;p36"/>
          <p:cNvGrpSpPr/>
          <p:nvPr/>
        </p:nvGrpSpPr>
        <p:grpSpPr>
          <a:xfrm>
            <a:off x="2633840" y="5832407"/>
            <a:ext cx="2158816" cy="791139"/>
            <a:chOff x="5046670" y="3208808"/>
            <a:chExt cx="1120415" cy="410597"/>
          </a:xfrm>
        </p:grpSpPr>
        <p:grpSp>
          <p:nvGrpSpPr>
            <p:cNvPr id="581" name="Google Shape;581;p36"/>
            <p:cNvGrpSpPr/>
            <p:nvPr/>
          </p:nvGrpSpPr>
          <p:grpSpPr>
            <a:xfrm flipH="1">
              <a:off x="5811603" y="3321460"/>
              <a:ext cx="82906" cy="185771"/>
              <a:chOff x="3004175" y="2722350"/>
              <a:chExt cx="195950" cy="439175"/>
            </a:xfrm>
          </p:grpSpPr>
          <p:sp>
            <p:nvSpPr>
              <p:cNvPr id="582" name="Google Shape;582;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36"/>
            <p:cNvGrpSpPr/>
            <p:nvPr/>
          </p:nvGrpSpPr>
          <p:grpSpPr>
            <a:xfrm rot="3041596" flipH="1">
              <a:off x="5625845" y="3373209"/>
              <a:ext cx="96168" cy="82240"/>
              <a:chOff x="5928149" y="3267314"/>
              <a:chExt cx="96164" cy="82236"/>
            </a:xfrm>
          </p:grpSpPr>
          <p:sp>
            <p:nvSpPr>
              <p:cNvPr id="590" name="Google Shape;590;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6"/>
            <p:cNvGrpSpPr/>
            <p:nvPr/>
          </p:nvGrpSpPr>
          <p:grpSpPr>
            <a:xfrm rot="-2700000">
              <a:off x="5946361" y="3473182"/>
              <a:ext cx="96163" cy="82235"/>
              <a:chOff x="5928149" y="3267314"/>
              <a:chExt cx="96164" cy="82236"/>
            </a:xfrm>
          </p:grpSpPr>
          <p:sp>
            <p:nvSpPr>
              <p:cNvPr id="593" name="Google Shape;593;p36"/>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6"/>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 name="Google Shape;595;p36"/>
            <p:cNvGrpSpPr/>
            <p:nvPr/>
          </p:nvGrpSpPr>
          <p:grpSpPr>
            <a:xfrm>
              <a:off x="5222364" y="3208808"/>
              <a:ext cx="145434" cy="325956"/>
              <a:chOff x="3004175" y="2722350"/>
              <a:chExt cx="195950" cy="439175"/>
            </a:xfrm>
          </p:grpSpPr>
          <p:sp>
            <p:nvSpPr>
              <p:cNvPr id="596" name="Google Shape;596;p36"/>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6"/>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6"/>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6"/>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6"/>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6"/>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6"/>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36"/>
            <p:cNvGrpSpPr/>
            <p:nvPr/>
          </p:nvGrpSpPr>
          <p:grpSpPr>
            <a:xfrm>
              <a:off x="5462380" y="3302316"/>
              <a:ext cx="96358" cy="191149"/>
              <a:chOff x="3213925" y="2904475"/>
              <a:chExt cx="173650" cy="344475"/>
            </a:xfrm>
          </p:grpSpPr>
          <p:sp>
            <p:nvSpPr>
              <p:cNvPr id="604" name="Google Shape;604;p36"/>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6"/>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6"/>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6"/>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6"/>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6"/>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6"/>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36"/>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72865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55644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4" preserve="1">
  <p:cSld name="Title and three Columns 4">
    <p:spTree>
      <p:nvGrpSpPr>
        <p:cNvPr id="1" name="Shape 612"/>
        <p:cNvGrpSpPr/>
        <p:nvPr/>
      </p:nvGrpSpPr>
      <p:grpSpPr>
        <a:xfrm>
          <a:off x="0" y="0"/>
          <a:ext cx="0" cy="0"/>
          <a:chOff x="0" y="0"/>
          <a:chExt cx="0" cy="0"/>
        </a:xfrm>
      </p:grpSpPr>
      <p:sp>
        <p:nvSpPr>
          <p:cNvPr id="613" name="Google Shape;613;p37"/>
          <p:cNvSpPr/>
          <p:nvPr/>
        </p:nvSpPr>
        <p:spPr>
          <a:xfrm>
            <a:off x="427967" y="1217402"/>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7"/>
          <p:cNvSpPr/>
          <p:nvPr/>
        </p:nvSpPr>
        <p:spPr>
          <a:xfrm>
            <a:off x="3247513" y="630815"/>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7"/>
          <p:cNvSpPr/>
          <p:nvPr/>
        </p:nvSpPr>
        <p:spPr>
          <a:xfrm>
            <a:off x="9557502" y="203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7"/>
          <p:cNvSpPr/>
          <p:nvPr/>
        </p:nvSpPr>
        <p:spPr>
          <a:xfrm>
            <a:off x="8717934" y="1368999"/>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7"/>
          <p:cNvSpPr/>
          <p:nvPr/>
        </p:nvSpPr>
        <p:spPr>
          <a:xfrm flipH="1">
            <a:off x="6965187" y="6423828"/>
            <a:ext cx="5226813" cy="42631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7"/>
          <p:cNvSpPr/>
          <p:nvPr/>
        </p:nvSpPr>
        <p:spPr>
          <a:xfrm flipH="1">
            <a:off x="-3097" y="6364276"/>
            <a:ext cx="5956929" cy="48588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7"/>
          <p:cNvSpPr/>
          <p:nvPr/>
        </p:nvSpPr>
        <p:spPr>
          <a:xfrm>
            <a:off x="-3167" y="6071634"/>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7"/>
          <p:cNvSpPr txBox="1">
            <a:spLocks noGrp="1"/>
          </p:cNvSpPr>
          <p:nvPr>
            <p:ph type="subTitle" idx="1"/>
          </p:nvPr>
        </p:nvSpPr>
        <p:spPr>
          <a:xfrm>
            <a:off x="1342291" y="3709072"/>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1" name="Google Shape;621;p37"/>
          <p:cNvSpPr txBox="1">
            <a:spLocks noGrp="1"/>
          </p:cNvSpPr>
          <p:nvPr>
            <p:ph type="subTitle" idx="2"/>
          </p:nvPr>
        </p:nvSpPr>
        <p:spPr>
          <a:xfrm>
            <a:off x="1342291" y="4095083"/>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2" name="Google Shape;622;p37"/>
          <p:cNvSpPr txBox="1">
            <a:spLocks noGrp="1"/>
          </p:cNvSpPr>
          <p:nvPr>
            <p:ph type="subTitle" idx="3"/>
          </p:nvPr>
        </p:nvSpPr>
        <p:spPr>
          <a:xfrm>
            <a:off x="4518200" y="2489867"/>
            <a:ext cx="3155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3" name="Google Shape;623;p37"/>
          <p:cNvSpPr txBox="1">
            <a:spLocks noGrp="1"/>
          </p:cNvSpPr>
          <p:nvPr>
            <p:ph type="subTitle" idx="4"/>
          </p:nvPr>
        </p:nvSpPr>
        <p:spPr>
          <a:xfrm>
            <a:off x="4518200" y="2875883"/>
            <a:ext cx="3153200" cy="9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4" name="Google Shape;624;p37"/>
          <p:cNvSpPr txBox="1">
            <a:spLocks noGrp="1"/>
          </p:cNvSpPr>
          <p:nvPr>
            <p:ph type="subTitle" idx="5"/>
          </p:nvPr>
        </p:nvSpPr>
        <p:spPr>
          <a:xfrm>
            <a:off x="7691709" y="3709065"/>
            <a:ext cx="31532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r>
              <a:rPr lang="en-US" smtClean="0"/>
              <a:t>Click to edit Master subtitle style</a:t>
            </a:r>
            <a:endParaRPr/>
          </a:p>
        </p:txBody>
      </p:sp>
      <p:sp>
        <p:nvSpPr>
          <p:cNvPr id="625" name="Google Shape;625;p37"/>
          <p:cNvSpPr txBox="1">
            <a:spLocks noGrp="1"/>
          </p:cNvSpPr>
          <p:nvPr>
            <p:ph type="subTitle" idx="6"/>
          </p:nvPr>
        </p:nvSpPr>
        <p:spPr>
          <a:xfrm>
            <a:off x="7691709" y="4095084"/>
            <a:ext cx="3153200" cy="92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Font typeface="Patrick Hand"/>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626" name="Google Shape;626;p3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grpSp>
        <p:nvGrpSpPr>
          <p:cNvPr id="627" name="Google Shape;627;p37"/>
          <p:cNvGrpSpPr/>
          <p:nvPr/>
        </p:nvGrpSpPr>
        <p:grpSpPr>
          <a:xfrm>
            <a:off x="2633840" y="5832407"/>
            <a:ext cx="2158816" cy="791139"/>
            <a:chOff x="5046670" y="3208808"/>
            <a:chExt cx="1120415" cy="410597"/>
          </a:xfrm>
        </p:grpSpPr>
        <p:grpSp>
          <p:nvGrpSpPr>
            <p:cNvPr id="628" name="Google Shape;628;p37"/>
            <p:cNvGrpSpPr/>
            <p:nvPr/>
          </p:nvGrpSpPr>
          <p:grpSpPr>
            <a:xfrm flipH="1">
              <a:off x="5811603" y="3321460"/>
              <a:ext cx="82906" cy="185771"/>
              <a:chOff x="3004175" y="2722350"/>
              <a:chExt cx="195950" cy="439175"/>
            </a:xfrm>
          </p:grpSpPr>
          <p:sp>
            <p:nvSpPr>
              <p:cNvPr id="629" name="Google Shape;629;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6" name="Google Shape;636;p37"/>
            <p:cNvGrpSpPr/>
            <p:nvPr/>
          </p:nvGrpSpPr>
          <p:grpSpPr>
            <a:xfrm rot="3041596" flipH="1">
              <a:off x="5625845" y="3373209"/>
              <a:ext cx="96168" cy="82240"/>
              <a:chOff x="5928149" y="3267314"/>
              <a:chExt cx="96164" cy="82236"/>
            </a:xfrm>
          </p:grpSpPr>
          <p:sp>
            <p:nvSpPr>
              <p:cNvPr id="637" name="Google Shape;637;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37"/>
            <p:cNvGrpSpPr/>
            <p:nvPr/>
          </p:nvGrpSpPr>
          <p:grpSpPr>
            <a:xfrm rot="-2700000">
              <a:off x="5946361" y="3473182"/>
              <a:ext cx="96163" cy="82235"/>
              <a:chOff x="5928149" y="3267314"/>
              <a:chExt cx="96164" cy="82236"/>
            </a:xfrm>
          </p:grpSpPr>
          <p:sp>
            <p:nvSpPr>
              <p:cNvPr id="640" name="Google Shape;640;p37"/>
              <p:cNvSpPr/>
              <p:nvPr/>
            </p:nvSpPr>
            <p:spPr>
              <a:xfrm>
                <a:off x="5961138" y="3267314"/>
                <a:ext cx="63175" cy="68960"/>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7"/>
              <p:cNvSpPr/>
              <p:nvPr/>
            </p:nvSpPr>
            <p:spPr>
              <a:xfrm>
                <a:off x="5928149" y="3308432"/>
                <a:ext cx="72359" cy="41118"/>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2" name="Google Shape;642;p37"/>
            <p:cNvGrpSpPr/>
            <p:nvPr/>
          </p:nvGrpSpPr>
          <p:grpSpPr>
            <a:xfrm>
              <a:off x="5222364" y="3208808"/>
              <a:ext cx="145434" cy="325956"/>
              <a:chOff x="3004175" y="2722350"/>
              <a:chExt cx="195950" cy="439175"/>
            </a:xfrm>
          </p:grpSpPr>
          <p:sp>
            <p:nvSpPr>
              <p:cNvPr id="643" name="Google Shape;643;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37"/>
            <p:cNvGrpSpPr/>
            <p:nvPr/>
          </p:nvGrpSpPr>
          <p:grpSpPr>
            <a:xfrm>
              <a:off x="5462380" y="3302316"/>
              <a:ext cx="96358" cy="191149"/>
              <a:chOff x="3213925" y="2904475"/>
              <a:chExt cx="173650" cy="344475"/>
            </a:xfrm>
          </p:grpSpPr>
          <p:sp>
            <p:nvSpPr>
              <p:cNvPr id="651" name="Google Shape;651;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37"/>
            <p:cNvSpPr/>
            <p:nvPr/>
          </p:nvSpPr>
          <p:spPr>
            <a:xfrm>
              <a:off x="5046670" y="3449142"/>
              <a:ext cx="1120415" cy="170264"/>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37"/>
          <p:cNvGrpSpPr/>
          <p:nvPr/>
        </p:nvGrpSpPr>
        <p:grpSpPr>
          <a:xfrm>
            <a:off x="8528458" y="5832407"/>
            <a:ext cx="2015697" cy="764472"/>
            <a:chOff x="6396343" y="4374305"/>
            <a:chExt cx="1511773" cy="573354"/>
          </a:xfrm>
        </p:grpSpPr>
        <p:grpSp>
          <p:nvGrpSpPr>
            <p:cNvPr id="660" name="Google Shape;660;p37"/>
            <p:cNvGrpSpPr/>
            <p:nvPr/>
          </p:nvGrpSpPr>
          <p:grpSpPr>
            <a:xfrm rot="4001758">
              <a:off x="7633951" y="4773240"/>
              <a:ext cx="111770" cy="119099"/>
              <a:chOff x="3004175" y="2950750"/>
              <a:chExt cx="195825" cy="208700"/>
            </a:xfrm>
          </p:grpSpPr>
          <p:sp>
            <p:nvSpPr>
              <p:cNvPr id="661" name="Google Shape;661;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37"/>
            <p:cNvGrpSpPr/>
            <p:nvPr/>
          </p:nvGrpSpPr>
          <p:grpSpPr>
            <a:xfrm>
              <a:off x="6980311" y="4374305"/>
              <a:ext cx="196224" cy="439790"/>
              <a:chOff x="3004175" y="2722350"/>
              <a:chExt cx="195950" cy="439175"/>
            </a:xfrm>
          </p:grpSpPr>
          <p:sp>
            <p:nvSpPr>
              <p:cNvPr id="664" name="Google Shape;664;p37"/>
              <p:cNvSpPr/>
              <p:nvPr/>
            </p:nvSpPr>
            <p:spPr>
              <a:xfrm>
                <a:off x="3076150" y="2722350"/>
                <a:ext cx="116075" cy="348875"/>
              </a:xfrm>
              <a:custGeom>
                <a:avLst/>
                <a:gdLst/>
                <a:ahLst/>
                <a:cxnLst/>
                <a:rect l="l" t="t" r="r" b="b"/>
                <a:pathLst>
                  <a:path w="4643" h="13955" extrusionOk="0">
                    <a:moveTo>
                      <a:pt x="3027" y="0"/>
                    </a:moveTo>
                    <a:lnTo>
                      <a:pt x="3027" y="0"/>
                    </a:lnTo>
                    <a:cubicBezTo>
                      <a:pt x="1088" y="2115"/>
                      <a:pt x="1" y="4789"/>
                      <a:pt x="30" y="7315"/>
                    </a:cubicBezTo>
                    <a:cubicBezTo>
                      <a:pt x="89" y="9871"/>
                      <a:pt x="1264" y="12251"/>
                      <a:pt x="3262" y="13808"/>
                    </a:cubicBezTo>
                    <a:lnTo>
                      <a:pt x="3350" y="13955"/>
                    </a:lnTo>
                    <a:cubicBezTo>
                      <a:pt x="4290" y="11986"/>
                      <a:pt x="4642" y="9812"/>
                      <a:pt x="4407" y="7668"/>
                    </a:cubicBezTo>
                    <a:cubicBezTo>
                      <a:pt x="4055" y="5083"/>
                      <a:pt x="2733" y="2674"/>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7"/>
              <p:cNvSpPr/>
              <p:nvPr/>
            </p:nvSpPr>
            <p:spPr>
              <a:xfrm>
                <a:off x="3004175" y="2950750"/>
                <a:ext cx="130025" cy="168700"/>
              </a:xfrm>
              <a:custGeom>
                <a:avLst/>
                <a:gdLst/>
                <a:ahLst/>
                <a:cxnLst/>
                <a:rect l="l" t="t" r="r" b="b"/>
                <a:pathLst>
                  <a:path w="5201" h="6748" extrusionOk="0">
                    <a:moveTo>
                      <a:pt x="353" y="1"/>
                    </a:moveTo>
                    <a:lnTo>
                      <a:pt x="353" y="1"/>
                    </a:lnTo>
                    <a:cubicBezTo>
                      <a:pt x="1" y="1469"/>
                      <a:pt x="530" y="2880"/>
                      <a:pt x="1146" y="4143"/>
                    </a:cubicBezTo>
                    <a:cubicBezTo>
                      <a:pt x="1470" y="4907"/>
                      <a:pt x="1940" y="5553"/>
                      <a:pt x="2527" y="6111"/>
                    </a:cubicBezTo>
                    <a:cubicBezTo>
                      <a:pt x="3053" y="6527"/>
                      <a:pt x="3693" y="6747"/>
                      <a:pt x="4349" y="6747"/>
                    </a:cubicBezTo>
                    <a:cubicBezTo>
                      <a:pt x="4574" y="6747"/>
                      <a:pt x="4800" y="6722"/>
                      <a:pt x="5024" y="6669"/>
                    </a:cubicBezTo>
                    <a:lnTo>
                      <a:pt x="5112" y="6493"/>
                    </a:lnTo>
                    <a:cubicBezTo>
                      <a:pt x="5201" y="5759"/>
                      <a:pt x="4966" y="5024"/>
                      <a:pt x="4525" y="4437"/>
                    </a:cubicBezTo>
                    <a:cubicBezTo>
                      <a:pt x="3996" y="3790"/>
                      <a:pt x="3203" y="3379"/>
                      <a:pt x="2527" y="2850"/>
                    </a:cubicBezTo>
                    <a:cubicBezTo>
                      <a:pt x="1558" y="2116"/>
                      <a:pt x="794" y="1117"/>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7"/>
              <p:cNvSpPr/>
              <p:nvPr/>
            </p:nvSpPr>
            <p:spPr>
              <a:xfrm>
                <a:off x="3051775" y="3051925"/>
                <a:ext cx="148225" cy="107525"/>
              </a:xfrm>
              <a:custGeom>
                <a:avLst/>
                <a:gdLst/>
                <a:ahLst/>
                <a:cxnLst/>
                <a:rect l="l" t="t" r="r" b="b"/>
                <a:pathLst>
                  <a:path w="5929" h="4301" extrusionOk="0">
                    <a:moveTo>
                      <a:pt x="339" y="0"/>
                    </a:moveTo>
                    <a:cubicBezTo>
                      <a:pt x="153" y="0"/>
                      <a:pt x="1" y="224"/>
                      <a:pt x="183" y="360"/>
                    </a:cubicBezTo>
                    <a:cubicBezTo>
                      <a:pt x="1857" y="1770"/>
                      <a:pt x="3649" y="3092"/>
                      <a:pt x="5500" y="4267"/>
                    </a:cubicBezTo>
                    <a:cubicBezTo>
                      <a:pt x="5536" y="4290"/>
                      <a:pt x="5573" y="4300"/>
                      <a:pt x="5608" y="4300"/>
                    </a:cubicBezTo>
                    <a:cubicBezTo>
                      <a:pt x="5796" y="4300"/>
                      <a:pt x="5929" y="4005"/>
                      <a:pt x="5706" y="3856"/>
                    </a:cubicBezTo>
                    <a:cubicBezTo>
                      <a:pt x="3884" y="2710"/>
                      <a:pt x="2151" y="1447"/>
                      <a:pt x="506" y="66"/>
                    </a:cubicBezTo>
                    <a:cubicBezTo>
                      <a:pt x="452" y="20"/>
                      <a:pt x="394"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7"/>
              <p:cNvSpPr/>
              <p:nvPr/>
            </p:nvSpPr>
            <p:spPr>
              <a:xfrm>
                <a:off x="3115825" y="2829950"/>
                <a:ext cx="84300" cy="331575"/>
              </a:xfrm>
              <a:custGeom>
                <a:avLst/>
                <a:gdLst/>
                <a:ahLst/>
                <a:cxnLst/>
                <a:rect l="l" t="t" r="r" b="b"/>
                <a:pathLst>
                  <a:path w="3372" h="13263" extrusionOk="0">
                    <a:moveTo>
                      <a:pt x="624" y="0"/>
                    </a:moveTo>
                    <a:cubicBezTo>
                      <a:pt x="514" y="0"/>
                      <a:pt x="397" y="73"/>
                      <a:pt x="382" y="220"/>
                    </a:cubicBezTo>
                    <a:cubicBezTo>
                      <a:pt x="0" y="4686"/>
                      <a:pt x="852" y="9151"/>
                      <a:pt x="2879" y="13146"/>
                    </a:cubicBezTo>
                    <a:cubicBezTo>
                      <a:pt x="2925" y="13228"/>
                      <a:pt x="2993" y="13262"/>
                      <a:pt x="3062" y="13262"/>
                    </a:cubicBezTo>
                    <a:cubicBezTo>
                      <a:pt x="3215" y="13262"/>
                      <a:pt x="3371" y="13094"/>
                      <a:pt x="3290" y="12911"/>
                    </a:cubicBezTo>
                    <a:cubicBezTo>
                      <a:pt x="1293" y="9004"/>
                      <a:pt x="441" y="4598"/>
                      <a:pt x="823" y="220"/>
                    </a:cubicBezTo>
                    <a:cubicBezTo>
                      <a:pt x="837" y="73"/>
                      <a:pt x="735"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7"/>
              <p:cNvSpPr/>
              <p:nvPr/>
            </p:nvSpPr>
            <p:spPr>
              <a:xfrm>
                <a:off x="3127575" y="2898625"/>
                <a:ext cx="33150" cy="55975"/>
              </a:xfrm>
              <a:custGeom>
                <a:avLst/>
                <a:gdLst/>
                <a:ahLst/>
                <a:cxnLst/>
                <a:rect l="l" t="t" r="r" b="b"/>
                <a:pathLst>
                  <a:path w="1326" h="2239" extrusionOk="0">
                    <a:moveTo>
                      <a:pt x="1013" y="1"/>
                    </a:moveTo>
                    <a:cubicBezTo>
                      <a:pt x="941" y="1"/>
                      <a:pt x="869" y="34"/>
                      <a:pt x="823" y="117"/>
                    </a:cubicBezTo>
                    <a:cubicBezTo>
                      <a:pt x="470" y="676"/>
                      <a:pt x="206" y="1292"/>
                      <a:pt x="30" y="1939"/>
                    </a:cubicBezTo>
                    <a:cubicBezTo>
                      <a:pt x="0" y="2056"/>
                      <a:pt x="88" y="2174"/>
                      <a:pt x="206" y="2233"/>
                    </a:cubicBezTo>
                    <a:cubicBezTo>
                      <a:pt x="221" y="2236"/>
                      <a:pt x="237" y="2238"/>
                      <a:pt x="252" y="2238"/>
                    </a:cubicBezTo>
                    <a:cubicBezTo>
                      <a:pt x="353" y="2238"/>
                      <a:pt x="445" y="2158"/>
                      <a:pt x="470" y="2056"/>
                    </a:cubicBezTo>
                    <a:cubicBezTo>
                      <a:pt x="617" y="1439"/>
                      <a:pt x="881" y="881"/>
                      <a:pt x="1205" y="323"/>
                    </a:cubicBezTo>
                    <a:cubicBezTo>
                      <a:pt x="1326" y="162"/>
                      <a:pt x="1170"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7"/>
              <p:cNvSpPr/>
              <p:nvPr/>
            </p:nvSpPr>
            <p:spPr>
              <a:xfrm>
                <a:off x="3132825" y="2948700"/>
                <a:ext cx="32950" cy="59375"/>
              </a:xfrm>
              <a:custGeom>
                <a:avLst/>
                <a:gdLst/>
                <a:ahLst/>
                <a:cxnLst/>
                <a:rect l="l" t="t" r="r" b="b"/>
                <a:pathLst>
                  <a:path w="1318" h="2375" extrusionOk="0">
                    <a:moveTo>
                      <a:pt x="1087" y="0"/>
                    </a:moveTo>
                    <a:cubicBezTo>
                      <a:pt x="1008" y="0"/>
                      <a:pt x="919" y="48"/>
                      <a:pt x="877" y="112"/>
                    </a:cubicBezTo>
                    <a:cubicBezTo>
                      <a:pt x="554" y="758"/>
                      <a:pt x="290" y="1405"/>
                      <a:pt x="55" y="2080"/>
                    </a:cubicBezTo>
                    <a:cubicBezTo>
                      <a:pt x="0" y="2261"/>
                      <a:pt x="146" y="2374"/>
                      <a:pt x="286" y="2374"/>
                    </a:cubicBezTo>
                    <a:cubicBezTo>
                      <a:pt x="374" y="2374"/>
                      <a:pt x="461" y="2329"/>
                      <a:pt x="495" y="2227"/>
                    </a:cubicBezTo>
                    <a:cubicBezTo>
                      <a:pt x="701" y="1581"/>
                      <a:pt x="965" y="935"/>
                      <a:pt x="1259" y="347"/>
                    </a:cubicBezTo>
                    <a:cubicBezTo>
                      <a:pt x="1318" y="230"/>
                      <a:pt x="1288" y="112"/>
                      <a:pt x="1171" y="24"/>
                    </a:cubicBezTo>
                    <a:cubicBezTo>
                      <a:pt x="1146" y="7"/>
                      <a:pt x="1117"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7"/>
              <p:cNvSpPr/>
              <p:nvPr/>
            </p:nvSpPr>
            <p:spPr>
              <a:xfrm>
                <a:off x="3098200" y="2931075"/>
                <a:ext cx="39975" cy="43375"/>
              </a:xfrm>
              <a:custGeom>
                <a:avLst/>
                <a:gdLst/>
                <a:ahLst/>
                <a:cxnLst/>
                <a:rect l="l" t="t" r="r" b="b"/>
                <a:pathLst>
                  <a:path w="1599" h="1735" extrusionOk="0">
                    <a:moveTo>
                      <a:pt x="231" y="0"/>
                    </a:moveTo>
                    <a:cubicBezTo>
                      <a:pt x="201" y="0"/>
                      <a:pt x="172" y="7"/>
                      <a:pt x="147" y="24"/>
                    </a:cubicBezTo>
                    <a:cubicBezTo>
                      <a:pt x="29" y="112"/>
                      <a:pt x="0" y="229"/>
                      <a:pt x="59" y="347"/>
                    </a:cubicBezTo>
                    <a:cubicBezTo>
                      <a:pt x="353" y="817"/>
                      <a:pt x="705" y="1258"/>
                      <a:pt x="1116" y="1669"/>
                    </a:cubicBezTo>
                    <a:cubicBezTo>
                      <a:pt x="1163" y="1715"/>
                      <a:pt x="1215" y="1735"/>
                      <a:pt x="1266" y="1735"/>
                    </a:cubicBezTo>
                    <a:cubicBezTo>
                      <a:pt x="1441" y="1735"/>
                      <a:pt x="1599" y="1505"/>
                      <a:pt x="1440" y="1346"/>
                    </a:cubicBezTo>
                    <a:lnTo>
                      <a:pt x="1410" y="1346"/>
                    </a:lnTo>
                    <a:cubicBezTo>
                      <a:pt x="1234" y="1140"/>
                      <a:pt x="1058" y="935"/>
                      <a:pt x="881" y="729"/>
                    </a:cubicBezTo>
                    <a:lnTo>
                      <a:pt x="823" y="670"/>
                    </a:lnTo>
                    <a:lnTo>
                      <a:pt x="793" y="611"/>
                    </a:lnTo>
                    <a:cubicBezTo>
                      <a:pt x="764" y="582"/>
                      <a:pt x="705" y="523"/>
                      <a:pt x="676" y="464"/>
                    </a:cubicBezTo>
                    <a:cubicBezTo>
                      <a:pt x="646" y="406"/>
                      <a:pt x="529" y="229"/>
                      <a:pt x="441" y="112"/>
                    </a:cubicBezTo>
                    <a:cubicBezTo>
                      <a:pt x="398" y="48"/>
                      <a:pt x="310" y="0"/>
                      <a:pt x="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1" name="Google Shape;671;p37"/>
            <p:cNvGrpSpPr/>
            <p:nvPr/>
          </p:nvGrpSpPr>
          <p:grpSpPr>
            <a:xfrm>
              <a:off x="7363411" y="4508535"/>
              <a:ext cx="130012" cy="257908"/>
              <a:chOff x="3213925" y="2904475"/>
              <a:chExt cx="173650" cy="344475"/>
            </a:xfrm>
          </p:grpSpPr>
          <p:sp>
            <p:nvSpPr>
              <p:cNvPr id="672" name="Google Shape;672;p37"/>
              <p:cNvSpPr/>
              <p:nvPr/>
            </p:nvSpPr>
            <p:spPr>
              <a:xfrm>
                <a:off x="3237725" y="2904475"/>
                <a:ext cx="104325" cy="275450"/>
              </a:xfrm>
              <a:custGeom>
                <a:avLst/>
                <a:gdLst/>
                <a:ahLst/>
                <a:cxnLst/>
                <a:rect l="l" t="t" r="r" b="b"/>
                <a:pathLst>
                  <a:path w="4173" h="11018" extrusionOk="0">
                    <a:moveTo>
                      <a:pt x="2116" y="1"/>
                    </a:moveTo>
                    <a:cubicBezTo>
                      <a:pt x="2116" y="2145"/>
                      <a:pt x="853" y="3908"/>
                      <a:pt x="383" y="5935"/>
                    </a:cubicBezTo>
                    <a:cubicBezTo>
                      <a:pt x="1" y="7610"/>
                      <a:pt x="118" y="9372"/>
                      <a:pt x="735" y="11017"/>
                    </a:cubicBezTo>
                    <a:lnTo>
                      <a:pt x="823" y="10900"/>
                    </a:lnTo>
                    <a:cubicBezTo>
                      <a:pt x="2557" y="9872"/>
                      <a:pt x="3702" y="8109"/>
                      <a:pt x="3937" y="6082"/>
                    </a:cubicBezTo>
                    <a:cubicBezTo>
                      <a:pt x="4172" y="4084"/>
                      <a:pt x="3526" y="1852"/>
                      <a:pt x="2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7"/>
              <p:cNvSpPr/>
              <p:nvPr/>
            </p:nvSpPr>
            <p:spPr>
              <a:xfrm>
                <a:off x="3273725" y="3099100"/>
                <a:ext cx="113850" cy="124275"/>
              </a:xfrm>
              <a:custGeom>
                <a:avLst/>
                <a:gdLst/>
                <a:ahLst/>
                <a:cxnLst/>
                <a:rect l="l" t="t" r="r" b="b"/>
                <a:pathLst>
                  <a:path w="4554" h="4971" extrusionOk="0">
                    <a:moveTo>
                      <a:pt x="4378" y="1"/>
                    </a:moveTo>
                    <a:lnTo>
                      <a:pt x="4378" y="1"/>
                    </a:lnTo>
                    <a:cubicBezTo>
                      <a:pt x="3937" y="853"/>
                      <a:pt x="3232" y="1558"/>
                      <a:pt x="2409" y="2028"/>
                    </a:cubicBezTo>
                    <a:cubicBezTo>
                      <a:pt x="1792" y="2380"/>
                      <a:pt x="1117" y="2645"/>
                      <a:pt x="647" y="3115"/>
                    </a:cubicBezTo>
                    <a:cubicBezTo>
                      <a:pt x="235" y="3526"/>
                      <a:pt x="0" y="4084"/>
                      <a:pt x="0" y="4643"/>
                    </a:cubicBezTo>
                    <a:lnTo>
                      <a:pt x="59" y="4819"/>
                    </a:lnTo>
                    <a:cubicBezTo>
                      <a:pt x="321" y="4921"/>
                      <a:pt x="596" y="4971"/>
                      <a:pt x="872" y="4971"/>
                    </a:cubicBezTo>
                    <a:cubicBezTo>
                      <a:pt x="1309" y="4971"/>
                      <a:pt x="1749" y="4847"/>
                      <a:pt x="2145" y="4613"/>
                    </a:cubicBezTo>
                    <a:cubicBezTo>
                      <a:pt x="2644" y="4261"/>
                      <a:pt x="3085" y="3761"/>
                      <a:pt x="3408" y="3203"/>
                    </a:cubicBezTo>
                    <a:cubicBezTo>
                      <a:pt x="3996" y="2263"/>
                      <a:pt x="4554" y="1205"/>
                      <a:pt x="4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7"/>
              <p:cNvSpPr/>
              <p:nvPr/>
            </p:nvSpPr>
            <p:spPr>
              <a:xfrm>
                <a:off x="3214275" y="3173200"/>
                <a:ext cx="130400" cy="74100"/>
              </a:xfrm>
              <a:custGeom>
                <a:avLst/>
                <a:gdLst/>
                <a:ahLst/>
                <a:cxnLst/>
                <a:rect l="l" t="t" r="r" b="b"/>
                <a:pathLst>
                  <a:path w="5216" h="2964" extrusionOk="0">
                    <a:moveTo>
                      <a:pt x="4896" y="0"/>
                    </a:moveTo>
                    <a:cubicBezTo>
                      <a:pt x="4861" y="0"/>
                      <a:pt x="4824" y="10"/>
                      <a:pt x="4787" y="33"/>
                    </a:cubicBezTo>
                    <a:cubicBezTo>
                      <a:pt x="3318" y="973"/>
                      <a:pt x="1791" y="1796"/>
                      <a:pt x="204" y="2560"/>
                    </a:cubicBezTo>
                    <a:cubicBezTo>
                      <a:pt x="0" y="2662"/>
                      <a:pt x="129" y="2964"/>
                      <a:pt x="340" y="2964"/>
                    </a:cubicBezTo>
                    <a:cubicBezTo>
                      <a:pt x="371" y="2964"/>
                      <a:pt x="405" y="2957"/>
                      <a:pt x="439" y="2942"/>
                    </a:cubicBezTo>
                    <a:cubicBezTo>
                      <a:pt x="2026" y="2207"/>
                      <a:pt x="3553" y="1355"/>
                      <a:pt x="4993" y="415"/>
                    </a:cubicBezTo>
                    <a:cubicBezTo>
                      <a:pt x="5216" y="291"/>
                      <a:pt x="5084" y="0"/>
                      <a:pt x="4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7"/>
              <p:cNvSpPr/>
              <p:nvPr/>
            </p:nvSpPr>
            <p:spPr>
              <a:xfrm>
                <a:off x="3213925" y="2990600"/>
                <a:ext cx="89200" cy="258350"/>
              </a:xfrm>
              <a:custGeom>
                <a:avLst/>
                <a:gdLst/>
                <a:ahLst/>
                <a:cxnLst/>
                <a:rect l="l" t="t" r="r" b="b"/>
                <a:pathLst>
                  <a:path w="3568" h="10334" extrusionOk="0">
                    <a:moveTo>
                      <a:pt x="3347" y="0"/>
                    </a:moveTo>
                    <a:cubicBezTo>
                      <a:pt x="3244" y="0"/>
                      <a:pt x="3141" y="66"/>
                      <a:pt x="3127" y="199"/>
                    </a:cubicBezTo>
                    <a:cubicBezTo>
                      <a:pt x="3068" y="3695"/>
                      <a:pt x="2040" y="7102"/>
                      <a:pt x="101" y="10011"/>
                    </a:cubicBezTo>
                    <a:cubicBezTo>
                      <a:pt x="0" y="10172"/>
                      <a:pt x="148" y="10333"/>
                      <a:pt x="308" y="10333"/>
                    </a:cubicBezTo>
                    <a:cubicBezTo>
                      <a:pt x="381" y="10333"/>
                      <a:pt x="457" y="10299"/>
                      <a:pt x="512" y="10216"/>
                    </a:cubicBezTo>
                    <a:cubicBezTo>
                      <a:pt x="2451" y="7249"/>
                      <a:pt x="3538" y="3783"/>
                      <a:pt x="3567" y="199"/>
                    </a:cubicBezTo>
                    <a:cubicBezTo>
                      <a:pt x="3553" y="66"/>
                      <a:pt x="3450"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7"/>
              <p:cNvSpPr/>
              <p:nvPr/>
            </p:nvSpPr>
            <p:spPr>
              <a:xfrm>
                <a:off x="3267850" y="3042550"/>
                <a:ext cx="24250" cy="47950"/>
              </a:xfrm>
              <a:custGeom>
                <a:avLst/>
                <a:gdLst/>
                <a:ahLst/>
                <a:cxnLst/>
                <a:rect l="l" t="t" r="r" b="b"/>
                <a:pathLst>
                  <a:path w="970" h="1918" extrusionOk="0">
                    <a:moveTo>
                      <a:pt x="249" y="1"/>
                    </a:moveTo>
                    <a:cubicBezTo>
                      <a:pt x="212" y="1"/>
                      <a:pt x="177" y="11"/>
                      <a:pt x="147" y="30"/>
                    </a:cubicBezTo>
                    <a:cubicBezTo>
                      <a:pt x="30" y="89"/>
                      <a:pt x="0" y="236"/>
                      <a:pt x="59" y="324"/>
                    </a:cubicBezTo>
                    <a:cubicBezTo>
                      <a:pt x="265" y="794"/>
                      <a:pt x="441" y="1264"/>
                      <a:pt x="500" y="1763"/>
                    </a:cubicBezTo>
                    <a:cubicBezTo>
                      <a:pt x="524" y="1861"/>
                      <a:pt x="609" y="1918"/>
                      <a:pt x="704" y="1918"/>
                    </a:cubicBezTo>
                    <a:cubicBezTo>
                      <a:pt x="724" y="1918"/>
                      <a:pt x="744" y="1915"/>
                      <a:pt x="764" y="1910"/>
                    </a:cubicBezTo>
                    <a:cubicBezTo>
                      <a:pt x="882" y="1881"/>
                      <a:pt x="970" y="1763"/>
                      <a:pt x="940" y="1646"/>
                    </a:cubicBezTo>
                    <a:cubicBezTo>
                      <a:pt x="852" y="1117"/>
                      <a:pt x="676" y="588"/>
                      <a:pt x="441" y="118"/>
                    </a:cubicBezTo>
                    <a:cubicBezTo>
                      <a:pt x="402" y="40"/>
                      <a:pt x="323"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7"/>
              <p:cNvSpPr/>
              <p:nvPr/>
            </p:nvSpPr>
            <p:spPr>
              <a:xfrm>
                <a:off x="3258300" y="3081300"/>
                <a:ext cx="25575" cy="51475"/>
              </a:xfrm>
              <a:custGeom>
                <a:avLst/>
                <a:gdLst/>
                <a:ahLst/>
                <a:cxnLst/>
                <a:rect l="l" t="t" r="r" b="b"/>
                <a:pathLst>
                  <a:path w="1023" h="2059" extrusionOk="0">
                    <a:moveTo>
                      <a:pt x="266" y="0"/>
                    </a:moveTo>
                    <a:cubicBezTo>
                      <a:pt x="246" y="0"/>
                      <a:pt x="226" y="3"/>
                      <a:pt x="206" y="8"/>
                    </a:cubicBezTo>
                    <a:cubicBezTo>
                      <a:pt x="88" y="37"/>
                      <a:pt x="0" y="155"/>
                      <a:pt x="59" y="272"/>
                    </a:cubicBezTo>
                    <a:cubicBezTo>
                      <a:pt x="235" y="801"/>
                      <a:pt x="412" y="1330"/>
                      <a:pt x="529" y="1888"/>
                    </a:cubicBezTo>
                    <a:cubicBezTo>
                      <a:pt x="565" y="2007"/>
                      <a:pt x="658" y="2058"/>
                      <a:pt x="750" y="2058"/>
                    </a:cubicBezTo>
                    <a:cubicBezTo>
                      <a:pt x="887" y="2058"/>
                      <a:pt x="1022" y="1946"/>
                      <a:pt x="970" y="1770"/>
                    </a:cubicBezTo>
                    <a:cubicBezTo>
                      <a:pt x="852" y="1212"/>
                      <a:pt x="676" y="684"/>
                      <a:pt x="470" y="155"/>
                    </a:cubicBezTo>
                    <a:cubicBezTo>
                      <a:pt x="446" y="57"/>
                      <a:pt x="361"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7"/>
              <p:cNvSpPr/>
              <p:nvPr/>
            </p:nvSpPr>
            <p:spPr>
              <a:xfrm>
                <a:off x="3282525" y="3072475"/>
                <a:ext cx="34550" cy="34000"/>
              </a:xfrm>
              <a:custGeom>
                <a:avLst/>
                <a:gdLst/>
                <a:ahLst/>
                <a:cxnLst/>
                <a:rect l="l" t="t" r="r" b="b"/>
                <a:pathLst>
                  <a:path w="1382" h="1360" extrusionOk="0">
                    <a:moveTo>
                      <a:pt x="1147" y="1"/>
                    </a:moveTo>
                    <a:cubicBezTo>
                      <a:pt x="1095" y="1"/>
                      <a:pt x="1044" y="23"/>
                      <a:pt x="1000" y="67"/>
                    </a:cubicBezTo>
                    <a:cubicBezTo>
                      <a:pt x="706" y="420"/>
                      <a:pt x="383" y="713"/>
                      <a:pt x="60" y="978"/>
                    </a:cubicBezTo>
                    <a:cubicBezTo>
                      <a:pt x="1" y="1037"/>
                      <a:pt x="1" y="1095"/>
                      <a:pt x="1" y="1154"/>
                    </a:cubicBezTo>
                    <a:cubicBezTo>
                      <a:pt x="1" y="1213"/>
                      <a:pt x="1" y="1272"/>
                      <a:pt x="60" y="1301"/>
                    </a:cubicBezTo>
                    <a:cubicBezTo>
                      <a:pt x="89" y="1330"/>
                      <a:pt x="148" y="1360"/>
                      <a:pt x="206" y="1360"/>
                    </a:cubicBezTo>
                    <a:cubicBezTo>
                      <a:pt x="265" y="1360"/>
                      <a:pt x="324" y="1330"/>
                      <a:pt x="383" y="1301"/>
                    </a:cubicBezTo>
                    <a:cubicBezTo>
                      <a:pt x="706" y="1037"/>
                      <a:pt x="1029" y="713"/>
                      <a:pt x="1293" y="390"/>
                    </a:cubicBezTo>
                    <a:cubicBezTo>
                      <a:pt x="1352" y="361"/>
                      <a:pt x="1382" y="302"/>
                      <a:pt x="1382" y="243"/>
                    </a:cubicBezTo>
                    <a:cubicBezTo>
                      <a:pt x="1382" y="185"/>
                      <a:pt x="1352" y="126"/>
                      <a:pt x="1293" y="67"/>
                    </a:cubicBezTo>
                    <a:cubicBezTo>
                      <a:pt x="1249" y="23"/>
                      <a:pt x="1198"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37"/>
            <p:cNvSpPr/>
            <p:nvPr/>
          </p:nvSpPr>
          <p:spPr>
            <a:xfrm>
              <a:off x="6396343" y="4717923"/>
              <a:ext cx="1511773" cy="229736"/>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0" name="Google Shape;680;p37"/>
          <p:cNvSpPr txBox="1">
            <a:spLocks noGrp="1"/>
          </p:cNvSpPr>
          <p:nvPr>
            <p:ph type="title" idx="7" hasCustomPrompt="1"/>
          </p:nvPr>
        </p:nvSpPr>
        <p:spPr>
          <a:xfrm>
            <a:off x="24664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1" name="Google Shape;681;p37"/>
          <p:cNvSpPr txBox="1">
            <a:spLocks noGrp="1"/>
          </p:cNvSpPr>
          <p:nvPr>
            <p:ph type="title" idx="8" hasCustomPrompt="1"/>
          </p:nvPr>
        </p:nvSpPr>
        <p:spPr>
          <a:xfrm>
            <a:off x="5642392" y="1927020"/>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
        <p:nvSpPr>
          <p:cNvPr id="682" name="Google Shape;682;p37"/>
          <p:cNvSpPr txBox="1">
            <a:spLocks noGrp="1"/>
          </p:cNvSpPr>
          <p:nvPr>
            <p:ph type="title" idx="9" hasCustomPrompt="1"/>
          </p:nvPr>
        </p:nvSpPr>
        <p:spPr>
          <a:xfrm>
            <a:off x="8815892" y="3146204"/>
            <a:ext cx="907200" cy="45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867" b="0">
                <a:solidFill>
                  <a:schemeClr val="dk1"/>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t>xx%</a:t>
            </a:r>
          </a:p>
        </p:txBody>
      </p:sp>
    </p:spTree>
    <p:extLst>
      <p:ext uri="{BB962C8B-B14F-4D97-AF65-F5344CB8AC3E}">
        <p14:creationId xmlns:p14="http://schemas.microsoft.com/office/powerpoint/2010/main" val="241263270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735"/>
        <p:cNvGrpSpPr/>
        <p:nvPr/>
      </p:nvGrpSpPr>
      <p:grpSpPr>
        <a:xfrm>
          <a:off x="0" y="0"/>
          <a:ext cx="0" cy="0"/>
          <a:chOff x="0" y="0"/>
          <a:chExt cx="0" cy="0"/>
        </a:xfrm>
      </p:grpSpPr>
      <p:grpSp>
        <p:nvGrpSpPr>
          <p:cNvPr id="736" name="Google Shape;736;p40"/>
          <p:cNvGrpSpPr/>
          <p:nvPr/>
        </p:nvGrpSpPr>
        <p:grpSpPr>
          <a:xfrm>
            <a:off x="418089" y="4927092"/>
            <a:ext cx="4465967" cy="1730153"/>
            <a:chOff x="2189450" y="2220300"/>
            <a:chExt cx="3202175" cy="1240550"/>
          </a:xfrm>
        </p:grpSpPr>
        <p:sp>
          <p:nvSpPr>
            <p:cNvPr id="737" name="Google Shape;737;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9" name="Google Shape;739;p40"/>
          <p:cNvGrpSpPr/>
          <p:nvPr/>
        </p:nvGrpSpPr>
        <p:grpSpPr>
          <a:xfrm>
            <a:off x="3075404" y="5298511"/>
            <a:ext cx="3514707" cy="1361628"/>
            <a:chOff x="2189450" y="2220300"/>
            <a:chExt cx="3202175" cy="1240550"/>
          </a:xfrm>
        </p:grpSpPr>
        <p:sp>
          <p:nvSpPr>
            <p:cNvPr id="740" name="Google Shape;740;p40"/>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0"/>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40"/>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40"/>
          <p:cNvSpPr/>
          <p:nvPr/>
        </p:nvSpPr>
        <p:spPr>
          <a:xfrm>
            <a:off x="556080" y="578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4" name="Google Shape;744;p40"/>
          <p:cNvSpPr/>
          <p:nvPr/>
        </p:nvSpPr>
        <p:spPr>
          <a:xfrm>
            <a:off x="9362533" y="324135"/>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40"/>
          <p:cNvSpPr/>
          <p:nvPr/>
        </p:nvSpPr>
        <p:spPr>
          <a:xfrm>
            <a:off x="10869217" y="1544768"/>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40"/>
          <p:cNvSpPr/>
          <p:nvPr/>
        </p:nvSpPr>
        <p:spPr>
          <a:xfrm>
            <a:off x="8803934"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40"/>
          <p:cNvSpPr/>
          <p:nvPr/>
        </p:nvSpPr>
        <p:spPr>
          <a:xfrm>
            <a:off x="6234998" y="6137574"/>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40"/>
          <p:cNvSpPr/>
          <p:nvPr/>
        </p:nvSpPr>
        <p:spPr>
          <a:xfrm>
            <a:off x="0"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4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smtClean="0"/>
              <a:t>Click to edit Master title style</a:t>
            </a:r>
            <a:endParaRPr/>
          </a:p>
        </p:txBody>
      </p:sp>
      <p:sp>
        <p:nvSpPr>
          <p:cNvPr id="750" name="Google Shape;750;p40"/>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1" name="Google Shape;751;p40"/>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2" name="Google Shape;752;p40"/>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3" name="Google Shape;753;p40"/>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4" name="Google Shape;754;p40"/>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5" name="Google Shape;755;p40"/>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
        <p:nvSpPr>
          <p:cNvPr id="756" name="Google Shape;756;p40"/>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r>
              <a:rPr lang="en-US" smtClean="0"/>
              <a:t>Click to edit Master subtitle style</a:t>
            </a:r>
            <a:endParaRPr/>
          </a:p>
        </p:txBody>
      </p:sp>
      <p:sp>
        <p:nvSpPr>
          <p:cNvPr id="757" name="Google Shape;757;p40"/>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smtClean="0"/>
              <a:t>Click to edit Master subtitle style</a:t>
            </a:r>
            <a:endParaRPr/>
          </a:p>
        </p:txBody>
      </p:sp>
    </p:spTree>
    <p:extLst>
      <p:ext uri="{BB962C8B-B14F-4D97-AF65-F5344CB8AC3E}">
        <p14:creationId xmlns:p14="http://schemas.microsoft.com/office/powerpoint/2010/main" val="19648614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861"/>
        <p:cNvGrpSpPr/>
        <p:nvPr/>
      </p:nvGrpSpPr>
      <p:grpSpPr>
        <a:xfrm>
          <a:off x="0" y="0"/>
          <a:ext cx="0" cy="0"/>
          <a:chOff x="0" y="0"/>
          <a:chExt cx="0" cy="0"/>
        </a:xfrm>
      </p:grpSpPr>
      <p:sp>
        <p:nvSpPr>
          <p:cNvPr id="862" name="Google Shape;862;p49"/>
          <p:cNvSpPr/>
          <p:nvPr/>
        </p:nvSpPr>
        <p:spPr>
          <a:xfrm>
            <a:off x="771100" y="1127498"/>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49"/>
          <p:cNvSpPr/>
          <p:nvPr/>
        </p:nvSpPr>
        <p:spPr>
          <a:xfrm>
            <a:off x="337739" y="541756"/>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49"/>
          <p:cNvSpPr/>
          <p:nvPr/>
        </p:nvSpPr>
        <p:spPr>
          <a:xfrm>
            <a:off x="9539802" y="1242101"/>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4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49"/>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smtClean="0"/>
              <a:t>Click to edit Master subtitle style</a:t>
            </a:r>
            <a:endParaRPr/>
          </a:p>
        </p:txBody>
      </p:sp>
      <p:sp>
        <p:nvSpPr>
          <p:cNvPr id="867" name="Google Shape;867;p49"/>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smtClean="0"/>
              <a:t>Click to edit Master title style</a:t>
            </a:r>
            <a:endParaRPr/>
          </a:p>
        </p:txBody>
      </p:sp>
      <p:sp>
        <p:nvSpPr>
          <p:cNvPr id="868" name="Google Shape;868;p49"/>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lt2"/>
                </a:solidFill>
                <a:latin typeface="Poppins"/>
                <a:ea typeface="Poppins"/>
                <a:cs typeface="Poppins"/>
                <a:sym typeface="Poppins"/>
              </a:rPr>
              <a:t>CREDITS: This presentation template was created by </a:t>
            </a:r>
            <a:r>
              <a:rPr lang="en" sz="1333">
                <a:solidFill>
                  <a:schemeClr val="dk2"/>
                </a:solidFill>
                <a:uFill>
                  <a:noFill/>
                </a:uFill>
                <a:latin typeface="Poppins"/>
                <a:ea typeface="Poppins"/>
                <a:cs typeface="Poppins"/>
                <a:sym typeface="Poppins"/>
                <a:hlinkClick r:id="rId2">
                  <a:extLst>
                    <a:ext uri="{A12FA001-AC4F-418D-AE19-62706E023703}">
                      <ahyp:hlinkClr xmlns="" xmlns:ahyp="http://schemas.microsoft.com/office/drawing/2018/hyperlinkcolor" val="tx"/>
                    </a:ext>
                  </a:extLst>
                </a:hlinkClick>
              </a:rPr>
              <a:t>Slidesgo</a:t>
            </a:r>
            <a:r>
              <a:rPr lang="en" sz="1333">
                <a:solidFill>
                  <a:schemeClr val="lt2"/>
                </a:solidFill>
                <a:latin typeface="Poppins"/>
                <a:ea typeface="Poppins"/>
                <a:cs typeface="Poppins"/>
                <a:sym typeface="Poppins"/>
              </a:rPr>
              <a:t>, including icons by </a:t>
            </a:r>
            <a:r>
              <a:rPr lang="en" sz="1333">
                <a:solidFill>
                  <a:schemeClr val="dk2"/>
                </a:solidFill>
                <a:uFill>
                  <a:noFill/>
                </a:uFill>
                <a:latin typeface="Poppins"/>
                <a:ea typeface="Poppins"/>
                <a:cs typeface="Poppins"/>
                <a:sym typeface="Poppins"/>
                <a:hlinkClick r:id="rId3">
                  <a:extLst>
                    <a:ext uri="{A12FA001-AC4F-418D-AE19-62706E023703}">
                      <ahyp:hlinkClr xmlns="" xmlns:ahyp="http://schemas.microsoft.com/office/drawing/2018/hyperlinkcolor" val="tx"/>
                    </a:ext>
                  </a:extLst>
                </a:hlinkClick>
              </a:rPr>
              <a:t>Flaticon</a:t>
            </a:r>
            <a:r>
              <a:rPr lang="en" sz="1333">
                <a:solidFill>
                  <a:schemeClr val="lt2"/>
                </a:solidFill>
                <a:latin typeface="Poppins"/>
                <a:ea typeface="Poppins"/>
                <a:cs typeface="Poppins"/>
                <a:sym typeface="Poppins"/>
              </a:rPr>
              <a:t>, and infographics &amp; images by </a:t>
            </a:r>
            <a:r>
              <a:rPr lang="en" sz="1333">
                <a:solidFill>
                  <a:schemeClr val="dk2"/>
                </a:solidFill>
                <a:uFill>
                  <a:noFill/>
                </a:uFill>
                <a:latin typeface="Poppins"/>
                <a:ea typeface="Poppins"/>
                <a:cs typeface="Poppins"/>
                <a:sym typeface="Poppins"/>
                <a:hlinkClick r:id="rId4">
                  <a:extLst>
                    <a:ext uri="{A12FA001-AC4F-418D-AE19-62706E023703}">
                      <ahyp:hlinkClr xmlns="" xmlns:ahyp="http://schemas.microsoft.com/office/drawing/2018/hyperlinkcolor" val="tx"/>
                    </a:ext>
                  </a:extLst>
                </a:hlinkClick>
              </a:rPr>
              <a:t>Freepik</a:t>
            </a:r>
            <a:endParaRPr sz="1200">
              <a:solidFill>
                <a:schemeClr val="dk2"/>
              </a:solidFill>
              <a:latin typeface="Poppins"/>
              <a:ea typeface="Poppins"/>
              <a:cs typeface="Poppins"/>
              <a:sym typeface="Poppins"/>
            </a:endParaRPr>
          </a:p>
        </p:txBody>
      </p:sp>
      <p:sp>
        <p:nvSpPr>
          <p:cNvPr id="869" name="Google Shape;869;p49"/>
          <p:cNvSpPr/>
          <p:nvPr/>
        </p:nvSpPr>
        <p:spPr>
          <a:xfrm>
            <a:off x="10806402" y="416404"/>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49"/>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871" name="Google Shape;871;p49"/>
          <p:cNvSpPr/>
          <p:nvPr/>
        </p:nvSpPr>
        <p:spPr>
          <a:xfrm flipH="1">
            <a:off x="91" y="6566796"/>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49"/>
          <p:cNvSpPr/>
          <p:nvPr/>
        </p:nvSpPr>
        <p:spPr>
          <a:xfrm flipH="1">
            <a:off x="569828" y="6399584"/>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86807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873"/>
        <p:cNvGrpSpPr/>
        <p:nvPr/>
      </p:nvGrpSpPr>
      <p:grpSpPr>
        <a:xfrm>
          <a:off x="0" y="0"/>
          <a:ext cx="0" cy="0"/>
          <a:chOff x="0" y="0"/>
          <a:chExt cx="0" cy="0"/>
        </a:xfrm>
      </p:grpSpPr>
      <p:sp>
        <p:nvSpPr>
          <p:cNvPr id="874" name="Google Shape;874;p50"/>
          <p:cNvSpPr/>
          <p:nvPr/>
        </p:nvSpPr>
        <p:spPr>
          <a:xfrm>
            <a:off x="2480034"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50"/>
          <p:cNvSpPr/>
          <p:nvPr/>
        </p:nvSpPr>
        <p:spPr>
          <a:xfrm>
            <a:off x="2480034" y="6209631"/>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50"/>
          <p:cNvSpPr/>
          <p:nvPr/>
        </p:nvSpPr>
        <p:spPr>
          <a:xfrm flipH="1">
            <a:off x="1256" y="6374746"/>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50"/>
          <p:cNvGrpSpPr/>
          <p:nvPr/>
        </p:nvGrpSpPr>
        <p:grpSpPr>
          <a:xfrm>
            <a:off x="608656" y="5863614"/>
            <a:ext cx="2402765" cy="1010553"/>
            <a:chOff x="456506" y="4454146"/>
            <a:chExt cx="1639143" cy="689390"/>
          </a:xfrm>
        </p:grpSpPr>
        <p:sp>
          <p:nvSpPr>
            <p:cNvPr id="878" name="Google Shape;878;p50"/>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50"/>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50"/>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50"/>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50"/>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50"/>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50"/>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50"/>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50"/>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50"/>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50"/>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50"/>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5473042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890"/>
        <p:cNvGrpSpPr/>
        <p:nvPr/>
      </p:nvGrpSpPr>
      <p:grpSpPr>
        <a:xfrm>
          <a:off x="0" y="0"/>
          <a:ext cx="0" cy="0"/>
          <a:chOff x="0" y="0"/>
          <a:chExt cx="0" cy="0"/>
        </a:xfrm>
      </p:grpSpPr>
      <p:grpSp>
        <p:nvGrpSpPr>
          <p:cNvPr id="891" name="Google Shape;891;p51"/>
          <p:cNvGrpSpPr/>
          <p:nvPr/>
        </p:nvGrpSpPr>
        <p:grpSpPr>
          <a:xfrm flipH="1">
            <a:off x="4083583" y="5106331"/>
            <a:ext cx="4521471" cy="1751656"/>
            <a:chOff x="2189450" y="2220300"/>
            <a:chExt cx="3202175" cy="1240550"/>
          </a:xfrm>
        </p:grpSpPr>
        <p:sp>
          <p:nvSpPr>
            <p:cNvPr id="892" name="Google Shape;892;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4" name="Google Shape;894;p51"/>
          <p:cNvGrpSpPr/>
          <p:nvPr/>
        </p:nvGrpSpPr>
        <p:grpSpPr>
          <a:xfrm flipH="1">
            <a:off x="6277971" y="4628696"/>
            <a:ext cx="5745556" cy="2225877"/>
            <a:chOff x="2189450" y="2220300"/>
            <a:chExt cx="3202175" cy="1240550"/>
          </a:xfrm>
        </p:grpSpPr>
        <p:sp>
          <p:nvSpPr>
            <p:cNvPr id="895" name="Google Shape;895;p5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5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51"/>
          <p:cNvSpPr/>
          <p:nvPr/>
        </p:nvSpPr>
        <p:spPr>
          <a:xfrm flipH="1">
            <a:off x="62"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51"/>
          <p:cNvSpPr/>
          <p:nvPr/>
        </p:nvSpPr>
        <p:spPr>
          <a:xfrm flipH="1">
            <a:off x="0" y="6063533"/>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51"/>
          <p:cNvSpPr/>
          <p:nvPr/>
        </p:nvSpPr>
        <p:spPr>
          <a:xfrm>
            <a:off x="1642800" y="958397"/>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51"/>
          <p:cNvSpPr/>
          <p:nvPr/>
        </p:nvSpPr>
        <p:spPr>
          <a:xfrm>
            <a:off x="466780" y="531082"/>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51"/>
          <p:cNvSpPr/>
          <p:nvPr/>
        </p:nvSpPr>
        <p:spPr>
          <a:xfrm>
            <a:off x="9131245"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51"/>
          <p:cNvSpPr/>
          <p:nvPr/>
        </p:nvSpPr>
        <p:spPr>
          <a:xfrm>
            <a:off x="10887186" y="1876570"/>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5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51"/>
          <p:cNvGrpSpPr/>
          <p:nvPr/>
        </p:nvGrpSpPr>
        <p:grpSpPr>
          <a:xfrm>
            <a:off x="1190758" y="5210441"/>
            <a:ext cx="1582404" cy="1352016"/>
            <a:chOff x="6771225" y="2829938"/>
            <a:chExt cx="1528400" cy="1305875"/>
          </a:xfrm>
        </p:grpSpPr>
        <p:sp>
          <p:nvSpPr>
            <p:cNvPr id="905" name="Google Shape;905;p5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5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5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5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5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5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5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5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5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5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019100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915"/>
        <p:cNvGrpSpPr/>
        <p:nvPr/>
      </p:nvGrpSpPr>
      <p:grpSpPr>
        <a:xfrm>
          <a:off x="0" y="0"/>
          <a:ext cx="0" cy="0"/>
          <a:chOff x="0" y="0"/>
          <a:chExt cx="0" cy="0"/>
        </a:xfrm>
      </p:grpSpPr>
      <p:sp>
        <p:nvSpPr>
          <p:cNvPr id="916" name="Google Shape;916;p52"/>
          <p:cNvSpPr/>
          <p:nvPr/>
        </p:nvSpPr>
        <p:spPr>
          <a:xfrm flipH="1">
            <a:off x="9924046" y="510171"/>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52"/>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8" name="Google Shape;918;p52"/>
          <p:cNvSpPr/>
          <p:nvPr/>
        </p:nvSpPr>
        <p:spPr>
          <a:xfrm flipH="1">
            <a:off x="323385" y="571034"/>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9" name="Google Shape;919;p52"/>
          <p:cNvSpPr/>
          <p:nvPr/>
        </p:nvSpPr>
        <p:spPr>
          <a:xfrm flipH="1">
            <a:off x="2471039"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0" name="Google Shape;920;p52"/>
          <p:cNvSpPr/>
          <p:nvPr/>
        </p:nvSpPr>
        <p:spPr>
          <a:xfrm flipH="1">
            <a:off x="5107602" y="6337434"/>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1" name="Google Shape;921;p52"/>
          <p:cNvSpPr/>
          <p:nvPr/>
        </p:nvSpPr>
        <p:spPr>
          <a:xfrm>
            <a:off x="10985031" y="633743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2" name="Google Shape;922;p52"/>
          <p:cNvSpPr/>
          <p:nvPr/>
        </p:nvSpPr>
        <p:spPr>
          <a:xfrm>
            <a:off x="-133" y="6266001"/>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3" name="Google Shape;923;p52"/>
          <p:cNvSpPr/>
          <p:nvPr/>
        </p:nvSpPr>
        <p:spPr>
          <a:xfrm flipH="1">
            <a:off x="11226047" y="2074633"/>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26245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9377316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308"/>
        <p:cNvGrpSpPr/>
        <p:nvPr/>
      </p:nvGrpSpPr>
      <p:grpSpPr>
        <a:xfrm>
          <a:off x="0" y="0"/>
          <a:ext cx="0" cy="0"/>
          <a:chOff x="0" y="0"/>
          <a:chExt cx="0" cy="0"/>
        </a:xfrm>
      </p:grpSpPr>
      <p:sp>
        <p:nvSpPr>
          <p:cNvPr id="309" name="Google Shape;309;p16"/>
          <p:cNvSpPr txBox="1">
            <a:spLocks noGrp="1"/>
          </p:cNvSpPr>
          <p:nvPr>
            <p:ph type="title"/>
          </p:nvPr>
        </p:nvSpPr>
        <p:spPr>
          <a:xfrm>
            <a:off x="957200" y="723300"/>
            <a:ext cx="10277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Tree>
    <p:extLst>
      <p:ext uri="{BB962C8B-B14F-4D97-AF65-F5344CB8AC3E}">
        <p14:creationId xmlns:p14="http://schemas.microsoft.com/office/powerpoint/2010/main" val="185824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228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951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0987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628665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975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3058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73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2849520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73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97721365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transition>
    <p:fade/>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9"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7968909" y="1"/>
            <a:ext cx="42230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p>
            <a:r>
              <a:rPr lang="en-GB" sz="3200" b="1" i="1" dirty="0">
                <a:solidFill>
                  <a:srgbClr val="7030A0"/>
                </a:solidFill>
                <a:latin typeface="Bahnschrift SemiBold Condensed" panose="020B0502040204020203" pitchFamily="34" charset="0"/>
              </a:rPr>
              <a:t>Song </a:t>
            </a:r>
            <a:r>
              <a:rPr lang="en-GB" sz="3200" b="1" i="1" dirty="0" err="1">
                <a:solidFill>
                  <a:srgbClr val="7030A0"/>
                </a:solidFill>
                <a:latin typeface="Bahnschrift SemiBold Condensed" panose="020B0502040204020203" pitchFamily="34" charset="0"/>
              </a:rPr>
              <a:t>Ve</a:t>
            </a:r>
            <a:r>
              <a:rPr lang="en-GB" sz="3200" b="1" i="1" dirty="0">
                <a:solidFill>
                  <a:srgbClr val="7030A0"/>
                </a:solidFill>
                <a:latin typeface="Bahnschrift SemiBold Condensed" panose="020B0502040204020203" pitchFamily="34" charset="0"/>
              </a:rPr>
              <a:t> secondary school.</a:t>
            </a:r>
            <a:endParaRPr lang="en-US" sz="3200" b="1" i="1" dirty="0">
              <a:solidFill>
                <a:srgbClr val="7030A0"/>
              </a:solidFill>
              <a:latin typeface="Bahnschrift SemiBold Condensed" panose="020B05020402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0" y="5619552"/>
            <a:ext cx="1414920" cy="1381323"/>
          </a:xfrm>
          <a:prstGeom prst="ellipse">
            <a:avLst/>
          </a:prstGeom>
          <a:ln>
            <a:noFill/>
          </a:ln>
          <a:effectLst>
            <a:softEdge rad="112500"/>
          </a:effectLst>
        </p:spPr>
      </p:pic>
      <p:sp>
        <p:nvSpPr>
          <p:cNvPr id="10" name="TextBox 9"/>
          <p:cNvSpPr txBox="1"/>
          <p:nvPr/>
        </p:nvSpPr>
        <p:spPr>
          <a:xfrm>
            <a:off x="1118343" y="1920889"/>
            <a:ext cx="8415951" cy="1200329"/>
          </a:xfrm>
          <a:prstGeom prst="rect">
            <a:avLst/>
          </a:prstGeom>
          <a:noFill/>
        </p:spPr>
        <p:txBody>
          <a:bodyPr wrap="square" rtlCol="0">
            <a:spAutoFit/>
          </a:bodyPr>
          <a:lstStyle/>
          <a:p>
            <a:r>
              <a:rPr lang="en-US" sz="7200" b="1" dirty="0">
                <a:solidFill>
                  <a:srgbClr val="C00000"/>
                </a:solidFill>
                <a:latin typeface="Berlin Sans FB" panose="020E0602020502020306" pitchFamily="34" charset="0"/>
              </a:rPr>
              <a:t>Hello everyone !!!</a:t>
            </a:r>
          </a:p>
        </p:txBody>
      </p:sp>
      <p:sp>
        <p:nvSpPr>
          <p:cNvPr id="11" name="TextBox 10"/>
          <p:cNvSpPr txBox="1"/>
          <p:nvPr/>
        </p:nvSpPr>
        <p:spPr>
          <a:xfrm>
            <a:off x="1979523" y="345733"/>
            <a:ext cx="4906296" cy="1015663"/>
          </a:xfrm>
          <a:prstGeom prst="rect">
            <a:avLst/>
          </a:prstGeom>
          <a:noFill/>
          <a:ln>
            <a:solidFill>
              <a:schemeClr val="accent1"/>
            </a:solidFill>
          </a:ln>
        </p:spPr>
        <p:txBody>
          <a:bodyPr wrap="square" rtlCol="0">
            <a:spAutoFit/>
          </a:bodyPr>
          <a:lstStyle/>
          <a:p>
            <a:pPr algn="ctr"/>
            <a:r>
              <a:rPr lang="en-US" sz="6000" b="1" dirty="0">
                <a:solidFill>
                  <a:srgbClr val="0070C0"/>
                </a:solidFill>
                <a:latin typeface="Cooper Black" panose="0208090404030B020404" pitchFamily="18" charset="0"/>
              </a:rPr>
              <a:t>ENGLISH </a:t>
            </a:r>
            <a:r>
              <a:rPr lang="en-US" sz="6000" b="1" dirty="0" smtClean="0">
                <a:solidFill>
                  <a:srgbClr val="0070C0"/>
                </a:solidFill>
                <a:latin typeface="Cooper Black" panose="0208090404030B020404" pitchFamily="18" charset="0"/>
              </a:rPr>
              <a:t>9</a:t>
            </a:r>
            <a:endParaRPr lang="en-US" sz="6000" b="1" dirty="0">
              <a:solidFill>
                <a:srgbClr val="0070C0"/>
              </a:solidFill>
              <a:latin typeface="Cooper Black" panose="0208090404030B020404" pitchFamily="18" charset="0"/>
            </a:endParaRPr>
          </a:p>
        </p:txBody>
      </p:sp>
    </p:spTree>
    <p:extLst>
      <p:ext uri="{BB962C8B-B14F-4D97-AF65-F5344CB8AC3E}">
        <p14:creationId xmlns:p14="http://schemas.microsoft.com/office/powerpoint/2010/main" val="763625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0"/>
          <p:cNvSpPr txBox="1"/>
          <p:nvPr/>
        </p:nvSpPr>
        <p:spPr>
          <a:xfrm>
            <a:off x="150852" y="78657"/>
            <a:ext cx="2130231" cy="599768"/>
          </a:xfrm>
          <a:prstGeom prst="rect">
            <a:avLst/>
          </a:prstGeom>
          <a:solidFill>
            <a:srgbClr val="FFFF00"/>
          </a:solidFill>
        </p:spPr>
        <p:txBody>
          <a:bodyPr wrap="square">
            <a:noAutofit/>
          </a:bodyPr>
          <a:lstStyle/>
          <a:p>
            <a:pPr marL="685800" indent="-685800" algn="just">
              <a:lnSpc>
                <a:spcPct val="100000"/>
              </a:lnSpc>
              <a:buFont typeface="Wingdings" panose="05000000000000000000" pitchFamily="2" charset="2"/>
              <a:buChar char="v"/>
            </a:pPr>
            <a:r>
              <a:rPr lang="vi-VN" sz="3200" b="1" dirty="0" smtClean="0"/>
              <a:t>Notes</a:t>
            </a:r>
            <a:endParaRPr lang="en-US" sz="3200" b="1" dirty="0"/>
          </a:p>
          <a:p>
            <a:pPr marL="685800" indent="-685800" algn="just">
              <a:lnSpc>
                <a:spcPct val="100000"/>
              </a:lnSpc>
              <a:buFont typeface="Wingdings" panose="05000000000000000000" pitchFamily="2" charset="2"/>
              <a:buChar char="v"/>
            </a:pPr>
            <a:endParaRPr lang="en-US" sz="3200" dirty="0"/>
          </a:p>
        </p:txBody>
      </p:sp>
      <p:sp>
        <p:nvSpPr>
          <p:cNvPr id="2" name="TextBox 20"/>
          <p:cNvSpPr txBox="1"/>
          <p:nvPr/>
        </p:nvSpPr>
        <p:spPr>
          <a:xfrm>
            <a:off x="279645" y="992362"/>
            <a:ext cx="10470515" cy="919480"/>
          </a:xfrm>
          <a:prstGeom prst="rect">
            <a:avLst/>
          </a:prstGeom>
          <a:noFill/>
        </p:spPr>
        <p:txBody>
          <a:bodyPr wrap="square">
            <a:noAutofit/>
          </a:bodyPr>
          <a:lstStyle/>
          <a:p>
            <a:pPr algn="just">
              <a:lnSpc>
                <a:spcPct val="100000"/>
              </a:lnSpc>
            </a:pPr>
            <a:r>
              <a:rPr lang="en-US" sz="4000" dirty="0" smtClean="0"/>
              <a:t>who</a:t>
            </a:r>
          </a:p>
          <a:p>
            <a:pPr algn="just">
              <a:lnSpc>
                <a:spcPct val="100000"/>
              </a:lnSpc>
            </a:pPr>
            <a:r>
              <a:rPr lang="en-US" sz="4000" dirty="0" smtClean="0"/>
              <a:t> </a:t>
            </a:r>
          </a:p>
          <a:p>
            <a:pPr algn="just">
              <a:lnSpc>
                <a:spcPct val="100000"/>
              </a:lnSpc>
            </a:pPr>
            <a:r>
              <a:rPr lang="en-US" sz="4000" dirty="0" smtClean="0"/>
              <a:t>which</a:t>
            </a:r>
            <a:endParaRPr lang="en-US" sz="4000" dirty="0"/>
          </a:p>
          <a:p>
            <a:pPr algn="just">
              <a:lnSpc>
                <a:spcPct val="100000"/>
              </a:lnSpc>
            </a:pPr>
            <a:endParaRPr lang="en-US" sz="4000" dirty="0"/>
          </a:p>
          <a:p>
            <a:pPr algn="just">
              <a:lnSpc>
                <a:spcPct val="100000"/>
              </a:lnSpc>
            </a:pPr>
            <a:r>
              <a:rPr lang="en-US" sz="4000" dirty="0" smtClean="0"/>
              <a:t>whose</a:t>
            </a:r>
            <a:endParaRPr lang="en-US" sz="4000" dirty="0"/>
          </a:p>
          <a:p>
            <a:pPr algn="just">
              <a:lnSpc>
                <a:spcPct val="100000"/>
              </a:lnSpc>
            </a:pPr>
            <a:endParaRPr lang="en-US" sz="4000" dirty="0"/>
          </a:p>
        </p:txBody>
      </p:sp>
      <p:sp>
        <p:nvSpPr>
          <p:cNvPr id="3" name="TextBox 20"/>
          <p:cNvSpPr txBox="1"/>
          <p:nvPr/>
        </p:nvSpPr>
        <p:spPr>
          <a:xfrm>
            <a:off x="1306440" y="1039987"/>
            <a:ext cx="10289540" cy="919480"/>
          </a:xfrm>
          <a:prstGeom prst="rect">
            <a:avLst/>
          </a:prstGeom>
          <a:noFill/>
        </p:spPr>
        <p:txBody>
          <a:bodyPr wrap="square">
            <a:noAutofit/>
          </a:bodyPr>
          <a:lstStyle/>
          <a:p>
            <a:pPr algn="just">
              <a:lnSpc>
                <a:spcPct val="100000"/>
              </a:lnSpc>
            </a:pPr>
            <a:r>
              <a:rPr lang="en-US" sz="3600" dirty="0"/>
              <a:t>: refer </a:t>
            </a:r>
            <a:r>
              <a:rPr lang="en-US" sz="3600" b="1" dirty="0"/>
              <a:t>people.</a:t>
            </a:r>
            <a:r>
              <a:rPr lang="en-US" sz="3600" dirty="0"/>
              <a:t> </a:t>
            </a:r>
            <a:endParaRPr lang="vi-VN" sz="3600" dirty="0" smtClean="0"/>
          </a:p>
          <a:p>
            <a:pPr algn="just">
              <a:lnSpc>
                <a:spcPct val="100000"/>
              </a:lnSpc>
            </a:pPr>
            <a:r>
              <a:rPr lang="en-US" sz="3200" b="1" dirty="0" smtClean="0"/>
              <a:t>Ex</a:t>
            </a:r>
            <a:r>
              <a:rPr lang="en-US" sz="3200" dirty="0" smtClean="0"/>
              <a:t>: The teacher, </a:t>
            </a:r>
            <a:r>
              <a:rPr lang="en-US" sz="3200" dirty="0" smtClean="0">
                <a:solidFill>
                  <a:srgbClr val="FF0000"/>
                </a:solidFill>
              </a:rPr>
              <a:t>who</a:t>
            </a:r>
            <a:r>
              <a:rPr lang="en-US" sz="3200" dirty="0" smtClean="0"/>
              <a:t> always wears a bowtie, is my favorite. </a:t>
            </a:r>
            <a:endParaRPr lang="en-US" sz="3200" dirty="0"/>
          </a:p>
        </p:txBody>
      </p:sp>
      <p:sp>
        <p:nvSpPr>
          <p:cNvPr id="4" name="TextBox 20"/>
          <p:cNvSpPr txBox="1"/>
          <p:nvPr/>
        </p:nvSpPr>
        <p:spPr>
          <a:xfrm>
            <a:off x="1533135" y="2249641"/>
            <a:ext cx="10560542" cy="919480"/>
          </a:xfrm>
          <a:prstGeom prst="rect">
            <a:avLst/>
          </a:prstGeom>
          <a:noFill/>
        </p:spPr>
        <p:txBody>
          <a:bodyPr wrap="square">
            <a:noAutofit/>
          </a:bodyPr>
          <a:lstStyle/>
          <a:p>
            <a:pPr>
              <a:lnSpc>
                <a:spcPct val="100000"/>
              </a:lnSpc>
            </a:pPr>
            <a:r>
              <a:rPr lang="en-US" sz="3200" dirty="0"/>
              <a:t>: refer </a:t>
            </a:r>
            <a:r>
              <a:rPr lang="en-US" sz="3200" b="1" dirty="0"/>
              <a:t>things or animals. </a:t>
            </a:r>
          </a:p>
          <a:p>
            <a:pPr>
              <a:lnSpc>
                <a:spcPct val="100000"/>
              </a:lnSpc>
            </a:pPr>
            <a:r>
              <a:rPr lang="en-US" sz="3200" b="1" dirty="0"/>
              <a:t>Ex</a:t>
            </a:r>
            <a:r>
              <a:rPr lang="en-US" sz="3200" dirty="0"/>
              <a:t>: The book, </a:t>
            </a:r>
            <a:r>
              <a:rPr lang="en-US" sz="3200" b="1" dirty="0">
                <a:solidFill>
                  <a:srgbClr val="FF0000"/>
                </a:solidFill>
              </a:rPr>
              <a:t>which</a:t>
            </a:r>
            <a:r>
              <a:rPr lang="en-US" sz="3200" dirty="0"/>
              <a:t> I borrowed from the library, is fascinating.</a:t>
            </a:r>
          </a:p>
        </p:txBody>
      </p:sp>
      <p:sp>
        <p:nvSpPr>
          <p:cNvPr id="6" name="TextBox 20"/>
          <p:cNvSpPr txBox="1"/>
          <p:nvPr/>
        </p:nvSpPr>
        <p:spPr>
          <a:xfrm>
            <a:off x="1721453" y="3537953"/>
            <a:ext cx="9967595" cy="919480"/>
          </a:xfrm>
          <a:prstGeom prst="rect">
            <a:avLst/>
          </a:prstGeom>
          <a:noFill/>
        </p:spPr>
        <p:txBody>
          <a:bodyPr wrap="square">
            <a:noAutofit/>
          </a:bodyPr>
          <a:lstStyle/>
          <a:p>
            <a:pPr>
              <a:lnSpc>
                <a:spcPct val="100000"/>
              </a:lnSpc>
            </a:pPr>
            <a:r>
              <a:rPr lang="en-US" sz="3200" dirty="0"/>
              <a:t>: indicate </a:t>
            </a:r>
            <a:r>
              <a:rPr lang="en-US" sz="3200" b="1" dirty="0"/>
              <a:t>possession</a:t>
            </a:r>
            <a:r>
              <a:rPr lang="en-US" sz="3200" dirty="0"/>
              <a:t> for people or things.</a:t>
            </a:r>
          </a:p>
          <a:p>
            <a:pPr>
              <a:lnSpc>
                <a:spcPct val="100000"/>
              </a:lnSpc>
            </a:pPr>
            <a:r>
              <a:rPr lang="en-US" sz="3200" b="1" dirty="0"/>
              <a:t>Ex</a:t>
            </a:r>
            <a:r>
              <a:rPr lang="en-US" sz="3200" dirty="0"/>
              <a:t>: My friend Sarah, </a:t>
            </a:r>
            <a:r>
              <a:rPr lang="en-US" sz="3200" b="1" dirty="0">
                <a:solidFill>
                  <a:srgbClr val="FF0000"/>
                </a:solidFill>
              </a:rPr>
              <a:t>whose birthday</a:t>
            </a:r>
            <a:r>
              <a:rPr lang="en-US" sz="3200" dirty="0"/>
              <a:t> is next week, is throwing a party.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69315" y="222844"/>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Choose the correct answer A, B, C, or D to complete each question</a:t>
            </a:r>
          </a:p>
        </p:txBody>
      </p:sp>
      <p:sp>
        <p:nvSpPr>
          <p:cNvPr id="16" name="Rounded Rectangle 15"/>
          <p:cNvSpPr/>
          <p:nvPr/>
        </p:nvSpPr>
        <p:spPr>
          <a:xfrm>
            <a:off x="315848" y="25480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8633" y="15216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4" name="Text Box 3"/>
          <p:cNvSpPr txBox="1"/>
          <p:nvPr/>
        </p:nvSpPr>
        <p:spPr>
          <a:xfrm>
            <a:off x="1189990" y="2144354"/>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a:t>
            </a:r>
            <a:r>
              <a:rPr lang="en-US" sz="3600">
                <a:solidFill>
                  <a:schemeClr val="tx1"/>
                </a:solidFill>
              </a:rPr>
              <a:t> who                      </a:t>
            </a:r>
          </a:p>
          <a:p>
            <a:r>
              <a:rPr lang="en-US" sz="3600" b="1">
                <a:solidFill>
                  <a:schemeClr val="tx1"/>
                </a:solidFill>
              </a:rPr>
              <a:t>C.</a:t>
            </a:r>
            <a:r>
              <a:rPr lang="en-US" sz="3600">
                <a:solidFill>
                  <a:schemeClr val="tx1"/>
                </a:solidFill>
              </a:rPr>
              <a:t> whose 	</a:t>
            </a:r>
            <a:r>
              <a:rPr lang="en-US" sz="3600"/>
              <a:t>                   </a:t>
            </a:r>
          </a:p>
        </p:txBody>
      </p:sp>
      <p:sp>
        <p:nvSpPr>
          <p:cNvPr id="5" name="Text Box 4"/>
          <p:cNvSpPr txBox="1"/>
          <p:nvPr/>
        </p:nvSpPr>
        <p:spPr>
          <a:xfrm>
            <a:off x="7036435" y="2144354"/>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that</a:t>
            </a:r>
          </a:p>
        </p:txBody>
      </p:sp>
      <p:sp>
        <p:nvSpPr>
          <p:cNvPr id="8" name="Text Box 7"/>
          <p:cNvSpPr txBox="1"/>
          <p:nvPr/>
        </p:nvSpPr>
        <p:spPr>
          <a:xfrm>
            <a:off x="454025" y="863559"/>
            <a:ext cx="11500485" cy="1198880"/>
          </a:xfrm>
          <a:prstGeom prst="rect">
            <a:avLst/>
          </a:prstGeom>
          <a:solidFill>
            <a:srgbClr val="FFCACC"/>
          </a:solidFill>
        </p:spPr>
        <p:txBody>
          <a:bodyPr wrap="square" rtlCol="0" anchor="t">
            <a:spAutoFit/>
          </a:bodyPr>
          <a:lstStyle/>
          <a:p>
            <a:pPr algn="just"/>
            <a:r>
              <a:rPr lang="en-US" sz="3600" b="1"/>
              <a:t>1. </a:t>
            </a:r>
            <a:r>
              <a:rPr lang="en-US" sz="3600"/>
              <a:t>English is the language ______ is known as a global language.</a:t>
            </a:r>
          </a:p>
        </p:txBody>
      </p:sp>
      <p:sp>
        <p:nvSpPr>
          <p:cNvPr id="10" name="Oval 9"/>
          <p:cNvSpPr/>
          <p:nvPr/>
        </p:nvSpPr>
        <p:spPr>
          <a:xfrm>
            <a:off x="7036435" y="2167849"/>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
        <p:nvSpPr>
          <p:cNvPr id="27" name="Text Box 26"/>
          <p:cNvSpPr txBox="1"/>
          <p:nvPr/>
        </p:nvSpPr>
        <p:spPr>
          <a:xfrm>
            <a:off x="454025" y="3397209"/>
            <a:ext cx="11500485" cy="1198880"/>
          </a:xfrm>
          <a:prstGeom prst="rect">
            <a:avLst/>
          </a:prstGeom>
          <a:solidFill>
            <a:srgbClr val="FFCACC"/>
          </a:solidFill>
        </p:spPr>
        <p:txBody>
          <a:bodyPr wrap="square" rtlCol="0" anchor="t">
            <a:spAutoFit/>
          </a:bodyPr>
          <a:lstStyle/>
          <a:p>
            <a:pPr algn="just"/>
            <a:r>
              <a:rPr lang="en-US" sz="3600" b="1"/>
              <a:t>2. </a:t>
            </a:r>
            <a:r>
              <a:rPr lang="en-US" sz="3600"/>
              <a:t>People ______ speak English well can find jobs in international companies more easily</a:t>
            </a:r>
          </a:p>
        </p:txBody>
      </p:sp>
      <p:sp>
        <p:nvSpPr>
          <p:cNvPr id="28" name="Text Box 27"/>
          <p:cNvSpPr txBox="1"/>
          <p:nvPr/>
        </p:nvSpPr>
        <p:spPr>
          <a:xfrm>
            <a:off x="1189990" y="4661494"/>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 </a:t>
            </a:r>
            <a:r>
              <a:rPr lang="en-US" sz="3600">
                <a:solidFill>
                  <a:schemeClr val="tx1"/>
                </a:solidFill>
              </a:rPr>
              <a:t>who                    </a:t>
            </a:r>
          </a:p>
          <a:p>
            <a:r>
              <a:rPr lang="en-US" sz="3600" b="1">
                <a:solidFill>
                  <a:schemeClr val="tx1"/>
                </a:solidFill>
              </a:rPr>
              <a:t>C.</a:t>
            </a:r>
            <a:r>
              <a:rPr lang="en-US" sz="3600">
                <a:solidFill>
                  <a:schemeClr val="tx1"/>
                </a:solidFill>
              </a:rPr>
              <a:t> whose </a:t>
            </a:r>
            <a:r>
              <a:rPr lang="en-US" sz="3600"/>
              <a:t>                    </a:t>
            </a:r>
          </a:p>
        </p:txBody>
      </p:sp>
      <p:sp>
        <p:nvSpPr>
          <p:cNvPr id="29" name="Text Box 28"/>
          <p:cNvSpPr txBox="1"/>
          <p:nvPr/>
        </p:nvSpPr>
        <p:spPr>
          <a:xfrm>
            <a:off x="7036435" y="4661494"/>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why</a:t>
            </a:r>
          </a:p>
        </p:txBody>
      </p:sp>
      <p:sp>
        <p:nvSpPr>
          <p:cNvPr id="30" name="Oval 29"/>
          <p:cNvSpPr/>
          <p:nvPr/>
        </p:nvSpPr>
        <p:spPr>
          <a:xfrm>
            <a:off x="1189990" y="4740234"/>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anim calcmode="lin" valueType="num">
                                      <p:cBhvr>
                                        <p:cTn id="3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7"/>
                                        </p:tgtEl>
                                      </p:cBhvr>
                                    </p:animEffect>
                                  </p:childTnLst>
                                </p:cTn>
                              </p:par>
                            </p:childTnLst>
                          </p:cTn>
                        </p:par>
                        <p:par>
                          <p:cTn id="34" fill="hold">
                            <p:stCondLst>
                              <p:cond delay="2674"/>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8"/>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9"/>
                                        </p:tgtEl>
                                        <p:attrNameLst>
                                          <p:attrName>ppt_y</p:attrName>
                                        </p:attrNameLst>
                                      </p:cBhvr>
                                      <p:tavLst>
                                        <p:tav tm="0">
                                          <p:val>
                                            <p:strVal val="#ppt_y"/>
                                          </p:val>
                                        </p:tav>
                                        <p:tav tm="100000">
                                          <p:val>
                                            <p:strVal val="#ppt_y"/>
                                          </p:val>
                                        </p:tav>
                                      </p:tavLst>
                                    </p:anim>
                                    <p:anim calcmode="lin" valueType="num">
                                      <p:cBhvr>
                                        <p:cTn id="4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bldLvl="0" animBg="1"/>
      <p:bldP spid="10" grpId="1" animBg="1"/>
      <p:bldP spid="27" grpId="0" animBg="1"/>
      <p:bldP spid="27" grpId="1" animBg="1"/>
      <p:bldP spid="28" grpId="0" animBg="1"/>
      <p:bldP spid="28" grpId="1" animBg="1"/>
      <p:bldP spid="29" grpId="0" animBg="1"/>
      <p:bldP spid="29" grpId="1" animBg="1"/>
      <p:bldP spid="30" grpId="0" bldLvl="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69315" y="213011"/>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Choose the correct answer A, B, C, or D to complete each question</a:t>
            </a:r>
          </a:p>
        </p:txBody>
      </p:sp>
      <p:sp>
        <p:nvSpPr>
          <p:cNvPr id="16" name="Rounded Rectangle 15"/>
          <p:cNvSpPr/>
          <p:nvPr/>
        </p:nvSpPr>
        <p:spPr>
          <a:xfrm>
            <a:off x="315848" y="24497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68633" y="14233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4" name="Text Box 3"/>
          <p:cNvSpPr txBox="1"/>
          <p:nvPr/>
        </p:nvSpPr>
        <p:spPr>
          <a:xfrm>
            <a:off x="1189990" y="2159921"/>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a:t>
            </a:r>
            <a:r>
              <a:rPr lang="en-US" sz="3600">
                <a:solidFill>
                  <a:schemeClr val="tx1"/>
                </a:solidFill>
              </a:rPr>
              <a:t> who                      </a:t>
            </a:r>
          </a:p>
          <a:p>
            <a:r>
              <a:rPr lang="en-US" sz="3600" b="1">
                <a:solidFill>
                  <a:schemeClr val="tx1"/>
                </a:solidFill>
              </a:rPr>
              <a:t>C.</a:t>
            </a:r>
            <a:r>
              <a:rPr lang="en-US" sz="3600">
                <a:solidFill>
                  <a:schemeClr val="tx1"/>
                </a:solidFill>
              </a:rPr>
              <a:t> whose 	</a:t>
            </a:r>
            <a:r>
              <a:rPr lang="en-US" sz="3600"/>
              <a:t>                   </a:t>
            </a:r>
          </a:p>
        </p:txBody>
      </p:sp>
      <p:sp>
        <p:nvSpPr>
          <p:cNvPr id="5" name="Text Box 4"/>
          <p:cNvSpPr txBox="1"/>
          <p:nvPr/>
        </p:nvSpPr>
        <p:spPr>
          <a:xfrm>
            <a:off x="7036435" y="2159921"/>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where</a:t>
            </a:r>
          </a:p>
        </p:txBody>
      </p:sp>
      <p:sp>
        <p:nvSpPr>
          <p:cNvPr id="8" name="Text Box 7"/>
          <p:cNvSpPr txBox="1"/>
          <p:nvPr/>
        </p:nvSpPr>
        <p:spPr>
          <a:xfrm>
            <a:off x="454025" y="866426"/>
            <a:ext cx="11259185" cy="1198880"/>
          </a:xfrm>
          <a:prstGeom prst="rect">
            <a:avLst/>
          </a:prstGeom>
          <a:solidFill>
            <a:srgbClr val="FFCACC"/>
          </a:solidFill>
        </p:spPr>
        <p:txBody>
          <a:bodyPr wrap="square" rtlCol="0" anchor="t">
            <a:spAutoFit/>
          </a:bodyPr>
          <a:lstStyle/>
          <a:p>
            <a:pPr algn="just"/>
            <a:r>
              <a:rPr lang="en-US" sz="3600" b="1"/>
              <a:t>3. </a:t>
            </a:r>
            <a:r>
              <a:rPr lang="en-US" sz="3600"/>
              <a:t>People from countries ______ do not share a common language use English to work together effectively.</a:t>
            </a:r>
          </a:p>
        </p:txBody>
      </p:sp>
      <p:sp>
        <p:nvSpPr>
          <p:cNvPr id="10" name="Oval 9"/>
          <p:cNvSpPr/>
          <p:nvPr/>
        </p:nvSpPr>
        <p:spPr>
          <a:xfrm>
            <a:off x="7036435" y="2175796"/>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
        <p:nvSpPr>
          <p:cNvPr id="27" name="Text Box 26"/>
          <p:cNvSpPr txBox="1"/>
          <p:nvPr/>
        </p:nvSpPr>
        <p:spPr>
          <a:xfrm>
            <a:off x="454025" y="3387376"/>
            <a:ext cx="11259185" cy="1198880"/>
          </a:xfrm>
          <a:prstGeom prst="rect">
            <a:avLst/>
          </a:prstGeom>
          <a:solidFill>
            <a:srgbClr val="FFCACC"/>
          </a:solidFill>
        </p:spPr>
        <p:txBody>
          <a:bodyPr wrap="square" rtlCol="0" anchor="t">
            <a:spAutoFit/>
          </a:bodyPr>
          <a:lstStyle/>
          <a:p>
            <a:pPr algn="just"/>
            <a:r>
              <a:rPr lang="en-US" sz="3600" b="1"/>
              <a:t>4. </a:t>
            </a:r>
            <a:r>
              <a:rPr lang="en-US" sz="3600"/>
              <a:t>The woman ______ son won the English speaking contest felt very proud</a:t>
            </a:r>
          </a:p>
        </p:txBody>
      </p:sp>
      <p:sp>
        <p:nvSpPr>
          <p:cNvPr id="28" name="Text Box 27"/>
          <p:cNvSpPr txBox="1"/>
          <p:nvPr/>
        </p:nvSpPr>
        <p:spPr>
          <a:xfrm>
            <a:off x="1189990" y="4651661"/>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 </a:t>
            </a:r>
            <a:r>
              <a:rPr lang="en-US" sz="3600">
                <a:solidFill>
                  <a:schemeClr val="tx1"/>
                </a:solidFill>
              </a:rPr>
              <a:t>who                    </a:t>
            </a:r>
          </a:p>
          <a:p>
            <a:r>
              <a:rPr lang="en-US" sz="3600" b="1">
                <a:solidFill>
                  <a:schemeClr val="tx1"/>
                </a:solidFill>
              </a:rPr>
              <a:t>C.</a:t>
            </a:r>
            <a:r>
              <a:rPr lang="en-US" sz="3600">
                <a:solidFill>
                  <a:schemeClr val="tx1"/>
                </a:solidFill>
              </a:rPr>
              <a:t> whose </a:t>
            </a:r>
            <a:r>
              <a:rPr lang="en-US" sz="3600"/>
              <a:t>                    </a:t>
            </a:r>
          </a:p>
        </p:txBody>
      </p:sp>
      <p:sp>
        <p:nvSpPr>
          <p:cNvPr id="29" name="Text Box 28"/>
          <p:cNvSpPr txBox="1"/>
          <p:nvPr/>
        </p:nvSpPr>
        <p:spPr>
          <a:xfrm>
            <a:off x="7036435" y="4651661"/>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when</a:t>
            </a:r>
          </a:p>
        </p:txBody>
      </p:sp>
      <p:sp>
        <p:nvSpPr>
          <p:cNvPr id="30" name="Oval 29"/>
          <p:cNvSpPr/>
          <p:nvPr/>
        </p:nvSpPr>
        <p:spPr>
          <a:xfrm>
            <a:off x="1189990" y="5238401"/>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anim calcmode="lin" valueType="num">
                                      <p:cBhvr>
                                        <p:cTn id="3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7"/>
                                        </p:tgtEl>
                                      </p:cBhvr>
                                    </p:animEffect>
                                  </p:childTnLst>
                                </p:cTn>
                              </p:par>
                            </p:childTnLst>
                          </p:cTn>
                        </p:par>
                        <p:par>
                          <p:cTn id="34" fill="hold">
                            <p:stCondLst>
                              <p:cond delay="2275"/>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8"/>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9"/>
                                        </p:tgtEl>
                                        <p:attrNameLst>
                                          <p:attrName>ppt_y</p:attrName>
                                        </p:attrNameLst>
                                      </p:cBhvr>
                                      <p:tavLst>
                                        <p:tav tm="0">
                                          <p:val>
                                            <p:strVal val="#ppt_y"/>
                                          </p:val>
                                        </p:tav>
                                        <p:tav tm="100000">
                                          <p:val>
                                            <p:strVal val="#ppt_y"/>
                                          </p:val>
                                        </p:tav>
                                      </p:tavLst>
                                    </p:anim>
                                    <p:anim calcmode="lin" valueType="num">
                                      <p:cBhvr>
                                        <p:cTn id="4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bldLvl="0" animBg="1"/>
      <p:bldP spid="10" grpId="1" animBg="1"/>
      <p:bldP spid="27" grpId="0" animBg="1"/>
      <p:bldP spid="27" grpId="1" animBg="1"/>
      <p:bldP spid="28" grpId="0" animBg="1"/>
      <p:bldP spid="28" grpId="1" animBg="1"/>
      <p:bldP spid="29" grpId="0" animBg="1"/>
      <p:bldP spid="29" grpId="1" animBg="1"/>
      <p:bldP spid="30" grpId="0" bldLvl="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6298" y="213012"/>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Choose the correct answer A, B, C, or D to complete each question</a:t>
            </a:r>
          </a:p>
        </p:txBody>
      </p:sp>
      <p:sp>
        <p:nvSpPr>
          <p:cNvPr id="16" name="Rounded Rectangle 15"/>
          <p:cNvSpPr/>
          <p:nvPr/>
        </p:nvSpPr>
        <p:spPr>
          <a:xfrm>
            <a:off x="222831" y="24497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75616" y="14233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4" name="Text Box 3"/>
          <p:cNvSpPr txBox="1"/>
          <p:nvPr/>
        </p:nvSpPr>
        <p:spPr>
          <a:xfrm>
            <a:off x="1096973" y="2591722"/>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a:t>
            </a:r>
            <a:r>
              <a:rPr lang="en-US" sz="3600">
                <a:solidFill>
                  <a:schemeClr val="tx1"/>
                </a:solidFill>
              </a:rPr>
              <a:t> who                      </a:t>
            </a:r>
          </a:p>
          <a:p>
            <a:r>
              <a:rPr lang="en-US" sz="3600" b="1">
                <a:solidFill>
                  <a:schemeClr val="tx1"/>
                </a:solidFill>
              </a:rPr>
              <a:t>C.</a:t>
            </a:r>
            <a:r>
              <a:rPr lang="en-US" sz="3600">
                <a:solidFill>
                  <a:schemeClr val="tx1"/>
                </a:solidFill>
              </a:rPr>
              <a:t> what 	</a:t>
            </a:r>
            <a:r>
              <a:rPr lang="en-US" sz="3600"/>
              <a:t>                   </a:t>
            </a:r>
          </a:p>
        </p:txBody>
      </p:sp>
      <p:sp>
        <p:nvSpPr>
          <p:cNvPr id="5" name="Text Box 4"/>
          <p:cNvSpPr txBox="1"/>
          <p:nvPr/>
        </p:nvSpPr>
        <p:spPr>
          <a:xfrm>
            <a:off x="6943418" y="2591722"/>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whose</a:t>
            </a:r>
          </a:p>
        </p:txBody>
      </p:sp>
      <p:sp>
        <p:nvSpPr>
          <p:cNvPr id="8" name="Text Box 7"/>
          <p:cNvSpPr txBox="1"/>
          <p:nvPr/>
        </p:nvSpPr>
        <p:spPr>
          <a:xfrm>
            <a:off x="361008" y="1176942"/>
            <a:ext cx="11550650" cy="1198880"/>
          </a:xfrm>
          <a:prstGeom prst="rect">
            <a:avLst/>
          </a:prstGeom>
          <a:solidFill>
            <a:srgbClr val="FFCACC"/>
          </a:solidFill>
        </p:spPr>
        <p:txBody>
          <a:bodyPr wrap="square" rtlCol="0" anchor="t">
            <a:spAutoFit/>
          </a:bodyPr>
          <a:lstStyle/>
          <a:p>
            <a:pPr algn="just"/>
            <a:r>
              <a:rPr lang="en-US" sz="3600" b="1"/>
              <a:t>5. </a:t>
            </a:r>
            <a:r>
              <a:rPr lang="en-US" sz="3600"/>
              <a:t>I met a man ______ first language is Arabic at the conference.</a:t>
            </a:r>
          </a:p>
        </p:txBody>
      </p:sp>
      <p:sp>
        <p:nvSpPr>
          <p:cNvPr id="10" name="Oval 9"/>
          <p:cNvSpPr/>
          <p:nvPr/>
        </p:nvSpPr>
        <p:spPr>
          <a:xfrm>
            <a:off x="6943418" y="3167667"/>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762441"/>
            <a:chOff x="7620" y="-7620"/>
            <a:chExt cx="12192000" cy="1083309"/>
          </a:xfrm>
          <a:solidFill>
            <a:schemeClr val="accent6"/>
          </a:solidFill>
        </p:grpSpPr>
        <p:sp>
          <p:nvSpPr>
            <p:cNvPr id="26" name="Round Single Corner Rectangle 2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gradFill>
              <a:gsLst>
                <a:gs pos="0">
                  <a:schemeClr val="accent6">
                    <a:lumMod val="0"/>
                    <a:lumOff val="100000"/>
                  </a:schemeClr>
                </a:gs>
                <a:gs pos="73000">
                  <a:schemeClr val="accent6">
                    <a:lumMod val="0"/>
                    <a:lumOff val="100000"/>
                  </a:schemeClr>
                </a:gs>
                <a:gs pos="100000">
                  <a:schemeClr val="accent6">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65813" y="781307"/>
            <a:ext cx="10888345" cy="1384995"/>
          </a:xfrm>
          <a:prstGeom prst="rect">
            <a:avLst/>
          </a:prstGeom>
          <a:noFill/>
          <a:effectLst/>
        </p:spPr>
        <p:txBody>
          <a:bodyPr wrap="square" rtlCol="0">
            <a:spAutoFit/>
          </a:bodyPr>
          <a:lstStyle/>
          <a:p>
            <a:r>
              <a:rPr lang="en-US" sz="2800" b="1" dirty="0">
                <a:solidFill>
                  <a:schemeClr val="tx1"/>
                </a:solidFill>
                <a:effectLst>
                  <a:glow rad="88900">
                    <a:schemeClr val="bg1"/>
                  </a:glow>
                </a:effectLst>
                <a:cs typeface="Arial" panose="020B0604020202020204" pitchFamily="34" charset="0"/>
              </a:rPr>
              <a:t>Underline the relative clause in each sentence. Decide if the relative pronoun is the subject </a:t>
            </a:r>
            <a:r>
              <a:rPr lang="en-US" sz="2800" b="1" dirty="0">
                <a:solidFill>
                  <a:srgbClr val="C00000"/>
                </a:solidFill>
                <a:effectLst>
                  <a:glow rad="88900">
                    <a:schemeClr val="bg1"/>
                  </a:glow>
                </a:effectLst>
                <a:cs typeface="Arial" panose="020B0604020202020204" pitchFamily="34" charset="0"/>
              </a:rPr>
              <a:t>(S) </a:t>
            </a:r>
            <a:r>
              <a:rPr lang="en-US" sz="2800" b="1" dirty="0">
                <a:solidFill>
                  <a:schemeClr val="tx1"/>
                </a:solidFill>
                <a:effectLst>
                  <a:glow rad="88900">
                    <a:schemeClr val="bg1"/>
                  </a:glow>
                </a:effectLst>
                <a:cs typeface="Arial" panose="020B0604020202020204" pitchFamily="34" charset="0"/>
              </a:rPr>
              <a:t>object </a:t>
            </a:r>
            <a:r>
              <a:rPr lang="en-US" sz="2800" b="1" dirty="0" smtClean="0">
                <a:solidFill>
                  <a:schemeClr val="tx1"/>
                </a:solidFill>
                <a:effectLst>
                  <a:glow rad="88900">
                    <a:schemeClr val="bg1"/>
                  </a:glow>
                </a:effectLst>
                <a:cs typeface="Arial" panose="020B0604020202020204" pitchFamily="34" charset="0"/>
              </a:rPr>
              <a:t>(</a:t>
            </a:r>
            <a:r>
              <a:rPr lang="en-US" sz="2800" b="1" dirty="0">
                <a:solidFill>
                  <a:srgbClr val="C00000"/>
                </a:solidFill>
                <a:effectLst>
                  <a:glow rad="88900">
                    <a:schemeClr val="bg1"/>
                  </a:glow>
                </a:effectLst>
                <a:cs typeface="Arial" panose="020B0604020202020204" pitchFamily="34" charset="0"/>
              </a:rPr>
              <a:t>O</a:t>
            </a:r>
            <a:r>
              <a:rPr lang="en-US" sz="2800" b="1" dirty="0" smtClean="0">
                <a:solidFill>
                  <a:srgbClr val="C00000"/>
                </a:solidFill>
                <a:effectLst>
                  <a:glow rad="88900">
                    <a:schemeClr val="bg1"/>
                  </a:glow>
                </a:effectLst>
                <a:cs typeface="Arial" panose="020B0604020202020204" pitchFamily="34" charset="0"/>
              </a:rPr>
              <a:t>) </a:t>
            </a:r>
            <a:r>
              <a:rPr lang="en-US" sz="2800" b="1" dirty="0">
                <a:solidFill>
                  <a:schemeClr val="tx1"/>
                </a:solidFill>
                <a:effectLst>
                  <a:glow rad="88900">
                    <a:schemeClr val="bg1"/>
                  </a:glow>
                </a:effectLst>
                <a:cs typeface="Arial" panose="020B0604020202020204" pitchFamily="34" charset="0"/>
              </a:rPr>
              <a:t>of the relative clause and if we can or cannot omit it.</a:t>
            </a:r>
          </a:p>
        </p:txBody>
      </p:sp>
      <p:sp>
        <p:nvSpPr>
          <p:cNvPr id="16" name="Rounded Rectangle 15"/>
          <p:cNvSpPr/>
          <p:nvPr/>
        </p:nvSpPr>
        <p:spPr>
          <a:xfrm>
            <a:off x="110422" y="87368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63207" y="77104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Text Box 3"/>
          <p:cNvSpPr txBox="1"/>
          <p:nvPr/>
        </p:nvSpPr>
        <p:spPr>
          <a:xfrm>
            <a:off x="4551947" y="6655"/>
            <a:ext cx="6096000" cy="584775"/>
          </a:xfrm>
          <a:prstGeom prst="rect">
            <a:avLst/>
          </a:prstGeom>
          <a:noFill/>
        </p:spPr>
        <p:txBody>
          <a:bodyPr wrap="square" rtlCol="0" anchor="t">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PRACTICE</a:t>
            </a:r>
          </a:p>
        </p:txBody>
      </p:sp>
      <p:sp>
        <p:nvSpPr>
          <p:cNvPr id="8" name="Text Box 7"/>
          <p:cNvSpPr txBox="1"/>
          <p:nvPr/>
        </p:nvSpPr>
        <p:spPr>
          <a:xfrm>
            <a:off x="50097" y="2526501"/>
            <a:ext cx="11550650" cy="1198880"/>
          </a:xfrm>
          <a:prstGeom prst="rect">
            <a:avLst/>
          </a:prstGeom>
          <a:noFill/>
        </p:spPr>
        <p:txBody>
          <a:bodyPr wrap="square" rtlCol="0" anchor="t">
            <a:spAutoFit/>
          </a:bodyPr>
          <a:lstStyle/>
          <a:p>
            <a:pPr algn="just"/>
            <a:r>
              <a:rPr lang="en-US" sz="3600" b="1"/>
              <a:t>1. </a:t>
            </a:r>
            <a:r>
              <a:rPr lang="en-US" sz="3600"/>
              <a:t>The new vocabulary items which we learnt yesterday are difficult to remember</a:t>
            </a:r>
          </a:p>
        </p:txBody>
      </p:sp>
      <p:sp>
        <p:nvSpPr>
          <p:cNvPr id="3" name="Text Box 2"/>
          <p:cNvSpPr txBox="1"/>
          <p:nvPr/>
        </p:nvSpPr>
        <p:spPr>
          <a:xfrm>
            <a:off x="50097" y="4012401"/>
            <a:ext cx="11550650" cy="645160"/>
          </a:xfrm>
          <a:prstGeom prst="rect">
            <a:avLst/>
          </a:prstGeom>
          <a:noFill/>
        </p:spPr>
        <p:txBody>
          <a:bodyPr wrap="square" rtlCol="0" anchor="t">
            <a:spAutoFit/>
          </a:bodyPr>
          <a:lstStyle/>
          <a:p>
            <a:pPr algn="just"/>
            <a:r>
              <a:rPr lang="en-US" sz="3600" b="1"/>
              <a:t>2. </a:t>
            </a:r>
            <a:r>
              <a:rPr lang="en-US" sz="3600"/>
              <a:t>I don’t like the grammar exercises which are in this book.</a:t>
            </a:r>
          </a:p>
        </p:txBody>
      </p:sp>
      <p:sp>
        <p:nvSpPr>
          <p:cNvPr id="5" name="Text Box 4"/>
          <p:cNvSpPr txBox="1"/>
          <p:nvPr/>
        </p:nvSpPr>
        <p:spPr>
          <a:xfrm>
            <a:off x="110422" y="5223981"/>
            <a:ext cx="11550650" cy="1198880"/>
          </a:xfrm>
          <a:prstGeom prst="rect">
            <a:avLst/>
          </a:prstGeom>
          <a:noFill/>
        </p:spPr>
        <p:txBody>
          <a:bodyPr wrap="square" rtlCol="0" anchor="t">
            <a:spAutoFit/>
          </a:bodyPr>
          <a:lstStyle/>
          <a:p>
            <a:pPr algn="just"/>
            <a:r>
              <a:rPr lang="en-US" sz="3600" b="1"/>
              <a:t>3. </a:t>
            </a:r>
            <a:r>
              <a:rPr lang="en-US" sz="3600"/>
              <a:t>The man who translated this novel into Vietnamese must be proficient in English</a:t>
            </a:r>
          </a:p>
        </p:txBody>
      </p:sp>
      <p:cxnSp>
        <p:nvCxnSpPr>
          <p:cNvPr id="9" name="Straight Connector 8"/>
          <p:cNvCxnSpPr/>
          <p:nvPr/>
        </p:nvCxnSpPr>
        <p:spPr>
          <a:xfrm>
            <a:off x="5853362" y="3130386"/>
            <a:ext cx="49784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6953182" y="4581361"/>
            <a:ext cx="418338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8" name="Straight Connector 17"/>
          <p:cNvCxnSpPr/>
          <p:nvPr/>
        </p:nvCxnSpPr>
        <p:spPr>
          <a:xfrm>
            <a:off x="2381182" y="5818976"/>
            <a:ext cx="806958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9" name="Text Box 18"/>
          <p:cNvSpPr txBox="1"/>
          <p:nvPr/>
        </p:nvSpPr>
        <p:spPr>
          <a:xfrm>
            <a:off x="7391967" y="3064981"/>
            <a:ext cx="2103755" cy="710565"/>
          </a:xfrm>
          <a:prstGeom prst="rect">
            <a:avLst/>
          </a:prstGeom>
          <a:noFill/>
        </p:spPr>
        <p:txBody>
          <a:bodyPr wrap="none" rtlCol="0" anchor="t">
            <a:noAutofit/>
          </a:bodyPr>
          <a:lstStyle/>
          <a:p>
            <a:pPr algn="l"/>
            <a:r>
              <a:rPr lang="en-US" sz="4000" b="1">
                <a:ln>
                  <a:noFill/>
                </a:ln>
                <a:solidFill>
                  <a:srgbClr val="FF0000"/>
                </a:solidFill>
                <a:latin typeface="Calibri" panose="020F0502020204030204" pitchFamily="34" charset="0"/>
                <a:cs typeface="Calibri" panose="020F0502020204030204" pitchFamily="34" charset="0"/>
              </a:rPr>
              <a:t>O -&gt; omit</a:t>
            </a:r>
          </a:p>
        </p:txBody>
      </p:sp>
      <p:sp>
        <p:nvSpPr>
          <p:cNvPr id="20" name="Text Box 19"/>
          <p:cNvSpPr txBox="1"/>
          <p:nvPr/>
        </p:nvSpPr>
        <p:spPr>
          <a:xfrm>
            <a:off x="8728007" y="4517861"/>
            <a:ext cx="2103755" cy="710565"/>
          </a:xfrm>
          <a:prstGeom prst="rect">
            <a:avLst/>
          </a:prstGeom>
          <a:noFill/>
        </p:spPr>
        <p:txBody>
          <a:bodyPr wrap="none" rtlCol="0" anchor="t">
            <a:noAutofit/>
          </a:bodyPr>
          <a:lstStyle/>
          <a:p>
            <a:pPr algn="l"/>
            <a:r>
              <a:rPr lang="en-US" sz="4800" b="1">
                <a:ln>
                  <a:noFill/>
                </a:ln>
                <a:solidFill>
                  <a:srgbClr val="FF0000"/>
                </a:solidFill>
                <a:latin typeface="Calibri" panose="020F0502020204030204" pitchFamily="34" charset="0"/>
                <a:cs typeface="Calibri" panose="020F0502020204030204" pitchFamily="34" charset="0"/>
              </a:rPr>
              <a:t>S</a:t>
            </a:r>
          </a:p>
        </p:txBody>
      </p:sp>
      <p:sp>
        <p:nvSpPr>
          <p:cNvPr id="21" name="Text Box 20"/>
          <p:cNvSpPr txBox="1"/>
          <p:nvPr/>
        </p:nvSpPr>
        <p:spPr>
          <a:xfrm>
            <a:off x="7712007" y="5818341"/>
            <a:ext cx="2103755" cy="710565"/>
          </a:xfrm>
          <a:prstGeom prst="rect">
            <a:avLst/>
          </a:prstGeom>
          <a:noFill/>
        </p:spPr>
        <p:txBody>
          <a:bodyPr wrap="none" rtlCol="0" anchor="t">
            <a:noAutofit/>
          </a:bodyPr>
          <a:lstStyle/>
          <a:p>
            <a:pPr algn="l"/>
            <a:r>
              <a:rPr lang="en-US" sz="4800" b="1">
                <a:ln>
                  <a:noFill/>
                </a:ln>
                <a:solidFill>
                  <a:srgbClr val="FF0000"/>
                </a:solidFill>
                <a:latin typeface="Calibri" panose="020F0502020204030204" pitchFamily="34" charset="0"/>
                <a:cs typeface="Calibri" panose="020F0502020204030204" pitchFamily="34" charset="0"/>
              </a:rPr>
              <a:t>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3" grpId="1"/>
      <p:bldP spid="5" grpId="0"/>
      <p:bldP spid="5" grpId="1"/>
      <p:bldP spid="19" grpId="0"/>
      <p:bldP spid="19" grpId="1"/>
      <p:bldP spid="20" grpId="0"/>
      <p:bldP spid="20" grpId="1"/>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2993" y="733821"/>
            <a:ext cx="10888345" cy="1568450"/>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Underline the relative clause in each sentence. Decide if the relative pronoun is the subject </a:t>
            </a:r>
            <a:r>
              <a:rPr lang="en-US" sz="3200" b="1" dirty="0">
                <a:solidFill>
                  <a:srgbClr val="C00000"/>
                </a:solidFill>
                <a:effectLst>
                  <a:glow rad="88900">
                    <a:schemeClr val="bg1"/>
                  </a:glow>
                </a:effectLst>
                <a:cs typeface="Arial" panose="020B0604020202020204" pitchFamily="34" charset="0"/>
              </a:rPr>
              <a:t>(S) </a:t>
            </a:r>
            <a:r>
              <a:rPr lang="en-US" sz="3200" b="1" dirty="0">
                <a:solidFill>
                  <a:schemeClr val="tx1"/>
                </a:solidFill>
                <a:effectLst>
                  <a:glow rad="88900">
                    <a:schemeClr val="bg1"/>
                  </a:glow>
                </a:effectLst>
                <a:cs typeface="Arial" panose="020B0604020202020204" pitchFamily="34" charset="0"/>
              </a:rPr>
              <a:t>object </a:t>
            </a:r>
            <a:r>
              <a:rPr lang="en-US" sz="3200" b="1" dirty="0" smtClean="0">
                <a:solidFill>
                  <a:srgbClr val="C00000"/>
                </a:solidFill>
                <a:effectLst>
                  <a:glow rad="88900">
                    <a:schemeClr val="bg1"/>
                  </a:glow>
                </a:effectLst>
                <a:cs typeface="Arial" panose="020B0604020202020204" pitchFamily="34" charset="0"/>
              </a:rPr>
              <a:t>(O) </a:t>
            </a:r>
            <a:r>
              <a:rPr lang="en-US" sz="3200" b="1" dirty="0">
                <a:solidFill>
                  <a:schemeClr val="tx1"/>
                </a:solidFill>
                <a:effectLst>
                  <a:glow rad="88900">
                    <a:schemeClr val="bg1"/>
                  </a:glow>
                </a:effectLst>
                <a:cs typeface="Arial" panose="020B0604020202020204" pitchFamily="34" charset="0"/>
              </a:rPr>
              <a:t>of the relative clause and if we can or cannot omit it.</a:t>
            </a:r>
          </a:p>
        </p:txBody>
      </p:sp>
      <p:sp>
        <p:nvSpPr>
          <p:cNvPr id="16" name="Rounded Rectangle 15"/>
          <p:cNvSpPr/>
          <p:nvPr/>
        </p:nvSpPr>
        <p:spPr>
          <a:xfrm>
            <a:off x="150434" y="7927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03219" y="69014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 Box 7"/>
          <p:cNvSpPr txBox="1"/>
          <p:nvPr/>
        </p:nvSpPr>
        <p:spPr>
          <a:xfrm>
            <a:off x="150434" y="2681359"/>
            <a:ext cx="11550650" cy="1198880"/>
          </a:xfrm>
          <a:prstGeom prst="rect">
            <a:avLst/>
          </a:prstGeom>
          <a:solidFill>
            <a:srgbClr val="FBF0B2"/>
          </a:solidFill>
        </p:spPr>
        <p:txBody>
          <a:bodyPr wrap="square" rtlCol="0" anchor="t">
            <a:spAutoFit/>
          </a:bodyPr>
          <a:lstStyle/>
          <a:p>
            <a:r>
              <a:rPr lang="en-US" sz="3600" b="1"/>
              <a:t>4. </a:t>
            </a:r>
            <a:r>
              <a:rPr lang="en-US" sz="3600"/>
              <a:t>The students who love languages can join our Reading Club.</a:t>
            </a:r>
          </a:p>
        </p:txBody>
      </p:sp>
      <p:sp>
        <p:nvSpPr>
          <p:cNvPr id="3" name="Text Box 2"/>
          <p:cNvSpPr txBox="1"/>
          <p:nvPr/>
        </p:nvSpPr>
        <p:spPr>
          <a:xfrm>
            <a:off x="150434" y="4167259"/>
            <a:ext cx="11550650" cy="645160"/>
          </a:xfrm>
          <a:prstGeom prst="rect">
            <a:avLst/>
          </a:prstGeom>
          <a:solidFill>
            <a:srgbClr val="FFC7EA"/>
          </a:solidFill>
        </p:spPr>
        <p:txBody>
          <a:bodyPr wrap="square" rtlCol="0" anchor="t">
            <a:spAutoFit/>
          </a:bodyPr>
          <a:lstStyle/>
          <a:p>
            <a:r>
              <a:rPr lang="en-US" sz="3600" b="1"/>
              <a:t>5. </a:t>
            </a:r>
            <a:r>
              <a:rPr lang="en-US" sz="3600"/>
              <a:t>The teacher who we admire can speak three languages</a:t>
            </a:r>
          </a:p>
        </p:txBody>
      </p:sp>
      <p:cxnSp>
        <p:nvCxnSpPr>
          <p:cNvPr id="9" name="Straight Connector 8"/>
          <p:cNvCxnSpPr/>
          <p:nvPr/>
        </p:nvCxnSpPr>
        <p:spPr>
          <a:xfrm>
            <a:off x="3332870" y="3285244"/>
            <a:ext cx="4149478"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3087944" y="4787019"/>
            <a:ext cx="286575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9" name="Text Box 18"/>
          <p:cNvSpPr txBox="1"/>
          <p:nvPr/>
        </p:nvSpPr>
        <p:spPr>
          <a:xfrm>
            <a:off x="5026599" y="3285244"/>
            <a:ext cx="808990" cy="710565"/>
          </a:xfrm>
          <a:prstGeom prst="rect">
            <a:avLst/>
          </a:prstGeom>
          <a:noFill/>
        </p:spPr>
        <p:txBody>
          <a:bodyPr wrap="none" rtlCol="0" anchor="t">
            <a:noAutofit/>
          </a:bodyPr>
          <a:lstStyle/>
          <a:p>
            <a:r>
              <a:rPr lang="en-US" sz="3600" b="1">
                <a:ln>
                  <a:noFill/>
                </a:ln>
                <a:solidFill>
                  <a:srgbClr val="FF0000"/>
                </a:solidFill>
                <a:latin typeface="Calibri" panose="020F0502020204030204" pitchFamily="34" charset="0"/>
                <a:cs typeface="Calibri" panose="020F0502020204030204" pitchFamily="34" charset="0"/>
              </a:rPr>
              <a:t>S</a:t>
            </a:r>
          </a:p>
        </p:txBody>
      </p:sp>
      <p:sp>
        <p:nvSpPr>
          <p:cNvPr id="2" name="Text Box 1"/>
          <p:cNvSpPr txBox="1"/>
          <p:nvPr/>
        </p:nvSpPr>
        <p:spPr>
          <a:xfrm>
            <a:off x="3669604" y="4825119"/>
            <a:ext cx="2103755" cy="710565"/>
          </a:xfrm>
          <a:prstGeom prst="rect">
            <a:avLst/>
          </a:prstGeom>
          <a:noFill/>
        </p:spPr>
        <p:txBody>
          <a:bodyPr wrap="none" rtlCol="0" anchor="t">
            <a:noAutofit/>
          </a:bodyPr>
          <a:lstStyle/>
          <a:p>
            <a:r>
              <a:rPr lang="en-US" sz="3600" b="1">
                <a:ln>
                  <a:noFill/>
                </a:ln>
                <a:solidFill>
                  <a:srgbClr val="FF0000"/>
                </a:solidFill>
                <a:latin typeface="Calibri" panose="020F0502020204030204" pitchFamily="34" charset="0"/>
                <a:cs typeface="Calibri" panose="020F0502020204030204" pitchFamily="34" charset="0"/>
              </a:rPr>
              <a:t>O -&gt; omit</a:t>
            </a:r>
          </a:p>
        </p:txBody>
      </p:sp>
      <p:grpSp>
        <p:nvGrpSpPr>
          <p:cNvPr id="18" name="Group 17"/>
          <p:cNvGrpSpPr/>
          <p:nvPr/>
        </p:nvGrpSpPr>
        <p:grpSpPr>
          <a:xfrm>
            <a:off x="30480" y="-22225"/>
            <a:ext cx="12330430" cy="762441"/>
            <a:chOff x="7620" y="-7620"/>
            <a:chExt cx="12192000" cy="1083309"/>
          </a:xfrm>
          <a:solidFill>
            <a:schemeClr val="accent6"/>
          </a:solidFill>
        </p:grpSpPr>
        <p:sp>
          <p:nvSpPr>
            <p:cNvPr id="20" name="Round Single Corner Rectangle 19"/>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gradFill>
              <a:gsLst>
                <a:gs pos="0">
                  <a:schemeClr val="accent6">
                    <a:lumMod val="0"/>
                    <a:lumOff val="100000"/>
                  </a:schemeClr>
                </a:gs>
                <a:gs pos="73000">
                  <a:schemeClr val="accent6">
                    <a:lumMod val="0"/>
                    <a:lumOff val="100000"/>
                  </a:schemeClr>
                </a:gs>
                <a:gs pos="100000">
                  <a:schemeClr val="accent6">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 Box 3"/>
          <p:cNvSpPr txBox="1"/>
          <p:nvPr/>
        </p:nvSpPr>
        <p:spPr>
          <a:xfrm>
            <a:off x="4551947" y="6655"/>
            <a:ext cx="6096000" cy="584775"/>
          </a:xfrm>
          <a:prstGeom prst="rect">
            <a:avLst/>
          </a:prstGeom>
          <a:noFill/>
        </p:spPr>
        <p:txBody>
          <a:bodyPr wrap="square" rtlCol="0" anchor="t">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PRACTICE</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animBg="1"/>
      <p:bldP spid="3" grpId="1" animBg="1"/>
      <p:bldP spid="19" grpId="0"/>
      <p:bldP spid="19"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8358" y="306828"/>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Are these sentences </a:t>
            </a:r>
            <a:r>
              <a:rPr lang="en-US" sz="3200" b="1" dirty="0">
                <a:solidFill>
                  <a:srgbClr val="C00000"/>
                </a:solidFill>
                <a:effectLst>
                  <a:glow rad="88900">
                    <a:schemeClr val="bg1"/>
                  </a:glow>
                </a:effectLst>
                <a:cs typeface="Arial" panose="020B0604020202020204" pitchFamily="34" charset="0"/>
              </a:rPr>
              <a:t>right </a:t>
            </a:r>
            <a:r>
              <a:rPr lang="en-US" sz="3200" b="1" dirty="0">
                <a:solidFill>
                  <a:schemeClr val="tx1"/>
                </a:solidFill>
                <a:effectLst>
                  <a:glow rad="88900">
                    <a:schemeClr val="bg1"/>
                  </a:glow>
                </a:effectLst>
                <a:cs typeface="Arial" panose="020B0604020202020204" pitchFamily="34" charset="0"/>
              </a:rPr>
              <a:t>or </a:t>
            </a:r>
            <a:r>
              <a:rPr lang="en-US" sz="3200" b="1" dirty="0">
                <a:solidFill>
                  <a:srgbClr val="C00000"/>
                </a:solidFill>
                <a:effectLst>
                  <a:glow rad="88900">
                    <a:schemeClr val="bg1"/>
                  </a:glow>
                </a:effectLst>
                <a:cs typeface="Arial" panose="020B0604020202020204" pitchFamily="34" charset="0"/>
              </a:rPr>
              <a:t>wrong</a:t>
            </a:r>
            <a:r>
              <a:rPr lang="en-US" sz="3200" b="1" dirty="0">
                <a:solidFill>
                  <a:schemeClr val="tx1"/>
                </a:solidFill>
                <a:effectLst>
                  <a:glow rad="88900">
                    <a:schemeClr val="bg1"/>
                  </a:glow>
                </a:effectLst>
                <a:cs typeface="Arial" panose="020B0604020202020204" pitchFamily="34" charset="0"/>
              </a:rPr>
              <a:t>? Correct them if necessary.</a:t>
            </a:r>
          </a:p>
        </p:txBody>
      </p:sp>
      <p:sp>
        <p:nvSpPr>
          <p:cNvPr id="16" name="Rounded Rectangle 15"/>
          <p:cNvSpPr/>
          <p:nvPr/>
        </p:nvSpPr>
        <p:spPr>
          <a:xfrm>
            <a:off x="292967" y="3531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5752" y="2504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179366" y="1918827"/>
            <a:ext cx="11066145" cy="706755"/>
          </a:xfrm>
          <a:prstGeom prst="rect">
            <a:avLst/>
          </a:prstGeom>
          <a:noFill/>
        </p:spPr>
        <p:txBody>
          <a:bodyPr wrap="square" rtlCol="0" anchor="t">
            <a:spAutoFit/>
          </a:bodyPr>
          <a:lstStyle/>
          <a:p>
            <a:r>
              <a:rPr lang="en-US" sz="4000" b="1" dirty="0"/>
              <a:t>1.</a:t>
            </a:r>
            <a:r>
              <a:rPr lang="en-US" sz="4000" dirty="0"/>
              <a:t> My sister doesn’t like films have unhappy endings.</a:t>
            </a:r>
          </a:p>
        </p:txBody>
      </p:sp>
      <p:sp>
        <p:nvSpPr>
          <p:cNvPr id="36" name="Text Box 35"/>
          <p:cNvSpPr txBox="1"/>
          <p:nvPr/>
        </p:nvSpPr>
        <p:spPr>
          <a:xfrm>
            <a:off x="5712439" y="2625582"/>
            <a:ext cx="2410460" cy="710565"/>
          </a:xfrm>
          <a:prstGeom prst="rect">
            <a:avLst/>
          </a:prstGeom>
          <a:noFill/>
        </p:spPr>
        <p:txBody>
          <a:bodyPr wrap="none" rtlCol="0" anchor="t">
            <a:noAutofit/>
          </a:bodyPr>
          <a:lstStyle/>
          <a:p>
            <a:pPr algn="just"/>
            <a:r>
              <a:rPr lang="en-US" sz="4000" b="1" dirty="0">
                <a:ln>
                  <a:noFill/>
                </a:ln>
                <a:solidFill>
                  <a:srgbClr val="FF0000"/>
                </a:solidFill>
                <a:latin typeface="Calibri" panose="020F0502020204030204" pitchFamily="34" charset="0"/>
                <a:cs typeface="Calibri" panose="020F0502020204030204" pitchFamily="34" charset="0"/>
              </a:rPr>
              <a:t>which have</a:t>
            </a:r>
          </a:p>
        </p:txBody>
      </p:sp>
      <p:sp>
        <p:nvSpPr>
          <p:cNvPr id="4" name="TextBox 11"/>
          <p:cNvSpPr txBox="1"/>
          <p:nvPr/>
        </p:nvSpPr>
        <p:spPr>
          <a:xfrm>
            <a:off x="730229" y="925052"/>
            <a:ext cx="1998345" cy="707886"/>
          </a:xfrm>
          <a:prstGeom prst="rect">
            <a:avLst/>
          </a:prstGeom>
          <a:noFill/>
          <a:effectLst/>
        </p:spPr>
        <p:txBody>
          <a:bodyPr wrap="square" rtlCol="0">
            <a:spAutoFit/>
          </a:bodyPr>
          <a:lstStyle/>
          <a:p>
            <a:pPr algn="just"/>
            <a:r>
              <a:rPr lang="en-US" sz="4000" b="1" dirty="0">
                <a:solidFill>
                  <a:srgbClr val="C00000"/>
                </a:solidFill>
                <a:effectLst>
                  <a:glow rad="88900">
                    <a:schemeClr val="bg1"/>
                  </a:glow>
                </a:effectLst>
                <a:cs typeface="Arial" panose="020B0604020202020204" pitchFamily="34" charset="0"/>
              </a:rPr>
              <a:t>Ex:</a:t>
            </a:r>
          </a:p>
        </p:txBody>
      </p:sp>
      <p:cxnSp>
        <p:nvCxnSpPr>
          <p:cNvPr id="9" name="Straight Connector 8"/>
          <p:cNvCxnSpPr/>
          <p:nvPr/>
        </p:nvCxnSpPr>
        <p:spPr>
          <a:xfrm>
            <a:off x="6355376" y="2538587"/>
            <a:ext cx="105219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4" name="Text Box 1"/>
          <p:cNvSpPr txBox="1"/>
          <p:nvPr/>
        </p:nvSpPr>
        <p:spPr>
          <a:xfrm>
            <a:off x="179366" y="3361774"/>
            <a:ext cx="11688445" cy="1322070"/>
          </a:xfrm>
          <a:prstGeom prst="rect">
            <a:avLst/>
          </a:prstGeom>
          <a:noFill/>
        </p:spPr>
        <p:txBody>
          <a:bodyPr wrap="square" rtlCol="0" anchor="t">
            <a:spAutoFit/>
          </a:bodyPr>
          <a:lstStyle/>
          <a:p>
            <a:r>
              <a:rPr lang="en-US" sz="4000" b="1" dirty="0"/>
              <a:t>2.</a:t>
            </a:r>
            <a:r>
              <a:rPr lang="en-US" sz="4000" dirty="0"/>
              <a:t> What is the name of the man who is the director of the language </a:t>
            </a:r>
            <a:r>
              <a:rPr lang="en-US" sz="4000" dirty="0" err="1"/>
              <a:t>centre</a:t>
            </a:r>
            <a:r>
              <a:rPr lang="en-US" sz="4000" dirty="0"/>
              <a:t>?</a:t>
            </a:r>
          </a:p>
        </p:txBody>
      </p:sp>
      <p:sp>
        <p:nvSpPr>
          <p:cNvPr id="19" name="Text Box 2"/>
          <p:cNvSpPr txBox="1"/>
          <p:nvPr/>
        </p:nvSpPr>
        <p:spPr>
          <a:xfrm>
            <a:off x="179366" y="4912917"/>
            <a:ext cx="11688445" cy="1322070"/>
          </a:xfrm>
          <a:prstGeom prst="rect">
            <a:avLst/>
          </a:prstGeom>
          <a:noFill/>
        </p:spPr>
        <p:txBody>
          <a:bodyPr wrap="square" rtlCol="0" anchor="t">
            <a:spAutoFit/>
          </a:bodyPr>
          <a:lstStyle/>
          <a:p>
            <a:r>
              <a:rPr lang="en-US" sz="4000" b="1" dirty="0"/>
              <a:t>3.</a:t>
            </a:r>
            <a:r>
              <a:rPr lang="en-US" sz="4000" dirty="0"/>
              <a:t> One of the four official languages people use in Singapore is English.</a:t>
            </a:r>
          </a:p>
        </p:txBody>
      </p:sp>
      <p:sp>
        <p:nvSpPr>
          <p:cNvPr id="20" name="Text Box 6"/>
          <p:cNvSpPr txBox="1"/>
          <p:nvPr/>
        </p:nvSpPr>
        <p:spPr>
          <a:xfrm>
            <a:off x="4548575" y="3876932"/>
            <a:ext cx="932180" cy="922020"/>
          </a:xfrm>
          <a:prstGeom prst="rect">
            <a:avLst/>
          </a:prstGeom>
          <a:noFill/>
          <a:extLst>
            <a:ext uri="{909E8E84-426E-40DD-AFC4-6F175D3DCCD1}">
              <a14:hiddenFill xmlns:a14="http://schemas.microsoft.com/office/drawing/2010/main">
                <a:solidFill>
                  <a:srgbClr val="9ED2BE"/>
                </a:solidFill>
              </a14:hiddenFill>
            </a:ext>
          </a:extLst>
        </p:spPr>
        <p:txBody>
          <a:bodyPr wrap="square" rtlCol="0" anchor="t">
            <a:spAutoFit/>
          </a:bodyPr>
          <a:lstStyle/>
          <a:p>
            <a:pPr algn="just"/>
            <a:r>
              <a:rPr lang="en-US" sz="5400" b="1" dirty="0">
                <a:solidFill>
                  <a:srgbClr val="FF0000"/>
                </a:solidFill>
                <a:latin typeface="Arial" panose="020B0604020202020204" pitchFamily="34" charset="0"/>
                <a:cs typeface="Arial" panose="020B0604020202020204" pitchFamily="34" charset="0"/>
              </a:rPr>
              <a:t>√</a:t>
            </a:r>
          </a:p>
        </p:txBody>
      </p:sp>
      <p:sp>
        <p:nvSpPr>
          <p:cNvPr id="21" name="Text Box 7"/>
          <p:cNvSpPr txBox="1"/>
          <p:nvPr/>
        </p:nvSpPr>
        <p:spPr>
          <a:xfrm>
            <a:off x="4475776" y="5488162"/>
            <a:ext cx="932180" cy="922020"/>
          </a:xfrm>
          <a:prstGeom prst="rect">
            <a:avLst/>
          </a:prstGeom>
          <a:noFill/>
          <a:extLst>
            <a:ext uri="{909E8E84-426E-40DD-AFC4-6F175D3DCCD1}">
              <a14:hiddenFill xmlns:a14="http://schemas.microsoft.com/office/drawing/2010/main">
                <a:solidFill>
                  <a:srgbClr val="9ED2BE"/>
                </a:solidFill>
              </a14:hiddenFill>
            </a:ext>
          </a:extLst>
        </p:spPr>
        <p:txBody>
          <a:bodyPr wrap="square" rtlCol="0" anchor="t">
            <a:spAutoFit/>
          </a:bodyPr>
          <a:lstStyle/>
          <a:p>
            <a:pPr algn="just"/>
            <a:r>
              <a:rPr lang="en-US" sz="5400" b="1" dirty="0">
                <a:solidFill>
                  <a:srgbClr val="FF000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41" presetClass="entr" presetSubtype="0" fill="hold" grpId="0" nodeType="withEffect">
                                  <p:stCondLst>
                                    <p:cond delay="0"/>
                                  </p:stCondLst>
                                  <p:iterate type="lt">
                                    <p:tmPct val="5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
                                        </p:tgtEl>
                                      </p:cBhvr>
                                    </p:animEffect>
                                  </p:childTnLst>
                                </p:cTn>
                              </p:par>
                              <p:par>
                                <p:cTn id="28" presetID="41" presetClass="entr" presetSubtype="0" fill="hold" grpId="0" nodeType="withEffect">
                                  <p:stCondLst>
                                    <p:cond delay="0"/>
                                  </p:stCondLst>
                                  <p:iterate type="lt">
                                    <p:tmPct val="5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9"/>
                                        </p:tgtEl>
                                        <p:attrNameLst>
                                          <p:attrName>ppt_y</p:attrName>
                                        </p:attrNameLst>
                                      </p:cBhvr>
                                      <p:tavLst>
                                        <p:tav tm="0">
                                          <p:val>
                                            <p:strVal val="#ppt_y"/>
                                          </p:val>
                                        </p:tav>
                                        <p:tav tm="100000">
                                          <p:val>
                                            <p:strVal val="#ppt_y"/>
                                          </p:val>
                                        </p:tav>
                                      </p:tavLst>
                                    </p:anim>
                                    <p:anim calcmode="lin" valueType="num">
                                      <p:cBhvr>
                                        <p:cTn id="3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5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5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1"/>
                                        </p:tgtEl>
                                        <p:attrNameLst>
                                          <p:attrName>ppt_y</p:attrName>
                                        </p:attrNameLst>
                                      </p:cBhvr>
                                      <p:tavLst>
                                        <p:tav tm="0">
                                          <p:val>
                                            <p:strVal val="#ppt_y"/>
                                          </p:val>
                                        </p:tav>
                                        <p:tav tm="100000">
                                          <p:val>
                                            <p:strVal val="#ppt_y"/>
                                          </p:val>
                                        </p:tav>
                                      </p:tavLst>
                                    </p:anim>
                                    <p:anim calcmode="lin" valueType="num">
                                      <p:cBhvr>
                                        <p:cTn id="5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 grpId="0"/>
      <p:bldP spid="36" grpId="1"/>
      <p:bldP spid="14" grpId="0"/>
      <p:bldP spid="14" grpId="1"/>
      <p:bldP spid="19" grpId="0"/>
      <p:bldP spid="19" grpId="1"/>
      <p:bldP spid="20" grpId="0" animBg="1"/>
      <p:bldP spid="20" grpId="1" animBg="1"/>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00100" y="255884"/>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Are these sentences </a:t>
            </a:r>
            <a:r>
              <a:rPr lang="en-US" sz="3200" b="1" dirty="0">
                <a:solidFill>
                  <a:srgbClr val="C00000"/>
                </a:solidFill>
                <a:effectLst>
                  <a:glow rad="88900">
                    <a:schemeClr val="bg1"/>
                  </a:glow>
                </a:effectLst>
                <a:cs typeface="Arial" panose="020B0604020202020204" pitchFamily="34" charset="0"/>
              </a:rPr>
              <a:t>right </a:t>
            </a:r>
            <a:r>
              <a:rPr lang="en-US" sz="3200" b="1" dirty="0">
                <a:solidFill>
                  <a:schemeClr val="tx1"/>
                </a:solidFill>
                <a:effectLst>
                  <a:glow rad="88900">
                    <a:schemeClr val="bg1"/>
                  </a:glow>
                </a:effectLst>
                <a:cs typeface="Arial" panose="020B0604020202020204" pitchFamily="34" charset="0"/>
              </a:rPr>
              <a:t>or </a:t>
            </a:r>
            <a:r>
              <a:rPr lang="en-US" sz="3200" b="1" dirty="0">
                <a:solidFill>
                  <a:srgbClr val="C00000"/>
                </a:solidFill>
                <a:effectLst>
                  <a:glow rad="88900">
                    <a:schemeClr val="bg1"/>
                  </a:glow>
                </a:effectLst>
                <a:cs typeface="Arial" panose="020B0604020202020204" pitchFamily="34" charset="0"/>
              </a:rPr>
              <a:t>wrong</a:t>
            </a:r>
            <a:r>
              <a:rPr lang="en-US" sz="3200" b="1" dirty="0">
                <a:solidFill>
                  <a:schemeClr val="tx1"/>
                </a:solidFill>
                <a:effectLst>
                  <a:glow rad="88900">
                    <a:schemeClr val="bg1"/>
                  </a:glow>
                </a:effectLst>
                <a:cs typeface="Arial" panose="020B0604020202020204" pitchFamily="34" charset="0"/>
              </a:rPr>
              <a:t>? Correct them if necessary.</a:t>
            </a:r>
          </a:p>
        </p:txBody>
      </p:sp>
      <p:sp>
        <p:nvSpPr>
          <p:cNvPr id="16" name="Rounded Rectangle 15"/>
          <p:cNvSpPr/>
          <p:nvPr/>
        </p:nvSpPr>
        <p:spPr>
          <a:xfrm>
            <a:off x="259333" y="2351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12118" y="13250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0" y="1029949"/>
            <a:ext cx="11688445" cy="646331"/>
          </a:xfrm>
          <a:prstGeom prst="rect">
            <a:avLst/>
          </a:prstGeom>
          <a:noFill/>
        </p:spPr>
        <p:txBody>
          <a:bodyPr wrap="square" rtlCol="0" anchor="t">
            <a:spAutoFit/>
          </a:bodyPr>
          <a:lstStyle/>
          <a:p>
            <a:r>
              <a:rPr lang="en-US" sz="3600" b="1" dirty="0"/>
              <a:t>4.</a:t>
            </a:r>
            <a:r>
              <a:rPr lang="en-US" sz="3600" dirty="0"/>
              <a:t> I like the English lesson which </a:t>
            </a:r>
            <a:r>
              <a:rPr lang="en-US" sz="3600" dirty="0" err="1"/>
              <a:t>Ms</a:t>
            </a:r>
            <a:r>
              <a:rPr lang="en-US" sz="3600" dirty="0"/>
              <a:t> </a:t>
            </a:r>
            <a:r>
              <a:rPr lang="en-US" sz="3600" dirty="0" err="1"/>
              <a:t>Oanh</a:t>
            </a:r>
            <a:r>
              <a:rPr lang="en-US" sz="3600" dirty="0"/>
              <a:t> taught yesterday.</a:t>
            </a:r>
          </a:p>
        </p:txBody>
      </p:sp>
      <p:sp>
        <p:nvSpPr>
          <p:cNvPr id="3" name="Text Box 2"/>
          <p:cNvSpPr txBox="1"/>
          <p:nvPr/>
        </p:nvSpPr>
        <p:spPr>
          <a:xfrm>
            <a:off x="37465" y="2101198"/>
            <a:ext cx="11688445" cy="646331"/>
          </a:xfrm>
          <a:prstGeom prst="rect">
            <a:avLst/>
          </a:prstGeom>
          <a:noFill/>
        </p:spPr>
        <p:txBody>
          <a:bodyPr wrap="square" rtlCol="0" anchor="t">
            <a:spAutoFit/>
          </a:bodyPr>
          <a:lstStyle/>
          <a:p>
            <a:r>
              <a:rPr lang="en-US" sz="3600" b="1" dirty="0"/>
              <a:t>5.</a:t>
            </a:r>
            <a:r>
              <a:rPr lang="en-US" sz="3600" dirty="0"/>
              <a:t> Students who grades are high can compete in this contest.</a:t>
            </a:r>
          </a:p>
        </p:txBody>
      </p:sp>
      <p:sp>
        <p:nvSpPr>
          <p:cNvPr id="7" name="Text Box 6"/>
          <p:cNvSpPr txBox="1"/>
          <p:nvPr/>
        </p:nvSpPr>
        <p:spPr>
          <a:xfrm>
            <a:off x="11259820" y="892104"/>
            <a:ext cx="932180" cy="922020"/>
          </a:xfrm>
          <a:prstGeom prst="rect">
            <a:avLst/>
          </a:prstGeom>
          <a:noFill/>
          <a:extLst>
            <a:ext uri="{909E8E84-426E-40DD-AFC4-6F175D3DCCD1}">
              <a14:hiddenFill xmlns:a14="http://schemas.microsoft.com/office/drawing/2010/main">
                <a:solidFill>
                  <a:srgbClr val="9ED2BE"/>
                </a:solidFill>
              </a14:hiddenFill>
            </a:ext>
          </a:extLst>
        </p:spPr>
        <p:txBody>
          <a:bodyPr wrap="square" rtlCol="0" anchor="t">
            <a:spAutoFit/>
          </a:bodyPr>
          <a:lstStyle/>
          <a:p>
            <a:pPr algn="just"/>
            <a:r>
              <a:rPr lang="en-US" sz="5400" b="1" dirty="0">
                <a:solidFill>
                  <a:srgbClr val="FF0000"/>
                </a:solidFill>
                <a:latin typeface="Arial" panose="020B0604020202020204" pitchFamily="34" charset="0"/>
                <a:cs typeface="Arial" panose="020B0604020202020204" pitchFamily="34" charset="0"/>
              </a:rPr>
              <a:t>√</a:t>
            </a:r>
          </a:p>
        </p:txBody>
      </p:sp>
      <p:sp>
        <p:nvSpPr>
          <p:cNvPr id="36" name="Text Box 35"/>
          <p:cNvSpPr txBox="1"/>
          <p:nvPr/>
        </p:nvSpPr>
        <p:spPr>
          <a:xfrm>
            <a:off x="2001683" y="2581664"/>
            <a:ext cx="2410460" cy="710565"/>
          </a:xfrm>
          <a:prstGeom prst="rect">
            <a:avLst/>
          </a:prstGeom>
          <a:noFill/>
        </p:spPr>
        <p:txBody>
          <a:bodyPr wrap="none" rtlCol="0" anchor="t">
            <a:noAutofit/>
          </a:bodyPr>
          <a:lstStyle/>
          <a:p>
            <a:pPr algn="just"/>
            <a:r>
              <a:rPr lang="en-US" sz="3600" b="1" dirty="0">
                <a:ln>
                  <a:noFill/>
                </a:ln>
                <a:solidFill>
                  <a:srgbClr val="FF0000"/>
                </a:solidFill>
                <a:latin typeface="Calibri" panose="020F0502020204030204" pitchFamily="34" charset="0"/>
                <a:cs typeface="Calibri" panose="020F0502020204030204" pitchFamily="34" charset="0"/>
              </a:rPr>
              <a:t>whose</a:t>
            </a:r>
          </a:p>
        </p:txBody>
      </p:sp>
      <p:cxnSp>
        <p:nvCxnSpPr>
          <p:cNvPr id="9" name="Straight Connector 8"/>
          <p:cNvCxnSpPr/>
          <p:nvPr/>
        </p:nvCxnSpPr>
        <p:spPr>
          <a:xfrm>
            <a:off x="2299745" y="2661346"/>
            <a:ext cx="738423"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8" name="Right Arrow 7"/>
          <p:cNvSpPr/>
          <p:nvPr/>
        </p:nvSpPr>
        <p:spPr>
          <a:xfrm>
            <a:off x="540160" y="3614841"/>
            <a:ext cx="519879" cy="78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032" y="3331005"/>
            <a:ext cx="2663306" cy="646331"/>
          </a:xfrm>
          <a:prstGeom prst="rect">
            <a:avLst/>
          </a:prstGeom>
        </p:spPr>
        <p:txBody>
          <a:bodyPr wrap="square">
            <a:spAutoFit/>
          </a:bodyPr>
          <a:lstStyle/>
          <a:p>
            <a:pPr lvl="0" algn="just"/>
            <a:r>
              <a:rPr lang="en-US" sz="3600" b="1" dirty="0" smtClean="0">
                <a:solidFill>
                  <a:srgbClr val="FF0000"/>
                </a:solidFill>
                <a:latin typeface="Calibri" panose="020F0502020204030204" pitchFamily="34" charset="0"/>
                <a:cs typeface="Calibri" panose="020F0502020204030204" pitchFamily="34" charset="0"/>
              </a:rPr>
              <a:t>Whose + N</a:t>
            </a:r>
            <a:endParaRPr lang="en-US" sz="36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animBg="1"/>
      <p:bldP spid="7" grpId="1" animBg="1"/>
      <p:bldP spid="36" grpId="0"/>
      <p:bldP spid="36" grpId="1"/>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2545" y="113224"/>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 Combine the two sentences into one, using a relative pronoun. </a:t>
            </a:r>
          </a:p>
        </p:txBody>
      </p:sp>
      <p:sp>
        <p:nvSpPr>
          <p:cNvPr id="16" name="Rounded Rectangle 15"/>
          <p:cNvSpPr/>
          <p:nvPr/>
        </p:nvSpPr>
        <p:spPr>
          <a:xfrm>
            <a:off x="269878"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2663"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5" name="Text Box 4"/>
          <p:cNvSpPr txBox="1"/>
          <p:nvPr/>
        </p:nvSpPr>
        <p:spPr>
          <a:xfrm>
            <a:off x="-15868900" y="1240984"/>
            <a:ext cx="11066145" cy="583565"/>
          </a:xfrm>
          <a:prstGeom prst="rect">
            <a:avLst/>
          </a:prstGeom>
          <a:solidFill>
            <a:srgbClr val="FFF5C2"/>
          </a:solidFill>
        </p:spPr>
        <p:txBody>
          <a:bodyPr wrap="square" rtlCol="0" anchor="t">
            <a:spAutoFit/>
          </a:bodyPr>
          <a:lstStyle/>
          <a:p>
            <a:r>
              <a:rPr lang="en-US" sz="3200" b="1"/>
              <a:t>1.</a:t>
            </a:r>
            <a:r>
              <a:rPr lang="en-US" sz="3200"/>
              <a:t> </a:t>
            </a:r>
            <a:r>
              <a:rPr lang="en-US" sz="3200">
                <a:sym typeface="+mn-ea"/>
              </a:rPr>
              <a:t>The guide said to them: “Is it your first time here?”</a:t>
            </a:r>
            <a:endParaRPr lang="en-US" sz="3200"/>
          </a:p>
        </p:txBody>
      </p:sp>
      <p:sp>
        <p:nvSpPr>
          <p:cNvPr id="6" name="Text Box 5"/>
          <p:cNvSpPr txBox="1"/>
          <p:nvPr/>
        </p:nvSpPr>
        <p:spPr>
          <a:xfrm>
            <a:off x="-15912080" y="2671004"/>
            <a:ext cx="11066145" cy="583565"/>
          </a:xfrm>
          <a:prstGeom prst="rect">
            <a:avLst/>
          </a:prstGeom>
          <a:solidFill>
            <a:srgbClr val="FFF5C2"/>
          </a:solidFill>
        </p:spPr>
        <p:txBody>
          <a:bodyPr wrap="square" rtlCol="0" anchor="t">
            <a:spAutoFit/>
          </a:bodyPr>
          <a:lstStyle/>
          <a:p>
            <a:r>
              <a:rPr lang="en-US" sz="3200" b="1"/>
              <a:t>2.</a:t>
            </a:r>
            <a:r>
              <a:rPr lang="en-US" sz="3200"/>
              <a:t> </a:t>
            </a:r>
            <a:r>
              <a:rPr lang="en-US" sz="3200">
                <a:sym typeface="+mn-ea"/>
              </a:rPr>
              <a:t>Olivia asked the guide: “Do the people live on fishing?”</a:t>
            </a:r>
            <a:endParaRPr lang="en-US" sz="3200"/>
          </a:p>
        </p:txBody>
      </p:sp>
      <p:sp>
        <p:nvSpPr>
          <p:cNvPr id="18" name="Text Box 17"/>
          <p:cNvSpPr txBox="1"/>
          <p:nvPr/>
        </p:nvSpPr>
        <p:spPr>
          <a:xfrm>
            <a:off x="18110585" y="1824549"/>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3" name="Text Box 22"/>
          <p:cNvSpPr txBox="1"/>
          <p:nvPr/>
        </p:nvSpPr>
        <p:spPr>
          <a:xfrm>
            <a:off x="18110585" y="4021649"/>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 name="Text Box 1"/>
          <p:cNvSpPr txBox="1"/>
          <p:nvPr/>
        </p:nvSpPr>
        <p:spPr>
          <a:xfrm>
            <a:off x="38100" y="1234634"/>
            <a:ext cx="11688445" cy="646331"/>
          </a:xfrm>
          <a:prstGeom prst="rect">
            <a:avLst/>
          </a:prstGeom>
          <a:noFill/>
        </p:spPr>
        <p:txBody>
          <a:bodyPr wrap="square" rtlCol="0" anchor="t">
            <a:spAutoFit/>
          </a:bodyPr>
          <a:lstStyle/>
          <a:p>
            <a:r>
              <a:rPr lang="en-US" sz="3600" b="1" dirty="0"/>
              <a:t>1</a:t>
            </a:r>
            <a:r>
              <a:rPr lang="en-US" sz="3600" dirty="0"/>
              <a:t>. I met a woman. Her husband is a famous linguist</a:t>
            </a:r>
          </a:p>
        </p:txBody>
      </p:sp>
      <p:sp>
        <p:nvSpPr>
          <p:cNvPr id="3" name="TextBox 11"/>
          <p:cNvSpPr txBox="1"/>
          <p:nvPr/>
        </p:nvSpPr>
        <p:spPr>
          <a:xfrm>
            <a:off x="554740" y="673929"/>
            <a:ext cx="1998345" cy="646331"/>
          </a:xfrm>
          <a:prstGeom prst="rect">
            <a:avLst/>
          </a:prstGeom>
          <a:noFill/>
          <a:effectLst/>
        </p:spPr>
        <p:txBody>
          <a:bodyPr wrap="square" rtlCol="0">
            <a:spAutoFit/>
          </a:bodyPr>
          <a:lstStyle/>
          <a:p>
            <a:pPr algn="just"/>
            <a:r>
              <a:rPr lang="en-US" sz="3600" b="1" dirty="0">
                <a:solidFill>
                  <a:srgbClr val="C00000"/>
                </a:solidFill>
                <a:effectLst>
                  <a:glow rad="88900">
                    <a:schemeClr val="bg1"/>
                  </a:glow>
                </a:effectLst>
                <a:cs typeface="Arial" panose="020B0604020202020204" pitchFamily="34" charset="0"/>
              </a:rPr>
              <a:t>Ex:</a:t>
            </a:r>
          </a:p>
        </p:txBody>
      </p:sp>
      <p:sp>
        <p:nvSpPr>
          <p:cNvPr id="8" name="Text Box 7"/>
          <p:cNvSpPr txBox="1"/>
          <p:nvPr/>
        </p:nvSpPr>
        <p:spPr>
          <a:xfrm>
            <a:off x="-5080" y="2011865"/>
            <a:ext cx="11650345" cy="646331"/>
          </a:xfrm>
          <a:prstGeom prst="rect">
            <a:avLst/>
          </a:prstGeom>
          <a:noFill/>
          <a:extLst/>
        </p:spPr>
        <p:txBody>
          <a:bodyPr wrap="square" rtlCol="0" anchor="t">
            <a:spAutoFit/>
          </a:bodyPr>
          <a:lstStyle/>
          <a:p>
            <a:r>
              <a:rPr lang="en-US" sz="3600" b="1" dirty="0"/>
              <a:t>=&gt;................................................................................</a:t>
            </a:r>
            <a:endParaRPr lang="en-US" sz="3600" dirty="0"/>
          </a:p>
        </p:txBody>
      </p:sp>
      <p:sp>
        <p:nvSpPr>
          <p:cNvPr id="24" name="Text Box 23"/>
          <p:cNvSpPr txBox="1"/>
          <p:nvPr/>
        </p:nvSpPr>
        <p:spPr>
          <a:xfrm>
            <a:off x="527807" y="1845520"/>
            <a:ext cx="7449185" cy="710565"/>
          </a:xfrm>
          <a:prstGeom prst="rect">
            <a:avLst/>
          </a:prstGeom>
          <a:noFill/>
        </p:spPr>
        <p:txBody>
          <a:bodyPr wrap="none" rtlCol="0" anchor="t">
            <a:noAutofit/>
          </a:bodyPr>
          <a:lstStyle/>
          <a:p>
            <a:r>
              <a:rPr lang="en-US" sz="3600" b="1" dirty="0">
                <a:ln>
                  <a:noFill/>
                </a:ln>
                <a:solidFill>
                  <a:srgbClr val="FF0000"/>
                </a:solidFill>
                <a:latin typeface="Calibri" panose="020F0502020204030204" pitchFamily="34" charset="0"/>
                <a:cs typeface="Calibri" panose="020F0502020204030204" pitchFamily="34" charset="0"/>
              </a:rPr>
              <a:t>I met a woman</a:t>
            </a:r>
            <a:r>
              <a:rPr lang="en-US" sz="3600" b="1" dirty="0">
                <a:ln>
                  <a:noFill/>
                </a:ln>
                <a:solidFill>
                  <a:srgbClr val="FF0000"/>
                </a:solidFill>
                <a:highlight>
                  <a:srgbClr val="FFFF00"/>
                </a:highlight>
                <a:latin typeface="Calibri" panose="020F0502020204030204" pitchFamily="34" charset="0"/>
                <a:cs typeface="Calibri" panose="020F0502020204030204" pitchFamily="34" charset="0"/>
              </a:rPr>
              <a:t> whose husband i</a:t>
            </a:r>
            <a:r>
              <a:rPr lang="en-US" sz="3600" b="1" dirty="0">
                <a:ln>
                  <a:noFill/>
                </a:ln>
                <a:solidFill>
                  <a:srgbClr val="FF0000"/>
                </a:solidFill>
                <a:latin typeface="Calibri" panose="020F0502020204030204" pitchFamily="34" charset="0"/>
                <a:cs typeface="Calibri" panose="020F0502020204030204" pitchFamily="34" charset="0"/>
              </a:rPr>
              <a:t>s a famous linguist. </a:t>
            </a:r>
          </a:p>
        </p:txBody>
      </p:sp>
      <p:sp>
        <p:nvSpPr>
          <p:cNvPr id="21" name="Text Box 20"/>
          <p:cNvSpPr txBox="1"/>
          <p:nvPr/>
        </p:nvSpPr>
        <p:spPr>
          <a:xfrm>
            <a:off x="43262" y="2725296"/>
            <a:ext cx="11688445" cy="1200329"/>
          </a:xfrm>
          <a:prstGeom prst="rect">
            <a:avLst/>
          </a:prstGeom>
          <a:noFill/>
        </p:spPr>
        <p:txBody>
          <a:bodyPr wrap="square" rtlCol="0" anchor="t">
            <a:spAutoFit/>
          </a:bodyPr>
          <a:lstStyle/>
          <a:p>
            <a:r>
              <a:rPr lang="en-US" sz="3600" b="1" dirty="0"/>
              <a:t>2</a:t>
            </a:r>
            <a:r>
              <a:rPr lang="en-US" sz="3600" dirty="0"/>
              <a:t>. My friend’s father gave us the tickets. He owns a travel agency</a:t>
            </a:r>
          </a:p>
        </p:txBody>
      </p:sp>
      <p:sp>
        <p:nvSpPr>
          <p:cNvPr id="22" name="Text Box 21"/>
          <p:cNvSpPr txBox="1"/>
          <p:nvPr/>
        </p:nvSpPr>
        <p:spPr>
          <a:xfrm>
            <a:off x="10545" y="4080727"/>
            <a:ext cx="11650345" cy="646331"/>
          </a:xfrm>
          <a:prstGeom prst="rect">
            <a:avLst/>
          </a:prstGeom>
          <a:noFill/>
          <a:extLst/>
        </p:spPr>
        <p:txBody>
          <a:bodyPr wrap="square" rtlCol="0" anchor="t">
            <a:spAutoFit/>
          </a:bodyPr>
          <a:lstStyle/>
          <a:p>
            <a:r>
              <a:rPr lang="en-US" sz="3600" b="1"/>
              <a:t>=&gt;................................................................................</a:t>
            </a:r>
            <a:endParaRPr lang="en-US" sz="3600"/>
          </a:p>
        </p:txBody>
      </p:sp>
      <p:cxnSp>
        <p:nvCxnSpPr>
          <p:cNvPr id="9" name="Straight Connector 8"/>
          <p:cNvCxnSpPr/>
          <p:nvPr/>
        </p:nvCxnSpPr>
        <p:spPr>
          <a:xfrm>
            <a:off x="636998" y="3308279"/>
            <a:ext cx="3051424" cy="722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a:off x="7577162" y="3269131"/>
            <a:ext cx="549696"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30" name="Text Box 29"/>
          <p:cNvSpPr txBox="1"/>
          <p:nvPr/>
        </p:nvSpPr>
        <p:spPr>
          <a:xfrm>
            <a:off x="2580640" y="4299144"/>
            <a:ext cx="5622290" cy="710565"/>
          </a:xfrm>
          <a:prstGeom prst="rect">
            <a:avLst/>
          </a:prstGeom>
          <a:noFill/>
        </p:spPr>
        <p:txBody>
          <a:bodyPr wrap="none" rtlCol="0" anchor="t">
            <a:noAutofit/>
          </a:bodyPr>
          <a:lstStyle/>
          <a:p>
            <a:endParaRPr lang="en-US" sz="3600" b="1">
              <a:ln>
                <a:noFill/>
              </a:ln>
              <a:solidFill>
                <a:srgbClr val="FF0000"/>
              </a:solidFill>
              <a:latin typeface="Calibri" panose="020F0502020204030204" pitchFamily="34" charset="0"/>
              <a:cs typeface="Calibri" panose="020F0502020204030204" pitchFamily="34" charset="0"/>
            </a:endParaRPr>
          </a:p>
        </p:txBody>
      </p:sp>
      <p:sp>
        <p:nvSpPr>
          <p:cNvPr id="31" name="Text Box 30"/>
          <p:cNvSpPr txBox="1"/>
          <p:nvPr/>
        </p:nvSpPr>
        <p:spPr>
          <a:xfrm>
            <a:off x="810645" y="3865462"/>
            <a:ext cx="10718800" cy="1200329"/>
          </a:xfrm>
          <a:prstGeom prst="rect">
            <a:avLst/>
          </a:prstGeom>
          <a:noFill/>
        </p:spPr>
        <p:txBody>
          <a:bodyPr wrap="square" rtlCol="0" anchor="t">
            <a:spAutoFit/>
          </a:bodyPr>
          <a:lstStyle/>
          <a:p>
            <a:r>
              <a:rPr lang="en-US" sz="3600" b="1" dirty="0">
                <a:ln>
                  <a:noFill/>
                </a:ln>
                <a:solidFill>
                  <a:srgbClr val="FF0000"/>
                </a:solidFill>
                <a:latin typeface="Calibri" panose="020F0502020204030204" pitchFamily="34" charset="0"/>
                <a:cs typeface="Calibri" panose="020F0502020204030204" pitchFamily="34" charset="0"/>
                <a:sym typeface="+mn-ea"/>
              </a:rPr>
              <a:t>My friend's father </a:t>
            </a:r>
            <a:r>
              <a:rPr lang="en-US" sz="3600" b="1" dirty="0">
                <a:ln>
                  <a:noFill/>
                </a:ln>
                <a:solidFill>
                  <a:srgbClr val="FF0000"/>
                </a:solidFill>
                <a:highlight>
                  <a:srgbClr val="FFFF00"/>
                </a:highlight>
                <a:latin typeface="Calibri" panose="020F0502020204030204" pitchFamily="34" charset="0"/>
                <a:cs typeface="Calibri" panose="020F0502020204030204" pitchFamily="34" charset="0"/>
                <a:sym typeface="+mn-ea"/>
              </a:rPr>
              <a:t>who owns</a:t>
            </a:r>
            <a:r>
              <a:rPr lang="en-US" sz="3600" b="1" dirty="0">
                <a:ln>
                  <a:noFill/>
                </a:ln>
                <a:solidFill>
                  <a:srgbClr val="FF0000"/>
                </a:solidFill>
                <a:latin typeface="Calibri" panose="020F0502020204030204" pitchFamily="34" charset="0"/>
                <a:cs typeface="Calibri" panose="020F0502020204030204" pitchFamily="34" charset="0"/>
                <a:sym typeface="+mn-ea"/>
              </a:rPr>
              <a:t> a travel agency gave us the tickets.</a:t>
            </a:r>
          </a:p>
        </p:txBody>
      </p:sp>
      <p:cxnSp>
        <p:nvCxnSpPr>
          <p:cNvPr id="32" name="Straight Connector 31"/>
          <p:cNvCxnSpPr/>
          <p:nvPr/>
        </p:nvCxnSpPr>
        <p:spPr>
          <a:xfrm>
            <a:off x="1908175" y="1737480"/>
            <a:ext cx="1418569"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nvCxnSpPr>
        <p:spPr>
          <a:xfrm>
            <a:off x="3595810" y="1711361"/>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5000"/>
                                  </p:iterate>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1"/>
                                        </p:tgtEl>
                                        <p:attrNameLst>
                                          <p:attrName>ppt_y</p:attrName>
                                        </p:attrNameLst>
                                      </p:cBhvr>
                                      <p:tavLst>
                                        <p:tav tm="0">
                                          <p:val>
                                            <p:strVal val="#ppt_y"/>
                                          </p:val>
                                        </p:tav>
                                        <p:tav tm="100000">
                                          <p:val>
                                            <p:strVal val="#ppt_y"/>
                                          </p:val>
                                        </p:tav>
                                      </p:tavLst>
                                    </p:anim>
                                    <p:anim calcmode="lin" valueType="num">
                                      <p:cBhvr>
                                        <p:cTn id="3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1"/>
                                        </p:tgtEl>
                                      </p:cBhvr>
                                    </p:animEffect>
                                  </p:childTnLst>
                                </p:cTn>
                              </p:par>
                              <p:par>
                                <p:cTn id="40" presetID="41" presetClass="entr" presetSubtype="0" fill="hold" grpId="0" nodeType="withEffect">
                                  <p:stCondLst>
                                    <p:cond delay="0"/>
                                  </p:stCondLst>
                                  <p:iterate type="lt">
                                    <p:tmPct val="5000"/>
                                  </p:iterate>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2"/>
                                        </p:tgtEl>
                                        <p:attrNameLst>
                                          <p:attrName>ppt_y</p:attrName>
                                        </p:attrNameLst>
                                      </p:cBhvr>
                                      <p:tavLst>
                                        <p:tav tm="0">
                                          <p:val>
                                            <p:strVal val="#ppt_y"/>
                                          </p:val>
                                        </p:tav>
                                        <p:tav tm="100000">
                                          <p:val>
                                            <p:strVal val="#ppt_y"/>
                                          </p:val>
                                        </p:tav>
                                      </p:tavLst>
                                    </p:anim>
                                    <p:anim calcmode="lin" valueType="num">
                                      <p:cBhvr>
                                        <p:cTn id="4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par>
                                <p:cTn id="52" presetID="16" presetClass="entr" presetSubtype="21"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24" grpId="0"/>
      <p:bldP spid="24" grpId="1"/>
      <p:bldP spid="21" grpId="0"/>
      <p:bldP spid="21" grpId="1"/>
      <p:bldP spid="22" grpId="0"/>
      <p:bldP spid="22" grpId="1"/>
      <p:bldP spid="30" grpId="1"/>
      <p:bldP spid="31" grpId="0"/>
      <p:bldP spid="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4190" y="267157"/>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 Combine the two sentences into one, using a relative pronoun. </a:t>
            </a:r>
          </a:p>
        </p:txBody>
      </p:sp>
      <p:sp>
        <p:nvSpPr>
          <p:cNvPr id="16" name="Rounded Rectangle 15"/>
          <p:cNvSpPr/>
          <p:nvPr/>
        </p:nvSpPr>
        <p:spPr>
          <a:xfrm>
            <a:off x="331523" y="25657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84308" y="15393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5" name="Text Box 4"/>
          <p:cNvSpPr txBox="1"/>
          <p:nvPr/>
        </p:nvSpPr>
        <p:spPr>
          <a:xfrm>
            <a:off x="-15807255" y="1394917"/>
            <a:ext cx="11066145" cy="583565"/>
          </a:xfrm>
          <a:prstGeom prst="rect">
            <a:avLst/>
          </a:prstGeom>
          <a:solidFill>
            <a:srgbClr val="FFF5C2"/>
          </a:solidFill>
        </p:spPr>
        <p:txBody>
          <a:bodyPr wrap="square" rtlCol="0" anchor="t">
            <a:spAutoFit/>
          </a:bodyPr>
          <a:lstStyle/>
          <a:p>
            <a:r>
              <a:rPr lang="en-US" sz="3200" b="1"/>
              <a:t>1.</a:t>
            </a:r>
            <a:r>
              <a:rPr lang="en-US" sz="3200"/>
              <a:t> </a:t>
            </a:r>
            <a:r>
              <a:rPr lang="en-US" sz="3200">
                <a:sym typeface="+mn-ea"/>
              </a:rPr>
              <a:t>The guide said to them: “Is it your first time here?”</a:t>
            </a:r>
            <a:endParaRPr lang="en-US" sz="3200"/>
          </a:p>
        </p:txBody>
      </p:sp>
      <p:sp>
        <p:nvSpPr>
          <p:cNvPr id="6" name="Text Box 5"/>
          <p:cNvSpPr txBox="1"/>
          <p:nvPr/>
        </p:nvSpPr>
        <p:spPr>
          <a:xfrm>
            <a:off x="-15850435" y="2824937"/>
            <a:ext cx="11066145" cy="583565"/>
          </a:xfrm>
          <a:prstGeom prst="rect">
            <a:avLst/>
          </a:prstGeom>
          <a:solidFill>
            <a:srgbClr val="FFF5C2"/>
          </a:solidFill>
        </p:spPr>
        <p:txBody>
          <a:bodyPr wrap="square" rtlCol="0" anchor="t">
            <a:spAutoFit/>
          </a:bodyPr>
          <a:lstStyle/>
          <a:p>
            <a:r>
              <a:rPr lang="en-US" sz="3200" b="1"/>
              <a:t>2.</a:t>
            </a:r>
            <a:r>
              <a:rPr lang="en-US" sz="3200"/>
              <a:t> </a:t>
            </a:r>
            <a:r>
              <a:rPr lang="en-US" sz="3200">
                <a:sym typeface="+mn-ea"/>
              </a:rPr>
              <a:t>Olivia asked the guide: “Do the people live on fishing?”</a:t>
            </a:r>
            <a:endParaRPr lang="en-US" sz="3200"/>
          </a:p>
        </p:txBody>
      </p:sp>
      <p:sp>
        <p:nvSpPr>
          <p:cNvPr id="18" name="Text Box 17"/>
          <p:cNvSpPr txBox="1"/>
          <p:nvPr/>
        </p:nvSpPr>
        <p:spPr>
          <a:xfrm>
            <a:off x="18172230" y="1978482"/>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3" name="Text Box 22"/>
          <p:cNvSpPr txBox="1"/>
          <p:nvPr/>
        </p:nvSpPr>
        <p:spPr>
          <a:xfrm>
            <a:off x="18172230" y="4175582"/>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 name="Text Box 1"/>
          <p:cNvSpPr txBox="1"/>
          <p:nvPr/>
        </p:nvSpPr>
        <p:spPr>
          <a:xfrm>
            <a:off x="46790" y="1027252"/>
            <a:ext cx="11688445" cy="1322070"/>
          </a:xfrm>
          <a:prstGeom prst="rect">
            <a:avLst/>
          </a:prstGeom>
          <a:noFill/>
        </p:spPr>
        <p:txBody>
          <a:bodyPr wrap="square" rtlCol="0" anchor="t">
            <a:spAutoFit/>
          </a:bodyPr>
          <a:lstStyle/>
          <a:p>
            <a:pPr algn="just"/>
            <a:r>
              <a:rPr lang="en-US" sz="4000" b="1" dirty="0"/>
              <a:t>3</a:t>
            </a:r>
            <a:r>
              <a:rPr lang="en-US" sz="4000" dirty="0"/>
              <a:t>. The grammar exercise was very complicated. Nobody could do it.</a:t>
            </a:r>
          </a:p>
        </p:txBody>
      </p:sp>
      <p:sp>
        <p:nvSpPr>
          <p:cNvPr id="8" name="Text Box 7"/>
          <p:cNvSpPr txBox="1"/>
          <p:nvPr/>
        </p:nvSpPr>
        <p:spPr>
          <a:xfrm>
            <a:off x="72190" y="2469337"/>
            <a:ext cx="11650345" cy="706755"/>
          </a:xfrm>
          <a:prstGeom prst="rect">
            <a:avLst/>
          </a:prstGeom>
          <a:noFill/>
          <a:extLst/>
        </p:spPr>
        <p:txBody>
          <a:bodyPr wrap="square" rtlCol="0" anchor="t">
            <a:spAutoFit/>
          </a:bodyPr>
          <a:lstStyle/>
          <a:p>
            <a:pPr algn="just"/>
            <a:r>
              <a:rPr lang="en-US" sz="4000" b="1" dirty="0"/>
              <a:t>=&gt;................................................................................</a:t>
            </a:r>
            <a:endParaRPr lang="en-US" sz="4000" dirty="0"/>
          </a:p>
        </p:txBody>
      </p:sp>
      <p:sp>
        <p:nvSpPr>
          <p:cNvPr id="24" name="Text Box 23"/>
          <p:cNvSpPr txBox="1"/>
          <p:nvPr/>
        </p:nvSpPr>
        <p:spPr>
          <a:xfrm>
            <a:off x="5312845" y="2445842"/>
            <a:ext cx="768985"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sp>
        <p:nvSpPr>
          <p:cNvPr id="21" name="Text Box 20"/>
          <p:cNvSpPr txBox="1"/>
          <p:nvPr/>
        </p:nvSpPr>
        <p:spPr>
          <a:xfrm>
            <a:off x="34090" y="3438347"/>
            <a:ext cx="11688445" cy="1322070"/>
          </a:xfrm>
          <a:prstGeom prst="rect">
            <a:avLst/>
          </a:prstGeom>
          <a:noFill/>
        </p:spPr>
        <p:txBody>
          <a:bodyPr wrap="square" rtlCol="0" anchor="t">
            <a:spAutoFit/>
          </a:bodyPr>
          <a:lstStyle/>
          <a:p>
            <a:pPr algn="just"/>
            <a:r>
              <a:rPr lang="en-US" sz="4000" b="1" dirty="0"/>
              <a:t>4</a:t>
            </a:r>
            <a:r>
              <a:rPr lang="en-US" sz="4000" dirty="0"/>
              <a:t>. I study English in a language school. It is in the </a:t>
            </a:r>
            <a:r>
              <a:rPr lang="en-US" sz="4000" dirty="0" err="1"/>
              <a:t>centre</a:t>
            </a:r>
            <a:r>
              <a:rPr lang="en-US" sz="4000" dirty="0"/>
              <a:t> of the city.</a:t>
            </a:r>
          </a:p>
        </p:txBody>
      </p:sp>
      <p:sp>
        <p:nvSpPr>
          <p:cNvPr id="22" name="Text Box 21"/>
          <p:cNvSpPr txBox="1"/>
          <p:nvPr/>
        </p:nvSpPr>
        <p:spPr>
          <a:xfrm>
            <a:off x="34090" y="4835982"/>
            <a:ext cx="11650345" cy="706755"/>
          </a:xfrm>
          <a:prstGeom prst="rect">
            <a:avLst/>
          </a:prstGeom>
          <a:noFill/>
          <a:extLst/>
        </p:spPr>
        <p:txBody>
          <a:bodyPr wrap="square" rtlCol="0" anchor="t">
            <a:spAutoFit/>
          </a:bodyPr>
          <a:lstStyle/>
          <a:p>
            <a:pPr algn="just"/>
            <a:r>
              <a:rPr lang="en-US" sz="4000" b="1"/>
              <a:t>=&gt;................................................................................</a:t>
            </a:r>
            <a:endParaRPr lang="en-US" sz="4000"/>
          </a:p>
        </p:txBody>
      </p:sp>
      <p:cxnSp>
        <p:nvCxnSpPr>
          <p:cNvPr id="9" name="Straight Connector 8"/>
          <p:cNvCxnSpPr/>
          <p:nvPr/>
        </p:nvCxnSpPr>
        <p:spPr>
          <a:xfrm>
            <a:off x="4089135" y="4047719"/>
            <a:ext cx="3688401"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a:off x="8010374" y="4029939"/>
            <a:ext cx="496627"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30" name="Text Box 29"/>
          <p:cNvSpPr txBox="1"/>
          <p:nvPr/>
        </p:nvSpPr>
        <p:spPr>
          <a:xfrm>
            <a:off x="2614730" y="4752162"/>
            <a:ext cx="5622290"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sp>
        <p:nvSpPr>
          <p:cNvPr id="31" name="Text Box 30"/>
          <p:cNvSpPr txBox="1"/>
          <p:nvPr/>
        </p:nvSpPr>
        <p:spPr>
          <a:xfrm>
            <a:off x="781343" y="4740463"/>
            <a:ext cx="10718800" cy="1200329"/>
          </a:xfrm>
          <a:prstGeom prst="rect">
            <a:avLst/>
          </a:prstGeom>
          <a:noFill/>
        </p:spPr>
        <p:txBody>
          <a:bodyPr wrap="square" rtlCol="0" anchor="t">
            <a:spAutoFit/>
          </a:bodyPr>
          <a:lstStyle/>
          <a:p>
            <a:r>
              <a:rPr lang="en-US" sz="3600" b="1" dirty="0">
                <a:ln>
                  <a:noFill/>
                </a:ln>
                <a:solidFill>
                  <a:srgbClr val="FF0000"/>
                </a:solidFill>
                <a:latin typeface="Calibri" panose="020F0502020204030204" pitchFamily="34" charset="0"/>
                <a:cs typeface="Calibri" panose="020F0502020204030204" pitchFamily="34" charset="0"/>
                <a:sym typeface="+mn-ea"/>
              </a:rPr>
              <a:t>I study English in a language </a:t>
            </a:r>
            <a:r>
              <a:rPr lang="en-US" sz="3600" b="1" dirty="0" err="1">
                <a:ln>
                  <a:noFill/>
                </a:ln>
                <a:solidFill>
                  <a:srgbClr val="FF0000"/>
                </a:solidFill>
                <a:latin typeface="Calibri" panose="020F0502020204030204" pitchFamily="34" charset="0"/>
                <a:cs typeface="Calibri" panose="020F0502020204030204" pitchFamily="34" charset="0"/>
                <a:sym typeface="+mn-ea"/>
              </a:rPr>
              <a:t>centre</a:t>
            </a:r>
            <a:r>
              <a:rPr lang="en-US" sz="3600" b="1" dirty="0">
                <a:ln>
                  <a:noFill/>
                </a:ln>
                <a:solidFill>
                  <a:srgbClr val="FF0000"/>
                </a:solidFill>
                <a:latin typeface="Calibri" panose="020F0502020204030204" pitchFamily="34" charset="0"/>
                <a:cs typeface="Calibri" panose="020F0502020204030204" pitchFamily="34" charset="0"/>
                <a:sym typeface="+mn-ea"/>
              </a:rPr>
              <a:t> </a:t>
            </a:r>
            <a:r>
              <a:rPr lang="en-US" sz="3600" b="1" dirty="0">
                <a:ln>
                  <a:noFill/>
                </a:ln>
                <a:solidFill>
                  <a:srgbClr val="FF0000"/>
                </a:solidFill>
                <a:highlight>
                  <a:srgbClr val="FFFF00"/>
                </a:highlight>
                <a:latin typeface="Calibri" panose="020F0502020204030204" pitchFamily="34" charset="0"/>
                <a:cs typeface="Calibri" panose="020F0502020204030204" pitchFamily="34" charset="0"/>
                <a:sym typeface="+mn-ea"/>
              </a:rPr>
              <a:t>which is</a:t>
            </a:r>
            <a:r>
              <a:rPr lang="en-US" sz="3600" b="1" dirty="0">
                <a:ln>
                  <a:noFill/>
                </a:ln>
                <a:solidFill>
                  <a:srgbClr val="FF0000"/>
                </a:solidFill>
                <a:latin typeface="Calibri" panose="020F0502020204030204" pitchFamily="34" charset="0"/>
                <a:cs typeface="Calibri" panose="020F0502020204030204" pitchFamily="34" charset="0"/>
                <a:sym typeface="+mn-ea"/>
              </a:rPr>
              <a:t> in the </a:t>
            </a:r>
            <a:r>
              <a:rPr lang="en-US" sz="3600" b="1" dirty="0" err="1">
                <a:ln>
                  <a:noFill/>
                </a:ln>
                <a:solidFill>
                  <a:srgbClr val="FF0000"/>
                </a:solidFill>
                <a:latin typeface="Calibri" panose="020F0502020204030204" pitchFamily="34" charset="0"/>
                <a:cs typeface="Calibri" panose="020F0502020204030204" pitchFamily="34" charset="0"/>
                <a:sym typeface="+mn-ea"/>
              </a:rPr>
              <a:t>centre</a:t>
            </a:r>
            <a:r>
              <a:rPr lang="en-US" sz="3600" b="1" dirty="0">
                <a:ln>
                  <a:noFill/>
                </a:ln>
                <a:solidFill>
                  <a:srgbClr val="FF0000"/>
                </a:solidFill>
                <a:latin typeface="Calibri" panose="020F0502020204030204" pitchFamily="34" charset="0"/>
                <a:cs typeface="Calibri" panose="020F0502020204030204" pitchFamily="34" charset="0"/>
                <a:sym typeface="+mn-ea"/>
              </a:rPr>
              <a:t> of the city.</a:t>
            </a:r>
          </a:p>
        </p:txBody>
      </p:sp>
      <p:cxnSp>
        <p:nvCxnSpPr>
          <p:cNvPr id="32" name="Straight Connector 31"/>
          <p:cNvCxnSpPr/>
          <p:nvPr/>
        </p:nvCxnSpPr>
        <p:spPr>
          <a:xfrm flipV="1">
            <a:off x="664645" y="1613043"/>
            <a:ext cx="4431337" cy="263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nvCxnSpPr>
        <p:spPr>
          <a:xfrm>
            <a:off x="1921267" y="2215809"/>
            <a:ext cx="575353"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7" name="Text Box 6"/>
          <p:cNvSpPr txBox="1"/>
          <p:nvPr/>
        </p:nvSpPr>
        <p:spPr>
          <a:xfrm>
            <a:off x="384308" y="2287727"/>
            <a:ext cx="10718800" cy="1200329"/>
          </a:xfrm>
          <a:prstGeom prst="rect">
            <a:avLst/>
          </a:prstGeom>
          <a:noFill/>
        </p:spPr>
        <p:txBody>
          <a:bodyPr wrap="square" rtlCol="0" anchor="t">
            <a:spAutoFit/>
          </a:bodyPr>
          <a:lstStyle/>
          <a:p>
            <a:pPr algn="ctr"/>
            <a:r>
              <a:rPr lang="en-US" sz="3600" b="1" dirty="0">
                <a:ln>
                  <a:noFill/>
                </a:ln>
                <a:solidFill>
                  <a:srgbClr val="FF0000"/>
                </a:solidFill>
                <a:latin typeface="Calibri" panose="020F0502020204030204" pitchFamily="34" charset="0"/>
                <a:cs typeface="Calibri" panose="020F0502020204030204" pitchFamily="34" charset="0"/>
                <a:sym typeface="+mn-ea"/>
              </a:rPr>
              <a:t>The grammar exercise </a:t>
            </a:r>
            <a:r>
              <a:rPr lang="en-US" sz="3600" b="1" dirty="0">
                <a:ln>
                  <a:noFill/>
                </a:ln>
                <a:solidFill>
                  <a:srgbClr val="FF0000"/>
                </a:solidFill>
                <a:highlight>
                  <a:srgbClr val="FFFF00"/>
                </a:highlight>
                <a:latin typeface="Calibri" panose="020F0502020204030204" pitchFamily="34" charset="0"/>
                <a:cs typeface="Calibri" panose="020F0502020204030204" pitchFamily="34" charset="0"/>
                <a:sym typeface="+mn-ea"/>
              </a:rPr>
              <a:t>(which) </a:t>
            </a:r>
            <a:r>
              <a:rPr lang="en-US" sz="3600" b="1" dirty="0">
                <a:ln>
                  <a:noFill/>
                </a:ln>
                <a:solidFill>
                  <a:srgbClr val="FF0000"/>
                </a:solidFill>
                <a:latin typeface="Calibri" panose="020F0502020204030204" pitchFamily="34" charset="0"/>
                <a:cs typeface="Calibri" panose="020F0502020204030204" pitchFamily="34" charset="0"/>
                <a:sym typeface="+mn-ea"/>
              </a:rPr>
              <a:t>nobody could do was very complicated.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anim calcmode="lin" valueType="num">
                                      <p:cBhvr>
                                        <p:cTn id="2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1"/>
                                        </p:tgtEl>
                                      </p:cBhvr>
                                    </p:animEffect>
                                  </p:childTnLst>
                                </p:cTn>
                              </p:par>
                              <p:par>
                                <p:cTn id="26" presetID="41" presetClass="entr" presetSubtype="0" fill="hold" grpId="0" nodeType="withEffect">
                                  <p:stCondLst>
                                    <p:cond delay="0"/>
                                  </p:stCondLst>
                                  <p:iterate type="lt">
                                    <p:tmPct val="5000"/>
                                  </p:iterate>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
                                        </p:tgtEl>
                                        <p:attrNameLst>
                                          <p:attrName>ppt_y</p:attrName>
                                        </p:attrNameLst>
                                      </p:cBhvr>
                                      <p:tavLst>
                                        <p:tav tm="0">
                                          <p:val>
                                            <p:strVal val="#ppt_y"/>
                                          </p:val>
                                        </p:tav>
                                        <p:tav tm="100000">
                                          <p:val>
                                            <p:strVal val="#ppt_y"/>
                                          </p:val>
                                        </p:tav>
                                      </p:tavLst>
                                    </p:anim>
                                    <p:anim calcmode="lin" valueType="num">
                                      <p:cBhvr>
                                        <p:cTn id="3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par>
                                <p:cTn id="38" presetID="16" presetClass="entr" presetSubtype="2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24" grpId="1"/>
      <p:bldP spid="21" grpId="0"/>
      <p:bldP spid="21" grpId="1"/>
      <p:bldP spid="22" grpId="0"/>
      <p:bldP spid="22" grpId="1"/>
      <p:bldP spid="30" grpId="1"/>
      <p:bldP spid="31" grpId="0"/>
      <p:bldP spid="31"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p:cNvSpPr/>
          <p:nvPr/>
        </p:nvSpPr>
        <p:spPr>
          <a:xfrm flipV="1">
            <a:off x="-1172" y="-6232"/>
            <a:ext cx="12192000" cy="860997"/>
          </a:xfrm>
          <a:prstGeom prst="round1Rect">
            <a:avLst/>
          </a:prstGeom>
          <a:solidFill>
            <a:schemeClr val="accent5">
              <a:alpha val="5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47790" y="94551"/>
            <a:ext cx="2787075" cy="584775"/>
          </a:xfrm>
          <a:prstGeom prst="rect">
            <a:avLst/>
          </a:prstGeom>
          <a:noFill/>
          <a:effectLst/>
        </p:spPr>
        <p:txBody>
          <a:bodyPr wrap="square" rtlCol="0">
            <a:spAutoFit/>
          </a:bodyPr>
          <a:lstStyle/>
          <a:p>
            <a:pPr marL="571500" indent="-571500">
              <a:buFont typeface="Wingdings" panose="05000000000000000000" pitchFamily="2" charset="2"/>
              <a:buChar char="v"/>
            </a:pP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sp>
        <p:nvSpPr>
          <p:cNvPr id="5" name="TextBox 20"/>
          <p:cNvSpPr txBox="1"/>
          <p:nvPr/>
        </p:nvSpPr>
        <p:spPr>
          <a:xfrm>
            <a:off x="3977392" y="1031107"/>
            <a:ext cx="2905188" cy="642926"/>
          </a:xfrm>
          <a:prstGeom prst="rect">
            <a:avLst/>
          </a:prstGeom>
          <a:solidFill>
            <a:schemeClr val="accent2">
              <a:lumMod val="40000"/>
              <a:lumOff val="60000"/>
            </a:schemeClr>
          </a:solidFill>
        </p:spPr>
        <p:txBody>
          <a:bodyPr wrap="square">
            <a:noAutofit/>
          </a:bodyPr>
          <a:lstStyle/>
          <a:p>
            <a:pPr algn="just">
              <a:lnSpc>
                <a:spcPct val="100000"/>
              </a:lnSpc>
            </a:pPr>
            <a:r>
              <a:rPr lang="en-US" sz="3600" b="1" dirty="0">
                <a:solidFill>
                  <a:srgbClr val="0070C0"/>
                </a:solidFill>
              </a:rPr>
              <a:t>*</a:t>
            </a:r>
            <a:r>
              <a:rPr lang="en-US" sz="3600" b="1" dirty="0" smtClean="0">
                <a:solidFill>
                  <a:srgbClr val="0070C0"/>
                </a:solidFill>
              </a:rPr>
              <a:t> Matching</a:t>
            </a:r>
            <a:endParaRPr lang="en-US" sz="3600" b="1"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9964528"/>
              </p:ext>
            </p:extLst>
          </p:nvPr>
        </p:nvGraphicFramePr>
        <p:xfrm>
          <a:off x="260798" y="1850375"/>
          <a:ext cx="11557575" cy="3655988"/>
        </p:xfrm>
        <a:graphic>
          <a:graphicData uri="http://schemas.openxmlformats.org/drawingml/2006/table">
            <a:tbl>
              <a:tblPr firstRow="1" bandRow="1">
                <a:tableStyleId>{5C22544A-7EE6-4342-B048-85BDC9FD1C3A}</a:tableStyleId>
              </a:tblPr>
              <a:tblGrid>
                <a:gridCol w="3062505">
                  <a:extLst>
                    <a:ext uri="{9D8B030D-6E8A-4147-A177-3AD203B41FA5}">
                      <a16:colId xmlns:a16="http://schemas.microsoft.com/office/drawing/2014/main" val="3386004659"/>
                    </a:ext>
                  </a:extLst>
                </a:gridCol>
                <a:gridCol w="8495070">
                  <a:extLst>
                    <a:ext uri="{9D8B030D-6E8A-4147-A177-3AD203B41FA5}">
                      <a16:colId xmlns:a16="http://schemas.microsoft.com/office/drawing/2014/main" val="3232258280"/>
                    </a:ext>
                  </a:extLst>
                </a:gridCol>
              </a:tblGrid>
              <a:tr h="492055">
                <a:tc>
                  <a:txBody>
                    <a:bodyPr/>
                    <a:lstStyle/>
                    <a:p>
                      <a:pPr algn="ctr"/>
                      <a:r>
                        <a:rPr lang="en-US" sz="2800" b="1" dirty="0" smtClean="0">
                          <a:latin typeface="Times" panose="02020603050405020304" pitchFamily="18" charset="0"/>
                          <a:cs typeface="Times" panose="02020603050405020304" pitchFamily="18" charset="0"/>
                        </a:rPr>
                        <a:t>A</a:t>
                      </a:r>
                      <a:endParaRPr lang="en-US" sz="2800" b="1" dirty="0">
                        <a:latin typeface="Times" panose="02020603050405020304" pitchFamily="18" charset="0"/>
                        <a:cs typeface="Times" panose="02020603050405020304" pitchFamily="18" charset="0"/>
                      </a:endParaRPr>
                    </a:p>
                  </a:txBody>
                  <a:tcPr/>
                </a:tc>
                <a:tc>
                  <a:txBody>
                    <a:bodyPr/>
                    <a:lstStyle/>
                    <a:p>
                      <a:pPr algn="ctr"/>
                      <a:r>
                        <a:rPr lang="en-US" sz="2800" b="1" dirty="0" smtClean="0">
                          <a:latin typeface="Times" panose="02020603050405020304" pitchFamily="18" charset="0"/>
                          <a:cs typeface="Times" panose="02020603050405020304" pitchFamily="18" charset="0"/>
                        </a:rPr>
                        <a:t>B</a:t>
                      </a:r>
                      <a:endParaRPr lang="en-US" sz="2800" b="1"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000459903"/>
                  </a:ext>
                </a:extLst>
              </a:tr>
              <a:tr h="897277">
                <a:tc>
                  <a:txBody>
                    <a:bodyPr/>
                    <a:lstStyle/>
                    <a:p>
                      <a:r>
                        <a:rPr lang="en-US" sz="2800" b="0" dirty="0" smtClean="0">
                          <a:latin typeface="Times" panose="02020603050405020304" pitchFamily="18" charset="0"/>
                          <a:cs typeface="Times" panose="02020603050405020304" pitchFamily="18" charset="0"/>
                        </a:rPr>
                        <a:t>1. The book, </a:t>
                      </a:r>
                      <a:endParaRPr lang="en-US" sz="2800" b="0" dirty="0">
                        <a:latin typeface="Times" panose="02020603050405020304" pitchFamily="18" charset="0"/>
                        <a:cs typeface="Times" panose="02020603050405020304" pitchFamily="18" charset="0"/>
                      </a:endParaRPr>
                    </a:p>
                  </a:txBody>
                  <a:tcPr/>
                </a:tc>
                <a:tc>
                  <a:txBody>
                    <a:bodyPr/>
                    <a:lstStyle/>
                    <a:p>
                      <a:pPr marL="0" marR="0">
                        <a:spcBef>
                          <a:spcPts val="0"/>
                        </a:spcBef>
                        <a:spcAft>
                          <a:spcPts val="0"/>
                        </a:spcAft>
                      </a:pPr>
                      <a:r>
                        <a:rPr lang="en-US" sz="2800" b="0" dirty="0" smtClean="0">
                          <a:solidFill>
                            <a:srgbClr val="C00000"/>
                          </a:solidFill>
                          <a:effectLst/>
                          <a:latin typeface="Times" panose="02020603050405020304" pitchFamily="18" charset="0"/>
                          <a:ea typeface="Times New Roman" panose="02020603050405020304" pitchFamily="18" charset="0"/>
                          <a:cs typeface="Times" panose="02020603050405020304" pitchFamily="18" charset="0"/>
                        </a:rPr>
                        <a:t>a.</a:t>
                      </a:r>
                      <a:r>
                        <a:rPr lang="en-US" sz="2800" b="0" baseline="0" dirty="0" smtClean="0">
                          <a:solidFill>
                            <a:srgbClr val="C00000"/>
                          </a:solidFill>
                          <a:effectLst/>
                          <a:latin typeface="Times" panose="02020603050405020304" pitchFamily="18" charset="0"/>
                          <a:ea typeface="Times New Roman" panose="02020603050405020304" pitchFamily="18" charset="0"/>
                          <a:cs typeface="Times" panose="02020603050405020304" pitchFamily="18" charset="0"/>
                        </a:rPr>
                        <a:t> </a:t>
                      </a:r>
                      <a:r>
                        <a:rPr lang="en-US" sz="2800" b="0" dirty="0" smtClean="0">
                          <a:effectLst/>
                          <a:latin typeface="Times" panose="02020603050405020304" pitchFamily="18" charset="0"/>
                          <a:ea typeface="Times New Roman" panose="02020603050405020304" pitchFamily="18" charset="0"/>
                          <a:cs typeface="Times" panose="02020603050405020304" pitchFamily="18" charset="0"/>
                        </a:rPr>
                        <a:t>who teaches English at my school is very helpful. </a:t>
                      </a:r>
                    </a:p>
                  </a:txBody>
                  <a:tcPr/>
                </a:tc>
                <a:extLst>
                  <a:ext uri="{0D108BD9-81ED-4DB2-BD59-A6C34878D82A}">
                    <a16:rowId xmlns:a16="http://schemas.microsoft.com/office/drawing/2014/main" val="2120353552"/>
                  </a:ext>
                </a:extLst>
              </a:tr>
              <a:tr h="696588">
                <a:tc>
                  <a:txBody>
                    <a:bodyPr/>
                    <a:lstStyle/>
                    <a:p>
                      <a:r>
                        <a:rPr lang="en-US" sz="2800" b="0" u="none" dirty="0" smtClean="0">
                          <a:effectLst/>
                          <a:latin typeface="Times" panose="02020603050405020304" pitchFamily="18" charset="0"/>
                          <a:ea typeface="Times New Roman" panose="02020603050405020304" pitchFamily="18" charset="0"/>
                          <a:cs typeface="Times" panose="02020603050405020304" pitchFamily="18" charset="0"/>
                        </a:rPr>
                        <a:t>2. The teacher</a:t>
                      </a:r>
                      <a:endParaRPr lang="en-US" sz="2800" b="0" u="none" dirty="0">
                        <a:latin typeface="Times" panose="02020603050405020304" pitchFamily="18" charset="0"/>
                        <a:cs typeface="Times"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Times" panose="02020603050405020304" pitchFamily="18" charset="0"/>
                          <a:ea typeface="+mn-ea"/>
                          <a:cs typeface="Times" panose="02020603050405020304" pitchFamily="18" charset="0"/>
                        </a:rPr>
                        <a:t>b. </a:t>
                      </a:r>
                      <a:r>
                        <a:rPr kumimoji="0" lang="en-US" sz="2800" b="0" i="0" u="none" strike="noStrike" kern="1200" cap="none" spc="0" normalizeH="0" baseline="0" noProof="0" dirty="0" smtClean="0">
                          <a:ln>
                            <a:noFill/>
                          </a:ln>
                          <a:solidFill>
                            <a:srgbClr val="333333"/>
                          </a:solidFill>
                          <a:effectLst/>
                          <a:uLnTx/>
                          <a:uFillTx/>
                          <a:latin typeface="Times" panose="02020603050405020304" pitchFamily="18" charset="0"/>
                          <a:ea typeface="+mn-ea"/>
                          <a:cs typeface="Times" panose="02020603050405020304" pitchFamily="18" charset="0"/>
                        </a:rPr>
                        <a:t>w</a:t>
                      </a:r>
                      <a:r>
                        <a:rPr lang="en-US" sz="2800" dirty="0" err="1" smtClean="0">
                          <a:solidFill>
                            <a:srgbClr val="333333"/>
                          </a:solidFill>
                          <a:latin typeface="Times" panose="02020603050405020304" pitchFamily="18" charset="0"/>
                          <a:cs typeface="Times" panose="02020603050405020304" pitchFamily="18" charset="0"/>
                        </a:rPr>
                        <a:t>hich</a:t>
                      </a:r>
                      <a:r>
                        <a:rPr lang="en-US" sz="2800" b="0" baseline="0" dirty="0" smtClean="0">
                          <a:solidFill>
                            <a:schemeClr val="dk1"/>
                          </a:solidFill>
                          <a:latin typeface="Times" panose="02020603050405020304" pitchFamily="18" charset="0"/>
                          <a:cs typeface="Times"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panose="02020603050405020304" pitchFamily="18" charset="0"/>
                          <a:ea typeface="+mn-ea"/>
                          <a:cs typeface="Times" panose="02020603050405020304" pitchFamily="18" charset="0"/>
                        </a:rPr>
                        <a:t>offers language resources</a:t>
                      </a:r>
                      <a:r>
                        <a:rPr kumimoji="0" lang="en-US" sz="2800" b="0" i="0" u="none" strike="noStrike" kern="1200" cap="none" spc="0" normalizeH="0" baseline="0" noProof="0" dirty="0" smtClean="0">
                          <a:ln>
                            <a:noFill/>
                          </a:ln>
                          <a:solidFill>
                            <a:srgbClr val="333333"/>
                          </a:solidFill>
                          <a:effectLst/>
                          <a:uLnTx/>
                          <a:uFillTx/>
                          <a:latin typeface="Times" panose="02020603050405020304" pitchFamily="18" charset="0"/>
                          <a:ea typeface="+mn-ea"/>
                          <a:cs typeface="Times" panose="02020603050405020304" pitchFamily="18" charset="0"/>
                        </a:rPr>
                        <a:t> is user-friendly.</a:t>
                      </a:r>
                      <a:endParaRPr kumimoji="0" lang="en-US" sz="2800" b="0" i="0" u="none" strike="noStrike" kern="1200" cap="none" spc="0" normalizeH="0" baseline="0" noProof="0" dirty="0" smtClean="0">
                        <a:ln>
                          <a:noFill/>
                        </a:ln>
                        <a:solidFill>
                          <a:prstClr val="black"/>
                        </a:solidFill>
                        <a:effectLst/>
                        <a:uLnTx/>
                        <a:uFillTx/>
                        <a:latin typeface="Times" panose="02020603050405020304" pitchFamily="18" charset="0"/>
                        <a:ea typeface="+mn-ea"/>
                        <a:cs typeface="Times" panose="02020603050405020304" pitchFamily="18" charset="0"/>
                      </a:endParaRPr>
                    </a:p>
                  </a:txBody>
                  <a:tcPr/>
                </a:tc>
                <a:extLst>
                  <a:ext uri="{0D108BD9-81ED-4DB2-BD59-A6C34878D82A}">
                    <a16:rowId xmlns:a16="http://schemas.microsoft.com/office/drawing/2014/main" val="3901445324"/>
                  </a:ext>
                </a:extLst>
              </a:tr>
              <a:tr h="646686">
                <a:tc>
                  <a:txBody>
                    <a:bodyPr/>
                    <a:lstStyle/>
                    <a:p>
                      <a:r>
                        <a:rPr lang="en-US" sz="2800" dirty="0" smtClean="0">
                          <a:solidFill>
                            <a:srgbClr val="333333"/>
                          </a:solidFill>
                          <a:latin typeface="Times" panose="02020603050405020304" pitchFamily="18" charset="0"/>
                          <a:cs typeface="Times" panose="02020603050405020304" pitchFamily="18" charset="0"/>
                        </a:rPr>
                        <a:t>3.The website</a:t>
                      </a:r>
                      <a:endParaRPr lang="en-US" sz="2800" b="0" dirty="0">
                        <a:latin typeface="Times" panose="02020603050405020304" pitchFamily="18" charset="0"/>
                        <a:cs typeface="Times"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C00000"/>
                          </a:solidFill>
                          <a:effectLst/>
                          <a:uLnTx/>
                          <a:uFillTx/>
                          <a:latin typeface="Times" panose="02020603050405020304" pitchFamily="18" charset="0"/>
                          <a:ea typeface="+mn-ea"/>
                          <a:cs typeface="Times" panose="02020603050405020304" pitchFamily="18" charset="0"/>
                        </a:rPr>
                        <a:t>c. </a:t>
                      </a:r>
                      <a:r>
                        <a:rPr kumimoji="0" lang="en-US" sz="2800" b="0" i="0" u="none" strike="noStrike" kern="1200" cap="none" spc="0" normalizeH="0" baseline="0" noProof="0" dirty="0" smtClean="0">
                          <a:ln>
                            <a:noFill/>
                          </a:ln>
                          <a:solidFill>
                            <a:prstClr val="black"/>
                          </a:solidFill>
                          <a:effectLst/>
                          <a:uLnTx/>
                          <a:uFillTx/>
                          <a:latin typeface="Times" panose="02020603050405020304" pitchFamily="18" charset="0"/>
                          <a:ea typeface="+mn-ea"/>
                          <a:cs typeface="Times" panose="02020603050405020304" pitchFamily="18" charset="0"/>
                        </a:rPr>
                        <a:t>whose birthday is next week, is throwing a party.</a:t>
                      </a:r>
                    </a:p>
                  </a:txBody>
                  <a:tcPr/>
                </a:tc>
                <a:extLst>
                  <a:ext uri="{0D108BD9-81ED-4DB2-BD59-A6C34878D82A}">
                    <a16:rowId xmlns:a16="http://schemas.microsoft.com/office/drawing/2014/main" val="1103444698"/>
                  </a:ext>
                </a:extLst>
              </a:tr>
              <a:tr h="897277">
                <a:tc>
                  <a:txBody>
                    <a:bodyPr/>
                    <a:lstStyle/>
                    <a:p>
                      <a:r>
                        <a:rPr kumimoji="0" lang="en-US" sz="2800" b="0" i="0" u="none" strike="noStrike" kern="1200" cap="none" spc="0" normalizeH="0" baseline="0" noProof="0" dirty="0" smtClean="0">
                          <a:ln>
                            <a:noFill/>
                          </a:ln>
                          <a:solidFill>
                            <a:prstClr val="black"/>
                          </a:solidFill>
                          <a:effectLst/>
                          <a:uLnTx/>
                          <a:uFillTx/>
                          <a:latin typeface="Times" panose="02020603050405020304" pitchFamily="18" charset="0"/>
                          <a:ea typeface="+mn-ea"/>
                          <a:cs typeface="Times" panose="02020603050405020304" pitchFamily="18" charset="0"/>
                        </a:rPr>
                        <a:t>4. My friend Sarah, </a:t>
                      </a:r>
                      <a:endParaRPr lang="en-US" sz="2800" b="0" dirty="0">
                        <a:latin typeface="Times" panose="02020603050405020304" pitchFamily="18" charset="0"/>
                        <a:cs typeface="Times" panose="02020603050405020304" pitchFamily="18" charset="0"/>
                      </a:endParaRPr>
                    </a:p>
                  </a:txBody>
                  <a:tcPr/>
                </a:tc>
                <a:tc>
                  <a:txBody>
                    <a:bodyPr/>
                    <a:lstStyle/>
                    <a:p>
                      <a:r>
                        <a:rPr lang="en-US" sz="2800" b="0" dirty="0" smtClean="0">
                          <a:solidFill>
                            <a:srgbClr val="C00000"/>
                          </a:solidFill>
                          <a:latin typeface="Times" panose="02020603050405020304" pitchFamily="18" charset="0"/>
                          <a:cs typeface="Times" panose="02020603050405020304" pitchFamily="18" charset="0"/>
                        </a:rPr>
                        <a:t>d. </a:t>
                      </a:r>
                      <a:r>
                        <a:rPr lang="en-US" sz="2800" b="0" dirty="0" smtClean="0">
                          <a:latin typeface="Times" panose="02020603050405020304" pitchFamily="18" charset="0"/>
                          <a:cs typeface="Times" panose="02020603050405020304" pitchFamily="18" charset="0"/>
                        </a:rPr>
                        <a:t>which I borrowed from the library, is fascinating.</a:t>
                      </a:r>
                    </a:p>
                  </a:txBody>
                  <a:tcPr/>
                </a:tc>
                <a:extLst>
                  <a:ext uri="{0D108BD9-81ED-4DB2-BD59-A6C34878D82A}">
                    <a16:rowId xmlns:a16="http://schemas.microsoft.com/office/drawing/2014/main" val="857679999"/>
                  </a:ext>
                </a:extLst>
              </a:tr>
            </a:tbl>
          </a:graphicData>
        </a:graphic>
      </p:graphicFrame>
      <p:sp>
        <p:nvSpPr>
          <p:cNvPr id="12" name="TextBox 11"/>
          <p:cNvSpPr txBox="1"/>
          <p:nvPr/>
        </p:nvSpPr>
        <p:spPr>
          <a:xfrm>
            <a:off x="2202427" y="5740260"/>
            <a:ext cx="6292644" cy="584775"/>
          </a:xfrm>
          <a:prstGeom prst="rect">
            <a:avLst/>
          </a:prstGeom>
          <a:solidFill>
            <a:schemeClr val="accent6">
              <a:lumMod val="40000"/>
              <a:lumOff val="60000"/>
            </a:schemeClr>
          </a:solidFill>
        </p:spPr>
        <p:txBody>
          <a:bodyPr wrap="square" rtlCol="0">
            <a:spAutoFit/>
          </a:bodyPr>
          <a:lstStyle/>
          <a:p>
            <a:r>
              <a:rPr lang="en-US" sz="3200" b="1" dirty="0" smtClean="0">
                <a:solidFill>
                  <a:srgbClr val="C00000"/>
                </a:solidFill>
              </a:rPr>
              <a:t>* Keys:  </a:t>
            </a:r>
            <a:r>
              <a:rPr lang="en-US" sz="3200" b="1" dirty="0" smtClean="0"/>
              <a:t>1 d 	2a	 3b 	4c</a:t>
            </a:r>
            <a:endParaRPr lang="en-US" sz="3200" b="1" dirty="0"/>
          </a:p>
        </p:txBody>
      </p:sp>
    </p:spTree>
    <p:extLst>
      <p:ext uri="{BB962C8B-B14F-4D97-AF65-F5344CB8AC3E}">
        <p14:creationId xmlns:p14="http://schemas.microsoft.com/office/powerpoint/2010/main" val="3294665266"/>
      </p:ext>
    </p:extLst>
  </p:cSld>
  <p:clrMapOvr>
    <a:masterClrMapping/>
  </p:clrMapOvr>
  <mc:AlternateContent xmlns:mc="http://schemas.openxmlformats.org/markup-compatibility/2006">
    <mc:Choice xmlns:p14="http://schemas.microsoft.com/office/powerpoint/2010/main" Requires="p14">
      <p:transition spd="slow" p14:dur="1500">
        <p:randomBar dir="vert"/>
        <p:sndAc>
          <p:stSnd>
            <p:snd r:embed="rId3" name="arrow.wav"/>
          </p:stSnd>
        </p:sndAc>
      </p:transition>
    </mc:Choice>
    <mc:Fallback>
      <p:transition spd="slow">
        <p:randomBar dir="vert"/>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54739" y="236334"/>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 Combine the two sentences into one, using a relative pronoun. </a:t>
            </a:r>
          </a:p>
        </p:txBody>
      </p:sp>
      <p:sp>
        <p:nvSpPr>
          <p:cNvPr id="16" name="Rounded Rectangle 15"/>
          <p:cNvSpPr/>
          <p:nvPr/>
        </p:nvSpPr>
        <p:spPr>
          <a:xfrm>
            <a:off x="352072" y="22575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04857" y="12311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5" name="Text Box 4"/>
          <p:cNvSpPr txBox="1"/>
          <p:nvPr/>
        </p:nvSpPr>
        <p:spPr>
          <a:xfrm>
            <a:off x="-15786706" y="1364094"/>
            <a:ext cx="11066145" cy="583565"/>
          </a:xfrm>
          <a:prstGeom prst="rect">
            <a:avLst/>
          </a:prstGeom>
          <a:solidFill>
            <a:srgbClr val="FFF5C2"/>
          </a:solidFill>
        </p:spPr>
        <p:txBody>
          <a:bodyPr wrap="square" rtlCol="0" anchor="t">
            <a:spAutoFit/>
          </a:bodyPr>
          <a:lstStyle/>
          <a:p>
            <a:r>
              <a:rPr lang="en-US" sz="3200" b="1"/>
              <a:t>1.</a:t>
            </a:r>
            <a:r>
              <a:rPr lang="en-US" sz="3200"/>
              <a:t> </a:t>
            </a:r>
            <a:r>
              <a:rPr lang="en-US" sz="3200">
                <a:sym typeface="+mn-ea"/>
              </a:rPr>
              <a:t>The guide said to them: “Is it your first time here?”</a:t>
            </a:r>
            <a:endParaRPr lang="en-US" sz="3200"/>
          </a:p>
        </p:txBody>
      </p:sp>
      <p:sp>
        <p:nvSpPr>
          <p:cNvPr id="6" name="Text Box 5"/>
          <p:cNvSpPr txBox="1"/>
          <p:nvPr/>
        </p:nvSpPr>
        <p:spPr>
          <a:xfrm>
            <a:off x="-15829886" y="2794114"/>
            <a:ext cx="11066145" cy="583565"/>
          </a:xfrm>
          <a:prstGeom prst="rect">
            <a:avLst/>
          </a:prstGeom>
          <a:solidFill>
            <a:srgbClr val="FFF5C2"/>
          </a:solidFill>
        </p:spPr>
        <p:txBody>
          <a:bodyPr wrap="square" rtlCol="0" anchor="t">
            <a:spAutoFit/>
          </a:bodyPr>
          <a:lstStyle/>
          <a:p>
            <a:r>
              <a:rPr lang="en-US" sz="3200" b="1"/>
              <a:t>2.</a:t>
            </a:r>
            <a:r>
              <a:rPr lang="en-US" sz="3200"/>
              <a:t> </a:t>
            </a:r>
            <a:r>
              <a:rPr lang="en-US" sz="3200">
                <a:sym typeface="+mn-ea"/>
              </a:rPr>
              <a:t>Olivia asked the guide: “Do the people live on fishing?”</a:t>
            </a:r>
            <a:endParaRPr lang="en-US" sz="3200"/>
          </a:p>
        </p:txBody>
      </p:sp>
      <p:sp>
        <p:nvSpPr>
          <p:cNvPr id="18" name="Text Box 17"/>
          <p:cNvSpPr txBox="1"/>
          <p:nvPr/>
        </p:nvSpPr>
        <p:spPr>
          <a:xfrm>
            <a:off x="18192779" y="1947659"/>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3" name="Text Box 22"/>
          <p:cNvSpPr txBox="1"/>
          <p:nvPr/>
        </p:nvSpPr>
        <p:spPr>
          <a:xfrm>
            <a:off x="18192779" y="4144759"/>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 name="Text Box 1"/>
          <p:cNvSpPr txBox="1"/>
          <p:nvPr/>
        </p:nvSpPr>
        <p:spPr>
          <a:xfrm>
            <a:off x="67339" y="996429"/>
            <a:ext cx="11688445" cy="1200329"/>
          </a:xfrm>
          <a:prstGeom prst="rect">
            <a:avLst/>
          </a:prstGeom>
          <a:noFill/>
        </p:spPr>
        <p:txBody>
          <a:bodyPr wrap="square" rtlCol="0" anchor="t">
            <a:spAutoFit/>
          </a:bodyPr>
          <a:lstStyle/>
          <a:p>
            <a:r>
              <a:rPr lang="en-US" sz="3600" b="1" dirty="0"/>
              <a:t>5.</a:t>
            </a:r>
            <a:r>
              <a:rPr lang="en-US" sz="3600" dirty="0"/>
              <a:t> The student completed the quiz the fastest. The teacher praised him</a:t>
            </a:r>
          </a:p>
        </p:txBody>
      </p:sp>
      <p:sp>
        <p:nvSpPr>
          <p:cNvPr id="8" name="Text Box 7"/>
          <p:cNvSpPr txBox="1"/>
          <p:nvPr/>
        </p:nvSpPr>
        <p:spPr>
          <a:xfrm>
            <a:off x="0" y="2242933"/>
            <a:ext cx="11650345" cy="706755"/>
          </a:xfrm>
          <a:prstGeom prst="rect">
            <a:avLst/>
          </a:prstGeom>
          <a:noFill/>
          <a:extLst/>
        </p:spPr>
        <p:txBody>
          <a:bodyPr wrap="square" rtlCol="0" anchor="t">
            <a:spAutoFit/>
          </a:bodyPr>
          <a:lstStyle/>
          <a:p>
            <a:pPr algn="just"/>
            <a:r>
              <a:rPr lang="en-US" sz="4000" b="1" dirty="0"/>
              <a:t>=&gt;................................................................................</a:t>
            </a:r>
            <a:endParaRPr lang="en-US" sz="4000" dirty="0"/>
          </a:p>
        </p:txBody>
      </p:sp>
      <p:sp>
        <p:nvSpPr>
          <p:cNvPr id="24" name="Text Box 23"/>
          <p:cNvSpPr txBox="1"/>
          <p:nvPr/>
        </p:nvSpPr>
        <p:spPr>
          <a:xfrm>
            <a:off x="5333394" y="2808719"/>
            <a:ext cx="768985"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cxnSp>
        <p:nvCxnSpPr>
          <p:cNvPr id="32" name="Straight Connector 31"/>
          <p:cNvCxnSpPr/>
          <p:nvPr/>
        </p:nvCxnSpPr>
        <p:spPr>
          <a:xfrm>
            <a:off x="644098" y="1557150"/>
            <a:ext cx="2284037"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nvCxnSpPr>
        <p:spPr>
          <a:xfrm>
            <a:off x="1651386" y="2075385"/>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7" name="Text Box 6"/>
          <p:cNvSpPr txBox="1"/>
          <p:nvPr/>
        </p:nvSpPr>
        <p:spPr>
          <a:xfrm>
            <a:off x="603374" y="2174143"/>
            <a:ext cx="10965169" cy="1200329"/>
          </a:xfrm>
          <a:prstGeom prst="rect">
            <a:avLst/>
          </a:prstGeom>
          <a:noFill/>
        </p:spPr>
        <p:txBody>
          <a:bodyPr wrap="square" rtlCol="0" anchor="t">
            <a:spAutoFit/>
          </a:bodyPr>
          <a:lstStyle/>
          <a:p>
            <a:r>
              <a:rPr lang="en-US" sz="3600" b="1" dirty="0">
                <a:ln>
                  <a:noFill/>
                </a:ln>
                <a:solidFill>
                  <a:srgbClr val="FF0000"/>
                </a:solidFill>
                <a:latin typeface="Calibri" panose="020F0502020204030204" pitchFamily="34" charset="0"/>
                <a:cs typeface="Calibri" panose="020F0502020204030204" pitchFamily="34" charset="0"/>
                <a:sym typeface="+mn-ea"/>
              </a:rPr>
              <a:t>The teacher praised the student </a:t>
            </a:r>
            <a:r>
              <a:rPr lang="en-US" sz="3600" b="1" dirty="0">
                <a:ln>
                  <a:noFill/>
                </a:ln>
                <a:solidFill>
                  <a:srgbClr val="FF0000"/>
                </a:solidFill>
                <a:highlight>
                  <a:srgbClr val="FFFF00"/>
                </a:highlight>
                <a:latin typeface="Calibri" panose="020F0502020204030204" pitchFamily="34" charset="0"/>
                <a:cs typeface="Calibri" panose="020F0502020204030204" pitchFamily="34" charset="0"/>
                <a:sym typeface="+mn-ea"/>
              </a:rPr>
              <a:t>who completed </a:t>
            </a:r>
            <a:r>
              <a:rPr lang="en-US" sz="3600" b="1" dirty="0">
                <a:ln>
                  <a:noFill/>
                </a:ln>
                <a:solidFill>
                  <a:srgbClr val="FF0000"/>
                </a:solidFill>
                <a:latin typeface="Calibri" panose="020F0502020204030204" pitchFamily="34" charset="0"/>
                <a:cs typeface="Calibri" panose="020F0502020204030204" pitchFamily="34" charset="0"/>
                <a:sym typeface="+mn-ea"/>
              </a:rPr>
              <a:t>the quiz the fastest. </a:t>
            </a:r>
            <a:endParaRPr lang="en-US" sz="3600" b="1" dirty="0" smtClean="0">
              <a:ln>
                <a:noFill/>
              </a:ln>
              <a:solidFill>
                <a:srgbClr val="FF0000"/>
              </a:solidFill>
              <a:latin typeface="Calibri" panose="020F0502020204030204" pitchFamily="34" charset="0"/>
              <a:cs typeface="Calibri" panose="020F0502020204030204" pitchFamily="34" charset="0"/>
              <a:sym typeface="+mn-ea"/>
            </a:endParaRPr>
          </a:p>
        </p:txBody>
      </p:sp>
      <p:sp>
        <p:nvSpPr>
          <p:cNvPr id="9" name="Rectangle 8"/>
          <p:cNvSpPr/>
          <p:nvPr/>
        </p:nvSpPr>
        <p:spPr>
          <a:xfrm>
            <a:off x="603374" y="3377679"/>
            <a:ext cx="11366019" cy="1200329"/>
          </a:xfrm>
          <a:prstGeom prst="rect">
            <a:avLst/>
          </a:prstGeom>
        </p:spPr>
        <p:txBody>
          <a:bodyPr wrap="square">
            <a:spAutoFit/>
          </a:bodyPr>
          <a:lstStyle/>
          <a:p>
            <a:pPr lvl="0"/>
            <a:r>
              <a:rPr lang="en-US" sz="3600" b="1" dirty="0">
                <a:solidFill>
                  <a:srgbClr val="FF0000"/>
                </a:solidFill>
                <a:latin typeface="Calibri" panose="020F0502020204030204" pitchFamily="34" charset="0"/>
                <a:cs typeface="Calibri" panose="020F0502020204030204" pitchFamily="34" charset="0"/>
                <a:sym typeface="+mn-ea"/>
              </a:rPr>
              <a:t>The student </a:t>
            </a:r>
            <a:r>
              <a:rPr lang="en-US" sz="3600" b="1" dirty="0">
                <a:solidFill>
                  <a:srgbClr val="FF0000"/>
                </a:solidFill>
                <a:highlight>
                  <a:srgbClr val="FFFF00"/>
                </a:highlight>
                <a:latin typeface="Calibri" panose="020F0502020204030204" pitchFamily="34" charset="0"/>
                <a:cs typeface="Calibri" panose="020F0502020204030204" pitchFamily="34" charset="0"/>
                <a:sym typeface="+mn-ea"/>
              </a:rPr>
              <a:t>(who) the teacher praised</a:t>
            </a:r>
            <a:r>
              <a:rPr lang="en-US" sz="3600" b="1" dirty="0">
                <a:solidFill>
                  <a:srgbClr val="FF0000"/>
                </a:solidFill>
                <a:latin typeface="Calibri" panose="020F0502020204030204" pitchFamily="34" charset="0"/>
                <a:cs typeface="Calibri" panose="020F0502020204030204" pitchFamily="34" charset="0"/>
                <a:sym typeface="+mn-ea"/>
              </a:rPr>
              <a:t> completed the quiz the fastest</a:t>
            </a:r>
            <a:endParaRPr lang="en-US" sz="3600" b="1" dirty="0">
              <a:solidFill>
                <a:srgbClr val="FF0000"/>
              </a:solidFill>
              <a:latin typeface="Calibri" panose="020F0502020204030204" pitchFamily="34" charset="0"/>
              <a:cs typeface="Calibri" panose="020F0502020204030204" pitchFamily="34" charset="0"/>
              <a:sym typeface="+mn-ea"/>
            </a:endParaRPr>
          </a:p>
        </p:txBody>
      </p:sp>
      <p:sp>
        <p:nvSpPr>
          <p:cNvPr id="22" name="Text Box 7"/>
          <p:cNvSpPr txBox="1"/>
          <p:nvPr/>
        </p:nvSpPr>
        <p:spPr>
          <a:xfrm>
            <a:off x="67339" y="3468889"/>
            <a:ext cx="11650345" cy="706755"/>
          </a:xfrm>
          <a:prstGeom prst="rect">
            <a:avLst/>
          </a:prstGeom>
          <a:noFill/>
          <a:extLst/>
        </p:spPr>
        <p:txBody>
          <a:bodyPr wrap="square" rtlCol="0" anchor="t">
            <a:spAutoFit/>
          </a:bodyPr>
          <a:lstStyle/>
          <a:p>
            <a:pPr algn="just"/>
            <a:r>
              <a:rPr lang="en-US" sz="4000" b="1" dirty="0"/>
              <a:t>=&gt;................................................................................</a:t>
            </a:r>
            <a:endParaRPr lang="en-US" sz="4000"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41" presetClass="entr" presetSubtype="0" fill="hold" grpId="0" nodeType="withEffect">
                                  <p:stCondLst>
                                    <p:cond delay="0"/>
                                  </p:stCondLst>
                                  <p:iterate type="lt">
                                    <p:tmPct val="5000"/>
                                  </p:iterate>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gtEl>
                                        <p:attrNameLst>
                                          <p:attrName>ppt_y</p:attrName>
                                        </p:attrNameLst>
                                      </p:cBhvr>
                                      <p:tavLst>
                                        <p:tav tm="0">
                                          <p:val>
                                            <p:strVal val="#ppt_y"/>
                                          </p:val>
                                        </p:tav>
                                        <p:tav tm="100000">
                                          <p:val>
                                            <p:strVal val="#ppt_y"/>
                                          </p:val>
                                        </p:tav>
                                      </p:tavLst>
                                    </p:anim>
                                    <p:anim calcmode="lin" valueType="num">
                                      <p:cBhvr>
                                        <p:cTn id="3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24" grpId="1"/>
      <p:bldP spid="7" grpId="0"/>
      <p:bldP spid="7" grpId="1"/>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09347" y="615179"/>
            <a:ext cx="10338245" cy="1938020"/>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Game: Clues for you. Work in two teams. A student from each team gives clues about an object or a person in class, using a relative clause. Students from the other team guess which object or person it is.</a:t>
            </a:r>
          </a:p>
        </p:txBody>
      </p:sp>
      <p:sp>
        <p:nvSpPr>
          <p:cNvPr id="11" name="TextBox 10"/>
          <p:cNvSpPr txBox="1"/>
          <p:nvPr/>
        </p:nvSpPr>
        <p:spPr>
          <a:xfrm>
            <a:off x="3996647" y="46969"/>
            <a:ext cx="3914454" cy="646331"/>
          </a:xfrm>
          <a:prstGeom prst="rect">
            <a:avLst/>
          </a:prstGeom>
          <a:solidFill>
            <a:schemeClr val="tx2">
              <a:lumMod val="60000"/>
              <a:lumOff val="40000"/>
            </a:schemeClr>
          </a:solid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PRODUCTION</a:t>
            </a:r>
          </a:p>
        </p:txBody>
      </p:sp>
      <p:sp>
        <p:nvSpPr>
          <p:cNvPr id="32" name="Rounded Rectangle 31"/>
          <p:cNvSpPr/>
          <p:nvPr/>
        </p:nvSpPr>
        <p:spPr>
          <a:xfrm>
            <a:off x="168326" y="71295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21111" y="592699"/>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331334" y="2580518"/>
            <a:ext cx="7277609" cy="583565"/>
          </a:xfrm>
          <a:prstGeom prst="rect">
            <a:avLst/>
          </a:prstGeom>
          <a:noFill/>
          <a:ln w="9525">
            <a:noFill/>
          </a:ln>
        </p:spPr>
        <p:txBody>
          <a:bodyPr wrap="square">
            <a:spAutoFit/>
          </a:bodyPr>
          <a:lstStyle/>
          <a:p>
            <a:pPr marL="635" indent="-635"/>
            <a:r>
              <a:rPr lang="vi-VN" altLang="en-US" sz="3200" b="0" dirty="0">
                <a:solidFill>
                  <a:srgbClr val="000000"/>
                </a:solidFill>
                <a:latin typeface="Calibri" panose="020F0502020204030204" pitchFamily="34" charset="0"/>
                <a:cs typeface="Calibri" panose="020F0502020204030204" pitchFamily="34" charset="0"/>
              </a:rPr>
              <a:t>- W</a:t>
            </a:r>
            <a:r>
              <a:rPr lang="en-US" sz="3200" b="0" dirty="0" err="1">
                <a:solidFill>
                  <a:srgbClr val="000000"/>
                </a:solidFill>
                <a:latin typeface="Calibri" panose="020F0502020204030204" pitchFamily="34" charset="0"/>
                <a:cs typeface="Calibri" panose="020F0502020204030204" pitchFamily="34" charset="0"/>
              </a:rPr>
              <a:t>ork</a:t>
            </a:r>
            <a:r>
              <a:rPr lang="en-US" sz="3200" b="0" dirty="0">
                <a:solidFill>
                  <a:srgbClr val="000000"/>
                </a:solidFill>
                <a:latin typeface="Calibri" panose="020F0502020204030204" pitchFamily="34" charset="0"/>
                <a:cs typeface="Calibri" panose="020F0502020204030204" pitchFamily="34" charset="0"/>
              </a:rPr>
              <a:t> in teams</a:t>
            </a:r>
          </a:p>
        </p:txBody>
      </p:sp>
      <p:sp>
        <p:nvSpPr>
          <p:cNvPr id="3" name="Text Box 2"/>
          <p:cNvSpPr txBox="1"/>
          <p:nvPr/>
        </p:nvSpPr>
        <p:spPr>
          <a:xfrm>
            <a:off x="318635" y="3221233"/>
            <a:ext cx="11359450" cy="1076325"/>
          </a:xfrm>
          <a:prstGeom prst="rect">
            <a:avLst/>
          </a:prstGeom>
          <a:noFill/>
          <a:ln w="9525">
            <a:noFill/>
          </a:ln>
        </p:spPr>
        <p:txBody>
          <a:bodyPr wrap="square">
            <a:spAutoFit/>
          </a:bodyPr>
          <a:lstStyle/>
          <a:p>
            <a:pPr marL="635" indent="-635"/>
            <a:r>
              <a:rPr lang="vi-VN" altLang="en-US" sz="3200" b="0">
                <a:solidFill>
                  <a:srgbClr val="000000"/>
                </a:solidFill>
                <a:latin typeface="Calibri" panose="020F0502020204030204" pitchFamily="34" charset="0"/>
                <a:cs typeface="Calibri" panose="020F0502020204030204" pitchFamily="34" charset="0"/>
              </a:rPr>
              <a:t>- </a:t>
            </a:r>
            <a:r>
              <a:rPr sz="3200" b="0">
                <a:solidFill>
                  <a:srgbClr val="000000"/>
                </a:solidFill>
                <a:latin typeface="Calibri" panose="020F0502020204030204" pitchFamily="34" charset="0"/>
                <a:cs typeface="Calibri" panose="020F0502020204030204" pitchFamily="34" charset="0"/>
              </a:rPr>
              <a:t>A student from each team gives clues about an object or a person in class, using relative clauses. </a:t>
            </a:r>
          </a:p>
        </p:txBody>
      </p:sp>
      <p:sp>
        <p:nvSpPr>
          <p:cNvPr id="5" name="Text Box 4"/>
          <p:cNvSpPr txBox="1"/>
          <p:nvPr/>
        </p:nvSpPr>
        <p:spPr>
          <a:xfrm>
            <a:off x="281170" y="4366138"/>
            <a:ext cx="11359450" cy="584775"/>
          </a:xfrm>
          <a:prstGeom prst="rect">
            <a:avLst/>
          </a:prstGeom>
          <a:noFill/>
          <a:ln w="9525">
            <a:noFill/>
          </a:ln>
        </p:spPr>
        <p:txBody>
          <a:bodyPr wrap="square">
            <a:spAutoFit/>
          </a:bodyPr>
          <a:lstStyle/>
          <a:p>
            <a:pPr marL="635" indent="-635"/>
            <a:r>
              <a:rPr lang="vi-VN" altLang="en-US" sz="3200" b="0">
                <a:solidFill>
                  <a:srgbClr val="000000"/>
                </a:solidFill>
                <a:latin typeface="Calibri" panose="020F0502020204030204" pitchFamily="34" charset="0"/>
                <a:cs typeface="Calibri" panose="020F0502020204030204" pitchFamily="34" charset="0"/>
              </a:rPr>
              <a:t>- </a:t>
            </a:r>
            <a:r>
              <a:rPr sz="3200" b="0">
                <a:solidFill>
                  <a:srgbClr val="000000"/>
                </a:solidFill>
                <a:latin typeface="Calibri" panose="020F0502020204030204" pitchFamily="34" charset="0"/>
                <a:cs typeface="Calibri" panose="020F0502020204030204" pitchFamily="34" charset="0"/>
              </a:rPr>
              <a:t>Students from the other team guess which object or person it is. </a:t>
            </a:r>
          </a:p>
        </p:txBody>
      </p:sp>
      <p:pic>
        <p:nvPicPr>
          <p:cNvPr id="2" name="Content Placeholder 1" descr="female-student"/>
          <p:cNvPicPr>
            <a:picLocks noGrp="1" noChangeAspect="1"/>
          </p:cNvPicPr>
          <p:nvPr>
            <p:ph idx="1"/>
          </p:nvPr>
        </p:nvPicPr>
        <p:blipFill>
          <a:blip r:embed="rId3"/>
          <a:stretch>
            <a:fillRect/>
          </a:stretch>
        </p:blipFill>
        <p:spPr>
          <a:xfrm>
            <a:off x="10421311" y="5527775"/>
            <a:ext cx="1304925" cy="1304925"/>
          </a:xfrm>
          <a:prstGeom prst="rect">
            <a:avLst/>
          </a:prstGeom>
        </p:spPr>
      </p:pic>
      <p:pic>
        <p:nvPicPr>
          <p:cNvPr id="7" name="Content Placeholder 4" descr="student (2)"/>
          <p:cNvPicPr>
            <a:picLocks noChangeAspect="1"/>
          </p:cNvPicPr>
          <p:nvPr/>
        </p:nvPicPr>
        <p:blipFill>
          <a:blip r:embed="rId4"/>
          <a:stretch>
            <a:fillRect/>
          </a:stretch>
        </p:blipFill>
        <p:spPr>
          <a:xfrm>
            <a:off x="318635" y="5445581"/>
            <a:ext cx="1157605" cy="115760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0367" y="592525"/>
            <a:ext cx="10338245" cy="645160"/>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Example:</a:t>
            </a:r>
          </a:p>
        </p:txBody>
      </p:sp>
      <p:sp>
        <p:nvSpPr>
          <p:cNvPr id="32" name="Rounded Rectangle 31"/>
          <p:cNvSpPr/>
          <p:nvPr/>
        </p:nvSpPr>
        <p:spPr>
          <a:xfrm>
            <a:off x="456002" y="71303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08787" y="592779"/>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4" name="Oval Callout 3"/>
          <p:cNvSpPr/>
          <p:nvPr/>
        </p:nvSpPr>
        <p:spPr>
          <a:xfrm>
            <a:off x="958608" y="1422778"/>
            <a:ext cx="6261100" cy="1257300"/>
          </a:xfrm>
          <a:prstGeom prst="wedgeEllipseCallout">
            <a:avLst/>
          </a:prstGeom>
          <a:solidFill>
            <a:srgbClr val="98EECC"/>
          </a:solidFill>
          <a:ln>
            <a:solidFill>
              <a:srgbClr val="D0F5BE"/>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dirty="0">
                <a:solidFill>
                  <a:schemeClr val="tx1"/>
                </a:solidFill>
              </a:rPr>
              <a:t>This is something which we write with</a:t>
            </a:r>
          </a:p>
        </p:txBody>
      </p:sp>
      <p:sp>
        <p:nvSpPr>
          <p:cNvPr id="8" name="Oval Callout 7"/>
          <p:cNvSpPr/>
          <p:nvPr/>
        </p:nvSpPr>
        <p:spPr>
          <a:xfrm>
            <a:off x="5941060" y="2940050"/>
            <a:ext cx="4054475" cy="1257300"/>
          </a:xfrm>
          <a:prstGeom prst="wedgeEllipseCallout">
            <a:avLst>
              <a:gd name="adj1" fmla="val 41237"/>
              <a:gd name="adj2" fmla="val 83737"/>
            </a:avLst>
          </a:prstGeom>
          <a:solidFill>
            <a:srgbClr val="FBFFDC"/>
          </a:solidFill>
          <a:ln>
            <a:solidFill>
              <a:srgbClr val="D0F5BE"/>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Is it a pen? </a:t>
            </a:r>
          </a:p>
        </p:txBody>
      </p:sp>
      <p:sp>
        <p:nvSpPr>
          <p:cNvPr id="9" name="Oval Callout 8"/>
          <p:cNvSpPr/>
          <p:nvPr/>
        </p:nvSpPr>
        <p:spPr>
          <a:xfrm>
            <a:off x="2823210" y="4426585"/>
            <a:ext cx="3117850" cy="626110"/>
          </a:xfrm>
          <a:prstGeom prst="wedgeEllipseCallout">
            <a:avLst/>
          </a:prstGeom>
          <a:solidFill>
            <a:srgbClr val="98EECC"/>
          </a:solidFill>
          <a:ln>
            <a:solidFill>
              <a:srgbClr val="D0F5BE"/>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Yes, it is.</a:t>
            </a:r>
          </a:p>
        </p:txBody>
      </p:sp>
      <p:pic>
        <p:nvPicPr>
          <p:cNvPr id="2" name="Content Placeholder 1" descr="female-student"/>
          <p:cNvPicPr>
            <a:picLocks noGrp="1" noChangeAspect="1"/>
          </p:cNvPicPr>
          <p:nvPr>
            <p:ph sz="half" idx="1"/>
          </p:nvPr>
        </p:nvPicPr>
        <p:blipFill>
          <a:blip r:embed="rId3"/>
          <a:stretch>
            <a:fillRect/>
          </a:stretch>
        </p:blipFill>
        <p:spPr>
          <a:xfrm>
            <a:off x="9473621" y="3682270"/>
            <a:ext cx="2438418" cy="2438418"/>
          </a:xfrm>
          <a:prstGeom prst="rect">
            <a:avLst/>
          </a:prstGeom>
        </p:spPr>
      </p:pic>
      <p:pic>
        <p:nvPicPr>
          <p:cNvPr id="5" name="Content Placeholder 4" descr="student (2)"/>
          <p:cNvPicPr>
            <a:picLocks noGrp="1" noChangeAspect="1"/>
          </p:cNvPicPr>
          <p:nvPr>
            <p:ph sz="half" idx="2"/>
          </p:nvPr>
        </p:nvPicPr>
        <p:blipFill>
          <a:blip r:embed="rId4"/>
          <a:stretch>
            <a:fillRect/>
          </a:stretch>
        </p:blipFill>
        <p:spPr>
          <a:xfrm>
            <a:off x="456002" y="2231262"/>
            <a:ext cx="1157605" cy="1157605"/>
          </a:xfrm>
          <a:prstGeom prst="rect">
            <a:avLst/>
          </a:prstGeom>
        </p:spPr>
      </p:pic>
      <p:pic>
        <p:nvPicPr>
          <p:cNvPr id="7" name="Content Placeholder 4" descr="student (2)"/>
          <p:cNvPicPr>
            <a:picLocks noChangeAspect="1"/>
          </p:cNvPicPr>
          <p:nvPr/>
        </p:nvPicPr>
        <p:blipFill>
          <a:blip r:embed="rId4"/>
          <a:stretch>
            <a:fillRect/>
          </a:stretch>
        </p:blipFill>
        <p:spPr>
          <a:xfrm>
            <a:off x="1831975" y="5137785"/>
            <a:ext cx="1157605" cy="1157605"/>
          </a:xfrm>
          <a:prstGeom prst="rect">
            <a:avLst/>
          </a:prstGeom>
        </p:spPr>
      </p:pic>
      <p:sp>
        <p:nvSpPr>
          <p:cNvPr id="18" name="TextBox 17"/>
          <p:cNvSpPr txBox="1"/>
          <p:nvPr/>
        </p:nvSpPr>
        <p:spPr>
          <a:xfrm>
            <a:off x="3996647" y="46969"/>
            <a:ext cx="3914454" cy="646331"/>
          </a:xfrm>
          <a:prstGeom prst="rect">
            <a:avLst/>
          </a:prstGeom>
          <a:solidFill>
            <a:schemeClr val="tx2">
              <a:lumMod val="60000"/>
              <a:lumOff val="40000"/>
            </a:schemeClr>
          </a:solid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PRODUCTION</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9" grpId="0" bldLvl="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97160" y="0"/>
            <a:ext cx="4753550" cy="584775"/>
          </a:xfrm>
          <a:prstGeom prst="rect">
            <a:avLst/>
          </a:prstGeom>
          <a:solidFill>
            <a:schemeClr val="tx2">
              <a:lumMod val="60000"/>
              <a:lumOff val="40000"/>
            </a:schemeClr>
          </a:solidFill>
          <a:effectLst/>
        </p:spPr>
        <p:txBody>
          <a:bodyPr wrap="square" rtlCol="0">
            <a:spAutoFit/>
          </a:bodyPr>
          <a:lstStyle/>
          <a:p>
            <a:pPr marL="457200" indent="-457200" algn="ctr">
              <a:buFont typeface="Wingdings" panose="05000000000000000000" pitchFamily="2" charset="2"/>
              <a:buChar char="v"/>
            </a:pPr>
            <a:r>
              <a:rPr lang="vi-VN" altLang="en-US" sz="3200" b="1" dirty="0">
                <a:solidFill>
                  <a:srgbClr val="C00000"/>
                </a:solidFill>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359092" y="982899"/>
            <a:ext cx="11911330" cy="584775"/>
          </a:xfrm>
          <a:prstGeom prst="rect">
            <a:avLst/>
          </a:prstGeom>
          <a:noFill/>
          <a:ln w="9525">
            <a:noFill/>
          </a:ln>
        </p:spPr>
        <p:txBody>
          <a:bodyPr wrap="square">
            <a:spAutoFit/>
          </a:bodyPr>
          <a:lstStyle/>
          <a:p>
            <a:pPr marL="635" indent="-635" algn="just"/>
            <a:r>
              <a:rPr lang="en-US" sz="3200" b="1" i="1" dirty="0">
                <a:solidFill>
                  <a:srgbClr val="C00000"/>
                </a:solidFill>
                <a:latin typeface="Calibri" panose="020F0502020204030204" pitchFamily="34" charset="0"/>
                <a:cs typeface="Calibri" panose="020F0502020204030204" pitchFamily="34" charset="0"/>
              </a:rPr>
              <a:t>Example:</a:t>
            </a:r>
          </a:p>
        </p:txBody>
      </p:sp>
      <p:sp>
        <p:nvSpPr>
          <p:cNvPr id="7" name="Text Box 6"/>
          <p:cNvSpPr txBox="1"/>
          <p:nvPr/>
        </p:nvSpPr>
        <p:spPr>
          <a:xfrm>
            <a:off x="2183835" y="860313"/>
            <a:ext cx="8018403" cy="829945"/>
          </a:xfrm>
          <a:prstGeom prst="rect">
            <a:avLst/>
          </a:prstGeom>
          <a:noFill/>
          <a:ln w="9525">
            <a:noFill/>
          </a:ln>
        </p:spPr>
        <p:txBody>
          <a:bodyPr wrap="square">
            <a:spAutoFit/>
          </a:bodyPr>
          <a:lstStyle/>
          <a:p>
            <a:pPr marL="635" indent="-635" algn="just"/>
            <a:r>
              <a:rPr sz="4800" b="1" dirty="0">
                <a:solidFill>
                  <a:srgbClr val="000000"/>
                </a:solidFill>
                <a:latin typeface="Calibri" panose="020F0502020204030204" pitchFamily="34" charset="0"/>
                <a:cs typeface="Calibri" panose="020F0502020204030204" pitchFamily="34" charset="0"/>
              </a:rPr>
              <a:t>bilingual (n)</a:t>
            </a:r>
            <a:r>
              <a:rPr lang="en-US" sz="4800" b="0" dirty="0">
                <a:solidFill>
                  <a:srgbClr val="000000"/>
                </a:solidFill>
                <a:latin typeface="Calibri" panose="020F0502020204030204" pitchFamily="34" charset="0"/>
                <a:cs typeface="Calibri" panose="020F0502020204030204" pitchFamily="34" charset="0"/>
              </a:rPr>
              <a:t> </a:t>
            </a:r>
          </a:p>
        </p:txBody>
      </p:sp>
      <p:sp>
        <p:nvSpPr>
          <p:cNvPr id="8" name="Text Box 7"/>
          <p:cNvSpPr txBox="1"/>
          <p:nvPr/>
        </p:nvSpPr>
        <p:spPr>
          <a:xfrm>
            <a:off x="186055" y="1812844"/>
            <a:ext cx="12005945" cy="1508105"/>
          </a:xfrm>
          <a:prstGeom prst="rect">
            <a:avLst/>
          </a:prstGeom>
          <a:noFill/>
          <a:ln w="9525">
            <a:noFill/>
          </a:ln>
        </p:spPr>
        <p:txBody>
          <a:bodyPr wrap="square">
            <a:spAutoFit/>
          </a:bodyPr>
          <a:lstStyle/>
          <a:p>
            <a:pPr marL="635" indent="-635"/>
            <a:r>
              <a:rPr sz="4800" b="1" dirty="0">
                <a:solidFill>
                  <a:srgbClr val="000000"/>
                </a:solidFill>
                <a:latin typeface="Calibri" panose="020F0502020204030204" pitchFamily="34" charset="0"/>
                <a:cs typeface="Calibri" panose="020F0502020204030204" pitchFamily="34" charset="0"/>
              </a:rPr>
              <a:t>Definition:</a:t>
            </a:r>
            <a:r>
              <a:rPr sz="4800" b="0" dirty="0">
                <a:solidFill>
                  <a:srgbClr val="000000"/>
                </a:solidFill>
                <a:latin typeface="Calibri" panose="020F0502020204030204" pitchFamily="34" charset="0"/>
                <a:cs typeface="Calibri" panose="020F0502020204030204" pitchFamily="34" charset="0"/>
              </a:rPr>
              <a:t> </a:t>
            </a:r>
            <a:r>
              <a:rPr sz="4400" b="0" dirty="0">
                <a:solidFill>
                  <a:srgbClr val="C00000"/>
                </a:solidFill>
                <a:latin typeface="Calibri" panose="020F0502020204030204" pitchFamily="34" charset="0"/>
                <a:cs typeface="Calibri" panose="020F0502020204030204" pitchFamily="34" charset="0"/>
              </a:rPr>
              <a:t>A bilingual is a person who can speak two languages equally well.</a:t>
            </a:r>
          </a:p>
        </p:txBody>
      </p:sp>
    </p:spTree>
    <p:extLst>
      <p:ext uri="{BB962C8B-B14F-4D97-AF65-F5344CB8AC3E}">
        <p14:creationId xmlns:p14="http://schemas.microsoft.com/office/powerpoint/2010/main" val="1857215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chemeClr val="tx2">
              <a:lumMod val="60000"/>
              <a:lumOff val="40000"/>
            </a:schemeClr>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028479" y="147468"/>
            <a:ext cx="4692733"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745206" y="1428739"/>
            <a:ext cx="11445622" cy="175323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Defining relative clauses</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1212" y="122903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chemeClr val="tx2">
              <a:lumMod val="60000"/>
              <a:lumOff val="40000"/>
            </a:schemeClr>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306529" y="43032"/>
            <a:ext cx="5279923" cy="923330"/>
          </a:xfrm>
          <a:prstGeom prst="rect">
            <a:avLst/>
          </a:prstGeom>
          <a:noFill/>
          <a:effectLst/>
        </p:spPr>
        <p:txBody>
          <a:bodyPr wrap="square" rtlCol="0">
            <a:spAutoFit/>
          </a:bodyPr>
          <a:lstStyle/>
          <a:p>
            <a:pPr marL="685800" indent="-685800">
              <a:buFont typeface="Wingdings" panose="05000000000000000000" pitchFamily="2" charset="2"/>
              <a:buChar char="q"/>
            </a:pPr>
            <a:r>
              <a:rPr lang="en-US" sz="5400" b="1" dirty="0" smtClean="0">
                <a:solidFill>
                  <a:srgbClr val="C00000"/>
                </a:solidFill>
                <a:effectLst>
                  <a:glow rad="88900">
                    <a:schemeClr val="bg1"/>
                  </a:glow>
                </a:effectLst>
                <a:latin typeface="Algerian" panose="04020705040A02060702" pitchFamily="82" charset="0"/>
                <a:cs typeface="Arial" panose="020B0604020202020204" pitchFamily="34" charset="0"/>
              </a:rPr>
              <a:t> Homework</a:t>
            </a:r>
            <a:endParaRPr lang="en-US" sz="54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sp>
        <p:nvSpPr>
          <p:cNvPr id="2" name="TextBox 1"/>
          <p:cNvSpPr txBox="1"/>
          <p:nvPr/>
        </p:nvSpPr>
        <p:spPr>
          <a:xfrm>
            <a:off x="579345" y="1560605"/>
            <a:ext cx="11184255" cy="1753235"/>
          </a:xfrm>
          <a:prstGeom prst="rect">
            <a:avLst/>
          </a:prstGeom>
          <a:noFill/>
        </p:spPr>
        <p:txBody>
          <a:bodyPr wrap="square" rtlCol="0">
            <a:spAutoFit/>
          </a:bodyPr>
          <a:lstStyle/>
          <a:p>
            <a:pPr>
              <a:lnSpc>
                <a:spcPct val="150000"/>
              </a:lnSpc>
            </a:pPr>
            <a:r>
              <a:rPr lang="en-US" sz="3600" dirty="0"/>
              <a:t>- Do exercises in the workbook.</a:t>
            </a:r>
          </a:p>
          <a:p>
            <a:pPr algn="just">
              <a:lnSpc>
                <a:spcPct val="150000"/>
              </a:lnSpc>
            </a:pPr>
            <a:r>
              <a:rPr lang="en-US" sz="3600" dirty="0"/>
              <a:t>- Make 5 sentences by using defining relative clauses.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765" y="4495800"/>
            <a:ext cx="2112010" cy="2112010"/>
          </a:xfrm>
          <a:prstGeom prst="rect">
            <a:avLst/>
          </a:prstGeom>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51805"/>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851" y="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3266" y="2273710"/>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30" y="15534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7691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PRACTICE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54430"/>
            <a:ext cx="6311900" cy="37909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GB" dirty="0">
                <a:solidFill>
                  <a:schemeClr val="tx1"/>
                </a:solidFill>
              </a:rPr>
              <a:t>Brainstorm</a:t>
            </a:r>
          </a:p>
        </p:txBody>
      </p:sp>
      <p:sp>
        <p:nvSpPr>
          <p:cNvPr id="21" name="Rectangle 20"/>
          <p:cNvSpPr/>
          <p:nvPr/>
        </p:nvSpPr>
        <p:spPr>
          <a:xfrm>
            <a:off x="5570855" y="1726565"/>
            <a:ext cx="6329680" cy="9493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Choose the correct answer A, B, C, or D to complete each question</a:t>
            </a:r>
          </a:p>
        </p:txBody>
      </p:sp>
      <p:sp>
        <p:nvSpPr>
          <p:cNvPr id="22" name="Rectangle 21"/>
          <p:cNvSpPr/>
          <p:nvPr/>
        </p:nvSpPr>
        <p:spPr>
          <a:xfrm>
            <a:off x="5574665" y="2792730"/>
            <a:ext cx="6327775" cy="193611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Underline the relative clause in each sentence. Decide if the relative pronoun is the subject (S) object (o) of the relative clause and if we can or cannot omit it.</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Are these sentences right or wrong? Correct them if necessary. </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4: Combine the two sentences into one, using a relative pronoun</a:t>
            </a:r>
          </a:p>
        </p:txBody>
      </p:sp>
      <p:sp>
        <p:nvSpPr>
          <p:cNvPr id="23" name="Rectangle 22"/>
          <p:cNvSpPr/>
          <p:nvPr/>
        </p:nvSpPr>
        <p:spPr>
          <a:xfrm>
            <a:off x="5586095" y="4786630"/>
            <a:ext cx="6315075" cy="12115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latin typeface="Calibri" panose="020F0502020204030204" pitchFamily="34" charset="0"/>
                <a:cs typeface="Calibri" panose="020F0502020204030204" pitchFamily="34" charset="0"/>
              </a:rPr>
              <a:t>Task 5: Game: Clues for you. Work in two teams. A student from each team gives clues about an object or a person in class, using a relative clause. Students from the other team guess which object or person it is</a:t>
            </a:r>
            <a:r>
              <a:rPr lang="en-US">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039311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967"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438140" cy="645160"/>
          </a:xfrm>
          <a:prstGeom prst="rect">
            <a:avLst/>
          </a:prstGeom>
          <a:noFill/>
          <a:effectLst/>
        </p:spPr>
        <p:txBody>
          <a:bodyPr wrap="square" rtlCol="0">
            <a:spAutoFit/>
          </a:bodyPr>
          <a:lstStyle/>
          <a:p>
            <a:r>
              <a:rPr lang="vi-VN" altLang="en-US" sz="3600" b="1" dirty="0">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186055" y="1209040"/>
            <a:ext cx="11911330" cy="706755"/>
          </a:xfrm>
          <a:prstGeom prst="rect">
            <a:avLst/>
          </a:prstGeom>
          <a:noFill/>
          <a:ln w="9525">
            <a:noFill/>
          </a:ln>
        </p:spPr>
        <p:txBody>
          <a:bodyPr wrap="square">
            <a:spAutoFit/>
          </a:bodyPr>
          <a:lstStyle/>
          <a:p>
            <a:pPr marL="635" indent="-635" algn="just"/>
            <a:r>
              <a:rPr sz="4000" b="1">
                <a:solidFill>
                  <a:srgbClr val="000000"/>
                </a:solidFill>
                <a:latin typeface="Calibri" panose="020F0502020204030204" pitchFamily="34" charset="0"/>
                <a:cs typeface="Calibri" panose="020F0502020204030204" pitchFamily="34" charset="0"/>
              </a:rPr>
              <a:t>Relative clauses challeng</a:t>
            </a:r>
            <a:r>
              <a:rPr lang="en-US" sz="4000" b="1">
                <a:solidFill>
                  <a:srgbClr val="000000"/>
                </a:solidFill>
                <a:latin typeface="Calibri" panose="020F0502020204030204" pitchFamily="34" charset="0"/>
                <a:cs typeface="Calibri" panose="020F0502020204030204" pitchFamily="34" charset="0"/>
              </a:rPr>
              <a:t>e</a:t>
            </a:r>
          </a:p>
        </p:txBody>
      </p:sp>
      <p:sp>
        <p:nvSpPr>
          <p:cNvPr id="7" name="Text Box 6"/>
          <p:cNvSpPr txBox="1"/>
          <p:nvPr/>
        </p:nvSpPr>
        <p:spPr>
          <a:xfrm>
            <a:off x="161925" y="2004695"/>
            <a:ext cx="12305665" cy="706755"/>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 W</a:t>
            </a:r>
            <a:r>
              <a:rPr sz="4000" b="0">
                <a:solidFill>
                  <a:srgbClr val="000000"/>
                </a:solidFill>
                <a:latin typeface="Calibri" panose="020F0502020204030204" pitchFamily="34" charset="0"/>
                <a:cs typeface="Calibri" panose="020F0502020204030204" pitchFamily="34" charset="0"/>
              </a:rPr>
              <a:t>ork </a:t>
            </a:r>
            <a:r>
              <a:rPr lang="en-US" sz="4000" b="0">
                <a:solidFill>
                  <a:srgbClr val="000000"/>
                </a:solidFill>
                <a:latin typeface="Calibri" panose="020F0502020204030204" pitchFamily="34" charset="0"/>
                <a:cs typeface="Calibri" panose="020F0502020204030204" pitchFamily="34" charset="0"/>
              </a:rPr>
              <a:t>in groups. </a:t>
            </a:r>
          </a:p>
        </p:txBody>
      </p:sp>
      <p:sp>
        <p:nvSpPr>
          <p:cNvPr id="8" name="Text Box 7"/>
          <p:cNvSpPr txBox="1"/>
          <p:nvPr/>
        </p:nvSpPr>
        <p:spPr>
          <a:xfrm>
            <a:off x="127635" y="2584450"/>
            <a:ext cx="12005945" cy="1322070"/>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 </a:t>
            </a:r>
            <a:r>
              <a:rPr sz="4000" b="0">
                <a:solidFill>
                  <a:srgbClr val="000000"/>
                </a:solidFill>
                <a:latin typeface="Calibri" panose="020F0502020204030204" pitchFamily="34" charset="0"/>
                <a:cs typeface="Calibri" panose="020F0502020204030204" pitchFamily="34" charset="0"/>
              </a:rPr>
              <a:t> </a:t>
            </a:r>
            <a:r>
              <a:rPr lang="en-US" sz="4000" b="0">
                <a:solidFill>
                  <a:srgbClr val="000000"/>
                </a:solidFill>
                <a:latin typeface="Calibri" panose="020F0502020204030204" pitchFamily="34" charset="0"/>
                <a:cs typeface="Calibri" panose="020F0502020204030204" pitchFamily="34" charset="0"/>
              </a:rPr>
              <a:t>E</a:t>
            </a:r>
            <a:r>
              <a:rPr sz="4000" b="0">
                <a:solidFill>
                  <a:srgbClr val="000000"/>
                </a:solidFill>
                <a:latin typeface="Calibri" panose="020F0502020204030204" pitchFamily="34" charset="0"/>
                <a:cs typeface="Calibri" panose="020F0502020204030204" pitchFamily="34" charset="0"/>
              </a:rPr>
              <a:t>ach group </a:t>
            </a:r>
            <a:r>
              <a:rPr lang="en-US" sz="4000" b="0">
                <a:solidFill>
                  <a:srgbClr val="000000"/>
                </a:solidFill>
                <a:latin typeface="Calibri" panose="020F0502020204030204" pitchFamily="34" charset="0"/>
                <a:cs typeface="Calibri" panose="020F0502020204030204" pitchFamily="34" charset="0"/>
              </a:rPr>
              <a:t>has </a:t>
            </a:r>
            <a:r>
              <a:rPr sz="4000" b="0">
                <a:solidFill>
                  <a:srgbClr val="000000"/>
                </a:solidFill>
                <a:latin typeface="Calibri" panose="020F0502020204030204" pitchFamily="34" charset="0"/>
                <a:cs typeface="Calibri" panose="020F0502020204030204" pitchFamily="34" charset="0"/>
              </a:rPr>
              <a:t>some words related to places, animals, things, etc.</a:t>
            </a:r>
          </a:p>
        </p:txBody>
      </p:sp>
      <p:sp>
        <p:nvSpPr>
          <p:cNvPr id="2" name="Text Box 1"/>
          <p:cNvSpPr txBox="1"/>
          <p:nvPr/>
        </p:nvSpPr>
        <p:spPr>
          <a:xfrm>
            <a:off x="161925" y="3809365"/>
            <a:ext cx="12005945" cy="706755"/>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 </a:t>
            </a:r>
            <a:r>
              <a:rPr sz="4000" b="0">
                <a:solidFill>
                  <a:srgbClr val="000000"/>
                </a:solidFill>
                <a:latin typeface="Calibri" panose="020F0502020204030204" pitchFamily="34" charset="0"/>
                <a:cs typeface="Calibri" panose="020F0502020204030204" pitchFamily="34" charset="0"/>
              </a:rPr>
              <a:t> </a:t>
            </a:r>
            <a:r>
              <a:rPr lang="en-US" sz="4000" b="0">
                <a:solidFill>
                  <a:srgbClr val="000000"/>
                </a:solidFill>
                <a:latin typeface="Calibri" panose="020F0502020204030204" pitchFamily="34" charset="0"/>
                <a:cs typeface="Calibri" panose="020F0502020204030204" pitchFamily="34" charset="0"/>
              </a:rPr>
              <a:t>W</a:t>
            </a:r>
            <a:r>
              <a:rPr sz="4000" b="0">
                <a:solidFill>
                  <a:srgbClr val="000000"/>
                </a:solidFill>
                <a:latin typeface="Calibri" panose="020F0502020204030204" pitchFamily="34" charset="0"/>
                <a:cs typeface="Calibri" panose="020F0502020204030204" pitchFamily="34" charset="0"/>
              </a:rPr>
              <a:t>rite definitions of the words</a:t>
            </a:r>
          </a:p>
        </p:txBody>
      </p:sp>
      <p:sp>
        <p:nvSpPr>
          <p:cNvPr id="5" name="Text Box 4"/>
          <p:cNvSpPr txBox="1"/>
          <p:nvPr/>
        </p:nvSpPr>
        <p:spPr>
          <a:xfrm>
            <a:off x="311785" y="4431665"/>
            <a:ext cx="12005945" cy="1322070"/>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-R</a:t>
            </a:r>
            <a:r>
              <a:rPr sz="4000" b="0">
                <a:solidFill>
                  <a:srgbClr val="000000"/>
                </a:solidFill>
                <a:latin typeface="Calibri" panose="020F0502020204030204" pitchFamily="34" charset="0"/>
                <a:cs typeface="Calibri" panose="020F0502020204030204" pitchFamily="34" charset="0"/>
              </a:rPr>
              <a:t>ead out their definitions and vote for the best one(s) (</a:t>
            </a:r>
            <a:r>
              <a:rPr lang="en-US" sz="4000" b="0">
                <a:solidFill>
                  <a:srgbClr val="000000"/>
                </a:solidFill>
                <a:latin typeface="Calibri" panose="020F0502020204030204" pitchFamily="34" charset="0"/>
                <a:cs typeface="Calibri" panose="020F0502020204030204" pitchFamily="34" charset="0"/>
              </a:rPr>
              <a:t>you</a:t>
            </a:r>
            <a:r>
              <a:rPr sz="4000" b="0">
                <a:solidFill>
                  <a:srgbClr val="000000"/>
                </a:solidFill>
                <a:latin typeface="Calibri" panose="020F0502020204030204" pitchFamily="34" charset="0"/>
                <a:cs typeface="Calibri" panose="020F0502020204030204" pitchFamily="34" charset="0"/>
              </a:rPr>
              <a:t> can’t vote for </a:t>
            </a:r>
            <a:r>
              <a:rPr lang="en-US" sz="4000" b="0">
                <a:solidFill>
                  <a:srgbClr val="000000"/>
                </a:solidFill>
                <a:latin typeface="Calibri" panose="020F0502020204030204" pitchFamily="34" charset="0"/>
                <a:cs typeface="Calibri" panose="020F0502020204030204" pitchFamily="34" charset="0"/>
              </a:rPr>
              <a:t>your</a:t>
            </a:r>
            <a:r>
              <a:rPr sz="4000" b="0">
                <a:solidFill>
                  <a:srgbClr val="000000"/>
                </a:solidFill>
                <a:latin typeface="Calibri" panose="020F0502020204030204" pitchFamily="34" charset="0"/>
                <a:cs typeface="Calibri" panose="020F0502020204030204" pitchFamily="34" charset="0"/>
              </a:rPr>
              <a:t> own definition).</a:t>
            </a:r>
          </a:p>
        </p:txBody>
      </p:sp>
    </p:spTree>
    <p:extLst>
      <p:ext uri="{BB962C8B-B14F-4D97-AF65-F5344CB8AC3E}">
        <p14:creationId xmlns:p14="http://schemas.microsoft.com/office/powerpoint/2010/main" val="9327890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P spid="8" grpId="0"/>
      <p:bldP spid="8" grpId="1"/>
      <p:bldP spid="2" grpId="0"/>
      <p:bldP spid="2"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325"/>
            <a:ext cx="12191365" cy="737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512695" y="1580515"/>
            <a:ext cx="1058926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o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200" b="1">
                <a:solidFill>
                  <a:srgbClr val="4C4C4C"/>
                </a:solidFill>
                <a:latin typeface="Arial" panose="020B0604020202020204" pitchFamily="34" charset="0"/>
              </a:rPr>
              <a:t>LESSON 3: THE CLOSER LOOK 2</a:t>
            </a:r>
          </a:p>
        </p:txBody>
      </p:sp>
      <p:sp>
        <p:nvSpPr>
          <p:cNvPr id="3076" name="Rectangle 4"/>
          <p:cNvSpPr>
            <a:spLocks noChangeArrowheads="1"/>
          </p:cNvSpPr>
          <p:nvPr/>
        </p:nvSpPr>
        <p:spPr bwMode="auto">
          <a:xfrm>
            <a:off x="974725" y="2298700"/>
            <a:ext cx="10264140" cy="4436745"/>
          </a:xfrm>
          <a:prstGeom prst="rect">
            <a:avLst/>
          </a:prstGeom>
          <a:solidFill>
            <a:schemeClr val="bg2">
              <a:lumMod val="90000"/>
            </a:schemeClr>
          </a:solidFill>
          <a:ln w="9525">
            <a:solidFill>
              <a:schemeClr val="tx1"/>
            </a:solidFill>
            <a:miter lim="800000"/>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5089525" y="2094865"/>
            <a:ext cx="2378710" cy="50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81" name="Text Box 10"/>
          <p:cNvSpPr txBox="1">
            <a:spLocks noChangeArrowheads="1"/>
          </p:cNvSpPr>
          <p:nvPr/>
        </p:nvSpPr>
        <p:spPr bwMode="auto">
          <a:xfrm>
            <a:off x="1360805" y="339725"/>
            <a:ext cx="10208895" cy="132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GB" sz="5400" b="1">
                <a:solidFill>
                  <a:srgbClr val="4C4C4C"/>
                </a:solidFill>
              </a:rPr>
              <a:t>UNIT 9: WORLD ENGLISHES</a:t>
            </a:r>
          </a:p>
        </p:txBody>
      </p:sp>
      <p:sp>
        <p:nvSpPr>
          <p:cNvPr id="3082" name="Text Box 11"/>
          <p:cNvSpPr txBox="1">
            <a:spLocks noChangeArrowheads="1"/>
          </p:cNvSpPr>
          <p:nvPr/>
        </p:nvSpPr>
        <p:spPr bwMode="auto">
          <a:xfrm>
            <a:off x="1129665" y="1243330"/>
            <a:ext cx="1438275" cy="28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a:t>
            </a:r>
            <a:r>
              <a:rPr lang="en-US" altLang="en-GB" sz="1000" b="1">
                <a:solidFill>
                  <a:srgbClr val="4C4C4C"/>
                </a:solidFill>
                <a:latin typeface="Arial Black" panose="020B0A04020102020204" pitchFamily="34" charset="0"/>
              </a:rPr>
              <a:t>hoclieu.vn</a:t>
            </a:r>
          </a:p>
        </p:txBody>
      </p:sp>
      <p:sp>
        <p:nvSpPr>
          <p:cNvPr id="3083" name="Text Box 12"/>
          <p:cNvSpPr txBox="1">
            <a:spLocks noChangeArrowheads="1"/>
          </p:cNvSpPr>
          <p:nvPr/>
        </p:nvSpPr>
        <p:spPr bwMode="auto">
          <a:xfrm>
            <a:off x="4226560" y="1243330"/>
            <a:ext cx="4646930" cy="3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10013315" y="1235075"/>
            <a:ext cx="1391285" cy="28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a:t>
            </a:r>
            <a:r>
              <a:rPr lang="en-US" altLang="en-GB" sz="1000" b="1">
                <a:solidFill>
                  <a:srgbClr val="4C4C4C"/>
                </a:solidFill>
                <a:latin typeface="Arial Black" panose="020B0A04020102020204" pitchFamily="34" charset="0"/>
              </a:rPr>
              <a:t>2021</a:t>
            </a:r>
          </a:p>
        </p:txBody>
      </p:sp>
      <p:pic>
        <p:nvPicPr>
          <p:cNvPr id="3" name="Picture 2" descr="English_language_distribution"/>
          <p:cNvPicPr>
            <a:picLocks noChangeAspect="1"/>
          </p:cNvPicPr>
          <p:nvPr/>
        </p:nvPicPr>
        <p:blipFill>
          <a:blip r:embed="rId4"/>
          <a:stretch>
            <a:fillRect/>
          </a:stretch>
        </p:blipFill>
        <p:spPr>
          <a:xfrm>
            <a:off x="1805305" y="2293620"/>
            <a:ext cx="8595995" cy="43630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PRACTICE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54430"/>
            <a:ext cx="6311900" cy="37909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GB" dirty="0">
                <a:solidFill>
                  <a:schemeClr val="tx1"/>
                </a:solidFill>
              </a:rPr>
              <a:t>Brainstorm</a:t>
            </a:r>
          </a:p>
        </p:txBody>
      </p:sp>
      <p:sp>
        <p:nvSpPr>
          <p:cNvPr id="21" name="Rectangle 20"/>
          <p:cNvSpPr/>
          <p:nvPr/>
        </p:nvSpPr>
        <p:spPr>
          <a:xfrm>
            <a:off x="5570855" y="1726565"/>
            <a:ext cx="6329680" cy="9493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Choose the correct answer A, B, C, or D to complete each question</a:t>
            </a:r>
          </a:p>
        </p:txBody>
      </p:sp>
      <p:sp>
        <p:nvSpPr>
          <p:cNvPr id="22" name="Rectangle 21"/>
          <p:cNvSpPr/>
          <p:nvPr/>
        </p:nvSpPr>
        <p:spPr>
          <a:xfrm>
            <a:off x="5574665" y="2792730"/>
            <a:ext cx="6327775" cy="193611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Underline the relative clause in each sentence. Decide if the relative pronoun is the subject (S) object (o) of the relative clause and if we can or cannot omit it.</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Are these sentences right or wrong? Correct them if necessary. </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4: Combine the two sentences into one, using a relative pronoun</a:t>
            </a:r>
          </a:p>
        </p:txBody>
      </p:sp>
      <p:sp>
        <p:nvSpPr>
          <p:cNvPr id="23" name="Rectangle 22"/>
          <p:cNvSpPr/>
          <p:nvPr/>
        </p:nvSpPr>
        <p:spPr>
          <a:xfrm>
            <a:off x="5586095" y="4786630"/>
            <a:ext cx="6315075" cy="12115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latin typeface="Calibri" panose="020F0502020204030204" pitchFamily="34" charset="0"/>
                <a:cs typeface="Calibri" panose="020F0502020204030204" pitchFamily="34" charset="0"/>
              </a:rPr>
              <a:t>Task 5: Game: Clues for you. Work in two teams. A student from each team gives clues about an object or a person in class, using a relative clause. Students from the other team guess which object or person it is</a:t>
            </a:r>
            <a:r>
              <a:rPr lang="en-US">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635" y="6025515"/>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829501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0809" y="126342"/>
            <a:ext cx="3377010" cy="615553"/>
          </a:xfrm>
          <a:prstGeom prst="rect">
            <a:avLst/>
          </a:prstGeom>
          <a:solidFill>
            <a:schemeClr val="accent5"/>
          </a:solidFill>
          <a:effectLst/>
        </p:spPr>
        <p:txBody>
          <a:bodyPr wrap="square" rtlCol="0">
            <a:spAutoFit/>
          </a:bodyPr>
          <a:lstStyle/>
          <a:p>
            <a:pPr marL="457200" indent="-457200">
              <a:buFont typeface="Wingdings" panose="05000000000000000000" pitchFamily="2" charset="2"/>
              <a:buChar char="v"/>
            </a:pPr>
            <a:r>
              <a:rPr lang="en-US" sz="3400" b="1" dirty="0">
                <a:effectLst>
                  <a:glow rad="88900">
                    <a:schemeClr val="bg1"/>
                  </a:glow>
                </a:effectLst>
                <a:latin typeface="Times" panose="02020603050405020304" pitchFamily="18" charset="0"/>
                <a:cs typeface="Times" panose="02020603050405020304" pitchFamily="18" charset="0"/>
              </a:rPr>
              <a:t>WARM-UP</a:t>
            </a:r>
          </a:p>
        </p:txBody>
      </p:sp>
      <p:sp>
        <p:nvSpPr>
          <p:cNvPr id="8" name="Rectangle 7"/>
          <p:cNvSpPr/>
          <p:nvPr/>
        </p:nvSpPr>
        <p:spPr>
          <a:xfrm>
            <a:off x="265470" y="1129208"/>
            <a:ext cx="11395587" cy="2677656"/>
          </a:xfrm>
          <a:prstGeom prst="rect">
            <a:avLst/>
          </a:prstGeom>
          <a:solidFill>
            <a:schemeClr val="accent6">
              <a:lumMod val="20000"/>
              <a:lumOff val="80000"/>
            </a:schemeClr>
          </a:solidFill>
        </p:spPr>
        <p:txBody>
          <a:bodyPr wrap="square">
            <a:spAutoFit/>
          </a:bodyPr>
          <a:lstStyle/>
          <a:p>
            <a:pPr lvl="0">
              <a:lnSpc>
                <a:spcPct val="150000"/>
              </a:lnSpc>
            </a:pPr>
            <a:r>
              <a:rPr lang="en-US" sz="2800" dirty="0">
                <a:solidFill>
                  <a:prstClr val="black"/>
                </a:solidFill>
                <a:latin typeface="Times" panose="02020603050405020304" pitchFamily="18" charset="0"/>
                <a:cs typeface="Times" panose="02020603050405020304" pitchFamily="18" charset="0"/>
              </a:rPr>
              <a:t>1. The book, </a:t>
            </a:r>
            <a:r>
              <a:rPr lang="en-US" sz="2800" b="1" dirty="0">
                <a:solidFill>
                  <a:srgbClr val="0070C0"/>
                </a:solidFill>
                <a:latin typeface="Times" panose="02020603050405020304" pitchFamily="18" charset="0"/>
                <a:cs typeface="Times" panose="02020603050405020304" pitchFamily="18" charset="0"/>
              </a:rPr>
              <a:t>which</a:t>
            </a:r>
            <a:r>
              <a:rPr lang="en-US" sz="2800" dirty="0">
                <a:solidFill>
                  <a:prstClr val="black"/>
                </a:solidFill>
                <a:latin typeface="Times" panose="02020603050405020304" pitchFamily="18" charset="0"/>
                <a:cs typeface="Times" panose="02020603050405020304" pitchFamily="18" charset="0"/>
              </a:rPr>
              <a:t> I borrowed from the library, is fascinating.</a:t>
            </a:r>
          </a:p>
          <a:p>
            <a:pPr lvl="0">
              <a:lnSpc>
                <a:spcPct val="150000"/>
              </a:lnSpc>
              <a:defRPr/>
            </a:pPr>
            <a:r>
              <a:rPr lang="en-US" sz="2800" dirty="0">
                <a:solidFill>
                  <a:prstClr val="black"/>
                </a:solidFill>
                <a:latin typeface="Times" panose="02020603050405020304" pitchFamily="18" charset="0"/>
                <a:ea typeface="Times New Roman" panose="02020603050405020304" pitchFamily="18" charset="0"/>
                <a:cs typeface="Times" panose="02020603050405020304" pitchFamily="18" charset="0"/>
              </a:rPr>
              <a:t>2. The teacher </a:t>
            </a:r>
            <a:r>
              <a:rPr lang="en-US" sz="2800" b="1" dirty="0">
                <a:solidFill>
                  <a:srgbClr val="0070C0"/>
                </a:solidFill>
                <a:latin typeface="Times" panose="02020603050405020304" pitchFamily="18" charset="0"/>
                <a:ea typeface="Times New Roman" panose="02020603050405020304" pitchFamily="18" charset="0"/>
                <a:cs typeface="Times" panose="02020603050405020304" pitchFamily="18" charset="0"/>
              </a:rPr>
              <a:t>who</a:t>
            </a:r>
            <a:r>
              <a:rPr lang="en-US" sz="2800" dirty="0">
                <a:solidFill>
                  <a:prstClr val="black"/>
                </a:solidFill>
                <a:latin typeface="Times" panose="02020603050405020304" pitchFamily="18" charset="0"/>
                <a:ea typeface="Times New Roman" panose="02020603050405020304" pitchFamily="18" charset="0"/>
                <a:cs typeface="Times" panose="02020603050405020304" pitchFamily="18" charset="0"/>
              </a:rPr>
              <a:t> teaches English at my school is very helpful. </a:t>
            </a:r>
          </a:p>
          <a:p>
            <a:pPr lvl="0">
              <a:lnSpc>
                <a:spcPct val="150000"/>
              </a:lnSpc>
              <a:defRPr/>
            </a:pPr>
            <a:r>
              <a:rPr lang="en-US" sz="2800" dirty="0">
                <a:solidFill>
                  <a:srgbClr val="333333"/>
                </a:solidFill>
                <a:latin typeface="Times" panose="02020603050405020304" pitchFamily="18" charset="0"/>
                <a:cs typeface="Times" panose="02020603050405020304" pitchFamily="18" charset="0"/>
              </a:rPr>
              <a:t>3.The website </a:t>
            </a:r>
            <a:r>
              <a:rPr lang="en-US" sz="2800" b="1" dirty="0">
                <a:solidFill>
                  <a:srgbClr val="0070C0"/>
                </a:solidFill>
                <a:latin typeface="Times" panose="02020603050405020304" pitchFamily="18" charset="0"/>
                <a:cs typeface="Times" panose="02020603050405020304" pitchFamily="18" charset="0"/>
              </a:rPr>
              <a:t>which </a:t>
            </a:r>
            <a:r>
              <a:rPr lang="en-US" sz="2800" dirty="0" smtClean="0">
                <a:solidFill>
                  <a:prstClr val="black"/>
                </a:solidFill>
                <a:latin typeface="Times" panose="02020603050405020304" pitchFamily="18" charset="0"/>
                <a:cs typeface="Times" panose="02020603050405020304" pitchFamily="18" charset="0"/>
              </a:rPr>
              <a:t>offers </a:t>
            </a:r>
            <a:r>
              <a:rPr lang="en-US" sz="2800" dirty="0">
                <a:solidFill>
                  <a:prstClr val="black"/>
                </a:solidFill>
                <a:latin typeface="Times" panose="02020603050405020304" pitchFamily="18" charset="0"/>
                <a:cs typeface="Times" panose="02020603050405020304" pitchFamily="18" charset="0"/>
              </a:rPr>
              <a:t>language resources</a:t>
            </a:r>
            <a:r>
              <a:rPr lang="en-US" sz="2800" dirty="0">
                <a:solidFill>
                  <a:srgbClr val="333333"/>
                </a:solidFill>
                <a:latin typeface="Times" panose="02020603050405020304" pitchFamily="18" charset="0"/>
                <a:cs typeface="Times" panose="02020603050405020304" pitchFamily="18" charset="0"/>
              </a:rPr>
              <a:t> is user-friendly</a:t>
            </a:r>
            <a:r>
              <a:rPr lang="en-US" sz="2800" dirty="0" smtClean="0">
                <a:solidFill>
                  <a:srgbClr val="333333"/>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a:p>
            <a:pPr lvl="0">
              <a:lnSpc>
                <a:spcPct val="150000"/>
              </a:lnSpc>
            </a:pPr>
            <a:r>
              <a:rPr lang="en-US" sz="2800" dirty="0">
                <a:solidFill>
                  <a:prstClr val="black"/>
                </a:solidFill>
                <a:latin typeface="Times" panose="02020603050405020304" pitchFamily="18" charset="0"/>
                <a:cs typeface="Times" panose="02020603050405020304" pitchFamily="18" charset="0"/>
              </a:rPr>
              <a:t>4. My friend Sarah,</a:t>
            </a:r>
            <a:r>
              <a:rPr lang="en-US" sz="2800" b="1" dirty="0">
                <a:solidFill>
                  <a:srgbClr val="0070C0"/>
                </a:solidFill>
                <a:latin typeface="Times" panose="02020603050405020304" pitchFamily="18" charset="0"/>
                <a:cs typeface="Times" panose="02020603050405020304" pitchFamily="18" charset="0"/>
              </a:rPr>
              <a:t> whose </a:t>
            </a:r>
            <a:r>
              <a:rPr lang="en-US" sz="2800" dirty="0">
                <a:solidFill>
                  <a:prstClr val="black"/>
                </a:solidFill>
                <a:latin typeface="Times" panose="02020603050405020304" pitchFamily="18" charset="0"/>
                <a:cs typeface="Times" panose="02020603050405020304" pitchFamily="18" charset="0"/>
              </a:rPr>
              <a:t>birthday is next week, is throwing a party.</a:t>
            </a:r>
          </a:p>
        </p:txBody>
      </p:sp>
      <p:cxnSp>
        <p:nvCxnSpPr>
          <p:cNvPr id="3" name="Straight Connector 2"/>
          <p:cNvCxnSpPr/>
          <p:nvPr/>
        </p:nvCxnSpPr>
        <p:spPr>
          <a:xfrm flipV="1">
            <a:off x="2369574" y="1710813"/>
            <a:ext cx="4562168" cy="98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573079" y="2312014"/>
            <a:ext cx="4683126"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23919" y="2971124"/>
            <a:ext cx="4562168" cy="98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26923" y="3588709"/>
            <a:ext cx="4029282" cy="86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265470" y="4134492"/>
            <a:ext cx="1524001" cy="3025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4249" y="3974591"/>
            <a:ext cx="2969916" cy="584775"/>
          </a:xfrm>
          <a:prstGeom prst="rect">
            <a:avLst/>
          </a:prstGeom>
          <a:solidFill>
            <a:srgbClr val="FFFF00"/>
          </a:solidFill>
        </p:spPr>
        <p:txBody>
          <a:bodyPr wrap="none">
            <a:spAutoFit/>
          </a:bodyPr>
          <a:lstStyle/>
          <a:p>
            <a:r>
              <a:rPr lang="en-US" sz="3200" b="1" dirty="0" smtClean="0">
                <a:solidFill>
                  <a:srgbClr val="0070C0"/>
                </a:solidFill>
              </a:rPr>
              <a:t>Relative clauses </a:t>
            </a:r>
            <a:endParaRPr lang="en-US" sz="3200" b="1" dirty="0">
              <a:solidFill>
                <a:srgbClr val="0070C0"/>
              </a:solidFill>
            </a:endParaRPr>
          </a:p>
        </p:txBody>
      </p:sp>
    </p:spTree>
    <p:extLst>
      <p:ext uri="{BB962C8B-B14F-4D97-AF65-F5344CB8AC3E}">
        <p14:creationId xmlns:p14="http://schemas.microsoft.com/office/powerpoint/2010/main" val="1864273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780" y="-64770"/>
            <a:ext cx="12192000" cy="916305"/>
            <a:chOff x="7620" y="-7620"/>
            <a:chExt cx="12192000" cy="1083309"/>
          </a:xfr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grpSpPr>
        <p:sp>
          <p:nvSpPr>
            <p:cNvPr id="18" name="Round Single Corner Rectangle 17"/>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3"/>
          <p:cNvSpPr txBox="1"/>
          <p:nvPr/>
        </p:nvSpPr>
        <p:spPr>
          <a:xfrm>
            <a:off x="3932514" y="98418"/>
            <a:ext cx="6096000" cy="645160"/>
          </a:xfrm>
          <a:prstGeom prst="rect">
            <a:avLst/>
          </a:prstGeom>
          <a:noFill/>
        </p:spPr>
        <p:txBody>
          <a:bodyPr wrap="square" rtlCol="0" anchor="t">
            <a:spAutoFit/>
          </a:bodyPr>
          <a:lstStyle/>
          <a:p>
            <a:pPr marL="571500" indent="-571500">
              <a:buFont typeface="Wingdings" panose="05000000000000000000" pitchFamily="2" charset="2"/>
              <a:buChar char="v"/>
            </a:pPr>
            <a:r>
              <a:rPr lang="en-US" sz="3600" b="1" dirty="0">
                <a:solidFill>
                  <a:srgbClr val="FF0000"/>
                </a:solidFill>
                <a:effectLst>
                  <a:glow rad="88900">
                    <a:schemeClr val="bg1"/>
                  </a:glow>
                </a:effectLst>
                <a:latin typeface="Algerian" panose="04020705040A02060702" pitchFamily="82" charset="0"/>
                <a:cs typeface="Arial" panose="020B0604020202020204" pitchFamily="34" charset="0"/>
                <a:sym typeface="+mn-ea"/>
              </a:rPr>
              <a:t>PRESENTATION</a:t>
            </a:r>
          </a:p>
        </p:txBody>
      </p:sp>
      <p:sp>
        <p:nvSpPr>
          <p:cNvPr id="12" name="TextBox 11"/>
          <p:cNvSpPr txBox="1"/>
          <p:nvPr/>
        </p:nvSpPr>
        <p:spPr>
          <a:xfrm>
            <a:off x="540385" y="1374140"/>
            <a:ext cx="3015615" cy="1323439"/>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Questions:</a:t>
            </a:r>
          </a:p>
        </p:txBody>
      </p:sp>
      <p:sp>
        <p:nvSpPr>
          <p:cNvPr id="2" name="TextBox 11"/>
          <p:cNvSpPr txBox="1"/>
          <p:nvPr/>
        </p:nvSpPr>
        <p:spPr>
          <a:xfrm>
            <a:off x="609600" y="2309495"/>
            <a:ext cx="10149840" cy="1938020"/>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dirty="0">
                <a:ln>
                  <a:noFill/>
                </a:ln>
                <a:solidFill>
                  <a:schemeClr val="tx1"/>
                </a:solidFill>
                <a:effectLst>
                  <a:glow rad="88900">
                    <a:schemeClr val="bg1"/>
                  </a:glow>
                </a:effectLst>
                <a:cs typeface="Arial" panose="020B0604020202020204" pitchFamily="34" charset="0"/>
              </a:rPr>
              <a:t>+ What is a relative clause?</a:t>
            </a:r>
          </a:p>
          <a:p>
            <a:r>
              <a:rPr lang="en-US" sz="4000" dirty="0">
                <a:ln>
                  <a:noFill/>
                </a:ln>
                <a:solidFill>
                  <a:schemeClr val="tx1"/>
                </a:solidFill>
                <a:effectLst>
                  <a:glow rad="88900">
                    <a:schemeClr val="bg1"/>
                  </a:glow>
                </a:effectLst>
                <a:cs typeface="Arial" panose="020B0604020202020204" pitchFamily="34" charset="0"/>
              </a:rPr>
              <a:t>+ What does it usually start with?</a:t>
            </a:r>
          </a:p>
          <a:p>
            <a:r>
              <a:rPr lang="en-US" sz="4000" dirty="0">
                <a:ln>
                  <a:noFill/>
                </a:ln>
                <a:solidFill>
                  <a:schemeClr val="tx1"/>
                </a:solidFill>
                <a:effectLst>
                  <a:glow rad="88900">
                    <a:schemeClr val="bg1"/>
                  </a:glow>
                </a:effectLst>
                <a:cs typeface="Arial" panose="020B0604020202020204" pitchFamily="34" charset="0"/>
              </a:rPr>
              <a:t>+ Why is a defining relative clause important?</a:t>
            </a:r>
          </a:p>
        </p:txBody>
      </p:sp>
    </p:spTree>
    <p:extLst>
      <p:ext uri="{BB962C8B-B14F-4D97-AF65-F5344CB8AC3E}">
        <p14:creationId xmlns:p14="http://schemas.microsoft.com/office/powerpoint/2010/main" val="7705139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04800" y="1704340"/>
            <a:ext cx="11639550" cy="5029835"/>
          </a:xfrm>
          <a:prstGeom prst="rect">
            <a:avLst/>
          </a:prstGeom>
          <a:solidFill>
            <a:srgbClr val="FEE3AF"/>
          </a:solidFill>
        </p:spPr>
        <p:txBody>
          <a:bodyPr wrap="square" rtlCol="0" anchor="t">
            <a:noAutofit/>
          </a:bodyPr>
          <a:lstStyle/>
          <a:p>
            <a:pPr algn="just"/>
            <a:r>
              <a:rPr lang="en-US" sz="3500" dirty="0"/>
              <a:t>A relative clause tells us more about people and things. It usually starts with a relative pronoun.</a:t>
            </a:r>
          </a:p>
          <a:p>
            <a:pPr algn="just"/>
            <a:r>
              <a:rPr lang="en-US" sz="3500" dirty="0"/>
              <a:t>Defining relative clauses give us essential information. Without this information, people are not clear which person(s) or thing(s) we are talking about.</a:t>
            </a:r>
          </a:p>
          <a:p>
            <a:pPr algn="just"/>
            <a:r>
              <a:rPr lang="en-US" sz="3200" b="1" dirty="0">
                <a:solidFill>
                  <a:srgbClr val="C00000"/>
                </a:solidFill>
              </a:rPr>
              <a:t>Example:</a:t>
            </a:r>
          </a:p>
          <a:p>
            <a:pPr algn="just">
              <a:lnSpc>
                <a:spcPct val="150000"/>
              </a:lnSpc>
            </a:pPr>
            <a:r>
              <a:rPr lang="en-US" sz="3200" dirty="0"/>
              <a:t>– The teacher </a:t>
            </a:r>
            <a:r>
              <a:rPr lang="en-US" sz="3200" dirty="0">
                <a:highlight>
                  <a:srgbClr val="FFFF00"/>
                </a:highlight>
              </a:rPr>
              <a:t>who taught me my first words in English </a:t>
            </a:r>
            <a:r>
              <a:rPr lang="en-US" sz="3200" dirty="0"/>
              <a:t>is </a:t>
            </a:r>
            <a:r>
              <a:rPr lang="en-US" sz="3200" dirty="0" err="1"/>
              <a:t>Mr</a:t>
            </a:r>
            <a:r>
              <a:rPr lang="en-US" sz="3200" dirty="0"/>
              <a:t> </a:t>
            </a:r>
            <a:r>
              <a:rPr lang="en-US" sz="3200" dirty="0" err="1"/>
              <a:t>Vinh</a:t>
            </a:r>
            <a:r>
              <a:rPr lang="en-US" sz="3200" dirty="0" smtClean="0"/>
              <a:t>.</a:t>
            </a:r>
            <a:endParaRPr lang="en-US" sz="3200" dirty="0"/>
          </a:p>
          <a:p>
            <a:pPr algn="just">
              <a:lnSpc>
                <a:spcPct val="150000"/>
              </a:lnSpc>
            </a:pPr>
            <a:r>
              <a:rPr lang="en-US" sz="3200" dirty="0"/>
              <a:t>– He gave me the dictionary </a:t>
            </a:r>
            <a:r>
              <a:rPr lang="en-US" sz="3200" dirty="0">
                <a:highlight>
                  <a:srgbClr val="FFFF00"/>
                </a:highlight>
              </a:rPr>
              <a:t>which you suggested</a:t>
            </a:r>
            <a:r>
              <a:rPr lang="en-US" sz="3500" dirty="0">
                <a:highlight>
                  <a:srgbClr val="FFFF00"/>
                </a:highlight>
              </a:rPr>
              <a:t>.</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51130" y="875665"/>
            <a:ext cx="3148330" cy="927735"/>
          </a:xfrm>
          <a:prstGeom prst="rect">
            <a:avLst/>
          </a:prstGeom>
        </p:spPr>
      </p:pic>
      <p:sp>
        <p:nvSpPr>
          <p:cNvPr id="9" name="Round Single Corner Rectangle 8"/>
          <p:cNvSpPr/>
          <p:nvPr/>
        </p:nvSpPr>
        <p:spPr>
          <a:xfrm flipV="1">
            <a:off x="-1172" y="-6232"/>
            <a:ext cx="12192000" cy="860997"/>
          </a:xfrm>
          <a:prstGeom prst="round1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47790" y="94551"/>
            <a:ext cx="2787075" cy="584775"/>
          </a:xfrm>
          <a:prstGeom prst="rect">
            <a:avLst/>
          </a:prstGeom>
          <a:noFill/>
          <a:effectLst/>
        </p:spPr>
        <p:txBody>
          <a:bodyPr wrap="square" rtlCol="0">
            <a:spAutoFit/>
          </a:bodyPr>
          <a:lstStyle/>
          <a:p>
            <a:pPr marL="571500" indent="-571500">
              <a:buFont typeface="Wingdings" panose="05000000000000000000" pitchFamily="2" charset="2"/>
              <a:buChar char="v"/>
            </a:pPr>
            <a:r>
              <a:rPr lang="en-US" sz="3200" b="1" dirty="0" smtClean="0">
                <a:solidFill>
                  <a:srgbClr val="C00000"/>
                </a:solidFill>
                <a:effectLst>
                  <a:glow rad="88900">
                    <a:schemeClr val="bg1"/>
                  </a:glow>
                </a:effectLst>
                <a:latin typeface="Algerian" panose="04020705040A02060702" pitchFamily="82" charset="0"/>
                <a:cs typeface="Arial" panose="020B0604020202020204" pitchFamily="34" charset="0"/>
              </a:rPr>
              <a:t>grammar</a:t>
            </a:r>
            <a:endParaRPr lang="en-US" sz="32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24" y="1391631"/>
            <a:ext cx="10815485" cy="3028971"/>
          </a:xfrm>
          <a:prstGeom prst="rect">
            <a:avLst/>
          </a:prstGeom>
          <a:solidFill>
            <a:srgbClr val="FFEECC"/>
          </a:solidFill>
        </p:spPr>
        <p:txBody>
          <a:bodyPr wrap="square">
            <a:spAutoFit/>
          </a:bodyPr>
          <a:lstStyle/>
          <a:p>
            <a:pPr marL="342900" indent="-342900">
              <a:lnSpc>
                <a:spcPct val="150000"/>
              </a:lnSpc>
              <a:buFont typeface="Wingdings" panose="05000000000000000000" pitchFamily="2" charset="2"/>
              <a:buChar char="§"/>
            </a:pPr>
            <a:r>
              <a:rPr lang="vi-VN" sz="2600" dirty="0">
                <a:latin typeface="+mj-lt"/>
              </a:rPr>
              <a:t>Mệnh đề quan hệ cho chúng ta biết thêm về người và sự vật. Nó thường bắt đầu bằng một đại từ quan hệ.</a:t>
            </a:r>
          </a:p>
          <a:p>
            <a:pPr marL="342900" indent="-342900">
              <a:lnSpc>
                <a:spcPct val="150000"/>
              </a:lnSpc>
              <a:buFont typeface="Wingdings" panose="05000000000000000000" pitchFamily="2" charset="2"/>
              <a:buChar char="§"/>
            </a:pPr>
            <a:r>
              <a:rPr lang="vi-VN" sz="2600" dirty="0">
                <a:latin typeface="+mj-lt"/>
              </a:rPr>
              <a:t>Việc xác định mệnh đề quan hệ cung cấp cho chúng ta những thông tin cần thiết. Nếu không có thông tin này, mọi người sẽ không rõ chúng ta đang nói đến (những) người hoặc (những) vật nào.</a:t>
            </a:r>
            <a:endParaRPr lang="en-US" sz="2600" dirty="0">
              <a:latin typeface="+mj-lt"/>
            </a:endParaRPr>
          </a:p>
        </p:txBody>
      </p:sp>
      <p:sp>
        <p:nvSpPr>
          <p:cNvPr id="5" name="TextBox 4"/>
          <p:cNvSpPr txBox="1"/>
          <p:nvPr/>
        </p:nvSpPr>
        <p:spPr>
          <a:xfrm>
            <a:off x="4547790" y="94551"/>
            <a:ext cx="2787075" cy="584775"/>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spPr>
        <p:txBody>
          <a:bodyPr wrap="square" rtlCol="0">
            <a:spAutoFit/>
          </a:bodyPr>
          <a:lstStyle/>
          <a:p>
            <a:pPr marL="571500" indent="-571500">
              <a:buFont typeface="Wingdings" panose="05000000000000000000" pitchFamily="2" charset="2"/>
              <a:buChar char="v"/>
            </a:pPr>
            <a:r>
              <a:rPr lang="en-US" sz="3200" b="1" dirty="0" smtClean="0">
                <a:solidFill>
                  <a:srgbClr val="C00000"/>
                </a:solidFill>
                <a:effectLst>
                  <a:glow rad="88900">
                    <a:schemeClr val="bg1"/>
                  </a:glow>
                </a:effectLst>
                <a:latin typeface="Algerian" panose="04020705040A02060702" pitchFamily="82" charset="0"/>
                <a:cs typeface="Arial" panose="020B0604020202020204" pitchFamily="34" charset="0"/>
              </a:rPr>
              <a:t>grammar</a:t>
            </a:r>
            <a:endParaRPr lang="en-US" sz="32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pic>
        <p:nvPicPr>
          <p:cNvPr id="6" name="Picture 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8111" y="218089"/>
            <a:ext cx="3148330" cy="927735"/>
          </a:xfrm>
          <a:prstGeom prst="rect">
            <a:avLst/>
          </a:prstGeom>
        </p:spPr>
      </p:pic>
      <p:sp>
        <p:nvSpPr>
          <p:cNvPr id="7" name="Rectangle 6"/>
          <p:cNvSpPr/>
          <p:nvPr/>
        </p:nvSpPr>
        <p:spPr>
          <a:xfrm>
            <a:off x="1238864" y="4499760"/>
            <a:ext cx="10264877" cy="1815882"/>
          </a:xfrm>
          <a:prstGeom prst="rect">
            <a:avLst/>
          </a:prstGeom>
        </p:spPr>
        <p:txBody>
          <a:bodyPr wrap="square">
            <a:spAutoFit/>
          </a:bodyPr>
          <a:lstStyle/>
          <a:p>
            <a:pPr marL="457200" indent="-457200" algn="just">
              <a:buFont typeface="Wingdings" panose="05000000000000000000" pitchFamily="2" charset="2"/>
              <a:buChar char="Ø"/>
            </a:pPr>
            <a:r>
              <a:rPr lang="en-US" sz="2800" b="1" dirty="0">
                <a:solidFill>
                  <a:srgbClr val="C00000"/>
                </a:solidFill>
              </a:rPr>
              <a:t>Example:</a:t>
            </a:r>
          </a:p>
          <a:p>
            <a:pPr algn="just">
              <a:lnSpc>
                <a:spcPct val="150000"/>
              </a:lnSpc>
            </a:pPr>
            <a:r>
              <a:rPr lang="en-US" sz="2800" dirty="0"/>
              <a:t>– The teacher </a:t>
            </a:r>
            <a:r>
              <a:rPr lang="en-US" sz="2800" dirty="0">
                <a:highlight>
                  <a:srgbClr val="FFFF00"/>
                </a:highlight>
              </a:rPr>
              <a:t>who taught me my first words in English </a:t>
            </a:r>
            <a:r>
              <a:rPr lang="en-US" sz="2800" dirty="0"/>
              <a:t>is </a:t>
            </a:r>
            <a:r>
              <a:rPr lang="en-US" sz="2800" dirty="0" err="1"/>
              <a:t>Mr</a:t>
            </a:r>
            <a:r>
              <a:rPr lang="en-US" sz="2800" dirty="0"/>
              <a:t> </a:t>
            </a:r>
            <a:r>
              <a:rPr lang="en-US" sz="2800" dirty="0" err="1"/>
              <a:t>Vinh</a:t>
            </a:r>
            <a:r>
              <a:rPr lang="en-US" sz="2800" dirty="0"/>
              <a:t>.</a:t>
            </a:r>
          </a:p>
          <a:p>
            <a:pPr algn="just">
              <a:lnSpc>
                <a:spcPct val="150000"/>
              </a:lnSpc>
            </a:pPr>
            <a:r>
              <a:rPr lang="en-US" sz="2800" dirty="0"/>
              <a:t>– He gave me the dictionary </a:t>
            </a:r>
            <a:r>
              <a:rPr lang="en-US" sz="2800" dirty="0">
                <a:highlight>
                  <a:srgbClr val="FFFF00"/>
                </a:highlight>
              </a:rPr>
              <a:t>which you suggested.</a:t>
            </a:r>
            <a:endParaRPr lang="en-US" sz="2800" dirty="0">
              <a:highlight>
                <a:srgbClr val="FFFF00"/>
              </a:highlight>
            </a:endParaRPr>
          </a:p>
        </p:txBody>
      </p:sp>
    </p:spTree>
    <p:extLst>
      <p:ext uri="{BB962C8B-B14F-4D97-AF65-F5344CB8AC3E}">
        <p14:creationId xmlns:p14="http://schemas.microsoft.com/office/powerpoint/2010/main" val="28753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04800" y="1675765"/>
            <a:ext cx="11639550" cy="5029835"/>
          </a:xfrm>
          <a:prstGeom prst="rect">
            <a:avLst/>
          </a:prstGeom>
          <a:solidFill>
            <a:srgbClr val="FEE3AF"/>
          </a:solidFill>
        </p:spPr>
        <p:txBody>
          <a:bodyPr wrap="square" rtlCol="0" anchor="t">
            <a:noAutofit/>
          </a:bodyPr>
          <a:lstStyle/>
          <a:p>
            <a:pPr algn="just"/>
            <a:r>
              <a:rPr lang="en-US" sz="3200" dirty="0"/>
              <a:t>The relative pronoun who or which can be the subject or the object of the relative clause. We must </a:t>
            </a:r>
            <a:r>
              <a:rPr lang="en-US" sz="3200" dirty="0">
                <a:highlight>
                  <a:srgbClr val="FFFF00"/>
                </a:highlight>
              </a:rPr>
              <a:t>use it when it is the subject</a:t>
            </a:r>
            <a:r>
              <a:rPr lang="en-US" sz="3200" dirty="0"/>
              <a:t> of the relative clause. We</a:t>
            </a:r>
            <a:r>
              <a:rPr lang="en-US" sz="3200" dirty="0">
                <a:highlight>
                  <a:srgbClr val="FFFF00"/>
                </a:highlight>
              </a:rPr>
              <a:t> can omit it if it is the object.</a:t>
            </a:r>
            <a:endParaRPr lang="en-US" sz="3200" dirty="0"/>
          </a:p>
          <a:p>
            <a:pPr algn="just"/>
            <a:r>
              <a:rPr lang="en-US" sz="3200" b="1" dirty="0"/>
              <a:t>Example:</a:t>
            </a:r>
          </a:p>
          <a:p>
            <a:pPr algn="just">
              <a:lnSpc>
                <a:spcPct val="120000"/>
              </a:lnSpc>
              <a:spcBef>
                <a:spcPts val="0"/>
              </a:spcBef>
              <a:spcAft>
                <a:spcPts val="0"/>
              </a:spcAft>
            </a:pPr>
            <a:r>
              <a:rPr lang="en-US" sz="3200" dirty="0"/>
              <a:t>– The man who is talking to the girl is bilingual in English and French.</a:t>
            </a:r>
          </a:p>
          <a:p>
            <a:pPr algn="just">
              <a:lnSpc>
                <a:spcPct val="120000"/>
              </a:lnSpc>
              <a:spcBef>
                <a:spcPts val="0"/>
              </a:spcBef>
              <a:spcAft>
                <a:spcPts val="0"/>
              </a:spcAft>
            </a:pPr>
            <a:r>
              <a:rPr lang="en-US" sz="3200" dirty="0"/>
              <a:t>                                                      →must use who</a:t>
            </a:r>
          </a:p>
          <a:p>
            <a:pPr algn="just">
              <a:lnSpc>
                <a:spcPct val="120000"/>
              </a:lnSpc>
              <a:spcBef>
                <a:spcPts val="0"/>
              </a:spcBef>
              <a:spcAft>
                <a:spcPts val="0"/>
              </a:spcAft>
            </a:pPr>
            <a:r>
              <a:rPr lang="en-US" sz="3200" dirty="0"/>
              <a:t>– The man who you met this morning is bilingual in English and French.</a:t>
            </a:r>
          </a:p>
          <a:p>
            <a:pPr algn="just">
              <a:lnSpc>
                <a:spcPct val="120000"/>
              </a:lnSpc>
              <a:spcBef>
                <a:spcPts val="0"/>
              </a:spcBef>
              <a:spcAft>
                <a:spcPts val="0"/>
              </a:spcAft>
            </a:pPr>
            <a:r>
              <a:rPr lang="en-US" sz="3200" dirty="0"/>
              <a:t>                                                       →can omit who</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51130" y="708660"/>
            <a:ext cx="3148330" cy="927735"/>
          </a:xfrm>
          <a:prstGeom prst="rect">
            <a:avLst/>
          </a:prstGeom>
        </p:spPr>
      </p:pic>
      <p:cxnSp>
        <p:nvCxnSpPr>
          <p:cNvPr id="3" name="Straight Connector 2"/>
          <p:cNvCxnSpPr/>
          <p:nvPr/>
        </p:nvCxnSpPr>
        <p:spPr>
          <a:xfrm>
            <a:off x="2289810" y="4262755"/>
            <a:ext cx="65214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a:off x="2442210" y="5414010"/>
            <a:ext cx="65214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9" name="Text Box 8"/>
          <p:cNvSpPr txBox="1"/>
          <p:nvPr/>
        </p:nvSpPr>
        <p:spPr>
          <a:xfrm>
            <a:off x="2353310" y="4262755"/>
            <a:ext cx="829310" cy="583565"/>
          </a:xfrm>
          <a:prstGeom prst="rect">
            <a:avLst/>
          </a:prstGeom>
          <a:noFill/>
        </p:spPr>
        <p:txBody>
          <a:bodyPr wrap="square" rtlCol="0" anchor="t">
            <a:spAutoFit/>
          </a:bodyPr>
          <a:lstStyle/>
          <a:p>
            <a:r>
              <a:rPr lang="en-US" sz="3200" b="1">
                <a:solidFill>
                  <a:srgbClr val="FF0000"/>
                </a:solidFill>
                <a:sym typeface="+mn-ea"/>
              </a:rPr>
              <a:t>S</a:t>
            </a:r>
          </a:p>
        </p:txBody>
      </p:sp>
      <p:sp>
        <p:nvSpPr>
          <p:cNvPr id="10" name="Text Box 9"/>
          <p:cNvSpPr txBox="1"/>
          <p:nvPr/>
        </p:nvSpPr>
        <p:spPr>
          <a:xfrm>
            <a:off x="2442210" y="5414010"/>
            <a:ext cx="829310" cy="583565"/>
          </a:xfrm>
          <a:prstGeom prst="rect">
            <a:avLst/>
          </a:prstGeom>
          <a:noFill/>
        </p:spPr>
        <p:txBody>
          <a:bodyPr wrap="square" rtlCol="0" anchor="t">
            <a:spAutoFit/>
          </a:bodyPr>
          <a:lstStyle/>
          <a:p>
            <a:r>
              <a:rPr lang="en-US" sz="3200" b="1">
                <a:solidFill>
                  <a:srgbClr val="FF0000"/>
                </a:solidFill>
                <a:sym typeface="+mn-ea"/>
              </a:rPr>
              <a:t>O</a:t>
            </a:r>
          </a:p>
        </p:txBody>
      </p:sp>
      <p:sp>
        <p:nvSpPr>
          <p:cNvPr id="14" name="Round Single Corner Rectangle 13"/>
          <p:cNvSpPr/>
          <p:nvPr/>
        </p:nvSpPr>
        <p:spPr>
          <a:xfrm flipV="1">
            <a:off x="-1172" y="-6232"/>
            <a:ext cx="12192000" cy="860997"/>
          </a:xfrm>
          <a:prstGeom prst="round1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47790" y="94551"/>
            <a:ext cx="2787075" cy="584775"/>
          </a:xfrm>
          <a:prstGeom prst="rect">
            <a:avLst/>
          </a:prstGeom>
          <a:noFill/>
          <a:effectLst/>
        </p:spPr>
        <p:txBody>
          <a:bodyPr wrap="square" rtlCol="0">
            <a:spAutoFit/>
          </a:bodyPr>
          <a:lstStyle/>
          <a:p>
            <a:pPr marL="571500" indent="-571500">
              <a:buFont typeface="Wingdings" panose="05000000000000000000" pitchFamily="2" charset="2"/>
              <a:buChar char="v"/>
            </a:pPr>
            <a:r>
              <a:rPr lang="en-US" sz="3200" b="1" dirty="0" smtClean="0">
                <a:solidFill>
                  <a:srgbClr val="C00000"/>
                </a:solidFill>
                <a:effectLst>
                  <a:glow rad="88900">
                    <a:schemeClr val="bg1"/>
                  </a:glow>
                </a:effectLst>
                <a:latin typeface="Algerian" panose="04020705040A02060702" pitchFamily="82" charset="0"/>
                <a:cs typeface="Arial" panose="020B0604020202020204" pitchFamily="34" charset="0"/>
              </a:rPr>
              <a:t>grammar</a:t>
            </a:r>
            <a:endParaRPr lang="en-US" sz="32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4736" y="1265508"/>
            <a:ext cx="10815484" cy="2031325"/>
          </a:xfrm>
          <a:prstGeom prst="rect">
            <a:avLst/>
          </a:prstGeom>
        </p:spPr>
        <p:txBody>
          <a:bodyPr wrap="square">
            <a:spAutoFit/>
          </a:bodyPr>
          <a:lstStyle/>
          <a:p>
            <a:pPr>
              <a:lnSpc>
                <a:spcPct val="150000"/>
              </a:lnSpc>
            </a:pPr>
            <a:r>
              <a:rPr lang="vi-VN" sz="2800" dirty="0">
                <a:latin typeface="+mj-lt"/>
              </a:rPr>
              <a:t>Đại từ quan hệ </a:t>
            </a:r>
            <a:r>
              <a:rPr lang="vi-VN" sz="2800" dirty="0">
                <a:solidFill>
                  <a:srgbClr val="C00000"/>
                </a:solidFill>
                <a:latin typeface="+mj-lt"/>
              </a:rPr>
              <a:t>who</a:t>
            </a:r>
            <a:r>
              <a:rPr lang="vi-VN" sz="2800" dirty="0">
                <a:latin typeface="+mj-lt"/>
              </a:rPr>
              <a:t> hoặc </a:t>
            </a:r>
            <a:r>
              <a:rPr lang="vi-VN" sz="2800" dirty="0">
                <a:solidFill>
                  <a:srgbClr val="C00000"/>
                </a:solidFill>
                <a:latin typeface="+mj-lt"/>
              </a:rPr>
              <a:t>which </a:t>
            </a:r>
            <a:r>
              <a:rPr lang="vi-VN" sz="2800" dirty="0">
                <a:latin typeface="+mj-lt"/>
              </a:rPr>
              <a:t>có thể làm </a:t>
            </a:r>
            <a:r>
              <a:rPr lang="vi-VN" sz="2800" b="1" dirty="0">
                <a:latin typeface="+mj-lt"/>
              </a:rPr>
              <a:t>chủ ngữ </a:t>
            </a:r>
            <a:r>
              <a:rPr lang="vi-VN" sz="2800" dirty="0">
                <a:latin typeface="+mj-lt"/>
              </a:rPr>
              <a:t>hoặc </a:t>
            </a:r>
            <a:r>
              <a:rPr lang="vi-VN" sz="2800" b="1" dirty="0">
                <a:latin typeface="+mj-lt"/>
              </a:rPr>
              <a:t>tân ngữ </a:t>
            </a:r>
            <a:r>
              <a:rPr lang="vi-VN" sz="2800" dirty="0">
                <a:latin typeface="+mj-lt"/>
              </a:rPr>
              <a:t>của mệnh đề quan hệ. Chúng ta </a:t>
            </a:r>
            <a:r>
              <a:rPr lang="vi-VN" sz="2800" b="1" dirty="0">
                <a:latin typeface="+mj-lt"/>
              </a:rPr>
              <a:t>phải sử dụng nó khi nó là chủ ngữ </a:t>
            </a:r>
            <a:r>
              <a:rPr lang="vi-VN" sz="2800" dirty="0">
                <a:latin typeface="+mj-lt"/>
              </a:rPr>
              <a:t>của mệnh đề quan hệ. Chúng ta có thể </a:t>
            </a:r>
            <a:r>
              <a:rPr lang="vi-VN" sz="2800" b="1" dirty="0">
                <a:latin typeface="+mj-lt"/>
              </a:rPr>
              <a:t>bỏ qua </a:t>
            </a:r>
            <a:r>
              <a:rPr lang="vi-VN" sz="2800" dirty="0">
                <a:latin typeface="+mj-lt"/>
              </a:rPr>
              <a:t>nó nếu nó là </a:t>
            </a:r>
            <a:r>
              <a:rPr lang="vi-VN" sz="2800" b="1" dirty="0">
                <a:latin typeface="+mj-lt"/>
              </a:rPr>
              <a:t>tân ngữ </a:t>
            </a:r>
            <a:endParaRPr lang="en-US" sz="2800" dirty="0">
              <a:latin typeface="+mj-lt"/>
            </a:endParaRPr>
          </a:p>
        </p:txBody>
      </p:sp>
      <p:sp>
        <p:nvSpPr>
          <p:cNvPr id="5" name="TextBox 4"/>
          <p:cNvSpPr txBox="1"/>
          <p:nvPr/>
        </p:nvSpPr>
        <p:spPr>
          <a:xfrm>
            <a:off x="4547790" y="94551"/>
            <a:ext cx="2787075" cy="584775"/>
          </a:xfrm>
          <a:prstGeom prst="rect">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effectLst/>
        </p:spPr>
        <p:txBody>
          <a:bodyPr wrap="square" rtlCol="0">
            <a:spAutoFit/>
          </a:bodyPr>
          <a:lstStyle/>
          <a:p>
            <a:pPr marL="571500" indent="-571500">
              <a:buFont typeface="Wingdings" panose="05000000000000000000" pitchFamily="2" charset="2"/>
              <a:buChar char="v"/>
            </a:pPr>
            <a:r>
              <a:rPr lang="en-US" sz="3200" b="1" dirty="0" smtClean="0">
                <a:solidFill>
                  <a:srgbClr val="C00000"/>
                </a:solidFill>
                <a:effectLst>
                  <a:glow rad="88900">
                    <a:schemeClr val="bg1"/>
                  </a:glow>
                </a:effectLst>
                <a:latin typeface="Algerian" panose="04020705040A02060702" pitchFamily="82" charset="0"/>
                <a:cs typeface="Arial" panose="020B0604020202020204" pitchFamily="34" charset="0"/>
              </a:rPr>
              <a:t>grammar</a:t>
            </a:r>
            <a:endParaRPr lang="en-US" sz="3200" b="1" dirty="0">
              <a:solidFill>
                <a:srgbClr val="C00000"/>
              </a:solidFill>
              <a:effectLst>
                <a:glow rad="88900">
                  <a:schemeClr val="bg1"/>
                </a:glow>
              </a:effectLst>
              <a:latin typeface="Algerian" panose="04020705040A02060702" pitchFamily="82" charset="0"/>
              <a:cs typeface="Arial" panose="020B0604020202020204" pitchFamily="34" charset="0"/>
            </a:endParaRPr>
          </a:p>
        </p:txBody>
      </p:sp>
      <p:pic>
        <p:nvPicPr>
          <p:cNvPr id="6" name="Picture 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19956" y="215458"/>
            <a:ext cx="3148330" cy="927735"/>
          </a:xfrm>
          <a:prstGeom prst="rect">
            <a:avLst/>
          </a:prstGeom>
        </p:spPr>
      </p:pic>
      <p:sp>
        <p:nvSpPr>
          <p:cNvPr id="8" name="Rectangle 7"/>
          <p:cNvSpPr/>
          <p:nvPr/>
        </p:nvSpPr>
        <p:spPr>
          <a:xfrm>
            <a:off x="1170036" y="3515499"/>
            <a:ext cx="10540183" cy="2591479"/>
          </a:xfrm>
          <a:prstGeom prst="rect">
            <a:avLst/>
          </a:prstGeom>
        </p:spPr>
        <p:txBody>
          <a:bodyPr wrap="square">
            <a:spAutoFit/>
          </a:bodyPr>
          <a:lstStyle/>
          <a:p>
            <a:pPr algn="just"/>
            <a:r>
              <a:rPr lang="en-US" sz="2800" b="1" dirty="0"/>
              <a:t>Example:</a:t>
            </a:r>
          </a:p>
          <a:p>
            <a:pPr algn="just">
              <a:lnSpc>
                <a:spcPct val="120000"/>
              </a:lnSpc>
              <a:spcBef>
                <a:spcPts val="0"/>
              </a:spcBef>
              <a:spcAft>
                <a:spcPts val="0"/>
              </a:spcAft>
            </a:pPr>
            <a:r>
              <a:rPr lang="en-US" sz="2800" dirty="0"/>
              <a:t>– The man </a:t>
            </a:r>
            <a:r>
              <a:rPr lang="en-US" sz="2800" b="1" dirty="0"/>
              <a:t>who </a:t>
            </a:r>
            <a:r>
              <a:rPr lang="en-US" sz="2800" dirty="0"/>
              <a:t>is talking to the girl is bilingual in English and French.</a:t>
            </a:r>
          </a:p>
          <a:p>
            <a:pPr algn="just">
              <a:lnSpc>
                <a:spcPct val="120000"/>
              </a:lnSpc>
              <a:spcBef>
                <a:spcPts val="0"/>
              </a:spcBef>
              <a:spcAft>
                <a:spcPts val="0"/>
              </a:spcAft>
            </a:pPr>
            <a:r>
              <a:rPr lang="en-US" sz="2800" dirty="0"/>
              <a:t>                                                      </a:t>
            </a:r>
            <a:r>
              <a:rPr lang="en-US" sz="2800" b="1" dirty="0">
                <a:solidFill>
                  <a:srgbClr val="C00000"/>
                </a:solidFill>
              </a:rPr>
              <a:t>→must use who</a:t>
            </a:r>
          </a:p>
          <a:p>
            <a:pPr algn="just">
              <a:lnSpc>
                <a:spcPct val="120000"/>
              </a:lnSpc>
              <a:spcBef>
                <a:spcPts val="0"/>
              </a:spcBef>
              <a:spcAft>
                <a:spcPts val="0"/>
              </a:spcAft>
            </a:pPr>
            <a:r>
              <a:rPr lang="en-US" sz="2800" dirty="0"/>
              <a:t>– The man </a:t>
            </a:r>
            <a:r>
              <a:rPr lang="en-US" sz="2800" b="1" dirty="0"/>
              <a:t>who</a:t>
            </a:r>
            <a:r>
              <a:rPr lang="en-US" sz="2800" dirty="0"/>
              <a:t> you met this morning is bilingual in English and French.</a:t>
            </a:r>
          </a:p>
          <a:p>
            <a:pPr algn="just">
              <a:lnSpc>
                <a:spcPct val="120000"/>
              </a:lnSpc>
              <a:spcBef>
                <a:spcPts val="0"/>
              </a:spcBef>
              <a:spcAft>
                <a:spcPts val="0"/>
              </a:spcAft>
            </a:pPr>
            <a:r>
              <a:rPr lang="en-US" sz="2800" dirty="0"/>
              <a:t>                                                       </a:t>
            </a:r>
            <a:r>
              <a:rPr lang="en-US" sz="2800" b="1" dirty="0">
                <a:solidFill>
                  <a:srgbClr val="C00000"/>
                </a:solidFill>
              </a:rPr>
              <a:t>→can omit who</a:t>
            </a:r>
            <a:endParaRPr lang="en-US" sz="2800" b="1" dirty="0">
              <a:solidFill>
                <a:srgbClr val="C00000"/>
              </a:solidFill>
            </a:endParaRPr>
          </a:p>
        </p:txBody>
      </p:sp>
    </p:spTree>
    <p:extLst>
      <p:ext uri="{BB962C8B-B14F-4D97-AF65-F5344CB8AC3E}">
        <p14:creationId xmlns:p14="http://schemas.microsoft.com/office/powerpoint/2010/main" val="1958711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5">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5" id="{277BDD47-C14F-42B8-8212-599C298DF226}" vid="{E700B874-C962-49AB-A279-00C80394A7D5}"/>
    </a:ext>
  </a:extLst>
</a:theme>
</file>

<file path=ppt/theme/theme2.xml><?xml version="1.0" encoding="utf-8"?>
<a:theme xmlns:a="http://schemas.openxmlformats.org/drawingml/2006/main" name=" Farm Production Thesis XL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1271</TotalTime>
  <Words>1887</Words>
  <Application>Microsoft Office PowerPoint</Application>
  <PresentationFormat>Widescreen</PresentationFormat>
  <Paragraphs>252</Paragraphs>
  <Slides>30</Slides>
  <Notes>22</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30</vt:i4>
      </vt:variant>
    </vt:vector>
  </HeadingPairs>
  <TitlesOfParts>
    <vt:vector size="53" baseType="lpstr">
      <vt:lpstr>MS PGothic</vt:lpstr>
      <vt:lpstr>Adobe Gothic Std B</vt:lpstr>
      <vt:lpstr>Algerian</vt:lpstr>
      <vt:lpstr>Arial</vt:lpstr>
      <vt:lpstr>Arial Black</vt:lpstr>
      <vt:lpstr>Bahnschrift SemiBold Condensed</vt:lpstr>
      <vt:lpstr>Berlin Sans FB</vt:lpstr>
      <vt:lpstr>Cabin Sketch</vt:lpstr>
      <vt:lpstr>Calibri</vt:lpstr>
      <vt:lpstr>Calibri Light</vt:lpstr>
      <vt:lpstr>Cooper Black</vt:lpstr>
      <vt:lpstr>Livvic</vt:lpstr>
      <vt:lpstr>Montserrat</vt:lpstr>
      <vt:lpstr>Myriad Pro</vt:lpstr>
      <vt:lpstr>Patrick Hand</vt:lpstr>
      <vt:lpstr>Poppins</vt:lpstr>
      <vt:lpstr>Poppins Light</vt:lpstr>
      <vt:lpstr>Roboto Condensed Light</vt:lpstr>
      <vt:lpstr>Times</vt:lpstr>
      <vt:lpstr>Times New Roman</vt:lpstr>
      <vt:lpstr>Wingdings</vt:lpstr>
      <vt:lpstr>Theme5</vt:lpstr>
      <vt:lpstr> Farm Production Thesis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333</cp:revision>
  <dcterms:created xsi:type="dcterms:W3CDTF">2020-12-09T02:04:00Z</dcterms:created>
  <dcterms:modified xsi:type="dcterms:W3CDTF">2025-02-11T13:58:01Z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823C590716E34869B370A41AA84A4474_13</vt:lpwstr>
  </property>
  <property fmtid="{D5CDD505-2E9C-101B-9397-08002B2CF9AE}" pid="3" name="KSOProductBuildVer">
    <vt:lpwstr>1033-12.2.0.13489</vt:lpwstr>
  </property>
</Properties>
</file>