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</p:sldMasterIdLst>
  <p:notesMasterIdLst>
    <p:notesMasterId r:id="rId46"/>
  </p:notesMasterIdLst>
  <p:handoutMasterIdLst>
    <p:handoutMasterId r:id="rId47"/>
  </p:handoutMasterIdLst>
  <p:sldIdLst>
    <p:sldId id="680" r:id="rId3"/>
    <p:sldId id="593" r:id="rId4"/>
    <p:sldId id="594" r:id="rId5"/>
    <p:sldId id="620" r:id="rId6"/>
    <p:sldId id="621" r:id="rId7"/>
    <p:sldId id="622" r:id="rId8"/>
    <p:sldId id="647" r:id="rId9"/>
    <p:sldId id="648" r:id="rId10"/>
    <p:sldId id="689" r:id="rId11"/>
    <p:sldId id="694" r:id="rId12"/>
    <p:sldId id="347" r:id="rId13"/>
    <p:sldId id="362" r:id="rId14"/>
    <p:sldId id="367" r:id="rId15"/>
    <p:sldId id="595" r:id="rId16"/>
    <p:sldId id="596" r:id="rId17"/>
    <p:sldId id="597" r:id="rId18"/>
    <p:sldId id="690" r:id="rId19"/>
    <p:sldId id="693" r:id="rId20"/>
    <p:sldId id="456" r:id="rId21"/>
    <p:sldId id="598" r:id="rId22"/>
    <p:sldId id="626" r:id="rId23"/>
    <p:sldId id="695" r:id="rId24"/>
    <p:sldId id="696" r:id="rId25"/>
    <p:sldId id="531" r:id="rId26"/>
    <p:sldId id="606" r:id="rId27"/>
    <p:sldId id="697" r:id="rId28"/>
    <p:sldId id="698" r:id="rId29"/>
    <p:sldId id="699" r:id="rId30"/>
    <p:sldId id="700" r:id="rId31"/>
    <p:sldId id="679" r:id="rId32"/>
    <p:sldId id="314" r:id="rId33"/>
    <p:sldId id="330" r:id="rId34"/>
    <p:sldId id="350" r:id="rId35"/>
    <p:sldId id="683" r:id="rId36"/>
    <p:sldId id="684" r:id="rId37"/>
    <p:sldId id="685" r:id="rId38"/>
    <p:sldId id="686" r:id="rId39"/>
    <p:sldId id="687" r:id="rId40"/>
    <p:sldId id="688" r:id="rId41"/>
    <p:sldId id="681" r:id="rId42"/>
    <p:sldId id="682" r:id="rId43"/>
    <p:sldId id="691" r:id="rId44"/>
    <p:sldId id="69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9999"/>
    <a:srgbClr val="92C7CF"/>
    <a:srgbClr val="E5E1DA"/>
    <a:srgbClr val="FBF9F1"/>
    <a:srgbClr val="AAD7D9"/>
    <a:srgbClr val="FFE4C9"/>
    <a:srgbClr val="FFF7F1"/>
    <a:srgbClr val="E2BFB3"/>
    <a:srgbClr val="F7D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48" y="40"/>
      </p:cViewPr>
      <p:guideLst>
        <p:guide orient="horz" pos="229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63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1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32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24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68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30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15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0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84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011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25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71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90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7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55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0034" y="5217200"/>
            <a:ext cx="9711845" cy="1640824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2480034" y="5622100"/>
            <a:ext cx="4390316" cy="545477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1255" y="5746367"/>
            <a:ext cx="10189845" cy="111145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608675" y="5938861"/>
            <a:ext cx="2185524" cy="919187"/>
            <a:chOff x="456506" y="4454146"/>
            <a:chExt cx="1639143" cy="689390"/>
          </a:xfrm>
        </p:grpSpPr>
        <p:sp>
          <p:nvSpPr>
            <p:cNvPr id="13" name="Google Shape;13;p2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7883902" y="12174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10259667" y="1013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507700" y="805467"/>
            <a:ext cx="6084400" cy="34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Patrick Hand"/>
              <a:buNone/>
              <a:defRPr sz="8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507700" y="4082167"/>
            <a:ext cx="3700000" cy="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028106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"/>
          <p:cNvGrpSpPr/>
          <p:nvPr/>
        </p:nvGrpSpPr>
        <p:grpSpPr>
          <a:xfrm>
            <a:off x="1047483" y="4641696"/>
            <a:ext cx="5745556" cy="2225877"/>
            <a:chOff x="2189450" y="2220300"/>
            <a:chExt cx="3202175" cy="1240550"/>
          </a:xfrm>
        </p:grpSpPr>
        <p:sp>
          <p:nvSpPr>
            <p:cNvPr id="33" name="Google Shape;33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1179475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595641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flipH="1">
            <a:off x="2224770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38;p3"/>
          <p:cNvGrpSpPr/>
          <p:nvPr/>
        </p:nvGrpSpPr>
        <p:grpSpPr>
          <a:xfrm>
            <a:off x="4465955" y="5119331"/>
            <a:ext cx="4521471" cy="1751656"/>
            <a:chOff x="2189450" y="2220300"/>
            <a:chExt cx="3202175" cy="1240550"/>
          </a:xfrm>
        </p:grpSpPr>
        <p:sp>
          <p:nvSpPr>
            <p:cNvPr id="39" name="Google Shape;39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2267933" y="3227300"/>
            <a:ext cx="7656000" cy="7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5333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2268067" y="3929976"/>
            <a:ext cx="7656000" cy="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8" name="Google Shape;48;p3"/>
          <p:cNvSpPr/>
          <p:nvPr/>
        </p:nvSpPr>
        <p:spPr>
          <a:xfrm flipH="1">
            <a:off x="2288938" y="6348128"/>
            <a:ext cx="7614029" cy="53421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 flipH="1">
            <a:off x="4667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 flipH="1">
            <a:off x="10566537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flipH="1">
            <a:off x="9937430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9625717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73744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969251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62" name="Google Shape;62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65" name="Google Shape;65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4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4"/>
          <p:cNvSpPr txBox="1">
            <a:spLocks noGrp="1"/>
          </p:cNvSpPr>
          <p:nvPr>
            <p:ph type="subTitle" idx="1"/>
          </p:nvPr>
        </p:nvSpPr>
        <p:spPr>
          <a:xfrm>
            <a:off x="715800" y="1289703"/>
            <a:ext cx="10760400" cy="45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>
            <a:off x="8614593" y="5632380"/>
            <a:ext cx="2372824" cy="907669"/>
            <a:chOff x="6460945" y="4155274"/>
            <a:chExt cx="1779618" cy="680752"/>
          </a:xfrm>
        </p:grpSpPr>
        <p:grpSp>
          <p:nvGrpSpPr>
            <p:cNvPr id="71" name="Google Shape;71;p4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4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" name="Google Shape;83;p4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504744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/>
          <p:nvPr/>
        </p:nvSpPr>
        <p:spPr>
          <a:xfrm>
            <a:off x="421203" y="382070"/>
            <a:ext cx="1067376" cy="67435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5"/>
          <p:cNvSpPr/>
          <p:nvPr/>
        </p:nvSpPr>
        <p:spPr>
          <a:xfrm>
            <a:off x="8802467" y="592802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5"/>
          <p:cNvSpPr/>
          <p:nvPr/>
        </p:nvSpPr>
        <p:spPr>
          <a:xfrm>
            <a:off x="11250717" y="684335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5"/>
          <p:cNvSpPr/>
          <p:nvPr/>
        </p:nvSpPr>
        <p:spPr>
          <a:xfrm>
            <a:off x="10544001" y="3076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3636307" y="2519936"/>
            <a:ext cx="57144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3636307" y="2231933"/>
            <a:ext cx="57144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3"/>
          </p:nvPr>
        </p:nvSpPr>
        <p:spPr>
          <a:xfrm>
            <a:off x="3636307" y="4422427"/>
            <a:ext cx="57144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3636307" y="4135533"/>
            <a:ext cx="57144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5637502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6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119" name="Google Shape;119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122" name="Google Shape;122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6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6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6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6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6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4841984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3013533" y="1235933"/>
            <a:ext cx="6247200" cy="29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subTitle" idx="1"/>
          </p:nvPr>
        </p:nvSpPr>
        <p:spPr>
          <a:xfrm>
            <a:off x="3398233" y="4114567"/>
            <a:ext cx="53956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265873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25090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preserve="1">
  <p:cSld name="Table of contents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3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3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3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3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3"/>
          <p:cNvSpPr/>
          <p:nvPr/>
        </p:nvSpPr>
        <p:spPr>
          <a:xfrm flipH="1">
            <a:off x="9" y="6352866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3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"/>
          </p:nvPr>
        </p:nvSpPr>
        <p:spPr>
          <a:xfrm>
            <a:off x="7470933" y="21673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2"/>
          </p:nvPr>
        </p:nvSpPr>
        <p:spPr>
          <a:xfrm>
            <a:off x="7462833" y="25295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3"/>
          </p:nvPr>
        </p:nvSpPr>
        <p:spPr>
          <a:xfrm>
            <a:off x="2337733" y="21689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4"/>
          </p:nvPr>
        </p:nvSpPr>
        <p:spPr>
          <a:xfrm>
            <a:off x="2329633" y="25295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5"/>
          </p:nvPr>
        </p:nvSpPr>
        <p:spPr>
          <a:xfrm>
            <a:off x="7470933" y="38635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6"/>
          </p:nvPr>
        </p:nvSpPr>
        <p:spPr>
          <a:xfrm>
            <a:off x="7462833" y="42257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7"/>
          </p:nvPr>
        </p:nvSpPr>
        <p:spPr>
          <a:xfrm>
            <a:off x="2337733" y="38635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8"/>
          </p:nvPr>
        </p:nvSpPr>
        <p:spPr>
          <a:xfrm>
            <a:off x="2329633" y="42257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215" name="Google Shape;215;p13"/>
          <p:cNvGrpSpPr/>
          <p:nvPr/>
        </p:nvGrpSpPr>
        <p:grpSpPr>
          <a:xfrm>
            <a:off x="9316597" y="5218845"/>
            <a:ext cx="2296836" cy="1660040"/>
            <a:chOff x="3217149" y="3242033"/>
            <a:chExt cx="1735994" cy="1253933"/>
          </a:xfrm>
        </p:grpSpPr>
        <p:sp>
          <p:nvSpPr>
            <p:cNvPr id="216" name="Google Shape;216;p13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idx="9" hasCustomPrompt="1"/>
          </p:nvPr>
        </p:nvSpPr>
        <p:spPr>
          <a:xfrm>
            <a:off x="1292925" y="215078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3" hasCustomPrompt="1"/>
          </p:nvPr>
        </p:nvSpPr>
        <p:spPr>
          <a:xfrm>
            <a:off x="1292925" y="38632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4" hasCustomPrompt="1"/>
          </p:nvPr>
        </p:nvSpPr>
        <p:spPr>
          <a:xfrm>
            <a:off x="6439459" y="215078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5" hasCustomPrompt="1"/>
          </p:nvPr>
        </p:nvSpPr>
        <p:spPr>
          <a:xfrm>
            <a:off x="6439459" y="38632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6936311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93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preserve="1">
  <p:cSld name="Table of contents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6401194" y="6631408"/>
            <a:ext cx="5790807" cy="2265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4"/>
          <p:cNvSpPr/>
          <p:nvPr/>
        </p:nvSpPr>
        <p:spPr>
          <a:xfrm flipH="1">
            <a:off x="-232" y="6352867"/>
            <a:ext cx="951899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 txBox="1">
            <a:spLocks noGrp="1"/>
          </p:cNvSpPr>
          <p:nvPr>
            <p:ph type="subTitle" idx="1"/>
          </p:nvPr>
        </p:nvSpPr>
        <p:spPr>
          <a:xfrm>
            <a:off x="4479733" y="23231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2"/>
          </p:nvPr>
        </p:nvSpPr>
        <p:spPr>
          <a:xfrm>
            <a:off x="44811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3"/>
          </p:nvPr>
        </p:nvSpPr>
        <p:spPr>
          <a:xfrm>
            <a:off x="870533" y="23247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subTitle" idx="4"/>
          </p:nvPr>
        </p:nvSpPr>
        <p:spPr>
          <a:xfrm>
            <a:off x="8719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5"/>
          </p:nvPr>
        </p:nvSpPr>
        <p:spPr>
          <a:xfrm>
            <a:off x="4479733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6"/>
          </p:nvPr>
        </p:nvSpPr>
        <p:spPr>
          <a:xfrm>
            <a:off x="4481133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7"/>
          </p:nvPr>
        </p:nvSpPr>
        <p:spPr>
          <a:xfrm>
            <a:off x="870533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8"/>
          </p:nvPr>
        </p:nvSpPr>
        <p:spPr>
          <a:xfrm>
            <a:off x="871933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55" name="Google Shape;255;p14"/>
          <p:cNvSpPr txBox="1">
            <a:spLocks noGrp="1"/>
          </p:cNvSpPr>
          <p:nvPr>
            <p:ph type="subTitle" idx="9"/>
          </p:nvPr>
        </p:nvSpPr>
        <p:spPr>
          <a:xfrm>
            <a:off x="8097033" y="23231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3"/>
          </p:nvPr>
        </p:nvSpPr>
        <p:spPr>
          <a:xfrm>
            <a:off x="80984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4"/>
          </p:nvPr>
        </p:nvSpPr>
        <p:spPr>
          <a:xfrm>
            <a:off x="8105300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subTitle" idx="15"/>
          </p:nvPr>
        </p:nvSpPr>
        <p:spPr>
          <a:xfrm>
            <a:off x="8106700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16" hasCustomPrompt="1"/>
          </p:nvPr>
        </p:nvSpPr>
        <p:spPr>
          <a:xfrm>
            <a:off x="2018284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7" hasCustomPrompt="1"/>
          </p:nvPr>
        </p:nvSpPr>
        <p:spPr>
          <a:xfrm>
            <a:off x="2018284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18" hasCustomPrompt="1"/>
          </p:nvPr>
        </p:nvSpPr>
        <p:spPr>
          <a:xfrm>
            <a:off x="5642384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19" hasCustomPrompt="1"/>
          </p:nvPr>
        </p:nvSpPr>
        <p:spPr>
          <a:xfrm>
            <a:off x="5642384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0" hasCustomPrompt="1"/>
          </p:nvPr>
        </p:nvSpPr>
        <p:spPr>
          <a:xfrm>
            <a:off x="9251417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21" hasCustomPrompt="1"/>
          </p:nvPr>
        </p:nvSpPr>
        <p:spPr>
          <a:xfrm>
            <a:off x="9251417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/>
          <p:nvPr/>
        </p:nvSpPr>
        <p:spPr>
          <a:xfrm flipH="1">
            <a:off x="10896032" y="6362548"/>
            <a:ext cx="266936" cy="34748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 flipH="1">
            <a:off x="10402948" y="6083737"/>
            <a:ext cx="433837" cy="666812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>
            <a:off x="10158635" y="6416808"/>
            <a:ext cx="185059" cy="240897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139681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 preserve="1">
  <p:cSld name="Table of contents 4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6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6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6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6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6"/>
          <p:cNvSpPr/>
          <p:nvPr/>
        </p:nvSpPr>
        <p:spPr>
          <a:xfrm flipH="1">
            <a:off x="9" y="6352866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6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7435700" y="2158733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2"/>
          </p:nvPr>
        </p:nvSpPr>
        <p:spPr>
          <a:xfrm>
            <a:off x="7435700" y="2546467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3"/>
          </p:nvPr>
        </p:nvSpPr>
        <p:spPr>
          <a:xfrm>
            <a:off x="7435700" y="3581667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3" name="Google Shape;303;p16"/>
          <p:cNvSpPr txBox="1">
            <a:spLocks noGrp="1"/>
          </p:cNvSpPr>
          <p:nvPr>
            <p:ph type="subTitle" idx="4"/>
          </p:nvPr>
        </p:nvSpPr>
        <p:spPr>
          <a:xfrm>
            <a:off x="7435700" y="3969400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4" name="Google Shape;304;p16"/>
          <p:cNvSpPr txBox="1">
            <a:spLocks noGrp="1"/>
          </p:cNvSpPr>
          <p:nvPr>
            <p:ph type="subTitle" idx="5"/>
          </p:nvPr>
        </p:nvSpPr>
        <p:spPr>
          <a:xfrm>
            <a:off x="7435700" y="5106200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subTitle" idx="6"/>
          </p:nvPr>
        </p:nvSpPr>
        <p:spPr>
          <a:xfrm>
            <a:off x="7435700" y="5493933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6" name="Google Shape;306;p16"/>
          <p:cNvSpPr txBox="1">
            <a:spLocks noGrp="1"/>
          </p:cNvSpPr>
          <p:nvPr>
            <p:ph type="subTitle" idx="7"/>
          </p:nvPr>
        </p:nvSpPr>
        <p:spPr>
          <a:xfrm>
            <a:off x="921915" y="2158733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8"/>
          </p:nvPr>
        </p:nvSpPr>
        <p:spPr>
          <a:xfrm>
            <a:off x="921915" y="2546467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8" name="Google Shape;308;p16"/>
          <p:cNvSpPr txBox="1">
            <a:spLocks noGrp="1"/>
          </p:cNvSpPr>
          <p:nvPr>
            <p:ph type="subTitle" idx="9"/>
          </p:nvPr>
        </p:nvSpPr>
        <p:spPr>
          <a:xfrm>
            <a:off x="921915" y="3581667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9" name="Google Shape;309;p16"/>
          <p:cNvSpPr txBox="1">
            <a:spLocks noGrp="1"/>
          </p:cNvSpPr>
          <p:nvPr>
            <p:ph type="subTitle" idx="13"/>
          </p:nvPr>
        </p:nvSpPr>
        <p:spPr>
          <a:xfrm>
            <a:off x="921915" y="3969400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0" name="Google Shape;310;p16"/>
          <p:cNvSpPr txBox="1">
            <a:spLocks noGrp="1"/>
          </p:cNvSpPr>
          <p:nvPr>
            <p:ph type="subTitle" idx="14"/>
          </p:nvPr>
        </p:nvSpPr>
        <p:spPr>
          <a:xfrm>
            <a:off x="921915" y="5106200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subTitle" idx="15"/>
          </p:nvPr>
        </p:nvSpPr>
        <p:spPr>
          <a:xfrm>
            <a:off x="921915" y="5493933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3" name="Google Shape;313;p16"/>
          <p:cNvSpPr txBox="1">
            <a:spLocks noGrp="1"/>
          </p:cNvSpPr>
          <p:nvPr>
            <p:ph type="title" idx="16" hasCustomPrompt="1"/>
          </p:nvPr>
        </p:nvSpPr>
        <p:spPr>
          <a:xfrm>
            <a:off x="3844851" y="169446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 idx="17" hasCustomPrompt="1"/>
          </p:nvPr>
        </p:nvSpPr>
        <p:spPr>
          <a:xfrm>
            <a:off x="7431551" y="169446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5" name="Google Shape;315;p16"/>
          <p:cNvSpPr txBox="1">
            <a:spLocks noGrp="1"/>
          </p:cNvSpPr>
          <p:nvPr>
            <p:ph type="title" idx="18" hasCustomPrompt="1"/>
          </p:nvPr>
        </p:nvSpPr>
        <p:spPr>
          <a:xfrm>
            <a:off x="3849000" y="31174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6" name="Google Shape;316;p16"/>
          <p:cNvSpPr txBox="1">
            <a:spLocks noGrp="1"/>
          </p:cNvSpPr>
          <p:nvPr>
            <p:ph type="title" idx="19" hasCustomPrompt="1"/>
          </p:nvPr>
        </p:nvSpPr>
        <p:spPr>
          <a:xfrm>
            <a:off x="7435700" y="31174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7" name="Google Shape;317;p16"/>
          <p:cNvSpPr txBox="1">
            <a:spLocks noGrp="1"/>
          </p:cNvSpPr>
          <p:nvPr>
            <p:ph type="title" idx="20" hasCustomPrompt="1"/>
          </p:nvPr>
        </p:nvSpPr>
        <p:spPr>
          <a:xfrm>
            <a:off x="3849000" y="46478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>
            <a:spLocks noGrp="1"/>
          </p:cNvSpPr>
          <p:nvPr>
            <p:ph type="title" idx="21" hasCustomPrompt="1"/>
          </p:nvPr>
        </p:nvSpPr>
        <p:spPr>
          <a:xfrm>
            <a:off x="7435700" y="46419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6146487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 preserve="1">
  <p:cSld name="Quote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>
            <a:spLocks noGrp="1"/>
          </p:cNvSpPr>
          <p:nvPr>
            <p:ph type="title"/>
          </p:nvPr>
        </p:nvSpPr>
        <p:spPr>
          <a:xfrm>
            <a:off x="1045867" y="1483933"/>
            <a:ext cx="7662000" cy="2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2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2"/>
          </p:nvPr>
        </p:nvSpPr>
        <p:spPr>
          <a:xfrm>
            <a:off x="1055767" y="4080933"/>
            <a:ext cx="76620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017459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 preserve="1">
  <p:cSld name="Section header 2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/>
          <p:nvPr/>
        </p:nvSpPr>
        <p:spPr>
          <a:xfrm>
            <a:off x="3764101" y="6196734"/>
            <a:ext cx="6175500" cy="57331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0"/>
          <p:cNvSpPr/>
          <p:nvPr/>
        </p:nvSpPr>
        <p:spPr>
          <a:xfrm rot="271939">
            <a:off x="-1118342" y="5838496"/>
            <a:ext cx="8449775" cy="1029867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0"/>
          <p:cNvSpPr/>
          <p:nvPr/>
        </p:nvSpPr>
        <p:spPr>
          <a:xfrm>
            <a:off x="-3167" y="5848905"/>
            <a:ext cx="12191995" cy="1009071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0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0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0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0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0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/>
          </p:nvPr>
        </p:nvSpPr>
        <p:spPr>
          <a:xfrm>
            <a:off x="5119333" y="3053067"/>
            <a:ext cx="5757600" cy="12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8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1"/>
          </p:nvPr>
        </p:nvSpPr>
        <p:spPr>
          <a:xfrm>
            <a:off x="7205667" y="4386867"/>
            <a:ext cx="3671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168529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 preserve="1">
  <p:cSld name="Section header 3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1"/>
          <p:cNvGrpSpPr/>
          <p:nvPr/>
        </p:nvGrpSpPr>
        <p:grpSpPr>
          <a:xfrm>
            <a:off x="1047483" y="4641696"/>
            <a:ext cx="5745556" cy="2225877"/>
            <a:chOff x="2189450" y="2220300"/>
            <a:chExt cx="3202175" cy="1240550"/>
          </a:xfrm>
        </p:grpSpPr>
        <p:sp>
          <p:nvSpPr>
            <p:cNvPr id="349" name="Google Shape;349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21"/>
          <p:cNvSpPr/>
          <p:nvPr/>
        </p:nvSpPr>
        <p:spPr>
          <a:xfrm>
            <a:off x="1179475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1"/>
          <p:cNvSpPr/>
          <p:nvPr/>
        </p:nvSpPr>
        <p:spPr>
          <a:xfrm>
            <a:off x="1595641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1"/>
          <p:cNvSpPr/>
          <p:nvPr/>
        </p:nvSpPr>
        <p:spPr>
          <a:xfrm flipH="1">
            <a:off x="2224770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4465955" y="5119331"/>
            <a:ext cx="4521471" cy="1751656"/>
            <a:chOff x="2189450" y="2220300"/>
            <a:chExt cx="3202175" cy="1240550"/>
          </a:xfrm>
        </p:grpSpPr>
        <p:sp>
          <p:nvSpPr>
            <p:cNvPr id="355" name="Google Shape;355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1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1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1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1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1"/>
          <p:cNvSpPr txBox="1">
            <a:spLocks noGrp="1"/>
          </p:cNvSpPr>
          <p:nvPr>
            <p:ph type="title"/>
          </p:nvPr>
        </p:nvSpPr>
        <p:spPr>
          <a:xfrm>
            <a:off x="1600200" y="1613600"/>
            <a:ext cx="5011600" cy="2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9333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1"/>
          </p:nvPr>
        </p:nvSpPr>
        <p:spPr>
          <a:xfrm>
            <a:off x="1600333" y="4386733"/>
            <a:ext cx="3671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64" name="Google Shape;364;p21"/>
          <p:cNvSpPr/>
          <p:nvPr/>
        </p:nvSpPr>
        <p:spPr>
          <a:xfrm flipH="1">
            <a:off x="2288938" y="6348128"/>
            <a:ext cx="7614029" cy="53421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 flipH="1">
            <a:off x="4667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 flipH="1">
            <a:off x="10566537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 flipH="1">
            <a:off x="9937430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9625717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73744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101721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6" preserve="1">
  <p:cSld name="Title and section description 6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 txBox="1">
            <a:spLocks noGrp="1"/>
          </p:cNvSpPr>
          <p:nvPr>
            <p:ph type="title"/>
          </p:nvPr>
        </p:nvSpPr>
        <p:spPr>
          <a:xfrm>
            <a:off x="1607933" y="1167800"/>
            <a:ext cx="4087200" cy="2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1"/>
          </p:nvPr>
        </p:nvSpPr>
        <p:spPr>
          <a:xfrm>
            <a:off x="6706200" y="1167800"/>
            <a:ext cx="4376000" cy="2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797046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preserve="1">
  <p:cSld name="Title only 3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941954" y="5303848"/>
            <a:ext cx="4005708" cy="1551845"/>
            <a:chOff x="2189450" y="2220300"/>
            <a:chExt cx="3202175" cy="1240550"/>
          </a:xfrm>
        </p:grpSpPr>
        <p:sp>
          <p:nvSpPr>
            <p:cNvPr id="450" name="Google Shape;450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3325190" y="5636800"/>
            <a:ext cx="3152221" cy="1221197"/>
            <a:chOff x="2189450" y="2220300"/>
            <a:chExt cx="3202175" cy="1240550"/>
          </a:xfrm>
        </p:grpSpPr>
        <p:sp>
          <p:nvSpPr>
            <p:cNvPr id="453" name="Google Shape;453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5" name="Google Shape;455;p30"/>
          <p:cNvSpPr/>
          <p:nvPr/>
        </p:nvSpPr>
        <p:spPr>
          <a:xfrm>
            <a:off x="646534" y="540604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30"/>
          <p:cNvSpPr/>
          <p:nvPr/>
        </p:nvSpPr>
        <p:spPr>
          <a:xfrm>
            <a:off x="2764686" y="391066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30"/>
          <p:cNvSpPr/>
          <p:nvPr/>
        </p:nvSpPr>
        <p:spPr>
          <a:xfrm>
            <a:off x="9816018" y="601467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30"/>
          <p:cNvSpPr/>
          <p:nvPr/>
        </p:nvSpPr>
        <p:spPr>
          <a:xfrm>
            <a:off x="9318567" y="505151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30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60" name="Google Shape;460;p30"/>
          <p:cNvSpPr/>
          <p:nvPr/>
        </p:nvSpPr>
        <p:spPr>
          <a:xfrm>
            <a:off x="0" y="6615503"/>
            <a:ext cx="4529509" cy="2425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0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0"/>
          <p:cNvSpPr/>
          <p:nvPr/>
        </p:nvSpPr>
        <p:spPr>
          <a:xfrm>
            <a:off x="3287367" y="6574915"/>
            <a:ext cx="8904275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322042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 preserve="1">
  <p:cSld name="Title and two columns 3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>
            <a:spLocks noGrp="1"/>
          </p:cNvSpPr>
          <p:nvPr>
            <p:ph type="subTitle" idx="1"/>
          </p:nvPr>
        </p:nvSpPr>
        <p:spPr>
          <a:xfrm>
            <a:off x="1750167" y="2545633"/>
            <a:ext cx="5588000" cy="1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subTitle" idx="2"/>
          </p:nvPr>
        </p:nvSpPr>
        <p:spPr>
          <a:xfrm>
            <a:off x="1745968" y="2228433"/>
            <a:ext cx="55880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82" name="Google Shape;482;p33"/>
          <p:cNvSpPr txBox="1">
            <a:spLocks noGrp="1"/>
          </p:cNvSpPr>
          <p:nvPr>
            <p:ph type="subTitle" idx="3"/>
          </p:nvPr>
        </p:nvSpPr>
        <p:spPr>
          <a:xfrm>
            <a:off x="4853900" y="4132033"/>
            <a:ext cx="55920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83" name="Google Shape;483;p33"/>
          <p:cNvSpPr txBox="1">
            <a:spLocks noGrp="1"/>
          </p:cNvSpPr>
          <p:nvPr>
            <p:ph type="subTitle" idx="4"/>
          </p:nvPr>
        </p:nvSpPr>
        <p:spPr>
          <a:xfrm>
            <a:off x="4858101" y="4449233"/>
            <a:ext cx="5592000" cy="12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989682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6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6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6"/>
          <p:cNvSpPr/>
          <p:nvPr/>
        </p:nvSpPr>
        <p:spPr>
          <a:xfrm>
            <a:off x="9557502" y="203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6"/>
          <p:cNvSpPr/>
          <p:nvPr/>
        </p:nvSpPr>
        <p:spPr>
          <a:xfrm>
            <a:off x="8717934" y="1368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6"/>
          <p:cNvSpPr/>
          <p:nvPr/>
        </p:nvSpPr>
        <p:spPr>
          <a:xfrm flipH="1">
            <a:off x="5553267" y="6166163"/>
            <a:ext cx="6638733" cy="68397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6"/>
          <p:cNvSpPr/>
          <p:nvPr/>
        </p:nvSpPr>
        <p:spPr>
          <a:xfrm flipH="1">
            <a:off x="-3097" y="6364276"/>
            <a:ext cx="5956929" cy="4858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6"/>
          <p:cNvSpPr/>
          <p:nvPr/>
        </p:nvSpPr>
        <p:spPr>
          <a:xfrm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6"/>
          <p:cNvSpPr txBox="1">
            <a:spLocks noGrp="1"/>
          </p:cNvSpPr>
          <p:nvPr>
            <p:ph type="subTitle" idx="1"/>
          </p:nvPr>
        </p:nvSpPr>
        <p:spPr>
          <a:xfrm>
            <a:off x="2507717" y="3726773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74" name="Google Shape;574;p36"/>
          <p:cNvSpPr txBox="1">
            <a:spLocks noGrp="1"/>
          </p:cNvSpPr>
          <p:nvPr>
            <p:ph type="subTitle" idx="2"/>
          </p:nvPr>
        </p:nvSpPr>
        <p:spPr>
          <a:xfrm>
            <a:off x="2507717" y="4072167"/>
            <a:ext cx="32004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75" name="Google Shape;575;p36"/>
          <p:cNvSpPr txBox="1">
            <a:spLocks noGrp="1"/>
          </p:cNvSpPr>
          <p:nvPr>
            <p:ph type="subTitle" idx="3"/>
          </p:nvPr>
        </p:nvSpPr>
        <p:spPr>
          <a:xfrm>
            <a:off x="2507717" y="1944867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76" name="Google Shape;576;p36"/>
          <p:cNvSpPr txBox="1">
            <a:spLocks noGrp="1"/>
          </p:cNvSpPr>
          <p:nvPr>
            <p:ph type="subTitle" idx="4"/>
          </p:nvPr>
        </p:nvSpPr>
        <p:spPr>
          <a:xfrm>
            <a:off x="2507717" y="2290267"/>
            <a:ext cx="32004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77" name="Google Shape;577;p36"/>
          <p:cNvSpPr txBox="1">
            <a:spLocks noGrp="1"/>
          </p:cNvSpPr>
          <p:nvPr>
            <p:ph type="subTitle" idx="5"/>
          </p:nvPr>
        </p:nvSpPr>
        <p:spPr>
          <a:xfrm>
            <a:off x="7152184" y="1944867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78" name="Google Shape;578;p36"/>
          <p:cNvSpPr txBox="1">
            <a:spLocks noGrp="1"/>
          </p:cNvSpPr>
          <p:nvPr>
            <p:ph type="subTitle" idx="6"/>
          </p:nvPr>
        </p:nvSpPr>
        <p:spPr>
          <a:xfrm>
            <a:off x="7152184" y="2290267"/>
            <a:ext cx="3202800" cy="2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79" name="Google Shape;579;p3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580" name="Google Shape;580;p36"/>
          <p:cNvGrpSpPr/>
          <p:nvPr/>
        </p:nvGrpSpPr>
        <p:grpSpPr>
          <a:xfrm>
            <a:off x="2633840" y="5832407"/>
            <a:ext cx="2158816" cy="791139"/>
            <a:chOff x="5046670" y="3208808"/>
            <a:chExt cx="1120415" cy="410597"/>
          </a:xfrm>
        </p:grpSpPr>
        <p:grpSp>
          <p:nvGrpSpPr>
            <p:cNvPr id="581" name="Google Shape;581;p36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82" name="Google Shape;582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9" name="Google Shape;589;p36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90" name="Google Shape;590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36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93" name="Google Shape;593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5" name="Google Shape;595;p36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96" name="Google Shape;596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36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04" name="Google Shape;604;p36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36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36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36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36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36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36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1" name="Google Shape;611;p36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597629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 preserve="1">
  <p:cSld name="Title and three Columns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7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7"/>
          <p:cNvSpPr/>
          <p:nvPr/>
        </p:nvSpPr>
        <p:spPr>
          <a:xfrm>
            <a:off x="9557502" y="203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7"/>
          <p:cNvSpPr/>
          <p:nvPr/>
        </p:nvSpPr>
        <p:spPr>
          <a:xfrm>
            <a:off x="8717934" y="1368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7"/>
          <p:cNvSpPr/>
          <p:nvPr/>
        </p:nvSpPr>
        <p:spPr>
          <a:xfrm flipH="1">
            <a:off x="6965187" y="6423828"/>
            <a:ext cx="5226813" cy="4263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7"/>
          <p:cNvSpPr/>
          <p:nvPr/>
        </p:nvSpPr>
        <p:spPr>
          <a:xfrm flipH="1">
            <a:off x="-3097" y="6364276"/>
            <a:ext cx="5956929" cy="4858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7"/>
          <p:cNvSpPr/>
          <p:nvPr/>
        </p:nvSpPr>
        <p:spPr>
          <a:xfrm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7"/>
          <p:cNvSpPr txBox="1">
            <a:spLocks noGrp="1"/>
          </p:cNvSpPr>
          <p:nvPr>
            <p:ph type="subTitle" idx="1"/>
          </p:nvPr>
        </p:nvSpPr>
        <p:spPr>
          <a:xfrm>
            <a:off x="1342291" y="3709072"/>
            <a:ext cx="3155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21" name="Google Shape;621;p37"/>
          <p:cNvSpPr txBox="1">
            <a:spLocks noGrp="1"/>
          </p:cNvSpPr>
          <p:nvPr>
            <p:ph type="subTitle" idx="2"/>
          </p:nvPr>
        </p:nvSpPr>
        <p:spPr>
          <a:xfrm>
            <a:off x="1342291" y="4095083"/>
            <a:ext cx="3153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22" name="Google Shape;622;p37"/>
          <p:cNvSpPr txBox="1">
            <a:spLocks noGrp="1"/>
          </p:cNvSpPr>
          <p:nvPr>
            <p:ph type="subTitle" idx="3"/>
          </p:nvPr>
        </p:nvSpPr>
        <p:spPr>
          <a:xfrm>
            <a:off x="4518200" y="2489867"/>
            <a:ext cx="3155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23" name="Google Shape;623;p37"/>
          <p:cNvSpPr txBox="1">
            <a:spLocks noGrp="1"/>
          </p:cNvSpPr>
          <p:nvPr>
            <p:ph type="subTitle" idx="4"/>
          </p:nvPr>
        </p:nvSpPr>
        <p:spPr>
          <a:xfrm>
            <a:off x="4518200" y="2875883"/>
            <a:ext cx="31532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24" name="Google Shape;624;p37"/>
          <p:cNvSpPr txBox="1">
            <a:spLocks noGrp="1"/>
          </p:cNvSpPr>
          <p:nvPr>
            <p:ph type="subTitle" idx="5"/>
          </p:nvPr>
        </p:nvSpPr>
        <p:spPr>
          <a:xfrm>
            <a:off x="7691709" y="3709065"/>
            <a:ext cx="3153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25" name="Google Shape;625;p37"/>
          <p:cNvSpPr txBox="1">
            <a:spLocks noGrp="1"/>
          </p:cNvSpPr>
          <p:nvPr>
            <p:ph type="subTitle" idx="6"/>
          </p:nvPr>
        </p:nvSpPr>
        <p:spPr>
          <a:xfrm>
            <a:off x="7691709" y="4095084"/>
            <a:ext cx="3153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26" name="Google Shape;626;p37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627" name="Google Shape;627;p37"/>
          <p:cNvGrpSpPr/>
          <p:nvPr/>
        </p:nvGrpSpPr>
        <p:grpSpPr>
          <a:xfrm>
            <a:off x="2633840" y="5832407"/>
            <a:ext cx="2158816" cy="791139"/>
            <a:chOff x="5046670" y="3208808"/>
            <a:chExt cx="1120415" cy="410597"/>
          </a:xfrm>
        </p:grpSpPr>
        <p:grpSp>
          <p:nvGrpSpPr>
            <p:cNvPr id="628" name="Google Shape;628;p37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629" name="Google Shape;629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6" name="Google Shape;636;p37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637" name="Google Shape;637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37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640" name="Google Shape;640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37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643" name="Google Shape;643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0" name="Google Shape;650;p37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51" name="Google Shape;651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8" name="Google Shape;658;p37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9" name="Google Shape;659;p37"/>
          <p:cNvGrpSpPr/>
          <p:nvPr/>
        </p:nvGrpSpPr>
        <p:grpSpPr>
          <a:xfrm>
            <a:off x="8528458" y="5832407"/>
            <a:ext cx="2015697" cy="764472"/>
            <a:chOff x="6396343" y="4374305"/>
            <a:chExt cx="1511773" cy="573354"/>
          </a:xfrm>
        </p:grpSpPr>
        <p:grpSp>
          <p:nvGrpSpPr>
            <p:cNvPr id="660" name="Google Shape;660;p37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661" name="Google Shape;661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37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664" name="Google Shape;664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1" name="Google Shape;671;p37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672" name="Google Shape;672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9" name="Google Shape;679;p37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0" name="Google Shape;680;p37"/>
          <p:cNvSpPr txBox="1">
            <a:spLocks noGrp="1"/>
          </p:cNvSpPr>
          <p:nvPr>
            <p:ph type="title" idx="7" hasCustomPrompt="1"/>
          </p:nvPr>
        </p:nvSpPr>
        <p:spPr>
          <a:xfrm>
            <a:off x="2466492" y="314620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681" name="Google Shape;681;p37"/>
          <p:cNvSpPr txBox="1">
            <a:spLocks noGrp="1"/>
          </p:cNvSpPr>
          <p:nvPr>
            <p:ph type="title" idx="8" hasCustomPrompt="1"/>
          </p:nvPr>
        </p:nvSpPr>
        <p:spPr>
          <a:xfrm>
            <a:off x="5642392" y="192702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682" name="Google Shape;682;p37"/>
          <p:cNvSpPr txBox="1">
            <a:spLocks noGrp="1"/>
          </p:cNvSpPr>
          <p:nvPr>
            <p:ph type="title" idx="9" hasCustomPrompt="1"/>
          </p:nvPr>
        </p:nvSpPr>
        <p:spPr>
          <a:xfrm>
            <a:off x="8815892" y="314620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2144654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49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preserve="1">
  <p:cSld name="Title and Four Column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40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737" name="Google Shape;737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9" name="Google Shape;739;p40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740" name="Google Shape;740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40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40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" name="Google Shape;744;p40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40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40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40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40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40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50" name="Google Shape;750;p40"/>
          <p:cNvSpPr txBox="1">
            <a:spLocks noGrp="1"/>
          </p:cNvSpPr>
          <p:nvPr>
            <p:ph type="subTitle" idx="1"/>
          </p:nvPr>
        </p:nvSpPr>
        <p:spPr>
          <a:xfrm>
            <a:off x="1051800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1" name="Google Shape;751;p40"/>
          <p:cNvSpPr txBox="1">
            <a:spLocks noGrp="1"/>
          </p:cNvSpPr>
          <p:nvPr>
            <p:ph type="subTitle" idx="2"/>
          </p:nvPr>
        </p:nvSpPr>
        <p:spPr>
          <a:xfrm>
            <a:off x="1051800" y="391165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2" name="Google Shape;752;p40"/>
          <p:cNvSpPr txBox="1">
            <a:spLocks noGrp="1"/>
          </p:cNvSpPr>
          <p:nvPr>
            <p:ph type="subTitle" idx="3"/>
          </p:nvPr>
        </p:nvSpPr>
        <p:spPr>
          <a:xfrm>
            <a:off x="3595351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3" name="Google Shape;753;p40"/>
          <p:cNvSpPr txBox="1">
            <a:spLocks noGrp="1"/>
          </p:cNvSpPr>
          <p:nvPr>
            <p:ph type="subTitle" idx="4"/>
          </p:nvPr>
        </p:nvSpPr>
        <p:spPr>
          <a:xfrm>
            <a:off x="3595351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4" name="Google Shape;754;p40"/>
          <p:cNvSpPr txBox="1">
            <a:spLocks noGrp="1"/>
          </p:cNvSpPr>
          <p:nvPr>
            <p:ph type="subTitle" idx="5"/>
          </p:nvPr>
        </p:nvSpPr>
        <p:spPr>
          <a:xfrm>
            <a:off x="6198517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5" name="Google Shape;755;p40"/>
          <p:cNvSpPr txBox="1">
            <a:spLocks noGrp="1"/>
          </p:cNvSpPr>
          <p:nvPr>
            <p:ph type="subTitle" idx="6"/>
          </p:nvPr>
        </p:nvSpPr>
        <p:spPr>
          <a:xfrm>
            <a:off x="6198517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6" name="Google Shape;756;p40"/>
          <p:cNvSpPr txBox="1">
            <a:spLocks noGrp="1"/>
          </p:cNvSpPr>
          <p:nvPr>
            <p:ph type="subTitle" idx="7"/>
          </p:nvPr>
        </p:nvSpPr>
        <p:spPr>
          <a:xfrm>
            <a:off x="8801684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7" name="Google Shape;757;p40"/>
          <p:cNvSpPr txBox="1">
            <a:spLocks noGrp="1"/>
          </p:cNvSpPr>
          <p:nvPr>
            <p:ph type="subTitle" idx="8"/>
          </p:nvPr>
        </p:nvSpPr>
        <p:spPr>
          <a:xfrm>
            <a:off x="8801684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513364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 preserve="1">
  <p:cSld name="Thanks!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9"/>
          <p:cNvSpPr/>
          <p:nvPr/>
        </p:nvSpPr>
        <p:spPr>
          <a:xfrm>
            <a:off x="771100" y="1127498"/>
            <a:ext cx="2481267" cy="156744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49"/>
          <p:cNvSpPr/>
          <p:nvPr/>
        </p:nvSpPr>
        <p:spPr>
          <a:xfrm>
            <a:off x="337739" y="541756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49"/>
          <p:cNvSpPr/>
          <p:nvPr/>
        </p:nvSpPr>
        <p:spPr>
          <a:xfrm>
            <a:off x="9539802" y="1242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49"/>
          <p:cNvSpPr/>
          <p:nvPr/>
        </p:nvSpPr>
        <p:spPr>
          <a:xfrm>
            <a:off x="1431068" y="302770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49"/>
          <p:cNvSpPr txBox="1">
            <a:spLocks noGrp="1"/>
          </p:cNvSpPr>
          <p:nvPr>
            <p:ph type="subTitle" idx="1"/>
          </p:nvPr>
        </p:nvSpPr>
        <p:spPr>
          <a:xfrm>
            <a:off x="3798833" y="1990733"/>
            <a:ext cx="45944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67" name="Google Shape;867;p49"/>
          <p:cNvSpPr txBox="1">
            <a:spLocks noGrp="1"/>
          </p:cNvSpPr>
          <p:nvPr>
            <p:ph type="title"/>
          </p:nvPr>
        </p:nvSpPr>
        <p:spPr>
          <a:xfrm>
            <a:off x="1639600" y="867333"/>
            <a:ext cx="89044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667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68" name="Google Shape;868;p49"/>
          <p:cNvSpPr txBox="1"/>
          <p:nvPr/>
        </p:nvSpPr>
        <p:spPr>
          <a:xfrm>
            <a:off x="3842600" y="4237400"/>
            <a:ext cx="4498400" cy="1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9" name="Google Shape;869;p49"/>
          <p:cNvSpPr/>
          <p:nvPr/>
        </p:nvSpPr>
        <p:spPr>
          <a:xfrm>
            <a:off x="10806402" y="416404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49"/>
          <p:cNvSpPr/>
          <p:nvPr/>
        </p:nvSpPr>
        <p:spPr>
          <a:xfrm flipH="1">
            <a:off x="-32" y="6399600"/>
            <a:ext cx="7078197" cy="4583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71" name="Google Shape;871;p49"/>
          <p:cNvSpPr/>
          <p:nvPr/>
        </p:nvSpPr>
        <p:spPr>
          <a:xfrm flipH="1">
            <a:off x="91" y="6566796"/>
            <a:ext cx="12191909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49"/>
          <p:cNvSpPr/>
          <p:nvPr/>
        </p:nvSpPr>
        <p:spPr>
          <a:xfrm flipH="1">
            <a:off x="569828" y="6399584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926222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0"/>
          <p:cNvSpPr/>
          <p:nvPr/>
        </p:nvSpPr>
        <p:spPr>
          <a:xfrm>
            <a:off x="2480034" y="6144697"/>
            <a:ext cx="9711845" cy="713331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0"/>
          <p:cNvSpPr/>
          <p:nvPr/>
        </p:nvSpPr>
        <p:spPr>
          <a:xfrm>
            <a:off x="2480034" y="6209631"/>
            <a:ext cx="4390316" cy="348227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0"/>
          <p:cNvSpPr/>
          <p:nvPr/>
        </p:nvSpPr>
        <p:spPr>
          <a:xfrm flipH="1">
            <a:off x="1256" y="6374746"/>
            <a:ext cx="10189845" cy="48320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7" name="Google Shape;877;p50"/>
          <p:cNvGrpSpPr/>
          <p:nvPr/>
        </p:nvGrpSpPr>
        <p:grpSpPr>
          <a:xfrm>
            <a:off x="608656" y="5863614"/>
            <a:ext cx="2402765" cy="1010553"/>
            <a:chOff x="456506" y="4454146"/>
            <a:chExt cx="1639143" cy="689390"/>
          </a:xfrm>
        </p:grpSpPr>
        <p:sp>
          <p:nvSpPr>
            <p:cNvPr id="878" name="Google Shape;878;p50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50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50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50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50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50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50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50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50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50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9817477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891;p51"/>
          <p:cNvGrpSpPr/>
          <p:nvPr/>
        </p:nvGrpSpPr>
        <p:grpSpPr>
          <a:xfrm flipH="1">
            <a:off x="4083583" y="5106331"/>
            <a:ext cx="4521471" cy="1751656"/>
            <a:chOff x="2189450" y="2220300"/>
            <a:chExt cx="3202175" cy="1240550"/>
          </a:xfrm>
        </p:grpSpPr>
        <p:sp>
          <p:nvSpPr>
            <p:cNvPr id="892" name="Google Shape;892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51"/>
          <p:cNvGrpSpPr/>
          <p:nvPr/>
        </p:nvGrpSpPr>
        <p:grpSpPr>
          <a:xfrm flipH="1">
            <a:off x="6277971" y="4628696"/>
            <a:ext cx="5745556" cy="2225877"/>
            <a:chOff x="2189450" y="2220300"/>
            <a:chExt cx="3202175" cy="1240550"/>
          </a:xfrm>
        </p:grpSpPr>
        <p:sp>
          <p:nvSpPr>
            <p:cNvPr id="895" name="Google Shape;895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7" name="Google Shape;897;p51"/>
          <p:cNvSpPr/>
          <p:nvPr/>
        </p:nvSpPr>
        <p:spPr>
          <a:xfrm flipH="1">
            <a:off x="62" y="6468085"/>
            <a:ext cx="5956929" cy="38374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1"/>
          <p:cNvSpPr/>
          <p:nvPr/>
        </p:nvSpPr>
        <p:spPr>
          <a:xfrm flipH="1">
            <a:off x="0" y="6063533"/>
            <a:ext cx="12191995" cy="79439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1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1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1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1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1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4" name="Google Shape;904;p51"/>
          <p:cNvGrpSpPr/>
          <p:nvPr/>
        </p:nvGrpSpPr>
        <p:grpSpPr>
          <a:xfrm>
            <a:off x="1190758" y="5210441"/>
            <a:ext cx="1582404" cy="1352016"/>
            <a:chOff x="6771225" y="2829938"/>
            <a:chExt cx="1528400" cy="1305875"/>
          </a:xfrm>
        </p:grpSpPr>
        <p:sp>
          <p:nvSpPr>
            <p:cNvPr id="905" name="Google Shape;905;p5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5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5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5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5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5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5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053789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2"/>
          <p:cNvSpPr/>
          <p:nvPr/>
        </p:nvSpPr>
        <p:spPr>
          <a:xfrm flipH="1">
            <a:off x="9924046" y="510171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2"/>
          <p:cNvSpPr/>
          <p:nvPr/>
        </p:nvSpPr>
        <p:spPr>
          <a:xfrm flipH="1">
            <a:off x="8663771" y="360632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2"/>
          <p:cNvSpPr/>
          <p:nvPr/>
        </p:nvSpPr>
        <p:spPr>
          <a:xfrm flipH="1">
            <a:off x="323385" y="571034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2"/>
          <p:cNvSpPr/>
          <p:nvPr/>
        </p:nvSpPr>
        <p:spPr>
          <a:xfrm flipH="1">
            <a:off x="2471039" y="474717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2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2"/>
          <p:cNvSpPr/>
          <p:nvPr/>
        </p:nvSpPr>
        <p:spPr>
          <a:xfrm>
            <a:off x="10985031" y="6337435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2"/>
          <p:cNvSpPr/>
          <p:nvPr/>
        </p:nvSpPr>
        <p:spPr>
          <a:xfrm>
            <a:off x="-133" y="6266001"/>
            <a:ext cx="12191909" cy="591996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2"/>
          <p:cNvSpPr/>
          <p:nvPr/>
        </p:nvSpPr>
        <p:spPr>
          <a:xfrm flipH="1">
            <a:off x="11226047" y="2074633"/>
            <a:ext cx="725488" cy="45835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84587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1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6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4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0">
          <a:fgClr>
            <a:schemeClr val="accent3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5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0">
          <a:fgClr>
            <a:schemeClr val="accent3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3472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08" y="1943100"/>
            <a:ext cx="73152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092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7" name="Round Single Corner Rectangle 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860" y="1959492"/>
            <a:ext cx="3637936" cy="3352799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80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</p:pic>
      <p:sp>
        <p:nvSpPr>
          <p:cNvPr id="5" name="TextBox 4"/>
          <p:cNvSpPr txBox="1"/>
          <p:nvPr/>
        </p:nvSpPr>
        <p:spPr>
          <a:xfrm>
            <a:off x="3613966" y="102187"/>
            <a:ext cx="496172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q"/>
            </a:pP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VOCABULARY</a:t>
            </a:r>
          </a:p>
        </p:txBody>
      </p:sp>
    </p:spTree>
    <p:extLst>
      <p:ext uri="{BB962C8B-B14F-4D97-AF65-F5344CB8AC3E}">
        <p14:creationId xmlns:p14="http://schemas.microsoft.com/office/powerpoint/2010/main" val="39372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305937" y="1249306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b="1" dirty="0" smtClean="0">
                <a:solidFill>
                  <a:srgbClr val="AD4F0F"/>
                </a:solidFill>
              </a:rPr>
              <a:t>- bilingual </a:t>
            </a:r>
            <a:r>
              <a:rPr lang="en-US" sz="5000" b="1" dirty="0">
                <a:solidFill>
                  <a:srgbClr val="AD4F0F"/>
                </a:solidFill>
              </a:rPr>
              <a:t>(</a:t>
            </a:r>
            <a:r>
              <a:rPr lang="en-US" sz="5000" b="1" dirty="0" err="1">
                <a:solidFill>
                  <a:srgbClr val="AD4F0F"/>
                </a:solidFill>
              </a:rPr>
              <a:t>adj</a:t>
            </a:r>
            <a:r>
              <a:rPr lang="en-US" sz="5000" b="1" dirty="0">
                <a:solidFill>
                  <a:srgbClr val="AD4F0F"/>
                </a:solidFill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7730" y="3719420"/>
            <a:ext cx="4050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500" b="1" dirty="0" err="1"/>
              <a:t>sử</a:t>
            </a:r>
            <a:r>
              <a:rPr lang="en-US" sz="4500" b="1" dirty="0"/>
              <a:t> </a:t>
            </a:r>
            <a:r>
              <a:rPr lang="en-US" sz="4500" b="1" dirty="0" err="1"/>
              <a:t>dụng</a:t>
            </a:r>
            <a:r>
              <a:rPr lang="en-US" sz="4500" b="1" dirty="0"/>
              <a:t> </a:t>
            </a:r>
            <a:r>
              <a:rPr lang="en-US" sz="4500" b="1" dirty="0" err="1"/>
              <a:t>được</a:t>
            </a:r>
            <a:r>
              <a:rPr lang="en-US" sz="4500" b="1" dirty="0"/>
              <a:t> 2 </a:t>
            </a:r>
            <a:r>
              <a:rPr lang="en-US" sz="4500" b="1" dirty="0" err="1"/>
              <a:t>ngôn</a:t>
            </a:r>
            <a:r>
              <a:rPr lang="en-US" sz="4500" b="1" dirty="0"/>
              <a:t> </a:t>
            </a:r>
            <a:r>
              <a:rPr lang="en-US" sz="4500" b="1" dirty="0" err="1"/>
              <a:t>ngữ</a:t>
            </a:r>
            <a:endParaRPr lang="en-US" sz="4500" b="1" dirty="0"/>
          </a:p>
        </p:txBody>
      </p:sp>
      <p:sp>
        <p:nvSpPr>
          <p:cNvPr id="2" name="Rectangle 1"/>
          <p:cNvSpPr/>
          <p:nvPr/>
        </p:nvSpPr>
        <p:spPr>
          <a:xfrm>
            <a:off x="1142192" y="2346743"/>
            <a:ext cx="344196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baɪˈlɪŋɡwəl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163312" y="1091000"/>
            <a:ext cx="6559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able to use two languages equally well</a:t>
            </a:r>
          </a:p>
        </p:txBody>
      </p:sp>
      <p:pic>
        <p:nvPicPr>
          <p:cNvPr id="11" name="Content Placeholder 10" descr="istockphoto-1410695259-612x612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2782" y="2862129"/>
            <a:ext cx="3184275" cy="3283032"/>
          </a:xfrm>
          <a:prstGeom prst="rect">
            <a:avLst/>
          </a:prstGeom>
        </p:spPr>
      </p:pic>
      <p:pic>
        <p:nvPicPr>
          <p:cNvPr id="13" name="bilingu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56" y="2380234"/>
            <a:ext cx="972881" cy="796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87067" y="114681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smtClean="0">
                <a:solidFill>
                  <a:srgbClr val="AD4F0F"/>
                </a:solidFill>
              </a:rPr>
              <a:t>- variety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3856119"/>
            <a:ext cx="51301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biến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/ </a:t>
            </a:r>
            <a:r>
              <a:rPr lang="en-US" sz="4800" b="1" dirty="0" err="1"/>
              <a:t>đa</a:t>
            </a:r>
            <a:r>
              <a:rPr lang="en-US" sz="4800" b="1" dirty="0"/>
              <a:t> </a:t>
            </a:r>
            <a:r>
              <a:rPr lang="en-US" sz="4800" b="1" dirty="0" err="1"/>
              <a:t>dạng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301750" y="2498704"/>
            <a:ext cx="28498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vəˈraɪəti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994788" y="1332204"/>
            <a:ext cx="6823586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different type of something</a:t>
            </a:r>
          </a:p>
        </p:txBody>
      </p:sp>
      <p:pic>
        <p:nvPicPr>
          <p:cNvPr id="9" name="Content Placeholder 8" descr="variety-clipart-Variety-Of-Leave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650703" y="2910840"/>
            <a:ext cx="4339956" cy="3550448"/>
          </a:xfrm>
          <a:prstGeom prst="rect">
            <a:avLst/>
          </a:prstGeom>
        </p:spPr>
      </p:pic>
      <p:pic>
        <p:nvPicPr>
          <p:cNvPr id="10" name="varie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71634"/>
            <a:ext cx="1301750" cy="13017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46472" y="140017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b="1" dirty="0" smtClean="0">
                <a:solidFill>
                  <a:srgbClr val="AD4F0F"/>
                </a:solidFill>
              </a:rPr>
              <a:t>- fluent </a:t>
            </a:r>
            <a:r>
              <a:rPr lang="en-US" sz="5000" b="1" dirty="0">
                <a:solidFill>
                  <a:srgbClr val="AD4F0F"/>
                </a:solidFill>
              </a:rPr>
              <a:t>(</a:t>
            </a:r>
            <a:r>
              <a:rPr lang="en-US" sz="5000" b="1" dirty="0" err="1">
                <a:solidFill>
                  <a:srgbClr val="AD4F0F"/>
                </a:solidFill>
              </a:rPr>
              <a:t>adj</a:t>
            </a:r>
            <a:r>
              <a:rPr lang="en-US" sz="5000" b="1" dirty="0">
                <a:solidFill>
                  <a:srgbClr val="AD4F0F"/>
                </a:solidFill>
              </a:rPr>
              <a:t>)</a:t>
            </a:r>
            <a:r>
              <a:rPr lang="en-US" sz="5000" b="1" dirty="0"/>
              <a:t> </a:t>
            </a:r>
            <a:endParaRPr lang="en-US" sz="5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6472" y="3336290"/>
            <a:ext cx="4050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500" b="1" dirty="0" err="1"/>
              <a:t>trôi</a:t>
            </a:r>
            <a:r>
              <a:rPr lang="en-US" sz="4500" b="1" dirty="0"/>
              <a:t> </a:t>
            </a:r>
            <a:r>
              <a:rPr lang="en-US" sz="4500" b="1" dirty="0" err="1"/>
              <a:t>chảy</a:t>
            </a:r>
            <a:r>
              <a:rPr lang="en-US" sz="4500" b="1" dirty="0"/>
              <a:t>, </a:t>
            </a:r>
            <a:r>
              <a:rPr lang="en-US" sz="4500" b="1" dirty="0" err="1"/>
              <a:t>thành</a:t>
            </a:r>
            <a:r>
              <a:rPr lang="en-US" sz="4500" b="1" dirty="0"/>
              <a:t> </a:t>
            </a:r>
            <a:r>
              <a:rPr lang="en-US" sz="4500" b="1" dirty="0" err="1"/>
              <a:t>thạo</a:t>
            </a:r>
            <a:endParaRPr lang="en-US" sz="4500" b="1" dirty="0"/>
          </a:p>
        </p:txBody>
      </p:sp>
      <p:sp>
        <p:nvSpPr>
          <p:cNvPr id="2" name="Rectangle 1"/>
          <p:cNvSpPr/>
          <p:nvPr/>
        </p:nvSpPr>
        <p:spPr>
          <a:xfrm>
            <a:off x="1549548" y="2490153"/>
            <a:ext cx="2190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fluːənt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913943" y="1294765"/>
            <a:ext cx="720513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able to speak a language easily and well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456137" y="4554999"/>
            <a:ext cx="7460559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He's a </a:t>
            </a:r>
            <a:r>
              <a:rPr lang="en-US" sz="40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fluent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English speaker.</a:t>
            </a:r>
          </a:p>
        </p:txBody>
      </p:sp>
      <p:pic>
        <p:nvPicPr>
          <p:cNvPr id="4" name="flu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3" y="826026"/>
            <a:ext cx="989965" cy="98996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210144" y="1334743"/>
            <a:ext cx="5113020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 smtClean="0">
                <a:solidFill>
                  <a:srgbClr val="AD4F0F"/>
                </a:solidFill>
              </a:rPr>
              <a:t>- concentric </a:t>
            </a:r>
            <a:r>
              <a:rPr lang="en-US" sz="5000" b="1" dirty="0">
                <a:solidFill>
                  <a:srgbClr val="AD4F0F"/>
                </a:solidFill>
              </a:rPr>
              <a:t>(</a:t>
            </a:r>
            <a:r>
              <a:rPr lang="en-US" sz="5000" b="1" dirty="0" err="1">
                <a:solidFill>
                  <a:srgbClr val="AD4F0F"/>
                </a:solidFill>
              </a:rPr>
              <a:t>adj</a:t>
            </a:r>
            <a:r>
              <a:rPr lang="en-US" sz="5000" b="1" dirty="0">
                <a:solidFill>
                  <a:srgbClr val="AD4F0F"/>
                </a:solidFill>
              </a:rPr>
              <a:t>)</a:t>
            </a:r>
            <a:r>
              <a:rPr lang="en-US" sz="5000" b="1" dirty="0"/>
              <a:t> </a:t>
            </a:r>
            <a:endParaRPr lang="en-US" sz="5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251" y="371792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đồng</a:t>
            </a:r>
            <a:r>
              <a:rPr lang="en-US" sz="4800" b="1" dirty="0"/>
              <a:t> </a:t>
            </a:r>
            <a:r>
              <a:rPr lang="en-US" sz="4800" b="1" dirty="0" err="1"/>
              <a:t>tâm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210072" y="2470150"/>
            <a:ext cx="342221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kənˈsentrɪk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476568" y="1177290"/>
            <a:ext cx="6389042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(of circles and rings) being one inside another and having the same center</a:t>
            </a:r>
          </a:p>
        </p:txBody>
      </p:sp>
      <p:pic>
        <p:nvPicPr>
          <p:cNvPr id="10" name="Content Placeholder 9" descr="png-transparent-circle-concentric-objects-drawing-hand-drawn-cartoon-concentric-target-miscellaneous-cartoon-character-hand-thumbnail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0181" y="3597871"/>
            <a:ext cx="3125368" cy="2950413"/>
          </a:xfrm>
          <a:prstGeom prst="rect">
            <a:avLst/>
          </a:prstGeom>
        </p:spPr>
      </p:pic>
      <p:pic>
        <p:nvPicPr>
          <p:cNvPr id="13" name="concentr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55" y="2132660"/>
            <a:ext cx="1111250" cy="111125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16" name="Round Single Corner Rectangle 1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87067" y="885144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b="1" dirty="0" smtClean="0">
                <a:solidFill>
                  <a:srgbClr val="AD4F0F"/>
                </a:solidFill>
              </a:rPr>
              <a:t>- go </a:t>
            </a:r>
            <a:r>
              <a:rPr lang="en-US" sz="5000" b="1" dirty="0">
                <a:solidFill>
                  <a:srgbClr val="AD4F0F"/>
                </a:solidFill>
              </a:rPr>
              <a:t>over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98470" y="3256853"/>
            <a:ext cx="477456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500" b="1" dirty="0" err="1"/>
              <a:t>ôn</a:t>
            </a:r>
            <a:r>
              <a:rPr lang="en-US" sz="4500" b="1" dirty="0"/>
              <a:t> </a:t>
            </a:r>
            <a:r>
              <a:rPr lang="en-US" sz="4500" b="1" dirty="0" err="1"/>
              <a:t>tập</a:t>
            </a:r>
            <a:r>
              <a:rPr lang="en-US" sz="4500" b="1" dirty="0"/>
              <a:t> </a:t>
            </a:r>
            <a:r>
              <a:rPr lang="en-US" sz="4500" b="1" dirty="0" err="1"/>
              <a:t>lại</a:t>
            </a:r>
            <a:endParaRPr lang="en-US" sz="4500" b="1" dirty="0"/>
          </a:p>
        </p:txBody>
      </p:sp>
      <p:sp>
        <p:nvSpPr>
          <p:cNvPr id="2" name="Rectangle 1"/>
          <p:cNvSpPr/>
          <p:nvPr/>
        </p:nvSpPr>
        <p:spPr>
          <a:xfrm>
            <a:off x="770389" y="2363854"/>
            <a:ext cx="2783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ɡəʊ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əʊvə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741566" y="1132170"/>
            <a:ext cx="688999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to </a:t>
            </a:r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study something again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314288" y="2225275"/>
            <a:ext cx="7317273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I always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go over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my notes just before I go into an exam.</a:t>
            </a:r>
          </a:p>
        </p:txBody>
      </p:sp>
      <p:pic>
        <p:nvPicPr>
          <p:cNvPr id="4" name="go ov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3" y="1565866"/>
            <a:ext cx="1035050" cy="10350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10779125"/>
          <a:ext cx="1051560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3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B5C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variety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 b="0"/>
                        <a:t>a language which has legal status in a country.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bilingual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a different type of something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fluent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(of circles) having the same centre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concentric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 able to speak two languages equally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official language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able to speak, read, or write a language, especially a foreign language, easily and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Google Shape;1881;p31"/>
          <p:cNvSpPr txBox="1"/>
          <p:nvPr/>
        </p:nvSpPr>
        <p:spPr>
          <a:xfrm>
            <a:off x="245806" y="1057536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b="1" dirty="0" smtClean="0">
                <a:solidFill>
                  <a:srgbClr val="AD4F0F"/>
                </a:solidFill>
              </a:rPr>
              <a:t>- pick </a:t>
            </a:r>
            <a:r>
              <a:rPr lang="en-US" sz="5000" b="1" dirty="0">
                <a:solidFill>
                  <a:srgbClr val="AD4F0F"/>
                </a:solidFill>
              </a:rPr>
              <a:t>up</a:t>
            </a:r>
            <a:r>
              <a:rPr lang="en-US" sz="5000" b="1" dirty="0"/>
              <a:t> </a:t>
            </a:r>
            <a:endParaRPr lang="en-US" sz="5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806" y="3339064"/>
            <a:ext cx="55945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200" b="1" dirty="0" err="1"/>
              <a:t>học</a:t>
            </a:r>
            <a:r>
              <a:rPr lang="en-US" sz="4200" b="1" dirty="0"/>
              <a:t> (</a:t>
            </a:r>
            <a:r>
              <a:rPr lang="en-US" sz="4200" b="1" dirty="0" err="1"/>
              <a:t>ngôn</a:t>
            </a:r>
            <a:r>
              <a:rPr lang="en-US" sz="4200" b="1" dirty="0"/>
              <a:t> </a:t>
            </a:r>
            <a:r>
              <a:rPr lang="en-US" sz="4200" b="1" dirty="0" err="1"/>
              <a:t>ngữ</a:t>
            </a:r>
            <a:r>
              <a:rPr lang="en-US" sz="4200" b="1" dirty="0"/>
              <a:t> </a:t>
            </a:r>
            <a:r>
              <a:rPr lang="en-US" sz="4200" b="1" dirty="0" err="1"/>
              <a:t>tự</a:t>
            </a:r>
            <a:r>
              <a:rPr lang="en-US" sz="4200" b="1" dirty="0"/>
              <a:t> </a:t>
            </a:r>
            <a:r>
              <a:rPr lang="en-US" sz="4200" b="1" dirty="0" err="1"/>
              <a:t>nhiên</a:t>
            </a:r>
            <a:r>
              <a:rPr lang="en-US" sz="4200" b="1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897409" y="2205522"/>
            <a:ext cx="22990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pɪk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ʌp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619763" y="1010844"/>
            <a:ext cx="7404060" cy="11695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learn a new skill or language by </a:t>
            </a:r>
            <a:r>
              <a:rPr lang="en-US" sz="35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practising</a:t>
            </a:r>
            <a:r>
              <a:rPr lang="en-US" sz="35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it rather than being taught it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308945" y="4244219"/>
            <a:ext cx="745043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When you live in a country you soon </a:t>
            </a:r>
            <a:r>
              <a:rPr lang="en-US" sz="40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pick up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the language.</a:t>
            </a:r>
          </a:p>
        </p:txBody>
      </p:sp>
      <p:pic>
        <p:nvPicPr>
          <p:cNvPr id="4" name="pick up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350" y="1824485"/>
            <a:ext cx="971550" cy="97155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5" name="Round Single Corner Rectangle 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256276"/>
              </p:ext>
            </p:extLst>
          </p:nvPr>
        </p:nvGraphicFramePr>
        <p:xfrm>
          <a:off x="265364" y="874163"/>
          <a:ext cx="11817348" cy="5596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2403">
                  <a:extLst>
                    <a:ext uri="{9D8B030D-6E8A-4147-A177-3AD203B41FA5}">
                      <a16:colId xmlns:a16="http://schemas.microsoft.com/office/drawing/2014/main" val="2216939950"/>
                    </a:ext>
                  </a:extLst>
                </a:gridCol>
                <a:gridCol w="3207231">
                  <a:extLst>
                    <a:ext uri="{9D8B030D-6E8A-4147-A177-3AD203B41FA5}">
                      <a16:colId xmlns:a16="http://schemas.microsoft.com/office/drawing/2014/main" val="2162704022"/>
                    </a:ext>
                  </a:extLst>
                </a:gridCol>
                <a:gridCol w="5227714">
                  <a:extLst>
                    <a:ext uri="{9D8B030D-6E8A-4147-A177-3AD203B41FA5}">
                      <a16:colId xmlns:a16="http://schemas.microsoft.com/office/drawing/2014/main" val="2804894666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Form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Pronunciation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Vietnamese equivalent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60019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1. bilingual (</a:t>
                      </a:r>
                      <a:r>
                        <a:rPr lang="en-US" sz="3200" dirty="0" err="1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baɪˈlɪŋɡwəl</a:t>
                      </a:r>
                      <a:r>
                        <a:rPr lang="en-US" sz="3200" dirty="0" smtClean="0">
                          <a:effectLst/>
                          <a:latin typeface="+mn-lt"/>
                        </a:rPr>
                        <a:t>/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 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sử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2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ngôn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ngữ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11309456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2. variety (n)</a:t>
                      </a: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/vəˈraɪəti/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biến thể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596804214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3. fluent (</a:t>
                      </a:r>
                      <a:r>
                        <a:rPr lang="en-US" sz="3200" dirty="0" err="1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/ˈfluːənt/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trôi chảy, thành thạo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3073484347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4. concentric (</a:t>
                      </a:r>
                      <a:r>
                        <a:rPr lang="en-US" sz="3200" dirty="0" err="1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/kənˈsentrɪk/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đồng tâm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818850688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5. go over</a:t>
                      </a: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ɡəʊ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əʊvə</a:t>
                      </a:r>
                      <a:r>
                        <a:rPr lang="en-US" sz="3200" dirty="0" smtClean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ôn tập lại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459422943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6"/>
                      </a:pPr>
                      <a:r>
                        <a:rPr lang="en-US" sz="3200" dirty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pick up </a:t>
                      </a: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n-lt"/>
                        </a:rPr>
                        <a:t> /pɪk ʌp/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học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ngôn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ngữ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tự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nhiên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291020519"/>
                  </a:ext>
                </a:extLst>
              </a:tr>
            </a:tbl>
          </a:graphicData>
        </a:graphic>
      </p:graphicFrame>
      <p:pic>
        <p:nvPicPr>
          <p:cNvPr id="10" name="bilingu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78392" y="1682143"/>
            <a:ext cx="972881" cy="796454"/>
          </a:xfrm>
          <a:prstGeom prst="rect">
            <a:avLst/>
          </a:prstGeom>
        </p:spPr>
      </p:pic>
      <p:pic>
        <p:nvPicPr>
          <p:cNvPr id="11" name="fluent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75459" y="2478597"/>
            <a:ext cx="989965" cy="852128"/>
          </a:xfrm>
          <a:prstGeom prst="rect">
            <a:avLst/>
          </a:prstGeom>
        </p:spPr>
      </p:pic>
      <p:pic>
        <p:nvPicPr>
          <p:cNvPr id="12" name="concentric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75459" y="4037946"/>
            <a:ext cx="962526" cy="882385"/>
          </a:xfrm>
          <a:prstGeom prst="rect">
            <a:avLst/>
          </a:prstGeom>
        </p:spPr>
      </p:pic>
      <p:pic>
        <p:nvPicPr>
          <p:cNvPr id="13" name="go over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51762" y="4840768"/>
            <a:ext cx="1035050" cy="875922"/>
          </a:xfrm>
          <a:prstGeom prst="rect">
            <a:avLst/>
          </a:prstGeom>
        </p:spPr>
      </p:pic>
      <p:pic>
        <p:nvPicPr>
          <p:cNvPr id="14" name="pick up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17506" y="5692896"/>
            <a:ext cx="932012" cy="931636"/>
          </a:xfrm>
          <a:prstGeom prst="rect">
            <a:avLst/>
          </a:prstGeom>
        </p:spPr>
      </p:pic>
      <p:pic>
        <p:nvPicPr>
          <p:cNvPr id="15" name="fluent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35468" y="3250015"/>
            <a:ext cx="989965" cy="90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8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5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1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623" y="-7620"/>
            <a:ext cx="12192000" cy="783439"/>
            <a:chOff x="7620" y="-7620"/>
            <a:chExt cx="12192000" cy="1083309"/>
          </a:xfrm>
          <a:solidFill>
            <a:srgbClr val="92C7CF"/>
          </a:solidFill>
        </p:grpSpPr>
        <p:sp>
          <p:nvSpPr>
            <p:cNvPr id="5" name="Round Single Corner Rectangle 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9198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Checking vocab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875288"/>
              </p:ext>
            </p:extLst>
          </p:nvPr>
        </p:nvGraphicFramePr>
        <p:xfrm>
          <a:off x="1042112" y="1195168"/>
          <a:ext cx="9360416" cy="4418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7151">
                  <a:extLst>
                    <a:ext uri="{9D8B030D-6E8A-4147-A177-3AD203B41FA5}">
                      <a16:colId xmlns:a16="http://schemas.microsoft.com/office/drawing/2014/main" val="2216939950"/>
                    </a:ext>
                  </a:extLst>
                </a:gridCol>
                <a:gridCol w="5683265">
                  <a:extLst>
                    <a:ext uri="{9D8B030D-6E8A-4147-A177-3AD203B41FA5}">
                      <a16:colId xmlns:a16="http://schemas.microsoft.com/office/drawing/2014/main" val="2804894666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Form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Vietnamese equivalent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60019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sử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2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ngôn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ngữ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11309456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biến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thể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596804214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trôi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chảy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thạo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3073484347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đồng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tâm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818850688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rgbClr val="0099CC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ôn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tập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lại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459422943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6"/>
                      </a:pPr>
                      <a:endParaRPr lang="en-US" sz="3200" dirty="0">
                        <a:solidFill>
                          <a:srgbClr val="0099CC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học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ngôn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ngữ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tự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nhiên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291020519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088911" y="1828923"/>
            <a:ext cx="2929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1270"/>
            <a:r>
              <a:rPr lang="en-US" sz="3200" b="1" dirty="0">
                <a:solidFill>
                  <a:srgbClr val="0099CC"/>
                </a:solidFill>
              </a:rPr>
              <a:t>1. bilingual (</a:t>
            </a:r>
            <a:r>
              <a:rPr lang="en-US" sz="3200" b="1" dirty="0" err="1">
                <a:solidFill>
                  <a:srgbClr val="0099CC"/>
                </a:solidFill>
              </a:rPr>
              <a:t>adj</a:t>
            </a:r>
            <a:r>
              <a:rPr lang="en-US" sz="3200" b="1" dirty="0">
                <a:solidFill>
                  <a:srgbClr val="0099CC"/>
                </a:solidFill>
              </a:rPr>
              <a:t>)</a:t>
            </a:r>
            <a:endParaRPr lang="en-US" sz="3200" b="1" dirty="0">
              <a:solidFill>
                <a:srgbClr val="0099CC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8911" y="2462678"/>
            <a:ext cx="2341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1270"/>
            <a:r>
              <a:rPr lang="en-US" sz="3200" b="1" dirty="0">
                <a:solidFill>
                  <a:srgbClr val="0099CC"/>
                </a:solidFill>
              </a:rPr>
              <a:t>2. variety (n)</a:t>
            </a:r>
            <a:endParaRPr lang="en-US" sz="3200" b="1" dirty="0">
              <a:solidFill>
                <a:srgbClr val="0099CC"/>
              </a:solidFill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88911" y="3136435"/>
            <a:ext cx="2486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99CC"/>
                </a:solidFill>
              </a:rPr>
              <a:t>3. fluent (</a:t>
            </a:r>
            <a:r>
              <a:rPr lang="en-US" sz="3200" b="1" dirty="0" err="1">
                <a:solidFill>
                  <a:srgbClr val="0099CC"/>
                </a:solidFill>
              </a:rPr>
              <a:t>adj</a:t>
            </a:r>
            <a:r>
              <a:rPr lang="en-US" sz="3200" b="1" dirty="0">
                <a:solidFill>
                  <a:srgbClr val="0099CC"/>
                </a:solidFill>
              </a:rPr>
              <a:t>)</a:t>
            </a:r>
            <a:endParaRPr lang="en-US" sz="3200" b="1" dirty="0">
              <a:solidFill>
                <a:srgbClr val="0099CC"/>
              </a:solidFill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8911" y="3740819"/>
            <a:ext cx="3235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99CC"/>
                </a:solidFill>
              </a:rPr>
              <a:t>4. concentric (</a:t>
            </a:r>
            <a:r>
              <a:rPr lang="en-US" sz="3200" b="1" dirty="0" err="1">
                <a:solidFill>
                  <a:srgbClr val="0099CC"/>
                </a:solidFill>
              </a:rPr>
              <a:t>adj</a:t>
            </a:r>
            <a:r>
              <a:rPr lang="en-US" sz="3200" b="1" dirty="0">
                <a:solidFill>
                  <a:srgbClr val="0099CC"/>
                </a:solidFill>
              </a:rPr>
              <a:t>)</a:t>
            </a:r>
            <a:endParaRPr lang="en-US" sz="3200" b="1" dirty="0">
              <a:solidFill>
                <a:srgbClr val="0099CC"/>
              </a:solidFill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8911" y="4325594"/>
            <a:ext cx="1861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99CC"/>
                </a:solidFill>
              </a:rPr>
              <a:t>5. go over</a:t>
            </a:r>
            <a:endParaRPr lang="en-US" sz="3200" b="1" dirty="0">
              <a:solidFill>
                <a:srgbClr val="0099CC"/>
              </a:solidFill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05519" y="5008329"/>
            <a:ext cx="1845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+mj-lt"/>
              <a:buAutoNum type="arabicPeriod" startAt="6"/>
            </a:pPr>
            <a:r>
              <a:rPr lang="en-US" sz="3200" b="1" dirty="0">
                <a:solidFill>
                  <a:srgbClr val="0099CC"/>
                </a:solidFill>
              </a:rPr>
              <a:t>pick up </a:t>
            </a:r>
            <a:endParaRPr lang="en-US" sz="3200" b="1" dirty="0">
              <a:solidFill>
                <a:srgbClr val="0099CC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7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6099" y="180852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a word or phrase in A with its meaning in B.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2632" y="22106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417" y="118428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4071543885"/>
              </p:ext>
            </p:extLst>
          </p:nvPr>
        </p:nvGraphicFramePr>
        <p:xfrm>
          <a:off x="312632" y="927823"/>
          <a:ext cx="1166749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5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B5C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variety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 b="0"/>
                        <a:t>a language which has legal status in a country.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bilingual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a different type of something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fluent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(of circles) having the same centre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concentric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 able to speak two languages equally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official language</a:t>
                      </a:r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able to speak, read, or write a language, especially a foreign language, easily and well</a:t>
                      </a:r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/>
                        <a:t>5.</a:t>
                      </a:r>
                    </a:p>
                  </a:txBody>
                  <a:tcPr>
                    <a:solidFill>
                      <a:srgbClr val="EED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1340677" y="1516468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1340677" y="2614383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340677" y="3194138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340677" y="3710393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340677" y="4843868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" grpId="0"/>
      <p:bldP spid="2" grpId="1"/>
      <p:bldP spid="3" grpId="0"/>
      <p:bldP spid="3" grpId="1"/>
      <p:bldP spid="4" grpId="0"/>
      <p:bldP spid="4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91000" y="2572544"/>
            <a:ext cx="3810000" cy="28575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951517"/>
            <a:chOff x="7620" y="-7620"/>
            <a:chExt cx="12192000" cy="1083309"/>
          </a:xfrm>
          <a:solidFill>
            <a:schemeClr val="accent4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2430" y="342900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50122" y="126682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Match a verb in A with a phrase in B to make a meaningful expression.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90657" y="22932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442" y="12668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1865276008"/>
              </p:ext>
            </p:extLst>
          </p:nvPr>
        </p:nvGraphicFramePr>
        <p:xfrm>
          <a:off x="323973" y="1423302"/>
          <a:ext cx="11667490" cy="4530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5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1.</a:t>
                      </a:r>
                      <a:r>
                        <a:rPr lang="en-US" sz="3600"/>
                        <a:t> translate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a. </a:t>
                      </a:r>
                      <a:r>
                        <a:rPr lang="en-US" sz="3600" b="0"/>
                        <a:t>over the grammatical points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1.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2.</a:t>
                      </a:r>
                      <a:r>
                        <a:rPr lang="en-US" sz="3600"/>
                        <a:t> copy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b.</a:t>
                      </a:r>
                      <a:r>
                        <a:rPr lang="en-US" sz="3600"/>
                        <a:t> up a new language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2.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3.</a:t>
                      </a:r>
                      <a:r>
                        <a:rPr lang="en-US" sz="3600"/>
                        <a:t> pick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c.</a:t>
                      </a:r>
                      <a:r>
                        <a:rPr lang="en-US" sz="3600"/>
                        <a:t> up new words in an English-English dictionary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3.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4.</a:t>
                      </a:r>
                      <a:r>
                        <a:rPr lang="en-US" sz="3600"/>
                        <a:t> look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d.</a:t>
                      </a:r>
                      <a:r>
                        <a:rPr lang="en-US" sz="3600"/>
                        <a:t> from Vietnamese into English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4.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5.</a:t>
                      </a:r>
                      <a:r>
                        <a:rPr lang="en-US" sz="3600"/>
                        <a:t> go</a:t>
                      </a:r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/>
                        <a:t>e</a:t>
                      </a:r>
                      <a:r>
                        <a:rPr lang="en-US" sz="3600"/>
                        <a:t>. words into a notebook</a:t>
                      </a:r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 dirty="0"/>
                        <a:t>5.</a:t>
                      </a:r>
                    </a:p>
                  </a:txBody>
                  <a:tcPr>
                    <a:solidFill>
                      <a:srgbClr val="E2B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1289153" y="2088147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289153" y="2703462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289153" y="3410217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1301853" y="4548772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301853" y="5212347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" grpId="0"/>
      <p:bldP spid="3" grpId="1"/>
      <p:bldP spid="4" grpId="0"/>
      <p:bldP spid="4" grpId="1"/>
      <p:bldP spid="6" grpId="0"/>
      <p:bldP spid="6" grpId="1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1939" y="13733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word to complete each sentence.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79191" y="2944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1976" y="-9080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79191" y="706119"/>
            <a:ext cx="11524615" cy="1077218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</a:t>
            </a:r>
            <a:r>
              <a:rPr lang="en-US" sz="3200" dirty="0"/>
              <a:t> English is a(n) </a:t>
            </a:r>
            <a:r>
              <a:rPr lang="en-US" sz="3200" b="1" dirty="0">
                <a:solidFill>
                  <a:schemeClr val="accent2"/>
                </a:solidFill>
              </a:rPr>
              <a:t>official / first</a:t>
            </a:r>
            <a:r>
              <a:rPr lang="en-US" sz="3200" dirty="0"/>
              <a:t> language in Singapore besides Malay, Mandarin, and Tamil.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79826" y="2000110"/>
            <a:ext cx="11523980" cy="1077218"/>
          </a:xfrm>
          <a:prstGeom prst="rect">
            <a:avLst/>
          </a:prstGeom>
          <a:solidFill>
            <a:srgbClr val="FFE4C9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</a:t>
            </a:r>
            <a:r>
              <a:rPr lang="en-US" sz="3200"/>
              <a:t> Although he was born in Britain, he is</a:t>
            </a:r>
            <a:r>
              <a:rPr lang="en-US" sz="3200" b="1">
                <a:solidFill>
                  <a:schemeClr val="accent2"/>
                </a:solidFill>
              </a:rPr>
              <a:t> fluent / bilingual</a:t>
            </a:r>
            <a:r>
              <a:rPr lang="en-US" sz="3200"/>
              <a:t> in Vietnamese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79826" y="3294095"/>
            <a:ext cx="11524615" cy="1077218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3.</a:t>
            </a:r>
            <a:r>
              <a:rPr lang="en-US" sz="3200" dirty="0"/>
              <a:t>After you </a:t>
            </a:r>
            <a:r>
              <a:rPr lang="en-US" sz="3200" b="1" dirty="0">
                <a:solidFill>
                  <a:schemeClr val="accent2"/>
                </a:solidFill>
              </a:rPr>
              <a:t>pick / look</a:t>
            </a:r>
            <a:r>
              <a:rPr lang="en-US" sz="3200" dirty="0"/>
              <a:t> up a word in the dictionary, remember to make an example with it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086853" y="695410"/>
            <a:ext cx="1253491" cy="5926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4" name="Rounded Rectangle 33"/>
          <p:cNvSpPr/>
          <p:nvPr/>
        </p:nvSpPr>
        <p:spPr>
          <a:xfrm>
            <a:off x="7010969" y="2014104"/>
            <a:ext cx="1120310" cy="5422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" name="Rounded Rectangle 34"/>
          <p:cNvSpPr/>
          <p:nvPr/>
        </p:nvSpPr>
        <p:spPr>
          <a:xfrm>
            <a:off x="3288773" y="3353377"/>
            <a:ext cx="898208" cy="5696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8" name="Text Box 4"/>
          <p:cNvSpPr txBox="1"/>
          <p:nvPr/>
        </p:nvSpPr>
        <p:spPr>
          <a:xfrm>
            <a:off x="279826" y="4588080"/>
            <a:ext cx="11523980" cy="1077218"/>
          </a:xfrm>
          <a:prstGeom prst="rect">
            <a:avLst/>
          </a:prstGeom>
          <a:solidFill>
            <a:srgbClr val="FFE4C9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4.</a:t>
            </a:r>
            <a:r>
              <a:rPr lang="en-US" sz="3200"/>
              <a:t> How many books have you </a:t>
            </a:r>
            <a:r>
              <a:rPr lang="en-US" sz="3200" b="1">
                <a:solidFill>
                  <a:schemeClr val="accent2"/>
                </a:solidFill>
              </a:rPr>
              <a:t>picked /translated</a:t>
            </a:r>
            <a:r>
              <a:rPr lang="en-US" sz="3200"/>
              <a:t> from English into Vietnamese?</a:t>
            </a:r>
          </a:p>
        </p:txBody>
      </p:sp>
      <p:sp>
        <p:nvSpPr>
          <p:cNvPr id="19" name="Text Box 5"/>
          <p:cNvSpPr txBox="1"/>
          <p:nvPr/>
        </p:nvSpPr>
        <p:spPr>
          <a:xfrm>
            <a:off x="279826" y="5901735"/>
            <a:ext cx="11524615" cy="584775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5. </a:t>
            </a:r>
            <a:r>
              <a:rPr lang="en-US" sz="3200" dirty="0"/>
              <a:t>Remember to</a:t>
            </a:r>
            <a:r>
              <a:rPr lang="en-US" sz="3200" b="1" dirty="0">
                <a:solidFill>
                  <a:schemeClr val="accent2"/>
                </a:solidFill>
              </a:rPr>
              <a:t> go / copy</a:t>
            </a:r>
            <a:r>
              <a:rPr lang="en-US" sz="3200" dirty="0"/>
              <a:t> over the </a:t>
            </a:r>
            <a:r>
              <a:rPr lang="en-US" sz="3200" dirty="0" smtClean="0"/>
              <a:t>words you </a:t>
            </a:r>
            <a:r>
              <a:rPr lang="en-US" sz="3200" dirty="0"/>
              <a:t>have learnt in class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627513" y="4607744"/>
            <a:ext cx="1828229" cy="5640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4" name="Rounded Rectangle 23"/>
          <p:cNvSpPr/>
          <p:nvPr/>
        </p:nvSpPr>
        <p:spPr>
          <a:xfrm>
            <a:off x="3057357" y="5997677"/>
            <a:ext cx="649405" cy="48883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33" grpId="0" animBg="1"/>
      <p:bldP spid="33" grpId="1" animBg="1"/>
      <p:bldP spid="34" grpId="0" bldLvl="0" animBg="1"/>
      <p:bldP spid="34" grpId="1" animBg="1"/>
      <p:bldP spid="35" grpId="0" bldLvl="0" animBg="1"/>
      <p:bldP spid="35" grpId="1" animBg="1"/>
      <p:bldP spid="18" grpId="0" bldLvl="0" animBg="1"/>
      <p:bldP spid="18" grpId="1" animBg="1"/>
      <p:bldP spid="19" grpId="0" bldLvl="0" animBg="1"/>
      <p:bldP spid="19" grpId="1" animBg="1"/>
      <p:bldP spid="23" grpId="0" bldLvl="0" animBg="1"/>
      <p:bldP spid="23" grpId="1" animBg="1"/>
      <p:bldP spid="24" grpId="0" bldLvl="0" animBg="1"/>
      <p:bldP spid="2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 flipV="1">
            <a:off x="0" y="-21033"/>
            <a:ext cx="12192000" cy="1081565"/>
          </a:xfrm>
          <a:prstGeom prst="round1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599721" y="165805"/>
            <a:ext cx="47961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3092" y="1331934"/>
            <a:ext cx="812938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000000"/>
                </a:solidFill>
                <a:sym typeface="+mn-ea"/>
              </a:rPr>
              <a:t>Pronounce the words ending in </a:t>
            </a:r>
            <a:r>
              <a:rPr lang="en-US" sz="3600" b="1" dirty="0">
                <a:solidFill>
                  <a:srgbClr val="C00000"/>
                </a:solidFill>
                <a:sym typeface="+mn-ea"/>
              </a:rPr>
              <a:t>–ion </a:t>
            </a:r>
            <a:r>
              <a:rPr lang="en-US" sz="3600" b="1" dirty="0">
                <a:solidFill>
                  <a:srgbClr val="000000"/>
                </a:solidFill>
                <a:sym typeface="+mn-ea"/>
              </a:rPr>
              <a:t>and </a:t>
            </a:r>
            <a:r>
              <a:rPr lang="en-US" sz="3600" b="1" dirty="0">
                <a:solidFill>
                  <a:srgbClr val="C00000"/>
                </a:solidFill>
                <a:sym typeface="+mn-ea"/>
              </a:rPr>
              <a:t>–</a:t>
            </a:r>
            <a:r>
              <a:rPr lang="en-US" sz="3600" b="1" dirty="0" err="1">
                <a:solidFill>
                  <a:srgbClr val="C00000"/>
                </a:solidFill>
                <a:sym typeface="+mn-ea"/>
              </a:rPr>
              <a:t>ity</a:t>
            </a:r>
            <a:r>
              <a:rPr lang="en-US" sz="3600" b="1" dirty="0">
                <a:solidFill>
                  <a:srgbClr val="C00000"/>
                </a:solidFill>
                <a:sym typeface="+mn-ea"/>
              </a:rPr>
              <a:t> </a:t>
            </a:r>
            <a:r>
              <a:rPr lang="en-US" sz="3600" b="1" dirty="0">
                <a:solidFill>
                  <a:srgbClr val="000000"/>
                </a:solidFill>
                <a:sym typeface="+mn-ea"/>
              </a:rPr>
              <a:t>with correct stress.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014" y="3043829"/>
            <a:ext cx="3472873" cy="271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140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PHÁT ÂM LỚP 9 - Unit 9- World Englishes - Stress in words ending in -ion and -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309" y="137651"/>
            <a:ext cx="11798709" cy="645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5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828695"/>
            <a:chOff x="7620" y="-7620"/>
            <a:chExt cx="12192000" cy="1083309"/>
          </a:xfrm>
          <a:solidFill>
            <a:srgbClr val="009999">
              <a:alpha val="12000"/>
            </a:srgbClr>
          </a:solidFill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126172" y="825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986155" y="811529"/>
            <a:ext cx="1095883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word stress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72745" y="929004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19987" y="858124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7" name="Table 6"/>
          <p:cNvGraphicFramePr/>
          <p:nvPr>
            <p:extLst>
              <p:ext uri="{D42A27DB-BD31-4B8C-83A1-F6EECF244321}">
                <p14:modId xmlns:p14="http://schemas.microsoft.com/office/powerpoint/2010/main" val="4003622332"/>
              </p:ext>
            </p:extLst>
          </p:nvPr>
        </p:nvGraphicFramePr>
        <p:xfrm>
          <a:off x="1927532" y="1419859"/>
          <a:ext cx="922401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2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2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-ion</a:t>
                      </a:r>
                    </a:p>
                  </a:txBody>
                  <a:tcPr>
                    <a:solidFill>
                      <a:srgbClr val="92C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-ity</a:t>
                      </a:r>
                    </a:p>
                  </a:txBody>
                  <a:tcPr>
                    <a:solidFill>
                      <a:srgbClr val="FB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decis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qual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clar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educat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abil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obes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5E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05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732" y="1315084"/>
            <a:ext cx="812800" cy="8128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9075" y="4739640"/>
            <a:ext cx="11793220" cy="1793240"/>
            <a:chOff x="345" y="7464"/>
            <a:chExt cx="18572" cy="2824"/>
          </a:xfrm>
        </p:grpSpPr>
        <p:sp>
          <p:nvSpPr>
            <p:cNvPr id="14" name="Text Box 13"/>
            <p:cNvSpPr txBox="1"/>
            <p:nvPr/>
          </p:nvSpPr>
          <p:spPr>
            <a:xfrm>
              <a:off x="587" y="8442"/>
              <a:ext cx="18330" cy="1847"/>
            </a:xfrm>
            <a:prstGeom prst="rect">
              <a:avLst/>
            </a:prstGeom>
            <a:solidFill>
              <a:srgbClr val="FEE3AF"/>
            </a:solidFill>
          </p:spPr>
          <p:txBody>
            <a:bodyPr wrap="square" rtlCol="0" anchor="t">
              <a:noAutofit/>
            </a:bodyPr>
            <a:lstStyle/>
            <a:p>
              <a:pPr algn="just"/>
              <a:r>
                <a:rPr lang="en-US" sz="3500" dirty="0"/>
                <a:t>Words ending in </a:t>
              </a:r>
              <a:r>
                <a:rPr lang="en-US" sz="3500" b="1" u="sng" dirty="0"/>
                <a:t>-ion and -</a:t>
              </a:r>
              <a:r>
                <a:rPr lang="en-US" sz="3500" b="1" u="sng" dirty="0" err="1"/>
                <a:t>ity</a:t>
              </a:r>
              <a:r>
                <a:rPr lang="en-US" sz="3500" dirty="0"/>
                <a:t> have</a:t>
              </a:r>
              <a:r>
                <a:rPr lang="en-US" sz="3500" b="1" u="sng" dirty="0"/>
                <a:t> stress</a:t>
              </a:r>
              <a:r>
                <a:rPr lang="en-US" sz="3500" dirty="0"/>
                <a:t> on</a:t>
              </a:r>
              <a:r>
                <a:rPr lang="en-US" sz="3500" b="1" u="sng" dirty="0"/>
                <a:t> the syllable immediately before them.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" y="7464"/>
              <a:ext cx="4323" cy="12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5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/>
          <p:nvPr/>
        </p:nvSpPr>
        <p:spPr>
          <a:xfrm>
            <a:off x="905981" y="0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Mark the stress in the underlined words.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2571" y="11747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339813" y="4659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14821" y="1151255"/>
            <a:ext cx="11012170" cy="4304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1.</a:t>
            </a:r>
            <a:r>
              <a:rPr lang="en-US" sz="3200" dirty="0"/>
              <a:t> They had a </a:t>
            </a:r>
            <a:r>
              <a:rPr lang="en-US" sz="3200" dirty="0">
                <a:highlight>
                  <a:srgbClr val="FFFF00"/>
                </a:highlight>
              </a:rPr>
              <a:t>discussion </a:t>
            </a:r>
            <a:r>
              <a:rPr lang="en-US" sz="3200" dirty="0"/>
              <a:t>about the </a:t>
            </a:r>
            <a:r>
              <a:rPr lang="en-US" sz="3200" dirty="0">
                <a:highlight>
                  <a:srgbClr val="FFFF00"/>
                </a:highlight>
              </a:rPr>
              <a:t>quality</a:t>
            </a:r>
            <a:r>
              <a:rPr lang="en-US" sz="3200" dirty="0"/>
              <a:t> of the courses at their language </a:t>
            </a:r>
            <a:r>
              <a:rPr lang="en-US" sz="3200" dirty="0" err="1"/>
              <a:t>centre</a:t>
            </a:r>
            <a:r>
              <a:rPr lang="en-US" sz="32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2.</a:t>
            </a:r>
            <a:r>
              <a:rPr lang="en-US" sz="3200" dirty="0"/>
              <a:t> Pay </a:t>
            </a:r>
            <a:r>
              <a:rPr lang="en-US" sz="3200" dirty="0">
                <a:highlight>
                  <a:srgbClr val="FFFF00"/>
                </a:highlight>
              </a:rPr>
              <a:t>attention </a:t>
            </a:r>
            <a:r>
              <a:rPr lang="en-US" sz="3200" dirty="0"/>
              <a:t>to her </a:t>
            </a:r>
            <a:r>
              <a:rPr lang="en-US" sz="3200" dirty="0">
                <a:highlight>
                  <a:srgbClr val="FFFF00"/>
                </a:highlight>
              </a:rPr>
              <a:t>ability </a:t>
            </a:r>
            <a:r>
              <a:rPr lang="en-US" sz="3200" dirty="0"/>
              <a:t>to express herself in English.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3.</a:t>
            </a:r>
            <a:r>
              <a:rPr lang="en-US" sz="3200" dirty="0"/>
              <a:t> I have an </a:t>
            </a:r>
            <a:r>
              <a:rPr lang="en-US" sz="3200" dirty="0">
                <a:highlight>
                  <a:srgbClr val="FFFF00"/>
                </a:highlight>
              </a:rPr>
              <a:t>intention</a:t>
            </a:r>
            <a:r>
              <a:rPr lang="en-US" sz="3200" dirty="0"/>
              <a:t> of </a:t>
            </a:r>
            <a:r>
              <a:rPr lang="en-US" sz="3200" dirty="0" err="1"/>
              <a:t>organising</a:t>
            </a:r>
            <a:r>
              <a:rPr lang="en-US" sz="3200" dirty="0"/>
              <a:t> an English class for the </a:t>
            </a:r>
            <a:r>
              <a:rPr lang="en-US" sz="3200" dirty="0">
                <a:highlight>
                  <a:srgbClr val="FFFF00"/>
                </a:highlight>
              </a:rPr>
              <a:t>community.</a:t>
            </a:r>
            <a:endParaRPr lang="en-US" sz="32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4.</a:t>
            </a:r>
            <a:r>
              <a:rPr lang="en-US" sz="3200" dirty="0"/>
              <a:t> Let’s do a </a:t>
            </a:r>
            <a:r>
              <a:rPr lang="en-US" sz="3200" dirty="0">
                <a:highlight>
                  <a:srgbClr val="FFFF00"/>
                </a:highlight>
              </a:rPr>
              <a:t>revision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activity </a:t>
            </a:r>
            <a:r>
              <a:rPr lang="en-US" sz="3200" dirty="0"/>
              <a:t>before the exam.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5.</a:t>
            </a:r>
            <a:r>
              <a:rPr lang="en-US" sz="3200" dirty="0"/>
              <a:t> What is the </a:t>
            </a:r>
            <a:r>
              <a:rPr lang="en-US" sz="3200" dirty="0">
                <a:highlight>
                  <a:srgbClr val="FFFF00"/>
                </a:highlight>
              </a:rPr>
              <a:t>function</a:t>
            </a:r>
            <a:r>
              <a:rPr lang="en-US" sz="3200" dirty="0"/>
              <a:t> of the word </a:t>
            </a:r>
            <a:r>
              <a:rPr lang="en-US" sz="3200" dirty="0">
                <a:highlight>
                  <a:srgbClr val="FFFF00"/>
                </a:highlight>
              </a:rPr>
              <a:t>‘identity’</a:t>
            </a:r>
            <a:r>
              <a:rPr lang="en-US" sz="3200" dirty="0"/>
              <a:t> in this sentence?</a:t>
            </a:r>
          </a:p>
        </p:txBody>
      </p:sp>
      <p:pic>
        <p:nvPicPr>
          <p:cNvPr id="7" name="05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6236" y="380365"/>
            <a:ext cx="802640" cy="8026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3409786" y="124333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514936" y="124968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866736" y="243078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546436" y="236093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200236" y="302133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307936" y="359918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977986" y="420878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413086" y="420878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982431" y="4725035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666066" y="4792345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9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ingle Corner Rectangle 12"/>
          <p:cNvSpPr/>
          <p:nvPr/>
        </p:nvSpPr>
        <p:spPr>
          <a:xfrm flipV="1">
            <a:off x="0" y="0"/>
            <a:ext cx="12192000" cy="833169"/>
          </a:xfrm>
          <a:prstGeom prst="round1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00241" y="2289391"/>
            <a:ext cx="109915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70C0"/>
                </a:solidFill>
              </a:rPr>
              <a:t>Some </a:t>
            </a:r>
            <a:r>
              <a:rPr lang="en-US" sz="3200" dirty="0">
                <a:solidFill>
                  <a:srgbClr val="0070C0"/>
                </a:solidFill>
              </a:rPr>
              <a:t>other learned words / phrases related to </a:t>
            </a:r>
            <a:r>
              <a:rPr lang="en-US" sz="3200" dirty="0" smtClean="0">
                <a:solidFill>
                  <a:srgbClr val="0070C0"/>
                </a:solidFill>
              </a:rPr>
              <a:t>world </a:t>
            </a:r>
            <a:r>
              <a:rPr lang="en-US" sz="3200" dirty="0" err="1" smtClean="0">
                <a:solidFill>
                  <a:srgbClr val="0070C0"/>
                </a:solidFill>
              </a:rPr>
              <a:t>Englishes</a:t>
            </a:r>
            <a:endParaRPr lang="en-US" sz="32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70C0"/>
                </a:solidFill>
              </a:rPr>
              <a:t> P</a:t>
            </a:r>
            <a:r>
              <a:rPr lang="en-US" sz="3200" dirty="0" smtClean="0">
                <a:solidFill>
                  <a:srgbClr val="0070C0"/>
                </a:solidFill>
              </a:rPr>
              <a:t>ronounce </a:t>
            </a:r>
            <a:r>
              <a:rPr lang="en-US" sz="3200" dirty="0">
                <a:solidFill>
                  <a:srgbClr val="0070C0"/>
                </a:solidFill>
              </a:rPr>
              <a:t>correctly words ending -ion and -</a:t>
            </a:r>
            <a:r>
              <a:rPr lang="en-US" sz="3200" dirty="0" err="1">
                <a:solidFill>
                  <a:srgbClr val="0070C0"/>
                </a:solidFill>
              </a:rPr>
              <a:t>ity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018" y="1036348"/>
            <a:ext cx="2137604" cy="143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2872" y="113044"/>
            <a:ext cx="4618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b="1" dirty="0" smtClean="0">
                <a:latin typeface="Berlin Sans FB Demi" panose="020E0802020502020306" pitchFamily="34" charset="0"/>
                <a:cs typeface="Times New Roman" panose="02020603050405020304" pitchFamily="18" charset="0"/>
              </a:rPr>
              <a:t> CONSOLIDATION</a:t>
            </a:r>
            <a:endParaRPr lang="en-US" sz="3600" b="1" dirty="0">
              <a:latin typeface="Berlin Sans FB Demi" panose="020E0802020502020306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695" y="1162882"/>
            <a:ext cx="9208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What have we learnt in this lesson?</a:t>
            </a:r>
          </a:p>
        </p:txBody>
      </p:sp>
    </p:spTree>
    <p:extLst>
      <p:ext uri="{BB962C8B-B14F-4D97-AF65-F5344CB8AC3E}">
        <p14:creationId xmlns:p14="http://schemas.microsoft.com/office/powerpoint/2010/main" val="77411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9034" y="1400465"/>
            <a:ext cx="102799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Do </a:t>
            </a:r>
            <a:r>
              <a:rPr lang="en-US" sz="3200" dirty="0"/>
              <a:t>exercises in the workbook</a:t>
            </a:r>
            <a:r>
              <a:rPr lang="en-US" sz="3200" dirty="0" smtClean="0"/>
              <a:t>.</a:t>
            </a:r>
          </a:p>
          <a:p>
            <a:pPr marL="457200" indent="-457200">
              <a:buFontTx/>
              <a:buChar char="-"/>
            </a:pPr>
            <a:r>
              <a:rPr lang="en-US" sz="3600" dirty="0"/>
              <a:t>w</a:t>
            </a:r>
            <a:r>
              <a:rPr lang="en-US" sz="3600" dirty="0" smtClean="0"/>
              <a:t>rite </a:t>
            </a:r>
            <a:r>
              <a:rPr lang="en-US" sz="3600" dirty="0"/>
              <a:t>as many words </a:t>
            </a:r>
            <a:r>
              <a:rPr lang="en-US" sz="3600" u="sng" dirty="0"/>
              <a:t>ending in </a:t>
            </a:r>
            <a:r>
              <a:rPr lang="en-US" sz="3600" b="1" u="sng" dirty="0"/>
              <a:t>–ion </a:t>
            </a:r>
            <a:r>
              <a:rPr lang="en-US" sz="3600" u="sng" dirty="0"/>
              <a:t>and </a:t>
            </a:r>
            <a:r>
              <a:rPr lang="en-US" sz="3600" b="1" u="sng" dirty="0"/>
              <a:t>–</a:t>
            </a:r>
            <a:r>
              <a:rPr lang="en-US" sz="3600" b="1" u="sng" dirty="0" err="1" smtClean="0"/>
              <a:t>ity</a:t>
            </a:r>
            <a:r>
              <a:rPr lang="en-US" sz="3600" b="1" u="sng" dirty="0" smtClean="0"/>
              <a:t> </a:t>
            </a:r>
            <a:r>
              <a:rPr lang="en-US" sz="3600" dirty="0" smtClean="0"/>
              <a:t>and</a:t>
            </a:r>
          </a:p>
          <a:p>
            <a:r>
              <a:rPr lang="en-US" sz="3600" dirty="0"/>
              <a:t>stress on the correct syllable in each word written</a:t>
            </a:r>
            <a:endParaRPr lang="en-US" sz="3600" dirty="0" smtClean="0"/>
          </a:p>
          <a:p>
            <a:pPr marL="457200" indent="-457200">
              <a:buFontTx/>
              <a:buChar char="-"/>
            </a:pPr>
            <a:r>
              <a:rPr lang="en-US" sz="3600" dirty="0" err="1" smtClean="0"/>
              <a:t>Prepair</a:t>
            </a:r>
            <a:r>
              <a:rPr lang="en-US" sz="3600" dirty="0" smtClean="0"/>
              <a:t>  lesson 3</a:t>
            </a:r>
            <a:r>
              <a:rPr lang="en-US" sz="3200" dirty="0" smtClean="0"/>
              <a:t> - A closer look 2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272" y="3518883"/>
            <a:ext cx="2875370" cy="2875370"/>
          </a:xfrm>
          <a:prstGeom prst="rect">
            <a:avLst/>
          </a:prstGeom>
        </p:spPr>
      </p:pic>
      <p:sp>
        <p:nvSpPr>
          <p:cNvPr id="14" name="Round Single Corner Rectangle 13"/>
          <p:cNvSpPr/>
          <p:nvPr/>
        </p:nvSpPr>
        <p:spPr>
          <a:xfrm flipV="1">
            <a:off x="0" y="11510"/>
            <a:ext cx="12192000" cy="1024863"/>
          </a:xfrm>
          <a:prstGeom prst="round1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2872" y="113044"/>
            <a:ext cx="5301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5400" b="1" dirty="0" smtClean="0">
                <a:latin typeface="Berlin Sans FB Demi" panose="020E0802020502020306" pitchFamily="34" charset="0"/>
                <a:cs typeface="Times New Roman" panose="02020603050405020304" pitchFamily="18" charset="0"/>
              </a:rPr>
              <a:t> HOMEWORK</a:t>
            </a:r>
            <a:endParaRPr lang="en-US" sz="5400" b="1" dirty="0">
              <a:latin typeface="Berlin Sans FB Demi" panose="020E0802020502020306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0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solidFill>
            <a:srgbClr val="00B050"/>
          </a:solidFill>
          <a:ln w="76200">
            <a:solidFill>
              <a:srgbClr val="00B050"/>
            </a:solidFill>
            <a:miter lim="800000"/>
            <a:headEnd/>
            <a:tailEnd/>
          </a:ln>
          <a:extLst/>
        </p:spPr>
      </p:pic>
      <p:sp>
        <p:nvSpPr>
          <p:cNvPr id="5" name="Rectangle 4"/>
          <p:cNvSpPr/>
          <p:nvPr/>
        </p:nvSpPr>
        <p:spPr>
          <a:xfrm rot="20232503">
            <a:off x="482534" y="1825157"/>
            <a:ext cx="6668287" cy="3320677"/>
          </a:xfrm>
          <a:prstGeom prst="rect">
            <a:avLst/>
          </a:prstGeom>
          <a:noFill/>
        </p:spPr>
        <p:txBody>
          <a:bodyPr wrap="square" lIns="118831" tIns="59416" rIns="118831" bIns="59416">
            <a:spAutoFit/>
          </a:bodyPr>
          <a:lstStyle/>
          <a:p>
            <a:pPr algn="ctr"/>
            <a:r>
              <a:rPr lang="en-US" sz="69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Thank you!</a:t>
            </a:r>
          </a:p>
          <a:p>
            <a:pPr algn="ctr"/>
            <a:r>
              <a:rPr lang="en-US" sz="69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49620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9245" y="1102995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/>
            <a:r>
              <a:rPr lang="en-US" sz="4000" dirty="0"/>
              <a:t>- Work in groups. Ask groups to write as many words </a:t>
            </a:r>
            <a:r>
              <a:rPr lang="en-US" sz="4000" b="1" u="sng" dirty="0"/>
              <a:t>ending in </a:t>
            </a:r>
            <a:r>
              <a:rPr lang="en-US" sz="4000" b="1" u="sng" dirty="0">
                <a:solidFill>
                  <a:srgbClr val="C00000"/>
                </a:solidFill>
              </a:rPr>
              <a:t>–ion </a:t>
            </a:r>
            <a:r>
              <a:rPr lang="en-US" sz="4000" b="1" u="sng" dirty="0"/>
              <a:t>and </a:t>
            </a:r>
            <a:r>
              <a:rPr lang="en-US" sz="4000" b="1" u="sng" dirty="0">
                <a:solidFill>
                  <a:srgbClr val="C00000"/>
                </a:solidFill>
              </a:rPr>
              <a:t>–</a:t>
            </a:r>
            <a:r>
              <a:rPr lang="en-US" sz="4000" b="1" u="sng" dirty="0" err="1">
                <a:solidFill>
                  <a:srgbClr val="C00000"/>
                </a:solidFill>
              </a:rPr>
              <a:t>ity</a:t>
            </a:r>
            <a:r>
              <a:rPr lang="en-US" sz="4000" dirty="0"/>
              <a:t> as possible in ............... minutes.</a:t>
            </a:r>
          </a:p>
        </p:txBody>
      </p:sp>
      <p:sp>
        <p:nvSpPr>
          <p:cNvPr id="2" name="Rectangle 11"/>
          <p:cNvSpPr/>
          <p:nvPr/>
        </p:nvSpPr>
        <p:spPr>
          <a:xfrm>
            <a:off x="309245" y="2588895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/>
            <a:r>
              <a:rPr lang="en-US" sz="4000"/>
              <a:t>- The group with the most words to the words on the board.</a:t>
            </a:r>
          </a:p>
        </p:txBody>
      </p:sp>
      <p:sp>
        <p:nvSpPr>
          <p:cNvPr id="3" name="Rectangle 11"/>
          <p:cNvSpPr/>
          <p:nvPr/>
        </p:nvSpPr>
        <p:spPr>
          <a:xfrm>
            <a:off x="309245" y="3960495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/>
            <a:r>
              <a:rPr lang="en-US" sz="4000" dirty="0"/>
              <a:t>- Other students from other groups go to the board and put stress on the correct syllable in each word written.</a:t>
            </a:r>
          </a:p>
        </p:txBody>
      </p:sp>
    </p:spTree>
    <p:extLst>
      <p:ext uri="{BB962C8B-B14F-4D97-AF65-F5344CB8AC3E}">
        <p14:creationId xmlns:p14="http://schemas.microsoft.com/office/powerpoint/2010/main" val="75167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chemeClr val="accent6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87045" y="1207770"/>
            <a:ext cx="98120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00000"/>
              </a:lnSpc>
            </a:pPr>
            <a:r>
              <a:rPr lang="en-US" sz="40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are some pictures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984375"/>
            <a:ext cx="981202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00000"/>
              </a:lnSpc>
            </a:pPr>
            <a:r>
              <a:rPr lang="en-US" sz="40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You need to say the words in British English and American English. </a:t>
            </a:r>
          </a:p>
        </p:txBody>
      </p:sp>
      <p:pic>
        <p:nvPicPr>
          <p:cNvPr id="7" name="Content Placeholder 6" descr="homemade-chips-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75895" y="7343775"/>
            <a:ext cx="1635125" cy="217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dirty="0">
                <a:solidFill>
                  <a:schemeClr val="tx1"/>
                </a:solidFill>
              </a:rPr>
              <a:t>Option 2: Bin it or Keep it 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73250"/>
            <a:ext cx="612584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1: Match a word or phrase in A with its meaning in B.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Match a verb in A with a phrase in B to make a meaningful expression.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word to complete each sentence.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6885" y="3742690"/>
            <a:ext cx="6140450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word stress.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Mark the stress in the underlined words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08145"/>
            <a:ext cx="918210" cy="10325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250815"/>
            <a:ext cx="61087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19381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 Use the lexical items related to the topic WORLD ENGLISHES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Pronounce the words ending in –ion and –ity with correct stress.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0" y="1188085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740535"/>
            <a:ext cx="1170432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 algn="just">
              <a:lnSpc>
                <a:spcPct val="150000"/>
              </a:lnSpc>
            </a:pPr>
            <a:r>
              <a:rPr lang="en-US" sz="3600"/>
              <a:t>- Find 3 more words that </a:t>
            </a:r>
            <a:r>
              <a:rPr lang="en-US" sz="3600" b="1" u="sng"/>
              <a:t>ending with the sounds –ion and –ity and put the stress</a:t>
            </a:r>
            <a:r>
              <a:rPr lang="en-US" sz="3600"/>
              <a:t> to the appropriate syllable in each of them.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3916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7" name="Content Placeholder 6" descr="images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9830" y="2618740"/>
            <a:ext cx="7493000" cy="271208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3251200" y="1696720"/>
            <a:ext cx="65017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2">
              <a:avLst/>
            </a:prstTxWarp>
            <a:spAutoFit/>
          </a:bodyPr>
          <a:lstStyle/>
          <a:p>
            <a:pPr marL="635" indent="-635"/>
            <a:r>
              <a:rPr lang="en-US" sz="54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Bin it o</a:t>
            </a:r>
            <a:r>
              <a:rPr lang="en-US" sz="5400" b="1">
                <a:solidFill>
                  <a:srgbClr val="00B050"/>
                </a:solidFill>
                <a:latin typeface="Cooper Black" panose="0208090404030B020404" charset="0"/>
                <a:cs typeface="Cooper Black" panose="0208090404030B020404" charset="0"/>
              </a:rPr>
              <a:t>r Keep it </a:t>
            </a:r>
          </a:p>
        </p:txBody>
      </p:sp>
    </p:spTree>
    <p:extLst>
      <p:ext uri="{BB962C8B-B14F-4D97-AF65-F5344CB8AC3E}">
        <p14:creationId xmlns:p14="http://schemas.microsoft.com/office/powerpoint/2010/main" val="1801619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85825" y="958215"/>
            <a:ext cx="65512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Work in teams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885825" y="1576070"/>
            <a:ext cx="1052576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There are signs or flashcards labeled </a:t>
            </a:r>
            <a:r>
              <a:rPr lang="en-US" sz="4000" b="0">
                <a:solidFill>
                  <a:srgbClr val="FF0000"/>
                </a:solidFill>
                <a:latin typeface="Times New Roman" panose="02020603050405020304" pitchFamily="18" charset="0"/>
              </a:rPr>
              <a:t>"Bin it"</a:t>
            </a:r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 and </a:t>
            </a:r>
            <a:r>
              <a:rPr lang="en-US" sz="4000" b="0">
                <a:solidFill>
                  <a:srgbClr val="00B050"/>
                </a:solidFill>
                <a:latin typeface="Times New Roman" panose="02020603050405020304" pitchFamily="18" charset="0"/>
              </a:rPr>
              <a:t>"Keep it."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90575" y="2809240"/>
            <a:ext cx="105257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There is some sentences.</a:t>
            </a:r>
            <a:endParaRPr lang="en-US" sz="4000" b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90575" y="3456940"/>
            <a:ext cx="1052576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You hold up the sign corresponding to your answer: </a:t>
            </a:r>
            <a:r>
              <a:rPr lang="en-US" sz="4000" b="0">
                <a:solidFill>
                  <a:srgbClr val="FF0000"/>
                </a:solidFill>
                <a:latin typeface="Times New Roman" panose="02020603050405020304" pitchFamily="18" charset="0"/>
              </a:rPr>
              <a:t>"Bin it" if the sentence is not American English</a:t>
            </a:r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0">
                <a:solidFill>
                  <a:srgbClr val="00B050"/>
                </a:solidFill>
                <a:latin typeface="Times New Roman" panose="02020603050405020304" pitchFamily="18" charset="0"/>
              </a:rPr>
              <a:t>"Keep it"</a:t>
            </a:r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 if it is..</a:t>
            </a:r>
            <a:endParaRPr lang="en-US" sz="4000" b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63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393825" y="204597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The sidewalk is cracked.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Keep</a:t>
            </a:r>
          </a:p>
        </p:txBody>
      </p:sp>
    </p:spTree>
    <p:extLst>
      <p:ext uri="{BB962C8B-B14F-4D97-AF65-F5344CB8AC3E}">
        <p14:creationId xmlns:p14="http://schemas.microsoft.com/office/powerpoint/2010/main" val="380783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08025" y="1122045"/>
            <a:ext cx="1052576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Please turn off the tap when you're finished.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Bin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3925" y="444373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Tap (UK)        </a:t>
            </a:r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Faucet (US)</a:t>
            </a:r>
          </a:p>
        </p:txBody>
      </p:sp>
    </p:spTree>
    <p:extLst>
      <p:ext uri="{BB962C8B-B14F-4D97-AF65-F5344CB8AC3E}">
        <p14:creationId xmlns:p14="http://schemas.microsoft.com/office/powerpoint/2010/main" val="655961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2" grpId="0"/>
      <p:bldP spid="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90575" y="2021205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Can you pass me the rubber?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Bin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94360" y="4468495"/>
            <a:ext cx="111855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rubber (UK)        </a:t>
            </a:r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eraser (US)</a:t>
            </a:r>
          </a:p>
        </p:txBody>
      </p:sp>
    </p:spTree>
    <p:extLst>
      <p:ext uri="{BB962C8B-B14F-4D97-AF65-F5344CB8AC3E}">
        <p14:creationId xmlns:p14="http://schemas.microsoft.com/office/powerpoint/2010/main" val="18274435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2" grpId="0"/>
      <p:bldP spid="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54025" y="1525270"/>
            <a:ext cx="1156652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Let's grab some chips after school.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Keep</a:t>
            </a:r>
          </a:p>
        </p:txBody>
      </p:sp>
    </p:spTree>
    <p:extLst>
      <p:ext uri="{BB962C8B-B14F-4D97-AF65-F5344CB8AC3E}">
        <p14:creationId xmlns:p14="http://schemas.microsoft.com/office/powerpoint/2010/main" val="21221894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homemade-chips-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410335" y="-1353185"/>
            <a:ext cx="9097010" cy="1210818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95250" y="284580"/>
            <a:ext cx="12108180" cy="196405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175017" y="544830"/>
            <a:ext cx="1225931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chips            US: French Fries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8" name="Content Placeholder 2" descr="how-to-buy-a-flat-cubitt-and-wes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2770" y="4243070"/>
            <a:ext cx="4648200" cy="2614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5790" y="1741805"/>
            <a:ext cx="1094232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lexical items related to the topic WORLD ENGLISHES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Pronounce the swords ending in –ion and –ity with correct stress</a:t>
            </a:r>
          </a:p>
        </p:txBody>
      </p:sp>
    </p:spTree>
    <p:extLst>
      <p:ext uri="{BB962C8B-B14F-4D97-AF65-F5344CB8AC3E}">
        <p14:creationId xmlns:p14="http://schemas.microsoft.com/office/powerpoint/2010/main" val="1824782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dirty="0">
                <a:solidFill>
                  <a:schemeClr val="tx1"/>
                </a:solidFill>
              </a:rPr>
              <a:t>Option 2: Bin it or Keep it 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73250"/>
            <a:ext cx="612584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1: Match a word or phrase in A with its meaning in B.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Match a verb in A with a phrase in B to make a meaningful expression.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word to complete each sentence.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6885" y="3742690"/>
            <a:ext cx="6140450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word stress.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Mark the stress in the underlined words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08145"/>
            <a:ext cx="918210" cy="10325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250815"/>
            <a:ext cx="61087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14431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37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dirty="0">
                <a:solidFill>
                  <a:schemeClr val="tx1"/>
                </a:solidFill>
              </a:rPr>
              <a:t>Option 2: Bin it or Keep it 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73250"/>
            <a:ext cx="612584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1: Match a word or phrase in A with its meaning in B.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Match a verb in A with a phrase in B to make a meaningful expression.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word to complete each sentence.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6885" y="3742690"/>
            <a:ext cx="6140450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word stress.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Mark the stress in the underlined words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0899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ow-to-buy-a-flat-cubitt-and-we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0" y="5208905"/>
            <a:ext cx="12192000" cy="215963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6" descr="homemade-chips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644370" y="-3308350"/>
            <a:ext cx="1883410" cy="25076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27330" y="5396865"/>
            <a:ext cx="12259310" cy="1327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flat                  US: apartment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9" name="Content Placeholder 5" descr="1280px-Choc-Chip-Cookie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580505" y="2928620"/>
            <a:ext cx="5041900" cy="346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CA9F73"/>
            </a:gs>
            <a:gs pos="100000">
              <a:srgbClr val="4E38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5"/>
          <p:cNvSpPr txBox="1"/>
          <p:nvPr/>
        </p:nvSpPr>
        <p:spPr>
          <a:xfrm>
            <a:off x="7036371" y="1665063"/>
            <a:ext cx="447167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biscuit                  US: cookie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Content Placeholder 5" descr="1280px-Choc-Chip-Cookie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6482993" cy="5092065"/>
          </a:xfrm>
          <a:prstGeom prst="rect">
            <a:avLst/>
          </a:prstGeom>
        </p:spPr>
      </p:pic>
      <p:pic>
        <p:nvPicPr>
          <p:cNvPr id="7" name="Content Placeholder 2" descr="61WbGSesmPL._AC_UF1000,1000_QL80_"/>
          <p:cNvPicPr>
            <a:picLocks noChangeAspect="1"/>
          </p:cNvPicPr>
          <p:nvPr/>
        </p:nvPicPr>
        <p:blipFill>
          <a:blip r:embed="rId4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-3194050" y="-635000"/>
            <a:ext cx="993140" cy="146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FFFF00"/>
            </a:gs>
            <a:gs pos="60000">
              <a:srgbClr val="FF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61WbGSesmPL._AC_UF1000,1000_QL80_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4260215" y="977900"/>
            <a:ext cx="3644900" cy="535940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0" y="812450"/>
            <a:ext cx="13077825" cy="64017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dustbin      </a:t>
            </a:r>
          </a:p>
          <a:p>
            <a:pPr algn="l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                           </a:t>
            </a:r>
          </a:p>
          <a:p>
            <a:pPr algn="l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                                 </a:t>
            </a:r>
            <a:r>
              <a:rPr lang="en-US" sz="6600" b="1" dirty="0" smtClean="0">
                <a:solidFill>
                  <a:schemeClr val="bg1"/>
                </a:solidFill>
                <a:sym typeface="+mn-ea"/>
              </a:rPr>
              <a:t>US</a:t>
            </a:r>
            <a:r>
              <a:rPr lang="en-US" sz="6600" b="1" dirty="0">
                <a:solidFill>
                  <a:schemeClr val="bg1"/>
                </a:solidFill>
                <a:sym typeface="+mn-ea"/>
              </a:rPr>
              <a:t>: garbage</a:t>
            </a:r>
            <a:r>
              <a:rPr lang="en-US" sz="8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6600" b="1" dirty="0">
                <a:solidFill>
                  <a:schemeClr val="bg1"/>
                </a:solidFill>
                <a:sym typeface="+mn-ea"/>
              </a:rPr>
              <a:t>can</a:t>
            </a: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Content Placeholder 5" descr="1280px-Choc-Chip-Cookie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04660" y="-2270760"/>
            <a:ext cx="3291205" cy="226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Feature-How-much-does-it-cost-to-build-a-car-park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3865" y="949325"/>
            <a:ext cx="8748395" cy="5722620"/>
          </a:xfrm>
          <a:prstGeom prst="rect">
            <a:avLst/>
          </a:prstGeom>
        </p:spPr>
      </p:pic>
      <p:pic>
        <p:nvPicPr>
          <p:cNvPr id="9" name="Content Placeholder 2" descr="61WbGSesmPL._AC_UF1000,1000_QL80_"/>
          <p:cNvPicPr>
            <a:picLocks noChangeAspect="1"/>
          </p:cNvPicPr>
          <p:nvPr/>
        </p:nvPicPr>
        <p:blipFill>
          <a:blip r:embed="rId4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20346670" y="3429000"/>
            <a:ext cx="1835785" cy="269938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08660" y="5012055"/>
            <a:ext cx="12259310" cy="1327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rgbClr val="FFFF00"/>
                </a:solidFill>
                <a:sym typeface="+mn-ea"/>
              </a:rPr>
              <a:t>UK: car park      </a:t>
            </a:r>
            <a:r>
              <a:rPr lang="en-US" sz="6600" b="1" dirty="0" smtClean="0">
                <a:solidFill>
                  <a:srgbClr val="FFFF00"/>
                </a:solidFill>
                <a:sym typeface="+mn-ea"/>
              </a:rPr>
              <a:t>  </a:t>
            </a:r>
            <a:r>
              <a:rPr lang="en-US" sz="6600" b="1" dirty="0">
                <a:solidFill>
                  <a:srgbClr val="FFFF00"/>
                </a:solidFill>
                <a:sym typeface="+mn-ea"/>
              </a:rPr>
              <a:t>US: parking lot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0" y="-12700"/>
            <a:ext cx="12204700" cy="67945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1000">
                <a:srgbClr val="D2E0FB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lobe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575" y="860425"/>
            <a:ext cx="5165725" cy="4991100"/>
          </a:xfrm>
          <a:prstGeom prst="rect">
            <a:avLst/>
          </a:prstGeom>
        </p:spPr>
      </p:pic>
      <p:grpSp>
        <p:nvGrpSpPr>
          <p:cNvPr id="367" name="Group 366"/>
          <p:cNvGrpSpPr/>
          <p:nvPr/>
        </p:nvGrpSpPr>
        <p:grpSpPr>
          <a:xfrm>
            <a:off x="5099050" y="1701800"/>
            <a:ext cx="7131050" cy="3062605"/>
            <a:chOff x="-13280" y="1890"/>
            <a:chExt cx="12230" cy="4823"/>
          </a:xfrm>
        </p:grpSpPr>
        <p:grpSp>
          <p:nvGrpSpPr>
            <p:cNvPr id="9" name="Group 8"/>
            <p:cNvGrpSpPr/>
            <p:nvPr/>
          </p:nvGrpSpPr>
          <p:grpSpPr>
            <a:xfrm>
              <a:off x="-6590" y="2097"/>
              <a:ext cx="1122" cy="111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-11180" y="5490"/>
              <a:ext cx="8588" cy="985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5"/>
            <p:cNvSpPr txBox="1"/>
            <p:nvPr/>
          </p:nvSpPr>
          <p:spPr>
            <a:xfrm>
              <a:off x="-9608" y="5525"/>
              <a:ext cx="7422" cy="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chemeClr val="bg1"/>
                  </a:solidFill>
                </a:rPr>
                <a:t>LESSON 2: A CLOSER LOOK 1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-11203" y="523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  <p:sp>
          <p:nvSpPr>
            <p:cNvPr id="20" name="TextBox 40"/>
            <p:cNvSpPr txBox="1"/>
            <p:nvPr/>
          </p:nvSpPr>
          <p:spPr>
            <a:xfrm>
              <a:off x="-13280" y="3637"/>
              <a:ext cx="1223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Myriad Pro" pitchFamily="34" charset="0"/>
                </a:rPr>
                <a:t>WORLD ENGLISHES</a:t>
              </a:r>
            </a:p>
          </p:txBody>
        </p:sp>
        <p:sp>
          <p:nvSpPr>
            <p:cNvPr id="12" name="TextBox 39"/>
            <p:cNvSpPr txBox="1"/>
            <p:nvPr/>
          </p:nvSpPr>
          <p:spPr>
            <a:xfrm>
              <a:off x="-9724" y="189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-6619" y="2071"/>
              <a:ext cx="115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9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9763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Theme3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C1E0454A-D2E7-4A7C-BC23-B298EE6B1E94}" vid="{9B12A298-A7F6-4C19-8746-487F70802658}"/>
    </a:ext>
  </a:extLst>
</a:theme>
</file>

<file path=ppt/theme/theme2.xml><?xml version="1.0" encoding="utf-8"?>
<a:theme xmlns:a="http://schemas.openxmlformats.org/drawingml/2006/main" name=" Farm Production Thesis XL by Slidesgo">
  <a:themeElements>
    <a:clrScheme name="Simple Light">
      <a:dk1>
        <a:srgbClr val="FFF8E7"/>
      </a:dk1>
      <a:lt1>
        <a:srgbClr val="FFFFFF"/>
      </a:lt1>
      <a:dk2>
        <a:srgbClr val="84B100"/>
      </a:dk2>
      <a:lt2>
        <a:srgbClr val="52321D"/>
      </a:lt2>
      <a:accent1>
        <a:srgbClr val="FAAA17"/>
      </a:accent1>
      <a:accent2>
        <a:srgbClr val="84B100"/>
      </a:accent2>
      <a:accent3>
        <a:srgbClr val="AFD43F"/>
      </a:accent3>
      <a:accent4>
        <a:srgbClr val="E33B3A"/>
      </a:accent4>
      <a:accent5>
        <a:srgbClr val="EBC590"/>
      </a:accent5>
      <a:accent6>
        <a:srgbClr val="52321D"/>
      </a:accent6>
      <a:hlink>
        <a:srgbClr val="84B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108</TotalTime>
  <Words>1680</Words>
  <Application>Microsoft Office PowerPoint</Application>
  <PresentationFormat>Widescreen</PresentationFormat>
  <Paragraphs>329</Paragraphs>
  <Slides>43</Slides>
  <Notes>33</Notes>
  <HiddenSlides>0</HiddenSlides>
  <MMClips>15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Adobe Gothic Std B</vt:lpstr>
      <vt:lpstr>Algerian</vt:lpstr>
      <vt:lpstr>Arial</vt:lpstr>
      <vt:lpstr>Berlin Sans FB Demi</vt:lpstr>
      <vt:lpstr>Cabin Sketch</vt:lpstr>
      <vt:lpstr>Calibri</vt:lpstr>
      <vt:lpstr>Calibri Light</vt:lpstr>
      <vt:lpstr>Cooper Black</vt:lpstr>
      <vt:lpstr>Courier New</vt:lpstr>
      <vt:lpstr>Livvic</vt:lpstr>
      <vt:lpstr>Montserrat</vt:lpstr>
      <vt:lpstr>Myriad Pro</vt:lpstr>
      <vt:lpstr>Patrick Hand</vt:lpstr>
      <vt:lpstr>Poppins</vt:lpstr>
      <vt:lpstr>Poppins Light</vt:lpstr>
      <vt:lpstr>Roboto Condensed Light</vt:lpstr>
      <vt:lpstr>Times New Roman</vt:lpstr>
      <vt:lpstr>Wingdings</vt:lpstr>
      <vt:lpstr>Theme3</vt:lpstr>
      <vt:lpstr> Farm Production Thesis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323</cp:revision>
  <dcterms:created xsi:type="dcterms:W3CDTF">2020-12-09T02:04:00Z</dcterms:created>
  <dcterms:modified xsi:type="dcterms:W3CDTF">2025-02-14T12:59:41Z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1033-12.2.0.13489</vt:lpwstr>
  </property>
</Properties>
</file>