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Lst>
  <p:notesMasterIdLst>
    <p:notesMasterId r:id="rId28"/>
  </p:notesMasterIdLst>
  <p:sldIdLst>
    <p:sldId id="407" r:id="rId3"/>
    <p:sldId id="274" r:id="rId4"/>
    <p:sldId id="260" r:id="rId5"/>
    <p:sldId id="398" r:id="rId6"/>
    <p:sldId id="399" r:id="rId7"/>
    <p:sldId id="400" r:id="rId8"/>
    <p:sldId id="402" r:id="rId9"/>
    <p:sldId id="401" r:id="rId10"/>
    <p:sldId id="324" r:id="rId11"/>
    <p:sldId id="409" r:id="rId12"/>
    <p:sldId id="316" r:id="rId13"/>
    <p:sldId id="389" r:id="rId14"/>
    <p:sldId id="390" r:id="rId15"/>
    <p:sldId id="283" r:id="rId16"/>
    <p:sldId id="408" r:id="rId17"/>
    <p:sldId id="313" r:id="rId18"/>
    <p:sldId id="348" r:id="rId19"/>
    <p:sldId id="394" r:id="rId20"/>
    <p:sldId id="411" r:id="rId21"/>
    <p:sldId id="397" r:id="rId22"/>
    <p:sldId id="405" r:id="rId23"/>
    <p:sldId id="406" r:id="rId24"/>
    <p:sldId id="314" r:id="rId25"/>
    <p:sldId id="330" r:id="rId26"/>
    <p:sldId id="4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0087B2"/>
    <a:srgbClr val="F16649"/>
    <a:srgbClr val="F26648"/>
    <a:srgbClr val="525593"/>
    <a:srgbClr val="0070C0"/>
    <a:srgbClr val="FBE5D6"/>
    <a:srgbClr val="FFFFFF"/>
    <a:srgbClr val="F8B417"/>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6A7DB-775F-456A-AE8A-02B4F5060CDD}" v="391" dt="2024-02-08T22:35:00.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743" autoAdjust="0"/>
  </p:normalViewPr>
  <p:slideViewPr>
    <p:cSldViewPr snapToGrid="0" showGuides="1">
      <p:cViewPr varScale="1">
        <p:scale>
          <a:sx n="61" d="100"/>
          <a:sy n="61" d="100"/>
        </p:scale>
        <p:origin x="100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12C6A7DB-775F-456A-AE8A-02B4F5060CDD}"/>
    <pc:docChg chg="undo custSel delSld modSld">
      <pc:chgData name="THU DU" userId="db4d925effa94065" providerId="LiveId" clId="{12C6A7DB-775F-456A-AE8A-02B4F5060CDD}" dt="2024-02-08T22:35:03.474" v="1210" actId="1076"/>
      <pc:docMkLst>
        <pc:docMk/>
      </pc:docMkLst>
      <pc:sldChg chg="modSp mod">
        <pc:chgData name="THU DU" userId="db4d925effa94065" providerId="LiveId" clId="{12C6A7DB-775F-456A-AE8A-02B4F5060CDD}" dt="2024-02-06T09:02:06.030" v="10" actId="20577"/>
        <pc:sldMkLst>
          <pc:docMk/>
          <pc:sldMk cId="252621157" sldId="256"/>
        </pc:sldMkLst>
        <pc:spChg chg="mod">
          <ac:chgData name="THU DU" userId="db4d925effa94065" providerId="LiveId" clId="{12C6A7DB-775F-456A-AE8A-02B4F5060CDD}" dt="2024-02-06T09:02:00.728" v="3" actId="1076"/>
          <ac:spMkLst>
            <pc:docMk/>
            <pc:sldMk cId="252621157" sldId="256"/>
            <ac:spMk id="17" creationId="{00000000-0000-0000-0000-000000000000}"/>
          </ac:spMkLst>
        </pc:spChg>
        <pc:spChg chg="mod">
          <ac:chgData name="THU DU" userId="db4d925effa94065" providerId="LiveId" clId="{12C6A7DB-775F-456A-AE8A-02B4F5060CDD}" dt="2024-02-06T09:02:06.030" v="10" actId="20577"/>
          <ac:spMkLst>
            <pc:docMk/>
            <pc:sldMk cId="252621157" sldId="256"/>
            <ac:spMk id="41" creationId="{00000000-0000-0000-0000-000000000000}"/>
          </ac:spMkLst>
        </pc:spChg>
      </pc:sldChg>
      <pc:sldChg chg="addSp delSp modSp mod modClrScheme chgLayout">
        <pc:chgData name="THU DU" userId="db4d925effa94065" providerId="LiveId" clId="{12C6A7DB-775F-456A-AE8A-02B4F5060CDD}" dt="2024-02-08T21:46:27.762" v="421" actId="1076"/>
        <pc:sldMkLst>
          <pc:docMk/>
          <pc:sldMk cId="0" sldId="260"/>
        </pc:sldMkLst>
        <pc:spChg chg="mod ord">
          <ac:chgData name="THU DU" userId="db4d925effa94065" providerId="LiveId" clId="{12C6A7DB-775F-456A-AE8A-02B4F5060CDD}" dt="2024-02-08T21:23:24.055" v="165" actId="700"/>
          <ac:spMkLst>
            <pc:docMk/>
            <pc:sldMk cId="0" sldId="260"/>
            <ac:spMk id="3" creationId="{44BBE1EE-5048-2CA2-F5FC-872C84E3CBA1}"/>
          </ac:spMkLst>
        </pc:spChg>
        <pc:spChg chg="mod">
          <ac:chgData name="THU DU" userId="db4d925effa94065" providerId="LiveId" clId="{12C6A7DB-775F-456A-AE8A-02B4F5060CDD}" dt="2024-02-08T21:39:20.731" v="336" actId="207"/>
          <ac:spMkLst>
            <pc:docMk/>
            <pc:sldMk cId="0" sldId="260"/>
            <ac:spMk id="49" creationId="{24BEB026-8CEB-ECFA-80D7-5425AE7323A5}"/>
          </ac:spMkLst>
        </pc:spChg>
        <pc:spChg chg="mod">
          <ac:chgData name="THU DU" userId="db4d925effa94065" providerId="LiveId" clId="{12C6A7DB-775F-456A-AE8A-02B4F5060CDD}" dt="2024-02-08T21:22:03.856" v="153" actId="20577"/>
          <ac:spMkLst>
            <pc:docMk/>
            <pc:sldMk cId="0" sldId="260"/>
            <ac:spMk id="50" creationId="{FCC72F98-C0AA-6A6E-F297-7D4F62BA1664}"/>
          </ac:spMkLst>
        </pc:spChg>
        <pc:picChg chg="add mod">
          <ac:chgData name="THU DU" userId="db4d925effa94065" providerId="LiveId" clId="{12C6A7DB-775F-456A-AE8A-02B4F5060CDD}" dt="2024-02-08T21:46:27.762" v="421" actId="1076"/>
          <ac:picMkLst>
            <pc:docMk/>
            <pc:sldMk cId="0" sldId="260"/>
            <ac:picMk id="2" creationId="{1A2C95F0-E552-B558-18A6-C87E6C123636}"/>
          </ac:picMkLst>
        </pc:picChg>
        <pc:picChg chg="del mod">
          <ac:chgData name="THU DU" userId="db4d925effa94065" providerId="LiveId" clId="{12C6A7DB-775F-456A-AE8A-02B4F5060CDD}" dt="2024-02-08T21:23:00.987" v="158" actId="478"/>
          <ac:picMkLst>
            <pc:docMk/>
            <pc:sldMk cId="0" sldId="260"/>
            <ac:picMk id="5" creationId="{72D4DFAF-41FE-566C-1DE5-05F753D82DC4}"/>
          </ac:picMkLst>
        </pc:picChg>
      </pc:sldChg>
      <pc:sldChg chg="addSp delSp modSp mod modClrScheme chgLayout">
        <pc:chgData name="THU DU" userId="db4d925effa94065" providerId="LiveId" clId="{12C6A7DB-775F-456A-AE8A-02B4F5060CDD}" dt="2024-02-08T21:44:25.835" v="359" actId="478"/>
        <pc:sldMkLst>
          <pc:docMk/>
          <pc:sldMk cId="0" sldId="274"/>
        </pc:sldMkLst>
        <pc:spChg chg="mod">
          <ac:chgData name="THU DU" userId="db4d925effa94065" providerId="LiveId" clId="{12C6A7DB-775F-456A-AE8A-02B4F5060CDD}" dt="2024-02-08T21:41:20.115" v="346" actId="1076"/>
          <ac:spMkLst>
            <pc:docMk/>
            <pc:sldMk cId="0" sldId="274"/>
            <ac:spMk id="5" creationId="{A4FB67EC-0CC2-67C6-4CEF-AFBBDA6C8C34}"/>
          </ac:spMkLst>
        </pc:spChg>
        <pc:spChg chg="mod ord">
          <ac:chgData name="THU DU" userId="db4d925effa94065" providerId="LiveId" clId="{12C6A7DB-775F-456A-AE8A-02B4F5060CDD}" dt="2024-02-08T21:23:17.535" v="164" actId="700"/>
          <ac:spMkLst>
            <pc:docMk/>
            <pc:sldMk cId="0" sldId="274"/>
            <ac:spMk id="2505" creationId="{00000000-0000-0000-0000-000000000000}"/>
          </ac:spMkLst>
        </pc:spChg>
        <pc:spChg chg="del">
          <ac:chgData name="THU DU" userId="db4d925effa94065" providerId="LiveId" clId="{12C6A7DB-775F-456A-AE8A-02B4F5060CDD}" dt="2024-02-08T21:41:24.383" v="348" actId="478"/>
          <ac:spMkLst>
            <pc:docMk/>
            <pc:sldMk cId="0" sldId="274"/>
            <ac:spMk id="2763" creationId="{0E20791C-02C5-2AF8-0AD5-62606EF6EF10}"/>
          </ac:spMkLst>
        </pc:spChg>
        <pc:spChg chg="del">
          <ac:chgData name="THU DU" userId="db4d925effa94065" providerId="LiveId" clId="{12C6A7DB-775F-456A-AE8A-02B4F5060CDD}" dt="2024-02-08T21:41:24.383" v="348" actId="478"/>
          <ac:spMkLst>
            <pc:docMk/>
            <pc:sldMk cId="0" sldId="274"/>
            <ac:spMk id="2764" creationId="{D52EC4D8-49D7-7EBD-135C-270651779F6F}"/>
          </ac:spMkLst>
        </pc:spChg>
        <pc:spChg chg="del">
          <ac:chgData name="THU DU" userId="db4d925effa94065" providerId="LiveId" clId="{12C6A7DB-775F-456A-AE8A-02B4F5060CDD}" dt="2024-02-08T21:41:24.383" v="348" actId="478"/>
          <ac:spMkLst>
            <pc:docMk/>
            <pc:sldMk cId="0" sldId="274"/>
            <ac:spMk id="2765" creationId="{CD04F475-BE32-99D2-35E1-8BF1124680CB}"/>
          </ac:spMkLst>
        </pc:spChg>
        <pc:spChg chg="del mod">
          <ac:chgData name="THU DU" userId="db4d925effa94065" providerId="LiveId" clId="{12C6A7DB-775F-456A-AE8A-02B4F5060CDD}" dt="2024-02-08T21:41:24.383" v="348" actId="478"/>
          <ac:spMkLst>
            <pc:docMk/>
            <pc:sldMk cId="0" sldId="274"/>
            <ac:spMk id="2766" creationId="{D5241F0D-0ABC-D964-92E7-983A2B6601A4}"/>
          </ac:spMkLst>
        </pc:spChg>
        <pc:spChg chg="del">
          <ac:chgData name="THU DU" userId="db4d925effa94065" providerId="LiveId" clId="{12C6A7DB-775F-456A-AE8A-02B4F5060CDD}" dt="2024-02-08T21:41:24.383" v="348" actId="478"/>
          <ac:spMkLst>
            <pc:docMk/>
            <pc:sldMk cId="0" sldId="274"/>
            <ac:spMk id="2767" creationId="{DBD5E623-6DA9-5180-C813-CDE6D5D9A940}"/>
          </ac:spMkLst>
        </pc:spChg>
        <pc:spChg chg="del">
          <ac:chgData name="THU DU" userId="db4d925effa94065" providerId="LiveId" clId="{12C6A7DB-775F-456A-AE8A-02B4F5060CDD}" dt="2024-02-08T21:41:24.383" v="348" actId="478"/>
          <ac:spMkLst>
            <pc:docMk/>
            <pc:sldMk cId="0" sldId="274"/>
            <ac:spMk id="2768" creationId="{6C4E1E32-6868-38BE-FC45-3894A904E8BE}"/>
          </ac:spMkLst>
        </pc:spChg>
        <pc:grpChg chg="del mod">
          <ac:chgData name="THU DU" userId="db4d925effa94065" providerId="LiveId" clId="{12C6A7DB-775F-456A-AE8A-02B4F5060CDD}" dt="2024-02-08T21:44:25.835" v="359" actId="478"/>
          <ac:grpSpMkLst>
            <pc:docMk/>
            <pc:sldMk cId="0" sldId="274"/>
            <ac:grpSpMk id="2645" creationId="{00000000-0000-0000-0000-000000000000}"/>
          </ac:grpSpMkLst>
        </pc:grpChg>
        <pc:grpChg chg="del">
          <ac:chgData name="THU DU" userId="db4d925effa94065" providerId="LiveId" clId="{12C6A7DB-775F-456A-AE8A-02B4F5060CDD}" dt="2024-02-08T21:41:16.541" v="345" actId="478"/>
          <ac:grpSpMkLst>
            <pc:docMk/>
            <pc:sldMk cId="0" sldId="274"/>
            <ac:grpSpMk id="2676" creationId="{A191EA10-3060-A590-8FCA-F26D4D6BA7CE}"/>
          </ac:grpSpMkLst>
        </pc:grpChg>
        <pc:picChg chg="add mod ord">
          <ac:chgData name="THU DU" userId="db4d925effa94065" providerId="LiveId" clId="{12C6A7DB-775F-456A-AE8A-02B4F5060CDD}" dt="2024-02-08T21:44:13.097" v="356" actId="14100"/>
          <ac:picMkLst>
            <pc:docMk/>
            <pc:sldMk cId="0" sldId="274"/>
            <ac:picMk id="4" creationId="{A6726D4E-447B-C46D-8FEB-BAF4F47E043F}"/>
          </ac:picMkLst>
        </pc:picChg>
      </pc:sldChg>
      <pc:sldChg chg="addSp delSp modSp mod delAnim modAnim">
        <pc:chgData name="THU DU" userId="db4d925effa94065" providerId="LiveId" clId="{12C6A7DB-775F-456A-AE8A-02B4F5060CDD}" dt="2024-02-08T22:06:08.668" v="696" actId="1076"/>
        <pc:sldMkLst>
          <pc:docMk/>
          <pc:sldMk cId="1769986107" sldId="283"/>
        </pc:sldMkLst>
        <pc:spChg chg="mod">
          <ac:chgData name="THU DU" userId="db4d925effa94065" providerId="LiveId" clId="{12C6A7DB-775F-456A-AE8A-02B4F5060CDD}" dt="2024-02-08T22:03:34.902" v="685" actId="1076"/>
          <ac:spMkLst>
            <pc:docMk/>
            <pc:sldMk cId="1769986107" sldId="283"/>
            <ac:spMk id="2" creationId="{18C82233-DA17-2891-873A-3864E6933164}"/>
          </ac:spMkLst>
        </pc:spChg>
        <pc:spChg chg="mod">
          <ac:chgData name="THU DU" userId="db4d925effa94065" providerId="LiveId" clId="{12C6A7DB-775F-456A-AE8A-02B4F5060CDD}" dt="2024-02-08T22:03:40.706" v="687" actId="1076"/>
          <ac:spMkLst>
            <pc:docMk/>
            <pc:sldMk cId="1769986107" sldId="283"/>
            <ac:spMk id="4" creationId="{B008C56A-9253-94FC-1836-DFEDEC8565D8}"/>
          </ac:spMkLst>
        </pc:spChg>
        <pc:spChg chg="mod">
          <ac:chgData name="THU DU" userId="db4d925effa94065" providerId="LiveId" clId="{12C6A7DB-775F-456A-AE8A-02B4F5060CDD}" dt="2024-02-08T22:03:37.242" v="686" actId="1076"/>
          <ac:spMkLst>
            <pc:docMk/>
            <pc:sldMk cId="1769986107" sldId="283"/>
            <ac:spMk id="5" creationId="{539F76D0-0FAC-01A3-0876-A4B17171BC7B}"/>
          </ac:spMkLst>
        </pc:spChg>
        <pc:spChg chg="del mod">
          <ac:chgData name="THU DU" userId="db4d925effa94065" providerId="LiveId" clId="{12C6A7DB-775F-456A-AE8A-02B4F5060CDD}" dt="2024-02-08T22:03:43.184" v="688" actId="478"/>
          <ac:spMkLst>
            <pc:docMk/>
            <pc:sldMk cId="1769986107" sldId="283"/>
            <ac:spMk id="7" creationId="{64D1278F-CD08-7BD4-9A03-69699F10ACB5}"/>
          </ac:spMkLst>
        </pc:spChg>
        <pc:graphicFrameChg chg="mod modGraphic">
          <ac:chgData name="THU DU" userId="db4d925effa94065" providerId="LiveId" clId="{12C6A7DB-775F-456A-AE8A-02B4F5060CDD}" dt="2024-02-08T22:03:25.286" v="680" actId="21"/>
          <ac:graphicFrameMkLst>
            <pc:docMk/>
            <pc:sldMk cId="1769986107" sldId="283"/>
            <ac:graphicFrameMk id="11" creationId="{00000000-0000-0000-0000-000000000000}"/>
          </ac:graphicFrameMkLst>
        </pc:graphicFrameChg>
        <pc:picChg chg="add mod">
          <ac:chgData name="THU DU" userId="db4d925effa94065" providerId="LiveId" clId="{12C6A7DB-775F-456A-AE8A-02B4F5060CDD}" dt="2024-02-08T22:05:28.718" v="690" actId="1076"/>
          <ac:picMkLst>
            <pc:docMk/>
            <pc:sldMk cId="1769986107" sldId="283"/>
            <ac:picMk id="3" creationId="{4EDEF7F2-9C4C-35EC-7718-BA018B9919E9}"/>
          </ac:picMkLst>
        </pc:picChg>
        <pc:picChg chg="del">
          <ac:chgData name="THU DU" userId="db4d925effa94065" providerId="LiveId" clId="{12C6A7DB-775F-456A-AE8A-02B4F5060CDD}" dt="2024-02-08T22:03:30.223" v="684" actId="478"/>
          <ac:picMkLst>
            <pc:docMk/>
            <pc:sldMk cId="1769986107" sldId="283"/>
            <ac:picMk id="8" creationId="{946DA6EF-A6EF-9187-B3DA-CFD105545B48}"/>
          </ac:picMkLst>
        </pc:picChg>
        <pc:picChg chg="del">
          <ac:chgData name="THU DU" userId="db4d925effa94065" providerId="LiveId" clId="{12C6A7DB-775F-456A-AE8A-02B4F5060CDD}" dt="2024-02-08T22:03:29.426" v="683" actId="478"/>
          <ac:picMkLst>
            <pc:docMk/>
            <pc:sldMk cId="1769986107" sldId="283"/>
            <ac:picMk id="9" creationId="{82AEC243-DD0B-A6DE-95CA-072512E722B7}"/>
          </ac:picMkLst>
        </pc:picChg>
        <pc:picChg chg="add del mod">
          <ac:chgData name="THU DU" userId="db4d925effa94065" providerId="LiveId" clId="{12C6A7DB-775F-456A-AE8A-02B4F5060CDD}" dt="2024-02-08T22:05:39.946" v="692" actId="478"/>
          <ac:picMkLst>
            <pc:docMk/>
            <pc:sldMk cId="1769986107" sldId="283"/>
            <ac:picMk id="12" creationId="{D7143B4D-1E2A-756E-6EE3-059A58F5E15F}"/>
          </ac:picMkLst>
        </pc:picChg>
        <pc:picChg chg="add mod">
          <ac:chgData name="THU DU" userId="db4d925effa94065" providerId="LiveId" clId="{12C6A7DB-775F-456A-AE8A-02B4F5060CDD}" dt="2024-02-08T22:05:54.346" v="694" actId="1076"/>
          <ac:picMkLst>
            <pc:docMk/>
            <pc:sldMk cId="1769986107" sldId="283"/>
            <ac:picMk id="13" creationId="{BBE22DEE-D8FE-D36C-D55F-0A83918E6CC3}"/>
          </ac:picMkLst>
        </pc:picChg>
        <pc:picChg chg="add mod">
          <ac:chgData name="THU DU" userId="db4d925effa94065" providerId="LiveId" clId="{12C6A7DB-775F-456A-AE8A-02B4F5060CDD}" dt="2024-02-08T22:06:08.668" v="696" actId="1076"/>
          <ac:picMkLst>
            <pc:docMk/>
            <pc:sldMk cId="1769986107" sldId="283"/>
            <ac:picMk id="14" creationId="{C174BBBE-5BB8-A9CC-85B7-84F735437EC0}"/>
          </ac:picMkLst>
        </pc:picChg>
        <pc:picChg chg="del">
          <ac:chgData name="THU DU" userId="db4d925effa94065" providerId="LiveId" clId="{12C6A7DB-775F-456A-AE8A-02B4F5060CDD}" dt="2024-02-08T22:03:28.551" v="682" actId="478"/>
          <ac:picMkLst>
            <pc:docMk/>
            <pc:sldMk cId="1769986107" sldId="283"/>
            <ac:picMk id="20" creationId="{89666C80-F11F-2AF5-B2A1-7E6461B3FC72}"/>
          </ac:picMkLst>
        </pc:picChg>
        <pc:picChg chg="del">
          <ac:chgData name="THU DU" userId="db4d925effa94065" providerId="LiveId" clId="{12C6A7DB-775F-456A-AE8A-02B4F5060CDD}" dt="2024-02-08T22:03:27.578" v="681" actId="478"/>
          <ac:picMkLst>
            <pc:docMk/>
            <pc:sldMk cId="1769986107" sldId="283"/>
            <ac:picMk id="21" creationId="{AA4555F6-E7D8-79F7-C79C-832A9BD1C99C}"/>
          </ac:picMkLst>
        </pc:picChg>
      </pc:sldChg>
      <pc:sldChg chg="modSp mod">
        <pc:chgData name="THU DU" userId="db4d925effa94065" providerId="LiveId" clId="{12C6A7DB-775F-456A-AE8A-02B4F5060CDD}" dt="2024-02-08T21:14:44.402" v="135" actId="20577"/>
        <pc:sldMkLst>
          <pc:docMk/>
          <pc:sldMk cId="658201877" sldId="302"/>
        </pc:sldMkLst>
        <pc:spChg chg="mod">
          <ac:chgData name="THU DU" userId="db4d925effa94065" providerId="LiveId" clId="{12C6A7DB-775F-456A-AE8A-02B4F5060CDD}" dt="2024-02-06T09:04:47.906" v="80" actId="1076"/>
          <ac:spMkLst>
            <pc:docMk/>
            <pc:sldMk cId="658201877" sldId="302"/>
            <ac:spMk id="19" creationId="{00000000-0000-0000-0000-000000000000}"/>
          </ac:spMkLst>
        </pc:spChg>
        <pc:spChg chg="mod">
          <ac:chgData name="THU DU" userId="db4d925effa94065" providerId="LiveId" clId="{12C6A7DB-775F-456A-AE8A-02B4F5060CDD}" dt="2024-02-08T21:13:52.985" v="109" actId="20577"/>
          <ac:spMkLst>
            <pc:docMk/>
            <pc:sldMk cId="658201877" sldId="302"/>
            <ac:spMk id="22" creationId="{00000000-0000-0000-0000-000000000000}"/>
          </ac:spMkLst>
        </pc:spChg>
        <pc:spChg chg="mod">
          <ac:chgData name="THU DU" userId="db4d925effa94065" providerId="LiveId" clId="{12C6A7DB-775F-456A-AE8A-02B4F5060CDD}" dt="2024-02-08T21:14:44.402" v="135" actId="20577"/>
          <ac:spMkLst>
            <pc:docMk/>
            <pc:sldMk cId="658201877" sldId="302"/>
            <ac:spMk id="23" creationId="{00000000-0000-0000-0000-000000000000}"/>
          </ac:spMkLst>
        </pc:spChg>
        <pc:spChg chg="mod">
          <ac:chgData name="THU DU" userId="db4d925effa94065" providerId="LiveId" clId="{12C6A7DB-775F-456A-AE8A-02B4F5060CDD}" dt="2024-02-06T09:04:10.274" v="64" actId="14100"/>
          <ac:spMkLst>
            <pc:docMk/>
            <pc:sldMk cId="658201877" sldId="302"/>
            <ac:spMk id="29" creationId="{00000000-0000-0000-0000-000000000000}"/>
          </ac:spMkLst>
        </pc:spChg>
        <pc:cxnChg chg="mod">
          <ac:chgData name="THU DU" userId="db4d925effa94065" providerId="LiveId" clId="{12C6A7DB-775F-456A-AE8A-02B4F5060CDD}" dt="2024-02-06T09:04:47.906" v="80" actId="1076"/>
          <ac:cxnSpMkLst>
            <pc:docMk/>
            <pc:sldMk cId="658201877" sldId="302"/>
            <ac:cxnSpMk id="26" creationId="{00000000-0000-0000-0000-000000000000}"/>
          </ac:cxnSpMkLst>
        </pc:cxnChg>
      </pc:sldChg>
      <pc:sldChg chg="addSp modSp mod">
        <pc:chgData name="THU DU" userId="db4d925effa94065" providerId="LiveId" clId="{12C6A7DB-775F-456A-AE8A-02B4F5060CDD}" dt="2024-02-08T22:08:50.600" v="733" actId="1076"/>
        <pc:sldMkLst>
          <pc:docMk/>
          <pc:sldMk cId="626516812" sldId="313"/>
        </pc:sldMkLst>
        <pc:spChg chg="mod">
          <ac:chgData name="THU DU" userId="db4d925effa94065" providerId="LiveId" clId="{12C6A7DB-775F-456A-AE8A-02B4F5060CDD}" dt="2024-02-08T22:08:29.067" v="729" actId="1076"/>
          <ac:spMkLst>
            <pc:docMk/>
            <pc:sldMk cId="626516812" sldId="313"/>
            <ac:spMk id="7" creationId="{982D8210-261F-9045-2B54-8E7E3569665D}"/>
          </ac:spMkLst>
        </pc:spChg>
        <pc:spChg chg="mod">
          <ac:chgData name="THU DU" userId="db4d925effa94065" providerId="LiveId" clId="{12C6A7DB-775F-456A-AE8A-02B4F5060CDD}" dt="2024-02-08T22:07:25.494" v="710" actId="20577"/>
          <ac:spMkLst>
            <pc:docMk/>
            <pc:sldMk cId="626516812" sldId="313"/>
            <ac:spMk id="12" creationId="{00000000-0000-0000-0000-000000000000}"/>
          </ac:spMkLst>
        </pc:spChg>
        <pc:picChg chg="add mod">
          <ac:chgData name="THU DU" userId="db4d925effa94065" providerId="LiveId" clId="{12C6A7DB-775F-456A-AE8A-02B4F5060CDD}" dt="2024-02-08T22:08:50.600" v="733" actId="1076"/>
          <ac:picMkLst>
            <pc:docMk/>
            <pc:sldMk cId="626516812" sldId="313"/>
            <ac:picMk id="8" creationId="{E5C0911F-1649-4C64-478C-0FA3ED59B173}"/>
          </ac:picMkLst>
        </pc:picChg>
      </pc:sldChg>
      <pc:sldChg chg="modSp mod">
        <pc:chgData name="THU DU" userId="db4d925effa94065" providerId="LiveId" clId="{12C6A7DB-775F-456A-AE8A-02B4F5060CDD}" dt="2024-02-08T22:33:06.146" v="1204" actId="20577"/>
        <pc:sldMkLst>
          <pc:docMk/>
          <pc:sldMk cId="2275727840" sldId="314"/>
        </pc:sldMkLst>
        <pc:spChg chg="mod">
          <ac:chgData name="THU DU" userId="db4d925effa94065" providerId="LiveId" clId="{12C6A7DB-775F-456A-AE8A-02B4F5060CDD}" dt="2024-02-08T22:33:06.146" v="1204" actId="20577"/>
          <ac:spMkLst>
            <pc:docMk/>
            <pc:sldMk cId="2275727840" sldId="314"/>
            <ac:spMk id="9" creationId="{3985D3B7-A40A-4421-9C5F-777653C71BC7}"/>
          </ac:spMkLst>
        </pc:spChg>
      </pc:sldChg>
      <pc:sldChg chg="addSp delSp modSp mod delAnim modAnim modNotesTx">
        <pc:chgData name="THU DU" userId="db4d925effa94065" providerId="LiveId" clId="{12C6A7DB-775F-456A-AE8A-02B4F5060CDD}" dt="2024-02-08T22:06:29.446" v="699" actId="1076"/>
        <pc:sldMkLst>
          <pc:docMk/>
          <pc:sldMk cId="2817977460" sldId="316"/>
        </pc:sldMkLst>
        <pc:spChg chg="mod">
          <ac:chgData name="THU DU" userId="db4d925effa94065" providerId="LiveId" clId="{12C6A7DB-775F-456A-AE8A-02B4F5060CDD}" dt="2024-02-08T21:50:37.470" v="501"/>
          <ac:spMkLst>
            <pc:docMk/>
            <pc:sldMk cId="2817977460" sldId="316"/>
            <ac:spMk id="2" creationId="{00000000-0000-0000-0000-000000000000}"/>
          </ac:spMkLst>
        </pc:spChg>
        <pc:spChg chg="mod">
          <ac:chgData name="THU DU" userId="db4d925effa94065" providerId="LiveId" clId="{12C6A7DB-775F-456A-AE8A-02B4F5060CDD}" dt="2024-02-08T21:50:07.026" v="497" actId="20577"/>
          <ac:spMkLst>
            <pc:docMk/>
            <pc:sldMk cId="2817977460" sldId="316"/>
            <ac:spMk id="7" creationId="{00000000-0000-0000-0000-000000000000}"/>
          </ac:spMkLst>
        </pc:spChg>
        <pc:spChg chg="mod">
          <ac:chgData name="THU DU" userId="db4d925effa94065" providerId="LiveId" clId="{12C6A7DB-775F-456A-AE8A-02B4F5060CDD}" dt="2024-02-08T21:51:11.523" v="506" actId="1076"/>
          <ac:spMkLst>
            <pc:docMk/>
            <pc:sldMk cId="2817977460" sldId="316"/>
            <ac:spMk id="12" creationId="{00000000-0000-0000-0000-000000000000}"/>
          </ac:spMkLst>
        </pc:spChg>
        <pc:picChg chg="del">
          <ac:chgData name="THU DU" userId="db4d925effa94065" providerId="LiveId" clId="{12C6A7DB-775F-456A-AE8A-02B4F5060CDD}" dt="2024-02-08T21:49:48.070" v="482" actId="478"/>
          <ac:picMkLst>
            <pc:docMk/>
            <pc:sldMk cId="2817977460" sldId="316"/>
            <ac:picMk id="3" creationId="{4224401A-AA21-644B-2FC5-013DA2B40A74}"/>
          </ac:picMkLst>
        </pc:picChg>
        <pc:picChg chg="del">
          <ac:chgData name="THU DU" userId="db4d925effa94065" providerId="LiveId" clId="{12C6A7DB-775F-456A-AE8A-02B4F5060CDD}" dt="2024-02-08T21:49:44.925" v="481" actId="478"/>
          <ac:picMkLst>
            <pc:docMk/>
            <pc:sldMk cId="2817977460" sldId="316"/>
            <ac:picMk id="4" creationId="{2234D7E7-20BB-67A7-2E16-961AC0375FA5}"/>
          </ac:picMkLst>
        </pc:picChg>
        <pc:picChg chg="add mod">
          <ac:chgData name="THU DU" userId="db4d925effa94065" providerId="LiveId" clId="{12C6A7DB-775F-456A-AE8A-02B4F5060CDD}" dt="2024-02-08T21:50:01.694" v="488" actId="1076"/>
          <ac:picMkLst>
            <pc:docMk/>
            <pc:sldMk cId="2817977460" sldId="316"/>
            <ac:picMk id="5" creationId="{ECD69CD4-4FA9-94D8-1089-C9D12039A9DA}"/>
          </ac:picMkLst>
        </pc:picChg>
        <pc:picChg chg="add mod">
          <ac:chgData name="THU DU" userId="db4d925effa94065" providerId="LiveId" clId="{12C6A7DB-775F-456A-AE8A-02B4F5060CDD}" dt="2024-02-08T22:06:29.446" v="699" actId="1076"/>
          <ac:picMkLst>
            <pc:docMk/>
            <pc:sldMk cId="2817977460" sldId="316"/>
            <ac:picMk id="6" creationId="{0BB470E3-BAFF-438E-1006-31D5F22AA608}"/>
          </ac:picMkLst>
        </pc:picChg>
      </pc:sldChg>
      <pc:sldChg chg="addSp delSp modSp mod modClrScheme chgLayout">
        <pc:chgData name="THU DU" userId="db4d925effa94065" providerId="LiveId" clId="{12C6A7DB-775F-456A-AE8A-02B4F5060CDD}" dt="2024-02-08T21:58:07.283" v="571" actId="20577"/>
        <pc:sldMkLst>
          <pc:docMk/>
          <pc:sldMk cId="727351133" sldId="324"/>
        </pc:sldMkLst>
        <pc:spChg chg="mod ord">
          <ac:chgData name="THU DU" userId="db4d925effa94065" providerId="LiveId" clId="{12C6A7DB-775F-456A-AE8A-02B4F5060CDD}" dt="2024-02-08T21:24:07.752" v="174" actId="1076"/>
          <ac:spMkLst>
            <pc:docMk/>
            <pc:sldMk cId="727351133" sldId="324"/>
            <ac:spMk id="10" creationId="{9B5573E8-F7D3-6D8F-9A7A-E953A81E9141}"/>
          </ac:spMkLst>
        </pc:spChg>
        <pc:spChg chg="mod">
          <ac:chgData name="THU DU" userId="db4d925effa94065" providerId="LiveId" clId="{12C6A7DB-775F-456A-AE8A-02B4F5060CDD}" dt="2024-02-08T21:48:41.143" v="451" actId="1076"/>
          <ac:spMkLst>
            <pc:docMk/>
            <pc:sldMk cId="727351133" sldId="324"/>
            <ac:spMk id="18" creationId="{4A104AD9-28AF-A903-07BB-0A34FB031BB1}"/>
          </ac:spMkLst>
        </pc:spChg>
        <pc:spChg chg="mod">
          <ac:chgData name="THU DU" userId="db4d925effa94065" providerId="LiveId" clId="{12C6A7DB-775F-456A-AE8A-02B4F5060CDD}" dt="2024-02-08T21:58:07.283" v="571" actId="20577"/>
          <ac:spMkLst>
            <pc:docMk/>
            <pc:sldMk cId="727351133" sldId="324"/>
            <ac:spMk id="19" creationId="{662D6940-1371-93EF-A887-4E39251B444E}"/>
          </ac:spMkLst>
        </pc:spChg>
        <pc:spChg chg="mod">
          <ac:chgData name="THU DU" userId="db4d925effa94065" providerId="LiveId" clId="{12C6A7DB-775F-456A-AE8A-02B4F5060CDD}" dt="2024-02-08T21:45:41.359" v="378" actId="20577"/>
          <ac:spMkLst>
            <pc:docMk/>
            <pc:sldMk cId="727351133" sldId="324"/>
            <ac:spMk id="20" creationId="{025BFD9C-4C63-76A5-05B5-C216A226766D}"/>
          </ac:spMkLst>
        </pc:spChg>
        <pc:spChg chg="mod">
          <ac:chgData name="THU DU" userId="db4d925effa94065" providerId="LiveId" clId="{12C6A7DB-775F-456A-AE8A-02B4F5060CDD}" dt="2024-02-08T21:45:33.962" v="369" actId="20577"/>
          <ac:spMkLst>
            <pc:docMk/>
            <pc:sldMk cId="727351133" sldId="324"/>
            <ac:spMk id="21" creationId="{FF68BE66-40F5-EC69-1AF6-4C5081C63590}"/>
          </ac:spMkLst>
        </pc:spChg>
        <pc:spChg chg="mod">
          <ac:chgData name="THU DU" userId="db4d925effa94065" providerId="LiveId" clId="{12C6A7DB-775F-456A-AE8A-02B4F5060CDD}" dt="2024-02-08T21:46:10.462" v="410" actId="20577"/>
          <ac:spMkLst>
            <pc:docMk/>
            <pc:sldMk cId="727351133" sldId="324"/>
            <ac:spMk id="27" creationId="{C6569221-8A61-4F62-4907-1DFD9D0CCB6F}"/>
          </ac:spMkLst>
        </pc:spChg>
        <pc:spChg chg="mod">
          <ac:chgData name="THU DU" userId="db4d925effa94065" providerId="LiveId" clId="{12C6A7DB-775F-456A-AE8A-02B4F5060CDD}" dt="2024-02-08T21:46:01.714" v="398" actId="20577"/>
          <ac:spMkLst>
            <pc:docMk/>
            <pc:sldMk cId="727351133" sldId="324"/>
            <ac:spMk id="28" creationId="{AACA0FC1-ACD0-0612-004C-776E17F8B65E}"/>
          </ac:spMkLst>
        </pc:spChg>
        <pc:picChg chg="add mod ord">
          <ac:chgData name="THU DU" userId="db4d925effa94065" providerId="LiveId" clId="{12C6A7DB-775F-456A-AE8A-02B4F5060CDD}" dt="2024-02-08T21:47:34.150" v="430" actId="14100"/>
          <ac:picMkLst>
            <pc:docMk/>
            <pc:sldMk cId="727351133" sldId="324"/>
            <ac:picMk id="2" creationId="{7D43F931-7113-9018-F1F0-73C04635AD95}"/>
          </ac:picMkLst>
        </pc:picChg>
        <pc:picChg chg="add mod ord">
          <ac:chgData name="THU DU" userId="db4d925effa94065" providerId="LiveId" clId="{12C6A7DB-775F-456A-AE8A-02B4F5060CDD}" dt="2024-02-08T21:47:56.231" v="439" actId="167"/>
          <ac:picMkLst>
            <pc:docMk/>
            <pc:sldMk cId="727351133" sldId="324"/>
            <ac:picMk id="3" creationId="{63905C4D-3991-C6E0-40F5-AAECC5C24DBC}"/>
          </ac:picMkLst>
        </pc:picChg>
        <pc:picChg chg="add del mod ord">
          <ac:chgData name="THU DU" userId="db4d925effa94065" providerId="LiveId" clId="{12C6A7DB-775F-456A-AE8A-02B4F5060CDD}" dt="2024-02-08T21:57:49.243" v="553" actId="478"/>
          <ac:picMkLst>
            <pc:docMk/>
            <pc:sldMk cId="727351133" sldId="324"/>
            <ac:picMk id="4" creationId="{36AC513E-0284-4A6A-1195-F0397DEF8CB2}"/>
          </ac:picMkLst>
        </pc:picChg>
        <pc:picChg chg="add mod ord">
          <ac:chgData name="THU DU" userId="db4d925effa94065" providerId="LiveId" clId="{12C6A7DB-775F-456A-AE8A-02B4F5060CDD}" dt="2024-02-08T21:49:05.781" v="463" actId="1076"/>
          <ac:picMkLst>
            <pc:docMk/>
            <pc:sldMk cId="727351133" sldId="324"/>
            <ac:picMk id="5" creationId="{27389A9F-6958-4635-713E-08A0ED0BBF62}"/>
          </ac:picMkLst>
        </pc:picChg>
        <pc:picChg chg="add mod ord">
          <ac:chgData name="THU DU" userId="db4d925effa94065" providerId="LiveId" clId="{12C6A7DB-775F-456A-AE8A-02B4F5060CDD}" dt="2024-02-08T21:49:22.030" v="472" actId="167"/>
          <ac:picMkLst>
            <pc:docMk/>
            <pc:sldMk cId="727351133" sldId="324"/>
            <ac:picMk id="6" creationId="{B396904F-33A7-1F4B-BD26-2B3A209AC1D3}"/>
          </ac:picMkLst>
        </pc:picChg>
        <pc:picChg chg="add mod ord">
          <ac:chgData name="THU DU" userId="db4d925effa94065" providerId="LiveId" clId="{12C6A7DB-775F-456A-AE8A-02B4F5060CDD}" dt="2024-02-08T21:49:38.021" v="480" actId="167"/>
          <ac:picMkLst>
            <pc:docMk/>
            <pc:sldMk cId="727351133" sldId="324"/>
            <ac:picMk id="7" creationId="{DC7A6E8E-F7D2-C6AA-86C5-BC40A3B36B4C}"/>
          </ac:picMkLst>
        </pc:picChg>
        <pc:picChg chg="del">
          <ac:chgData name="THU DU" userId="db4d925effa94065" providerId="LiveId" clId="{12C6A7DB-775F-456A-AE8A-02B4F5060CDD}" dt="2024-02-08T21:47:05.081" v="422" actId="478"/>
          <ac:picMkLst>
            <pc:docMk/>
            <pc:sldMk cId="727351133" sldId="324"/>
            <ac:picMk id="8" creationId="{36FFCC3C-B009-BB65-AFB2-B087CBE5C654}"/>
          </ac:picMkLst>
        </pc:picChg>
        <pc:picChg chg="add mod ord">
          <ac:chgData name="THU DU" userId="db4d925effa94065" providerId="LiveId" clId="{12C6A7DB-775F-456A-AE8A-02B4F5060CDD}" dt="2024-02-08T21:57:59.012" v="559" actId="167"/>
          <ac:picMkLst>
            <pc:docMk/>
            <pc:sldMk cId="727351133" sldId="324"/>
            <ac:picMk id="9" creationId="{CEF5656D-E285-D9DF-5780-E3D7D5120579}"/>
          </ac:picMkLst>
        </pc:picChg>
        <pc:picChg chg="del">
          <ac:chgData name="THU DU" userId="db4d925effa94065" providerId="LiveId" clId="{12C6A7DB-775F-456A-AE8A-02B4F5060CDD}" dt="2024-02-08T21:47:44.116" v="432" actId="478"/>
          <ac:picMkLst>
            <pc:docMk/>
            <pc:sldMk cId="727351133" sldId="324"/>
            <ac:picMk id="11" creationId="{CF6D719D-F990-C7A2-491B-7EAF062A4146}"/>
          </ac:picMkLst>
        </pc:picChg>
        <pc:picChg chg="del">
          <ac:chgData name="THU DU" userId="db4d925effa94065" providerId="LiveId" clId="{12C6A7DB-775F-456A-AE8A-02B4F5060CDD}" dt="2024-02-08T21:48:19.910" v="442" actId="478"/>
          <ac:picMkLst>
            <pc:docMk/>
            <pc:sldMk cId="727351133" sldId="324"/>
            <ac:picMk id="12" creationId="{DD45F751-A526-D7CF-B3EE-878E05AE6B30}"/>
          </ac:picMkLst>
        </pc:picChg>
        <pc:picChg chg="del">
          <ac:chgData name="THU DU" userId="db4d925effa94065" providerId="LiveId" clId="{12C6A7DB-775F-456A-AE8A-02B4F5060CDD}" dt="2024-02-08T21:48:49.753" v="454" actId="478"/>
          <ac:picMkLst>
            <pc:docMk/>
            <pc:sldMk cId="727351133" sldId="324"/>
            <ac:picMk id="14" creationId="{D9BB6592-DD81-6BB0-6563-AE26B9679799}"/>
          </ac:picMkLst>
        </pc:picChg>
        <pc:picChg chg="del mod">
          <ac:chgData name="THU DU" userId="db4d925effa94065" providerId="LiveId" clId="{12C6A7DB-775F-456A-AE8A-02B4F5060CDD}" dt="2024-02-08T21:49:08.091" v="465" actId="478"/>
          <ac:picMkLst>
            <pc:docMk/>
            <pc:sldMk cId="727351133" sldId="324"/>
            <ac:picMk id="16" creationId="{08D9D455-594D-601B-2BE7-B9CDF8D09988}"/>
          </ac:picMkLst>
        </pc:picChg>
        <pc:picChg chg="del">
          <ac:chgData name="THU DU" userId="db4d925effa94065" providerId="LiveId" clId="{12C6A7DB-775F-456A-AE8A-02B4F5060CDD}" dt="2024-02-08T21:49:24.378" v="473" actId="478"/>
          <ac:picMkLst>
            <pc:docMk/>
            <pc:sldMk cId="727351133" sldId="324"/>
            <ac:picMk id="17" creationId="{896E9136-8549-2202-B512-65211EC02F46}"/>
          </ac:picMkLst>
        </pc:picChg>
      </pc:sldChg>
      <pc:sldChg chg="addSp delSp modSp mod delAnim modAnim modNotesTx">
        <pc:chgData name="THU DU" userId="db4d925effa94065" providerId="LiveId" clId="{12C6A7DB-775F-456A-AE8A-02B4F5060CDD}" dt="2024-02-08T22:33:47.333" v="1206" actId="1076"/>
        <pc:sldMkLst>
          <pc:docMk/>
          <pc:sldMk cId="2720924874" sldId="348"/>
        </pc:sldMkLst>
        <pc:spChg chg="add del mod">
          <ac:chgData name="THU DU" userId="db4d925effa94065" providerId="LiveId" clId="{12C6A7DB-775F-456A-AE8A-02B4F5060CDD}" dt="2024-02-08T22:17:04.451" v="963"/>
          <ac:spMkLst>
            <pc:docMk/>
            <pc:sldMk cId="2720924874" sldId="348"/>
            <ac:spMk id="3" creationId="{4B979153-1ABF-6D06-802B-7F43A694BE99}"/>
          </ac:spMkLst>
        </pc:spChg>
        <pc:spChg chg="add del mod">
          <ac:chgData name="THU DU" userId="db4d925effa94065" providerId="LiveId" clId="{12C6A7DB-775F-456A-AE8A-02B4F5060CDD}" dt="2024-02-08T22:17:14.058" v="966"/>
          <ac:spMkLst>
            <pc:docMk/>
            <pc:sldMk cId="2720924874" sldId="348"/>
            <ac:spMk id="4" creationId="{88F73987-B9EC-D21C-474D-64BC43EE13E4}"/>
          </ac:spMkLst>
        </pc:spChg>
        <pc:spChg chg="add mod">
          <ac:chgData name="THU DU" userId="db4d925effa94065" providerId="LiveId" clId="{12C6A7DB-775F-456A-AE8A-02B4F5060CDD}" dt="2024-02-08T22:20:58.676" v="1018" actId="3062"/>
          <ac:spMkLst>
            <pc:docMk/>
            <pc:sldMk cId="2720924874" sldId="348"/>
            <ac:spMk id="6" creationId="{3C78C0D2-4CC5-585F-27E4-7EAAD69E9A37}"/>
          </ac:spMkLst>
        </pc:spChg>
        <pc:spChg chg="del mod">
          <ac:chgData name="THU DU" userId="db4d925effa94065" providerId="LiveId" clId="{12C6A7DB-775F-456A-AE8A-02B4F5060CDD}" dt="2024-02-08T22:09:43.063" v="752"/>
          <ac:spMkLst>
            <pc:docMk/>
            <pc:sldMk cId="2720924874" sldId="348"/>
            <ac:spMk id="8" creationId="{645DA99A-077E-5636-F7EF-F02B7A40B7ED}"/>
          </ac:spMkLst>
        </pc:spChg>
        <pc:spChg chg="del">
          <ac:chgData name="THU DU" userId="db4d925effa94065" providerId="LiveId" clId="{12C6A7DB-775F-456A-AE8A-02B4F5060CDD}" dt="2024-02-08T22:09:39.437" v="749" actId="478"/>
          <ac:spMkLst>
            <pc:docMk/>
            <pc:sldMk cId="2720924874" sldId="348"/>
            <ac:spMk id="9" creationId="{737BB484-8FA5-8D4B-C965-ECF8F4BB7363}"/>
          </ac:spMkLst>
        </pc:spChg>
        <pc:spChg chg="del mod">
          <ac:chgData name="THU DU" userId="db4d925effa94065" providerId="LiveId" clId="{12C6A7DB-775F-456A-AE8A-02B4F5060CDD}" dt="2024-02-08T22:09:45.113" v="755"/>
          <ac:spMkLst>
            <pc:docMk/>
            <pc:sldMk cId="2720924874" sldId="348"/>
            <ac:spMk id="10" creationId="{236A7E2A-FF05-F49E-8627-E325258EE952}"/>
          </ac:spMkLst>
        </pc:spChg>
        <pc:spChg chg="mod">
          <ac:chgData name="THU DU" userId="db4d925effa94065" providerId="LiveId" clId="{12C6A7DB-775F-456A-AE8A-02B4F5060CDD}" dt="2024-02-08T22:09:23.339" v="742" actId="20577"/>
          <ac:spMkLst>
            <pc:docMk/>
            <pc:sldMk cId="2720924874" sldId="348"/>
            <ac:spMk id="12" creationId="{00000000-0000-0000-0000-000000000000}"/>
          </ac:spMkLst>
        </pc:spChg>
        <pc:spChg chg="add mod">
          <ac:chgData name="THU DU" userId="db4d925effa94065" providerId="LiveId" clId="{12C6A7DB-775F-456A-AE8A-02B4F5060CDD}" dt="2024-02-08T22:18:07.220" v="972" actId="767"/>
          <ac:spMkLst>
            <pc:docMk/>
            <pc:sldMk cId="2720924874" sldId="348"/>
            <ac:spMk id="14" creationId="{BD07D40E-0C4C-2B55-FDAC-7D04D254F7C0}"/>
          </ac:spMkLst>
        </pc:spChg>
        <pc:spChg chg="add mod">
          <ac:chgData name="THU DU" userId="db4d925effa94065" providerId="LiveId" clId="{12C6A7DB-775F-456A-AE8A-02B4F5060CDD}" dt="2024-02-08T22:22:03.935" v="1043" actId="1076"/>
          <ac:spMkLst>
            <pc:docMk/>
            <pc:sldMk cId="2720924874" sldId="348"/>
            <ac:spMk id="18" creationId="{85A0FD09-1EC8-3233-D7B7-AE79F839EEBA}"/>
          </ac:spMkLst>
        </pc:spChg>
        <pc:spChg chg="add mod">
          <ac:chgData name="THU DU" userId="db4d925effa94065" providerId="LiveId" clId="{12C6A7DB-775F-456A-AE8A-02B4F5060CDD}" dt="2024-02-08T22:21:47.781" v="1037" actId="1076"/>
          <ac:spMkLst>
            <pc:docMk/>
            <pc:sldMk cId="2720924874" sldId="348"/>
            <ac:spMk id="19" creationId="{5CDB50A0-4A5F-9D3A-32A5-4D2C0E871244}"/>
          </ac:spMkLst>
        </pc:spChg>
        <pc:spChg chg="add mod">
          <ac:chgData name="THU DU" userId="db4d925effa94065" providerId="LiveId" clId="{12C6A7DB-775F-456A-AE8A-02B4F5060CDD}" dt="2024-02-08T22:21:34.471" v="1032" actId="1076"/>
          <ac:spMkLst>
            <pc:docMk/>
            <pc:sldMk cId="2720924874" sldId="348"/>
            <ac:spMk id="20" creationId="{DDD80C3E-64B9-807D-CC4A-398C37F76427}"/>
          </ac:spMkLst>
        </pc:spChg>
        <pc:spChg chg="add mod">
          <ac:chgData name="THU DU" userId="db4d925effa94065" providerId="LiveId" clId="{12C6A7DB-775F-456A-AE8A-02B4F5060CDD}" dt="2024-02-08T22:21:19.891" v="1027" actId="1076"/>
          <ac:spMkLst>
            <pc:docMk/>
            <pc:sldMk cId="2720924874" sldId="348"/>
            <ac:spMk id="21" creationId="{3DFC60C1-022F-B69A-B43A-05C567225E68}"/>
          </ac:spMkLst>
        </pc:spChg>
        <pc:spChg chg="add mod">
          <ac:chgData name="THU DU" userId="db4d925effa94065" providerId="LiveId" clId="{12C6A7DB-775F-456A-AE8A-02B4F5060CDD}" dt="2024-02-08T22:22:54.333" v="1062" actId="1076"/>
          <ac:spMkLst>
            <pc:docMk/>
            <pc:sldMk cId="2720924874" sldId="348"/>
            <ac:spMk id="22" creationId="{91E0F4CD-3E8C-6A66-70BB-26FA8C493BA7}"/>
          </ac:spMkLst>
        </pc:spChg>
        <pc:graphicFrameChg chg="add mod modGraphic">
          <ac:chgData name="THU DU" userId="db4d925effa94065" providerId="LiveId" clId="{12C6A7DB-775F-456A-AE8A-02B4F5060CDD}" dt="2024-02-08T22:22:51.364" v="1061" actId="20577"/>
          <ac:graphicFrameMkLst>
            <pc:docMk/>
            <pc:sldMk cId="2720924874" sldId="348"/>
            <ac:graphicFrameMk id="2" creationId="{2D471238-7EC5-2462-AAC0-F5090CD2C7D1}"/>
          </ac:graphicFrameMkLst>
        </pc:graphicFrameChg>
        <pc:picChg chg="del mod">
          <ac:chgData name="THU DU" userId="db4d925effa94065" providerId="LiveId" clId="{12C6A7DB-775F-456A-AE8A-02B4F5060CDD}" dt="2024-02-08T22:09:37.578" v="748" actId="478"/>
          <ac:picMkLst>
            <pc:docMk/>
            <pc:sldMk cId="2720924874" sldId="348"/>
            <ac:picMk id="5" creationId="{67D17DC8-24B2-8EFE-0383-419679324D94}"/>
          </ac:picMkLst>
        </pc:picChg>
        <pc:picChg chg="del mod">
          <ac:chgData name="THU DU" userId="db4d925effa94065" providerId="LiveId" clId="{12C6A7DB-775F-456A-AE8A-02B4F5060CDD}" dt="2024-02-08T22:09:28.260" v="745" actId="478"/>
          <ac:picMkLst>
            <pc:docMk/>
            <pc:sldMk cId="2720924874" sldId="348"/>
            <ac:picMk id="7" creationId="{FD7C7D21-41AB-ED30-1CF3-93FE17944379}"/>
          </ac:picMkLst>
        </pc:picChg>
        <pc:picChg chg="del">
          <ac:chgData name="THU DU" userId="db4d925effa94065" providerId="LiveId" clId="{12C6A7DB-775F-456A-AE8A-02B4F5060CDD}" dt="2024-02-08T22:09:26.748" v="744" actId="478"/>
          <ac:picMkLst>
            <pc:docMk/>
            <pc:sldMk cId="2720924874" sldId="348"/>
            <ac:picMk id="13" creationId="{9369E060-F88C-9874-55EE-654870B66744}"/>
          </ac:picMkLst>
        </pc:picChg>
        <pc:picChg chg="add mod">
          <ac:chgData name="THU DU" userId="db4d925effa94065" providerId="LiveId" clId="{12C6A7DB-775F-456A-AE8A-02B4F5060CDD}" dt="2024-02-08T22:33:47.333" v="1206" actId="1076"/>
          <ac:picMkLst>
            <pc:docMk/>
            <pc:sldMk cId="2720924874" sldId="348"/>
            <ac:picMk id="23" creationId="{1EE02D61-11ED-10E8-231F-2F0CC1F9C5E4}"/>
          </ac:picMkLst>
        </pc:picChg>
      </pc:sldChg>
      <pc:sldChg chg="addSp delSp modSp mod delAnim modAnim modNotesTx">
        <pc:chgData name="THU DU" userId="db4d925effa94065" providerId="LiveId" clId="{12C6A7DB-775F-456A-AE8A-02B4F5060CDD}" dt="2024-02-08T22:06:43.239" v="702" actId="14100"/>
        <pc:sldMkLst>
          <pc:docMk/>
          <pc:sldMk cId="2772145161" sldId="389"/>
        </pc:sldMkLst>
        <pc:spChg chg="mod">
          <ac:chgData name="THU DU" userId="db4d925effa94065" providerId="LiveId" clId="{12C6A7DB-775F-456A-AE8A-02B4F5060CDD}" dt="2024-02-08T21:59:39.133" v="593" actId="1076"/>
          <ac:spMkLst>
            <pc:docMk/>
            <pc:sldMk cId="2772145161" sldId="389"/>
            <ac:spMk id="2" creationId="{00000000-0000-0000-0000-000000000000}"/>
          </ac:spMkLst>
        </pc:spChg>
        <pc:spChg chg="mod">
          <ac:chgData name="THU DU" userId="db4d925effa94065" providerId="LiveId" clId="{12C6A7DB-775F-456A-AE8A-02B4F5060CDD}" dt="2024-02-08T21:58:29.436" v="579" actId="20577"/>
          <ac:spMkLst>
            <pc:docMk/>
            <pc:sldMk cId="2772145161" sldId="389"/>
            <ac:spMk id="7" creationId="{00000000-0000-0000-0000-000000000000}"/>
          </ac:spMkLst>
        </pc:spChg>
        <pc:spChg chg="mod">
          <ac:chgData name="THU DU" userId="db4d925effa94065" providerId="LiveId" clId="{12C6A7DB-775F-456A-AE8A-02B4F5060CDD}" dt="2024-02-08T21:59:41.237" v="594" actId="1076"/>
          <ac:spMkLst>
            <pc:docMk/>
            <pc:sldMk cId="2772145161" sldId="389"/>
            <ac:spMk id="12" creationId="{00000000-0000-0000-0000-000000000000}"/>
          </ac:spMkLst>
        </pc:spChg>
        <pc:picChg chg="del">
          <ac:chgData name="THU DU" userId="db4d925effa94065" providerId="LiveId" clId="{12C6A7DB-775F-456A-AE8A-02B4F5060CDD}" dt="2024-02-08T21:59:26.064" v="590" actId="478"/>
          <ac:picMkLst>
            <pc:docMk/>
            <pc:sldMk cId="2772145161" sldId="389"/>
            <ac:picMk id="3" creationId="{B152B6AF-E4F5-4A48-B102-DC07E2A67A40}"/>
          </ac:picMkLst>
        </pc:picChg>
        <pc:picChg chg="del">
          <ac:chgData name="THU DU" userId="db4d925effa94065" providerId="LiveId" clId="{12C6A7DB-775F-456A-AE8A-02B4F5060CDD}" dt="2024-02-08T21:51:18.907" v="509" actId="478"/>
          <ac:picMkLst>
            <pc:docMk/>
            <pc:sldMk cId="2772145161" sldId="389"/>
            <ac:picMk id="4" creationId="{198B5D9F-F392-D4ED-6251-7088504897E5}"/>
          </ac:picMkLst>
        </pc:picChg>
        <pc:picChg chg="add mod">
          <ac:chgData name="THU DU" userId="db4d925effa94065" providerId="LiveId" clId="{12C6A7DB-775F-456A-AE8A-02B4F5060CDD}" dt="2024-02-08T21:59:36.323" v="592" actId="1076"/>
          <ac:picMkLst>
            <pc:docMk/>
            <pc:sldMk cId="2772145161" sldId="389"/>
            <ac:picMk id="5" creationId="{CF549003-6D87-4629-99C0-958E11D8E87B}"/>
          </ac:picMkLst>
        </pc:picChg>
        <pc:picChg chg="add mod">
          <ac:chgData name="THU DU" userId="db4d925effa94065" providerId="LiveId" clId="{12C6A7DB-775F-456A-AE8A-02B4F5060CDD}" dt="2024-02-08T22:06:43.239" v="702" actId="14100"/>
          <ac:picMkLst>
            <pc:docMk/>
            <pc:sldMk cId="2772145161" sldId="389"/>
            <ac:picMk id="6" creationId="{E9209C6C-4F46-E921-311B-8AEB2C6626E5}"/>
          </ac:picMkLst>
        </pc:picChg>
      </pc:sldChg>
      <pc:sldChg chg="addSp delSp modSp mod delAnim modAnim modNotesTx">
        <pc:chgData name="THU DU" userId="db4d925effa94065" providerId="LiveId" clId="{12C6A7DB-775F-456A-AE8A-02B4F5060CDD}" dt="2024-02-08T22:06:57.222" v="705" actId="14100"/>
        <pc:sldMkLst>
          <pc:docMk/>
          <pc:sldMk cId="2715540338" sldId="390"/>
        </pc:sldMkLst>
        <pc:spChg chg="mod">
          <ac:chgData name="THU DU" userId="db4d925effa94065" providerId="LiveId" clId="{12C6A7DB-775F-456A-AE8A-02B4F5060CDD}" dt="2024-02-08T22:00:45.995" v="614"/>
          <ac:spMkLst>
            <pc:docMk/>
            <pc:sldMk cId="2715540338" sldId="390"/>
            <ac:spMk id="2" creationId="{00000000-0000-0000-0000-000000000000}"/>
          </ac:spMkLst>
        </pc:spChg>
        <pc:spChg chg="mod">
          <ac:chgData name="THU DU" userId="db4d925effa94065" providerId="LiveId" clId="{12C6A7DB-775F-456A-AE8A-02B4F5060CDD}" dt="2024-02-08T22:00:12.505" v="609" actId="14100"/>
          <ac:spMkLst>
            <pc:docMk/>
            <pc:sldMk cId="2715540338" sldId="390"/>
            <ac:spMk id="7" creationId="{00000000-0000-0000-0000-000000000000}"/>
          </ac:spMkLst>
        </pc:spChg>
        <pc:spChg chg="mod">
          <ac:chgData name="THU DU" userId="db4d925effa94065" providerId="LiveId" clId="{12C6A7DB-775F-456A-AE8A-02B4F5060CDD}" dt="2024-02-08T22:01:01.546" v="656" actId="20577"/>
          <ac:spMkLst>
            <pc:docMk/>
            <pc:sldMk cId="2715540338" sldId="390"/>
            <ac:spMk id="12" creationId="{00000000-0000-0000-0000-000000000000}"/>
          </ac:spMkLst>
        </pc:spChg>
        <pc:picChg chg="del">
          <ac:chgData name="THU DU" userId="db4d925effa94065" providerId="LiveId" clId="{12C6A7DB-775F-456A-AE8A-02B4F5060CDD}" dt="2024-02-08T22:01:03.229" v="657" actId="478"/>
          <ac:picMkLst>
            <pc:docMk/>
            <pc:sldMk cId="2715540338" sldId="390"/>
            <ac:picMk id="3" creationId="{47AC041F-5F9F-0D69-DDFB-2A558EC6AF64}"/>
          </ac:picMkLst>
        </pc:picChg>
        <pc:picChg chg="del">
          <ac:chgData name="THU DU" userId="db4d925effa94065" providerId="LiveId" clId="{12C6A7DB-775F-456A-AE8A-02B4F5060CDD}" dt="2024-02-08T21:59:44.454" v="595" actId="478"/>
          <ac:picMkLst>
            <pc:docMk/>
            <pc:sldMk cId="2715540338" sldId="390"/>
            <ac:picMk id="4" creationId="{D381D8BE-5D15-58BE-2BE4-0E7026A2518F}"/>
          </ac:picMkLst>
        </pc:picChg>
        <pc:picChg chg="add mod">
          <ac:chgData name="THU DU" userId="db4d925effa94065" providerId="LiveId" clId="{12C6A7DB-775F-456A-AE8A-02B4F5060CDD}" dt="2024-02-08T22:01:15.527" v="661" actId="1076"/>
          <ac:picMkLst>
            <pc:docMk/>
            <pc:sldMk cId="2715540338" sldId="390"/>
            <ac:picMk id="5" creationId="{400863E9-FFD2-C040-EE5B-349B8EE472DC}"/>
          </ac:picMkLst>
        </pc:picChg>
        <pc:picChg chg="add mod">
          <ac:chgData name="THU DU" userId="db4d925effa94065" providerId="LiveId" clId="{12C6A7DB-775F-456A-AE8A-02B4F5060CDD}" dt="2024-02-08T22:06:57.222" v="705" actId="14100"/>
          <ac:picMkLst>
            <pc:docMk/>
            <pc:sldMk cId="2715540338" sldId="390"/>
            <ac:picMk id="6" creationId="{AD29EEB8-0FE4-7967-7E03-475C8CBEC10D}"/>
          </ac:picMkLst>
        </pc:picChg>
      </pc:sldChg>
      <pc:sldChg chg="del">
        <pc:chgData name="THU DU" userId="db4d925effa94065" providerId="LiveId" clId="{12C6A7DB-775F-456A-AE8A-02B4F5060CDD}" dt="2024-02-08T22:01:26.541" v="662" actId="47"/>
        <pc:sldMkLst>
          <pc:docMk/>
          <pc:sldMk cId="2095103403" sldId="391"/>
        </pc:sldMkLst>
      </pc:sldChg>
      <pc:sldChg chg="addSp delSp modSp mod delAnim modAnim modNotesTx">
        <pc:chgData name="THU DU" userId="db4d925effa94065" providerId="LiveId" clId="{12C6A7DB-775F-456A-AE8A-02B4F5060CDD}" dt="2024-02-08T22:35:03.474" v="1210" actId="1076"/>
        <pc:sldMkLst>
          <pc:docMk/>
          <pc:sldMk cId="3301758906" sldId="394"/>
        </pc:sldMkLst>
        <pc:spChg chg="add del mod">
          <ac:chgData name="THU DU" userId="db4d925effa94065" providerId="LiveId" clId="{12C6A7DB-775F-456A-AE8A-02B4F5060CDD}" dt="2024-02-08T22:23:37.337" v="1071" actId="478"/>
          <ac:spMkLst>
            <pc:docMk/>
            <pc:sldMk cId="3301758906" sldId="394"/>
            <ac:spMk id="3" creationId="{4693243D-BD06-9572-0767-42576BB91D4A}"/>
          </ac:spMkLst>
        </pc:spChg>
        <pc:spChg chg="del">
          <ac:chgData name="THU DU" userId="db4d925effa94065" providerId="LiveId" clId="{12C6A7DB-775F-456A-AE8A-02B4F5060CDD}" dt="2024-02-08T22:23:33.328" v="1070" actId="478"/>
          <ac:spMkLst>
            <pc:docMk/>
            <pc:sldMk cId="3301758906" sldId="394"/>
            <ac:spMk id="8" creationId="{FEC0AA6B-6F9F-9FA6-1413-07613481A1EF}"/>
          </ac:spMkLst>
        </pc:spChg>
        <pc:spChg chg="del">
          <ac:chgData name="THU DU" userId="db4d925effa94065" providerId="LiveId" clId="{12C6A7DB-775F-456A-AE8A-02B4F5060CDD}" dt="2024-02-08T22:23:38.560" v="1072" actId="478"/>
          <ac:spMkLst>
            <pc:docMk/>
            <pc:sldMk cId="3301758906" sldId="394"/>
            <ac:spMk id="9" creationId="{542A708A-BBE0-822F-1D90-172CEA827E6B}"/>
          </ac:spMkLst>
        </pc:spChg>
        <pc:spChg chg="del">
          <ac:chgData name="THU DU" userId="db4d925effa94065" providerId="LiveId" clId="{12C6A7DB-775F-456A-AE8A-02B4F5060CDD}" dt="2024-02-08T22:23:39.212" v="1073" actId="478"/>
          <ac:spMkLst>
            <pc:docMk/>
            <pc:sldMk cId="3301758906" sldId="394"/>
            <ac:spMk id="10" creationId="{A46E3B54-638A-B134-7998-C5F02E5B6198}"/>
          </ac:spMkLst>
        </pc:spChg>
        <pc:spChg chg="mod">
          <ac:chgData name="THU DU" userId="db4d925effa94065" providerId="LiveId" clId="{12C6A7DB-775F-456A-AE8A-02B4F5060CDD}" dt="2024-02-08T22:24:53.800" v="1093" actId="1076"/>
          <ac:spMkLst>
            <pc:docMk/>
            <pc:sldMk cId="3301758906" sldId="394"/>
            <ac:spMk id="12" creationId="{00000000-0000-0000-0000-000000000000}"/>
          </ac:spMkLst>
        </pc:spChg>
        <pc:picChg chg="add mod">
          <ac:chgData name="THU DU" userId="db4d925effa94065" providerId="LiveId" clId="{12C6A7DB-775F-456A-AE8A-02B4F5060CDD}" dt="2024-02-08T22:34:49.649" v="1207" actId="1076"/>
          <ac:picMkLst>
            <pc:docMk/>
            <pc:sldMk cId="3301758906" sldId="394"/>
            <ac:picMk id="5" creationId="{EB7DCAD4-DA39-36EE-A969-DA4C27AB660E}"/>
          </ac:picMkLst>
        </pc:picChg>
        <pc:picChg chg="add mod">
          <ac:chgData name="THU DU" userId="db4d925effa94065" providerId="LiveId" clId="{12C6A7DB-775F-456A-AE8A-02B4F5060CDD}" dt="2024-02-08T22:24:50.592" v="1090"/>
          <ac:picMkLst>
            <pc:docMk/>
            <pc:sldMk cId="3301758906" sldId="394"/>
            <ac:picMk id="7" creationId="{54EB2D17-F73F-FB38-3A4C-D6E95A91EF8F}"/>
          </ac:picMkLst>
        </pc:picChg>
        <pc:picChg chg="del mod">
          <ac:chgData name="THU DU" userId="db4d925effa94065" providerId="LiveId" clId="{12C6A7DB-775F-456A-AE8A-02B4F5060CDD}" dt="2024-02-08T22:23:41.273" v="1075" actId="478"/>
          <ac:picMkLst>
            <pc:docMk/>
            <pc:sldMk cId="3301758906" sldId="394"/>
            <ac:picMk id="13" creationId="{8AD18EAD-B3E3-5B6A-3B53-A65A4BF698CA}"/>
          </ac:picMkLst>
        </pc:picChg>
        <pc:picChg chg="add mod">
          <ac:chgData name="THU DU" userId="db4d925effa94065" providerId="LiveId" clId="{12C6A7DB-775F-456A-AE8A-02B4F5060CDD}" dt="2024-02-08T22:24:53.256" v="1092"/>
          <ac:picMkLst>
            <pc:docMk/>
            <pc:sldMk cId="3301758906" sldId="394"/>
            <ac:picMk id="18" creationId="{39C793CD-5746-93CD-9EC1-B2262519410E}"/>
          </ac:picMkLst>
        </pc:picChg>
        <pc:picChg chg="add mod">
          <ac:chgData name="THU DU" userId="db4d925effa94065" providerId="LiveId" clId="{12C6A7DB-775F-456A-AE8A-02B4F5060CDD}" dt="2024-02-08T22:26:04.392" v="1111" actId="1076"/>
          <ac:picMkLst>
            <pc:docMk/>
            <pc:sldMk cId="3301758906" sldId="394"/>
            <ac:picMk id="20" creationId="{1B824BD7-1744-9C39-813F-FDF3A2D14603}"/>
          </ac:picMkLst>
        </pc:picChg>
        <pc:picChg chg="add mod">
          <ac:chgData name="THU DU" userId="db4d925effa94065" providerId="LiveId" clId="{12C6A7DB-775F-456A-AE8A-02B4F5060CDD}" dt="2024-02-08T22:34:51.954" v="1208" actId="1076"/>
          <ac:picMkLst>
            <pc:docMk/>
            <pc:sldMk cId="3301758906" sldId="394"/>
            <ac:picMk id="21" creationId="{0C840EBC-4BBA-036B-4416-80CEC10AC1CA}"/>
          </ac:picMkLst>
        </pc:picChg>
        <pc:picChg chg="add mod">
          <ac:chgData name="THU DU" userId="db4d925effa94065" providerId="LiveId" clId="{12C6A7DB-775F-456A-AE8A-02B4F5060CDD}" dt="2024-02-08T22:35:03.474" v="1210" actId="1076"/>
          <ac:picMkLst>
            <pc:docMk/>
            <pc:sldMk cId="3301758906" sldId="394"/>
            <ac:picMk id="22" creationId="{FE800EA7-0219-BA17-002A-16267B1BF7BD}"/>
          </ac:picMkLst>
        </pc:picChg>
      </pc:sldChg>
      <pc:sldChg chg="addSp delSp modSp mod delAnim modAnim">
        <pc:chgData name="THU DU" userId="db4d925effa94065" providerId="LiveId" clId="{12C6A7DB-775F-456A-AE8A-02B4F5060CDD}" dt="2024-02-08T22:29:17.330" v="1160" actId="1076"/>
        <pc:sldMkLst>
          <pc:docMk/>
          <pc:sldMk cId="788396501" sldId="397"/>
        </pc:sldMkLst>
        <pc:spChg chg="mod">
          <ac:chgData name="THU DU" userId="db4d925effa94065" providerId="LiveId" clId="{12C6A7DB-775F-456A-AE8A-02B4F5060CDD}" dt="2024-02-08T22:27:58.152" v="1142" actId="20577"/>
          <ac:spMkLst>
            <pc:docMk/>
            <pc:sldMk cId="788396501" sldId="397"/>
            <ac:spMk id="12" creationId="{00000000-0000-0000-0000-000000000000}"/>
          </ac:spMkLst>
        </pc:spChg>
        <pc:spChg chg="mod">
          <ac:chgData name="THU DU" userId="db4d925effa94065" providerId="LiveId" clId="{12C6A7DB-775F-456A-AE8A-02B4F5060CDD}" dt="2024-02-08T22:26:52.178" v="1116" actId="1076"/>
          <ac:spMkLst>
            <pc:docMk/>
            <pc:sldMk cId="788396501" sldId="397"/>
            <ac:spMk id="16" creationId="{00000000-0000-0000-0000-000000000000}"/>
          </ac:spMkLst>
        </pc:spChg>
        <pc:graphicFrameChg chg="del mod modGraphic">
          <ac:chgData name="THU DU" userId="db4d925effa94065" providerId="LiveId" clId="{12C6A7DB-775F-456A-AE8A-02B4F5060CDD}" dt="2024-02-08T22:27:49.589" v="1138" actId="478"/>
          <ac:graphicFrameMkLst>
            <pc:docMk/>
            <pc:sldMk cId="788396501" sldId="397"/>
            <ac:graphicFrameMk id="2" creationId="{D2687CA9-A5EE-51D3-AC26-3A3C7F6AE108}"/>
          </ac:graphicFrameMkLst>
        </pc:graphicFrameChg>
        <pc:picChg chg="add mod modCrop">
          <ac:chgData name="THU DU" userId="db4d925effa94065" providerId="LiveId" clId="{12C6A7DB-775F-456A-AE8A-02B4F5060CDD}" dt="2024-02-08T22:28:23.847" v="1149" actId="1076"/>
          <ac:picMkLst>
            <pc:docMk/>
            <pc:sldMk cId="788396501" sldId="397"/>
            <ac:picMk id="5" creationId="{362951BD-3AEF-5879-7669-E1CC27FE450C}"/>
          </ac:picMkLst>
        </pc:picChg>
        <pc:picChg chg="add mod">
          <ac:chgData name="THU DU" userId="db4d925effa94065" providerId="LiveId" clId="{12C6A7DB-775F-456A-AE8A-02B4F5060CDD}" dt="2024-02-08T22:29:08.544" v="1157" actId="1076"/>
          <ac:picMkLst>
            <pc:docMk/>
            <pc:sldMk cId="788396501" sldId="397"/>
            <ac:picMk id="7" creationId="{7C5602A8-578B-3C90-FB51-DA634BE3D8A6}"/>
          </ac:picMkLst>
        </pc:picChg>
        <pc:picChg chg="add mod">
          <ac:chgData name="THU DU" userId="db4d925effa94065" providerId="LiveId" clId="{12C6A7DB-775F-456A-AE8A-02B4F5060CDD}" dt="2024-02-08T22:29:15.159" v="1159" actId="1076"/>
          <ac:picMkLst>
            <pc:docMk/>
            <pc:sldMk cId="788396501" sldId="397"/>
            <ac:picMk id="8" creationId="{F8941E4D-B443-458F-DDFF-45F3137AC4EE}"/>
          </ac:picMkLst>
        </pc:picChg>
        <pc:picChg chg="add mod">
          <ac:chgData name="THU DU" userId="db4d925effa94065" providerId="LiveId" clId="{12C6A7DB-775F-456A-AE8A-02B4F5060CDD}" dt="2024-02-08T22:29:17.330" v="1160" actId="1076"/>
          <ac:picMkLst>
            <pc:docMk/>
            <pc:sldMk cId="788396501" sldId="397"/>
            <ac:picMk id="10" creationId="{0ADBFBFD-D508-881D-B4E3-98CEAFBD355F}"/>
          </ac:picMkLst>
        </pc:picChg>
        <pc:cxnChg chg="del mod">
          <ac:chgData name="THU DU" userId="db4d925effa94065" providerId="LiveId" clId="{12C6A7DB-775F-456A-AE8A-02B4F5060CDD}" dt="2024-02-08T22:27:29.247" v="1130" actId="478"/>
          <ac:cxnSpMkLst>
            <pc:docMk/>
            <pc:sldMk cId="788396501" sldId="397"/>
            <ac:cxnSpMk id="4" creationId="{5C597EBA-95F7-D041-6CE7-DC52F3113992}"/>
          </ac:cxnSpMkLst>
        </pc:cxnChg>
        <pc:cxnChg chg="del">
          <ac:chgData name="THU DU" userId="db4d925effa94065" providerId="LiveId" clId="{12C6A7DB-775F-456A-AE8A-02B4F5060CDD}" dt="2024-02-08T22:27:30.587" v="1132" actId="478"/>
          <ac:cxnSpMkLst>
            <pc:docMk/>
            <pc:sldMk cId="788396501" sldId="397"/>
            <ac:cxnSpMk id="6" creationId="{95C7372B-97AD-2134-E573-106361AF7750}"/>
          </ac:cxnSpMkLst>
        </pc:cxnChg>
        <pc:cxnChg chg="del">
          <ac:chgData name="THU DU" userId="db4d925effa94065" providerId="LiveId" clId="{12C6A7DB-775F-456A-AE8A-02B4F5060CDD}" dt="2024-02-08T22:27:29.944" v="1131" actId="478"/>
          <ac:cxnSpMkLst>
            <pc:docMk/>
            <pc:sldMk cId="788396501" sldId="397"/>
            <ac:cxnSpMk id="9" creationId="{C8DA2D91-40AE-4FA8-C4D0-DE9C5D3DB14C}"/>
          </ac:cxnSpMkLst>
        </pc:cxnChg>
      </pc:sldChg>
      <pc:sldChg chg="addSp delSp modSp mod modClrScheme chgLayout">
        <pc:chgData name="THU DU" userId="db4d925effa94065" providerId="LiveId" clId="{12C6A7DB-775F-456A-AE8A-02B4F5060CDD}" dt="2024-02-08T21:39:14.892" v="335" actId="207"/>
        <pc:sldMkLst>
          <pc:docMk/>
          <pc:sldMk cId="1366035140" sldId="398"/>
        </pc:sldMkLst>
        <pc:spChg chg="mod ord">
          <ac:chgData name="THU DU" userId="db4d925effa94065" providerId="LiveId" clId="{12C6A7DB-775F-456A-AE8A-02B4F5060CDD}" dt="2024-02-08T21:23:41.136" v="168" actId="700"/>
          <ac:spMkLst>
            <pc:docMk/>
            <pc:sldMk cId="1366035140" sldId="398"/>
            <ac:spMk id="3" creationId="{44BBE1EE-5048-2CA2-F5FC-872C84E3CBA1}"/>
          </ac:spMkLst>
        </pc:spChg>
        <pc:spChg chg="mod">
          <ac:chgData name="THU DU" userId="db4d925effa94065" providerId="LiveId" clId="{12C6A7DB-775F-456A-AE8A-02B4F5060CDD}" dt="2024-02-08T21:39:14.892" v="335" actId="207"/>
          <ac:spMkLst>
            <pc:docMk/>
            <pc:sldMk cId="1366035140" sldId="398"/>
            <ac:spMk id="49" creationId="{24BEB026-8CEB-ECFA-80D7-5425AE7323A5}"/>
          </ac:spMkLst>
        </pc:spChg>
        <pc:spChg chg="mod">
          <ac:chgData name="THU DU" userId="db4d925effa94065" providerId="LiveId" clId="{12C6A7DB-775F-456A-AE8A-02B4F5060CDD}" dt="2024-02-08T21:24:47.053" v="186" actId="20577"/>
          <ac:spMkLst>
            <pc:docMk/>
            <pc:sldMk cId="1366035140" sldId="398"/>
            <ac:spMk id="50" creationId="{FCC72F98-C0AA-6A6E-F297-7D4F62BA1664}"/>
          </ac:spMkLst>
        </pc:spChg>
        <pc:picChg chg="del">
          <ac:chgData name="THU DU" userId="db4d925effa94065" providerId="LiveId" clId="{12C6A7DB-775F-456A-AE8A-02B4F5060CDD}" dt="2024-02-08T21:25:01.856" v="190" actId="478"/>
          <ac:picMkLst>
            <pc:docMk/>
            <pc:sldMk cId="1366035140" sldId="398"/>
            <ac:picMk id="4" creationId="{7D8E3E86-F6EC-DE62-7382-9C61AA68A254}"/>
          </ac:picMkLst>
        </pc:picChg>
        <pc:picChg chg="add mod">
          <ac:chgData name="THU DU" userId="db4d925effa94065" providerId="LiveId" clId="{12C6A7DB-775F-456A-AE8A-02B4F5060CDD}" dt="2024-02-08T21:27:19.409" v="203" actId="1076"/>
          <ac:picMkLst>
            <pc:docMk/>
            <pc:sldMk cId="1366035140" sldId="398"/>
            <ac:picMk id="5" creationId="{A791C91F-2FC7-4924-5793-D947DD6FFFC0}"/>
          </ac:picMkLst>
        </pc:picChg>
      </pc:sldChg>
      <pc:sldChg chg="addSp delSp modSp mod modClrScheme modAnim chgLayout">
        <pc:chgData name="THU DU" userId="db4d925effa94065" providerId="LiveId" clId="{12C6A7DB-775F-456A-AE8A-02B4F5060CDD}" dt="2024-02-08T21:57:40.029" v="551" actId="1076"/>
        <pc:sldMkLst>
          <pc:docMk/>
          <pc:sldMk cId="1688156199" sldId="399"/>
        </pc:sldMkLst>
        <pc:spChg chg="mod ord">
          <ac:chgData name="THU DU" userId="db4d925effa94065" providerId="LiveId" clId="{12C6A7DB-775F-456A-AE8A-02B4F5060CDD}" dt="2024-02-08T21:23:46.715" v="169" actId="700"/>
          <ac:spMkLst>
            <pc:docMk/>
            <pc:sldMk cId="1688156199" sldId="399"/>
            <ac:spMk id="3" creationId="{44BBE1EE-5048-2CA2-F5FC-872C84E3CBA1}"/>
          </ac:spMkLst>
        </pc:spChg>
        <pc:spChg chg="mod">
          <ac:chgData name="THU DU" userId="db4d925effa94065" providerId="LiveId" clId="{12C6A7DB-775F-456A-AE8A-02B4F5060CDD}" dt="2024-02-08T21:57:33.776" v="549" actId="207"/>
          <ac:spMkLst>
            <pc:docMk/>
            <pc:sldMk cId="1688156199" sldId="399"/>
            <ac:spMk id="49" creationId="{24BEB026-8CEB-ECFA-80D7-5425AE7323A5}"/>
          </ac:spMkLst>
        </pc:spChg>
        <pc:spChg chg="mod">
          <ac:chgData name="THU DU" userId="db4d925effa94065" providerId="LiveId" clId="{12C6A7DB-775F-456A-AE8A-02B4F5060CDD}" dt="2024-02-08T21:57:21.954" v="548" actId="20577"/>
          <ac:spMkLst>
            <pc:docMk/>
            <pc:sldMk cId="1688156199" sldId="399"/>
            <ac:spMk id="50" creationId="{FCC72F98-C0AA-6A6E-F297-7D4F62BA1664}"/>
          </ac:spMkLst>
        </pc:spChg>
        <pc:picChg chg="del mod">
          <ac:chgData name="THU DU" userId="db4d925effa94065" providerId="LiveId" clId="{12C6A7DB-775F-456A-AE8A-02B4F5060CDD}" dt="2024-02-08T21:27:56.458" v="216" actId="478"/>
          <ac:picMkLst>
            <pc:docMk/>
            <pc:sldMk cId="1688156199" sldId="399"/>
            <ac:picMk id="4" creationId="{032B6BFE-84B8-E44E-4817-3CAA8CE8724B}"/>
          </ac:picMkLst>
        </pc:picChg>
        <pc:picChg chg="add del mod">
          <ac:chgData name="THU DU" userId="db4d925effa94065" providerId="LiveId" clId="{12C6A7DB-775F-456A-AE8A-02B4F5060CDD}" dt="2024-02-08T21:55:33.440" v="523" actId="478"/>
          <ac:picMkLst>
            <pc:docMk/>
            <pc:sldMk cId="1688156199" sldId="399"/>
            <ac:picMk id="5" creationId="{DEB14639-C084-586A-7301-CDDA1BCE5990}"/>
          </ac:picMkLst>
        </pc:picChg>
        <pc:picChg chg="add del mod modCrop">
          <ac:chgData name="THU DU" userId="db4d925effa94065" providerId="LiveId" clId="{12C6A7DB-775F-456A-AE8A-02B4F5060CDD}" dt="2024-02-08T21:55:35.191" v="524" actId="478"/>
          <ac:picMkLst>
            <pc:docMk/>
            <pc:sldMk cId="1688156199" sldId="399"/>
            <ac:picMk id="7" creationId="{6B5B6E97-E927-2E5D-6A39-FF1C1CECF539}"/>
          </ac:picMkLst>
        </pc:picChg>
        <pc:picChg chg="add mod">
          <ac:chgData name="THU DU" userId="db4d925effa94065" providerId="LiveId" clId="{12C6A7DB-775F-456A-AE8A-02B4F5060CDD}" dt="2024-02-08T21:57:40.029" v="551" actId="1076"/>
          <ac:picMkLst>
            <pc:docMk/>
            <pc:sldMk cId="1688156199" sldId="399"/>
            <ac:picMk id="9" creationId="{D2BD5AED-3C97-429F-9D1B-7CD573107445}"/>
          </ac:picMkLst>
        </pc:picChg>
      </pc:sldChg>
      <pc:sldChg chg="addSp delSp modSp mod modClrScheme delAnim chgLayout">
        <pc:chgData name="THU DU" userId="db4d925effa94065" providerId="LiveId" clId="{12C6A7DB-775F-456A-AE8A-02B4F5060CDD}" dt="2024-02-08T21:39:02.180" v="333" actId="207"/>
        <pc:sldMkLst>
          <pc:docMk/>
          <pc:sldMk cId="2702162643" sldId="400"/>
        </pc:sldMkLst>
        <pc:spChg chg="mod ord">
          <ac:chgData name="THU DU" userId="db4d925effa94065" providerId="LiveId" clId="{12C6A7DB-775F-456A-AE8A-02B4F5060CDD}" dt="2024-02-08T21:23:50.095" v="170" actId="700"/>
          <ac:spMkLst>
            <pc:docMk/>
            <pc:sldMk cId="2702162643" sldId="400"/>
            <ac:spMk id="3" creationId="{44BBE1EE-5048-2CA2-F5FC-872C84E3CBA1}"/>
          </ac:spMkLst>
        </pc:spChg>
        <pc:spChg chg="del mod">
          <ac:chgData name="THU DU" userId="db4d925effa94065" providerId="LiveId" clId="{12C6A7DB-775F-456A-AE8A-02B4F5060CDD}" dt="2024-02-08T21:34:29.559" v="292" actId="478"/>
          <ac:spMkLst>
            <pc:docMk/>
            <pc:sldMk cId="2702162643" sldId="400"/>
            <ac:spMk id="6" creationId="{DB741835-ABA7-F9ED-CC9A-5D5A72E0DF62}"/>
          </ac:spMkLst>
        </pc:spChg>
        <pc:spChg chg="mod">
          <ac:chgData name="THU DU" userId="db4d925effa94065" providerId="LiveId" clId="{12C6A7DB-775F-456A-AE8A-02B4F5060CDD}" dt="2024-02-08T21:39:02.180" v="333" actId="207"/>
          <ac:spMkLst>
            <pc:docMk/>
            <pc:sldMk cId="2702162643" sldId="400"/>
            <ac:spMk id="49" creationId="{24BEB026-8CEB-ECFA-80D7-5425AE7323A5}"/>
          </ac:spMkLst>
        </pc:spChg>
        <pc:spChg chg="mod">
          <ac:chgData name="THU DU" userId="db4d925effa94065" providerId="LiveId" clId="{12C6A7DB-775F-456A-AE8A-02B4F5060CDD}" dt="2024-02-08T21:34:11.626" v="286" actId="20577"/>
          <ac:spMkLst>
            <pc:docMk/>
            <pc:sldMk cId="2702162643" sldId="400"/>
            <ac:spMk id="50" creationId="{FCC72F98-C0AA-6A6E-F297-7D4F62BA1664}"/>
          </ac:spMkLst>
        </pc:spChg>
        <pc:picChg chg="del">
          <ac:chgData name="THU DU" userId="db4d925effa94065" providerId="LiveId" clId="{12C6A7DB-775F-456A-AE8A-02B4F5060CDD}" dt="2024-02-08T21:34:26.837" v="290" actId="478"/>
          <ac:picMkLst>
            <pc:docMk/>
            <pc:sldMk cId="2702162643" sldId="400"/>
            <ac:picMk id="4" creationId="{9A0FDDEC-787B-930A-D0E7-5B93E213301A}"/>
          </ac:picMkLst>
        </pc:picChg>
        <pc:picChg chg="add mod">
          <ac:chgData name="THU DU" userId="db4d925effa94065" providerId="LiveId" clId="{12C6A7DB-775F-456A-AE8A-02B4F5060CDD}" dt="2024-02-08T21:36:35.162" v="298" actId="1076"/>
          <ac:picMkLst>
            <pc:docMk/>
            <pc:sldMk cId="2702162643" sldId="400"/>
            <ac:picMk id="5" creationId="{592D87B0-269A-9369-4B30-B207E660E725}"/>
          </ac:picMkLst>
        </pc:picChg>
      </pc:sldChg>
      <pc:sldChg chg="addSp delSp modSp mod modClrScheme chgLayout">
        <pc:chgData name="THU DU" userId="db4d925effa94065" providerId="LiveId" clId="{12C6A7DB-775F-456A-AE8A-02B4F5060CDD}" dt="2024-02-08T21:40:52.991" v="344" actId="1076"/>
        <pc:sldMkLst>
          <pc:docMk/>
          <pc:sldMk cId="124537389" sldId="401"/>
        </pc:sldMkLst>
        <pc:spChg chg="mod ord">
          <ac:chgData name="THU DU" userId="db4d925effa94065" providerId="LiveId" clId="{12C6A7DB-775F-456A-AE8A-02B4F5060CDD}" dt="2024-02-08T21:23:59.350" v="172" actId="700"/>
          <ac:spMkLst>
            <pc:docMk/>
            <pc:sldMk cId="124537389" sldId="401"/>
            <ac:spMk id="3" creationId="{44BBE1EE-5048-2CA2-F5FC-872C84E3CBA1}"/>
          </ac:spMkLst>
        </pc:spChg>
        <pc:spChg chg="mod">
          <ac:chgData name="THU DU" userId="db4d925effa94065" providerId="LiveId" clId="{12C6A7DB-775F-456A-AE8A-02B4F5060CDD}" dt="2024-02-08T21:38:43.749" v="331" actId="207"/>
          <ac:spMkLst>
            <pc:docMk/>
            <pc:sldMk cId="124537389" sldId="401"/>
            <ac:spMk id="49" creationId="{24BEB026-8CEB-ECFA-80D7-5425AE7323A5}"/>
          </ac:spMkLst>
        </pc:spChg>
        <pc:spChg chg="mod">
          <ac:chgData name="THU DU" userId="db4d925effa94065" providerId="LiveId" clId="{12C6A7DB-775F-456A-AE8A-02B4F5060CDD}" dt="2024-02-08T21:38:28.807" v="327" actId="20577"/>
          <ac:spMkLst>
            <pc:docMk/>
            <pc:sldMk cId="124537389" sldId="401"/>
            <ac:spMk id="50" creationId="{FCC72F98-C0AA-6A6E-F297-7D4F62BA1664}"/>
          </ac:spMkLst>
        </pc:spChg>
        <pc:picChg chg="add mod">
          <ac:chgData name="THU DU" userId="db4d925effa94065" providerId="LiveId" clId="{12C6A7DB-775F-456A-AE8A-02B4F5060CDD}" dt="2024-02-08T21:40:52.991" v="344" actId="1076"/>
          <ac:picMkLst>
            <pc:docMk/>
            <pc:sldMk cId="124537389" sldId="401"/>
            <ac:picMk id="4" creationId="{DC233911-12B4-6ACB-4A56-056C5A045096}"/>
          </ac:picMkLst>
        </pc:picChg>
        <pc:picChg chg="del">
          <ac:chgData name="THU DU" userId="db4d925effa94065" providerId="LiveId" clId="{12C6A7DB-775F-456A-AE8A-02B4F5060CDD}" dt="2024-02-08T21:39:57.359" v="337" actId="478"/>
          <ac:picMkLst>
            <pc:docMk/>
            <pc:sldMk cId="124537389" sldId="401"/>
            <ac:picMk id="9" creationId="{E89E3AE6-A97A-DD81-EE90-8D084A9AF9DC}"/>
          </ac:picMkLst>
        </pc:picChg>
        <pc:picChg chg="del mod">
          <ac:chgData name="THU DU" userId="db4d925effa94065" providerId="LiveId" clId="{12C6A7DB-775F-456A-AE8A-02B4F5060CDD}" dt="2024-02-08T21:40:48.368" v="341" actId="478"/>
          <ac:picMkLst>
            <pc:docMk/>
            <pc:sldMk cId="124537389" sldId="401"/>
            <ac:picMk id="11" creationId="{DBE89C79-82EB-7E88-B13B-821EA6C444FE}"/>
          </ac:picMkLst>
        </pc:picChg>
      </pc:sldChg>
      <pc:sldChg chg="addSp delSp modSp mod modClrScheme chgLayout">
        <pc:chgData name="THU DU" userId="db4d925effa94065" providerId="LiveId" clId="{12C6A7DB-775F-456A-AE8A-02B4F5060CDD}" dt="2024-02-08T21:38:55.408" v="332" actId="207"/>
        <pc:sldMkLst>
          <pc:docMk/>
          <pc:sldMk cId="2120374045" sldId="402"/>
        </pc:sldMkLst>
        <pc:spChg chg="mod ord">
          <ac:chgData name="THU DU" userId="db4d925effa94065" providerId="LiveId" clId="{12C6A7DB-775F-456A-AE8A-02B4F5060CDD}" dt="2024-02-08T21:23:55.236" v="171" actId="700"/>
          <ac:spMkLst>
            <pc:docMk/>
            <pc:sldMk cId="2120374045" sldId="402"/>
            <ac:spMk id="3" creationId="{44BBE1EE-5048-2CA2-F5FC-872C84E3CBA1}"/>
          </ac:spMkLst>
        </pc:spChg>
        <pc:spChg chg="mod">
          <ac:chgData name="THU DU" userId="db4d925effa94065" providerId="LiveId" clId="{12C6A7DB-775F-456A-AE8A-02B4F5060CDD}" dt="2024-02-08T21:38:55.408" v="332" actId="207"/>
          <ac:spMkLst>
            <pc:docMk/>
            <pc:sldMk cId="2120374045" sldId="402"/>
            <ac:spMk id="49" creationId="{24BEB026-8CEB-ECFA-80D7-5425AE7323A5}"/>
          </ac:spMkLst>
        </pc:spChg>
        <pc:spChg chg="mod">
          <ac:chgData name="THU DU" userId="db4d925effa94065" providerId="LiveId" clId="{12C6A7DB-775F-456A-AE8A-02B4F5060CDD}" dt="2024-02-08T21:36:47.686" v="305" actId="20577"/>
          <ac:spMkLst>
            <pc:docMk/>
            <pc:sldMk cId="2120374045" sldId="402"/>
            <ac:spMk id="50" creationId="{FCC72F98-C0AA-6A6E-F297-7D4F62BA1664}"/>
          </ac:spMkLst>
        </pc:spChg>
        <pc:picChg chg="del">
          <ac:chgData name="THU DU" userId="db4d925effa94065" providerId="LiveId" clId="{12C6A7DB-775F-456A-AE8A-02B4F5060CDD}" dt="2024-02-08T21:37:03.472" v="309" actId="478"/>
          <ac:picMkLst>
            <pc:docMk/>
            <pc:sldMk cId="2120374045" sldId="402"/>
            <ac:picMk id="4" creationId="{986374A9-2AF6-9A2C-BC0A-80E2A08C4F71}"/>
          </ac:picMkLst>
        </pc:picChg>
        <pc:picChg chg="add del mod">
          <ac:chgData name="THU DU" userId="db4d925effa94065" providerId="LiveId" clId="{12C6A7DB-775F-456A-AE8A-02B4F5060CDD}" dt="2024-02-08T21:37:58.769" v="312" actId="478"/>
          <ac:picMkLst>
            <pc:docMk/>
            <pc:sldMk cId="2120374045" sldId="402"/>
            <ac:picMk id="5" creationId="{25B3F21B-B30A-C326-A109-2CD99BCB638E}"/>
          </ac:picMkLst>
        </pc:picChg>
        <pc:picChg chg="add mod">
          <ac:chgData name="THU DU" userId="db4d925effa94065" providerId="LiveId" clId="{12C6A7DB-775F-456A-AE8A-02B4F5060CDD}" dt="2024-02-08T21:38:11.746" v="316" actId="1076"/>
          <ac:picMkLst>
            <pc:docMk/>
            <pc:sldMk cId="2120374045" sldId="402"/>
            <ac:picMk id="8" creationId="{B7B5C962-07EE-3752-25D4-8B7B1682F60D}"/>
          </ac:picMkLst>
        </pc:picChg>
      </pc:sldChg>
      <pc:sldChg chg="del">
        <pc:chgData name="THU DU" userId="db4d925effa94065" providerId="LiveId" clId="{12C6A7DB-775F-456A-AE8A-02B4F5060CDD}" dt="2024-02-08T22:26:35.563" v="1114" actId="47"/>
        <pc:sldMkLst>
          <pc:docMk/>
          <pc:sldMk cId="387695249" sldId="403"/>
        </pc:sldMkLst>
      </pc:sldChg>
      <pc:sldChg chg="del">
        <pc:chgData name="THU DU" userId="db4d925effa94065" providerId="LiveId" clId="{12C6A7DB-775F-456A-AE8A-02B4F5060CDD}" dt="2024-02-08T22:28:44.704" v="1150" actId="47"/>
        <pc:sldMkLst>
          <pc:docMk/>
          <pc:sldMk cId="2236581850" sldId="404"/>
        </pc:sldMkLst>
      </pc:sldChg>
      <pc:sldChg chg="addSp delSp modSp mod">
        <pc:chgData name="THU DU" userId="db4d925effa94065" providerId="LiveId" clId="{12C6A7DB-775F-456A-AE8A-02B4F5060CDD}" dt="2024-02-08T22:31:27.502" v="1182" actId="1076"/>
        <pc:sldMkLst>
          <pc:docMk/>
          <pc:sldMk cId="3112299437" sldId="405"/>
        </pc:sldMkLst>
        <pc:spChg chg="mod">
          <ac:chgData name="THU DU" userId="db4d925effa94065" providerId="LiveId" clId="{12C6A7DB-775F-456A-AE8A-02B4F5060CDD}" dt="2024-02-08T22:30:02.068" v="1167" actId="20577"/>
          <ac:spMkLst>
            <pc:docMk/>
            <pc:sldMk cId="3112299437" sldId="405"/>
            <ac:spMk id="12" creationId="{00000000-0000-0000-0000-000000000000}"/>
          </ac:spMkLst>
        </pc:spChg>
        <pc:picChg chg="add mod">
          <ac:chgData name="THU DU" userId="db4d925effa94065" providerId="LiveId" clId="{12C6A7DB-775F-456A-AE8A-02B4F5060CDD}" dt="2024-02-08T22:31:27.502" v="1182" actId="1076"/>
          <ac:picMkLst>
            <pc:docMk/>
            <pc:sldMk cId="3112299437" sldId="405"/>
            <ac:picMk id="3" creationId="{17A8A317-8EE4-4A89-B924-21630A30713C}"/>
          </ac:picMkLst>
        </pc:picChg>
        <pc:picChg chg="del">
          <ac:chgData name="THU DU" userId="db4d925effa94065" providerId="LiveId" clId="{12C6A7DB-775F-456A-AE8A-02B4F5060CDD}" dt="2024-02-08T22:30:15.032" v="1168" actId="478"/>
          <ac:picMkLst>
            <pc:docMk/>
            <pc:sldMk cId="3112299437" sldId="405"/>
            <ac:picMk id="5" creationId="{3FF1E2A1-BFB0-8912-246F-5A1A8CD6B65A}"/>
          </ac:picMkLst>
        </pc:picChg>
        <pc:picChg chg="add mod">
          <ac:chgData name="THU DU" userId="db4d925effa94065" providerId="LiveId" clId="{12C6A7DB-775F-456A-AE8A-02B4F5060CDD}" dt="2024-02-08T22:31:10.708" v="1180"/>
          <ac:picMkLst>
            <pc:docMk/>
            <pc:sldMk cId="3112299437" sldId="405"/>
            <ac:picMk id="6" creationId="{12A70EAE-C835-2727-C01A-ECEDE88FED16}"/>
          </ac:picMkLst>
        </pc:picChg>
      </pc:sldChg>
      <pc:sldChg chg="modSp mod">
        <pc:chgData name="THU DU" userId="db4d925effa94065" providerId="LiveId" clId="{12C6A7DB-775F-456A-AE8A-02B4F5060CDD}" dt="2024-02-08T22:32:09.471" v="1188"/>
        <pc:sldMkLst>
          <pc:docMk/>
          <pc:sldMk cId="290102326" sldId="406"/>
        </pc:sldMkLst>
        <pc:spChg chg="mod">
          <ac:chgData name="THU DU" userId="db4d925effa94065" providerId="LiveId" clId="{12C6A7DB-775F-456A-AE8A-02B4F5060CDD}" dt="2024-02-08T22:32:09.471" v="1188"/>
          <ac:spMkLst>
            <pc:docMk/>
            <pc:sldMk cId="290102326" sldId="406"/>
            <ac:spMk id="2" creationId="{06CDA745-49DF-91A2-457A-6DE453B9359B}"/>
          </ac:spMkLst>
        </pc:spChg>
        <pc:spChg chg="mod">
          <ac:chgData name="THU DU" userId="db4d925effa94065" providerId="LiveId" clId="{12C6A7DB-775F-456A-AE8A-02B4F5060CDD}" dt="2024-02-08T22:31:35.304" v="1185"/>
          <ac:spMkLst>
            <pc:docMk/>
            <pc:sldMk cId="290102326" sldId="406"/>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ictionary.cambridge.org/vi/dictionary/english/direction" TargetMode="External"/><Relationship Id="rId3" Type="http://schemas.openxmlformats.org/officeDocument/2006/relationships/hyperlink" Target="https://dictionary.cambridge.org/vi/dictionary/english/walk" TargetMode="External"/><Relationship Id="rId7" Type="http://schemas.openxmlformats.org/officeDocument/2006/relationships/hyperlink" Target="https://dictionary.cambridge.org/vi/dictionary/english/purpos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ictionary.cambridge.org/vi/dictionary/english/clear" TargetMode="External"/><Relationship Id="rId5" Type="http://schemas.openxmlformats.org/officeDocument/2006/relationships/hyperlink" Target="https://dictionary.cambridge.org/vi/dictionary/english/relaxed" TargetMode="External"/><Relationship Id="rId4" Type="http://schemas.openxmlformats.org/officeDocument/2006/relationships/hyperlink" Target="https://dictionary.cambridge.org/vi/dictionary/english/slo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gb256ac5db5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gb256ac5db5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walk"/>
              </a:rPr>
              <a:t>walk</a:t>
            </a:r>
            <a:r>
              <a:rPr lang="en-US" b="1" i="0" dirty="0">
                <a:solidFill>
                  <a:srgbClr val="1D2A57"/>
                </a:solidFill>
                <a:effectLst/>
                <a:latin typeface="Arial" panose="020B0604020202020204" pitchFamily="34" charset="0"/>
              </a:rPr>
              <a:t> around </a:t>
            </a:r>
            <a:r>
              <a:rPr lang="en-US" b="1" i="0" u="none" strike="noStrike" dirty="0">
                <a:solidFill>
                  <a:srgbClr val="1D2A57"/>
                </a:solidFill>
                <a:effectLst/>
                <a:latin typeface="Arial" panose="020B0604020202020204" pitchFamily="34" charset="0"/>
                <a:hlinkClick r:id="rId4" tooltip="slowly"/>
              </a:rPr>
              <a:t>slowly</a:t>
            </a:r>
            <a:r>
              <a:rPr lang="en-US" b="1" i="0" dirty="0">
                <a:solidFill>
                  <a:srgbClr val="1D2A57"/>
                </a:solidFill>
                <a:effectLst/>
                <a:latin typeface="Arial" panose="020B0604020202020204" pitchFamily="34" charset="0"/>
              </a:rPr>
              <a:t> in a </a:t>
            </a:r>
            <a:r>
              <a:rPr lang="en-US" b="1" i="0" u="none" strike="noStrike" dirty="0">
                <a:solidFill>
                  <a:srgbClr val="1D2A57"/>
                </a:solidFill>
                <a:effectLst/>
                <a:latin typeface="Arial" panose="020B0604020202020204" pitchFamily="34" charset="0"/>
                <a:hlinkClick r:id="rId5" tooltip="relaxed"/>
              </a:rPr>
              <a:t>relaxed</a:t>
            </a:r>
            <a:r>
              <a:rPr lang="en-US" b="1" i="0" dirty="0">
                <a:solidFill>
                  <a:srgbClr val="1D2A57"/>
                </a:solidFill>
                <a:effectLst/>
                <a:latin typeface="Arial" panose="020B0604020202020204" pitchFamily="34" charset="0"/>
              </a:rPr>
              <a:t> way or without any </a:t>
            </a:r>
            <a:r>
              <a:rPr lang="en-US" b="1" i="0" u="none" strike="noStrike" dirty="0">
                <a:solidFill>
                  <a:srgbClr val="1D2A57"/>
                </a:solidFill>
                <a:effectLst/>
                <a:latin typeface="Arial" panose="020B0604020202020204" pitchFamily="34" charset="0"/>
                <a:hlinkClick r:id="rId6" tooltip="clear"/>
              </a:rPr>
              <a:t>clear</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7" tooltip="purpose"/>
              </a:rPr>
              <a:t>purpose</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8" tooltip="direction"/>
              </a:rPr>
              <a:t>direction</a:t>
            </a:r>
            <a:r>
              <a:rPr lang="en-US" b="1" i="0" dirty="0">
                <a:solidFill>
                  <a:srgbClr val="1D2A57"/>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2851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and 3</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1" i="1" dirty="0">
                <a:solidFill>
                  <a:srgbClr val="000000"/>
                </a:solidFill>
                <a:effectLst/>
                <a:highlight>
                  <a:srgbClr val="FFFF00"/>
                </a:highlight>
                <a:latin typeface="Times New Roman" panose="02020603050405020304" pitchFamily="18" charset="0"/>
                <a:ea typeface="Calibri" panose="020F0502020204030204" pitchFamily="34" charset="0"/>
              </a:rPr>
              <a:t>Key:</a:t>
            </a:r>
            <a:r>
              <a:rPr lang="en-GB" sz="1800" b="1" i="1" dirty="0">
                <a:solidFill>
                  <a:srgbClr val="000000"/>
                </a:solidFill>
                <a:effectLst/>
                <a:highlight>
                  <a:srgbClr val="FFFF00"/>
                </a:highlight>
                <a:latin typeface="Times New Roman" panose="02020603050405020304" pitchFamily="18" charset="0"/>
                <a:ea typeface="Arial" panose="020B0604020202020204" pitchFamily="34" charset="0"/>
              </a:rPr>
              <a:t> </a:t>
            </a: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	2. a	3. </a:t>
            </a:r>
            <a:r>
              <a:rPr lang="en-GB" sz="1800" dirty="0">
                <a:solidFill>
                  <a:srgbClr val="000000"/>
                </a:solidFill>
                <a:effectLst/>
                <a:latin typeface="Times New Roman" panose="02020603050405020304" pitchFamily="18" charset="0"/>
                <a:ea typeface="Calibri" panose="020F0502020204030204" pitchFamily="34" charset="0"/>
              </a:rPr>
              <a:t>b</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71311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871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931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383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524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549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a7d06a337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aa7d06a337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48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863490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69011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945720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309622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663833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r>
              <a:rPr lang="en-US" smtClean="0"/>
              <a:t>Click to edit Master title style</a:t>
            </a:r>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40575555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105282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r>
              <a:rPr lang="en-US" smtClean="0"/>
              <a:t>Click to edit Master subtitle style</a:t>
            </a:r>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767818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7563912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Tree>
    <p:extLst>
      <p:ext uri="{BB962C8B-B14F-4D97-AF65-F5344CB8AC3E}">
        <p14:creationId xmlns:p14="http://schemas.microsoft.com/office/powerpoint/2010/main" val="32345609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7911385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8743164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1" preserve="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7380229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01025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2" preserve="1">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316129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4" preserve="1">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7302486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2" preserve="1">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r>
              <a:rPr lang="en-US" smtClean="0"/>
              <a:t>Click to edit Master title style</a:t>
            </a:r>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Tree>
    <p:extLst>
      <p:ext uri="{BB962C8B-B14F-4D97-AF65-F5344CB8AC3E}">
        <p14:creationId xmlns:p14="http://schemas.microsoft.com/office/powerpoint/2010/main" val="26200986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reserve="1">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1319629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reserve="1">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640591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ection description 6" preserve="1">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3434516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642237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reserve="1">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r>
              <a:rPr lang="en-US" smtClean="0"/>
              <a:t>Click to edit Master subtitle style</a:t>
            </a:r>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r>
              <a:rPr lang="en-US" smtClean="0"/>
              <a:t>Click to edit Master subtitle style</a:t>
            </a:r>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18406482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892542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4" preserve="1">
  <p:cSld name="Title and three Columns 4">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4460507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3332127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256654737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smtClean="0"/>
              <a:t>Click to edit Master title style</a:t>
            </a:r>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203371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48787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632010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676053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846243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135243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178036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0075038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20637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895780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1406523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70">
          <a:fgClr>
            <a:schemeClr val="accent3">
              <a:lumMod val="40000"/>
              <a:lumOff val="60000"/>
            </a:schemeClr>
          </a:fgClr>
          <a:bgClr>
            <a:schemeClr val="bg1"/>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99890393"/>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Lst>
  <p:transition>
    <p:fade/>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dictionary.cambridge.org/vi/dictionary/english/church" TargetMode="External"/><Relationship Id="rId3" Type="http://schemas.openxmlformats.org/officeDocument/2006/relationships/slideLayout" Target="../slideLayouts/slideLayout2.xml"/><Relationship Id="rId7" Type="http://schemas.openxmlformats.org/officeDocument/2006/relationships/hyperlink" Target="https://dictionary.cambridge.org/vi/dictionary/english/place"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hyperlink" Target="https://dictionary.cambridge.org/vi/dictionary/english/bury" TargetMode="External"/><Relationship Id="rId5" Type="http://schemas.openxmlformats.org/officeDocument/2006/relationships/image" Target="../media/image5.png"/><Relationship Id="rId10" Type="http://schemas.openxmlformats.org/officeDocument/2006/relationships/hyperlink" Target="https://dictionary.cambridge.org/vi/dictionary/english/people" TargetMode="External"/><Relationship Id="rId4" Type="http://schemas.openxmlformats.org/officeDocument/2006/relationships/notesSlide" Target="../notesSlides/notesSlide9.xml"/><Relationship Id="rId9" Type="http://schemas.openxmlformats.org/officeDocument/2006/relationships/hyperlink" Target="https://dictionary.cambridge.org/vi/dictionary/english/dead"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hyperlink" Target="https://dictionary.cambridge.org/vi/dictionary/english/exist" TargetMode="External"/><Relationship Id="rId3" Type="http://schemas.openxmlformats.org/officeDocument/2006/relationships/slideLayout" Target="../slideLayouts/slideLayout2.xml"/><Relationship Id="rId7" Type="http://schemas.openxmlformats.org/officeDocument/2006/relationships/hyperlink" Target="https://dictionary.cambridge.org/vi/dictionary/english/provide" TargetMode="Externa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hyperlink" Target="https://dictionary.cambridge.org/vi/dictionary/english/time" TargetMode="Externa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microsoft.com/office/2007/relationships/media" Target="../media/media3.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2.mp3"/><Relationship Id="rId5" Type="http://schemas.microsoft.com/office/2007/relationships/media" Target="../media/media2.mp3"/><Relationship Id="rId4" Type="http://schemas.openxmlformats.org/officeDocument/2006/relationships/audio" Target="../media/media3.mp3"/><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4.wdp"/><Relationship Id="rId11" Type="http://schemas.openxmlformats.org/officeDocument/2006/relationships/image" Target="../media/image14.png"/><Relationship Id="rId5" Type="http://schemas.openxmlformats.org/officeDocument/2006/relationships/image" Target="../media/image23.png"/><Relationship Id="rId10" Type="http://schemas.microsoft.com/office/2007/relationships/hdphoto" Target="../media/hdphoto5.wdp"/><Relationship Id="rId4" Type="http://schemas.openxmlformats.org/officeDocument/2006/relationships/notesSlide" Target="../notesSlides/notesSlide15.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8.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0.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2372538" y="451526"/>
            <a:ext cx="6874146" cy="1120531"/>
          </a:xfrm>
          <a:prstGeom prst="rect">
            <a:avLst/>
          </a:prstGeom>
        </p:spPr>
        <p:txBody>
          <a:bodyPr wrap="none" fromWordArt="1">
            <a:prstTxWarp prst="textPlain">
              <a:avLst>
                <a:gd name="adj" fmla="val 50000"/>
              </a:avLst>
            </a:prstTxWarp>
          </a:bodyPr>
          <a:lstStyle/>
          <a:p>
            <a:pPr algn="ctr"/>
            <a:r>
              <a:rPr lang="en-US" sz="3529" kern="10" dirty="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panose="020B0A04020102020204" pitchFamily="34" charset="0"/>
              </a:rPr>
              <a:t>Unit 8 - TOURISM</a:t>
            </a:r>
          </a:p>
        </p:txBody>
      </p:sp>
    </p:spTree>
    <p:extLst>
      <p:ext uri="{BB962C8B-B14F-4D97-AF65-F5344CB8AC3E}">
        <p14:creationId xmlns:p14="http://schemas.microsoft.com/office/powerpoint/2010/main" val="157507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19"/>
            <a:ext cx="12192000" cy="995592"/>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1976285" y="1278557"/>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501843" y="1314100"/>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TOURISM</a:t>
            </a:r>
          </a:p>
        </p:txBody>
      </p:sp>
      <p:sp>
        <p:nvSpPr>
          <p:cNvPr id="17" name="TextBox 16"/>
          <p:cNvSpPr txBox="1"/>
          <p:nvPr/>
        </p:nvSpPr>
        <p:spPr>
          <a:xfrm>
            <a:off x="2251481" y="110023"/>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grpSp>
        <p:nvGrpSpPr>
          <p:cNvPr id="7" name="Group 6"/>
          <p:cNvGrpSpPr/>
          <p:nvPr/>
        </p:nvGrpSpPr>
        <p:grpSpPr>
          <a:xfrm>
            <a:off x="1431817" y="1126918"/>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19" name="Picture 18"/>
          <p:cNvPicPr>
            <a:picLocks noChangeAspect="1"/>
          </p:cNvPicPr>
          <p:nvPr/>
        </p:nvPicPr>
        <p:blipFill rotWithShape="1">
          <a:blip r:embed="rId5"/>
          <a:srcRect t="30497" r="79132"/>
          <a:stretch/>
        </p:blipFill>
        <p:spPr>
          <a:xfrm>
            <a:off x="636705" y="2359120"/>
            <a:ext cx="3071475" cy="3100551"/>
          </a:xfrm>
          <a:prstGeom prst="rect">
            <a:avLst/>
          </a:prstGeom>
        </p:spPr>
      </p:pic>
      <p:pic>
        <p:nvPicPr>
          <p:cNvPr id="20" name="Picture 19"/>
          <p:cNvPicPr>
            <a:picLocks noChangeAspect="1"/>
          </p:cNvPicPr>
          <p:nvPr/>
        </p:nvPicPr>
        <p:blipFill rotWithShape="1">
          <a:blip r:embed="rId5"/>
          <a:srcRect l="76683" t="34043" r="-784" b="3545"/>
          <a:stretch/>
        </p:blipFill>
        <p:spPr>
          <a:xfrm>
            <a:off x="8437705" y="2454165"/>
            <a:ext cx="2995448" cy="2995447"/>
          </a:xfrm>
          <a:prstGeom prst="rect">
            <a:avLst/>
          </a:prstGeom>
        </p:spPr>
      </p:pic>
      <p:pic>
        <p:nvPicPr>
          <p:cNvPr id="21" name="Picture 20">
            <a:extLst>
              <a:ext uri="{FF2B5EF4-FFF2-40B4-BE49-F238E27FC236}">
                <a16:creationId xmlns:a16="http://schemas.microsoft.com/office/drawing/2014/main" id="{54EB2D17-F73F-FB38-3A4C-D6E95A91EF8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243843" y="2554013"/>
            <a:ext cx="3878916" cy="2795753"/>
          </a:xfrm>
          <a:prstGeom prst="rect">
            <a:avLst/>
          </a:prstGeom>
          <a:ln>
            <a:noFill/>
          </a:ln>
          <a:effectLst>
            <a:softEdge rad="112500"/>
          </a:effectLst>
        </p:spPr>
      </p:pic>
    </p:spTree>
    <p:extLst>
      <p:ext uri="{BB962C8B-B14F-4D97-AF65-F5344CB8AC3E}">
        <p14:creationId xmlns:p14="http://schemas.microsoft.com/office/powerpoint/2010/main" val="38751885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976265"/>
            <a:chOff x="7620" y="-7620"/>
            <a:chExt cx="12192000" cy="1083309"/>
          </a:xfrm>
          <a:solidFill>
            <a:srgbClr val="6D9FB1"/>
          </a:solidFill>
        </p:grpSpPr>
        <p:sp>
          <p:nvSpPr>
            <p:cNvPr id="14" name="Round Single Corner Rectangle 13"/>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184667" y="1165207"/>
            <a:ext cx="47431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a:solidFill>
                  <a:srgbClr val="AD4F0F"/>
                </a:solidFill>
              </a:rPr>
              <a:t>graveyard </a:t>
            </a:r>
            <a:r>
              <a:rPr lang="en-US" sz="5500" b="1" dirty="0">
                <a:solidFill>
                  <a:srgbClr val="AD4F0F"/>
                </a:solidFill>
                <a:cs typeface="Calibri" panose="020F0502020204030204" pitchFamily="34" charset="0"/>
              </a:rPr>
              <a:t>(n)</a:t>
            </a:r>
          </a:p>
        </p:txBody>
      </p:sp>
      <p:sp>
        <p:nvSpPr>
          <p:cNvPr id="12" name="Rectangle 11"/>
          <p:cNvSpPr/>
          <p:nvPr/>
        </p:nvSpPr>
        <p:spPr>
          <a:xfrm>
            <a:off x="408714" y="3244871"/>
            <a:ext cx="5030933" cy="1015663"/>
          </a:xfrm>
          <a:prstGeom prst="rect">
            <a:avLst/>
          </a:prstGeom>
        </p:spPr>
        <p:txBody>
          <a:bodyPr wrap="square">
            <a:spAutoFit/>
          </a:bodyPr>
          <a:lstStyle/>
          <a:p>
            <a:pPr lvl="0" algn="ctr"/>
            <a:r>
              <a:rPr lang="it-IT" sz="6000" b="1" dirty="0"/>
              <a:t>nghĩa địa</a:t>
            </a:r>
            <a:endParaRPr lang="en-US" sz="6000" b="1" dirty="0"/>
          </a:p>
        </p:txBody>
      </p:sp>
      <p:sp>
        <p:nvSpPr>
          <p:cNvPr id="2" name="Rectangle 1"/>
          <p:cNvSpPr/>
          <p:nvPr/>
        </p:nvSpPr>
        <p:spPr>
          <a:xfrm>
            <a:off x="1184667" y="2395260"/>
            <a:ext cx="3479029" cy="830997"/>
          </a:xfrm>
          <a:prstGeom prst="rect">
            <a:avLst/>
          </a:prstGeom>
        </p:spPr>
        <p:txBody>
          <a:bodyPr wrap="none">
            <a:spAutoFit/>
          </a:bodyPr>
          <a:lstStyle/>
          <a:p>
            <a:pPr algn="ctr"/>
            <a:r>
              <a:rPr lang="en-US" sz="4800" b="1" dirty="0">
                <a:solidFill>
                  <a:srgbClr val="0087B2"/>
                </a:solidFill>
              </a:rPr>
              <a:t>/ˈ</a:t>
            </a:r>
            <a:r>
              <a:rPr lang="en-US" sz="4800" b="1" dirty="0" err="1">
                <a:solidFill>
                  <a:srgbClr val="0087B2"/>
                </a:solidFill>
              </a:rPr>
              <a:t>ɡreɪv.jɑːd</a:t>
            </a:r>
            <a:r>
              <a:rPr lang="en-US" sz="4800" b="1" dirty="0">
                <a:solidFill>
                  <a:srgbClr val="0087B2"/>
                </a:solidFill>
              </a:rPr>
              <a:t>/</a:t>
            </a:r>
          </a:p>
        </p:txBody>
      </p:sp>
      <p:sp>
        <p:nvSpPr>
          <p:cNvPr id="15" name="TextBox 14"/>
          <p:cNvSpPr txBox="1"/>
          <p:nvPr/>
        </p:nvSpPr>
        <p:spPr>
          <a:xfrm>
            <a:off x="3987205" y="147468"/>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ECD69CD4-4FA9-94D8-1089-C9D12039A9DA}"/>
              </a:ext>
            </a:extLst>
          </p:cNvPr>
          <p:cNvPicPr>
            <a:picLocks noChangeAspect="1"/>
          </p:cNvPicPr>
          <p:nvPr/>
        </p:nvPicPr>
        <p:blipFill>
          <a:blip r:embed="rId5"/>
          <a:stretch>
            <a:fillRect/>
          </a:stretch>
        </p:blipFill>
        <p:spPr>
          <a:xfrm>
            <a:off x="7414789" y="1212126"/>
            <a:ext cx="4469533" cy="3060940"/>
          </a:xfrm>
          <a:prstGeom prst="rect">
            <a:avLst/>
          </a:prstGeom>
        </p:spPr>
      </p:pic>
      <p:pic>
        <p:nvPicPr>
          <p:cNvPr id="6" name="grave">
            <a:hlinkClick r:id="" action="ppaction://media"/>
            <a:extLst>
              <a:ext uri="{FF2B5EF4-FFF2-40B4-BE49-F238E27FC236}">
                <a16:creationId xmlns:a16="http://schemas.microsoft.com/office/drawing/2014/main" id="{0BB470E3-BAFF-438E-1006-31D5F22AA6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3500" y="1330968"/>
            <a:ext cx="829577" cy="723387"/>
          </a:xfrm>
          <a:prstGeom prst="rect">
            <a:avLst/>
          </a:prstGeom>
        </p:spPr>
      </p:pic>
      <p:sp>
        <p:nvSpPr>
          <p:cNvPr id="3" name="Rectangle 2"/>
          <p:cNvSpPr/>
          <p:nvPr/>
        </p:nvSpPr>
        <p:spPr>
          <a:xfrm>
            <a:off x="2478203" y="5421147"/>
            <a:ext cx="9489906" cy="523220"/>
          </a:xfrm>
          <a:prstGeom prst="rect">
            <a:avLst/>
          </a:prstGeom>
        </p:spPr>
        <p:txBody>
          <a:bodyPr wrap="none">
            <a:spAutoFit/>
          </a:bodyPr>
          <a:lstStyle/>
          <a:p>
            <a:pPr lvl="0"/>
            <a:r>
              <a:rPr lang="en-US" sz="2800" b="1" dirty="0">
                <a:solidFill>
                  <a:srgbClr val="1D2A57"/>
                </a:solidFill>
                <a:latin typeface="Times New Roman" panose="02020603050405020304" pitchFamily="18" charset="0"/>
                <a:cs typeface="Times New Roman" panose="02020603050405020304" pitchFamily="18" charset="0"/>
              </a:rPr>
              <a:t>a </a:t>
            </a:r>
            <a:r>
              <a:rPr lang="en-US" sz="2800" b="1" dirty="0">
                <a:solidFill>
                  <a:srgbClr val="1D2A57"/>
                </a:solidFill>
                <a:latin typeface="Times New Roman" panose="02020603050405020304" pitchFamily="18" charset="0"/>
                <a:cs typeface="Times New Roman" panose="02020603050405020304" pitchFamily="18" charset="0"/>
                <a:hlinkClick r:id="rId7" tooltip="place"/>
              </a:rPr>
              <a:t>place</a:t>
            </a:r>
            <a:r>
              <a:rPr lang="en-US" sz="2800" b="1" dirty="0">
                <a:solidFill>
                  <a:srgbClr val="1D2A57"/>
                </a:solidFill>
                <a:latin typeface="Times New Roman" panose="02020603050405020304" pitchFamily="18" charset="0"/>
                <a:cs typeface="Times New Roman" panose="02020603050405020304" pitchFamily="18" charset="0"/>
              </a:rPr>
              <a:t>, often next to a </a:t>
            </a:r>
            <a:r>
              <a:rPr lang="en-US" sz="2800" b="1" dirty="0">
                <a:solidFill>
                  <a:srgbClr val="1D2A57"/>
                </a:solidFill>
                <a:latin typeface="Times New Roman" panose="02020603050405020304" pitchFamily="18" charset="0"/>
                <a:cs typeface="Times New Roman" panose="02020603050405020304" pitchFamily="18" charset="0"/>
                <a:hlinkClick r:id="rId8" tooltip="church"/>
              </a:rPr>
              <a:t>church</a:t>
            </a:r>
            <a:r>
              <a:rPr lang="en-US" sz="2800" b="1" dirty="0">
                <a:solidFill>
                  <a:srgbClr val="1D2A57"/>
                </a:solidFill>
                <a:latin typeface="Times New Roman" panose="02020603050405020304" pitchFamily="18" charset="0"/>
                <a:cs typeface="Times New Roman" panose="02020603050405020304" pitchFamily="18" charset="0"/>
              </a:rPr>
              <a:t>, where </a:t>
            </a:r>
            <a:r>
              <a:rPr lang="en-US" sz="2800" b="1" dirty="0">
                <a:solidFill>
                  <a:srgbClr val="1D2A57"/>
                </a:solidFill>
                <a:latin typeface="Times New Roman" panose="02020603050405020304" pitchFamily="18" charset="0"/>
                <a:cs typeface="Times New Roman" panose="02020603050405020304" pitchFamily="18" charset="0"/>
                <a:hlinkClick r:id="rId9" tooltip="dead"/>
              </a:rPr>
              <a:t>dead</a:t>
            </a:r>
            <a:r>
              <a:rPr lang="en-US" sz="2800" b="1" dirty="0">
                <a:solidFill>
                  <a:srgbClr val="1D2A57"/>
                </a:solidFill>
                <a:latin typeface="Times New Roman" panose="02020603050405020304" pitchFamily="18" charset="0"/>
                <a:cs typeface="Times New Roman" panose="02020603050405020304" pitchFamily="18" charset="0"/>
              </a:rPr>
              <a:t> </a:t>
            </a:r>
            <a:r>
              <a:rPr lang="en-US" sz="2800" b="1" dirty="0">
                <a:solidFill>
                  <a:srgbClr val="1D2A57"/>
                </a:solidFill>
                <a:latin typeface="Times New Roman" panose="02020603050405020304" pitchFamily="18" charset="0"/>
                <a:cs typeface="Times New Roman" panose="02020603050405020304" pitchFamily="18" charset="0"/>
                <a:hlinkClick r:id="rId10" tooltip="people"/>
              </a:rPr>
              <a:t>people</a:t>
            </a:r>
            <a:r>
              <a:rPr lang="en-US" sz="2800" b="1" dirty="0">
                <a:solidFill>
                  <a:srgbClr val="1D2A57"/>
                </a:solidFill>
                <a:latin typeface="Times New Roman" panose="02020603050405020304" pitchFamily="18" charset="0"/>
                <a:cs typeface="Times New Roman" panose="02020603050405020304" pitchFamily="18" charset="0"/>
              </a:rPr>
              <a:t> are </a:t>
            </a:r>
            <a:r>
              <a:rPr lang="en-US" sz="2800" b="1" dirty="0">
                <a:solidFill>
                  <a:srgbClr val="1D2A57"/>
                </a:solidFill>
                <a:latin typeface="Times New Roman" panose="02020603050405020304" pitchFamily="18" charset="0"/>
                <a:cs typeface="Times New Roman" panose="02020603050405020304" pitchFamily="18" charset="0"/>
                <a:hlinkClick r:id="rId11" tooltip="buried"/>
              </a:rPr>
              <a:t>buried</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wander</a:t>
            </a:r>
            <a:r>
              <a:rPr lang="en-US" sz="6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p:cNvSpPr/>
          <p:nvPr/>
        </p:nvSpPr>
        <p:spPr>
          <a:xfrm>
            <a:off x="487067" y="4084291"/>
            <a:ext cx="5010924" cy="830997"/>
          </a:xfrm>
          <a:prstGeom prst="rect">
            <a:avLst/>
          </a:prstGeom>
        </p:spPr>
        <p:txBody>
          <a:bodyPr wrap="square">
            <a:spAutoFit/>
          </a:bodyPr>
          <a:lstStyle/>
          <a:p>
            <a:pPr lvl="0" algn="ctr"/>
            <a:r>
              <a:rPr lang="en-US" sz="4800" dirty="0" err="1"/>
              <a:t>đi</a:t>
            </a:r>
            <a:r>
              <a:rPr lang="en-US" sz="4800" dirty="0"/>
              <a:t> lang thang</a:t>
            </a:r>
            <a:endParaRPr lang="en-US" sz="6600" dirty="0"/>
          </a:p>
        </p:txBody>
      </p:sp>
      <p:sp>
        <p:nvSpPr>
          <p:cNvPr id="2" name="Rectangle 1"/>
          <p:cNvSpPr/>
          <p:nvPr/>
        </p:nvSpPr>
        <p:spPr>
          <a:xfrm>
            <a:off x="1546645" y="3013501"/>
            <a:ext cx="3510862" cy="830997"/>
          </a:xfrm>
          <a:prstGeom prst="rect">
            <a:avLst/>
          </a:prstGeom>
        </p:spPr>
        <p:txBody>
          <a:bodyPr wrap="squar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wɒn.dər</a:t>
            </a:r>
            <a:r>
              <a:rPr lang="en-US" sz="4800" b="1" dirty="0">
                <a:solidFill>
                  <a:schemeClr val="accent5">
                    <a:lumMod val="50000"/>
                  </a:schemeClr>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CF549003-6D87-4629-99C0-958E11D8E87B}"/>
              </a:ext>
            </a:extLst>
          </p:cNvPr>
          <p:cNvPicPr>
            <a:picLocks noChangeAspect="1"/>
          </p:cNvPicPr>
          <p:nvPr/>
        </p:nvPicPr>
        <p:blipFill>
          <a:blip r:embed="rId5"/>
          <a:stretch>
            <a:fillRect/>
          </a:stretch>
        </p:blipFill>
        <p:spPr>
          <a:xfrm>
            <a:off x="6555275" y="1809880"/>
            <a:ext cx="4519092" cy="4548822"/>
          </a:xfrm>
          <a:prstGeom prst="rect">
            <a:avLst/>
          </a:prstGeom>
        </p:spPr>
      </p:pic>
      <p:pic>
        <p:nvPicPr>
          <p:cNvPr id="6" name="wander">
            <a:hlinkClick r:id="" action="ppaction://media"/>
            <a:extLst>
              <a:ext uri="{FF2B5EF4-FFF2-40B4-BE49-F238E27FC236}">
                <a16:creationId xmlns:a16="http://schemas.microsoft.com/office/drawing/2014/main" id="{E9209C6C-4F46-E921-311B-8AEB2C6626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3385" y="2006268"/>
            <a:ext cx="647569" cy="647569"/>
          </a:xfrm>
          <a:prstGeom prst="rect">
            <a:avLst/>
          </a:prstGeom>
        </p:spPr>
      </p:pic>
      <p:grpSp>
        <p:nvGrpSpPr>
          <p:cNvPr id="18" name="Group 17"/>
          <p:cNvGrpSpPr/>
          <p:nvPr/>
        </p:nvGrpSpPr>
        <p:grpSpPr>
          <a:xfrm>
            <a:off x="-1172" y="-7620"/>
            <a:ext cx="12192000" cy="976265"/>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3987205" y="147468"/>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09627" y="962981"/>
            <a:ext cx="6304504" cy="830997"/>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smtClean="0">
                <a:solidFill>
                  <a:srgbClr val="AD4F0F"/>
                </a:solidFill>
              </a:rPr>
              <a:t>- accompany </a:t>
            </a:r>
            <a:r>
              <a:rPr lang="en-US" sz="5500" b="1" dirty="0">
                <a:solidFill>
                  <a:srgbClr val="AD4F0F"/>
                </a:solidFill>
                <a:cs typeface="Calibri" panose="020F0502020204030204" pitchFamily="34" charset="0"/>
              </a:rPr>
              <a:t>(v)</a:t>
            </a:r>
          </a:p>
        </p:txBody>
      </p:sp>
      <p:sp>
        <p:nvSpPr>
          <p:cNvPr id="12" name="Rectangle 11"/>
          <p:cNvSpPr/>
          <p:nvPr/>
        </p:nvSpPr>
        <p:spPr>
          <a:xfrm>
            <a:off x="1358412" y="3073530"/>
            <a:ext cx="4050892" cy="830997"/>
          </a:xfrm>
          <a:prstGeom prst="rect">
            <a:avLst/>
          </a:prstGeom>
        </p:spPr>
        <p:txBody>
          <a:bodyPr wrap="square">
            <a:spAutoFit/>
          </a:bodyPr>
          <a:lstStyle/>
          <a:p>
            <a:pPr lvl="0" algn="ctr"/>
            <a:r>
              <a:rPr lang="en-US" sz="4800" b="1" dirty="0" err="1"/>
              <a:t>đồng</a:t>
            </a:r>
            <a:r>
              <a:rPr lang="en-US" sz="4800" b="1" dirty="0"/>
              <a:t> </a:t>
            </a:r>
            <a:r>
              <a:rPr lang="en-US" sz="4800" b="1" dirty="0" err="1"/>
              <a:t>hành</a:t>
            </a:r>
            <a:endParaRPr lang="en-US" sz="6600" b="1" dirty="0"/>
          </a:p>
        </p:txBody>
      </p:sp>
      <p:sp>
        <p:nvSpPr>
          <p:cNvPr id="2" name="Rectangle 1"/>
          <p:cNvSpPr/>
          <p:nvPr/>
        </p:nvSpPr>
        <p:spPr>
          <a:xfrm>
            <a:off x="1626005" y="1985382"/>
            <a:ext cx="3515706" cy="784830"/>
          </a:xfrm>
          <a:prstGeom prst="rect">
            <a:avLst/>
          </a:prstGeom>
        </p:spPr>
        <p:txBody>
          <a:bodyPr wrap="none">
            <a:spAutoFit/>
          </a:bodyPr>
          <a:lstStyle/>
          <a:p>
            <a:pPr algn="ctr"/>
            <a:r>
              <a:rPr lang="en-US" sz="4500" b="1" dirty="0">
                <a:solidFill>
                  <a:srgbClr val="0087B2"/>
                </a:solidFill>
              </a:rPr>
              <a:t>/əˈkʌm.pə.ni/</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400863E9-FFD2-C040-EE5B-349B8EE472DC}"/>
              </a:ext>
            </a:extLst>
          </p:cNvPr>
          <p:cNvPicPr>
            <a:picLocks noChangeAspect="1"/>
          </p:cNvPicPr>
          <p:nvPr/>
        </p:nvPicPr>
        <p:blipFill>
          <a:blip r:embed="rId5"/>
          <a:stretch>
            <a:fillRect/>
          </a:stretch>
        </p:blipFill>
        <p:spPr>
          <a:xfrm>
            <a:off x="8204853" y="1223356"/>
            <a:ext cx="3760192" cy="3889901"/>
          </a:xfrm>
          <a:prstGeom prst="rect">
            <a:avLst/>
          </a:prstGeom>
        </p:spPr>
      </p:pic>
      <p:pic>
        <p:nvPicPr>
          <p:cNvPr id="6" name="accom">
            <a:hlinkClick r:id="" action="ppaction://media"/>
            <a:extLst>
              <a:ext uri="{FF2B5EF4-FFF2-40B4-BE49-F238E27FC236}">
                <a16:creationId xmlns:a16="http://schemas.microsoft.com/office/drawing/2014/main" id="{AD29EEB8-0FE4-7967-7E03-475C8CBEC1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957" y="1261690"/>
            <a:ext cx="577230" cy="577230"/>
          </a:xfrm>
          <a:prstGeom prst="rect">
            <a:avLst/>
          </a:prstGeom>
        </p:spPr>
      </p:pic>
      <p:grpSp>
        <p:nvGrpSpPr>
          <p:cNvPr id="18" name="Group 17"/>
          <p:cNvGrpSpPr/>
          <p:nvPr/>
        </p:nvGrpSpPr>
        <p:grpSpPr>
          <a:xfrm>
            <a:off x="-1172" y="-7620"/>
            <a:ext cx="12192000" cy="976265"/>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3987205" y="147468"/>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605572" y="5729256"/>
            <a:ext cx="11650444" cy="461665"/>
          </a:xfrm>
          <a:prstGeom prst="rect">
            <a:avLst/>
          </a:prstGeom>
        </p:spPr>
        <p:txBody>
          <a:bodyPr wrap="square">
            <a:spAutoFit/>
          </a:bodyPr>
          <a:lstStyle/>
          <a:p>
            <a:pPr lvl="0">
              <a:defRPr/>
            </a:pPr>
            <a:r>
              <a:rPr lang="en-US" sz="2400" b="1" dirty="0">
                <a:solidFill>
                  <a:srgbClr val="1D2A57"/>
                </a:solidFill>
                <a:latin typeface="Arial" panose="020B0604020202020204" pitchFamily="34" charset="0"/>
              </a:rPr>
              <a:t>to go with someone or to be </a:t>
            </a:r>
            <a:r>
              <a:rPr lang="en-US" sz="2400" b="1" dirty="0">
                <a:solidFill>
                  <a:srgbClr val="1D2A57"/>
                </a:solidFill>
                <a:latin typeface="Arial" panose="020B0604020202020204" pitchFamily="34" charset="0"/>
                <a:hlinkClick r:id="rId7" tooltip="provided"/>
              </a:rPr>
              <a:t>provided</a:t>
            </a:r>
            <a:r>
              <a:rPr lang="en-US" sz="2400" b="1" dirty="0">
                <a:solidFill>
                  <a:srgbClr val="1D2A57"/>
                </a:solidFill>
                <a:latin typeface="Arial" panose="020B0604020202020204" pitchFamily="34" charset="0"/>
              </a:rPr>
              <a:t> or </a:t>
            </a:r>
            <a:r>
              <a:rPr lang="en-US" sz="2400" b="1" dirty="0">
                <a:solidFill>
                  <a:srgbClr val="1D2A57"/>
                </a:solidFill>
                <a:latin typeface="Arial" panose="020B0604020202020204" pitchFamily="34" charset="0"/>
                <a:hlinkClick r:id="rId8" tooltip="exist"/>
              </a:rPr>
              <a:t>exist</a:t>
            </a:r>
            <a:r>
              <a:rPr lang="en-US" sz="2400" b="1" dirty="0">
                <a:solidFill>
                  <a:srgbClr val="1D2A57"/>
                </a:solidFill>
                <a:latin typeface="Arial" panose="020B0604020202020204" pitchFamily="34" charset="0"/>
              </a:rPr>
              <a:t> at the same </a:t>
            </a:r>
            <a:r>
              <a:rPr lang="en-US" sz="2400" b="1" dirty="0">
                <a:solidFill>
                  <a:srgbClr val="1D2A57"/>
                </a:solidFill>
                <a:latin typeface="Arial" panose="020B0604020202020204" pitchFamily="34" charset="0"/>
                <a:hlinkClick r:id="rId9" tooltip="time"/>
              </a:rPr>
              <a:t>time</a:t>
            </a:r>
            <a:r>
              <a:rPr lang="en-US" sz="2400" b="1" dirty="0">
                <a:solidFill>
                  <a:srgbClr val="1D2A57"/>
                </a:solidFill>
                <a:latin typeface="Arial" panose="020B0604020202020204" pitchFamily="34" charset="0"/>
              </a:rPr>
              <a:t> as something</a:t>
            </a:r>
            <a:r>
              <a:rPr lang="en-US" sz="2400" b="1" dirty="0" smtClean="0">
                <a:solidFill>
                  <a:srgbClr val="1D2A57"/>
                </a:solidFill>
                <a:latin typeface="Arial" panose="020B0604020202020204" pitchFamily="34" charset="0"/>
              </a:rPr>
              <a:t>:</a:t>
            </a:r>
            <a:endParaRPr lang="en-US" sz="2400" dirty="0">
              <a:solidFill>
                <a:srgbClr val="F26648"/>
              </a:solidFill>
              <a:latin typeface="Source Sans Pro" panose="020B0503030403020204" pitchFamily="34" charset="0"/>
            </a:endParaRPr>
          </a:p>
        </p:txBody>
      </p:sp>
    </p:spTree>
    <p:extLst>
      <p:ext uri="{BB962C8B-B14F-4D97-AF65-F5344CB8AC3E}">
        <p14:creationId xmlns:p14="http://schemas.microsoft.com/office/powerpoint/2010/main" val="27155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95536033"/>
              </p:ext>
            </p:extLst>
          </p:nvPr>
        </p:nvGraphicFramePr>
        <p:xfrm>
          <a:off x="903102" y="1038381"/>
          <a:ext cx="10953135" cy="4307652"/>
        </p:xfrm>
        <a:graphic>
          <a:graphicData uri="http://schemas.openxmlformats.org/drawingml/2006/table">
            <a:tbl>
              <a:tblPr firstRow="1" bandRow="1">
                <a:tableStyleId>{5DA37D80-6434-44D0-A028-1B22A696006F}</a:tableStyleId>
              </a:tblPr>
              <a:tblGrid>
                <a:gridCol w="4299722">
                  <a:extLst>
                    <a:ext uri="{9D8B030D-6E8A-4147-A177-3AD203B41FA5}">
                      <a16:colId xmlns:a16="http://schemas.microsoft.com/office/drawing/2014/main" val="20000"/>
                    </a:ext>
                  </a:extLst>
                </a:gridCol>
                <a:gridCol w="3170082">
                  <a:extLst>
                    <a:ext uri="{9D8B030D-6E8A-4147-A177-3AD203B41FA5}">
                      <a16:colId xmlns:a16="http://schemas.microsoft.com/office/drawing/2014/main" val="20001"/>
                    </a:ext>
                  </a:extLst>
                </a:gridCol>
                <a:gridCol w="3483331">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graveyard (n)</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algn="ctr"/>
                      <a:r>
                        <a:rPr lang="en-US" sz="3200" b="1" dirty="0">
                          <a:solidFill>
                            <a:schemeClr val="accent5">
                              <a:lumMod val="50000"/>
                            </a:schemeClr>
                          </a:solidFill>
                        </a:rPr>
                        <a:t>/ˈ</a:t>
                      </a:r>
                      <a:r>
                        <a:rPr lang="en-US" sz="3200" b="1" dirty="0" err="1">
                          <a:solidFill>
                            <a:schemeClr val="accent5">
                              <a:lumMod val="50000"/>
                            </a:schemeClr>
                          </a:solidFill>
                        </a:rPr>
                        <a:t>ɡreɪv.jɑːd</a:t>
                      </a:r>
                      <a:r>
                        <a:rPr lang="en-US" sz="3200" b="1" dirty="0">
                          <a:solidFill>
                            <a:schemeClr val="accent5">
                              <a:lumMod val="50000"/>
                            </a:schemeClr>
                          </a:solidFill>
                        </a:rPr>
                        <a:t>/</a:t>
                      </a:r>
                    </a:p>
                  </a:txBody>
                  <a:tcPr marL="36195" marR="36195" marT="71755" marB="71755" anchor="ctr"/>
                </a:tc>
                <a:tc>
                  <a:txBody>
                    <a:bodyPr/>
                    <a:lstStyle/>
                    <a:p>
                      <a:pPr lvl="0" algn="ctr"/>
                      <a:r>
                        <a:rPr lang="it-IT" sz="3200" dirty="0"/>
                        <a:t>nghĩa địa</a:t>
                      </a:r>
                      <a:endParaRPr lang="en-US" sz="3200" dirty="0"/>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wander (v)</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nchor="ctr"/>
                </a:tc>
                <a:tc>
                  <a:txBody>
                    <a:bodyPr/>
                    <a:lstStyle/>
                    <a:p>
                      <a:pPr algn="ctr"/>
                      <a:r>
                        <a:rPr lang="en-US" sz="3200" b="1" dirty="0">
                          <a:solidFill>
                            <a:schemeClr val="accent5">
                              <a:lumMod val="50000"/>
                            </a:schemeClr>
                          </a:solidFill>
                        </a:rPr>
                        <a:t>/ˈ</a:t>
                      </a:r>
                      <a:r>
                        <a:rPr lang="en-US" sz="3200" b="1" dirty="0" err="1">
                          <a:solidFill>
                            <a:schemeClr val="accent5">
                              <a:lumMod val="50000"/>
                            </a:schemeClr>
                          </a:solidFill>
                        </a:rPr>
                        <a:t>wɒn.dər</a:t>
                      </a:r>
                      <a:r>
                        <a:rPr lang="en-US" sz="3200" b="1" dirty="0">
                          <a:solidFill>
                            <a:schemeClr val="accent5">
                              <a:lumMod val="50000"/>
                            </a:schemeClr>
                          </a:solidFill>
                        </a:rPr>
                        <a:t>/</a:t>
                      </a:r>
                    </a:p>
                  </a:txBody>
                  <a:tcPr marL="36195" marR="36195" marT="71755" marB="71755" anchor="ctr"/>
                </a:tc>
                <a:tc>
                  <a:txBody>
                    <a:bodyPr/>
                    <a:lstStyle/>
                    <a:p>
                      <a:pPr lvl="0" algn="ctr"/>
                      <a:r>
                        <a:rPr lang="en-US" sz="3200" dirty="0" err="1"/>
                        <a:t>đi</a:t>
                      </a:r>
                      <a:r>
                        <a:rPr lang="en-US" sz="3200" dirty="0"/>
                        <a:t> lang thang</a:t>
                      </a:r>
                      <a:endParaRPr lang="en-US" sz="4400" dirty="0"/>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accompany (v)</a:t>
                      </a:r>
                    </a:p>
                    <a:p>
                      <a:pPr marL="144145" marR="0" indent="-144145">
                        <a:lnSpc>
                          <a:spcPct val="107000"/>
                        </a:lnSpc>
                        <a:spcBef>
                          <a:spcPts val="0"/>
                        </a:spcBef>
                        <a:spcAft>
                          <a:spcPts val="0"/>
                        </a:spcAft>
                      </a:pPr>
                      <a:endPar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3200" b="1" dirty="0">
                          <a:solidFill>
                            <a:schemeClr val="accent5">
                              <a:lumMod val="50000"/>
                            </a:schemeClr>
                          </a:solidFill>
                        </a:rPr>
                        <a:t>/əˈkʌm.pə.ni/</a:t>
                      </a:r>
                    </a:p>
                  </a:txBody>
                  <a:tcPr marL="36195" marR="36195" marT="71755" marB="71755" anchor="ctr"/>
                </a:tc>
                <a:tc>
                  <a:txBody>
                    <a:bodyPr/>
                    <a:lstStyle/>
                    <a:p>
                      <a:pPr lvl="0" algn="ctr"/>
                      <a:r>
                        <a:rPr lang="en-US" sz="3200" dirty="0" err="1"/>
                        <a:t>đồng</a:t>
                      </a:r>
                      <a:r>
                        <a:rPr lang="en-US" sz="3200" dirty="0"/>
                        <a:t> </a:t>
                      </a:r>
                      <a:r>
                        <a:rPr lang="en-US" sz="3200" dirty="0" err="1"/>
                        <a:t>hành</a:t>
                      </a:r>
                      <a:endParaRPr lang="en-US" sz="4400" dirty="0"/>
                    </a:p>
                  </a:txBody>
                  <a:tcPr marL="36195" marR="36195" marT="71755" marB="71755" anchor="ctr"/>
                </a:tc>
                <a:extLst>
                  <a:ext uri="{0D108BD9-81ED-4DB2-BD59-A6C34878D82A}">
                    <a16:rowId xmlns:a16="http://schemas.microsoft.com/office/drawing/2014/main" val="426221227"/>
                  </a:ext>
                </a:extLst>
              </a:tr>
            </a:tbl>
          </a:graphicData>
        </a:graphic>
      </p:graphicFrame>
      <p:sp>
        <p:nvSpPr>
          <p:cNvPr id="2" name="Rectangle 1">
            <a:extLst>
              <a:ext uri="{FF2B5EF4-FFF2-40B4-BE49-F238E27FC236}">
                <a16:creationId xmlns:a16="http://schemas.microsoft.com/office/drawing/2014/main" id="{18C82233-DA17-2891-873A-3864E6933164}"/>
              </a:ext>
            </a:extLst>
          </p:cNvPr>
          <p:cNvSpPr/>
          <p:nvPr/>
        </p:nvSpPr>
        <p:spPr>
          <a:xfrm>
            <a:off x="8474573" y="2236015"/>
            <a:ext cx="2848303" cy="641132"/>
          </a:xfrm>
          <a:prstGeom prst="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008C56A-9253-94FC-1836-DFEDEC8565D8}"/>
              </a:ext>
            </a:extLst>
          </p:cNvPr>
          <p:cNvSpPr/>
          <p:nvPr/>
        </p:nvSpPr>
        <p:spPr>
          <a:xfrm>
            <a:off x="8836370" y="4508306"/>
            <a:ext cx="2848303" cy="641132"/>
          </a:xfrm>
          <a:prstGeom prst="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39F76D0-0FAC-01A3-0876-A4B17171BC7B}"/>
              </a:ext>
            </a:extLst>
          </p:cNvPr>
          <p:cNvSpPr/>
          <p:nvPr/>
        </p:nvSpPr>
        <p:spPr>
          <a:xfrm>
            <a:off x="8474573" y="3126747"/>
            <a:ext cx="2963916" cy="94593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ve">
            <a:hlinkClick r:id="" action="ppaction://media"/>
            <a:extLst>
              <a:ext uri="{FF2B5EF4-FFF2-40B4-BE49-F238E27FC236}">
                <a16:creationId xmlns:a16="http://schemas.microsoft.com/office/drawing/2014/main" id="{4EDEF7F2-9C4C-35EC-7718-BA018B9919E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69741" y="2098894"/>
            <a:ext cx="487363" cy="487363"/>
          </a:xfrm>
          <a:prstGeom prst="rect">
            <a:avLst/>
          </a:prstGeom>
        </p:spPr>
      </p:pic>
      <p:pic>
        <p:nvPicPr>
          <p:cNvPr id="13" name="accom">
            <a:hlinkClick r:id="" action="ppaction://media"/>
            <a:extLst>
              <a:ext uri="{FF2B5EF4-FFF2-40B4-BE49-F238E27FC236}">
                <a16:creationId xmlns:a16="http://schemas.microsoft.com/office/drawing/2014/main" id="{BBE22DEE-D8FE-D36C-D55F-0A83918E6CC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45121" y="4341509"/>
            <a:ext cx="487363" cy="487363"/>
          </a:xfrm>
          <a:prstGeom prst="rect">
            <a:avLst/>
          </a:prstGeom>
        </p:spPr>
      </p:pic>
      <p:pic>
        <p:nvPicPr>
          <p:cNvPr id="14" name="wander">
            <a:hlinkClick r:id="" action="ppaction://media"/>
            <a:extLst>
              <a:ext uri="{FF2B5EF4-FFF2-40B4-BE49-F238E27FC236}">
                <a16:creationId xmlns:a16="http://schemas.microsoft.com/office/drawing/2014/main" id="{C174BBBE-5BB8-A9CC-85B7-84F735437EC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45122" y="3117523"/>
            <a:ext cx="487363" cy="487363"/>
          </a:xfrm>
          <a:prstGeom prst="rect">
            <a:avLst/>
          </a:prstGeom>
        </p:spPr>
      </p:pic>
      <p:grpSp>
        <p:nvGrpSpPr>
          <p:cNvPr id="15" name="Group 14"/>
          <p:cNvGrpSpPr/>
          <p:nvPr/>
        </p:nvGrpSpPr>
        <p:grpSpPr>
          <a:xfrm>
            <a:off x="-1172" y="-7620"/>
            <a:ext cx="12192000" cy="976265"/>
            <a:chOff x="7620" y="-7620"/>
            <a:chExt cx="12192000" cy="1083309"/>
          </a:xfrm>
          <a:solidFill>
            <a:srgbClr val="6D9FB1"/>
          </a:solidFill>
        </p:grpSpPr>
        <p:sp>
          <p:nvSpPr>
            <p:cNvPr id="16" name="Round Single Corner Rectangle 1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3987205" y="147468"/>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2"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1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7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13"/>
                </p:tgtEl>
              </p:cMediaNode>
            </p:audio>
            <p:audio>
              <p:cMediaNode vol="80000">
                <p:cTn id="29" fill="hold" display="0">
                  <p:stCondLst>
                    <p:cond delay="indefinite"/>
                  </p:stCondLst>
                  <p:endCondLst>
                    <p:cond evt="onStopAudio" delay="0">
                      <p:tgtEl>
                        <p:sldTgt/>
                      </p:tgtEl>
                    </p:cond>
                  </p:endCondLst>
                </p:cTn>
                <p:tgtEl>
                  <p:spTgt spid="14"/>
                </p:tgtEl>
              </p:cMediaNode>
            </p:audio>
          </p:childTnLst>
        </p:cTn>
      </p:par>
    </p:tnLst>
    <p:bldLst>
      <p:bldP spid="2"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68584" y="234243"/>
            <a:ext cx="3657894" cy="715581"/>
          </a:xfrm>
          <a:prstGeom prst="rect">
            <a:avLst/>
          </a:prstGeom>
          <a:solidFill>
            <a:schemeClr val="accent4">
              <a:lumMod val="20000"/>
              <a:lumOff val="80000"/>
            </a:schemeClr>
          </a:solid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smtClean="0">
                <a:solidFill>
                  <a:srgbClr val="0070C0"/>
                </a:solidFill>
                <a:effectLst>
                  <a:glow rad="88900">
                    <a:schemeClr val="bg1"/>
                  </a:glow>
                </a:effectLst>
                <a:latin typeface="Algerian" panose="04020705040A02060702" pitchFamily="82" charset="0"/>
                <a:cs typeface="Arial" panose="020B0604020202020204" pitchFamily="34" charset="0"/>
              </a:rPr>
              <a:t>listening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6" name="Picture 46" descr="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7225" y="5474724"/>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443065" y="1769806"/>
            <a:ext cx="2744315" cy="2635045"/>
          </a:xfrm>
          <a:prstGeom prst="rect">
            <a:avLst/>
          </a:prstGeom>
        </p:spPr>
      </p:pic>
      <p:pic>
        <p:nvPicPr>
          <p:cNvPr id="8" name="Picture 7"/>
          <p:cNvPicPr>
            <a:picLocks noChangeAspect="1"/>
          </p:cNvPicPr>
          <p:nvPr/>
        </p:nvPicPr>
        <p:blipFill>
          <a:blip r:embed="rId4"/>
          <a:stretch>
            <a:fillRect/>
          </a:stretch>
        </p:blipFill>
        <p:spPr>
          <a:xfrm>
            <a:off x="10867400" y="85936"/>
            <a:ext cx="1152837" cy="981817"/>
          </a:xfrm>
          <a:prstGeom prst="rect">
            <a:avLst/>
          </a:prstGeom>
        </p:spPr>
      </p:pic>
      <p:pic>
        <p:nvPicPr>
          <p:cNvPr id="9" name="Picture 8"/>
          <p:cNvPicPr>
            <a:picLocks noChangeAspect="1"/>
          </p:cNvPicPr>
          <p:nvPr/>
        </p:nvPicPr>
        <p:blipFill>
          <a:blip r:embed="rId5"/>
          <a:stretch>
            <a:fillRect/>
          </a:stretch>
        </p:blipFill>
        <p:spPr>
          <a:xfrm>
            <a:off x="244577" y="138694"/>
            <a:ext cx="876300" cy="876300"/>
          </a:xfrm>
          <a:prstGeom prst="rect">
            <a:avLst/>
          </a:prstGeom>
        </p:spPr>
      </p:pic>
    </p:spTree>
    <p:extLst>
      <p:ext uri="{BB962C8B-B14F-4D97-AF65-F5344CB8AC3E}">
        <p14:creationId xmlns:p14="http://schemas.microsoft.com/office/powerpoint/2010/main" val="1952323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19"/>
            <a:ext cx="12192000" cy="987192"/>
            <a:chOff x="7620" y="-7620"/>
            <a:chExt cx="12192000" cy="1083309"/>
          </a:xfrm>
          <a:solidFill>
            <a:srgbClr val="6D9FB1"/>
          </a:soli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9940" y="1111253"/>
            <a:ext cx="10536999" cy="507831"/>
          </a:xfrm>
          <a:prstGeom prst="rect">
            <a:avLst/>
          </a:prstGeom>
          <a:noFill/>
          <a:effectLst/>
        </p:spPr>
        <p:txBody>
          <a:bodyPr wrap="square" rtlCol="0">
            <a:spAutoFit/>
          </a:bodyPr>
          <a:lstStyle/>
          <a:p>
            <a:r>
              <a:rPr lang="en-US" sz="2700" b="1" dirty="0"/>
              <a:t>Work in pairs. Discuss if these statements are true.</a:t>
            </a:r>
            <a:endParaRPr lang="en-US" sz="27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64549" y="111437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17334" y="1011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280953" y="155052"/>
            <a:ext cx="4132696"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I. 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233662" y="5016395"/>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515852" y="4993948"/>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238899" y="3902744"/>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487067" y="3904809"/>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826328" y="1769366"/>
            <a:ext cx="10536999" cy="1708160"/>
          </a:xfrm>
          <a:prstGeom prst="rect">
            <a:avLst/>
          </a:prstGeom>
          <a:noFill/>
        </p:spPr>
        <p:txBody>
          <a:bodyPr wrap="square">
            <a:spAutoFit/>
          </a:bodyPr>
          <a:lstStyle/>
          <a:p>
            <a:r>
              <a:rPr lang="en-US" sz="3500" dirty="0">
                <a:solidFill>
                  <a:srgbClr val="F16649"/>
                </a:solidFill>
              </a:rPr>
              <a:t>1. </a:t>
            </a:r>
            <a:r>
              <a:rPr lang="en-US" sz="3500" dirty="0"/>
              <a:t>The </a:t>
            </a:r>
            <a:r>
              <a:rPr lang="en-US" sz="3500" dirty="0" err="1"/>
              <a:t>Brontes</a:t>
            </a:r>
            <a:r>
              <a:rPr lang="en-US" sz="3500" dirty="0"/>
              <a:t> is a family of world-famous writers.</a:t>
            </a:r>
          </a:p>
          <a:p>
            <a:r>
              <a:rPr lang="en-US" sz="3500" dirty="0">
                <a:solidFill>
                  <a:srgbClr val="F16649"/>
                </a:solidFill>
              </a:rPr>
              <a:t>2. </a:t>
            </a:r>
            <a:r>
              <a:rPr lang="en-US" sz="3500" dirty="0"/>
              <a:t>Together, the three sisters wrote Jane Eyre.</a:t>
            </a:r>
          </a:p>
          <a:p>
            <a:r>
              <a:rPr lang="en-US" sz="3500" dirty="0">
                <a:solidFill>
                  <a:srgbClr val="F16649"/>
                </a:solidFill>
              </a:rPr>
              <a:t>3. </a:t>
            </a:r>
            <a:r>
              <a:rPr lang="en-US" sz="3500" dirty="0"/>
              <a:t>You can read some of their novels in Vietnamese.</a:t>
            </a:r>
            <a:endParaRPr lang="en-US" sz="3500" dirty="0">
              <a:effectLst/>
            </a:endParaRPr>
          </a:p>
        </p:txBody>
      </p:sp>
      <p:pic>
        <p:nvPicPr>
          <p:cNvPr id="8" name="Picture 7">
            <a:extLst>
              <a:ext uri="{FF2B5EF4-FFF2-40B4-BE49-F238E27FC236}">
                <a16:creationId xmlns:a16="http://schemas.microsoft.com/office/drawing/2014/main" id="{E5C0911F-1649-4C64-478C-0FA3ED59B173}"/>
              </a:ext>
            </a:extLst>
          </p:cNvPr>
          <p:cNvPicPr>
            <a:picLocks noChangeAspect="1"/>
          </p:cNvPicPr>
          <p:nvPr/>
        </p:nvPicPr>
        <p:blipFill>
          <a:blip r:embed="rId6"/>
          <a:stretch>
            <a:fillRect/>
          </a:stretch>
        </p:blipFill>
        <p:spPr>
          <a:xfrm>
            <a:off x="6483591" y="3627632"/>
            <a:ext cx="4873348" cy="3048406"/>
          </a:xfrm>
          <a:prstGeom prst="rect">
            <a:avLst/>
          </a:prstGeom>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656" y="82811"/>
            <a:ext cx="11060411" cy="923330"/>
          </a:xfrm>
          <a:prstGeom prst="rect">
            <a:avLst/>
          </a:prstGeom>
          <a:noFill/>
          <a:effectLst/>
        </p:spPr>
        <p:txBody>
          <a:bodyPr wrap="square" rtlCol="0">
            <a:spAutoFit/>
          </a:bodyPr>
          <a:lstStyle/>
          <a:p>
            <a:r>
              <a:rPr lang="en-US" sz="2700" b="1" dirty="0">
                <a:effectLst>
                  <a:glow rad="88900">
                    <a:schemeClr val="bg1"/>
                  </a:glow>
                </a:effectLst>
                <a:cs typeface="Arial" panose="020B0604020202020204" pitchFamily="34" charset="0"/>
              </a:rPr>
              <a:t>A tour guide is announcing the schedule for a one-day trip to the home of the </a:t>
            </a:r>
            <a:r>
              <a:rPr lang="en-US" sz="2700" b="1" dirty="0" err="1">
                <a:effectLst>
                  <a:glow rad="88900">
                    <a:schemeClr val="bg1"/>
                  </a:glow>
                </a:effectLst>
                <a:cs typeface="Arial" panose="020B0604020202020204" pitchFamily="34" charset="0"/>
              </a:rPr>
              <a:t>Brontes</a:t>
            </a:r>
            <a:r>
              <a:rPr lang="en-US" sz="2700" b="1" dirty="0">
                <a:effectLst>
                  <a:glow rad="88900">
                    <a:schemeClr val="bg1"/>
                  </a:glow>
                </a:effectLst>
                <a:cs typeface="Arial" panose="020B0604020202020204" pitchFamily="34" charset="0"/>
              </a:rPr>
              <a:t>. Listen and complete the missing information.</a:t>
            </a:r>
          </a:p>
        </p:txBody>
      </p:sp>
      <p:sp>
        <p:nvSpPr>
          <p:cNvPr id="16" name="Rounded Rectangle 15"/>
          <p:cNvSpPr/>
          <p:nvPr/>
        </p:nvSpPr>
        <p:spPr>
          <a:xfrm>
            <a:off x="325855" y="2470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78640" y="1443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a:extLst>
              <a:ext uri="{FF2B5EF4-FFF2-40B4-BE49-F238E27FC236}">
                <a16:creationId xmlns:a16="http://schemas.microsoft.com/office/drawing/2014/main" id="{2D471238-7EC5-2462-AAC0-F5090CD2C7D1}"/>
              </a:ext>
            </a:extLst>
          </p:cNvPr>
          <p:cNvGraphicFramePr>
            <a:graphicFrameLocks noGrp="1"/>
          </p:cNvGraphicFramePr>
          <p:nvPr>
            <p:extLst>
              <p:ext uri="{D42A27DB-BD31-4B8C-83A1-F6EECF244321}">
                <p14:modId xmlns:p14="http://schemas.microsoft.com/office/powerpoint/2010/main" val="1010952202"/>
              </p:ext>
            </p:extLst>
          </p:nvPr>
        </p:nvGraphicFramePr>
        <p:xfrm>
          <a:off x="127888" y="1108781"/>
          <a:ext cx="11866179" cy="5008212"/>
        </p:xfrm>
        <a:graphic>
          <a:graphicData uri="http://schemas.openxmlformats.org/drawingml/2006/table">
            <a:tbl>
              <a:tblPr firstRow="1" bandRow="1">
                <a:tableStyleId>{5DA37D80-6434-44D0-A028-1B22A696006F}</a:tableStyleId>
              </a:tblPr>
              <a:tblGrid>
                <a:gridCol w="4798808">
                  <a:extLst>
                    <a:ext uri="{9D8B030D-6E8A-4147-A177-3AD203B41FA5}">
                      <a16:colId xmlns:a16="http://schemas.microsoft.com/office/drawing/2014/main" val="2216256857"/>
                    </a:ext>
                  </a:extLst>
                </a:gridCol>
                <a:gridCol w="7067371">
                  <a:extLst>
                    <a:ext uri="{9D8B030D-6E8A-4147-A177-3AD203B41FA5}">
                      <a16:colId xmlns:a16="http://schemas.microsoft.com/office/drawing/2014/main" val="1776762545"/>
                    </a:ext>
                  </a:extLst>
                </a:gridCol>
              </a:tblGrid>
              <a:tr h="940959">
                <a:tc gridSpan="2">
                  <a:txBody>
                    <a:bodyPr/>
                    <a:lstStyle/>
                    <a:p>
                      <a:pPr algn="ctr"/>
                      <a:r>
                        <a:rPr lang="en-US" sz="3000" b="1" dirty="0">
                          <a:solidFill>
                            <a:srgbClr val="0070C0"/>
                          </a:solidFill>
                        </a:rPr>
                        <a:t>DAY TRIP</a:t>
                      </a:r>
                    </a:p>
                    <a:p>
                      <a:pPr algn="ctr"/>
                      <a:r>
                        <a:rPr lang="en-US" sz="3000" b="1" dirty="0">
                          <a:solidFill>
                            <a:srgbClr val="0070C0"/>
                          </a:solidFill>
                        </a:rPr>
                        <a:t>Haworth and the </a:t>
                      </a:r>
                      <a:r>
                        <a:rPr lang="en-US" sz="3000" b="1" dirty="0" err="1">
                          <a:solidFill>
                            <a:srgbClr val="0070C0"/>
                          </a:solidFill>
                        </a:rPr>
                        <a:t>Brontes</a:t>
                      </a:r>
                      <a:endParaRPr lang="en-US" sz="3000" b="1" dirty="0">
                        <a:solidFill>
                          <a:srgbClr val="0070C0"/>
                        </a:solidFill>
                      </a:endParaRPr>
                    </a:p>
                  </a:txBody>
                  <a:tcPr anchor="ctr"/>
                </a:tc>
                <a:tc hMerge="1">
                  <a:txBody>
                    <a:bodyPr/>
                    <a:lstStyle/>
                    <a:p>
                      <a:endParaRPr dirty="0"/>
                    </a:p>
                  </a:txBody>
                  <a:tcPr anchor="ctr"/>
                </a:tc>
                <a:extLst>
                  <a:ext uri="{0D108BD9-81ED-4DB2-BD59-A6C34878D82A}">
                    <a16:rowId xmlns:a16="http://schemas.microsoft.com/office/drawing/2014/main" val="379866304"/>
                  </a:ext>
                </a:extLst>
              </a:tr>
              <a:tr h="608461">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Trip will take:</a:t>
                      </a:r>
                    </a:p>
                  </a:txBody>
                  <a:tcPr marL="71755" marR="71755" marT="71755" marB="71755" anchor="ctr"/>
                </a:tc>
                <a:tc>
                  <a:txBody>
                    <a:bodyPr/>
                    <a:lstStyle/>
                    <a:p>
                      <a:pPr algn="l"/>
                      <a:r>
                        <a:rPr lang="en-US" sz="3000" dirty="0"/>
                        <a:t>(1) ___________ hours</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1481348726"/>
                  </a:ext>
                </a:extLst>
              </a:tr>
              <a:tr h="608461">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Jane Eyre:</a:t>
                      </a:r>
                    </a:p>
                  </a:txBody>
                  <a:tcPr marL="71755" marR="71755" marT="71755" marB="71755" anchor="ctr"/>
                </a:tc>
                <a:tc>
                  <a:txBody>
                    <a:bodyPr/>
                    <a:lstStyle/>
                    <a:p>
                      <a:pPr algn="l"/>
                      <a:r>
                        <a:rPr lang="en-US" sz="3000" dirty="0"/>
                        <a:t>(2) a _______________ book</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4237719929"/>
                  </a:ext>
                </a:extLst>
              </a:tr>
              <a:tr h="608461">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Haworth, we see:</a:t>
                      </a:r>
                    </a:p>
                  </a:txBody>
                  <a:tcPr marL="71755" marR="71755" marT="71755" marB="71755" anchor="ctr"/>
                </a:tc>
                <a:tc>
                  <a:txBody>
                    <a:bodyPr/>
                    <a:lstStyle/>
                    <a:p>
                      <a:pPr algn="l"/>
                      <a:r>
                        <a:rPr lang="en-US" sz="3000" dirty="0"/>
                        <a:t>the </a:t>
                      </a:r>
                      <a:r>
                        <a:rPr lang="en-US" sz="3000" dirty="0" err="1"/>
                        <a:t>Brontes</a:t>
                      </a:r>
                      <a:r>
                        <a:rPr lang="en-US" sz="3000" dirty="0"/>
                        <a:t>’ house, school, and (3) ________ </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4104232036"/>
                  </a:ext>
                </a:extLst>
              </a:tr>
              <a:tr h="608461">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tour includes</a:t>
                      </a:r>
                    </a:p>
                  </a:txBody>
                  <a:tcPr marL="71755" marR="71755" marT="71755" marB="71755" anchor="ctr"/>
                </a:tc>
                <a:tc>
                  <a:txBody>
                    <a:bodyPr/>
                    <a:lstStyle/>
                    <a:p>
                      <a:pPr algn="l"/>
                      <a:r>
                        <a:rPr lang="en-US" sz="3000" dirty="0"/>
                        <a:t>(4) ___________ ticket to the house</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3051956844"/>
                  </a:ext>
                </a:extLst>
              </a:tr>
              <a:tr h="735758">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3000" b="0"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Brontes</a:t>
                      </a:r>
                      <a:r>
                        <a:rPr lang="en-US" sz="30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lived in Haworth:</a:t>
                      </a:r>
                    </a:p>
                  </a:txBody>
                  <a:tcPr marL="71755" marR="71755" marT="71755" marB="71755" anchor="ctr"/>
                </a:tc>
                <a:tc>
                  <a:txBody>
                    <a:bodyPr/>
                    <a:lstStyle/>
                    <a:p>
                      <a:pPr algn="l"/>
                      <a:r>
                        <a:rPr lang="en-US" sz="3000" dirty="0"/>
                        <a:t>(5) ___________ years ago</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349965839"/>
                  </a:ext>
                </a:extLst>
              </a:tr>
              <a:tr h="735758">
                <a:tc>
                  <a:txBody>
                    <a:bodyPr/>
                    <a:lstStyle/>
                    <a:p>
                      <a:pPr marL="144145" marR="0" indent="-144145" algn="l">
                        <a:lnSpc>
                          <a:spcPct val="107000"/>
                        </a:lnSpc>
                        <a:spcBef>
                          <a:spcPts val="0"/>
                        </a:spcBef>
                        <a:spcAft>
                          <a:spcPts val="0"/>
                        </a:spcAft>
                      </a:pPr>
                      <a:r>
                        <a:rPr lang="en-US" sz="30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main street of the village:</a:t>
                      </a:r>
                    </a:p>
                  </a:txBody>
                  <a:tcPr marL="71755" marR="71755" marT="71755" marB="71755" anchor="ctr"/>
                </a:tc>
                <a:tc>
                  <a:txBody>
                    <a:bodyPr/>
                    <a:lstStyle/>
                    <a:p>
                      <a:pPr algn="l"/>
                      <a:r>
                        <a:rPr lang="en-US" sz="3000" dirty="0"/>
                        <a:t>has witnessed little (6) ___________</a:t>
                      </a:r>
                      <a:endParaRPr lang="en-US" sz="30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4116272769"/>
                  </a:ext>
                </a:extLst>
              </a:tr>
            </a:tbl>
          </a:graphicData>
        </a:graphic>
      </p:graphicFrame>
      <p:sp>
        <p:nvSpPr>
          <p:cNvPr id="6" name="Rectangle 5">
            <a:extLst>
              <a:ext uri="{FF2B5EF4-FFF2-40B4-BE49-F238E27FC236}">
                <a16:creationId xmlns:a16="http://schemas.microsoft.com/office/drawing/2014/main" id="{3C78C0D2-4CC5-585F-27E4-7EAAD69E9A37}"/>
              </a:ext>
            </a:extLst>
          </p:cNvPr>
          <p:cNvSpPr/>
          <p:nvPr/>
        </p:nvSpPr>
        <p:spPr>
          <a:xfrm>
            <a:off x="5702779" y="2062617"/>
            <a:ext cx="1420582"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9 / nine</a:t>
            </a:r>
          </a:p>
        </p:txBody>
      </p:sp>
      <p:sp>
        <p:nvSpPr>
          <p:cNvPr id="14" name="TextBox 13">
            <a:extLst>
              <a:ext uri="{FF2B5EF4-FFF2-40B4-BE49-F238E27FC236}">
                <a16:creationId xmlns:a16="http://schemas.microsoft.com/office/drawing/2014/main" id="{BD07D40E-0C4C-2B55-FDAC-7D04D254F7C0}"/>
              </a:ext>
            </a:extLst>
          </p:cNvPr>
          <p:cNvSpPr txBox="1"/>
          <p:nvPr/>
        </p:nvSpPr>
        <p:spPr>
          <a:xfrm>
            <a:off x="6717874" y="2062617"/>
            <a:ext cx="184731" cy="369332"/>
          </a:xfrm>
          <a:prstGeom prst="rect">
            <a:avLst/>
          </a:prstGeom>
          <a:noFill/>
        </p:spPr>
        <p:txBody>
          <a:bodyPr wrap="none" rtlCol="0">
            <a:spAutoFit/>
          </a:bodyPr>
          <a:lstStyle/>
          <a:p>
            <a:endParaRPr lang="en-US" dirty="0"/>
          </a:p>
        </p:txBody>
      </p:sp>
      <p:sp>
        <p:nvSpPr>
          <p:cNvPr id="18" name="Rectangle 17">
            <a:extLst>
              <a:ext uri="{FF2B5EF4-FFF2-40B4-BE49-F238E27FC236}">
                <a16:creationId xmlns:a16="http://schemas.microsoft.com/office/drawing/2014/main" id="{85A0FD09-1EC8-3233-D7B7-AE79F839EEBA}"/>
              </a:ext>
            </a:extLst>
          </p:cNvPr>
          <p:cNvSpPr/>
          <p:nvPr/>
        </p:nvSpPr>
        <p:spPr>
          <a:xfrm>
            <a:off x="10270628" y="3356564"/>
            <a:ext cx="1839414"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graveyard </a:t>
            </a:r>
          </a:p>
        </p:txBody>
      </p:sp>
      <p:sp>
        <p:nvSpPr>
          <p:cNvPr id="19" name="Rectangle 18">
            <a:extLst>
              <a:ext uri="{FF2B5EF4-FFF2-40B4-BE49-F238E27FC236}">
                <a16:creationId xmlns:a16="http://schemas.microsoft.com/office/drawing/2014/main" id="{5CDB50A0-4A5F-9D3A-32A5-4D2C0E871244}"/>
              </a:ext>
            </a:extLst>
          </p:cNvPr>
          <p:cNvSpPr/>
          <p:nvPr/>
        </p:nvSpPr>
        <p:spPr>
          <a:xfrm>
            <a:off x="5616633" y="4005755"/>
            <a:ext cx="1592873"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entrance</a:t>
            </a:r>
          </a:p>
        </p:txBody>
      </p:sp>
      <p:sp>
        <p:nvSpPr>
          <p:cNvPr id="20" name="Rectangle 19">
            <a:extLst>
              <a:ext uri="{FF2B5EF4-FFF2-40B4-BE49-F238E27FC236}">
                <a16:creationId xmlns:a16="http://schemas.microsoft.com/office/drawing/2014/main" id="{DDD80C3E-64B9-807D-CC4A-398C37F76427}"/>
              </a:ext>
            </a:extLst>
          </p:cNvPr>
          <p:cNvSpPr/>
          <p:nvPr/>
        </p:nvSpPr>
        <p:spPr>
          <a:xfrm>
            <a:off x="5952312" y="4651114"/>
            <a:ext cx="857927"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150 </a:t>
            </a:r>
          </a:p>
        </p:txBody>
      </p:sp>
      <p:sp>
        <p:nvSpPr>
          <p:cNvPr id="21" name="Rectangle 20">
            <a:extLst>
              <a:ext uri="{FF2B5EF4-FFF2-40B4-BE49-F238E27FC236}">
                <a16:creationId xmlns:a16="http://schemas.microsoft.com/office/drawing/2014/main" id="{3DFC60C1-022F-B69A-B43A-05C567225E68}"/>
              </a:ext>
            </a:extLst>
          </p:cNvPr>
          <p:cNvSpPr/>
          <p:nvPr/>
        </p:nvSpPr>
        <p:spPr>
          <a:xfrm>
            <a:off x="8705270" y="5414727"/>
            <a:ext cx="1196289"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hardly</a:t>
            </a:r>
          </a:p>
        </p:txBody>
      </p:sp>
      <p:sp>
        <p:nvSpPr>
          <p:cNvPr id="22" name="Rectangle 21">
            <a:extLst>
              <a:ext uri="{FF2B5EF4-FFF2-40B4-BE49-F238E27FC236}">
                <a16:creationId xmlns:a16="http://schemas.microsoft.com/office/drawing/2014/main" id="{91E0F4CD-3E8C-6A66-70BB-26FA8C493BA7}"/>
              </a:ext>
            </a:extLst>
          </p:cNvPr>
          <p:cNvSpPr/>
          <p:nvPr/>
        </p:nvSpPr>
        <p:spPr>
          <a:xfrm>
            <a:off x="5872762" y="2707976"/>
            <a:ext cx="2501198" cy="553998"/>
          </a:xfrm>
          <a:prstGeom prst="rect">
            <a:avLst/>
          </a:prstGeom>
          <a:solidFill>
            <a:schemeClr val="bg1"/>
          </a:solidFill>
          <a:ln>
            <a:noFill/>
          </a:ln>
        </p:spPr>
        <p:txBody>
          <a:bodyPr wrap="none" lIns="91440" tIns="45720" rIns="91440" bIns="45720">
            <a:spAutoFit/>
          </a:bodyPr>
          <a:lstStyle/>
          <a:p>
            <a:pPr algn="ctr"/>
            <a:r>
              <a:rPr lang="en-US" sz="30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world-famous </a:t>
            </a:r>
          </a:p>
        </p:txBody>
      </p:sp>
      <p:pic>
        <p:nvPicPr>
          <p:cNvPr id="23" name="051">
            <a:hlinkClick r:id="" action="ppaction://media"/>
            <a:extLst>
              <a:ext uri="{FF2B5EF4-FFF2-40B4-BE49-F238E27FC236}">
                <a16:creationId xmlns:a16="http://schemas.microsoft.com/office/drawing/2014/main" id="{1EE02D61-11ED-10E8-231F-2F0CC1F9C5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9253" y="498310"/>
            <a:ext cx="487363" cy="487363"/>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04458"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3"/>
                </p:tgtEl>
              </p:cMediaNode>
            </p:audio>
          </p:childTnLst>
        </p:cTn>
      </p:par>
    </p:tnLst>
    <p:bldLst>
      <p:bldP spid="6"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1839" y="195138"/>
            <a:ext cx="11060411"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Look at the pictures, listen again and tick the two which illustrate the ideas of </a:t>
            </a:r>
            <a:r>
              <a:rPr lang="en-US" sz="2800" b="1" dirty="0" smtClean="0">
                <a:effectLst>
                  <a:glow rad="88900">
                    <a:schemeClr val="bg1"/>
                  </a:glow>
                </a:effectLst>
                <a:cs typeface="Arial" panose="020B0604020202020204" pitchFamily="34" charset="0"/>
              </a:rPr>
              <a:t>the listening </a:t>
            </a:r>
            <a:r>
              <a:rPr lang="en-US" sz="2800" b="1" dirty="0">
                <a:effectLst>
                  <a:glow rad="88900">
                    <a:schemeClr val="bg1"/>
                  </a:glow>
                </a:effectLst>
                <a:cs typeface="Arial" panose="020B0604020202020204" pitchFamily="34" charset="0"/>
              </a:rPr>
              <a:t>passage.</a:t>
            </a:r>
          </a:p>
        </p:txBody>
      </p:sp>
      <p:sp>
        <p:nvSpPr>
          <p:cNvPr id="16" name="Rounded Rectangle 15"/>
          <p:cNvSpPr/>
          <p:nvPr/>
        </p:nvSpPr>
        <p:spPr>
          <a:xfrm>
            <a:off x="386448" y="27230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9233" y="1696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5" name="Picture 4">
            <a:extLst>
              <a:ext uri="{FF2B5EF4-FFF2-40B4-BE49-F238E27FC236}">
                <a16:creationId xmlns:a16="http://schemas.microsoft.com/office/drawing/2014/main" id="{EB7DCAD4-DA39-36EE-A969-DA4C27AB660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22030" y="2724350"/>
            <a:ext cx="3977985" cy="3093988"/>
          </a:xfrm>
          <a:prstGeom prst="rect">
            <a:avLst/>
          </a:prstGeom>
        </p:spPr>
      </p:pic>
      <p:pic>
        <p:nvPicPr>
          <p:cNvPr id="7" name="Picture 6">
            <a:extLst>
              <a:ext uri="{FF2B5EF4-FFF2-40B4-BE49-F238E27FC236}">
                <a16:creationId xmlns:a16="http://schemas.microsoft.com/office/drawing/2014/main" id="{54EB2D17-F73F-FB38-3A4C-D6E95A91EF8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4487792" y="1545936"/>
            <a:ext cx="3878916" cy="3017782"/>
          </a:xfrm>
          <a:prstGeom prst="rect">
            <a:avLst/>
          </a:prstGeom>
        </p:spPr>
      </p:pic>
      <p:pic>
        <p:nvPicPr>
          <p:cNvPr id="18" name="Picture 17">
            <a:extLst>
              <a:ext uri="{FF2B5EF4-FFF2-40B4-BE49-F238E27FC236}">
                <a16:creationId xmlns:a16="http://schemas.microsoft.com/office/drawing/2014/main" id="{39C793CD-5746-93CD-9EC1-B2262519410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8290222" y="3449230"/>
            <a:ext cx="3901778" cy="3086367"/>
          </a:xfrm>
          <a:prstGeom prst="rect">
            <a:avLst/>
          </a:prstGeom>
        </p:spPr>
      </p:pic>
      <p:pic>
        <p:nvPicPr>
          <p:cNvPr id="22" name="052">
            <a:hlinkClick r:id="" action="ppaction://media"/>
            <a:extLst>
              <a:ext uri="{FF2B5EF4-FFF2-40B4-BE49-F238E27FC236}">
                <a16:creationId xmlns:a16="http://schemas.microsoft.com/office/drawing/2014/main" id="{FE800EA7-0219-BA17-002A-16267B1BF7B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59438" y="776579"/>
            <a:ext cx="487363" cy="487363"/>
          </a:xfrm>
          <a:prstGeom prst="rect">
            <a:avLst/>
          </a:prstGeom>
        </p:spPr>
      </p:pic>
      <p:pic>
        <p:nvPicPr>
          <p:cNvPr id="19" name="Picture 18" descr="A green check mark on a black background&#10;&#10;Description automatically generated">
            <a:extLst>
              <a:ext uri="{FF2B5EF4-FFF2-40B4-BE49-F238E27FC236}">
                <a16:creationId xmlns:a16="http://schemas.microsoft.com/office/drawing/2014/main" id="{0A339CD6-840B-17A7-5C91-E922D6FE99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32346" y="5447700"/>
            <a:ext cx="755440" cy="741276"/>
          </a:xfrm>
          <a:prstGeom prst="rect">
            <a:avLst/>
          </a:prstGeom>
        </p:spPr>
      </p:pic>
      <p:pic>
        <p:nvPicPr>
          <p:cNvPr id="23" name="Picture 22" descr="A green check mark on a black background&#10;&#10;Description automatically generated">
            <a:extLst>
              <a:ext uri="{FF2B5EF4-FFF2-40B4-BE49-F238E27FC236}">
                <a16:creationId xmlns:a16="http://schemas.microsoft.com/office/drawing/2014/main" id="{0A339CD6-840B-17A7-5C91-E922D6FE99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41111" y="5937712"/>
            <a:ext cx="755440" cy="741276"/>
          </a:xfrm>
          <a:prstGeom prst="rect">
            <a:avLst/>
          </a:prstGeom>
        </p:spPr>
      </p:pic>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0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7578" y="194914"/>
            <a:ext cx="3235106" cy="715581"/>
          </a:xfrm>
          <a:prstGeom prst="rect">
            <a:avLst/>
          </a:prstGeom>
          <a:solidFill>
            <a:schemeClr val="accent4">
              <a:lumMod val="20000"/>
              <a:lumOff val="80000"/>
            </a:schemeClr>
          </a:solid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err="1" smtClean="0">
                <a:solidFill>
                  <a:srgbClr val="0070C0"/>
                </a:solidFill>
                <a:effectLst>
                  <a:glow rad="88900">
                    <a:schemeClr val="bg1"/>
                  </a:glow>
                </a:effectLst>
                <a:latin typeface="Algerian" panose="04020705040A02060702" pitchFamily="82" charset="0"/>
                <a:cs typeface="Arial" panose="020B0604020202020204" pitchFamily="34" charset="0"/>
              </a:rPr>
              <a:t>WRITing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3" name="Picture 2" descr="GIPHY — steffi lynn">
            <a:extLst>
              <a:ext uri="{FF2B5EF4-FFF2-40B4-BE49-F238E27FC236}">
                <a16:creationId xmlns:a16="http://schemas.microsoft.com/office/drawing/2014/main" id="{CA710F29-0DA6-A7A6-37DE-303040BAE5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3327">
            <a:off x="10775475" y="-159557"/>
            <a:ext cx="1397696" cy="11458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76683" t="34043" r="-784" b="3545"/>
          <a:stretch/>
        </p:blipFill>
        <p:spPr>
          <a:xfrm>
            <a:off x="4227578" y="1681315"/>
            <a:ext cx="3608732" cy="3460955"/>
          </a:xfrm>
          <a:prstGeom prst="rect">
            <a:avLst/>
          </a:prstGeom>
        </p:spPr>
      </p:pic>
    </p:spTree>
    <p:extLst>
      <p:ext uri="{BB962C8B-B14F-4D97-AF65-F5344CB8AC3E}">
        <p14:creationId xmlns:p14="http://schemas.microsoft.com/office/powerpoint/2010/main" val="101252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2"/>
        <p:cNvGrpSpPr/>
        <p:nvPr/>
      </p:nvGrpSpPr>
      <p:grpSpPr>
        <a:xfrm>
          <a:off x="0" y="0"/>
          <a:ext cx="0" cy="0"/>
          <a:chOff x="0" y="0"/>
          <a:chExt cx="0" cy="0"/>
        </a:xfrm>
      </p:grpSpPr>
      <p:pic>
        <p:nvPicPr>
          <p:cNvPr id="4" name="Picture 3">
            <a:extLst>
              <a:ext uri="{FF2B5EF4-FFF2-40B4-BE49-F238E27FC236}">
                <a16:creationId xmlns:a16="http://schemas.microsoft.com/office/drawing/2014/main" id="{A6726D4E-447B-C46D-8FEB-BAF4F47E043F}"/>
              </a:ext>
            </a:extLst>
          </p:cNvPr>
          <p:cNvPicPr>
            <a:picLocks noChangeAspect="1"/>
          </p:cNvPicPr>
          <p:nvPr/>
        </p:nvPicPr>
        <p:blipFill>
          <a:blip r:embed="rId3"/>
          <a:stretch>
            <a:fillRect/>
          </a:stretch>
        </p:blipFill>
        <p:spPr>
          <a:xfrm>
            <a:off x="8050924" y="1474228"/>
            <a:ext cx="4035973" cy="3759924"/>
          </a:xfrm>
          <a:prstGeom prst="rect">
            <a:avLst/>
          </a:prstGeom>
          <a:ln>
            <a:noFill/>
          </a:ln>
          <a:effectLst>
            <a:softEdge rad="112500"/>
          </a:effectLst>
        </p:spPr>
      </p:pic>
      <p:sp>
        <p:nvSpPr>
          <p:cNvPr id="2" name="Rectangle: Rounded Corners 1">
            <a:extLst>
              <a:ext uri="{FF2B5EF4-FFF2-40B4-BE49-F238E27FC236}">
                <a16:creationId xmlns:a16="http://schemas.microsoft.com/office/drawing/2014/main" id="{81C9405E-EFF3-8C56-4FFA-59700DDC8EC3}"/>
              </a:ext>
            </a:extLst>
          </p:cNvPr>
          <p:cNvSpPr/>
          <p:nvPr/>
        </p:nvSpPr>
        <p:spPr>
          <a:xfrm>
            <a:off x="3957155" y="5745588"/>
            <a:ext cx="4277688" cy="819584"/>
          </a:xfrm>
          <a:prstGeom prst="roundRect">
            <a:avLst/>
          </a:prstGeom>
          <a:solidFill>
            <a:srgbClr val="6D9F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kern="0" dirty="0">
                <a:solidFill>
                  <a:srgbClr val="FFFFFF"/>
                </a:solidFill>
                <a:latin typeface="Patrick hand "/>
                <a:sym typeface="Arial"/>
              </a:rPr>
              <a:t>LET’S PLAY!</a:t>
            </a:r>
          </a:p>
        </p:txBody>
      </p:sp>
      <p:sp>
        <p:nvSpPr>
          <p:cNvPr id="2505" name="Google Shape;2505;p73"/>
          <p:cNvSpPr txBox="1">
            <a:spLocks noGrp="1"/>
          </p:cNvSpPr>
          <p:nvPr>
            <p:ph type="title" idx="4294967295"/>
          </p:nvPr>
        </p:nvSpPr>
        <p:spPr>
          <a:xfrm>
            <a:off x="0" y="-51241"/>
            <a:ext cx="12191999" cy="1014033"/>
          </a:xfrm>
          <a:prstGeom prst="rect">
            <a:avLst/>
          </a:prstGeom>
          <a:solidFill>
            <a:srgbClr val="6D9FB1"/>
          </a:solidFill>
        </p:spPr>
        <p:txBody>
          <a:bodyPr spcFirstLastPara="1" wrap="square" lIns="121900" tIns="121900" rIns="121900" bIns="121900" anchor="ctr" anchorCtr="0">
            <a:noAutofit/>
          </a:bodyPr>
          <a:lstStyle/>
          <a:p>
            <a:pPr marL="685800" indent="-685800" algn="ctr">
              <a:buFont typeface="Wingdings" panose="05000000000000000000" pitchFamily="2" charset="2"/>
              <a:buChar char="v"/>
            </a:pPr>
            <a:r>
              <a:rPr lang="en" sz="4800" dirty="0" smtClean="0">
                <a:solidFill>
                  <a:schemeClr val="bg1"/>
                </a:solidFill>
                <a:latin typeface="Snap ITC" panose="04040A07060A02020202" pitchFamily="82" charset="0"/>
              </a:rPr>
              <a:t>Game: </a:t>
            </a:r>
            <a:r>
              <a:rPr lang="en" sz="4800" dirty="0" smtClean="0">
                <a:solidFill>
                  <a:srgbClr val="FFFF00"/>
                </a:solidFill>
                <a:latin typeface="Arial Black" panose="020B0A04020102020204" pitchFamily="34" charset="0"/>
              </a:rPr>
              <a:t>UNSCRAMBLE</a:t>
            </a:r>
            <a:endParaRPr sz="4800" dirty="0">
              <a:solidFill>
                <a:srgbClr val="FFFF00"/>
              </a:solidFill>
              <a:latin typeface="Arial Black" panose="020B0A04020102020204" pitchFamily="34" charset="0"/>
            </a:endParaRPr>
          </a:p>
        </p:txBody>
      </p:sp>
      <p:sp>
        <p:nvSpPr>
          <p:cNvPr id="5" name="TextBox 4">
            <a:extLst>
              <a:ext uri="{FF2B5EF4-FFF2-40B4-BE49-F238E27FC236}">
                <a16:creationId xmlns:a16="http://schemas.microsoft.com/office/drawing/2014/main" id="{A4FB67EC-0CC2-67C6-4CEF-AFBBDA6C8C34}"/>
              </a:ext>
            </a:extLst>
          </p:cNvPr>
          <p:cNvSpPr txBox="1"/>
          <p:nvPr/>
        </p:nvSpPr>
        <p:spPr>
          <a:xfrm>
            <a:off x="386851" y="1276070"/>
            <a:ext cx="7952857" cy="2594428"/>
          </a:xfrm>
          <a:prstGeom prst="rect">
            <a:avLst/>
          </a:prstGeom>
          <a:noFill/>
        </p:spPr>
        <p:txBody>
          <a:bodyPr wrap="square" rtlCol="0">
            <a:spAutoFit/>
          </a:bodyPr>
          <a:lstStyle/>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Play in 2 teams</a:t>
            </a:r>
          </a:p>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Write unscrambled words in notebook</a:t>
            </a:r>
          </a:p>
          <a:p>
            <a:pPr marL="380990" indent="-380990" defTabSz="1219170">
              <a:lnSpc>
                <a:spcPct val="150000"/>
              </a:lnSpc>
              <a:buClr>
                <a:srgbClr val="000000"/>
              </a:buClr>
              <a:buFont typeface="Arial" panose="020B0604020202020204" pitchFamily="34" charset="0"/>
              <a:buChar char="•"/>
            </a:pPr>
            <a:r>
              <a:rPr lang="en-US" sz="3733" kern="0" dirty="0">
                <a:solidFill>
                  <a:srgbClr val="000000"/>
                </a:solidFill>
                <a:latin typeface="Patrick hand "/>
                <a:cs typeface="Arial"/>
                <a:sym typeface="Arial"/>
              </a:rPr>
              <a:t>Raise hand and say out “FINISH”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6790" y="114490"/>
            <a:ext cx="10965817" cy="1384995"/>
          </a:xfrm>
          <a:prstGeom prst="rect">
            <a:avLst/>
          </a:prstGeom>
          <a:noFill/>
          <a:effectLst/>
        </p:spPr>
        <p:txBody>
          <a:bodyPr wrap="square" rtlCol="0">
            <a:spAutoFit/>
          </a:bodyPr>
          <a:lstStyle/>
          <a:p>
            <a:r>
              <a:rPr lang="en-US" sz="2800" b="1" dirty="0"/>
              <a:t>Work in pairs. Discuss and tick the thing(s) that the tour guide in the listening passage mentions in her announcement at the beginning of the tour.</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29357" y="21713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2142" y="1144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5" name="Picture 4">
            <a:extLst>
              <a:ext uri="{FF2B5EF4-FFF2-40B4-BE49-F238E27FC236}">
                <a16:creationId xmlns:a16="http://schemas.microsoft.com/office/drawing/2014/main" id="{362951BD-3AEF-5879-7669-E1CC27FE450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6574"/>
          <a:stretch/>
        </p:blipFill>
        <p:spPr>
          <a:xfrm>
            <a:off x="2473512" y="1597572"/>
            <a:ext cx="6969364" cy="2596057"/>
          </a:xfrm>
          <a:prstGeom prst="rect">
            <a:avLst/>
          </a:prstGeom>
        </p:spPr>
      </p:pic>
      <p:pic>
        <p:nvPicPr>
          <p:cNvPr id="7" name="Picture 6">
            <a:extLst>
              <a:ext uri="{FF2B5EF4-FFF2-40B4-BE49-F238E27FC236}">
                <a16:creationId xmlns:a16="http://schemas.microsoft.com/office/drawing/2014/main" id="{7C5602A8-578B-3C90-FB51-DA634BE3D8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9690" r="98837">
                        <a14:foregroundMark x1="87984" y1="17000" x2="98837" y2="11000"/>
                      </a14:backgroundRemoval>
                    </a14:imgEffect>
                  </a14:imgLayer>
                </a14:imgProps>
              </a:ext>
            </a:extLst>
          </a:blip>
          <a:stretch>
            <a:fillRect/>
          </a:stretch>
        </p:blipFill>
        <p:spPr>
          <a:xfrm>
            <a:off x="8727601" y="1406287"/>
            <a:ext cx="715275" cy="682540"/>
          </a:xfrm>
          <a:prstGeom prst="rect">
            <a:avLst/>
          </a:prstGeom>
        </p:spPr>
      </p:pic>
      <p:pic>
        <p:nvPicPr>
          <p:cNvPr id="8" name="Picture 7">
            <a:extLst>
              <a:ext uri="{FF2B5EF4-FFF2-40B4-BE49-F238E27FC236}">
                <a16:creationId xmlns:a16="http://schemas.microsoft.com/office/drawing/2014/main" id="{F8941E4D-B443-458F-DDFF-45F3137AC4E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9690" r="98837">
                        <a14:foregroundMark x1="87984" y1="17000" x2="98837" y2="11000"/>
                      </a14:backgroundRemoval>
                    </a14:imgEffect>
                  </a14:imgLayer>
                </a14:imgProps>
              </a:ext>
            </a:extLst>
          </a:blip>
          <a:stretch>
            <a:fillRect/>
          </a:stretch>
        </p:blipFill>
        <p:spPr>
          <a:xfrm>
            <a:off x="8727601" y="2688126"/>
            <a:ext cx="715276" cy="682540"/>
          </a:xfrm>
          <a:prstGeom prst="rect">
            <a:avLst/>
          </a:prstGeom>
        </p:spPr>
      </p:pic>
      <p:pic>
        <p:nvPicPr>
          <p:cNvPr id="10" name="Picture 9">
            <a:extLst>
              <a:ext uri="{FF2B5EF4-FFF2-40B4-BE49-F238E27FC236}">
                <a16:creationId xmlns:a16="http://schemas.microsoft.com/office/drawing/2014/main" id="{0ADBFBFD-D508-881D-B4E3-98CEAFBD355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9690" r="98837">
                        <a14:foregroundMark x1="87984" y1="17000" x2="98837" y2="11000"/>
                      </a14:backgroundRemoval>
                    </a14:imgEffect>
                  </a14:imgLayer>
                </a14:imgProps>
              </a:ext>
            </a:extLst>
          </a:blip>
          <a:stretch>
            <a:fillRect/>
          </a:stretch>
        </p:blipFill>
        <p:spPr>
          <a:xfrm>
            <a:off x="8727599" y="3376654"/>
            <a:ext cx="794773" cy="682540"/>
          </a:xfrm>
          <a:prstGeom prst="rect">
            <a:avLst/>
          </a:prstGeom>
        </p:spPr>
      </p:pic>
    </p:spTree>
    <p:extLst>
      <p:ext uri="{BB962C8B-B14F-4D97-AF65-F5344CB8AC3E}">
        <p14:creationId xmlns:p14="http://schemas.microsoft.com/office/powerpoint/2010/main" val="7883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89851" y="128292"/>
            <a:ext cx="10536999" cy="923330"/>
          </a:xfrm>
          <a:prstGeom prst="rect">
            <a:avLst/>
          </a:prstGeom>
          <a:noFill/>
          <a:effectLst/>
        </p:spPr>
        <p:txBody>
          <a:bodyPr wrap="square" rtlCol="0">
            <a:spAutoFit/>
          </a:bodyPr>
          <a:lstStyle/>
          <a:p>
            <a:r>
              <a:rPr lang="en-US" sz="2700" b="1" dirty="0"/>
              <a:t>Write a paragraph (100 - 120 words) introducing this half day tour in Hue. Use the clues below. </a:t>
            </a:r>
            <a:endParaRPr lang="en-US" sz="27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334460" y="29248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87245" y="18984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3" name="Picture 2">
            <a:extLst>
              <a:ext uri="{FF2B5EF4-FFF2-40B4-BE49-F238E27FC236}">
                <a16:creationId xmlns:a16="http://schemas.microsoft.com/office/drawing/2014/main" id="{17A8A317-8EE4-4A89-B924-21630A30713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9202" y="1154262"/>
            <a:ext cx="5385060" cy="5210938"/>
          </a:xfrm>
          <a:prstGeom prst="rect">
            <a:avLst/>
          </a:prstGeom>
        </p:spPr>
      </p:pic>
      <p:pic>
        <p:nvPicPr>
          <p:cNvPr id="6" name="Picture 5">
            <a:extLst>
              <a:ext uri="{FF2B5EF4-FFF2-40B4-BE49-F238E27FC236}">
                <a16:creationId xmlns:a16="http://schemas.microsoft.com/office/drawing/2014/main" id="{12A70EAE-C835-2727-C01A-ECEDE88FED1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486442" y="1154262"/>
            <a:ext cx="5274634" cy="3974786"/>
          </a:xfrm>
          <a:prstGeom prst="rect">
            <a:avLst/>
          </a:prstGeom>
        </p:spPr>
      </p:pic>
    </p:spTree>
    <p:extLst>
      <p:ext uri="{BB962C8B-B14F-4D97-AF65-F5344CB8AC3E}">
        <p14:creationId xmlns:p14="http://schemas.microsoft.com/office/powerpoint/2010/main" val="3112299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382" y="81419"/>
            <a:ext cx="10536999" cy="954107"/>
          </a:xfrm>
          <a:prstGeom prst="rect">
            <a:avLst/>
          </a:prstGeom>
          <a:noFill/>
          <a:effectLst/>
        </p:spPr>
        <p:txBody>
          <a:bodyPr wrap="square" rtlCol="0">
            <a:spAutoFit/>
          </a:bodyPr>
          <a:lstStyle/>
          <a:p>
            <a:r>
              <a:rPr lang="en-US" sz="2800" b="1" dirty="0"/>
              <a:t>Write a paragraph (100 - 120 words) introducing this half day tour in Hue. Use the clues below. </a:t>
            </a:r>
          </a:p>
        </p:txBody>
      </p:sp>
      <p:sp>
        <p:nvSpPr>
          <p:cNvPr id="16" name="Rounded Rectangle 15"/>
          <p:cNvSpPr/>
          <p:nvPr/>
        </p:nvSpPr>
        <p:spPr>
          <a:xfrm>
            <a:off x="365991" y="26095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8776" y="15831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06CDA745-49DF-91A2-457A-6DE453B9359B}"/>
              </a:ext>
            </a:extLst>
          </p:cNvPr>
          <p:cNvSpPr txBox="1"/>
          <p:nvPr/>
        </p:nvSpPr>
        <p:spPr>
          <a:xfrm>
            <a:off x="617293" y="1635788"/>
            <a:ext cx="10965107" cy="2893100"/>
          </a:xfrm>
          <a:prstGeom prst="rect">
            <a:avLst/>
          </a:prstGeom>
          <a:solidFill>
            <a:schemeClr val="tx2">
              <a:lumMod val="20000"/>
              <a:lumOff val="80000"/>
            </a:schemeClr>
          </a:solidFill>
          <a:effectLst/>
        </p:spPr>
        <p:txBody>
          <a:bodyPr wrap="square" rtlCol="0">
            <a:spAutoFit/>
          </a:bodyPr>
          <a:lstStyle/>
          <a:p>
            <a:pPr algn="just"/>
            <a:r>
              <a:rPr lang="en-US" sz="2600" b="1" i="1" dirty="0">
                <a:solidFill>
                  <a:srgbClr val="0070C0"/>
                </a:solidFill>
                <a:latin typeface="Times New Roman" panose="02020603050405020304" pitchFamily="18" charset="0"/>
                <a:cs typeface="Times New Roman" panose="02020603050405020304" pitchFamily="18" charset="0"/>
              </a:rPr>
              <a:t>Hi, my name is Nam and I’m going to be with you on a five-hour tour of Hue city. Our first visit is Thien Mu Pagoda. It’s the oldest pagoda in central and south Viet Nam and built in 1602. Then we drive on to the Citadel, where we can see the palace ruins, learn about the local history of the Nguyen dynasty, and visit the altars of the Kings. The last visit is to Dong Ba market. It’s the biggest market in the city, where you’ll see local products and chat with the locals. You can have lunch in or around the market before the tour ends. </a:t>
            </a:r>
            <a:endParaRPr lang="en-US" sz="2600" b="1" i="1" dirty="0">
              <a:solidFill>
                <a:srgbClr val="0070C0"/>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98D27-1346-9E5A-8392-F8C700F4B1BD}"/>
              </a:ext>
            </a:extLst>
          </p:cNvPr>
          <p:cNvSpPr txBox="1"/>
          <p:nvPr/>
        </p:nvSpPr>
        <p:spPr>
          <a:xfrm>
            <a:off x="174126" y="968843"/>
            <a:ext cx="10536999" cy="461665"/>
          </a:xfrm>
          <a:prstGeom prst="rect">
            <a:avLst/>
          </a:prstGeom>
          <a:noFill/>
          <a:effectLst/>
        </p:spPr>
        <p:txBody>
          <a:bodyPr wrap="square" rtlCol="0">
            <a:spAutoFit/>
          </a:bodyPr>
          <a:lstStyle/>
          <a:p>
            <a:r>
              <a:rPr lang="en-US" sz="2400" b="1" i="1" dirty="0" smtClean="0">
                <a:solidFill>
                  <a:srgbClr val="0070C0"/>
                </a:solidFill>
                <a:effectLst>
                  <a:glow rad="88900">
                    <a:schemeClr val="bg1"/>
                  </a:glow>
                </a:effectLst>
                <a:latin typeface="Arial" panose="020B0604020202020204" pitchFamily="34" charset="0"/>
                <a:cs typeface="Arial" panose="020B0604020202020204" pitchFamily="34" charset="0"/>
              </a:rPr>
              <a:t>* Sample</a:t>
            </a:r>
            <a:endParaRPr lang="en-US" sz="2400" b="1" i="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02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776804" y="126605"/>
            <a:ext cx="4894229"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01107" y="1976517"/>
            <a:ext cx="11445622" cy="1200329"/>
          </a:xfrm>
          <a:prstGeom prst="rect">
            <a:avLst/>
          </a:prstGeom>
          <a:noFill/>
        </p:spPr>
        <p:txBody>
          <a:bodyPr wrap="square" rtlCol="0">
            <a:spAutoFit/>
          </a:bodyPr>
          <a:lstStyle/>
          <a:p>
            <a:pPr marL="457200" indent="-457200">
              <a:buFont typeface="Wingdings" panose="05000000000000000000" pitchFamily="2" charset="2"/>
              <a:buChar char="ü"/>
            </a:pPr>
            <a:r>
              <a:rPr lang="en-US" sz="3600" dirty="0" smtClean="0"/>
              <a:t>Listening </a:t>
            </a:r>
            <a:r>
              <a:rPr lang="en-US" sz="3600" dirty="0"/>
              <a:t>for specific/general information</a:t>
            </a:r>
          </a:p>
          <a:p>
            <a:pPr marL="457200" indent="-457200">
              <a:buFont typeface="Wingdings" panose="05000000000000000000" pitchFamily="2" charset="2"/>
              <a:buChar char="ü"/>
            </a:pPr>
            <a:r>
              <a:rPr lang="en-US" sz="3600" dirty="0"/>
              <a:t>Writing a paragraph introducing a half day tour in Hue. </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0154" y="1252343"/>
            <a:ext cx="2155680" cy="1448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2152" y="1173944"/>
            <a:ext cx="7767144" cy="646331"/>
          </a:xfrm>
          <a:prstGeom prst="rect">
            <a:avLst/>
          </a:prstGeom>
        </p:spPr>
        <p:txBody>
          <a:bodyPr wrap="square">
            <a:spAutoFit/>
          </a:bodyPr>
          <a:lstStyle/>
          <a:p>
            <a:pPr marL="571500" lvl="0" indent="-571500">
              <a:buFont typeface="Wingdings" panose="05000000000000000000" pitchFamily="2" charset="2"/>
              <a:buChar char="Ø"/>
            </a:pPr>
            <a:r>
              <a:rPr lang="en-US" sz="3600" b="1" dirty="0">
                <a:solidFill>
                  <a:srgbClr val="0087B2"/>
                </a:solidFill>
              </a:rPr>
              <a:t>What have we learnt in this lesson?</a:t>
            </a:r>
            <a:endParaRPr lang="en-US" sz="3600" b="1" dirty="0">
              <a:solidFill>
                <a:srgbClr val="0087B2"/>
              </a:solidFill>
            </a:endParaRP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176691" y="131153"/>
            <a:ext cx="3836274" cy="830997"/>
          </a:xfrm>
          <a:prstGeom prst="rect">
            <a:avLst/>
          </a:prstGeom>
          <a:noFill/>
          <a:effectLst/>
        </p:spPr>
        <p:txBody>
          <a:bodyPr wrap="square" rtlCol="0">
            <a:spAutoFit/>
          </a:bodyPr>
          <a:lstStyle/>
          <a:p>
            <a:pPr marL="457200" indent="-457200">
              <a:buFont typeface="Wingdings" panose="05000000000000000000" pitchFamily="2" charset="2"/>
              <a:buChar char="v"/>
            </a:pPr>
            <a:r>
              <a:rPr lang="en-US" sz="4800" b="1" dirty="0">
                <a:solidFill>
                  <a:srgbClr val="C00000"/>
                </a:solidFill>
                <a:effectLst>
                  <a:glow rad="88900">
                    <a:schemeClr val="bg1"/>
                  </a:glow>
                </a:effectLst>
                <a:cs typeface="Arial" panose="020B0604020202020204" pitchFamily="34" charset="0"/>
              </a:rPr>
              <a:t>Homework</a:t>
            </a:r>
          </a:p>
        </p:txBody>
      </p:sp>
      <p:sp>
        <p:nvSpPr>
          <p:cNvPr id="2" name="TextBox 1"/>
          <p:cNvSpPr txBox="1"/>
          <p:nvPr/>
        </p:nvSpPr>
        <p:spPr>
          <a:xfrm>
            <a:off x="644722" y="1550400"/>
            <a:ext cx="8149852"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r>
              <a:rPr lang="en-US" sz="3600" dirty="0" smtClean="0"/>
              <a:t>.</a:t>
            </a:r>
          </a:p>
          <a:p>
            <a:pPr marL="457200" indent="-457200">
              <a:lnSpc>
                <a:spcPct val="150000"/>
              </a:lnSpc>
              <a:buFont typeface="Wingdings" panose="05000000000000000000" pitchFamily="2" charset="2"/>
              <a:buChar char="Ø"/>
            </a:pPr>
            <a:r>
              <a:rPr lang="en-US" sz="3600" dirty="0" err="1" smtClean="0"/>
              <a:t>Prepair</a:t>
            </a:r>
            <a:r>
              <a:rPr lang="en-US" sz="3600" dirty="0" smtClean="0"/>
              <a:t> lesson </a:t>
            </a:r>
            <a:r>
              <a:rPr lang="en-US" sz="3600" dirty="0"/>
              <a:t>7</a:t>
            </a:r>
            <a:r>
              <a:rPr lang="en-US" sz="3600" dirty="0" smtClean="0"/>
              <a:t> – Looking back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240" y="3647089"/>
            <a:ext cx="3131787" cy="2992517"/>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880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3" name="Title 2">
            <a:extLst>
              <a:ext uri="{FF2B5EF4-FFF2-40B4-BE49-F238E27FC236}">
                <a16:creationId xmlns:a16="http://schemas.microsoft.com/office/drawing/2014/main" id="{44BBE1EE-5048-2CA2-F5FC-872C84E3CBA1}"/>
              </a:ext>
            </a:extLst>
          </p:cNvPr>
          <p:cNvSpPr>
            <a:spLocks noGrp="1"/>
          </p:cNvSpPr>
          <p:nvPr>
            <p:ph type="title" idx="4294967295"/>
          </p:nvPr>
        </p:nvSpPr>
        <p:spPr>
          <a:xfrm>
            <a:off x="0" y="-14306"/>
            <a:ext cx="12192000" cy="573087"/>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en-US" sz="4800" b="1" dirty="0">
                <a:solidFill>
                  <a:srgbClr val="FFFF00"/>
                </a:solidFill>
              </a:rPr>
              <a:t>UNSCRAMBLE THE WORD</a:t>
            </a:r>
          </a:p>
        </p:txBody>
      </p:sp>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920347" y="2429573"/>
            <a:ext cx="4624984" cy="1169551"/>
          </a:xfrm>
          <a:prstGeom prst="rect">
            <a:avLst/>
          </a:prstGeom>
          <a:noFill/>
        </p:spPr>
        <p:txBody>
          <a:bodyPr wrap="non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dirty="0">
                <a:solidFill>
                  <a:srgbClr val="C00000"/>
                </a:solidFill>
                <a:latin typeface="DejaVuSans"/>
              </a:rPr>
              <a:t>R</a:t>
            </a:r>
            <a:r>
              <a:rPr lang="en-US" sz="7000" dirty="0">
                <a:solidFill>
                  <a:srgbClr val="525593"/>
                </a:solidFill>
                <a:latin typeface="DejaVuSans"/>
              </a:rPr>
              <a:t>UNSIOU</a:t>
            </a:r>
            <a:endParaRPr lang="en-US" sz="7000"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578069" y="4129351"/>
            <a:ext cx="5517931" cy="955965"/>
          </a:xfrm>
          <a:prstGeom prst="roundRect">
            <a:avLst/>
          </a:prstGeom>
          <a:solidFill>
            <a:schemeClr val="bg2"/>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7000" kern="0" dirty="0">
                <a:solidFill>
                  <a:srgbClr val="C00000"/>
                </a:solidFill>
                <a:latin typeface="Patrick hand "/>
                <a:sym typeface="Arial"/>
              </a:rPr>
              <a:t>RUINOUS</a:t>
            </a:r>
          </a:p>
        </p:txBody>
      </p:sp>
      <p:pic>
        <p:nvPicPr>
          <p:cNvPr id="2" name="Picture 1">
            <a:extLst>
              <a:ext uri="{FF2B5EF4-FFF2-40B4-BE49-F238E27FC236}">
                <a16:creationId xmlns:a16="http://schemas.microsoft.com/office/drawing/2014/main" id="{1A2C95F0-E552-B558-18A6-C87E6C123636}"/>
              </a:ext>
            </a:extLst>
          </p:cNvPr>
          <p:cNvPicPr>
            <a:picLocks noChangeAspect="1"/>
          </p:cNvPicPr>
          <p:nvPr/>
        </p:nvPicPr>
        <p:blipFill>
          <a:blip r:embed="rId6"/>
          <a:stretch>
            <a:fillRect/>
          </a:stretch>
        </p:blipFill>
        <p:spPr>
          <a:xfrm>
            <a:off x="7294180" y="2176345"/>
            <a:ext cx="4639622" cy="35728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579795" y="2391980"/>
            <a:ext cx="6058774" cy="1169551"/>
          </a:xfrm>
          <a:prstGeom prst="rect">
            <a:avLst/>
          </a:prstGeom>
          <a:noFill/>
        </p:spPr>
        <p:txBody>
          <a:bodyPr wrap="non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dirty="0">
                <a:solidFill>
                  <a:srgbClr val="525593"/>
                </a:solidFill>
                <a:latin typeface="DejaVuSans"/>
              </a:rPr>
              <a:t>REVDYAA</a:t>
            </a:r>
            <a:r>
              <a:rPr lang="en-US" sz="7000" dirty="0">
                <a:solidFill>
                  <a:srgbClr val="C00000"/>
                </a:solidFill>
                <a:latin typeface="DejaVuSans"/>
              </a:rPr>
              <a:t>G</a:t>
            </a:r>
            <a:r>
              <a:rPr lang="en-US" sz="7000" dirty="0">
                <a:solidFill>
                  <a:srgbClr val="525593"/>
                </a:solidFill>
                <a:latin typeface="DejaVuSans"/>
              </a:rPr>
              <a:t>R</a:t>
            </a:r>
            <a:endParaRPr lang="en-US" sz="7000"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813205" y="4021119"/>
            <a:ext cx="5591953" cy="955965"/>
          </a:xfrm>
          <a:prstGeom prst="roundRect">
            <a:avLst/>
          </a:prstGeom>
          <a:solidFill>
            <a:schemeClr val="bg2"/>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6500" kern="0" dirty="0">
                <a:solidFill>
                  <a:srgbClr val="F26648"/>
                </a:solidFill>
                <a:latin typeface="Patrick hand "/>
                <a:sym typeface="Arial"/>
              </a:rPr>
              <a:t>GRAVEYARD</a:t>
            </a:r>
          </a:p>
        </p:txBody>
      </p:sp>
      <p:pic>
        <p:nvPicPr>
          <p:cNvPr id="5" name="Picture 4">
            <a:extLst>
              <a:ext uri="{FF2B5EF4-FFF2-40B4-BE49-F238E27FC236}">
                <a16:creationId xmlns:a16="http://schemas.microsoft.com/office/drawing/2014/main" id="{A791C91F-2FC7-4924-5793-D947DD6FFFC0}"/>
              </a:ext>
            </a:extLst>
          </p:cNvPr>
          <p:cNvPicPr>
            <a:picLocks noChangeAspect="1"/>
          </p:cNvPicPr>
          <p:nvPr/>
        </p:nvPicPr>
        <p:blipFill>
          <a:blip r:embed="rId6"/>
          <a:stretch>
            <a:fillRect/>
          </a:stretch>
        </p:blipFill>
        <p:spPr>
          <a:xfrm>
            <a:off x="7412814" y="2176345"/>
            <a:ext cx="4777317" cy="3183931"/>
          </a:xfrm>
          <a:prstGeom prst="rect">
            <a:avLst/>
          </a:prstGeom>
        </p:spPr>
      </p:pic>
      <p:sp>
        <p:nvSpPr>
          <p:cNvPr id="9"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1366035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0" y="2438848"/>
            <a:ext cx="6744384" cy="1169551"/>
          </a:xfrm>
          <a:prstGeom prst="rect">
            <a:avLst/>
          </a:prstGeom>
          <a:noFill/>
        </p:spPr>
        <p:txBody>
          <a:bodyPr wrap="squar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dirty="0">
                <a:solidFill>
                  <a:srgbClr val="C00000"/>
                </a:solidFill>
                <a:latin typeface="DejaVuSans"/>
                <a:sym typeface="Arial"/>
              </a:rPr>
              <a:t>H</a:t>
            </a:r>
            <a:r>
              <a:rPr lang="en-US" sz="7000" dirty="0">
                <a:solidFill>
                  <a:srgbClr val="525593"/>
                </a:solidFill>
                <a:latin typeface="DejaVuSans"/>
                <a:sym typeface="Arial"/>
              </a:rPr>
              <a:t>HGI RTTESE</a:t>
            </a:r>
            <a:endParaRPr lang="en-US" sz="7000"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513378" y="4056412"/>
            <a:ext cx="5717628" cy="955965"/>
          </a:xfrm>
          <a:prstGeom prst="roundRect">
            <a:avLst/>
          </a:prstGeom>
          <a:solidFill>
            <a:schemeClr val="bg2"/>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6500" kern="0" dirty="0" smtClean="0">
                <a:solidFill>
                  <a:srgbClr val="F26648"/>
                </a:solidFill>
                <a:latin typeface="Patrick hand "/>
                <a:sym typeface="Arial"/>
              </a:rPr>
              <a:t>HIGHSTREET</a:t>
            </a:r>
            <a:endParaRPr lang="en-US" sz="6500" kern="0" dirty="0">
              <a:solidFill>
                <a:srgbClr val="F26648"/>
              </a:solidFill>
              <a:latin typeface="Patrick hand "/>
              <a:sym typeface="Arial"/>
            </a:endParaRPr>
          </a:p>
        </p:txBody>
      </p:sp>
      <p:pic>
        <p:nvPicPr>
          <p:cNvPr id="9" name="Picture 8">
            <a:extLst>
              <a:ext uri="{FF2B5EF4-FFF2-40B4-BE49-F238E27FC236}">
                <a16:creationId xmlns:a16="http://schemas.microsoft.com/office/drawing/2014/main" id="{D2BD5AED-3C97-429F-9D1B-7CD573107445}"/>
              </a:ext>
            </a:extLst>
          </p:cNvPr>
          <p:cNvPicPr>
            <a:picLocks noChangeAspect="1"/>
          </p:cNvPicPr>
          <p:nvPr/>
        </p:nvPicPr>
        <p:blipFill>
          <a:blip r:embed="rId6"/>
          <a:stretch>
            <a:fillRect/>
          </a:stretch>
        </p:blipFill>
        <p:spPr>
          <a:xfrm>
            <a:off x="6816420" y="2294808"/>
            <a:ext cx="5302008" cy="4211096"/>
          </a:xfrm>
          <a:prstGeom prst="rect">
            <a:avLst/>
          </a:prstGeom>
        </p:spPr>
      </p:pic>
      <p:sp>
        <p:nvSpPr>
          <p:cNvPr id="10"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1688156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1242513" y="2438848"/>
            <a:ext cx="4475905" cy="1169551"/>
          </a:xfrm>
          <a:prstGeom prst="rect">
            <a:avLst/>
          </a:prstGeom>
          <a:noFill/>
        </p:spPr>
        <p:txBody>
          <a:bodyPr wrap="non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b="0" i="0" dirty="0">
                <a:solidFill>
                  <a:srgbClr val="525593"/>
                </a:solidFill>
                <a:effectLst/>
                <a:latin typeface="DejaVuSans"/>
              </a:rPr>
              <a:t>ND</a:t>
            </a:r>
            <a:r>
              <a:rPr lang="en-US" sz="7000" b="0" i="0" dirty="0">
                <a:solidFill>
                  <a:srgbClr val="C00000"/>
                </a:solidFill>
                <a:effectLst/>
                <a:latin typeface="DejaVuSans"/>
              </a:rPr>
              <a:t>W</a:t>
            </a:r>
            <a:r>
              <a:rPr lang="en-US" sz="7000" b="0" i="0" dirty="0">
                <a:solidFill>
                  <a:srgbClr val="525593"/>
                </a:solidFill>
                <a:effectLst/>
                <a:latin typeface="DejaVuSans"/>
              </a:rPr>
              <a:t>EAR</a:t>
            </a:r>
            <a:endParaRPr lang="en-US" sz="7000"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578069" y="4129351"/>
            <a:ext cx="5517931" cy="955965"/>
          </a:xfrm>
          <a:prstGeom prst="roundRect">
            <a:avLst/>
          </a:prstGeom>
          <a:solidFill>
            <a:schemeClr val="bg2"/>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6500" kern="0" dirty="0">
                <a:solidFill>
                  <a:srgbClr val="F26648"/>
                </a:solidFill>
                <a:latin typeface="Patrick hand "/>
                <a:sym typeface="Arial"/>
              </a:rPr>
              <a:t>WANDER</a:t>
            </a:r>
          </a:p>
        </p:txBody>
      </p:sp>
      <p:pic>
        <p:nvPicPr>
          <p:cNvPr id="5" name="Picture 4">
            <a:extLst>
              <a:ext uri="{FF2B5EF4-FFF2-40B4-BE49-F238E27FC236}">
                <a16:creationId xmlns:a16="http://schemas.microsoft.com/office/drawing/2014/main" id="{592D87B0-269A-9369-4B30-B207E660E725}"/>
              </a:ext>
            </a:extLst>
          </p:cNvPr>
          <p:cNvPicPr>
            <a:picLocks noChangeAspect="1"/>
          </p:cNvPicPr>
          <p:nvPr/>
        </p:nvPicPr>
        <p:blipFill>
          <a:blip r:embed="rId6"/>
          <a:stretch>
            <a:fillRect/>
          </a:stretch>
        </p:blipFill>
        <p:spPr>
          <a:xfrm>
            <a:off x="7412128" y="2438847"/>
            <a:ext cx="4519092" cy="4166739"/>
          </a:xfrm>
          <a:prstGeom prst="rect">
            <a:avLst/>
          </a:prstGeom>
        </p:spPr>
      </p:pic>
      <p:sp>
        <p:nvSpPr>
          <p:cNvPr id="9"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2702162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578069" y="2465999"/>
            <a:ext cx="4810741" cy="1169551"/>
          </a:xfrm>
          <a:prstGeom prst="rect">
            <a:avLst/>
          </a:prstGeom>
          <a:noFill/>
        </p:spPr>
        <p:txBody>
          <a:bodyPr wrap="non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b="0" i="0" dirty="0">
                <a:solidFill>
                  <a:srgbClr val="525593"/>
                </a:solidFill>
                <a:effectLst/>
                <a:latin typeface="DejaVuSans"/>
              </a:rPr>
              <a:t>GETTOA</a:t>
            </a:r>
            <a:r>
              <a:rPr lang="en-US" sz="7000" b="0" i="0" dirty="0">
                <a:solidFill>
                  <a:srgbClr val="C00000"/>
                </a:solidFill>
                <a:effectLst/>
                <a:latin typeface="DejaVuSans"/>
              </a:rPr>
              <a:t>C</a:t>
            </a:r>
            <a:endParaRPr lang="en-US" sz="7000" kern="0" spc="400" dirty="0">
              <a:solidFill>
                <a:srgbClr val="C00000"/>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756744" y="3999490"/>
            <a:ext cx="5517931" cy="955965"/>
          </a:xfrm>
          <a:prstGeom prst="roundRect">
            <a:avLst/>
          </a:prstGeom>
          <a:solidFill>
            <a:schemeClr val="bg2"/>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6500" kern="0" dirty="0">
                <a:solidFill>
                  <a:srgbClr val="F26648"/>
                </a:solidFill>
                <a:latin typeface="Patrick hand "/>
                <a:sym typeface="Arial"/>
              </a:rPr>
              <a:t>COTTAGE</a:t>
            </a:r>
          </a:p>
        </p:txBody>
      </p:sp>
      <p:sp>
        <p:nvSpPr>
          <p:cNvPr id="7" name="Rectangle 6">
            <a:extLst>
              <a:ext uri="{FF2B5EF4-FFF2-40B4-BE49-F238E27FC236}">
                <a16:creationId xmlns:a16="http://schemas.microsoft.com/office/drawing/2014/main" id="{39092CF9-A7A1-27CE-AFFF-A87E6123E655}"/>
              </a:ext>
            </a:extLst>
          </p:cNvPr>
          <p:cNvSpPr/>
          <p:nvPr/>
        </p:nvSpPr>
        <p:spPr>
          <a:xfrm>
            <a:off x="10321888" y="4376105"/>
            <a:ext cx="1860331" cy="6621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8" name="Picture 7">
            <a:extLst>
              <a:ext uri="{FF2B5EF4-FFF2-40B4-BE49-F238E27FC236}">
                <a16:creationId xmlns:a16="http://schemas.microsoft.com/office/drawing/2014/main" id="{B7B5C962-07EE-3752-25D4-8B7B1682F60D}"/>
              </a:ext>
            </a:extLst>
          </p:cNvPr>
          <p:cNvPicPr>
            <a:picLocks noChangeAspect="1"/>
          </p:cNvPicPr>
          <p:nvPr/>
        </p:nvPicPr>
        <p:blipFill>
          <a:blip r:embed="rId6"/>
          <a:stretch>
            <a:fillRect/>
          </a:stretch>
        </p:blipFill>
        <p:spPr>
          <a:xfrm>
            <a:off x="6503269" y="2428758"/>
            <a:ext cx="4306563" cy="4429242"/>
          </a:xfrm>
          <a:prstGeom prst="rect">
            <a:avLst/>
          </a:prstGeom>
        </p:spPr>
      </p:pic>
      <p:sp>
        <p:nvSpPr>
          <p:cNvPr id="10"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2120374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41" name="Rectangle 40">
            <a:extLst>
              <a:ext uri="{FF2B5EF4-FFF2-40B4-BE49-F238E27FC236}">
                <a16:creationId xmlns:a16="http://schemas.microsoft.com/office/drawing/2014/main" id="{6734D9AD-69FA-0D9B-EED9-163EEE1C387E}"/>
              </a:ext>
            </a:extLst>
          </p:cNvPr>
          <p:cNvSpPr/>
          <p:nvPr/>
        </p:nvSpPr>
        <p:spPr>
          <a:xfrm>
            <a:off x="2592656" y="1359192"/>
            <a:ext cx="7821227" cy="57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8A6CD054-1C55-5B4D-1C16-22015D42A187}"/>
              </a:ext>
            </a:extLst>
          </p:cNvPr>
          <p:cNvSpPr/>
          <p:nvPr/>
        </p:nvSpPr>
        <p:spPr>
          <a:xfrm>
            <a:off x="2592656" y="1359192"/>
            <a:ext cx="7821227" cy="5732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defTabSz="1219170">
              <a:buClr>
                <a:srgbClr val="000000"/>
              </a:buClr>
            </a:pPr>
            <a:endParaRPr lang="en-US" sz="1867" kern="0">
              <a:solidFill>
                <a:srgbClr val="52321D"/>
              </a:solidFill>
              <a:latin typeface="Arial"/>
              <a:sym typeface="Arial"/>
            </a:endParaRPr>
          </a:p>
        </p:txBody>
      </p:sp>
      <p:pic>
        <p:nvPicPr>
          <p:cNvPr id="1026" name="Picture 2" descr="Alarm Clocks Vector Graphics Clip Art, PNG, 799x852px, Clock, Alarm Clock, Alarm  Clocks, Cartoon, Flip Clock">
            <a:extLst>
              <a:ext uri="{FF2B5EF4-FFF2-40B4-BE49-F238E27FC236}">
                <a16:creationId xmlns:a16="http://schemas.microsoft.com/office/drawing/2014/main" id="{8A1EBBEE-672E-8CB0-3034-F58875382A8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65" b="99296" l="2927" r="96220">
                        <a14:foregroundMark x1="22927" y1="18779" x2="22927" y2="18779"/>
                        <a14:foregroundMark x1="25244" y1="11854" x2="25244" y2="11854"/>
                        <a14:foregroundMark x1="35244" y1="19718" x2="35244" y2="19718"/>
                        <a14:foregroundMark x1="18049" y1="12559" x2="18049" y2="12559"/>
                        <a14:foregroundMark x1="9878" y1="6338" x2="9878" y2="6338"/>
                        <a14:foregroundMark x1="6220" y1="10211" x2="6220" y2="10211"/>
                        <a14:foregroundMark x1="15122" y1="3521" x2="15122" y2="3521"/>
                        <a14:foregroundMark x1="6220" y1="2582" x2="6220" y2="2582"/>
                        <a14:foregroundMark x1="2927" y1="6808" x2="2927" y2="6808"/>
                        <a14:foregroundMark x1="91951" y1="8451" x2="91951" y2="8451"/>
                        <a14:foregroundMark x1="96341" y1="4695" x2="96341" y2="4695"/>
                        <a14:foregroundMark x1="80732" y1="20188" x2="80732" y2="20188"/>
                        <a14:foregroundMark x1="83537" y1="12559" x2="83537" y2="12559"/>
                        <a14:foregroundMark x1="50000" y1="18192" x2="50000" y2="18192"/>
                        <a14:foregroundMark x1="26220" y1="93897" x2="26220" y2="93897"/>
                        <a14:foregroundMark x1="52195" y1="96127" x2="52195" y2="96127"/>
                        <a14:foregroundMark x1="76585" y1="98122" x2="76585" y2="98122"/>
                        <a14:foregroundMark x1="22927" y1="99296" x2="22927" y2="99296"/>
                      </a14:backgroundRemoval>
                    </a14:imgEffect>
                  </a14:imgLayer>
                </a14:imgProps>
              </a:ext>
              <a:ext uri="{28A0092B-C50C-407E-A947-70E740481C1C}">
                <a14:useLocalDpi xmlns:a14="http://schemas.microsoft.com/office/drawing/2010/main" val="0"/>
              </a:ext>
            </a:extLst>
          </a:blip>
          <a:srcRect/>
          <a:stretch>
            <a:fillRect/>
          </a:stretch>
        </p:blipFill>
        <p:spPr bwMode="auto">
          <a:xfrm>
            <a:off x="1643800" y="825585"/>
            <a:ext cx="1299899" cy="13507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4BEB026-8CEB-ECFA-80D7-5425AE7323A5}"/>
              </a:ext>
            </a:extLst>
          </p:cNvPr>
          <p:cNvSpPr txBox="1"/>
          <p:nvPr/>
        </p:nvSpPr>
        <p:spPr>
          <a:xfrm>
            <a:off x="794511" y="2429573"/>
            <a:ext cx="6206251" cy="1169551"/>
          </a:xfrm>
          <a:prstGeom prst="rect">
            <a:avLst/>
          </a:prstGeom>
          <a:noFill/>
        </p:spPr>
        <p:txBody>
          <a:bodyPr wrap="none" rtlCol="0">
            <a:spAutoFit/>
          </a:bodyPr>
          <a:lstStyle/>
          <a:p>
            <a:pPr defTabSz="1219170">
              <a:buClr>
                <a:srgbClr val="000000"/>
              </a:buClr>
            </a:pPr>
            <a:r>
              <a:rPr lang="en-US" sz="7000" kern="0" spc="400" dirty="0">
                <a:solidFill>
                  <a:srgbClr val="52321D"/>
                </a:solidFill>
                <a:latin typeface="Patrick hand "/>
                <a:cs typeface="Arial"/>
                <a:sym typeface="Arial"/>
              </a:rPr>
              <a:t> </a:t>
            </a:r>
            <a:r>
              <a:rPr lang="en-US" sz="7000" b="0" i="0" dirty="0">
                <a:solidFill>
                  <a:srgbClr val="525593"/>
                </a:solidFill>
                <a:effectLst/>
                <a:latin typeface="DejaVuSans"/>
              </a:rPr>
              <a:t>COPMCY</a:t>
            </a:r>
            <a:r>
              <a:rPr lang="en-US" sz="7000" b="0" i="0" dirty="0">
                <a:solidFill>
                  <a:srgbClr val="C00000"/>
                </a:solidFill>
                <a:effectLst/>
                <a:latin typeface="DejaVuSans"/>
              </a:rPr>
              <a:t>A</a:t>
            </a:r>
            <a:r>
              <a:rPr lang="en-US" sz="7000" b="0" i="0" dirty="0">
                <a:solidFill>
                  <a:srgbClr val="525593"/>
                </a:solidFill>
                <a:effectLst/>
                <a:latin typeface="DejaVuSans"/>
              </a:rPr>
              <a:t>NA</a:t>
            </a:r>
            <a:endParaRPr lang="en-US" sz="7000" kern="0" spc="400" dirty="0">
              <a:solidFill>
                <a:srgbClr val="525593"/>
              </a:solidFill>
              <a:latin typeface="Patrick hand "/>
              <a:cs typeface="Arial"/>
              <a:sym typeface="Arial"/>
            </a:endParaRPr>
          </a:p>
        </p:txBody>
      </p:sp>
      <p:sp>
        <p:nvSpPr>
          <p:cNvPr id="50" name="Rectangle: Rounded Corners 49">
            <a:extLst>
              <a:ext uri="{FF2B5EF4-FFF2-40B4-BE49-F238E27FC236}">
                <a16:creationId xmlns:a16="http://schemas.microsoft.com/office/drawing/2014/main" id="{FCC72F98-C0AA-6A6E-F297-7D4F62BA1664}"/>
              </a:ext>
            </a:extLst>
          </p:cNvPr>
          <p:cNvSpPr/>
          <p:nvPr/>
        </p:nvSpPr>
        <p:spPr>
          <a:xfrm>
            <a:off x="984486" y="3969644"/>
            <a:ext cx="5721114" cy="955965"/>
          </a:xfrm>
          <a:prstGeom prst="roundRect">
            <a:avLst/>
          </a:prstGeom>
          <a:solidFill>
            <a:schemeClr val="bg2"/>
          </a:solidFill>
          <a:ln w="5715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6500" kern="0" dirty="0">
                <a:solidFill>
                  <a:srgbClr val="F26648"/>
                </a:solidFill>
                <a:latin typeface="Patrick hand "/>
                <a:sym typeface="Arial"/>
              </a:rPr>
              <a:t>ACCOMPANY</a:t>
            </a:r>
          </a:p>
        </p:txBody>
      </p:sp>
      <p:pic>
        <p:nvPicPr>
          <p:cNvPr id="4" name="Picture 3">
            <a:extLst>
              <a:ext uri="{FF2B5EF4-FFF2-40B4-BE49-F238E27FC236}">
                <a16:creationId xmlns:a16="http://schemas.microsoft.com/office/drawing/2014/main" id="{DC233911-12B4-6ACB-4A56-056C5A045096}"/>
              </a:ext>
            </a:extLst>
          </p:cNvPr>
          <p:cNvPicPr>
            <a:picLocks noChangeAspect="1"/>
          </p:cNvPicPr>
          <p:nvPr/>
        </p:nvPicPr>
        <p:blipFill>
          <a:blip r:embed="rId6"/>
          <a:stretch>
            <a:fillRect/>
          </a:stretch>
        </p:blipFill>
        <p:spPr>
          <a:xfrm>
            <a:off x="8094124" y="2429573"/>
            <a:ext cx="3512783" cy="3834593"/>
          </a:xfrm>
          <a:prstGeom prst="rect">
            <a:avLst/>
          </a:prstGeom>
        </p:spPr>
      </p:pic>
      <p:sp>
        <p:nvSpPr>
          <p:cNvPr id="9"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124537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0"/>
                                        <p:tgtEl>
                                          <p:spTgt spid="41"/>
                                        </p:tgtEl>
                                      </p:cBhvr>
                                    </p:animEffect>
                                    <p:set>
                                      <p:cBhvr>
                                        <p:cTn id="7" dur="1" fill="hold">
                                          <p:stCondLst>
                                            <p:cond delay="4999"/>
                                          </p:stCondLst>
                                        </p:cTn>
                                        <p:tgtEl>
                                          <p:spTgt spid="41"/>
                                        </p:tgtEl>
                                        <p:attrNameLst>
                                          <p:attrName>style.visibility</p:attrName>
                                        </p:attrNameLst>
                                      </p:cBhvr>
                                      <p:to>
                                        <p:strVal val="hidden"/>
                                      </p:to>
                                    </p:set>
                                  </p:childTnLst>
                                </p:cTn>
                              </p:par>
                            </p:childTnLst>
                          </p:cTn>
                        </p:par>
                        <p:par>
                          <p:cTn id="8" fill="hold">
                            <p:stCondLst>
                              <p:cond delay="5000"/>
                            </p:stCondLst>
                            <p:childTnLst>
                              <p:par>
                                <p:cTn id="9" presetID="32" presetClass="emph" presetSubtype="0" fill="hold" nodeType="after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notification-alert_C_major.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5656D-E285-D9DF-5780-E3D7D5120579}"/>
              </a:ext>
            </a:extLst>
          </p:cNvPr>
          <p:cNvPicPr>
            <a:picLocks noChangeAspect="1"/>
          </p:cNvPicPr>
          <p:nvPr/>
        </p:nvPicPr>
        <p:blipFill>
          <a:blip r:embed="rId3"/>
          <a:stretch>
            <a:fillRect/>
          </a:stretch>
        </p:blipFill>
        <p:spPr>
          <a:xfrm>
            <a:off x="8407468" y="1090730"/>
            <a:ext cx="3290545" cy="2724391"/>
          </a:xfrm>
          <a:prstGeom prst="rect">
            <a:avLst/>
          </a:prstGeom>
        </p:spPr>
      </p:pic>
      <p:pic>
        <p:nvPicPr>
          <p:cNvPr id="7" name="Picture 6">
            <a:extLst>
              <a:ext uri="{FF2B5EF4-FFF2-40B4-BE49-F238E27FC236}">
                <a16:creationId xmlns:a16="http://schemas.microsoft.com/office/drawing/2014/main" id="{DC7A6E8E-F7D2-C6AA-86C5-BC40A3B36B4C}"/>
              </a:ext>
            </a:extLst>
          </p:cNvPr>
          <p:cNvPicPr>
            <a:picLocks noChangeAspect="1"/>
          </p:cNvPicPr>
          <p:nvPr/>
        </p:nvPicPr>
        <p:blipFill>
          <a:blip r:embed="rId4"/>
          <a:stretch>
            <a:fillRect/>
          </a:stretch>
        </p:blipFill>
        <p:spPr>
          <a:xfrm>
            <a:off x="8302393" y="4090589"/>
            <a:ext cx="3395620" cy="2586546"/>
          </a:xfrm>
          <a:prstGeom prst="rect">
            <a:avLst/>
          </a:prstGeom>
        </p:spPr>
      </p:pic>
      <p:pic>
        <p:nvPicPr>
          <p:cNvPr id="6" name="Picture 5">
            <a:extLst>
              <a:ext uri="{FF2B5EF4-FFF2-40B4-BE49-F238E27FC236}">
                <a16:creationId xmlns:a16="http://schemas.microsoft.com/office/drawing/2014/main" id="{B396904F-33A7-1F4B-BD26-2B3A209AC1D3}"/>
              </a:ext>
            </a:extLst>
          </p:cNvPr>
          <p:cNvPicPr>
            <a:picLocks noChangeAspect="1"/>
          </p:cNvPicPr>
          <p:nvPr/>
        </p:nvPicPr>
        <p:blipFill>
          <a:blip r:embed="rId5"/>
          <a:stretch>
            <a:fillRect/>
          </a:stretch>
        </p:blipFill>
        <p:spPr>
          <a:xfrm>
            <a:off x="4275981" y="4090590"/>
            <a:ext cx="3585755" cy="2576014"/>
          </a:xfrm>
          <a:prstGeom prst="rect">
            <a:avLst/>
          </a:prstGeom>
        </p:spPr>
      </p:pic>
      <p:pic>
        <p:nvPicPr>
          <p:cNvPr id="5" name="Picture 4">
            <a:extLst>
              <a:ext uri="{FF2B5EF4-FFF2-40B4-BE49-F238E27FC236}">
                <a16:creationId xmlns:a16="http://schemas.microsoft.com/office/drawing/2014/main" id="{27389A9F-6958-4635-713E-08A0ED0BBF62}"/>
              </a:ext>
            </a:extLst>
          </p:cNvPr>
          <p:cNvPicPr>
            <a:picLocks noChangeAspect="1"/>
          </p:cNvPicPr>
          <p:nvPr/>
        </p:nvPicPr>
        <p:blipFill>
          <a:blip r:embed="rId6"/>
          <a:stretch>
            <a:fillRect/>
          </a:stretch>
        </p:blipFill>
        <p:spPr>
          <a:xfrm>
            <a:off x="387725" y="4090589"/>
            <a:ext cx="3514940" cy="2576014"/>
          </a:xfrm>
          <a:prstGeom prst="rect">
            <a:avLst/>
          </a:prstGeom>
        </p:spPr>
      </p:pic>
      <p:pic>
        <p:nvPicPr>
          <p:cNvPr id="3" name="Picture 2">
            <a:extLst>
              <a:ext uri="{FF2B5EF4-FFF2-40B4-BE49-F238E27FC236}">
                <a16:creationId xmlns:a16="http://schemas.microsoft.com/office/drawing/2014/main" id="{63905C4D-3991-C6E0-40F5-AAECC5C24DBC}"/>
              </a:ext>
            </a:extLst>
          </p:cNvPr>
          <p:cNvPicPr>
            <a:picLocks noChangeAspect="1"/>
          </p:cNvPicPr>
          <p:nvPr/>
        </p:nvPicPr>
        <p:blipFill>
          <a:blip r:embed="rId7"/>
          <a:stretch>
            <a:fillRect/>
          </a:stretch>
        </p:blipFill>
        <p:spPr>
          <a:xfrm>
            <a:off x="4275982" y="1090730"/>
            <a:ext cx="3585755" cy="2582185"/>
          </a:xfrm>
          <a:prstGeom prst="rect">
            <a:avLst/>
          </a:prstGeom>
        </p:spPr>
      </p:pic>
      <p:pic>
        <p:nvPicPr>
          <p:cNvPr id="2" name="Picture 1">
            <a:extLst>
              <a:ext uri="{FF2B5EF4-FFF2-40B4-BE49-F238E27FC236}">
                <a16:creationId xmlns:a16="http://schemas.microsoft.com/office/drawing/2014/main" id="{7D43F931-7113-9018-F1F0-73C04635AD95}"/>
              </a:ext>
            </a:extLst>
          </p:cNvPr>
          <p:cNvPicPr>
            <a:picLocks noChangeAspect="1"/>
          </p:cNvPicPr>
          <p:nvPr/>
        </p:nvPicPr>
        <p:blipFill>
          <a:blip r:embed="rId8"/>
          <a:stretch>
            <a:fillRect/>
          </a:stretch>
        </p:blipFill>
        <p:spPr>
          <a:xfrm>
            <a:off x="387725" y="1090729"/>
            <a:ext cx="3487322" cy="2490816"/>
          </a:xfrm>
          <a:prstGeom prst="rect">
            <a:avLst/>
          </a:prstGeom>
        </p:spPr>
      </p:pic>
      <p:sp>
        <p:nvSpPr>
          <p:cNvPr id="21" name="Rectangle: Rounded Corners 20">
            <a:extLst>
              <a:ext uri="{FF2B5EF4-FFF2-40B4-BE49-F238E27FC236}">
                <a16:creationId xmlns:a16="http://schemas.microsoft.com/office/drawing/2014/main" id="{FF68BE66-40F5-EC69-1AF6-4C5081C63590}"/>
              </a:ext>
            </a:extLst>
          </p:cNvPr>
          <p:cNvSpPr/>
          <p:nvPr/>
        </p:nvSpPr>
        <p:spPr>
          <a:xfrm>
            <a:off x="663158" y="3071100"/>
            <a:ext cx="2585620"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E33B3A"/>
                </a:solidFill>
                <a:latin typeface="Patrick hand "/>
                <a:sym typeface="Arial"/>
              </a:rPr>
              <a:t>RUINOUS </a:t>
            </a:r>
          </a:p>
        </p:txBody>
      </p:sp>
      <p:sp>
        <p:nvSpPr>
          <p:cNvPr id="18" name="Rectangle: Rounded Corners 17">
            <a:extLst>
              <a:ext uri="{FF2B5EF4-FFF2-40B4-BE49-F238E27FC236}">
                <a16:creationId xmlns:a16="http://schemas.microsoft.com/office/drawing/2014/main" id="{4A104AD9-28AF-A903-07BB-0A34FB031BB1}"/>
              </a:ext>
            </a:extLst>
          </p:cNvPr>
          <p:cNvSpPr/>
          <p:nvPr/>
        </p:nvSpPr>
        <p:spPr>
          <a:xfrm>
            <a:off x="8495926" y="6181317"/>
            <a:ext cx="2991882"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E33B3A"/>
                </a:solidFill>
                <a:latin typeface="Patrick hand "/>
                <a:sym typeface="Arial"/>
              </a:rPr>
              <a:t>ACCOMPANY</a:t>
            </a:r>
          </a:p>
        </p:txBody>
      </p:sp>
      <p:sp>
        <p:nvSpPr>
          <p:cNvPr id="19" name="Rectangle: Rounded Corners 18">
            <a:extLst>
              <a:ext uri="{FF2B5EF4-FFF2-40B4-BE49-F238E27FC236}">
                <a16:creationId xmlns:a16="http://schemas.microsoft.com/office/drawing/2014/main" id="{662D6940-1371-93EF-A887-4E39251B444E}"/>
              </a:ext>
            </a:extLst>
          </p:cNvPr>
          <p:cNvSpPr/>
          <p:nvPr/>
        </p:nvSpPr>
        <p:spPr>
          <a:xfrm>
            <a:off x="8569495" y="3141508"/>
            <a:ext cx="2991883"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E33B3A"/>
                </a:solidFill>
                <a:latin typeface="Patrick hand "/>
                <a:sym typeface="Arial"/>
              </a:rPr>
              <a:t>HIGH STREET</a:t>
            </a:r>
          </a:p>
        </p:txBody>
      </p:sp>
      <p:sp>
        <p:nvSpPr>
          <p:cNvPr id="20" name="Rectangle: Rounded Corners 19">
            <a:extLst>
              <a:ext uri="{FF2B5EF4-FFF2-40B4-BE49-F238E27FC236}">
                <a16:creationId xmlns:a16="http://schemas.microsoft.com/office/drawing/2014/main" id="{025BFD9C-4C63-76A5-05B5-C216A226766D}"/>
              </a:ext>
            </a:extLst>
          </p:cNvPr>
          <p:cNvSpPr/>
          <p:nvPr/>
        </p:nvSpPr>
        <p:spPr>
          <a:xfrm>
            <a:off x="4508937" y="3091032"/>
            <a:ext cx="2846761"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E33B3A"/>
                </a:solidFill>
                <a:latin typeface="Patrick hand "/>
                <a:sym typeface="Arial"/>
              </a:rPr>
              <a:t>GRAVEYARD</a:t>
            </a:r>
          </a:p>
        </p:txBody>
      </p:sp>
      <p:sp>
        <p:nvSpPr>
          <p:cNvPr id="27" name="Rectangle: Rounded Corners 26">
            <a:extLst>
              <a:ext uri="{FF2B5EF4-FFF2-40B4-BE49-F238E27FC236}">
                <a16:creationId xmlns:a16="http://schemas.microsoft.com/office/drawing/2014/main" id="{C6569221-8A61-4F62-4907-1DFD9D0CCB6F}"/>
              </a:ext>
            </a:extLst>
          </p:cNvPr>
          <p:cNvSpPr/>
          <p:nvPr/>
        </p:nvSpPr>
        <p:spPr>
          <a:xfrm>
            <a:off x="4842761" y="6265279"/>
            <a:ext cx="2585620"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smtClean="0">
                <a:solidFill>
                  <a:srgbClr val="E33B3A"/>
                </a:solidFill>
                <a:latin typeface="Patrick hand "/>
                <a:sym typeface="Arial"/>
              </a:rPr>
              <a:t>COTTAGE</a:t>
            </a:r>
            <a:endParaRPr lang="en-US" sz="3200" b="1" kern="0" dirty="0">
              <a:solidFill>
                <a:srgbClr val="E33B3A"/>
              </a:solidFill>
              <a:latin typeface="Patrick hand "/>
              <a:sym typeface="Arial"/>
            </a:endParaRPr>
          </a:p>
        </p:txBody>
      </p:sp>
      <p:sp>
        <p:nvSpPr>
          <p:cNvPr id="28" name="Rectangle: Rounded Corners 27">
            <a:extLst>
              <a:ext uri="{FF2B5EF4-FFF2-40B4-BE49-F238E27FC236}">
                <a16:creationId xmlns:a16="http://schemas.microsoft.com/office/drawing/2014/main" id="{AACA0FC1-ACD0-0612-004C-776E17F8B65E}"/>
              </a:ext>
            </a:extLst>
          </p:cNvPr>
          <p:cNvSpPr/>
          <p:nvPr/>
        </p:nvSpPr>
        <p:spPr>
          <a:xfrm>
            <a:off x="663158" y="6265279"/>
            <a:ext cx="2585620" cy="510445"/>
          </a:xfrm>
          <a:prstGeom prst="roundRect">
            <a:avLst/>
          </a:prstGeom>
          <a:solidFill>
            <a:schemeClr val="bg2"/>
          </a:solidFill>
          <a:ln w="38100">
            <a:solidFill>
              <a:schemeClr val="tx1">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E33B3A"/>
                </a:solidFill>
                <a:latin typeface="Patrick hand "/>
                <a:sym typeface="Arial"/>
              </a:rPr>
              <a:t>WANDER</a:t>
            </a:r>
          </a:p>
        </p:txBody>
      </p:sp>
      <p:sp>
        <p:nvSpPr>
          <p:cNvPr id="15" name="Title 2">
            <a:extLst>
              <a:ext uri="{FF2B5EF4-FFF2-40B4-BE49-F238E27FC236}">
                <a16:creationId xmlns:a16="http://schemas.microsoft.com/office/drawing/2014/main" id="{44BBE1EE-5048-2CA2-F5FC-872C84E3CBA1}"/>
              </a:ext>
            </a:extLst>
          </p:cNvPr>
          <p:cNvSpPr txBox="1">
            <a:spLocks/>
          </p:cNvSpPr>
          <p:nvPr/>
        </p:nvSpPr>
        <p:spPr>
          <a:xfrm>
            <a:off x="0" y="-14306"/>
            <a:ext cx="12192000" cy="57308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smtClean="0">
                <a:solidFill>
                  <a:srgbClr val="FFFF00"/>
                </a:solidFill>
              </a:rPr>
              <a:t>UNSCRAMBLE THE WORD</a:t>
            </a:r>
            <a:endParaRPr lang="en-US" sz="4800" b="1" dirty="0">
              <a:solidFill>
                <a:srgbClr val="FFFF00"/>
              </a:solidFill>
            </a:endParaRPr>
          </a:p>
        </p:txBody>
      </p:sp>
    </p:spTree>
    <p:extLst>
      <p:ext uri="{BB962C8B-B14F-4D97-AF65-F5344CB8AC3E}">
        <p14:creationId xmlns:p14="http://schemas.microsoft.com/office/powerpoint/2010/main" val="727351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P spid="27" grpId="0" animBg="1"/>
      <p:bldP spid="28" grpId="0" animBg="1"/>
    </p:bldLst>
  </p:timing>
</p:sld>
</file>

<file path=ppt/theme/theme1.xml><?xml version="1.0" encoding="utf-8"?>
<a:theme xmlns:a="http://schemas.openxmlformats.org/drawingml/2006/main" name="Theme3">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C1E0454A-D2E7-4A7C-BC23-B298EE6B1E94}" vid="{9B12A298-A7F6-4C19-8746-487F70802658}"/>
    </a:ext>
  </a:extLst>
</a:theme>
</file>

<file path=ppt/theme/theme2.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8620</TotalTime>
  <Words>616</Words>
  <Application>Microsoft Office PowerPoint</Application>
  <PresentationFormat>Widescreen</PresentationFormat>
  <Paragraphs>128</Paragraphs>
  <Slides>25</Slides>
  <Notes>20</Notes>
  <HiddenSlides>0</HiddenSlides>
  <MMClips>8</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25</vt:i4>
      </vt:variant>
    </vt:vector>
  </HeadingPairs>
  <TitlesOfParts>
    <vt:vector size="46" baseType="lpstr">
      <vt:lpstr>Algerian</vt:lpstr>
      <vt:lpstr>Arial</vt:lpstr>
      <vt:lpstr>Arial Black</vt:lpstr>
      <vt:lpstr>Cabin Sketch</vt:lpstr>
      <vt:lpstr>Calibri</vt:lpstr>
      <vt:lpstr>Calibri Light</vt:lpstr>
      <vt:lpstr>DejaVuSans</vt:lpstr>
      <vt:lpstr>Livvic</vt:lpstr>
      <vt:lpstr>Montserrat</vt:lpstr>
      <vt:lpstr>Myriad Pro</vt:lpstr>
      <vt:lpstr>Patrick Hand</vt:lpstr>
      <vt:lpstr>Patrick hand </vt:lpstr>
      <vt:lpstr>Poppins</vt:lpstr>
      <vt:lpstr>Poppins Light</vt:lpstr>
      <vt:lpstr>Roboto Condensed Light</vt:lpstr>
      <vt:lpstr>Snap ITC</vt:lpstr>
      <vt:lpstr>Source Sans Pro</vt:lpstr>
      <vt:lpstr>Times New Roman</vt:lpstr>
      <vt:lpstr>Wingdings</vt:lpstr>
      <vt:lpstr>Theme3</vt:lpstr>
      <vt:lpstr> Farm Production Thesis XL by Slidesgo</vt:lpstr>
      <vt:lpstr>PowerPoint Presentation</vt:lpstr>
      <vt:lpstr>Game: UNSCRAMBLE</vt:lpstr>
      <vt:lpstr>UNSCRAMBLE THE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230</cp:revision>
  <dcterms:created xsi:type="dcterms:W3CDTF">2020-12-09T02:04:09Z</dcterms:created>
  <dcterms:modified xsi:type="dcterms:W3CDTF">2025-01-13T14:54:13Z</dcterms:modified>
</cp:coreProperties>
</file>