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0" r:id="rId2"/>
    <p:sldId id="271" r:id="rId3"/>
    <p:sldId id="272" r:id="rId4"/>
    <p:sldId id="334" r:id="rId5"/>
    <p:sldId id="335" r:id="rId6"/>
    <p:sldId id="336" r:id="rId7"/>
    <p:sldId id="352" r:id="rId8"/>
    <p:sldId id="338" r:id="rId9"/>
    <p:sldId id="339" r:id="rId10"/>
    <p:sldId id="353" r:id="rId11"/>
    <p:sldId id="354" r:id="rId12"/>
    <p:sldId id="355" r:id="rId13"/>
    <p:sldId id="350" r:id="rId14"/>
    <p:sldId id="351" r:id="rId15"/>
  </p:sldIdLst>
  <p:sldSz cx="18288000" cy="10287000"/>
  <p:notesSz cx="6858000" cy="9144000"/>
  <p:embeddedFontLst>
    <p:embeddedFont>
      <p:font typeface="#9Slide05 MetroScript" panose="020B0604020202020204" charset="0"/>
      <p:regular r:id="rId17"/>
    </p:embeddedFont>
    <p:embeddedFont>
      <p:font typeface="#9Slide05 SVNKitten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0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40EBA-C5D7-4321-842F-1880CAD49D59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EEA27-9B60-449A-A7D0-859B41D76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8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EEA27-9B60-449A-A7D0-859B41D763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33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5EEA27-9B60-449A-A7D0-859B41D763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82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5C34F-7262-4EEA-B60C-1FB14200D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5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34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86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758C0-2B5D-4766-BD99-36BD49410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9F210C-8954-4545-9490-F73BCFD082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32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60.png"/><Relationship Id="rId5" Type="http://schemas.openxmlformats.org/officeDocument/2006/relationships/image" Target="../media/image24.png"/><Relationship Id="rId10" Type="http://schemas.openxmlformats.org/officeDocument/2006/relationships/image" Target="../media/image59.svg"/><Relationship Id="rId4" Type="http://schemas.openxmlformats.org/officeDocument/2006/relationships/image" Target="../media/image56.sv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>
            <a:extLst>
              <a:ext uri="{FF2B5EF4-FFF2-40B4-BE49-F238E27FC236}">
                <a16:creationId xmlns:a16="http://schemas.microsoft.com/office/drawing/2014/main" id="{4C416593-AA9B-61F3-5C2F-3AFB4EFD6D5F}"/>
              </a:ext>
            </a:extLst>
          </p:cNvPr>
          <p:cNvGrpSpPr/>
          <p:nvPr/>
        </p:nvGrpSpPr>
        <p:grpSpPr>
          <a:xfrm>
            <a:off x="9104896" y="3721954"/>
            <a:ext cx="8686801" cy="5562600"/>
            <a:chOff x="0" y="0"/>
            <a:chExt cx="1962273" cy="611733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F4F204B-7E1C-F6BA-B2BE-92AC0242D13E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9FD28F20-A644-95EF-5B81-73B9C721CDEB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0F6C5E7-0FA3-0907-B215-55C9ECAD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3394"/>
            <a:ext cx="8555924" cy="121920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7900A50-6C33-6138-FE08-91C22D793D8B}"/>
              </a:ext>
            </a:extLst>
          </p:cNvPr>
          <p:cNvSpPr txBox="1"/>
          <p:nvPr/>
        </p:nvSpPr>
        <p:spPr>
          <a:xfrm>
            <a:off x="9448800" y="4662606"/>
            <a:ext cx="817239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D8510-3CD8-1C09-7763-D17D3B395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924" y="372978"/>
            <a:ext cx="10707206" cy="3886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8CF405B-1CA3-FFA6-3A04-AA365616DC61}"/>
              </a:ext>
            </a:extLst>
          </p:cNvPr>
          <p:cNvSpPr/>
          <p:nvPr/>
        </p:nvSpPr>
        <p:spPr>
          <a:xfrm>
            <a:off x="2514600" y="3086100"/>
            <a:ext cx="3124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ECE76E-9FC1-0AC1-7849-B100393E8F27}"/>
              </a:ext>
            </a:extLst>
          </p:cNvPr>
          <p:cNvSpPr/>
          <p:nvPr/>
        </p:nvSpPr>
        <p:spPr>
          <a:xfrm>
            <a:off x="838200" y="3649579"/>
            <a:ext cx="5715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D3A808-B4D0-AE81-DD2D-AF7EC0A4E12C}"/>
              </a:ext>
            </a:extLst>
          </p:cNvPr>
          <p:cNvSpPr/>
          <p:nvPr/>
        </p:nvSpPr>
        <p:spPr>
          <a:xfrm>
            <a:off x="1981200" y="4259179"/>
            <a:ext cx="4572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7B7E5-EDDA-60D1-CDF4-28B7A66190BE}"/>
              </a:ext>
            </a:extLst>
          </p:cNvPr>
          <p:cNvSpPr/>
          <p:nvPr/>
        </p:nvSpPr>
        <p:spPr>
          <a:xfrm>
            <a:off x="1409699" y="4259178"/>
            <a:ext cx="571499" cy="3398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F21B74E-302C-70FE-996F-9EFDE69B21D0}"/>
              </a:ext>
            </a:extLst>
          </p:cNvPr>
          <p:cNvSpPr/>
          <p:nvPr/>
        </p:nvSpPr>
        <p:spPr>
          <a:xfrm>
            <a:off x="838200" y="6591299"/>
            <a:ext cx="3733799" cy="6096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BD66DC-6A54-927D-5B65-AA5ED0E6D052}"/>
              </a:ext>
            </a:extLst>
          </p:cNvPr>
          <p:cNvSpPr/>
          <p:nvPr/>
        </p:nvSpPr>
        <p:spPr>
          <a:xfrm>
            <a:off x="3276601" y="5432258"/>
            <a:ext cx="571499" cy="4130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6E464F-BF6A-44DA-0C4A-9D3F7D409AD4}"/>
              </a:ext>
            </a:extLst>
          </p:cNvPr>
          <p:cNvSpPr/>
          <p:nvPr/>
        </p:nvSpPr>
        <p:spPr>
          <a:xfrm>
            <a:off x="7050506" y="4662607"/>
            <a:ext cx="571499" cy="36812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093EE7-0C5E-EC95-2332-1ADEBF4E59E4}"/>
              </a:ext>
            </a:extLst>
          </p:cNvPr>
          <p:cNvSpPr/>
          <p:nvPr/>
        </p:nvSpPr>
        <p:spPr>
          <a:xfrm>
            <a:off x="6417376" y="3649578"/>
            <a:ext cx="571499" cy="41308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581F70-F1FD-FB11-9D30-B651473FD564}"/>
              </a:ext>
            </a:extLst>
          </p:cNvPr>
          <p:cNvSpPr/>
          <p:nvPr/>
        </p:nvSpPr>
        <p:spPr>
          <a:xfrm>
            <a:off x="4487841" y="7658099"/>
            <a:ext cx="3134164" cy="7780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D984E1-7384-DCF4-EA49-F5C0B46279DC}"/>
              </a:ext>
            </a:extLst>
          </p:cNvPr>
          <p:cNvSpPr/>
          <p:nvPr/>
        </p:nvSpPr>
        <p:spPr>
          <a:xfrm>
            <a:off x="1981198" y="4762498"/>
            <a:ext cx="655662" cy="53340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479A69-9266-B6DF-B4B4-7B0931547EB1}"/>
              </a:ext>
            </a:extLst>
          </p:cNvPr>
          <p:cNvSpPr/>
          <p:nvPr/>
        </p:nvSpPr>
        <p:spPr>
          <a:xfrm>
            <a:off x="5638799" y="4662606"/>
            <a:ext cx="862735" cy="54639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6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28002" y="2078184"/>
            <a:ext cx="5720454" cy="8208816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78634" y="4132006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608741" y="3255054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2192000" y="2311941"/>
            <a:ext cx="5234355" cy="626904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615357" y="289600"/>
            <a:ext cx="5060685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4423035" y="871786"/>
            <a:ext cx="1573632" cy="981595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897019" y="2830240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10304471" y="3961390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6455702" y="3139564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954104" y="1117995"/>
            <a:ext cx="1672533" cy="93961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8275040" y="2079424"/>
            <a:ext cx="974089" cy="905054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749335" y="786525"/>
            <a:ext cx="4902644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89000" y="8039195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0258" y="3759162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toàn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rộng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rãi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mọi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vùng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miền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khối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7208581" y="4951890"/>
            <a:ext cx="3968277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2521179" y="4269144"/>
            <a:ext cx="4702818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trọng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sở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thống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nhất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15445" y="2865983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7243603" y="3907153"/>
            <a:ext cx="3265698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1748" y="3002690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016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34618" y="2984100"/>
            <a:ext cx="5754768" cy="6121800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615357" y="4160970"/>
            <a:ext cx="3969893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1329961" y="3217857"/>
            <a:ext cx="6103010" cy="677753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248400" y="291605"/>
            <a:ext cx="5613313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3855021" y="1367802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903635" y="3736156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9328591" y="4665078"/>
            <a:ext cx="659623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4948660" y="3567326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738148" y="1385541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7389592" y="2394985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311988" y="797950"/>
            <a:ext cx="5613313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6874" y="4665078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7215197" y="5857806"/>
            <a:ext cx="3112945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rứa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1711061" y="4781169"/>
            <a:ext cx="5519552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22061" y="3771899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7250219" y="4813069"/>
            <a:ext cx="2561802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8364" y="3908606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506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7993D2F-39E0-F916-D824-3C97E83EDB8B}"/>
              </a:ext>
            </a:extLst>
          </p:cNvPr>
          <p:cNvSpPr/>
          <p:nvPr/>
        </p:nvSpPr>
        <p:spPr>
          <a:xfrm>
            <a:off x="334618" y="2984100"/>
            <a:ext cx="5754768" cy="6121800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1B2C9E8-5E58-FAC4-7826-F3626A271260}"/>
              </a:ext>
            </a:extLst>
          </p:cNvPr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AD18CFB-6AF1-BBD5-36C1-411FE7510917}"/>
              </a:ext>
            </a:extLst>
          </p:cNvPr>
          <p:cNvSpPr/>
          <p:nvPr/>
        </p:nvSpPr>
        <p:spPr>
          <a:xfrm>
            <a:off x="6367325" y="4131946"/>
            <a:ext cx="3969893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62E53DE-DB96-C2CC-665B-6E96DD23AEDC}"/>
              </a:ext>
            </a:extLst>
          </p:cNvPr>
          <p:cNvSpPr/>
          <p:nvPr/>
        </p:nvSpPr>
        <p:spPr>
          <a:xfrm>
            <a:off x="10585250" y="3217857"/>
            <a:ext cx="7368131" cy="6777538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13CCB9A-94BC-4E11-0E4E-B8FCA1AD0A51}"/>
              </a:ext>
            </a:extLst>
          </p:cNvPr>
          <p:cNvSpPr/>
          <p:nvPr/>
        </p:nvSpPr>
        <p:spPr>
          <a:xfrm>
            <a:off x="6248400" y="291605"/>
            <a:ext cx="5613313" cy="1910409"/>
          </a:xfrm>
          <a:custGeom>
            <a:avLst/>
            <a:gdLst/>
            <a:ahLst/>
            <a:cxnLst/>
            <a:rect l="l" t="t" r="r" b="b"/>
            <a:pathLst>
              <a:path w="5060685" h="1910409">
                <a:moveTo>
                  <a:pt x="0" y="0"/>
                </a:moveTo>
                <a:lnTo>
                  <a:pt x="5060684" y="0"/>
                </a:lnTo>
                <a:lnTo>
                  <a:pt x="5060684" y="1910408"/>
                </a:lnTo>
                <a:lnTo>
                  <a:pt x="0" y="1910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E5550F6A-49BD-0C81-5542-0CF51DFDC2B6}"/>
              </a:ext>
            </a:extLst>
          </p:cNvPr>
          <p:cNvSpPr/>
          <p:nvPr/>
        </p:nvSpPr>
        <p:spPr>
          <a:xfrm rot="7499656" flipV="1">
            <a:off x="3855021" y="1367802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0B42861-06F2-A7CD-20D6-B8E9144719B8}"/>
              </a:ext>
            </a:extLst>
          </p:cNvPr>
          <p:cNvSpPr/>
          <p:nvPr/>
        </p:nvSpPr>
        <p:spPr>
          <a:xfrm>
            <a:off x="3903635" y="3736156"/>
            <a:ext cx="1040792" cy="1080924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9EA843DA-D4E0-36DA-5B6C-DDB22F25B418}"/>
              </a:ext>
            </a:extLst>
          </p:cNvPr>
          <p:cNvSpPr/>
          <p:nvPr/>
        </p:nvSpPr>
        <p:spPr>
          <a:xfrm>
            <a:off x="8862036" y="4654359"/>
            <a:ext cx="659623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418B12C-295B-8425-D857-23BEF94B3586}"/>
              </a:ext>
            </a:extLst>
          </p:cNvPr>
          <p:cNvSpPr/>
          <p:nvPr/>
        </p:nvSpPr>
        <p:spPr>
          <a:xfrm>
            <a:off x="14948660" y="3567326"/>
            <a:ext cx="877165" cy="1129240"/>
          </a:xfrm>
          <a:custGeom>
            <a:avLst/>
            <a:gdLst/>
            <a:ahLst/>
            <a:cxnLst/>
            <a:rect l="l" t="t" r="r" b="b"/>
            <a:pathLst>
              <a:path w="877165" h="1129240">
                <a:moveTo>
                  <a:pt x="0" y="0"/>
                </a:moveTo>
                <a:lnTo>
                  <a:pt x="877165" y="0"/>
                </a:lnTo>
                <a:lnTo>
                  <a:pt x="877165" y="1129240"/>
                </a:lnTo>
                <a:lnTo>
                  <a:pt x="0" y="11292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03475005-4E91-9EE3-DB62-2E977D391A75}"/>
              </a:ext>
            </a:extLst>
          </p:cNvPr>
          <p:cNvSpPr/>
          <p:nvPr/>
        </p:nvSpPr>
        <p:spPr>
          <a:xfrm rot="-7473391" flipH="1" flipV="1">
            <a:off x="11738148" y="1385541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2397620" y="1083021"/>
                </a:moveTo>
                <a:lnTo>
                  <a:pt x="0" y="1083021"/>
                </a:lnTo>
                <a:lnTo>
                  <a:pt x="0" y="0"/>
                </a:lnTo>
                <a:lnTo>
                  <a:pt x="2397620" y="0"/>
                </a:lnTo>
                <a:lnTo>
                  <a:pt x="2397620" y="108302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5DE85A9A-96FA-F191-69E7-84AB3BD20B0A}"/>
              </a:ext>
            </a:extLst>
          </p:cNvPr>
          <p:cNvSpPr/>
          <p:nvPr/>
        </p:nvSpPr>
        <p:spPr>
          <a:xfrm rot="8446158">
            <a:off x="7389592" y="2394985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417A6867-DB2D-2B4B-2E13-D88D6D667C3B}"/>
              </a:ext>
            </a:extLst>
          </p:cNvPr>
          <p:cNvSpPr txBox="1"/>
          <p:nvPr/>
        </p:nvSpPr>
        <p:spPr>
          <a:xfrm>
            <a:off x="6311988" y="797950"/>
            <a:ext cx="5613313" cy="776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81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201500AA-C208-77D2-1870-DB7279A60ABC}"/>
              </a:ext>
            </a:extLst>
          </p:cNvPr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41477CE-015C-4FF8-FEC8-540E5B86602E}"/>
              </a:ext>
            </a:extLst>
          </p:cNvPr>
          <p:cNvSpPr txBox="1">
            <a:spLocks/>
          </p:cNvSpPr>
          <p:nvPr/>
        </p:nvSpPr>
        <p:spPr>
          <a:xfrm>
            <a:off x="676874" y="4665078"/>
            <a:ext cx="5017267" cy="498932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107421-BD33-AF6E-ADA1-F4DF5108F5F3}"/>
              </a:ext>
            </a:extLst>
          </p:cNvPr>
          <p:cNvSpPr txBox="1">
            <a:spLocks/>
          </p:cNvSpPr>
          <p:nvPr/>
        </p:nvSpPr>
        <p:spPr>
          <a:xfrm>
            <a:off x="6748642" y="5847087"/>
            <a:ext cx="3112945" cy="305119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(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C46BE6-9202-3B69-BC60-8195BA80CF78}"/>
              </a:ext>
            </a:extLst>
          </p:cNvPr>
          <p:cNvSpPr txBox="1">
            <a:spLocks/>
          </p:cNvSpPr>
          <p:nvPr/>
        </p:nvSpPr>
        <p:spPr>
          <a:xfrm>
            <a:off x="11004506" y="4781169"/>
            <a:ext cx="6750093" cy="20387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defRPr/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B1EFAFD-A5BE-F765-0E78-F780A8C29EFA}"/>
              </a:ext>
            </a:extLst>
          </p:cNvPr>
          <p:cNvSpPr txBox="1">
            <a:spLocks/>
          </p:cNvSpPr>
          <p:nvPr/>
        </p:nvSpPr>
        <p:spPr>
          <a:xfrm>
            <a:off x="722061" y="3771899"/>
            <a:ext cx="4386554" cy="83820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2F2A992-C3F6-6066-B069-38A9863EC770}"/>
              </a:ext>
            </a:extLst>
          </p:cNvPr>
          <p:cNvSpPr txBox="1">
            <a:spLocks/>
          </p:cNvSpPr>
          <p:nvPr/>
        </p:nvSpPr>
        <p:spPr>
          <a:xfrm>
            <a:off x="6783664" y="4802350"/>
            <a:ext cx="2561802" cy="90193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8AE09DE-3A39-364F-80F5-0CB3748B9513}"/>
              </a:ext>
            </a:extLst>
          </p:cNvPr>
          <p:cNvSpPr txBox="1">
            <a:spLocks/>
          </p:cNvSpPr>
          <p:nvPr/>
        </p:nvSpPr>
        <p:spPr>
          <a:xfrm>
            <a:off x="12558364" y="3908606"/>
            <a:ext cx="4086764" cy="4416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674DFC-7CD3-5A1D-F493-2D3F5890E783}"/>
              </a:ext>
            </a:extLst>
          </p:cNvPr>
          <p:cNvSpPr txBox="1"/>
          <p:nvPr/>
        </p:nvSpPr>
        <p:spPr>
          <a:xfrm>
            <a:off x="10805725" y="6670957"/>
            <a:ext cx="689055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0303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99E6A57F-F53C-9711-C344-5B4DAD8324EE}"/>
              </a:ext>
            </a:extLst>
          </p:cNvPr>
          <p:cNvSpPr/>
          <p:nvPr/>
        </p:nvSpPr>
        <p:spPr>
          <a:xfrm>
            <a:off x="5118500" y="4646025"/>
            <a:ext cx="12651014" cy="4383675"/>
          </a:xfrm>
          <a:custGeom>
            <a:avLst/>
            <a:gdLst/>
            <a:ahLst/>
            <a:cxnLst/>
            <a:rect l="l" t="t" r="r" b="b"/>
            <a:pathLst>
              <a:path w="7210574" h="4114800">
                <a:moveTo>
                  <a:pt x="0" y="0"/>
                </a:moveTo>
                <a:lnTo>
                  <a:pt x="7210574" y="0"/>
                </a:lnTo>
                <a:lnTo>
                  <a:pt x="72105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2401" y="7962900"/>
            <a:ext cx="249174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5846597"/>
            <a:ext cx="105829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ải Đáp: Đăng Ký Chương Trình Nhanh Như Chớp Nhí Ở Đâu?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709" y="-273916"/>
            <a:ext cx="12651015" cy="78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339272" y="0"/>
            <a:ext cx="2669477" cy="41148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6200000">
            <a:off x="-902487" y="5800205"/>
            <a:ext cx="5369991" cy="3651594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4240629">
            <a:off x="7807512" y="160987"/>
            <a:ext cx="640921" cy="1659343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03402" y="460999"/>
            <a:ext cx="1085219" cy="2599327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3601216">
            <a:off x="11341116" y="1115400"/>
            <a:ext cx="1011581" cy="12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B4D213D7-E8AA-1072-347A-363EC8446B16}"/>
              </a:ext>
            </a:extLst>
          </p:cNvPr>
          <p:cNvGrpSpPr/>
          <p:nvPr/>
        </p:nvGrpSpPr>
        <p:grpSpPr>
          <a:xfrm>
            <a:off x="797007" y="2619877"/>
            <a:ext cx="5464022" cy="9447154"/>
            <a:chOff x="0" y="0"/>
            <a:chExt cx="4819745" cy="4301599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85CDD089-A964-325C-90EA-DAD5B919DAB9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EFA384B0-9684-45DB-5E6D-F11F592DDAED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08B81647-08E7-077A-81FD-79E783D5783B}"/>
              </a:ext>
            </a:extLst>
          </p:cNvPr>
          <p:cNvGrpSpPr/>
          <p:nvPr/>
        </p:nvGrpSpPr>
        <p:grpSpPr>
          <a:xfrm>
            <a:off x="6436857" y="2598958"/>
            <a:ext cx="5464022" cy="9447154"/>
            <a:chOff x="0" y="0"/>
            <a:chExt cx="4819745" cy="4301599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7E3DBADE-F9F7-A4F7-9995-D65DF33EA3E1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C0D147F-9B37-BF54-CEAE-ED394129A00F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E43A378D-E28B-15A1-DA7C-ED922CF222D2}"/>
              </a:ext>
            </a:extLst>
          </p:cNvPr>
          <p:cNvGrpSpPr/>
          <p:nvPr/>
        </p:nvGrpSpPr>
        <p:grpSpPr>
          <a:xfrm>
            <a:off x="12111714" y="2578039"/>
            <a:ext cx="5464022" cy="9447154"/>
            <a:chOff x="0" y="0"/>
            <a:chExt cx="4819745" cy="4301599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766CB55-597D-576D-A916-1A72C713624C}"/>
                </a:ext>
              </a:extLst>
            </p:cNvPr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BCC7157A-6717-1992-7DEF-E519E645F145}"/>
                </a:ext>
              </a:extLst>
            </p:cNvPr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1433509" y="3238500"/>
            <a:ext cx="4279829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1624" y="5841777"/>
            <a:ext cx="3532595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trẫm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7073971" y="3238500"/>
            <a:ext cx="42798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15"/>
          <p:cNvSpPr txBox="1"/>
          <p:nvPr/>
        </p:nvSpPr>
        <p:spPr>
          <a:xfrm>
            <a:off x="7351568" y="5841777"/>
            <a:ext cx="3532595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sãi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22" name="TextBox 11"/>
          <p:cNvSpPr txBox="1"/>
          <p:nvPr/>
        </p:nvSpPr>
        <p:spPr>
          <a:xfrm>
            <a:off x="12573000" y="3238500"/>
            <a:ext cx="4279829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6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12771115" y="5841777"/>
            <a:ext cx="3532595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chém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trúng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19366"/>
            <a:ext cx="15552244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B188962C-16EB-0AD8-D583-F78DA225CD80}"/>
              </a:ext>
            </a:extLst>
          </p:cNvPr>
          <p:cNvGrpSpPr/>
          <p:nvPr/>
        </p:nvGrpSpPr>
        <p:grpSpPr>
          <a:xfrm>
            <a:off x="1333500" y="952500"/>
            <a:ext cx="15621000" cy="8382000"/>
            <a:chOff x="0" y="0"/>
            <a:chExt cx="1962273" cy="611733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D92F122C-EB1F-CA43-E99F-B33D2CE2782E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50B46DE-98C9-1025-B749-F42656F3AED1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Google Shape;1532;p25">
            <a:extLst>
              <a:ext uri="{FF2B5EF4-FFF2-40B4-BE49-F238E27FC236}">
                <a16:creationId xmlns:a16="http://schemas.microsoft.com/office/drawing/2014/main" id="{76E80719-1375-1D17-DB9A-A435E51024C0}"/>
              </a:ext>
            </a:extLst>
          </p:cNvPr>
          <p:cNvSpPr txBox="1">
            <a:spLocks/>
          </p:cNvSpPr>
          <p:nvPr/>
        </p:nvSpPr>
        <p:spPr>
          <a:xfrm>
            <a:off x="2751179" y="489202"/>
            <a:ext cx="12986550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#9Slide05 SVNKitten" pitchFamily="2" charset="0"/>
              </a:rPr>
              <a:t>BÀI 6: TRUYỆN</a:t>
            </a:r>
          </a:p>
        </p:txBody>
      </p:sp>
      <p:sp>
        <p:nvSpPr>
          <p:cNvPr id="3" name="Google Shape;1532;p25">
            <a:extLst>
              <a:ext uri="{FF2B5EF4-FFF2-40B4-BE49-F238E27FC236}">
                <a16:creationId xmlns:a16="http://schemas.microsoft.com/office/drawing/2014/main" id="{22EB7E7A-2C59-51C6-AB2F-42333BA0BF81}"/>
              </a:ext>
            </a:extLst>
          </p:cNvPr>
          <p:cNvSpPr txBox="1">
            <a:spLocks/>
          </p:cNvSpPr>
          <p:nvPr/>
        </p:nvSpPr>
        <p:spPr>
          <a:xfrm>
            <a:off x="2057400" y="2504294"/>
            <a:ext cx="14173199" cy="583960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Kiến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thức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208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208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văn</a:t>
            </a:r>
            <a:endParaRPr lang="en-US" sz="208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E468064-D256-59F8-C69A-FA87E8C8DF20}"/>
              </a:ext>
            </a:extLst>
          </p:cNvPr>
          <p:cNvSpPr/>
          <p:nvPr/>
        </p:nvSpPr>
        <p:spPr>
          <a:xfrm>
            <a:off x="14782799" y="5372100"/>
            <a:ext cx="4413347" cy="46238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9982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71B9F1-4234-4E15-17DB-FE82E6C207B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0" y="1178239"/>
            <a:ext cx="15631859" cy="790213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790931" y="7701446"/>
            <a:ext cx="3693745" cy="3714003"/>
          </a:xfrm>
          <a:custGeom>
            <a:avLst/>
            <a:gdLst/>
            <a:ahLst/>
            <a:cxnLst/>
            <a:rect l="l" t="t" r="r" b="b"/>
            <a:pathLst>
              <a:path w="3693745" h="3714003">
                <a:moveTo>
                  <a:pt x="0" y="0"/>
                </a:moveTo>
                <a:lnTo>
                  <a:pt x="3693744" y="0"/>
                </a:lnTo>
                <a:lnTo>
                  <a:pt x="3693744" y="3714003"/>
                </a:lnTo>
                <a:lnTo>
                  <a:pt x="0" y="37140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5632071" y="-499772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3199976" y="3056944"/>
                </a:moveTo>
                <a:lnTo>
                  <a:pt x="0" y="3056944"/>
                </a:lnTo>
                <a:lnTo>
                  <a:pt x="0" y="0"/>
                </a:lnTo>
                <a:lnTo>
                  <a:pt x="3199976" y="0"/>
                </a:lnTo>
                <a:lnTo>
                  <a:pt x="3199976" y="305694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59000" y="7124700"/>
            <a:ext cx="2170382" cy="2253967"/>
          </a:xfrm>
          <a:custGeom>
            <a:avLst/>
            <a:gdLst/>
            <a:ahLst/>
            <a:cxnLst/>
            <a:rect l="l" t="t" r="r" b="b"/>
            <a:pathLst>
              <a:path w="2170382" h="2253967">
                <a:moveTo>
                  <a:pt x="0" y="0"/>
                </a:moveTo>
                <a:lnTo>
                  <a:pt x="2170382" y="0"/>
                </a:lnTo>
                <a:lnTo>
                  <a:pt x="2170382" y="2253967"/>
                </a:lnTo>
                <a:lnTo>
                  <a:pt x="0" y="2253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-544047" y="-499772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0" y="3056944"/>
                </a:moveTo>
                <a:lnTo>
                  <a:pt x="3199976" y="3056944"/>
                </a:lnTo>
                <a:lnTo>
                  <a:pt x="3199976" y="0"/>
                </a:lnTo>
                <a:lnTo>
                  <a:pt x="0" y="0"/>
                </a:lnTo>
                <a:lnTo>
                  <a:pt x="0" y="305694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1532;p25"/>
          <p:cNvSpPr txBox="1">
            <a:spLocks/>
          </p:cNvSpPr>
          <p:nvPr/>
        </p:nvSpPr>
        <p:spPr>
          <a:xfrm>
            <a:off x="1752600" y="2591570"/>
            <a:ext cx="14096341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I. </a:t>
            </a:r>
          </a:p>
          <a:p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Cách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xác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định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đề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tài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</a:p>
          <a:p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và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chủ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đề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trong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tác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phẩm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văn</a:t>
            </a:r>
            <a:r>
              <a:rPr lang="en-US" sz="115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học</a:t>
            </a:r>
            <a:endParaRPr lang="en-US" sz="115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>
            <a:extLst>
              <a:ext uri="{FF2B5EF4-FFF2-40B4-BE49-F238E27FC236}">
                <a16:creationId xmlns:a16="http://schemas.microsoft.com/office/drawing/2014/main" id="{0CC1EDB4-9ADC-3D56-0EA6-D4D6F47A874F}"/>
              </a:ext>
            </a:extLst>
          </p:cNvPr>
          <p:cNvGrpSpPr/>
          <p:nvPr/>
        </p:nvGrpSpPr>
        <p:grpSpPr>
          <a:xfrm>
            <a:off x="635115" y="1071276"/>
            <a:ext cx="13919085" cy="3386423"/>
            <a:chOff x="0" y="0"/>
            <a:chExt cx="3627015" cy="112703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5A35AB3-E85F-F6BE-C9CE-7F7044C0E6B0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D034E17B-AC5A-3884-42FE-CBBAE25EDAA4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327394">
            <a:off x="7497716" y="9604082"/>
            <a:ext cx="5376186" cy="1290285"/>
          </a:xfrm>
          <a:custGeom>
            <a:avLst/>
            <a:gdLst/>
            <a:ahLst/>
            <a:cxnLst/>
            <a:rect l="l" t="t" r="r" b="b"/>
            <a:pathLst>
              <a:path w="5376186" h="1290285">
                <a:moveTo>
                  <a:pt x="0" y="0"/>
                </a:moveTo>
                <a:lnTo>
                  <a:pt x="5376186" y="0"/>
                </a:lnTo>
                <a:lnTo>
                  <a:pt x="5376186" y="1290285"/>
                </a:lnTo>
                <a:lnTo>
                  <a:pt x="0" y="1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F8087E7-D805-4FD2-97F6-C1701BEC5ACD}"/>
              </a:ext>
            </a:extLst>
          </p:cNvPr>
          <p:cNvSpPr/>
          <p:nvPr/>
        </p:nvSpPr>
        <p:spPr>
          <a:xfrm>
            <a:off x="16533066" y="-1064696"/>
            <a:ext cx="4986603" cy="3054295"/>
          </a:xfrm>
          <a:custGeom>
            <a:avLst/>
            <a:gdLst/>
            <a:ahLst/>
            <a:cxnLst/>
            <a:rect l="l" t="t" r="r" b="b"/>
            <a:pathLst>
              <a:path w="4986603" h="3054295">
                <a:moveTo>
                  <a:pt x="0" y="0"/>
                </a:moveTo>
                <a:lnTo>
                  <a:pt x="4986603" y="0"/>
                </a:lnTo>
                <a:lnTo>
                  <a:pt x="4986603" y="3054295"/>
                </a:lnTo>
                <a:lnTo>
                  <a:pt x="0" y="305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/>
          <p:cNvSpPr txBox="1"/>
          <p:nvPr/>
        </p:nvSpPr>
        <p:spPr>
          <a:xfrm>
            <a:off x="1447800" y="1852212"/>
            <a:ext cx="11963400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98A881F-9827-E84B-EA14-5D8B85E7C4C6}"/>
              </a:ext>
            </a:extLst>
          </p:cNvPr>
          <p:cNvGrpSpPr/>
          <p:nvPr/>
        </p:nvGrpSpPr>
        <p:grpSpPr>
          <a:xfrm>
            <a:off x="5715000" y="5448300"/>
            <a:ext cx="11430000" cy="3796044"/>
            <a:chOff x="0" y="0"/>
            <a:chExt cx="3627015" cy="11270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FFBE129-EEB3-2153-6EA3-A78EEB7486C1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E503055E-C00C-EBB9-1E00-6857CCC04075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13">
            <a:extLst>
              <a:ext uri="{FF2B5EF4-FFF2-40B4-BE49-F238E27FC236}">
                <a16:creationId xmlns:a16="http://schemas.microsoft.com/office/drawing/2014/main" id="{282A9F52-800B-2C9E-810E-74D5E35FEDC3}"/>
              </a:ext>
            </a:extLst>
          </p:cNvPr>
          <p:cNvSpPr/>
          <p:nvPr/>
        </p:nvSpPr>
        <p:spPr>
          <a:xfrm rot="1644257" flipV="1">
            <a:off x="2348512" y="5174481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DBE17726-987F-FE02-4BC2-B7EBC0BB39AA}"/>
              </a:ext>
            </a:extLst>
          </p:cNvPr>
          <p:cNvSpPr txBox="1"/>
          <p:nvPr/>
        </p:nvSpPr>
        <p:spPr>
          <a:xfrm>
            <a:off x="6172201" y="6111032"/>
            <a:ext cx="10360866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9053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A4B764BB-FF49-0A9F-6C4F-F254B0977553}"/>
              </a:ext>
            </a:extLst>
          </p:cNvPr>
          <p:cNvGrpSpPr/>
          <p:nvPr/>
        </p:nvGrpSpPr>
        <p:grpSpPr>
          <a:xfrm>
            <a:off x="5715000" y="5448300"/>
            <a:ext cx="11430000" cy="3796044"/>
            <a:chOff x="0" y="0"/>
            <a:chExt cx="3627015" cy="1127034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856ED87-D999-991B-E44C-8C7CD6347B37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F6B9699D-8620-AEBF-2AB4-734DA448D449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C3E49022-B6EC-CBE7-3559-2F704941065B}"/>
              </a:ext>
            </a:extLst>
          </p:cNvPr>
          <p:cNvGrpSpPr/>
          <p:nvPr/>
        </p:nvGrpSpPr>
        <p:grpSpPr>
          <a:xfrm>
            <a:off x="635115" y="1071276"/>
            <a:ext cx="13919085" cy="3386423"/>
            <a:chOff x="0" y="0"/>
            <a:chExt cx="3627015" cy="112703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9BB91EF-38D5-95F1-18D7-A204DF2FE2D5}"/>
                </a:ext>
              </a:extLst>
            </p:cNvPr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C0119702-1F8C-5175-CE18-43C29E35108E}"/>
                </a:ext>
              </a:extLst>
            </p:cNvPr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2"/>
          <p:cNvSpPr/>
          <p:nvPr/>
        </p:nvSpPr>
        <p:spPr>
          <a:xfrm rot="-327394">
            <a:off x="7497716" y="9604082"/>
            <a:ext cx="5376186" cy="1290285"/>
          </a:xfrm>
          <a:custGeom>
            <a:avLst/>
            <a:gdLst/>
            <a:ahLst/>
            <a:cxnLst/>
            <a:rect l="l" t="t" r="r" b="b"/>
            <a:pathLst>
              <a:path w="5376186" h="1290285">
                <a:moveTo>
                  <a:pt x="0" y="0"/>
                </a:moveTo>
                <a:lnTo>
                  <a:pt x="5376186" y="0"/>
                </a:lnTo>
                <a:lnTo>
                  <a:pt x="5376186" y="1290285"/>
                </a:lnTo>
                <a:lnTo>
                  <a:pt x="0" y="1290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FF8087E7-D805-4FD2-97F6-C1701BEC5ACD}"/>
              </a:ext>
            </a:extLst>
          </p:cNvPr>
          <p:cNvSpPr/>
          <p:nvPr/>
        </p:nvSpPr>
        <p:spPr>
          <a:xfrm>
            <a:off x="16533066" y="-1064696"/>
            <a:ext cx="4986603" cy="3054295"/>
          </a:xfrm>
          <a:custGeom>
            <a:avLst/>
            <a:gdLst/>
            <a:ahLst/>
            <a:cxnLst/>
            <a:rect l="l" t="t" r="r" b="b"/>
            <a:pathLst>
              <a:path w="4986603" h="3054295">
                <a:moveTo>
                  <a:pt x="0" y="0"/>
                </a:moveTo>
                <a:lnTo>
                  <a:pt x="4986603" y="0"/>
                </a:lnTo>
                <a:lnTo>
                  <a:pt x="4986603" y="3054295"/>
                </a:lnTo>
                <a:lnTo>
                  <a:pt x="0" y="3054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14"/>
          <p:cNvSpPr txBox="1"/>
          <p:nvPr/>
        </p:nvSpPr>
        <p:spPr>
          <a:xfrm>
            <a:off x="1676400" y="1989599"/>
            <a:ext cx="12039600" cy="151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defRPr/>
            </a:pP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6"/>
          <p:cNvSpPr txBox="1"/>
          <p:nvPr/>
        </p:nvSpPr>
        <p:spPr>
          <a:xfrm>
            <a:off x="6172201" y="5766592"/>
            <a:ext cx="10439400" cy="1519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spcBef>
                <a:spcPct val="0"/>
              </a:spcBef>
              <a:defRPr/>
            </a:pP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6"/>
          <p:cNvSpPr txBox="1"/>
          <p:nvPr/>
        </p:nvSpPr>
        <p:spPr>
          <a:xfrm>
            <a:off x="6172201" y="7393414"/>
            <a:ext cx="10515599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spcBef>
                <a:spcPct val="0"/>
              </a:spcBef>
              <a:defRPr/>
            </a:pPr>
            <a:r>
              <a:rPr lang="en-US" sz="43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3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2BA5B2B0-FA34-4B1B-A89A-0BFE033625B4}"/>
              </a:ext>
            </a:extLst>
          </p:cNvPr>
          <p:cNvSpPr/>
          <p:nvPr/>
        </p:nvSpPr>
        <p:spPr>
          <a:xfrm rot="1644257" flipV="1">
            <a:off x="2348512" y="5174481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65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-1569572" y="4846171"/>
            <a:ext cx="4724401" cy="10881657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>
          <a:xfrm>
            <a:off x="2057400" y="1388326"/>
            <a:ext cx="14531606" cy="5910148"/>
          </a:xfrm>
          <a:custGeom>
            <a:avLst/>
            <a:gdLst/>
            <a:ahLst/>
            <a:cxnLst/>
            <a:rect l="l" t="t" r="r" b="b"/>
            <a:pathLst>
              <a:path w="14531606" h="5910148">
                <a:moveTo>
                  <a:pt x="0" y="0"/>
                </a:moveTo>
                <a:lnTo>
                  <a:pt x="14531606" y="0"/>
                </a:lnTo>
                <a:lnTo>
                  <a:pt x="14531606" y="5910148"/>
                </a:lnTo>
                <a:lnTo>
                  <a:pt x="0" y="5910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biLevel thresh="25000"/>
            </a:blip>
            <a:stretch>
              <a:fillRect t="-75472" b="-6768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>
          <a:xfrm rot="27259">
            <a:off x="8874960" y="931518"/>
            <a:ext cx="896486" cy="913617"/>
          </a:xfrm>
          <a:custGeom>
            <a:avLst/>
            <a:gdLst/>
            <a:ahLst/>
            <a:cxnLst/>
            <a:rect l="l" t="t" r="r" b="b"/>
            <a:pathLst>
              <a:path w="896486" h="913617">
                <a:moveTo>
                  <a:pt x="0" y="0"/>
                </a:moveTo>
                <a:lnTo>
                  <a:pt x="896486" y="0"/>
                </a:lnTo>
                <a:lnTo>
                  <a:pt x="896486" y="913616"/>
                </a:lnTo>
                <a:lnTo>
                  <a:pt x="0" y="913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800" y="6438900"/>
            <a:ext cx="3363849" cy="4114800"/>
          </a:xfrm>
          <a:prstGeom prst="rect">
            <a:avLst/>
          </a:prstGeom>
        </p:spPr>
      </p:pic>
      <p:sp>
        <p:nvSpPr>
          <p:cNvPr id="11" name="TextBox 14"/>
          <p:cNvSpPr txBox="1"/>
          <p:nvPr/>
        </p:nvSpPr>
        <p:spPr>
          <a:xfrm>
            <a:off x="3915393" y="3876429"/>
            <a:ext cx="10457214" cy="1523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6159"/>
              </a:lnSpc>
              <a:defRPr/>
            </a:pP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3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43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(Nam Cao)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AB7A88A8-0C04-E5A9-7E09-130379227156}"/>
              </a:ext>
            </a:extLst>
          </p:cNvPr>
          <p:cNvSpPr txBox="1"/>
          <p:nvPr/>
        </p:nvSpPr>
        <p:spPr>
          <a:xfrm>
            <a:off x="3642744" y="2642228"/>
            <a:ext cx="10457214" cy="1127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6159"/>
              </a:lnSpc>
              <a:defRPr/>
            </a:pP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Trình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bày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một</a:t>
            </a:r>
            <a:r>
              <a:rPr lang="en-US" sz="13800" dirty="0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chemeClr val="accent6">
                    <a:lumMod val="50000"/>
                  </a:schemeClr>
                </a:solidFill>
                <a:latin typeface="#9Slide05 MetroScript" panose="03060702040507070403" pitchFamily="66" charset="0"/>
                <a:cs typeface="Times New Roman" panose="02020603050405020304" pitchFamily="18" charset="0"/>
              </a:rPr>
              <a:t>phút</a:t>
            </a:r>
            <a:endParaRPr lang="en-US" sz="13800" dirty="0">
              <a:solidFill>
                <a:schemeClr val="accent6">
                  <a:lumMod val="50000"/>
                </a:schemeClr>
              </a:solidFill>
              <a:latin typeface="#9Slide05 MetroScript" panose="03060702040507070403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9D958AF-EEEC-8DFF-B177-8ADC99A2DD7A}"/>
              </a:ext>
            </a:extLst>
          </p:cNvPr>
          <p:cNvSpPr/>
          <p:nvPr/>
        </p:nvSpPr>
        <p:spPr>
          <a:xfrm>
            <a:off x="14103969" y="3146468"/>
            <a:ext cx="5093026" cy="7183963"/>
          </a:xfrm>
          <a:custGeom>
            <a:avLst/>
            <a:gdLst/>
            <a:ahLst/>
            <a:cxnLst/>
            <a:rect l="l" t="t" r="r" b="b"/>
            <a:pathLst>
              <a:path w="5093026" h="7183963">
                <a:moveTo>
                  <a:pt x="0" y="0"/>
                </a:moveTo>
                <a:lnTo>
                  <a:pt x="5093026" y="0"/>
                </a:lnTo>
                <a:lnTo>
                  <a:pt x="5093026" y="7183963"/>
                </a:lnTo>
                <a:lnTo>
                  <a:pt x="0" y="7183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7359" r="-53417"/>
            </a:stretch>
          </a:blipFill>
        </p:spPr>
      </p:sp>
    </p:spTree>
    <p:extLst>
      <p:ext uri="{BB962C8B-B14F-4D97-AF65-F5344CB8AC3E}">
        <p14:creationId xmlns:p14="http://schemas.microsoft.com/office/powerpoint/2010/main" val="17141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B91639B9-3A8A-86EE-26F3-386351462E14}"/>
              </a:ext>
            </a:extLst>
          </p:cNvPr>
          <p:cNvGrpSpPr/>
          <p:nvPr/>
        </p:nvGrpSpPr>
        <p:grpSpPr>
          <a:xfrm>
            <a:off x="5660245" y="1028700"/>
            <a:ext cx="11624773" cy="8229600"/>
            <a:chOff x="0" y="0"/>
            <a:chExt cx="5293141" cy="3747207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7F0E6F9-09DB-B3B9-D388-29F63EDD26DE}"/>
                </a:ext>
              </a:extLst>
            </p:cNvPr>
            <p:cNvSpPr/>
            <p:nvPr/>
          </p:nvSpPr>
          <p:spPr>
            <a:xfrm>
              <a:off x="0" y="0"/>
              <a:ext cx="5293141" cy="3747207"/>
            </a:xfrm>
            <a:custGeom>
              <a:avLst/>
              <a:gdLst/>
              <a:ahLst/>
              <a:cxnLst/>
              <a:rect l="l" t="t" r="r" b="b"/>
              <a:pathLst>
                <a:path w="5293141" h="3747207">
                  <a:moveTo>
                    <a:pt x="22643" y="0"/>
                  </a:moveTo>
                  <a:lnTo>
                    <a:pt x="5270498" y="0"/>
                  </a:lnTo>
                  <a:cubicBezTo>
                    <a:pt x="5283004" y="0"/>
                    <a:pt x="5293141" y="10138"/>
                    <a:pt x="5293141" y="22643"/>
                  </a:cubicBezTo>
                  <a:lnTo>
                    <a:pt x="5293141" y="3724564"/>
                  </a:lnTo>
                  <a:cubicBezTo>
                    <a:pt x="5293141" y="3737070"/>
                    <a:pt x="5283004" y="3747207"/>
                    <a:pt x="5270498" y="3747207"/>
                  </a:cubicBezTo>
                  <a:lnTo>
                    <a:pt x="22643" y="3747207"/>
                  </a:lnTo>
                  <a:cubicBezTo>
                    <a:pt x="10138" y="3747207"/>
                    <a:pt x="0" y="3737070"/>
                    <a:pt x="0" y="3724564"/>
                  </a:cubicBezTo>
                  <a:lnTo>
                    <a:pt x="0" y="22643"/>
                  </a:lnTo>
                  <a:cubicBezTo>
                    <a:pt x="0" y="10138"/>
                    <a:pt x="10138" y="0"/>
                    <a:pt x="22643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036F6C6B-BC25-63ED-4A50-CAC5FC7DD2B9}"/>
                </a:ext>
              </a:extLst>
            </p:cNvPr>
            <p:cNvSpPr txBox="1"/>
            <p:nvPr/>
          </p:nvSpPr>
          <p:spPr>
            <a:xfrm>
              <a:off x="0" y="-9525"/>
              <a:ext cx="5293141" cy="37567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33613010-E710-ADA5-9918-ECDFA4C7A0CF}"/>
              </a:ext>
            </a:extLst>
          </p:cNvPr>
          <p:cNvGrpSpPr/>
          <p:nvPr/>
        </p:nvGrpSpPr>
        <p:grpSpPr>
          <a:xfrm>
            <a:off x="2535979" y="1677201"/>
            <a:ext cx="5456124" cy="1700931"/>
            <a:chOff x="0" y="0"/>
            <a:chExt cx="1962273" cy="611733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592E47FC-8CF7-FAC8-7CE9-95F60CEBEAC7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10D2D158-8F7F-D576-E075-A937AC6AE5D3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79DA7B-16AB-6AA2-9135-4DEB37775FC2}"/>
              </a:ext>
            </a:extLst>
          </p:cNvPr>
          <p:cNvGrpSpPr/>
          <p:nvPr/>
        </p:nvGrpSpPr>
        <p:grpSpPr>
          <a:xfrm>
            <a:off x="2535979" y="4838700"/>
            <a:ext cx="5456124" cy="1700931"/>
            <a:chOff x="0" y="0"/>
            <a:chExt cx="1962273" cy="61173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7A90340-F697-A4BD-2086-76D21ACF3FEA}"/>
                </a:ext>
              </a:extLst>
            </p:cNvPr>
            <p:cNvSpPr/>
            <p:nvPr/>
          </p:nvSpPr>
          <p:spPr>
            <a:xfrm>
              <a:off x="0" y="0"/>
              <a:ext cx="1962273" cy="611733"/>
            </a:xfrm>
            <a:custGeom>
              <a:avLst/>
              <a:gdLst/>
              <a:ahLst/>
              <a:cxnLst/>
              <a:rect l="l" t="t" r="r" b="b"/>
              <a:pathLst>
                <a:path w="1962273" h="611733">
                  <a:moveTo>
                    <a:pt x="48244" y="0"/>
                  </a:moveTo>
                  <a:lnTo>
                    <a:pt x="1914029" y="0"/>
                  </a:lnTo>
                  <a:cubicBezTo>
                    <a:pt x="1940673" y="0"/>
                    <a:pt x="1962273" y="21600"/>
                    <a:pt x="1962273" y="48244"/>
                  </a:cubicBezTo>
                  <a:lnTo>
                    <a:pt x="1962273" y="563489"/>
                  </a:lnTo>
                  <a:cubicBezTo>
                    <a:pt x="1962273" y="590133"/>
                    <a:pt x="1940673" y="611733"/>
                    <a:pt x="1914029" y="611733"/>
                  </a:cubicBezTo>
                  <a:lnTo>
                    <a:pt x="48244" y="611733"/>
                  </a:lnTo>
                  <a:cubicBezTo>
                    <a:pt x="35449" y="611733"/>
                    <a:pt x="23178" y="606650"/>
                    <a:pt x="14130" y="597603"/>
                  </a:cubicBezTo>
                  <a:cubicBezTo>
                    <a:pt x="5083" y="588555"/>
                    <a:pt x="0" y="576284"/>
                    <a:pt x="0" y="563489"/>
                  </a:cubicBezTo>
                  <a:lnTo>
                    <a:pt x="0" y="48244"/>
                  </a:lnTo>
                  <a:cubicBezTo>
                    <a:pt x="0" y="21600"/>
                    <a:pt x="21600" y="0"/>
                    <a:pt x="48244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8F48F-0BF7-0FCA-1535-CDD9C6F75E30}"/>
                </a:ext>
              </a:extLst>
            </p:cNvPr>
            <p:cNvSpPr txBox="1"/>
            <p:nvPr/>
          </p:nvSpPr>
          <p:spPr>
            <a:xfrm>
              <a:off x="0" y="-9525"/>
              <a:ext cx="1962273" cy="6212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7E4540E6-6960-CD94-428F-1E833118E7CB}"/>
              </a:ext>
            </a:extLst>
          </p:cNvPr>
          <p:cNvSpPr txBox="1"/>
          <p:nvPr/>
        </p:nvSpPr>
        <p:spPr>
          <a:xfrm>
            <a:off x="3005452" y="2093547"/>
            <a:ext cx="4724400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E211CB9-98EF-5566-3CD1-75C587F7924B}"/>
              </a:ext>
            </a:extLst>
          </p:cNvPr>
          <p:cNvSpPr txBox="1"/>
          <p:nvPr/>
        </p:nvSpPr>
        <p:spPr>
          <a:xfrm>
            <a:off x="8653148" y="4853582"/>
            <a:ext cx="7806052" cy="1535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38FE504-DD52-697C-5F10-D4405A0AAB99}"/>
              </a:ext>
            </a:extLst>
          </p:cNvPr>
          <p:cNvSpPr txBox="1"/>
          <p:nvPr/>
        </p:nvSpPr>
        <p:spPr>
          <a:xfrm>
            <a:off x="8653148" y="1854444"/>
            <a:ext cx="8263251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1868A12-A3D5-C45C-9CEE-8F360EF69022}"/>
              </a:ext>
            </a:extLst>
          </p:cNvPr>
          <p:cNvSpPr txBox="1"/>
          <p:nvPr/>
        </p:nvSpPr>
        <p:spPr>
          <a:xfrm>
            <a:off x="2535979" y="5305629"/>
            <a:ext cx="5638800" cy="740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6345D77E-0616-C7CC-B79E-B9624424F537}"/>
              </a:ext>
            </a:extLst>
          </p:cNvPr>
          <p:cNvSpPr/>
          <p:nvPr/>
        </p:nvSpPr>
        <p:spPr>
          <a:xfrm>
            <a:off x="-457200" y="4914900"/>
            <a:ext cx="6117445" cy="5536050"/>
          </a:xfrm>
          <a:custGeom>
            <a:avLst/>
            <a:gdLst/>
            <a:ahLst/>
            <a:cxnLst/>
            <a:rect l="l" t="t" r="r" b="b"/>
            <a:pathLst>
              <a:path w="6662369" h="5648760">
                <a:moveTo>
                  <a:pt x="0" y="0"/>
                </a:moveTo>
                <a:lnTo>
                  <a:pt x="6662369" y="0"/>
                </a:lnTo>
                <a:lnTo>
                  <a:pt x="6662369" y="5648760"/>
                </a:lnTo>
                <a:lnTo>
                  <a:pt x="0" y="5648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5" b="98879" l="317" r="96197">
                          <a14:foregroundMark x1="25198" y1="6355" x2="9033" y2="59065"/>
                          <a14:foregroundMark x1="9033" y1="59065" x2="9509" y2="81308"/>
                          <a14:foregroundMark x1="16640" y1="5234" x2="29319" y2="2243"/>
                          <a14:foregroundMark x1="1109" y1="42617" x2="32330" y2="98131"/>
                          <a14:foregroundMark x1="32330" y1="98131" x2="34073" y2="99626"/>
                          <a14:foregroundMark x1="317" y1="32336" x2="18859" y2="61308"/>
                          <a14:foregroundMark x1="18700" y1="935" x2="26149" y2="4860"/>
                          <a14:foregroundMark x1="93027" y1="45981" x2="87956" y2="86355"/>
                          <a14:foregroundMark x1="99049" y1="45981" x2="96197" y2="80748"/>
                          <a14:foregroundMark x1="96197" y1="80748" x2="96197" y2="80748"/>
                          <a14:foregroundMark x1="72108" y1="95514" x2="90333" y2="906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68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72A927-E8B1-63DB-4DD7-3836DEF43E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940" y="1178239"/>
            <a:ext cx="15631859" cy="790213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692353">
            <a:off x="335920" y="1238456"/>
            <a:ext cx="1954876" cy="1515029"/>
          </a:xfrm>
          <a:custGeom>
            <a:avLst/>
            <a:gdLst/>
            <a:ahLst/>
            <a:cxnLst/>
            <a:rect l="l" t="t" r="r" b="b"/>
            <a:pathLst>
              <a:path w="1954876" h="1515029">
                <a:moveTo>
                  <a:pt x="0" y="0"/>
                </a:moveTo>
                <a:lnTo>
                  <a:pt x="1954877" y="0"/>
                </a:lnTo>
                <a:lnTo>
                  <a:pt x="1954877" y="1515029"/>
                </a:lnTo>
                <a:lnTo>
                  <a:pt x="0" y="151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24D8196-F13D-4E0E-8EE1-92BF93D937FA}"/>
              </a:ext>
            </a:extLst>
          </p:cNvPr>
          <p:cNvSpPr/>
          <p:nvPr/>
        </p:nvSpPr>
        <p:spPr>
          <a:xfrm>
            <a:off x="-175132" y="3695700"/>
            <a:ext cx="3962400" cy="6781800"/>
          </a:xfrm>
          <a:custGeom>
            <a:avLst/>
            <a:gdLst/>
            <a:ahLst/>
            <a:cxnLst/>
            <a:rect l="l" t="t" r="r" b="b"/>
            <a:pathLst>
              <a:path w="1851660" h="4114800">
                <a:moveTo>
                  <a:pt x="0" y="0"/>
                </a:moveTo>
                <a:lnTo>
                  <a:pt x="1851660" y="0"/>
                </a:lnTo>
                <a:lnTo>
                  <a:pt x="1851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7749CA5-6C10-4D13-CF03-FCFBFDAEA045}"/>
              </a:ext>
            </a:extLst>
          </p:cNvPr>
          <p:cNvSpPr/>
          <p:nvPr/>
        </p:nvSpPr>
        <p:spPr>
          <a:xfrm>
            <a:off x="15697200" y="-943206"/>
            <a:ext cx="3693745" cy="3714003"/>
          </a:xfrm>
          <a:custGeom>
            <a:avLst/>
            <a:gdLst/>
            <a:ahLst/>
            <a:cxnLst/>
            <a:rect l="l" t="t" r="r" b="b"/>
            <a:pathLst>
              <a:path w="3693745" h="3714003">
                <a:moveTo>
                  <a:pt x="0" y="0"/>
                </a:moveTo>
                <a:lnTo>
                  <a:pt x="3693745" y="0"/>
                </a:lnTo>
                <a:lnTo>
                  <a:pt x="3693745" y="3714003"/>
                </a:lnTo>
                <a:lnTo>
                  <a:pt x="0" y="37140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449DD26-805E-0114-47EE-DF35E0A55139}"/>
              </a:ext>
            </a:extLst>
          </p:cNvPr>
          <p:cNvSpPr/>
          <p:nvPr/>
        </p:nvSpPr>
        <p:spPr>
          <a:xfrm flipH="1">
            <a:off x="15630737" y="7729828"/>
            <a:ext cx="3199976" cy="3056943"/>
          </a:xfrm>
          <a:custGeom>
            <a:avLst/>
            <a:gdLst/>
            <a:ahLst/>
            <a:cxnLst/>
            <a:rect l="l" t="t" r="r" b="b"/>
            <a:pathLst>
              <a:path w="3199976" h="3056943">
                <a:moveTo>
                  <a:pt x="3199976" y="0"/>
                </a:moveTo>
                <a:lnTo>
                  <a:pt x="0" y="0"/>
                </a:lnTo>
                <a:lnTo>
                  <a:pt x="0" y="3056944"/>
                </a:lnTo>
                <a:lnTo>
                  <a:pt x="3199976" y="3056944"/>
                </a:lnTo>
                <a:lnTo>
                  <a:pt x="319997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1532;p25"/>
          <p:cNvSpPr txBox="1">
            <a:spLocks/>
          </p:cNvSpPr>
          <p:nvPr/>
        </p:nvSpPr>
        <p:spPr>
          <a:xfrm>
            <a:off x="4213166" y="2862808"/>
            <a:ext cx="12496061" cy="39982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II.</a:t>
            </a:r>
          </a:p>
          <a:p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Từ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toàn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dân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,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từ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địa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phương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và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biệt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ngữ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xã</a:t>
            </a:r>
            <a:r>
              <a:rPr lang="en-US" sz="9600" dirty="0">
                <a:solidFill>
                  <a:srgbClr val="FF0000"/>
                </a:solidFill>
                <a:latin typeface="#9Slide05 MetroScript" panose="03060702040507070403" pitchFamily="66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#9Slide05 MetroScript" panose="03060702040507070403" pitchFamily="66" charset="0"/>
              </a:rPr>
              <a:t>hội</a:t>
            </a:r>
            <a:endParaRPr lang="en-US" sz="9600" dirty="0">
              <a:solidFill>
                <a:srgbClr val="FF0000"/>
              </a:solidFill>
              <a:latin typeface="#9Slide05 MetroScript" panose="0306070204050707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08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1E61CF5A-4E29-491E-9493-D4EE3E9A2FE2}"/>
              </a:ext>
            </a:extLst>
          </p:cNvPr>
          <p:cNvSpPr/>
          <p:nvPr/>
        </p:nvSpPr>
        <p:spPr>
          <a:xfrm>
            <a:off x="14909632" y="723900"/>
            <a:ext cx="3651885" cy="4114800"/>
          </a:xfrm>
          <a:custGeom>
            <a:avLst/>
            <a:gdLst/>
            <a:ahLst/>
            <a:cxnLst/>
            <a:rect l="l" t="t" r="r" b="b"/>
            <a:pathLst>
              <a:path w="3651885" h="4114800">
                <a:moveTo>
                  <a:pt x="0" y="0"/>
                </a:moveTo>
                <a:lnTo>
                  <a:pt x="3651885" y="0"/>
                </a:lnTo>
                <a:lnTo>
                  <a:pt x="36518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FBF4E-F0DC-35B8-9868-A7D9BD587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888" y="476257"/>
            <a:ext cx="9675191" cy="1774090"/>
          </a:xfrm>
          <a:prstGeom prst="rect">
            <a:avLst/>
          </a:prstGeom>
        </p:spPr>
      </p:pic>
      <p:pic>
        <p:nvPicPr>
          <p:cNvPr id="7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1F02E08D-57EE-416C-B57D-0E22FBAE9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3890391"/>
            <a:ext cx="7315196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315185-F0A8-9CD1-9CCF-61A637C44F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2187770"/>
            <a:ext cx="5281651" cy="752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651</Words>
  <Application>Microsoft Office PowerPoint</Application>
  <PresentationFormat>Custom</PresentationFormat>
  <Paragraphs>70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#9Slide05 SVNKitten</vt:lpstr>
      <vt:lpstr>Times New Roman</vt:lpstr>
      <vt:lpstr>#9Slide05 MetroScript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dc:creator>admin</dc:creator>
  <cp:lastModifiedBy>admin</cp:lastModifiedBy>
  <cp:revision>10</cp:revision>
  <dcterms:created xsi:type="dcterms:W3CDTF">2006-08-16T00:00:00Z</dcterms:created>
  <dcterms:modified xsi:type="dcterms:W3CDTF">2025-01-20T03:32:16Z</dcterms:modified>
  <dc:identifier>DAF1v_5LksE</dc:identifier>
</cp:coreProperties>
</file>