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18"/>
  </p:notesMasterIdLst>
  <p:sldIdLst>
    <p:sldId id="335" r:id="rId2"/>
    <p:sldId id="336" r:id="rId3"/>
    <p:sldId id="337" r:id="rId4"/>
    <p:sldId id="256" r:id="rId5"/>
    <p:sldId id="302" r:id="rId6"/>
    <p:sldId id="320" r:id="rId7"/>
    <p:sldId id="305" r:id="rId8"/>
    <p:sldId id="321" r:id="rId9"/>
    <p:sldId id="308" r:id="rId10"/>
    <p:sldId id="342" r:id="rId11"/>
    <p:sldId id="328" r:id="rId12"/>
    <p:sldId id="310" r:id="rId13"/>
    <p:sldId id="312" r:id="rId14"/>
    <p:sldId id="313" r:id="rId15"/>
    <p:sldId id="324" r:id="rId16"/>
    <p:sldId id="318" r:id="rId17"/>
  </p:sldIdLst>
  <p:sldSz cx="18288000" cy="10287000"/>
  <p:notesSz cx="6858000" cy="9144000"/>
  <p:embeddedFontLst>
    <p:embeddedFont>
      <p:font typeface="#9Slide05 FS Blonde Script" panose="020B0604020202020204" charset="0"/>
      <p:italic r:id="rId19"/>
    </p:embeddedFont>
    <p:embeddedFont>
      <p:font typeface="#9Slide05 Rukola" panose="020B0604020202020204" charset="0"/>
      <p:regular r:id="rId20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50" d="100"/>
          <a:sy n="50" d="100"/>
        </p:scale>
        <p:origin x="300" y="2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2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font" Target="fonts/font1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72BE56E-020C-4E58-8AAA-5541CCC201CA}" type="datetimeFigureOut">
              <a:rPr lang="en-US" smtClean="0"/>
              <a:t>1/20/2025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7C6BA00-9CBF-45E5-B152-52156ECBE0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52110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/>
              <a:t>Giáo</a:t>
            </a:r>
            <a:r>
              <a:rPr lang="en-US" baseline="0" dirty="0"/>
              <a:t> </a:t>
            </a:r>
            <a:r>
              <a:rPr lang="en-US" baseline="0" dirty="0" err="1"/>
              <a:t>án</a:t>
            </a:r>
            <a:r>
              <a:rPr lang="en-US" baseline="0" dirty="0"/>
              <a:t> </a:t>
            </a:r>
            <a:r>
              <a:rPr lang="en-US" baseline="0" dirty="0" err="1"/>
              <a:t>của</a:t>
            </a:r>
            <a:r>
              <a:rPr lang="en-US" baseline="0" dirty="0"/>
              <a:t> </a:t>
            </a:r>
            <a:r>
              <a:rPr lang="en-US" baseline="0" dirty="0" err="1"/>
              <a:t>Thảo</a:t>
            </a:r>
            <a:r>
              <a:rPr lang="en-US" baseline="0" dirty="0"/>
              <a:t> </a:t>
            </a:r>
            <a:r>
              <a:rPr lang="en-US" baseline="0" dirty="0" err="1"/>
              <a:t>Nguyên</a:t>
            </a:r>
            <a:r>
              <a:rPr lang="en-US" baseline="0" dirty="0"/>
              <a:t> 0979818956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3135779-379D-42AB-9462-FEDE85C6E90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1470792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/>
              <a:t>Giáo</a:t>
            </a:r>
            <a:r>
              <a:rPr lang="en-US" baseline="0" dirty="0"/>
              <a:t> </a:t>
            </a:r>
            <a:r>
              <a:rPr lang="en-US" baseline="0" dirty="0" err="1"/>
              <a:t>án</a:t>
            </a:r>
            <a:r>
              <a:rPr lang="en-US" baseline="0" dirty="0"/>
              <a:t> </a:t>
            </a:r>
            <a:r>
              <a:rPr lang="en-US" baseline="0" dirty="0" err="1"/>
              <a:t>của</a:t>
            </a:r>
            <a:r>
              <a:rPr lang="en-US" baseline="0" dirty="0"/>
              <a:t> </a:t>
            </a:r>
            <a:r>
              <a:rPr lang="en-US" baseline="0" dirty="0" err="1"/>
              <a:t>Thảo</a:t>
            </a:r>
            <a:r>
              <a:rPr lang="en-US" baseline="0" dirty="0"/>
              <a:t> </a:t>
            </a:r>
            <a:r>
              <a:rPr lang="en-US" baseline="0" dirty="0" err="1"/>
              <a:t>Nguyên</a:t>
            </a:r>
            <a:r>
              <a:rPr lang="en-US" baseline="0" dirty="0"/>
              <a:t> 0979818956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3135779-379D-42AB-9462-FEDE85C6E90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5640244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/>
              <a:t>Giáo</a:t>
            </a:r>
            <a:r>
              <a:rPr lang="en-US" baseline="0" dirty="0"/>
              <a:t> </a:t>
            </a:r>
            <a:r>
              <a:rPr lang="en-US" baseline="0" dirty="0" err="1"/>
              <a:t>án</a:t>
            </a:r>
            <a:r>
              <a:rPr lang="en-US" baseline="0" dirty="0"/>
              <a:t> </a:t>
            </a:r>
            <a:r>
              <a:rPr lang="en-US" baseline="0" dirty="0" err="1"/>
              <a:t>của</a:t>
            </a:r>
            <a:r>
              <a:rPr lang="en-US" baseline="0" dirty="0"/>
              <a:t> </a:t>
            </a:r>
            <a:r>
              <a:rPr lang="en-US" baseline="0" dirty="0" err="1"/>
              <a:t>Thảo</a:t>
            </a:r>
            <a:r>
              <a:rPr lang="en-US" baseline="0" dirty="0"/>
              <a:t> </a:t>
            </a:r>
            <a:r>
              <a:rPr lang="en-US" baseline="0" dirty="0" err="1"/>
              <a:t>Nguyên</a:t>
            </a:r>
            <a:r>
              <a:rPr lang="en-US" baseline="0" dirty="0"/>
              <a:t> 0979818956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3135779-379D-42AB-9462-FEDE85C6E90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8225067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/>
              <a:t>Giáo</a:t>
            </a:r>
            <a:r>
              <a:rPr lang="en-US" baseline="0" dirty="0"/>
              <a:t> </a:t>
            </a:r>
            <a:r>
              <a:rPr lang="en-US" baseline="0" dirty="0" err="1"/>
              <a:t>án</a:t>
            </a:r>
            <a:r>
              <a:rPr lang="en-US" baseline="0" dirty="0"/>
              <a:t> </a:t>
            </a:r>
            <a:r>
              <a:rPr lang="en-US" baseline="0" dirty="0" err="1"/>
              <a:t>của</a:t>
            </a:r>
            <a:r>
              <a:rPr lang="en-US" baseline="0" dirty="0"/>
              <a:t> </a:t>
            </a:r>
            <a:r>
              <a:rPr lang="en-US" baseline="0" dirty="0" err="1"/>
              <a:t>Thảo</a:t>
            </a:r>
            <a:r>
              <a:rPr lang="en-US" baseline="0" dirty="0"/>
              <a:t> </a:t>
            </a:r>
            <a:r>
              <a:rPr lang="en-US" baseline="0" dirty="0" err="1"/>
              <a:t>Nguyên</a:t>
            </a:r>
            <a:r>
              <a:rPr lang="en-US" baseline="0" dirty="0"/>
              <a:t> 0979818956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3135779-379D-42AB-9462-FEDE85C6E90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6426481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/>
              <a:t>Gv</a:t>
            </a:r>
            <a:r>
              <a:rPr lang="en-US" dirty="0"/>
              <a:t> </a:t>
            </a:r>
            <a:r>
              <a:rPr lang="en-US" dirty="0" err="1"/>
              <a:t>đọc</a:t>
            </a:r>
            <a:r>
              <a:rPr lang="en-US" baseline="0" dirty="0"/>
              <a:t> </a:t>
            </a:r>
            <a:r>
              <a:rPr lang="en-US" baseline="0" dirty="0" err="1"/>
              <a:t>từng</a:t>
            </a:r>
            <a:r>
              <a:rPr lang="en-US" baseline="0" dirty="0"/>
              <a:t> </a:t>
            </a:r>
            <a:r>
              <a:rPr lang="en-US" baseline="0" dirty="0" err="1"/>
              <a:t>câu</a:t>
            </a:r>
            <a:r>
              <a:rPr lang="en-US" baseline="0" dirty="0"/>
              <a:t>, </a:t>
            </a:r>
            <a:r>
              <a:rPr lang="en-US" baseline="0" dirty="0" err="1"/>
              <a:t>trong</a:t>
            </a:r>
            <a:r>
              <a:rPr lang="en-US" baseline="0" dirty="0"/>
              <a:t> 30s, </a:t>
            </a:r>
            <a:r>
              <a:rPr lang="en-US" baseline="0" dirty="0" err="1"/>
              <a:t>học</a:t>
            </a:r>
            <a:r>
              <a:rPr lang="en-US" baseline="0" dirty="0"/>
              <a:t> </a:t>
            </a:r>
            <a:r>
              <a:rPr lang="en-US" baseline="0" dirty="0" err="1"/>
              <a:t>sinh</a:t>
            </a:r>
            <a:r>
              <a:rPr lang="en-US" baseline="0" dirty="0"/>
              <a:t> </a:t>
            </a:r>
            <a:r>
              <a:rPr lang="en-US" baseline="0" dirty="0" err="1"/>
              <a:t>suy</a:t>
            </a:r>
            <a:r>
              <a:rPr lang="en-US" baseline="0" dirty="0"/>
              <a:t> </a:t>
            </a:r>
            <a:r>
              <a:rPr lang="en-US" baseline="0" dirty="0" err="1"/>
              <a:t>nghĩa</a:t>
            </a:r>
            <a:r>
              <a:rPr lang="en-US" baseline="0" dirty="0"/>
              <a:t> </a:t>
            </a:r>
            <a:r>
              <a:rPr lang="en-US" baseline="0" dirty="0" err="1"/>
              <a:t>tìm</a:t>
            </a:r>
            <a:r>
              <a:rPr lang="en-US" baseline="0" dirty="0"/>
              <a:t> </a:t>
            </a:r>
            <a:r>
              <a:rPr lang="en-US" baseline="0" dirty="0" err="1"/>
              <a:t>ra</a:t>
            </a:r>
            <a:r>
              <a:rPr lang="en-US" baseline="0" dirty="0"/>
              <a:t> </a:t>
            </a:r>
            <a:r>
              <a:rPr lang="en-US" baseline="0" dirty="0" err="1"/>
              <a:t>từ</a:t>
            </a:r>
            <a:r>
              <a:rPr lang="en-US" baseline="0" dirty="0"/>
              <a:t> </a:t>
            </a:r>
            <a:r>
              <a:rPr lang="en-US" baseline="0" dirty="0" err="1"/>
              <a:t>địa</a:t>
            </a:r>
            <a:r>
              <a:rPr lang="en-US" baseline="0" dirty="0"/>
              <a:t> </a:t>
            </a:r>
            <a:r>
              <a:rPr lang="en-US" baseline="0" dirty="0" err="1"/>
              <a:t>phương</a:t>
            </a:r>
            <a:r>
              <a:rPr lang="en-US" baseline="0" dirty="0"/>
              <a:t> </a:t>
            </a:r>
            <a:r>
              <a:rPr lang="en-US" baseline="0" dirty="0" err="1"/>
              <a:t>và</a:t>
            </a:r>
            <a:r>
              <a:rPr lang="en-US" baseline="0" dirty="0"/>
              <a:t> </a:t>
            </a:r>
            <a:r>
              <a:rPr lang="en-US" baseline="0" dirty="0" err="1"/>
              <a:t>giải</a:t>
            </a:r>
            <a:r>
              <a:rPr lang="en-US" baseline="0" dirty="0"/>
              <a:t> </a:t>
            </a:r>
            <a:r>
              <a:rPr lang="en-US" baseline="0" dirty="0" err="1"/>
              <a:t>thích</a:t>
            </a:r>
            <a:r>
              <a:rPr lang="en-US" baseline="0" dirty="0"/>
              <a:t> </a:t>
            </a:r>
            <a:r>
              <a:rPr lang="en-US" baseline="0" dirty="0" err="1"/>
              <a:t>nghĩa</a:t>
            </a:r>
            <a:r>
              <a:rPr lang="en-US" baseline="0" dirty="0"/>
              <a:t> </a:t>
            </a:r>
            <a:r>
              <a:rPr lang="en-US" baseline="0" dirty="0" err="1"/>
              <a:t>của</a:t>
            </a:r>
            <a:r>
              <a:rPr lang="en-US" baseline="0" dirty="0"/>
              <a:t> </a:t>
            </a:r>
            <a:r>
              <a:rPr lang="en-US" baseline="0" dirty="0" err="1"/>
              <a:t>các</a:t>
            </a:r>
            <a:r>
              <a:rPr lang="en-US" baseline="0" dirty="0"/>
              <a:t> </a:t>
            </a:r>
            <a:r>
              <a:rPr lang="en-US" baseline="0" dirty="0" err="1"/>
              <a:t>từ</a:t>
            </a:r>
            <a:r>
              <a:rPr lang="en-US" baseline="0" dirty="0"/>
              <a:t> </a:t>
            </a:r>
            <a:r>
              <a:rPr lang="en-US" baseline="0" dirty="0" err="1"/>
              <a:t>ngữ</a:t>
            </a:r>
            <a:r>
              <a:rPr lang="en-US" baseline="0" dirty="0"/>
              <a:t> </a:t>
            </a:r>
            <a:r>
              <a:rPr lang="en-US" baseline="0" dirty="0" err="1"/>
              <a:t>địa</a:t>
            </a:r>
            <a:r>
              <a:rPr lang="en-US" baseline="0" dirty="0"/>
              <a:t> </a:t>
            </a:r>
            <a:r>
              <a:rPr lang="en-US" baseline="0" dirty="0" err="1"/>
              <a:t>phương</a:t>
            </a:r>
            <a:r>
              <a:rPr lang="en-US" baseline="0" dirty="0"/>
              <a:t> </a:t>
            </a:r>
            <a:r>
              <a:rPr lang="en-US" baseline="0" dirty="0" err="1"/>
              <a:t>đó</a:t>
            </a:r>
            <a:r>
              <a:rPr lang="en-US" baseline="0" dirty="0"/>
              <a:t>.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3135779-379D-42AB-9462-FEDE85C6E90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5276921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/>
              <a:t>Giáo</a:t>
            </a:r>
            <a:r>
              <a:rPr lang="en-US" baseline="0" dirty="0"/>
              <a:t> </a:t>
            </a:r>
            <a:r>
              <a:rPr lang="en-US" baseline="0" dirty="0" err="1"/>
              <a:t>án</a:t>
            </a:r>
            <a:r>
              <a:rPr lang="en-US" baseline="0" dirty="0"/>
              <a:t> </a:t>
            </a:r>
            <a:r>
              <a:rPr lang="en-US" baseline="0" dirty="0" err="1"/>
              <a:t>của</a:t>
            </a:r>
            <a:r>
              <a:rPr lang="en-US" baseline="0" dirty="0"/>
              <a:t> </a:t>
            </a:r>
            <a:r>
              <a:rPr lang="en-US" baseline="0" dirty="0" err="1"/>
              <a:t>Thảo</a:t>
            </a:r>
            <a:r>
              <a:rPr lang="en-US" baseline="0" dirty="0"/>
              <a:t> </a:t>
            </a:r>
            <a:r>
              <a:rPr lang="en-US" baseline="0" dirty="0" err="1"/>
              <a:t>Nguyên</a:t>
            </a:r>
            <a:r>
              <a:rPr lang="en-US" baseline="0" dirty="0"/>
              <a:t> 0979818956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3135779-379D-42AB-9462-FEDE85C6E90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7420509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/>
              <a:t>Giáo</a:t>
            </a:r>
            <a:r>
              <a:rPr lang="en-US" baseline="0" dirty="0"/>
              <a:t> </a:t>
            </a:r>
            <a:r>
              <a:rPr lang="en-US" baseline="0" dirty="0" err="1"/>
              <a:t>án</a:t>
            </a:r>
            <a:r>
              <a:rPr lang="en-US" baseline="0" dirty="0"/>
              <a:t> </a:t>
            </a:r>
            <a:r>
              <a:rPr lang="en-US" baseline="0" dirty="0" err="1"/>
              <a:t>của</a:t>
            </a:r>
            <a:r>
              <a:rPr lang="en-US" baseline="0" dirty="0"/>
              <a:t> </a:t>
            </a:r>
            <a:r>
              <a:rPr lang="en-US" baseline="0" dirty="0" err="1"/>
              <a:t>Thảo</a:t>
            </a:r>
            <a:r>
              <a:rPr lang="en-US" baseline="0" dirty="0"/>
              <a:t> </a:t>
            </a:r>
            <a:r>
              <a:rPr lang="en-US" baseline="0" dirty="0" err="1"/>
              <a:t>Nguyên</a:t>
            </a:r>
            <a:r>
              <a:rPr lang="en-US" baseline="0" dirty="0"/>
              <a:t> 0979818956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3135779-379D-42AB-9462-FEDE85C6E90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7715511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/>
              <a:t>Giáo</a:t>
            </a:r>
            <a:r>
              <a:rPr lang="en-US" baseline="0" dirty="0"/>
              <a:t> </a:t>
            </a:r>
            <a:r>
              <a:rPr lang="en-US" baseline="0" dirty="0" err="1"/>
              <a:t>án</a:t>
            </a:r>
            <a:r>
              <a:rPr lang="en-US" baseline="0" dirty="0"/>
              <a:t> </a:t>
            </a:r>
            <a:r>
              <a:rPr lang="en-US" baseline="0" dirty="0" err="1"/>
              <a:t>của</a:t>
            </a:r>
            <a:r>
              <a:rPr lang="en-US" baseline="0" dirty="0"/>
              <a:t> </a:t>
            </a:r>
            <a:r>
              <a:rPr lang="en-US" baseline="0" dirty="0" err="1"/>
              <a:t>Thảo</a:t>
            </a:r>
            <a:r>
              <a:rPr lang="en-US" baseline="0" dirty="0"/>
              <a:t> </a:t>
            </a:r>
            <a:r>
              <a:rPr lang="en-US" baseline="0" dirty="0" err="1"/>
              <a:t>Nguyên</a:t>
            </a:r>
            <a:r>
              <a:rPr lang="en-US" baseline="0" dirty="0"/>
              <a:t> 0979818956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3135779-379D-42AB-9462-FEDE85C6E90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2571721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/>
              <a:t>Giáo</a:t>
            </a:r>
            <a:r>
              <a:rPr lang="en-US" baseline="0" dirty="0"/>
              <a:t> </a:t>
            </a:r>
            <a:r>
              <a:rPr lang="en-US" baseline="0" dirty="0" err="1"/>
              <a:t>án</a:t>
            </a:r>
            <a:r>
              <a:rPr lang="en-US" baseline="0" dirty="0"/>
              <a:t> </a:t>
            </a:r>
            <a:r>
              <a:rPr lang="en-US" baseline="0" dirty="0" err="1"/>
              <a:t>của</a:t>
            </a:r>
            <a:r>
              <a:rPr lang="en-US" baseline="0" dirty="0"/>
              <a:t> </a:t>
            </a:r>
            <a:r>
              <a:rPr lang="en-US" baseline="0" dirty="0" err="1"/>
              <a:t>Thảo</a:t>
            </a:r>
            <a:r>
              <a:rPr lang="en-US" baseline="0" dirty="0"/>
              <a:t> </a:t>
            </a:r>
            <a:r>
              <a:rPr lang="en-US" baseline="0" dirty="0" err="1"/>
              <a:t>Nguyên</a:t>
            </a:r>
            <a:r>
              <a:rPr lang="en-US" baseline="0" dirty="0"/>
              <a:t> 0979818956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C6BA00-9CBF-45E5-B152-52156ECBE0DE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13050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/>
              <a:t>Giáo</a:t>
            </a:r>
            <a:r>
              <a:rPr lang="en-US" dirty="0"/>
              <a:t> </a:t>
            </a:r>
            <a:r>
              <a:rPr lang="en-US" dirty="0" err="1"/>
              <a:t>án</a:t>
            </a:r>
            <a:r>
              <a:rPr lang="en-US" dirty="0"/>
              <a:t> </a:t>
            </a:r>
            <a:r>
              <a:rPr lang="en-US" dirty="0" err="1"/>
              <a:t>của</a:t>
            </a:r>
            <a:r>
              <a:rPr lang="en-US" dirty="0"/>
              <a:t> </a:t>
            </a:r>
            <a:r>
              <a:rPr lang="en-US" dirty="0" err="1"/>
              <a:t>Thảo</a:t>
            </a:r>
            <a:r>
              <a:rPr lang="en-US" dirty="0"/>
              <a:t> </a:t>
            </a:r>
            <a:r>
              <a:rPr lang="en-US" dirty="0" err="1"/>
              <a:t>Nguyên</a:t>
            </a:r>
            <a:r>
              <a:rPr lang="en-US"/>
              <a:t> 0979818956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C6BA00-9CBF-45E5-B152-52156ECBE0DE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314011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/>
              <a:t>Giáo</a:t>
            </a:r>
            <a:r>
              <a:rPr lang="en-US" baseline="0" dirty="0"/>
              <a:t> </a:t>
            </a:r>
            <a:r>
              <a:rPr lang="en-US" baseline="0" dirty="0" err="1"/>
              <a:t>án</a:t>
            </a:r>
            <a:r>
              <a:rPr lang="en-US" baseline="0" dirty="0"/>
              <a:t> </a:t>
            </a:r>
            <a:r>
              <a:rPr lang="en-US" baseline="0" dirty="0" err="1"/>
              <a:t>của</a:t>
            </a:r>
            <a:r>
              <a:rPr lang="en-US" baseline="0" dirty="0"/>
              <a:t> </a:t>
            </a:r>
            <a:r>
              <a:rPr lang="en-US" baseline="0" dirty="0" err="1"/>
              <a:t>Thảo</a:t>
            </a:r>
            <a:r>
              <a:rPr lang="en-US" baseline="0" dirty="0"/>
              <a:t> </a:t>
            </a:r>
            <a:r>
              <a:rPr lang="en-US" baseline="0" dirty="0" err="1"/>
              <a:t>Nguyên</a:t>
            </a:r>
            <a:r>
              <a:rPr lang="en-US" baseline="0" dirty="0"/>
              <a:t> 0979818956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C6BA00-9CBF-45E5-B152-52156ECBE0DE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811944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/>
              <a:t>Giáo</a:t>
            </a:r>
            <a:r>
              <a:rPr lang="en-US" baseline="0" dirty="0"/>
              <a:t> </a:t>
            </a:r>
            <a:r>
              <a:rPr lang="en-US" baseline="0" dirty="0" err="1"/>
              <a:t>án</a:t>
            </a:r>
            <a:r>
              <a:rPr lang="en-US" baseline="0" dirty="0"/>
              <a:t> </a:t>
            </a:r>
            <a:r>
              <a:rPr lang="en-US" baseline="0" dirty="0" err="1"/>
              <a:t>của</a:t>
            </a:r>
            <a:r>
              <a:rPr lang="en-US" baseline="0" dirty="0"/>
              <a:t> </a:t>
            </a:r>
            <a:r>
              <a:rPr lang="en-US" baseline="0" dirty="0" err="1"/>
              <a:t>Thảo</a:t>
            </a:r>
            <a:r>
              <a:rPr lang="en-US" baseline="0" dirty="0"/>
              <a:t> </a:t>
            </a:r>
            <a:r>
              <a:rPr lang="en-US" baseline="0" dirty="0" err="1"/>
              <a:t>Nguyên</a:t>
            </a:r>
            <a:r>
              <a:rPr lang="en-US" baseline="0" dirty="0"/>
              <a:t> 0979818956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3135779-379D-42AB-9462-FEDE85C6E90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1441546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/>
              <a:t>Giáo</a:t>
            </a:r>
            <a:r>
              <a:rPr lang="en-US" baseline="0" dirty="0"/>
              <a:t> </a:t>
            </a:r>
            <a:r>
              <a:rPr lang="en-US" baseline="0" dirty="0" err="1"/>
              <a:t>án</a:t>
            </a:r>
            <a:r>
              <a:rPr lang="en-US" baseline="0" dirty="0"/>
              <a:t> </a:t>
            </a:r>
            <a:r>
              <a:rPr lang="en-US" baseline="0" dirty="0" err="1"/>
              <a:t>của</a:t>
            </a:r>
            <a:r>
              <a:rPr lang="en-US" baseline="0" dirty="0"/>
              <a:t> </a:t>
            </a:r>
            <a:r>
              <a:rPr lang="en-US" baseline="0" dirty="0" err="1"/>
              <a:t>Thảo</a:t>
            </a:r>
            <a:r>
              <a:rPr lang="en-US" baseline="0" dirty="0"/>
              <a:t> </a:t>
            </a:r>
            <a:r>
              <a:rPr lang="en-US" baseline="0" dirty="0" err="1"/>
              <a:t>Nguyên</a:t>
            </a:r>
            <a:r>
              <a:rPr lang="en-US" baseline="0" dirty="0"/>
              <a:t> 0979818956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3135779-379D-42AB-9462-FEDE85C6E90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0204249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/>
              <a:t>Giáo</a:t>
            </a:r>
            <a:r>
              <a:rPr lang="en-US" baseline="0" dirty="0"/>
              <a:t> </a:t>
            </a:r>
            <a:r>
              <a:rPr lang="en-US" baseline="0" dirty="0" err="1"/>
              <a:t>án</a:t>
            </a:r>
            <a:r>
              <a:rPr lang="en-US" baseline="0" dirty="0"/>
              <a:t> </a:t>
            </a:r>
            <a:r>
              <a:rPr lang="en-US" baseline="0" dirty="0" err="1"/>
              <a:t>của</a:t>
            </a:r>
            <a:r>
              <a:rPr lang="en-US" baseline="0" dirty="0"/>
              <a:t> </a:t>
            </a:r>
            <a:r>
              <a:rPr lang="en-US" baseline="0" dirty="0" err="1"/>
              <a:t>Thảo</a:t>
            </a:r>
            <a:r>
              <a:rPr lang="en-US" baseline="0" dirty="0"/>
              <a:t> </a:t>
            </a:r>
            <a:r>
              <a:rPr lang="en-US" baseline="0" dirty="0" err="1"/>
              <a:t>Nguyên</a:t>
            </a:r>
            <a:r>
              <a:rPr lang="en-US" baseline="0" dirty="0"/>
              <a:t> 0979818956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3135779-379D-42AB-9462-FEDE85C6E90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9322472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/>
              <a:t>Giáo</a:t>
            </a:r>
            <a:r>
              <a:rPr lang="en-US" baseline="0" dirty="0"/>
              <a:t> </a:t>
            </a:r>
            <a:r>
              <a:rPr lang="en-US" baseline="0" dirty="0" err="1"/>
              <a:t>án</a:t>
            </a:r>
            <a:r>
              <a:rPr lang="en-US" baseline="0" dirty="0"/>
              <a:t> </a:t>
            </a:r>
            <a:r>
              <a:rPr lang="en-US" baseline="0" dirty="0" err="1"/>
              <a:t>của</a:t>
            </a:r>
            <a:r>
              <a:rPr lang="en-US" baseline="0" dirty="0"/>
              <a:t> </a:t>
            </a:r>
            <a:r>
              <a:rPr lang="en-US" baseline="0" dirty="0" err="1"/>
              <a:t>Thảo</a:t>
            </a:r>
            <a:r>
              <a:rPr lang="en-US" baseline="0" dirty="0"/>
              <a:t> </a:t>
            </a:r>
            <a:r>
              <a:rPr lang="en-US" baseline="0" dirty="0" err="1"/>
              <a:t>Nguyên</a:t>
            </a:r>
            <a:r>
              <a:rPr lang="en-US" baseline="0" dirty="0"/>
              <a:t> 0979818956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3135779-379D-42AB-9462-FEDE85C6E90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3714827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/>
              <a:t>Giáo</a:t>
            </a:r>
            <a:r>
              <a:rPr lang="en-US" baseline="0" dirty="0"/>
              <a:t> </a:t>
            </a:r>
            <a:r>
              <a:rPr lang="en-US" baseline="0" dirty="0" err="1"/>
              <a:t>án</a:t>
            </a:r>
            <a:r>
              <a:rPr lang="en-US" baseline="0" dirty="0"/>
              <a:t> </a:t>
            </a:r>
            <a:r>
              <a:rPr lang="en-US" baseline="0" dirty="0" err="1"/>
              <a:t>của</a:t>
            </a:r>
            <a:r>
              <a:rPr lang="en-US" baseline="0" dirty="0"/>
              <a:t> </a:t>
            </a:r>
            <a:r>
              <a:rPr lang="en-US" baseline="0" dirty="0" err="1"/>
              <a:t>Thảo</a:t>
            </a:r>
            <a:r>
              <a:rPr lang="en-US" baseline="0" dirty="0"/>
              <a:t> </a:t>
            </a:r>
            <a:r>
              <a:rPr lang="en-US" baseline="0" dirty="0" err="1"/>
              <a:t>Nguyên</a:t>
            </a:r>
            <a:r>
              <a:rPr lang="en-US" baseline="0" dirty="0"/>
              <a:t> 0979818956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3135779-379D-42AB-9462-FEDE85C6E90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6883914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1/20/2025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1/20/2025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1/20/2025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7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1/20/2025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png"/><Relationship Id="rId3" Type="http://schemas.openxmlformats.org/officeDocument/2006/relationships/image" Target="../media/image36.png"/><Relationship Id="rId7" Type="http://schemas.openxmlformats.org/officeDocument/2006/relationships/image" Target="../media/image40.sv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9.png"/><Relationship Id="rId5" Type="http://schemas.openxmlformats.org/officeDocument/2006/relationships/image" Target="../media/image38.png"/><Relationship Id="rId4" Type="http://schemas.openxmlformats.org/officeDocument/2006/relationships/image" Target="../media/image37.png"/><Relationship Id="rId9" Type="http://schemas.openxmlformats.org/officeDocument/2006/relationships/image" Target="../media/image42.sv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svg"/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svg"/><Relationship Id="rId5" Type="http://schemas.openxmlformats.org/officeDocument/2006/relationships/image" Target="../media/image18.png"/><Relationship Id="rId4" Type="http://schemas.openxmlformats.org/officeDocument/2006/relationships/image" Target="../media/image17.sv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sv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svg"/><Relationship Id="rId5" Type="http://schemas.openxmlformats.org/officeDocument/2006/relationships/image" Target="../media/image4.png"/><Relationship Id="rId4" Type="http://schemas.openxmlformats.org/officeDocument/2006/relationships/image" Target="../media/image3.sv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7" Type="http://schemas.openxmlformats.org/officeDocument/2006/relationships/image" Target="../media/image1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jpg"/><Relationship Id="rId5" Type="http://schemas.openxmlformats.org/officeDocument/2006/relationships/image" Target="../media/image10.jpg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svg"/><Relationship Id="rId4" Type="http://schemas.openxmlformats.org/officeDocument/2006/relationships/image" Target="../media/image14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svg"/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svg"/><Relationship Id="rId5" Type="http://schemas.openxmlformats.org/officeDocument/2006/relationships/image" Target="../media/image18.png"/><Relationship Id="rId4" Type="http://schemas.openxmlformats.org/officeDocument/2006/relationships/image" Target="../media/image17.svg"/><Relationship Id="rId9" Type="http://schemas.openxmlformats.org/officeDocument/2006/relationships/image" Target="../media/image2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sv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sv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8.sv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svg"/><Relationship Id="rId3" Type="http://schemas.openxmlformats.org/officeDocument/2006/relationships/image" Target="../media/image29.png"/><Relationship Id="rId7" Type="http://schemas.openxmlformats.org/officeDocument/2006/relationships/image" Target="../media/image3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2.svg"/><Relationship Id="rId5" Type="http://schemas.openxmlformats.org/officeDocument/2006/relationships/image" Target="../media/image31.png"/><Relationship Id="rId4" Type="http://schemas.openxmlformats.org/officeDocument/2006/relationships/image" Target="../media/image30.svg"/><Relationship Id="rId9" Type="http://schemas.openxmlformats.org/officeDocument/2006/relationships/image" Target="../media/image3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>
            <a:extLst>
              <a:ext uri="{FF2B5EF4-FFF2-40B4-BE49-F238E27FC236}">
                <a16:creationId xmlns:a16="http://schemas.microsoft.com/office/drawing/2014/main" id="{3CD2E2A5-F8F8-093D-8B83-1FB8CF0ADCA3}"/>
              </a:ext>
            </a:extLst>
          </p:cNvPr>
          <p:cNvGrpSpPr/>
          <p:nvPr/>
        </p:nvGrpSpPr>
        <p:grpSpPr>
          <a:xfrm>
            <a:off x="1066800" y="2400300"/>
            <a:ext cx="15652345" cy="6609102"/>
            <a:chOff x="909320" y="2283812"/>
            <a:chExt cx="15652345" cy="6609102"/>
          </a:xfrm>
        </p:grpSpPr>
        <p:grpSp>
          <p:nvGrpSpPr>
            <p:cNvPr id="2" name="Group 3">
              <a:extLst>
                <a:ext uri="{FF2B5EF4-FFF2-40B4-BE49-F238E27FC236}">
                  <a16:creationId xmlns:a16="http://schemas.microsoft.com/office/drawing/2014/main" id="{5B0C08AA-90F5-2DDE-BDD3-B45446E28957}"/>
                </a:ext>
              </a:extLst>
            </p:cNvPr>
            <p:cNvGrpSpPr/>
            <p:nvPr/>
          </p:nvGrpSpPr>
          <p:grpSpPr>
            <a:xfrm rot="-69648">
              <a:off x="1434173" y="2562143"/>
              <a:ext cx="15127492" cy="6330771"/>
              <a:chOff x="0" y="0"/>
              <a:chExt cx="3021024" cy="1264282"/>
            </a:xfrm>
          </p:grpSpPr>
          <p:sp>
            <p:nvSpPr>
              <p:cNvPr id="3" name="Freeform 4">
                <a:extLst>
                  <a:ext uri="{FF2B5EF4-FFF2-40B4-BE49-F238E27FC236}">
                    <a16:creationId xmlns:a16="http://schemas.microsoft.com/office/drawing/2014/main" id="{C29D9585-34EB-4AA4-7D60-27F5BF31D8E3}"/>
                  </a:ext>
                </a:extLst>
              </p:cNvPr>
              <p:cNvSpPr/>
              <p:nvPr/>
            </p:nvSpPr>
            <p:spPr>
              <a:xfrm>
                <a:off x="0" y="0"/>
                <a:ext cx="3021025" cy="1264282"/>
              </a:xfrm>
              <a:custGeom>
                <a:avLst/>
                <a:gdLst/>
                <a:ahLst/>
                <a:cxnLst/>
                <a:rect l="l" t="t" r="r" b="b"/>
                <a:pathLst>
                  <a:path w="3021025" h="1264282">
                    <a:moveTo>
                      <a:pt x="0" y="0"/>
                    </a:moveTo>
                    <a:lnTo>
                      <a:pt x="3021025" y="0"/>
                    </a:lnTo>
                    <a:lnTo>
                      <a:pt x="3021025" y="1264282"/>
                    </a:lnTo>
                    <a:lnTo>
                      <a:pt x="0" y="1264282"/>
                    </a:lnTo>
                    <a:close/>
                  </a:path>
                </a:pathLst>
              </a:custGeom>
              <a:solidFill>
                <a:srgbClr val="DFD9D5"/>
              </a:solidFill>
            </p:spPr>
          </p:sp>
          <p:sp>
            <p:nvSpPr>
              <p:cNvPr id="4" name="TextBox 5">
                <a:extLst>
                  <a:ext uri="{FF2B5EF4-FFF2-40B4-BE49-F238E27FC236}">
                    <a16:creationId xmlns:a16="http://schemas.microsoft.com/office/drawing/2014/main" id="{F29ACA88-E79C-5E89-1A0F-B04E4467AF6E}"/>
                  </a:ext>
                </a:extLst>
              </p:cNvPr>
              <p:cNvSpPr txBox="1"/>
              <p:nvPr/>
            </p:nvSpPr>
            <p:spPr>
              <a:xfrm>
                <a:off x="0" y="-85725"/>
                <a:ext cx="812800" cy="89852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ts val="2659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grpSp>
          <p:nvGrpSpPr>
            <p:cNvPr id="5" name="Group 6">
              <a:extLst>
                <a:ext uri="{FF2B5EF4-FFF2-40B4-BE49-F238E27FC236}">
                  <a16:creationId xmlns:a16="http://schemas.microsoft.com/office/drawing/2014/main" id="{09FE4B21-2C58-724E-3C28-7D4800231C97}"/>
                </a:ext>
              </a:extLst>
            </p:cNvPr>
            <p:cNvGrpSpPr/>
            <p:nvPr/>
          </p:nvGrpSpPr>
          <p:grpSpPr>
            <a:xfrm rot="35286">
              <a:off x="909320" y="2283812"/>
              <a:ext cx="15506346" cy="6285474"/>
              <a:chOff x="0" y="0"/>
              <a:chExt cx="3021024" cy="1239780"/>
            </a:xfrm>
          </p:grpSpPr>
          <p:sp>
            <p:nvSpPr>
              <p:cNvPr id="10" name="Freeform 7">
                <a:extLst>
                  <a:ext uri="{FF2B5EF4-FFF2-40B4-BE49-F238E27FC236}">
                    <a16:creationId xmlns:a16="http://schemas.microsoft.com/office/drawing/2014/main" id="{7412C4D6-8109-159C-6ED5-6163574EBF7C}"/>
                  </a:ext>
                </a:extLst>
              </p:cNvPr>
              <p:cNvSpPr/>
              <p:nvPr/>
            </p:nvSpPr>
            <p:spPr>
              <a:xfrm>
                <a:off x="0" y="0"/>
                <a:ext cx="3021025" cy="1239780"/>
              </a:xfrm>
              <a:custGeom>
                <a:avLst/>
                <a:gdLst/>
                <a:ahLst/>
                <a:cxnLst/>
                <a:rect l="l" t="t" r="r" b="b"/>
                <a:pathLst>
                  <a:path w="3021025" h="1239780">
                    <a:moveTo>
                      <a:pt x="0" y="0"/>
                    </a:moveTo>
                    <a:lnTo>
                      <a:pt x="3021025" y="0"/>
                    </a:lnTo>
                    <a:lnTo>
                      <a:pt x="3021025" y="1239780"/>
                    </a:lnTo>
                    <a:lnTo>
                      <a:pt x="0" y="1239780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</p:sp>
          <p:sp>
            <p:nvSpPr>
              <p:cNvPr id="11" name="TextBox 8">
                <a:extLst>
                  <a:ext uri="{FF2B5EF4-FFF2-40B4-BE49-F238E27FC236}">
                    <a16:creationId xmlns:a16="http://schemas.microsoft.com/office/drawing/2014/main" id="{D17A2156-38CC-FF58-E377-1202F937E0A2}"/>
                  </a:ext>
                </a:extLst>
              </p:cNvPr>
              <p:cNvSpPr txBox="1"/>
              <p:nvPr/>
            </p:nvSpPr>
            <p:spPr>
              <a:xfrm>
                <a:off x="0" y="-85725"/>
                <a:ext cx="812800" cy="89852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ts val="2659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</p:grpSp>
      <p:sp>
        <p:nvSpPr>
          <p:cNvPr id="7" name="Rectangle 6">
            <a:extLst>
              <a:ext uri="{FF2B5EF4-FFF2-40B4-BE49-F238E27FC236}">
                <a16:creationId xmlns:a16="http://schemas.microsoft.com/office/drawing/2014/main" id="{DCA9E0F0-FD21-466A-9B31-A7EE26D3327A}"/>
              </a:ext>
            </a:extLst>
          </p:cNvPr>
          <p:cNvSpPr/>
          <p:nvPr/>
        </p:nvSpPr>
        <p:spPr>
          <a:xfrm>
            <a:off x="3174383" y="3630344"/>
            <a:ext cx="11722209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Wingdings" panose="05000000000000000000" pitchFamily="2" charset="2"/>
              </a:rPr>
              <a:t>Em</a:t>
            </a:r>
            <a:r>
              <a:rPr kumimoji="0" lang="en-US" altLang="en-US" sz="4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kumimoji="0" lang="en-US" altLang="en-US" sz="4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Wingdings" panose="05000000000000000000" pitchFamily="2" charset="2"/>
              </a:rPr>
              <a:t>hãy</a:t>
            </a:r>
            <a:r>
              <a:rPr kumimoji="0" lang="en-US" altLang="en-US" sz="4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kumimoji="0" lang="en-US" altLang="en-US" sz="4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Wingdings" panose="05000000000000000000" pitchFamily="2" charset="2"/>
              </a:rPr>
              <a:t>theo</a:t>
            </a:r>
            <a:r>
              <a:rPr kumimoji="0" lang="en-US" altLang="en-US" sz="4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kumimoji="0" lang="en-US" altLang="en-US" sz="4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Wingdings" panose="05000000000000000000" pitchFamily="2" charset="2"/>
              </a:rPr>
              <a:t>dõi</a:t>
            </a:r>
            <a:r>
              <a:rPr kumimoji="0" lang="en-US" altLang="en-US" sz="4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kumimoji="0" lang="en-US" altLang="en-US" sz="4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Wingdings" panose="05000000000000000000" pitchFamily="2" charset="2"/>
              </a:rPr>
              <a:t>đoạn</a:t>
            </a:r>
            <a:r>
              <a:rPr kumimoji="0" lang="en-US" altLang="en-US" sz="4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kumimoji="0" lang="en-US" altLang="en-US" sz="4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Wingdings" panose="05000000000000000000" pitchFamily="2" charset="2"/>
              </a:rPr>
              <a:t>hội</a:t>
            </a:r>
            <a:r>
              <a:rPr kumimoji="0" lang="en-US" altLang="en-US" sz="4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kumimoji="0" lang="en-US" altLang="en-US" sz="4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Wingdings" panose="05000000000000000000" pitchFamily="2" charset="2"/>
              </a:rPr>
              <a:t>thoại</a:t>
            </a:r>
            <a:r>
              <a:rPr kumimoji="0" lang="en-US" altLang="en-US" sz="4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kumimoji="0" lang="en-US" altLang="en-US" sz="4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Wingdings" panose="05000000000000000000" pitchFamily="2" charset="2"/>
              </a:rPr>
              <a:t>sau</a:t>
            </a:r>
            <a:r>
              <a:rPr kumimoji="0" lang="en-US" altLang="en-US" sz="4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kumimoji="0" lang="en-US" altLang="en-US" sz="4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Wingdings" panose="05000000000000000000" pitchFamily="2" charset="2"/>
              </a:rPr>
              <a:t>đây</a:t>
            </a:r>
            <a:r>
              <a:rPr kumimoji="0" lang="en-US" altLang="en-US" sz="4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kumimoji="0" lang="en-US" altLang="en-US" sz="4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Wingdings" panose="05000000000000000000" pitchFamily="2" charset="2"/>
              </a:rPr>
              <a:t>giữa</a:t>
            </a:r>
            <a:r>
              <a:rPr kumimoji="0" lang="en-US" altLang="en-US" sz="4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kumimoji="0" lang="en-US" altLang="en-US" sz="4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Wingdings" panose="05000000000000000000" pitchFamily="2" charset="2"/>
              </a:rPr>
              <a:t>Tùng</a:t>
            </a:r>
            <a:r>
              <a:rPr kumimoji="0" lang="en-US" altLang="en-US" sz="4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Wingdings" panose="05000000000000000000" pitchFamily="2" charset="2"/>
              </a:rPr>
              <a:t>, </a:t>
            </a:r>
            <a:r>
              <a:rPr kumimoji="0" lang="en-US" altLang="en-US" sz="4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Wingdings" panose="05000000000000000000" pitchFamily="2" charset="2"/>
              </a:rPr>
              <a:t>Hoàng</a:t>
            </a:r>
            <a:r>
              <a:rPr kumimoji="0" lang="en-US" altLang="en-US" sz="4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Wingdings" panose="05000000000000000000" pitchFamily="2" charset="2"/>
              </a:rPr>
              <a:t>, </a:t>
            </a:r>
            <a:r>
              <a:rPr kumimoji="0" lang="en-US" altLang="en-US" sz="4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Wingdings" panose="05000000000000000000" pitchFamily="2" charset="2"/>
              </a:rPr>
              <a:t>Khánh</a:t>
            </a:r>
            <a:r>
              <a:rPr kumimoji="0" lang="en-US" altLang="en-US" sz="4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kumimoji="0" lang="en-US" altLang="en-US" sz="4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Wingdings" panose="05000000000000000000" pitchFamily="2" charset="2"/>
              </a:rPr>
              <a:t>và</a:t>
            </a:r>
            <a:r>
              <a:rPr kumimoji="0" lang="en-US" altLang="en-US" sz="4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kumimoji="0" lang="en-US" altLang="en-US" sz="4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Wingdings" panose="05000000000000000000" pitchFamily="2" charset="2"/>
              </a:rPr>
              <a:t>cho</a:t>
            </a:r>
            <a:r>
              <a:rPr kumimoji="0" lang="en-US" altLang="en-US" sz="4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kumimoji="0" lang="en-US" altLang="en-US" sz="4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Wingdings" panose="05000000000000000000" pitchFamily="2" charset="2"/>
              </a:rPr>
              <a:t>biết</a:t>
            </a:r>
            <a:r>
              <a:rPr kumimoji="0" lang="en-US" altLang="en-US" sz="4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Wingdings" panose="05000000000000000000" pitchFamily="2" charset="2"/>
              </a:rPr>
              <a:t>: </a:t>
            </a:r>
            <a:r>
              <a:rPr kumimoji="0" lang="en-US" altLang="en-US" sz="4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Wingdings" panose="05000000000000000000" pitchFamily="2" charset="2"/>
              </a:rPr>
              <a:t>Các</a:t>
            </a:r>
            <a:r>
              <a:rPr kumimoji="0" lang="en-US" altLang="en-US" sz="4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kumimoji="0" lang="en-US" altLang="en-US" sz="4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Wingdings" panose="05000000000000000000" pitchFamily="2" charset="2"/>
              </a:rPr>
              <a:t>từ</a:t>
            </a:r>
            <a:r>
              <a:rPr kumimoji="0" lang="en-US" altLang="en-US" sz="4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kumimoji="0" lang="en-US" altLang="en-US" sz="4800" b="1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Wingdings" panose="05000000000000000000" pitchFamily="2" charset="2"/>
              </a:rPr>
              <a:t>ngỗng</a:t>
            </a:r>
            <a:r>
              <a:rPr kumimoji="0" lang="en-US" altLang="en-US" sz="48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Wingdings" panose="05000000000000000000" pitchFamily="2" charset="2"/>
              </a:rPr>
              <a:t>, </a:t>
            </a:r>
            <a:r>
              <a:rPr kumimoji="0" lang="en-US" altLang="en-US" sz="4800" b="1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Wingdings" panose="05000000000000000000" pitchFamily="2" charset="2"/>
              </a:rPr>
              <a:t>trứng</a:t>
            </a:r>
            <a:r>
              <a:rPr kumimoji="0" lang="en-US" altLang="en-US" sz="48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Wingdings" panose="05000000000000000000" pitchFamily="2" charset="2"/>
              </a:rPr>
              <a:t>, </a:t>
            </a:r>
            <a:r>
              <a:rPr kumimoji="0" lang="en-US" altLang="en-US" sz="4800" b="1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Wingdings" panose="05000000000000000000" pitchFamily="2" charset="2"/>
              </a:rPr>
              <a:t>trúng</a:t>
            </a:r>
            <a:r>
              <a:rPr kumimoji="0" lang="en-US" altLang="en-US" sz="48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kumimoji="0" lang="en-US" altLang="en-US" sz="4800" b="1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Wingdings" panose="05000000000000000000" pitchFamily="2" charset="2"/>
              </a:rPr>
              <a:t>tủ</a:t>
            </a:r>
            <a:r>
              <a:rPr kumimoji="0" lang="en-US" altLang="en-US" sz="48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kumimoji="0" lang="en-US" altLang="en-US" sz="4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Wingdings" panose="05000000000000000000" pitchFamily="2" charset="2"/>
              </a:rPr>
              <a:t>có</a:t>
            </a:r>
            <a:r>
              <a:rPr kumimoji="0" lang="en-US" altLang="en-US" sz="4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kumimoji="0" lang="en-US" altLang="en-US" sz="4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Wingdings" panose="05000000000000000000" pitchFamily="2" charset="2"/>
              </a:rPr>
              <a:t>nghĩa</a:t>
            </a:r>
            <a:r>
              <a:rPr kumimoji="0" lang="en-US" altLang="en-US" sz="4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kumimoji="0" lang="en-US" altLang="en-US" sz="4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Wingdings" panose="05000000000000000000" pitchFamily="2" charset="2"/>
              </a:rPr>
              <a:t>là</a:t>
            </a:r>
            <a:r>
              <a:rPr kumimoji="0" lang="en-US" altLang="en-US" sz="4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kumimoji="0" lang="en-US" altLang="en-US" sz="4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Wingdings" panose="05000000000000000000" pitchFamily="2" charset="2"/>
              </a:rPr>
              <a:t>gì</a:t>
            </a:r>
            <a:r>
              <a:rPr kumimoji="0" lang="en-US" altLang="en-US" sz="4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Wingdings" panose="05000000000000000000" pitchFamily="2" charset="2"/>
              </a:rPr>
              <a:t>? Theo </a:t>
            </a:r>
            <a:r>
              <a:rPr kumimoji="0" lang="en-US" altLang="en-US" sz="4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Wingdings" panose="05000000000000000000" pitchFamily="2" charset="2"/>
              </a:rPr>
              <a:t>em</a:t>
            </a:r>
            <a:r>
              <a:rPr kumimoji="0" lang="en-US" altLang="en-US" sz="4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Wingdings" panose="05000000000000000000" pitchFamily="2" charset="2"/>
              </a:rPr>
              <a:t>, </a:t>
            </a:r>
            <a:r>
              <a:rPr kumimoji="0" lang="en-US" altLang="en-US" sz="4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Wingdings" panose="05000000000000000000" pitchFamily="2" charset="2"/>
              </a:rPr>
              <a:t>nhóm</a:t>
            </a:r>
            <a:r>
              <a:rPr kumimoji="0" lang="en-US" altLang="en-US" sz="4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kumimoji="0" lang="en-US" altLang="en-US" sz="4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Wingdings" panose="05000000000000000000" pitchFamily="2" charset="2"/>
              </a:rPr>
              <a:t>người</a:t>
            </a:r>
            <a:r>
              <a:rPr kumimoji="0" lang="en-US" altLang="en-US" sz="4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kumimoji="0" lang="en-US" altLang="en-US" sz="4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Wingdings" panose="05000000000000000000" pitchFamily="2" charset="2"/>
              </a:rPr>
              <a:t>nào</a:t>
            </a:r>
            <a:r>
              <a:rPr kumimoji="0" lang="en-US" altLang="en-US" sz="4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kumimoji="0" lang="en-US" altLang="en-US" sz="4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Wingdings" panose="05000000000000000000" pitchFamily="2" charset="2"/>
              </a:rPr>
              <a:t>thường</a:t>
            </a:r>
            <a:r>
              <a:rPr kumimoji="0" lang="en-US" altLang="en-US" sz="4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Wingdings" panose="05000000000000000000" pitchFamily="2" charset="2"/>
              </a:rPr>
              <a:t> dung </a:t>
            </a:r>
            <a:r>
              <a:rPr kumimoji="0" lang="en-US" altLang="en-US" sz="4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Wingdings" panose="05000000000000000000" pitchFamily="2" charset="2"/>
              </a:rPr>
              <a:t>các</a:t>
            </a:r>
            <a:r>
              <a:rPr kumimoji="0" lang="en-US" altLang="en-US" sz="4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kumimoji="0" lang="en-US" altLang="en-US" sz="4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Wingdings" panose="05000000000000000000" pitchFamily="2" charset="2"/>
              </a:rPr>
              <a:t>từ</a:t>
            </a:r>
            <a:r>
              <a:rPr kumimoji="0" lang="en-US" altLang="en-US" sz="4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kumimoji="0" lang="en-US" altLang="en-US" sz="4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Wingdings" panose="05000000000000000000" pitchFamily="2" charset="2"/>
              </a:rPr>
              <a:t>ngữ</a:t>
            </a:r>
            <a:r>
              <a:rPr kumimoji="0" lang="en-US" altLang="en-US" sz="4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kumimoji="0" lang="en-US" altLang="en-US" sz="4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Wingdings" panose="05000000000000000000" pitchFamily="2" charset="2"/>
              </a:rPr>
              <a:t>này</a:t>
            </a:r>
            <a:endParaRPr kumimoji="0" lang="en-US" altLang="en-US" sz="4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41720" y="794465"/>
            <a:ext cx="7553599" cy="17740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06121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id="{D00B623F-AD3C-F25F-8531-42DCFECF8911}"/>
              </a:ext>
            </a:extLst>
          </p:cNvPr>
          <p:cNvSpPr txBox="1">
            <a:spLocks/>
          </p:cNvSpPr>
          <p:nvPr/>
        </p:nvSpPr>
        <p:spPr>
          <a:xfrm>
            <a:off x="6934200" y="168013"/>
            <a:ext cx="8229600" cy="1143000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Bài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1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D00B623F-AD3C-F25F-8531-42DCFECF8911}"/>
              </a:ext>
            </a:extLst>
          </p:cNvPr>
          <p:cNvSpPr txBox="1">
            <a:spLocks/>
          </p:cNvSpPr>
          <p:nvPr/>
        </p:nvSpPr>
        <p:spPr>
          <a:xfrm>
            <a:off x="6477000" y="1101436"/>
            <a:ext cx="8229600" cy="1143000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#9Slide05 FS Blonde Script" panose="03000503000000000000" pitchFamily="65" charset="0"/>
                <a:cs typeface="Times New Roman" panose="02020603050405020304" pitchFamily="18" charset="0"/>
              </a:rPr>
              <a:t>CẶP</a:t>
            </a:r>
            <a:r>
              <a:rPr kumimoji="0" lang="en-US" sz="54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#9Slide05 FS Blonde Script" panose="03000503000000000000" pitchFamily="65" charset="0"/>
                <a:cs typeface="Times New Roman" panose="02020603050405020304" pitchFamily="18" charset="0"/>
              </a:rPr>
              <a:t> ĐÔI CHIA SẺ</a:t>
            </a:r>
            <a:endParaRPr kumimoji="0" lang="en-US" sz="5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#9Slide05 FS Blonde Script" panose="03000503000000000000" pitchFamily="65" charset="0"/>
              <a:cs typeface="Times New Roman" panose="02020603050405020304" pitchFamily="18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3F9076B-1AE3-6E62-15E9-2F3B69534D9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10200" y="2800322"/>
            <a:ext cx="5276889" cy="750575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A06E0C86-15B1-3877-D58A-32BC5A39945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203171" y="2628900"/>
            <a:ext cx="5305464" cy="7524805"/>
          </a:xfrm>
          <a:prstGeom prst="rect">
            <a:avLst/>
          </a:prstGeom>
        </p:spPr>
      </p:pic>
      <p:sp>
        <p:nvSpPr>
          <p:cNvPr id="10" name="Freeform 2">
            <a:extLst>
              <a:ext uri="{FF2B5EF4-FFF2-40B4-BE49-F238E27FC236}">
                <a16:creationId xmlns:a16="http://schemas.microsoft.com/office/drawing/2014/main" id="{215C97ED-40D4-3B3C-2A12-B55019FA6A9A}"/>
              </a:ext>
            </a:extLst>
          </p:cNvPr>
          <p:cNvSpPr/>
          <p:nvPr/>
        </p:nvSpPr>
        <p:spPr>
          <a:xfrm>
            <a:off x="15621000" y="-684397"/>
            <a:ext cx="3164205" cy="2357333"/>
          </a:xfrm>
          <a:custGeom>
            <a:avLst/>
            <a:gdLst/>
            <a:ahLst/>
            <a:cxnLst/>
            <a:rect l="l" t="t" r="r" b="b"/>
            <a:pathLst>
              <a:path w="11046443" h="8229600">
                <a:moveTo>
                  <a:pt x="0" y="0"/>
                </a:moveTo>
                <a:lnTo>
                  <a:pt x="11046443" y="0"/>
                </a:lnTo>
                <a:lnTo>
                  <a:pt x="11046443" y="8229600"/>
                </a:lnTo>
                <a:lnTo>
                  <a:pt x="0" y="8229600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</p:sp>
      <p:sp>
        <p:nvSpPr>
          <p:cNvPr id="11" name="Freeform 3">
            <a:extLst>
              <a:ext uri="{FF2B5EF4-FFF2-40B4-BE49-F238E27FC236}">
                <a16:creationId xmlns:a16="http://schemas.microsoft.com/office/drawing/2014/main" id="{C5F49075-B708-BABD-A289-E7091E4EA7ED}"/>
              </a:ext>
            </a:extLst>
          </p:cNvPr>
          <p:cNvSpPr/>
          <p:nvPr/>
        </p:nvSpPr>
        <p:spPr>
          <a:xfrm>
            <a:off x="-557976" y="6553200"/>
            <a:ext cx="6342659" cy="4114800"/>
          </a:xfrm>
          <a:custGeom>
            <a:avLst/>
            <a:gdLst/>
            <a:ahLst/>
            <a:cxnLst/>
            <a:rect l="l" t="t" r="r" b="b"/>
            <a:pathLst>
              <a:path w="6342659" h="4114800">
                <a:moveTo>
                  <a:pt x="0" y="0"/>
                </a:moveTo>
                <a:lnTo>
                  <a:pt x="6342659" y="0"/>
                </a:lnTo>
                <a:lnTo>
                  <a:pt x="6342659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12" name="Freeform 5">
            <a:extLst>
              <a:ext uri="{FF2B5EF4-FFF2-40B4-BE49-F238E27FC236}">
                <a16:creationId xmlns:a16="http://schemas.microsoft.com/office/drawing/2014/main" id="{837D962A-3E21-9B17-CB8B-8E5B470CE90B}"/>
              </a:ext>
            </a:extLst>
          </p:cNvPr>
          <p:cNvSpPr/>
          <p:nvPr/>
        </p:nvSpPr>
        <p:spPr>
          <a:xfrm>
            <a:off x="-1332595" y="-1028700"/>
            <a:ext cx="4342797" cy="4114800"/>
          </a:xfrm>
          <a:custGeom>
            <a:avLst/>
            <a:gdLst/>
            <a:ahLst/>
            <a:cxnLst/>
            <a:rect l="l" t="t" r="r" b="b"/>
            <a:pathLst>
              <a:path w="4342797" h="4114800">
                <a:moveTo>
                  <a:pt x="0" y="0"/>
                </a:moveTo>
                <a:lnTo>
                  <a:pt x="4342797" y="0"/>
                </a:lnTo>
                <a:lnTo>
                  <a:pt x="4342797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</p:spTree>
    <p:extLst>
      <p:ext uri="{BB962C8B-B14F-4D97-AF65-F5344CB8AC3E}">
        <p14:creationId xmlns:p14="http://schemas.microsoft.com/office/powerpoint/2010/main" val="36563130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id="{D00B623F-AD3C-F25F-8531-42DCFECF8911}"/>
              </a:ext>
            </a:extLst>
          </p:cNvPr>
          <p:cNvSpPr txBox="1">
            <a:spLocks/>
          </p:cNvSpPr>
          <p:nvPr/>
        </p:nvSpPr>
        <p:spPr>
          <a:xfrm>
            <a:off x="457200" y="114300"/>
            <a:ext cx="8229600" cy="1143000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Bài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1</a:t>
            </a: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47926836"/>
              </p:ext>
            </p:extLst>
          </p:nvPr>
        </p:nvGraphicFramePr>
        <p:xfrm>
          <a:off x="609600" y="1028700"/>
          <a:ext cx="17145000" cy="86106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257800">
                  <a:extLst>
                    <a:ext uri="{9D8B030D-6E8A-4147-A177-3AD203B41FA5}">
                      <a16:colId xmlns:a16="http://schemas.microsoft.com/office/drawing/2014/main" val="13240841"/>
                    </a:ext>
                  </a:extLst>
                </a:gridCol>
                <a:gridCol w="3276600">
                  <a:extLst>
                    <a:ext uri="{9D8B030D-6E8A-4147-A177-3AD203B41FA5}">
                      <a16:colId xmlns:a16="http://schemas.microsoft.com/office/drawing/2014/main" val="3730693492"/>
                    </a:ext>
                  </a:extLst>
                </a:gridCol>
                <a:gridCol w="2667000">
                  <a:extLst>
                    <a:ext uri="{9D8B030D-6E8A-4147-A177-3AD203B41FA5}">
                      <a16:colId xmlns:a16="http://schemas.microsoft.com/office/drawing/2014/main" val="1699287558"/>
                    </a:ext>
                  </a:extLst>
                </a:gridCol>
                <a:gridCol w="5943600">
                  <a:extLst>
                    <a:ext uri="{9D8B030D-6E8A-4147-A177-3AD203B41FA5}">
                      <a16:colId xmlns:a16="http://schemas.microsoft.com/office/drawing/2014/main" val="2971091547"/>
                    </a:ext>
                  </a:extLst>
                </a:gridCol>
              </a:tblGrid>
              <a:tr h="1722120">
                <a:tc>
                  <a:txBody>
                    <a:bodyPr/>
                    <a:lstStyle/>
                    <a:p>
                      <a:pPr algn="ctr"/>
                      <a:r>
                        <a:rPr lang="en-US" sz="4000" b="1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Ví</a:t>
                      </a:r>
                      <a:r>
                        <a:rPr lang="en-US" sz="4000" b="1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000" b="1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dụ</a:t>
                      </a:r>
                      <a:endParaRPr lang="en-US" sz="40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b="1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Từ</a:t>
                      </a:r>
                      <a:r>
                        <a:rPr lang="en-US" sz="40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000" b="1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ngữ</a:t>
                      </a:r>
                      <a:r>
                        <a:rPr lang="en-US" sz="4000" b="1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000" b="1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địa</a:t>
                      </a:r>
                      <a:r>
                        <a:rPr lang="en-US" sz="4000" b="1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000" b="1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phương</a:t>
                      </a:r>
                      <a:endParaRPr lang="en-US" sz="40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b="1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Vùng</a:t>
                      </a:r>
                      <a:r>
                        <a:rPr lang="en-US" sz="4000" b="1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000" b="1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miền</a:t>
                      </a:r>
                      <a:r>
                        <a:rPr lang="en-US" sz="4000" b="1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000" b="1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sử</a:t>
                      </a:r>
                      <a:r>
                        <a:rPr lang="en-US" sz="4000" b="1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000" b="1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dụng</a:t>
                      </a:r>
                      <a:endParaRPr lang="en-US" sz="40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b="1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Tác</a:t>
                      </a:r>
                      <a:r>
                        <a:rPr lang="en-US" sz="4000" b="1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000" b="1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dụng</a:t>
                      </a:r>
                      <a:endParaRPr lang="en-US" sz="40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72288575"/>
                  </a:ext>
                </a:extLst>
              </a:tr>
              <a:tr h="1722120">
                <a:tc>
                  <a:txBody>
                    <a:bodyPr/>
                    <a:lstStyle/>
                    <a:p>
                      <a:pPr latinLnBrk="0"/>
                      <a:r>
                        <a:rPr lang="vi-VN" sz="4000" b="0" i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a. </a:t>
                      </a:r>
                      <a:r>
                        <a:rPr lang="vi-VN" sz="4000" b="0" i="1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Sáng ra bờ suối, tối vào hang,</a:t>
                      </a:r>
                      <a:endParaRPr lang="vi-VN" sz="4000" b="0" i="0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latinLnBrk="0"/>
                      <a:r>
                        <a:rPr lang="vi-VN" sz="4000" b="0" i="1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    Cháo bẹ rau măng vẫn sẵn sàng.</a:t>
                      </a:r>
                      <a:endParaRPr lang="vi-VN" sz="4000" b="0" i="0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algn="r" latinLnBrk="0"/>
                      <a:r>
                        <a:rPr lang="vi-VN" sz="4000" b="0" i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(Hồ Chí Minh)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40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Bẹ</a:t>
                      </a:r>
                      <a:r>
                        <a:rPr lang="en-US" sz="4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(</a:t>
                      </a:r>
                      <a:r>
                        <a:rPr lang="en-US" sz="40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ngô</a:t>
                      </a:r>
                      <a:r>
                        <a:rPr lang="en-US" sz="4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40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Miền</a:t>
                      </a:r>
                      <a:r>
                        <a:rPr lang="en-US" sz="4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0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núi</a:t>
                      </a:r>
                      <a:r>
                        <a:rPr lang="en-US" sz="40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0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phía</a:t>
                      </a:r>
                      <a:r>
                        <a:rPr lang="en-US" sz="40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0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Bắc</a:t>
                      </a:r>
                      <a:endParaRPr lang="en-US" sz="4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40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Bổ</a:t>
                      </a:r>
                      <a:r>
                        <a:rPr lang="en-US" sz="4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sung </a:t>
                      </a:r>
                      <a:r>
                        <a:rPr lang="en-US" sz="40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thông</a:t>
                      </a:r>
                      <a:r>
                        <a:rPr lang="en-US" sz="40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tin </a:t>
                      </a:r>
                      <a:r>
                        <a:rPr lang="en-US" sz="40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về</a:t>
                      </a:r>
                      <a:r>
                        <a:rPr lang="en-US" sz="40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0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nơi</a:t>
                      </a:r>
                      <a:r>
                        <a:rPr lang="en-US" sz="40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0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Bác</a:t>
                      </a:r>
                      <a:r>
                        <a:rPr lang="en-US" sz="40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0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Hồ</a:t>
                      </a:r>
                      <a:r>
                        <a:rPr lang="en-US" sz="40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0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từng</a:t>
                      </a:r>
                      <a:r>
                        <a:rPr lang="en-US" sz="40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0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sinh</a:t>
                      </a:r>
                      <a:r>
                        <a:rPr lang="en-US" sz="40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0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sống</a:t>
                      </a:r>
                      <a:r>
                        <a:rPr lang="en-US" sz="40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0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và</a:t>
                      </a:r>
                      <a:r>
                        <a:rPr lang="en-US" sz="40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0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làm</a:t>
                      </a:r>
                      <a:r>
                        <a:rPr lang="en-US" sz="40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0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việc</a:t>
                      </a:r>
                      <a:r>
                        <a:rPr lang="en-US" sz="40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0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Wingdings" panose="05000000000000000000" pitchFamily="2" charset="2"/>
                        </a:rPr>
                        <a:t> </a:t>
                      </a:r>
                      <a:r>
                        <a:rPr lang="en-US" sz="40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Wingdings" panose="05000000000000000000" pitchFamily="2" charset="2"/>
                        </a:rPr>
                        <a:t>cuộc</a:t>
                      </a:r>
                      <a:r>
                        <a:rPr lang="en-US" sz="40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Wingdings" panose="05000000000000000000" pitchFamily="2" charset="2"/>
                        </a:rPr>
                        <a:t> </a:t>
                      </a:r>
                      <a:r>
                        <a:rPr lang="en-US" sz="40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Wingdings" panose="05000000000000000000" pitchFamily="2" charset="2"/>
                        </a:rPr>
                        <a:t>sống</a:t>
                      </a:r>
                      <a:r>
                        <a:rPr lang="en-US" sz="40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Wingdings" panose="05000000000000000000" pitchFamily="2" charset="2"/>
                        </a:rPr>
                        <a:t> </a:t>
                      </a:r>
                      <a:r>
                        <a:rPr lang="en-US" sz="40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Wingdings" panose="05000000000000000000" pitchFamily="2" charset="2"/>
                        </a:rPr>
                        <a:t>gian</a:t>
                      </a:r>
                      <a:r>
                        <a:rPr lang="en-US" sz="40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Wingdings" panose="05000000000000000000" pitchFamily="2" charset="2"/>
                        </a:rPr>
                        <a:t> </a:t>
                      </a:r>
                      <a:r>
                        <a:rPr lang="en-US" sz="40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Wingdings" panose="05000000000000000000" pitchFamily="2" charset="2"/>
                        </a:rPr>
                        <a:t>lao</a:t>
                      </a:r>
                      <a:r>
                        <a:rPr lang="en-US" sz="40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Wingdings" panose="05000000000000000000" pitchFamily="2" charset="2"/>
                        </a:rPr>
                        <a:t> </a:t>
                      </a:r>
                      <a:r>
                        <a:rPr lang="en-US" sz="40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Wingdings" panose="05000000000000000000" pitchFamily="2" charset="2"/>
                        </a:rPr>
                        <a:t>nhưng</a:t>
                      </a:r>
                      <a:r>
                        <a:rPr lang="en-US" sz="40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Wingdings" panose="05000000000000000000" pitchFamily="2" charset="2"/>
                        </a:rPr>
                        <a:t> </a:t>
                      </a:r>
                      <a:r>
                        <a:rPr lang="en-US" sz="40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Wingdings" panose="05000000000000000000" pitchFamily="2" charset="2"/>
                        </a:rPr>
                        <a:t>tràn</a:t>
                      </a:r>
                      <a:r>
                        <a:rPr lang="en-US" sz="40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Wingdings" panose="05000000000000000000" pitchFamily="2" charset="2"/>
                        </a:rPr>
                        <a:t> </a:t>
                      </a:r>
                      <a:r>
                        <a:rPr lang="en-US" sz="40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Wingdings" panose="05000000000000000000" pitchFamily="2" charset="2"/>
                        </a:rPr>
                        <a:t>đầy</a:t>
                      </a:r>
                      <a:r>
                        <a:rPr lang="en-US" sz="40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Wingdings" panose="05000000000000000000" pitchFamily="2" charset="2"/>
                        </a:rPr>
                        <a:t> </a:t>
                      </a:r>
                      <a:r>
                        <a:rPr lang="en-US" sz="40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Wingdings" panose="05000000000000000000" pitchFamily="2" charset="2"/>
                        </a:rPr>
                        <a:t>tinh</a:t>
                      </a:r>
                      <a:r>
                        <a:rPr lang="en-US" sz="40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Wingdings" panose="05000000000000000000" pitchFamily="2" charset="2"/>
                        </a:rPr>
                        <a:t> </a:t>
                      </a:r>
                      <a:r>
                        <a:rPr lang="en-US" sz="40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Wingdings" panose="05000000000000000000" pitchFamily="2" charset="2"/>
                        </a:rPr>
                        <a:t>thần</a:t>
                      </a:r>
                      <a:r>
                        <a:rPr lang="en-US" sz="40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Wingdings" panose="05000000000000000000" pitchFamily="2" charset="2"/>
                        </a:rPr>
                        <a:t> </a:t>
                      </a:r>
                      <a:r>
                        <a:rPr lang="en-US" sz="40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Wingdings" panose="05000000000000000000" pitchFamily="2" charset="2"/>
                        </a:rPr>
                        <a:t>lạc</a:t>
                      </a:r>
                      <a:r>
                        <a:rPr lang="en-US" sz="40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Wingdings" panose="05000000000000000000" pitchFamily="2" charset="2"/>
                        </a:rPr>
                        <a:t> </a:t>
                      </a:r>
                      <a:r>
                        <a:rPr lang="en-US" sz="40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Wingdings" panose="05000000000000000000" pitchFamily="2" charset="2"/>
                        </a:rPr>
                        <a:t>quan</a:t>
                      </a:r>
                      <a:r>
                        <a:rPr lang="en-US" sz="40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Wingdings" panose="05000000000000000000" pitchFamily="2" charset="2"/>
                        </a:rPr>
                        <a:t> </a:t>
                      </a:r>
                      <a:r>
                        <a:rPr lang="en-US" sz="40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Wingdings" panose="05000000000000000000" pitchFamily="2" charset="2"/>
                        </a:rPr>
                        <a:t>của</a:t>
                      </a:r>
                      <a:r>
                        <a:rPr lang="en-US" sz="40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Wingdings" panose="05000000000000000000" pitchFamily="2" charset="2"/>
                        </a:rPr>
                        <a:t> </a:t>
                      </a:r>
                      <a:r>
                        <a:rPr lang="en-US" sz="40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Wingdings" panose="05000000000000000000" pitchFamily="2" charset="2"/>
                        </a:rPr>
                        <a:t>Bác</a:t>
                      </a:r>
                      <a:r>
                        <a:rPr lang="en-US" sz="40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Wingdings" panose="05000000000000000000" pitchFamily="2" charset="2"/>
                        </a:rPr>
                        <a:t>.</a:t>
                      </a:r>
                      <a:endParaRPr lang="en-US" sz="4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6502145"/>
                  </a:ext>
                </a:extLst>
              </a:tr>
              <a:tr h="172212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vi-VN" sz="4000" b="0" i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b. </a:t>
                      </a:r>
                      <a:r>
                        <a:rPr lang="vi-VN" sz="4000" b="0" i="1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Muôn đời biết ơn chiếc gậy tầm vông đã dựng nên Thành đồng Tổ quốc! </a:t>
                      </a:r>
                      <a:endParaRPr lang="en-US" sz="4000" b="0" i="1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vi-VN" sz="4000" b="0" i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(Thép Mới)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40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Tầm</a:t>
                      </a:r>
                      <a:r>
                        <a:rPr lang="en-US" sz="4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0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vông</a:t>
                      </a:r>
                      <a:r>
                        <a:rPr lang="en-US" sz="40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(</a:t>
                      </a:r>
                      <a:r>
                        <a:rPr lang="en-US" sz="40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tre</a:t>
                      </a:r>
                      <a:r>
                        <a:rPr lang="en-US" sz="40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0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thân</a:t>
                      </a:r>
                      <a:r>
                        <a:rPr lang="en-US" sz="40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0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nhỏ</a:t>
                      </a:r>
                      <a:r>
                        <a:rPr lang="en-US" sz="40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40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gióng</a:t>
                      </a:r>
                      <a:r>
                        <a:rPr lang="en-US" sz="40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0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dài</a:t>
                      </a:r>
                      <a:r>
                        <a:rPr lang="en-US" sz="40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40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không</a:t>
                      </a:r>
                      <a:r>
                        <a:rPr lang="en-US" sz="40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0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gai</a:t>
                      </a:r>
                      <a:r>
                        <a:rPr lang="en-US" sz="40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40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đặc</a:t>
                      </a:r>
                      <a:r>
                        <a:rPr lang="en-US" sz="40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0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ruột</a:t>
                      </a:r>
                      <a:r>
                        <a:rPr lang="en-US" sz="40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0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và</a:t>
                      </a:r>
                      <a:r>
                        <a:rPr lang="en-US" sz="40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0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cứng</a:t>
                      </a:r>
                      <a:r>
                        <a:rPr lang="en-US" sz="40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40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dùng</a:t>
                      </a:r>
                      <a:r>
                        <a:rPr lang="en-US" sz="40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0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làm</a:t>
                      </a:r>
                      <a:r>
                        <a:rPr lang="en-US" sz="40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0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gậy</a:t>
                      </a:r>
                      <a:r>
                        <a:rPr lang="en-US" sz="40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  <a:endParaRPr lang="en-US" sz="4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40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Nam </a:t>
                      </a:r>
                      <a:r>
                        <a:rPr lang="en-US" sz="40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Bộ</a:t>
                      </a:r>
                      <a:endParaRPr lang="en-US" sz="4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40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Phản</a:t>
                      </a:r>
                      <a:r>
                        <a:rPr lang="en-US" sz="4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0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ánh</a:t>
                      </a:r>
                      <a:r>
                        <a:rPr lang="en-US" sz="40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0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đây</a:t>
                      </a:r>
                      <a:r>
                        <a:rPr lang="en-US" sz="40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0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là</a:t>
                      </a:r>
                      <a:r>
                        <a:rPr lang="en-US" sz="40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0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một</a:t>
                      </a:r>
                      <a:r>
                        <a:rPr lang="en-US" sz="40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0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loại</a:t>
                      </a:r>
                      <a:r>
                        <a:rPr lang="en-US" sz="40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0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vũ</a:t>
                      </a:r>
                      <a:r>
                        <a:rPr lang="en-US" sz="40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0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khí</a:t>
                      </a:r>
                      <a:r>
                        <a:rPr lang="en-US" sz="40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0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thô</a:t>
                      </a:r>
                      <a:r>
                        <a:rPr lang="en-US" sz="40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0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sơ</a:t>
                      </a:r>
                      <a:r>
                        <a:rPr lang="en-US" sz="40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0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được</a:t>
                      </a:r>
                      <a:r>
                        <a:rPr lang="en-US" sz="40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0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sử</a:t>
                      </a:r>
                      <a:r>
                        <a:rPr lang="en-US" sz="40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0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dụng</a:t>
                      </a:r>
                      <a:r>
                        <a:rPr lang="en-US" sz="40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0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phổ</a:t>
                      </a:r>
                      <a:r>
                        <a:rPr lang="en-US" sz="40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0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biến</a:t>
                      </a:r>
                      <a:r>
                        <a:rPr lang="en-US" sz="40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0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và</a:t>
                      </a:r>
                      <a:r>
                        <a:rPr lang="en-US" sz="40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0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có</a:t>
                      </a:r>
                      <a:r>
                        <a:rPr lang="en-US" sz="40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0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hiệu</a:t>
                      </a:r>
                      <a:r>
                        <a:rPr lang="en-US" sz="40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0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quả</a:t>
                      </a:r>
                      <a:r>
                        <a:rPr lang="en-US" sz="40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0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trong</a:t>
                      </a:r>
                      <a:r>
                        <a:rPr lang="en-US" sz="40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0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cuộc</a:t>
                      </a:r>
                      <a:r>
                        <a:rPr lang="en-US" sz="40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0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kháng</a:t>
                      </a:r>
                      <a:r>
                        <a:rPr lang="en-US" sz="40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0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chiến</a:t>
                      </a:r>
                      <a:r>
                        <a:rPr lang="en-US" sz="40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0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anh</a:t>
                      </a:r>
                      <a:r>
                        <a:rPr lang="en-US" sz="40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0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dũng</a:t>
                      </a:r>
                      <a:r>
                        <a:rPr lang="en-US" sz="40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0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của</a:t>
                      </a:r>
                      <a:r>
                        <a:rPr lang="en-US" sz="40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0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đồng</a:t>
                      </a:r>
                      <a:r>
                        <a:rPr lang="en-US" sz="40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0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bào</a:t>
                      </a:r>
                      <a:r>
                        <a:rPr lang="en-US" sz="40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Nam </a:t>
                      </a:r>
                      <a:r>
                        <a:rPr lang="en-US" sz="40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Bộ</a:t>
                      </a:r>
                      <a:r>
                        <a:rPr lang="en-US" sz="40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0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chống</a:t>
                      </a:r>
                      <a:r>
                        <a:rPr lang="en-US" sz="40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0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thực</a:t>
                      </a:r>
                      <a:r>
                        <a:rPr lang="en-US" sz="40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0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dân</a:t>
                      </a:r>
                      <a:r>
                        <a:rPr lang="en-US" sz="40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0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Pháp</a:t>
                      </a:r>
                      <a:endParaRPr lang="en-US" sz="4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4440097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892562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id="{D00B623F-AD3C-F25F-8531-42DCFECF8911}"/>
              </a:ext>
            </a:extLst>
          </p:cNvPr>
          <p:cNvSpPr txBox="1">
            <a:spLocks/>
          </p:cNvSpPr>
          <p:nvPr/>
        </p:nvSpPr>
        <p:spPr>
          <a:xfrm>
            <a:off x="457200" y="114300"/>
            <a:ext cx="8229600" cy="1143000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Bài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1</a:t>
            </a: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59029466"/>
              </p:ext>
            </p:extLst>
          </p:nvPr>
        </p:nvGraphicFramePr>
        <p:xfrm>
          <a:off x="609600" y="1028700"/>
          <a:ext cx="17145000" cy="88087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257800">
                  <a:extLst>
                    <a:ext uri="{9D8B030D-6E8A-4147-A177-3AD203B41FA5}">
                      <a16:colId xmlns:a16="http://schemas.microsoft.com/office/drawing/2014/main" val="13240841"/>
                    </a:ext>
                  </a:extLst>
                </a:gridCol>
                <a:gridCol w="3505200">
                  <a:extLst>
                    <a:ext uri="{9D8B030D-6E8A-4147-A177-3AD203B41FA5}">
                      <a16:colId xmlns:a16="http://schemas.microsoft.com/office/drawing/2014/main" val="3730693492"/>
                    </a:ext>
                  </a:extLst>
                </a:gridCol>
                <a:gridCol w="2438400">
                  <a:extLst>
                    <a:ext uri="{9D8B030D-6E8A-4147-A177-3AD203B41FA5}">
                      <a16:colId xmlns:a16="http://schemas.microsoft.com/office/drawing/2014/main" val="1699287558"/>
                    </a:ext>
                  </a:extLst>
                </a:gridCol>
                <a:gridCol w="5943600">
                  <a:extLst>
                    <a:ext uri="{9D8B030D-6E8A-4147-A177-3AD203B41FA5}">
                      <a16:colId xmlns:a16="http://schemas.microsoft.com/office/drawing/2014/main" val="2971091547"/>
                    </a:ext>
                  </a:extLst>
                </a:gridCol>
              </a:tblGrid>
              <a:tr h="1722120">
                <a:tc>
                  <a:txBody>
                    <a:bodyPr/>
                    <a:lstStyle/>
                    <a:p>
                      <a:pPr algn="ctr"/>
                      <a:r>
                        <a:rPr lang="en-US" sz="4000" b="1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Ví</a:t>
                      </a:r>
                      <a:r>
                        <a:rPr lang="en-US" sz="4000" b="1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000" b="1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dụ</a:t>
                      </a:r>
                      <a:endParaRPr lang="en-US" sz="40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b="1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Từ</a:t>
                      </a:r>
                      <a:r>
                        <a:rPr lang="en-US" sz="40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000" b="1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ngữ</a:t>
                      </a:r>
                      <a:r>
                        <a:rPr lang="en-US" sz="4000" b="1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000" b="1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địa</a:t>
                      </a:r>
                      <a:r>
                        <a:rPr lang="en-US" sz="4000" b="1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000" b="1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phương</a:t>
                      </a:r>
                      <a:endParaRPr lang="en-US" sz="40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b="1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Vùng</a:t>
                      </a:r>
                      <a:r>
                        <a:rPr lang="en-US" sz="4000" b="1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000" b="1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miền</a:t>
                      </a:r>
                      <a:r>
                        <a:rPr lang="en-US" sz="4000" b="1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000" b="1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sử</a:t>
                      </a:r>
                      <a:r>
                        <a:rPr lang="en-US" sz="4000" b="1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000" b="1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dụng</a:t>
                      </a:r>
                      <a:endParaRPr lang="en-US" sz="40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b="1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Tác</a:t>
                      </a:r>
                      <a:r>
                        <a:rPr lang="en-US" sz="4000" b="1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000" b="1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dụng</a:t>
                      </a:r>
                      <a:endParaRPr lang="en-US" sz="40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72288575"/>
                  </a:ext>
                </a:extLst>
              </a:tr>
              <a:tr h="172212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vi-VN" sz="4000" b="0" i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c. </a:t>
                      </a:r>
                      <a:r>
                        <a:rPr lang="vi-VN" sz="4000" b="0" i="1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Chị cho tôi một gói độ mười viên thuốc cảm và một đòn bánh tét… </a:t>
                      </a:r>
                      <a:endParaRPr lang="en-US" sz="4000" b="0" i="1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vi-VN" sz="4000" b="0" i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(Đoàn Giỏi)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just">
                        <a:buFontTx/>
                        <a:buNone/>
                      </a:pPr>
                      <a:r>
                        <a:rPr lang="en-US" sz="4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</a:t>
                      </a:r>
                      <a:r>
                        <a:rPr lang="en-US" sz="40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Đòn</a:t>
                      </a:r>
                      <a:r>
                        <a:rPr lang="en-US" sz="40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(</a:t>
                      </a:r>
                      <a:r>
                        <a:rPr lang="en-US" sz="40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từ</a:t>
                      </a:r>
                      <a:r>
                        <a:rPr lang="en-US" sz="40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0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chỉ</a:t>
                      </a:r>
                      <a:r>
                        <a:rPr lang="en-US" sz="40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0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đơn</a:t>
                      </a:r>
                      <a:r>
                        <a:rPr lang="en-US" sz="40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0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vị</a:t>
                      </a:r>
                      <a:r>
                        <a:rPr lang="en-US" sz="40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</a:p>
                    <a:p>
                      <a:pPr marL="0" indent="0" algn="just">
                        <a:buFontTx/>
                        <a:buNone/>
                      </a:pPr>
                      <a:r>
                        <a:rPr lang="en-US" sz="40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</a:t>
                      </a:r>
                      <a:r>
                        <a:rPr lang="en-US" sz="40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Bánh</a:t>
                      </a:r>
                      <a:r>
                        <a:rPr lang="en-US" sz="40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0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tét</a:t>
                      </a:r>
                      <a:r>
                        <a:rPr lang="en-US" sz="40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(</a:t>
                      </a:r>
                      <a:r>
                        <a:rPr lang="en-US" sz="40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bánh</a:t>
                      </a:r>
                      <a:r>
                        <a:rPr lang="en-US" sz="40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0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làm</a:t>
                      </a:r>
                      <a:r>
                        <a:rPr lang="en-US" sz="40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0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bằng</a:t>
                      </a:r>
                      <a:r>
                        <a:rPr lang="en-US" sz="40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0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gạo</a:t>
                      </a:r>
                      <a:r>
                        <a:rPr lang="en-US" sz="40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0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nếp</a:t>
                      </a:r>
                      <a:r>
                        <a:rPr lang="en-US" sz="40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40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nhân</a:t>
                      </a:r>
                      <a:r>
                        <a:rPr lang="en-US" sz="40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0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đỗ</a:t>
                      </a:r>
                      <a:r>
                        <a:rPr lang="en-US" sz="40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0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xanh</a:t>
                      </a:r>
                      <a:r>
                        <a:rPr lang="en-US" sz="40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40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thịt</a:t>
                      </a:r>
                      <a:r>
                        <a:rPr lang="en-US" sz="40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0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lợn</a:t>
                      </a:r>
                      <a:r>
                        <a:rPr lang="en-US" sz="40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40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có</a:t>
                      </a:r>
                      <a:r>
                        <a:rPr lang="en-US" sz="40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0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hình</a:t>
                      </a:r>
                      <a:r>
                        <a:rPr lang="en-US" sz="40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0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trụ</a:t>
                      </a:r>
                      <a:r>
                        <a:rPr lang="en-US" sz="40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  <a:endParaRPr lang="en-US" sz="4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40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Miền</a:t>
                      </a:r>
                      <a:r>
                        <a:rPr lang="en-US" sz="4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Nam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40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Giúp</a:t>
                      </a:r>
                      <a:r>
                        <a:rPr lang="en-US" sz="40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0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người</a:t>
                      </a:r>
                      <a:r>
                        <a:rPr lang="en-US" sz="40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0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đọc</a:t>
                      </a:r>
                      <a:r>
                        <a:rPr lang="en-US" sz="40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0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nhận</a:t>
                      </a:r>
                      <a:r>
                        <a:rPr lang="en-US" sz="40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0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ra</a:t>
                      </a:r>
                      <a:r>
                        <a:rPr lang="en-US" sz="40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0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nhân</a:t>
                      </a:r>
                      <a:r>
                        <a:rPr lang="en-US" sz="40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0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vật</a:t>
                      </a:r>
                      <a:r>
                        <a:rPr lang="en-US" sz="40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0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và</a:t>
                      </a:r>
                      <a:r>
                        <a:rPr lang="en-US" sz="40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0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sự</a:t>
                      </a:r>
                      <a:r>
                        <a:rPr lang="en-US" sz="40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0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việc</a:t>
                      </a:r>
                      <a:r>
                        <a:rPr lang="en-US" sz="40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0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được</a:t>
                      </a:r>
                      <a:r>
                        <a:rPr lang="en-US" sz="40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0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nói</a:t>
                      </a:r>
                      <a:r>
                        <a:rPr lang="en-US" sz="40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0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đến</a:t>
                      </a:r>
                      <a:r>
                        <a:rPr lang="en-US" sz="40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0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là</a:t>
                      </a:r>
                      <a:r>
                        <a:rPr lang="en-US" sz="40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con </a:t>
                      </a:r>
                      <a:r>
                        <a:rPr lang="en-US" sz="40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người</a:t>
                      </a:r>
                      <a:r>
                        <a:rPr lang="en-US" sz="40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0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vùng</a:t>
                      </a:r>
                      <a:r>
                        <a:rPr lang="en-US" sz="40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0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đất</a:t>
                      </a:r>
                      <a:r>
                        <a:rPr lang="en-US" sz="40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0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miền</a:t>
                      </a:r>
                      <a:r>
                        <a:rPr lang="en-US" sz="40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Nam</a:t>
                      </a:r>
                      <a:endParaRPr lang="en-US" sz="4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26150321"/>
                  </a:ext>
                </a:extLst>
              </a:tr>
              <a:tr h="172212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vi-VN" sz="4000" b="0" i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d. </a:t>
                      </a:r>
                      <a:r>
                        <a:rPr lang="vi-VN" sz="4000" b="0" i="1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Thuyền em đã nhẹ, chèo lẹ khó theo</a:t>
                      </a:r>
                      <a:r>
                        <a:rPr lang="vi-VN" sz="4000" b="0" i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. </a:t>
                      </a:r>
                      <a:endParaRPr lang="en-US" sz="4000" b="0" i="0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vi-VN" sz="4000" b="0" i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(Ca dao, dân ca)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40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Lẹ</a:t>
                      </a:r>
                      <a:r>
                        <a:rPr lang="en-US" sz="4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(</a:t>
                      </a:r>
                      <a:r>
                        <a:rPr lang="en-US" sz="40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nhanh</a:t>
                      </a:r>
                      <a:r>
                        <a:rPr lang="en-US" sz="4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40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Miền</a:t>
                      </a:r>
                      <a:r>
                        <a:rPr lang="en-US" sz="4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Nam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40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Giúp</a:t>
                      </a:r>
                      <a:r>
                        <a:rPr lang="en-US" sz="40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0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người</a:t>
                      </a:r>
                      <a:r>
                        <a:rPr lang="en-US" sz="40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0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đọc</a:t>
                      </a:r>
                      <a:r>
                        <a:rPr lang="en-US" sz="40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(</a:t>
                      </a:r>
                      <a:r>
                        <a:rPr lang="en-US" sz="40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người</a:t>
                      </a:r>
                      <a:r>
                        <a:rPr lang="en-US" sz="40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0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nghe</a:t>
                      </a:r>
                      <a:r>
                        <a:rPr lang="en-US" sz="40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 </a:t>
                      </a:r>
                      <a:r>
                        <a:rPr lang="en-US" sz="40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nhận</a:t>
                      </a:r>
                      <a:r>
                        <a:rPr lang="en-US" sz="40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0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ra</a:t>
                      </a:r>
                      <a:r>
                        <a:rPr lang="en-US" sz="40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0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sự</a:t>
                      </a:r>
                      <a:r>
                        <a:rPr lang="en-US" sz="40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0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việc</a:t>
                      </a:r>
                      <a:r>
                        <a:rPr lang="en-US" sz="40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con </a:t>
                      </a:r>
                      <a:r>
                        <a:rPr lang="en-US" sz="40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người</a:t>
                      </a:r>
                      <a:r>
                        <a:rPr lang="en-US" sz="40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0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được</a:t>
                      </a:r>
                      <a:r>
                        <a:rPr lang="en-US" sz="40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0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nói</a:t>
                      </a:r>
                      <a:r>
                        <a:rPr lang="en-US" sz="40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0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đến</a:t>
                      </a:r>
                      <a:r>
                        <a:rPr lang="en-US" sz="40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0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là</a:t>
                      </a:r>
                      <a:r>
                        <a:rPr lang="en-US" sz="40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ở </a:t>
                      </a:r>
                      <a:r>
                        <a:rPr lang="en-US" sz="40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miền</a:t>
                      </a:r>
                      <a:r>
                        <a:rPr lang="en-US" sz="40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Nam</a:t>
                      </a:r>
                      <a:endParaRPr lang="en-US" sz="4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5049326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513766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7E3B6327-524C-DBE2-C920-440A868AC8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67400" y="79405"/>
            <a:ext cx="8229600" cy="1143000"/>
          </a:xfrm>
        </p:spPr>
        <p:txBody>
          <a:bodyPr>
            <a:normAutofit/>
          </a:bodyPr>
          <a:lstStyle/>
          <a:p>
            <a:pPr algn="just"/>
            <a:r>
              <a:rPr lang="en-US" sz="4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r>
              <a:rPr 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nghĩa</a:t>
            </a:r>
            <a:r>
              <a:rPr 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địa</a:t>
            </a:r>
            <a:r>
              <a:rPr 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phương</a:t>
            </a:r>
            <a:endParaRPr lang="en-US" sz="4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914400" y="1409700"/>
            <a:ext cx="16154400" cy="74789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vi-VN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a. … </a:t>
            </a:r>
            <a:r>
              <a:rPr lang="vi-VN" sz="4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Lão viết văn tự nhượng cho tôi để không ai còn tơ tưởng </a:t>
            </a:r>
            <a:r>
              <a:rPr lang="vi-VN" sz="4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dòm ngó</a:t>
            </a:r>
            <a:r>
              <a:rPr lang="vi-VN" sz="4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đến</a:t>
            </a:r>
            <a:r>
              <a:rPr lang="vi-VN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(Nam Cao)</a:t>
            </a:r>
          </a:p>
          <a:p>
            <a:pPr algn="just"/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vi-VN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b. </a:t>
            </a:r>
            <a:r>
              <a:rPr lang="vi-VN" sz="4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Đón </a:t>
            </a:r>
            <a:r>
              <a:rPr lang="vi-VN" sz="4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ba, nội</a:t>
            </a:r>
            <a:r>
              <a:rPr lang="vi-VN" sz="4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gầy gò, cười phô cả lợi:</a:t>
            </a:r>
            <a:endParaRPr lang="vi-VN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vi-VN" sz="4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 </a:t>
            </a:r>
            <a:r>
              <a:rPr lang="vi-VN" sz="4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Má</a:t>
            </a:r>
            <a:r>
              <a:rPr lang="vi-VN" sz="4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tưởng con về được, mưa gió tối trời vầy khéo cảm. </a:t>
            </a:r>
            <a:r>
              <a:rPr lang="vi-VN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(Nguyễn Ngọc Tư)</a:t>
            </a:r>
          </a:p>
          <a:p>
            <a:pPr algn="just"/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vi-VN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c. </a:t>
            </a:r>
            <a:r>
              <a:rPr lang="vi-VN" sz="4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Một hôm, chú Biểu đến nhà, chú mang theo xâu ếch đài </a:t>
            </a:r>
            <a:r>
              <a:rPr lang="vi-VN" sz="4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thiệt</a:t>
            </a:r>
            <a:r>
              <a:rPr lang="vi-VN" sz="4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dài, bỗ bã:</a:t>
            </a:r>
            <a:endParaRPr lang="vi-VN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vi-VN" sz="4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Cái này má </a:t>
            </a:r>
            <a:r>
              <a:rPr lang="vi-VN" sz="4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gởi</a:t>
            </a:r>
            <a:r>
              <a:rPr lang="vi-VN" sz="4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cho </a:t>
            </a:r>
            <a:r>
              <a:rPr lang="vi-VN" sz="4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mầy</a:t>
            </a:r>
            <a:r>
              <a:rPr lang="vi-VN" sz="4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má </a:t>
            </a:r>
            <a:r>
              <a:rPr lang="vi-VN" sz="4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biểu</a:t>
            </a:r>
            <a:r>
              <a:rPr lang="vi-VN" sz="4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phải đem đến tận nhà.</a:t>
            </a:r>
            <a:r>
              <a:rPr lang="vi-VN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(Nguyễn Ngọc Tư)</a:t>
            </a:r>
            <a:endParaRPr lang="vi-VN" sz="4000" b="0" i="0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6" name="Straight Arrow Connector 5"/>
          <p:cNvCxnSpPr/>
          <p:nvPr/>
        </p:nvCxnSpPr>
        <p:spPr>
          <a:xfrm>
            <a:off x="14859000" y="2171700"/>
            <a:ext cx="0" cy="609600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ounded Rectangle 6"/>
          <p:cNvSpPr/>
          <p:nvPr/>
        </p:nvSpPr>
        <p:spPr>
          <a:xfrm>
            <a:off x="13601700" y="2875280"/>
            <a:ext cx="2514600" cy="685800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nhòm</a:t>
            </a:r>
            <a:r>
              <a:rPr lang="en-US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ngó</a:t>
            </a:r>
            <a:endParaRPr lang="en-US" sz="3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2095500" y="3392170"/>
            <a:ext cx="1295400" cy="685800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bố</a:t>
            </a:r>
            <a:endParaRPr lang="en-US" sz="3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3530600" y="3392170"/>
            <a:ext cx="3543300" cy="685800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ông</a:t>
            </a:r>
            <a:r>
              <a:rPr lang="en-US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en-US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</a:t>
            </a:r>
            <a:r>
              <a:rPr lang="en-US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endParaRPr lang="en-US" sz="3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1071880" y="6207095"/>
            <a:ext cx="1295400" cy="685800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endParaRPr lang="en-US" sz="3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12954000" y="6549995"/>
            <a:ext cx="1295400" cy="685800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thật</a:t>
            </a:r>
            <a:endParaRPr lang="en-US" sz="3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3530600" y="9155370"/>
            <a:ext cx="1295400" cy="685800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gửi</a:t>
            </a:r>
            <a:endParaRPr lang="en-US" sz="3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5340350" y="9155370"/>
            <a:ext cx="1295400" cy="685800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mày</a:t>
            </a:r>
            <a:endParaRPr lang="en-US" sz="3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7029450" y="9162989"/>
            <a:ext cx="1295400" cy="685800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bảo</a:t>
            </a:r>
            <a:endParaRPr lang="en-US" sz="3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5" name="Straight Arrow Connector 14"/>
          <p:cNvCxnSpPr/>
          <p:nvPr/>
        </p:nvCxnSpPr>
        <p:spPr>
          <a:xfrm>
            <a:off x="13601700" y="7235795"/>
            <a:ext cx="0" cy="492095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>
            <a:off x="7696200" y="8670895"/>
            <a:ext cx="0" cy="492095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>
            <a:off x="5867400" y="8670894"/>
            <a:ext cx="0" cy="492095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>
            <a:off x="4027171" y="8729646"/>
            <a:ext cx="5080" cy="374589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>
            <a:off x="1719580" y="5618147"/>
            <a:ext cx="0" cy="492095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>
            <a:off x="2743200" y="4211320"/>
            <a:ext cx="0" cy="492095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>
            <a:off x="3886200" y="4077970"/>
            <a:ext cx="0" cy="492095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188016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">
            <a:extLst>
              <a:ext uri="{FF2B5EF4-FFF2-40B4-BE49-F238E27FC236}">
                <a16:creationId xmlns:a16="http://schemas.microsoft.com/office/drawing/2014/main" id="{7E3B6327-524C-DBE2-C920-440A868AC8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65248"/>
            <a:ext cx="8229600" cy="1143000"/>
          </a:xfrm>
        </p:spPr>
        <p:txBody>
          <a:bodyPr>
            <a:normAutofit/>
          </a:bodyPr>
          <a:lstStyle/>
          <a:p>
            <a:pPr algn="just"/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3</a:t>
            </a:r>
          </a:p>
        </p:txBody>
      </p:sp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18323610"/>
              </p:ext>
            </p:extLst>
          </p:nvPr>
        </p:nvGraphicFramePr>
        <p:xfrm>
          <a:off x="571499" y="1409700"/>
          <a:ext cx="17259302" cy="82296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267852">
                  <a:extLst>
                    <a:ext uri="{9D8B030D-6E8A-4147-A177-3AD203B41FA5}">
                      <a16:colId xmlns:a16="http://schemas.microsoft.com/office/drawing/2014/main" val="13240841"/>
                    </a:ext>
                  </a:extLst>
                </a:gridCol>
                <a:gridCol w="4723598">
                  <a:extLst>
                    <a:ext uri="{9D8B030D-6E8A-4147-A177-3AD203B41FA5}">
                      <a16:colId xmlns:a16="http://schemas.microsoft.com/office/drawing/2014/main" val="3730693492"/>
                    </a:ext>
                  </a:extLst>
                </a:gridCol>
                <a:gridCol w="6267852">
                  <a:extLst>
                    <a:ext uri="{9D8B030D-6E8A-4147-A177-3AD203B41FA5}">
                      <a16:colId xmlns:a16="http://schemas.microsoft.com/office/drawing/2014/main" val="2971091547"/>
                    </a:ext>
                  </a:extLst>
                </a:gridCol>
              </a:tblGrid>
              <a:tr h="1917412">
                <a:tc>
                  <a:txBody>
                    <a:bodyPr/>
                    <a:lstStyle/>
                    <a:p>
                      <a:pPr algn="ctr"/>
                      <a:r>
                        <a:rPr lang="en-US" sz="4000" b="1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Ví</a:t>
                      </a:r>
                      <a:r>
                        <a:rPr lang="en-US" sz="4000" b="1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000" b="1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dụ</a:t>
                      </a:r>
                      <a:endParaRPr lang="en-US" sz="40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b="1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Nghĩa</a:t>
                      </a:r>
                      <a:r>
                        <a:rPr lang="en-US" sz="4000" b="1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000" b="1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của</a:t>
                      </a:r>
                      <a:r>
                        <a:rPr lang="en-US" sz="4000" b="1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000" b="1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biệt</a:t>
                      </a:r>
                      <a:r>
                        <a:rPr lang="en-US" sz="4000" b="1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000" b="1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ngữ</a:t>
                      </a:r>
                      <a:r>
                        <a:rPr lang="en-US" sz="4000" b="1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000" b="1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xã</a:t>
                      </a:r>
                      <a:r>
                        <a:rPr lang="en-US" sz="4000" b="1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000" b="1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hội</a:t>
                      </a:r>
                      <a:endParaRPr lang="en-US" sz="40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b="1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Tác</a:t>
                      </a:r>
                      <a:r>
                        <a:rPr lang="en-US" sz="4000" b="1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000" b="1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dụng</a:t>
                      </a:r>
                      <a:endParaRPr lang="en-US" sz="40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72288575"/>
                  </a:ext>
                </a:extLst>
              </a:tr>
              <a:tr h="3495459">
                <a:tc>
                  <a:txBody>
                    <a:bodyPr/>
                    <a:lstStyle/>
                    <a:p>
                      <a:pPr latinLnBrk="0"/>
                      <a:r>
                        <a:rPr lang="vi-VN" sz="4000" b="0" i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a. </a:t>
                      </a:r>
                      <a:r>
                        <a:rPr lang="vi-VN" sz="4000" b="0" i="1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Nó hết sức theo dõi nhưng không làm sao đến gần được vì “bỉ” này</a:t>
                      </a:r>
                      <a:r>
                        <a:rPr lang="en-US" sz="4000" b="0" i="1" kern="1200" baseline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vi-VN" sz="4000" b="0" i="1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“hắc” lắm.</a:t>
                      </a:r>
                      <a:endParaRPr lang="vi-VN" sz="4000" b="0" i="0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latinLnBrk="0"/>
                      <a:endParaRPr lang="vi-VN" sz="4000" b="0" i="0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571500" indent="-571500">
                        <a:buFontTx/>
                        <a:buChar char="-"/>
                      </a:pPr>
                      <a:r>
                        <a:rPr lang="en-US" sz="40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bỉ</a:t>
                      </a:r>
                      <a:r>
                        <a:rPr lang="en-US" sz="4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:</a:t>
                      </a:r>
                      <a:r>
                        <a:rPr lang="en-US" sz="40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0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đàn</a:t>
                      </a:r>
                      <a:r>
                        <a:rPr lang="en-US" sz="40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0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bà</a:t>
                      </a:r>
                      <a:r>
                        <a:rPr lang="en-US" sz="40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con </a:t>
                      </a:r>
                      <a:r>
                        <a:rPr lang="en-US" sz="40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gái</a:t>
                      </a:r>
                      <a:r>
                        <a:rPr lang="en-US" sz="40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</a:p>
                    <a:p>
                      <a:pPr marL="571500" indent="-571500">
                        <a:buFontTx/>
                        <a:buChar char="-"/>
                      </a:pPr>
                      <a:r>
                        <a:rPr lang="en-US" sz="40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hắc</a:t>
                      </a:r>
                      <a:r>
                        <a:rPr lang="en-US" sz="40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: </a:t>
                      </a:r>
                      <a:r>
                        <a:rPr lang="en-US" sz="40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cẩn</a:t>
                      </a:r>
                      <a:r>
                        <a:rPr lang="en-US" sz="40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0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thận</a:t>
                      </a:r>
                      <a:r>
                        <a:rPr lang="en-US" sz="40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40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khôn</a:t>
                      </a:r>
                      <a:r>
                        <a:rPr lang="en-US" sz="40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0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ngoan</a:t>
                      </a:r>
                      <a:endParaRPr lang="en-US" sz="4000" baseline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just"/>
                      <a:r>
                        <a:rPr lang="en-US" sz="40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Góp</a:t>
                      </a:r>
                      <a:r>
                        <a:rPr lang="en-US" sz="40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0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phần</a:t>
                      </a:r>
                      <a:r>
                        <a:rPr lang="en-US" sz="40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0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thể</a:t>
                      </a:r>
                      <a:r>
                        <a:rPr lang="en-US" sz="40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0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hiện</a:t>
                      </a:r>
                      <a:r>
                        <a:rPr lang="en-US" sz="40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0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rõ</a:t>
                      </a:r>
                      <a:r>
                        <a:rPr lang="en-US" sz="40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0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hơn</a:t>
                      </a:r>
                      <a:r>
                        <a:rPr lang="en-US" sz="40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0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đặc</a:t>
                      </a:r>
                      <a:r>
                        <a:rPr lang="en-US" sz="40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0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điểm</a:t>
                      </a:r>
                      <a:r>
                        <a:rPr lang="en-US" sz="40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0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của</a:t>
                      </a:r>
                      <a:r>
                        <a:rPr lang="en-US" sz="40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0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các</a:t>
                      </a:r>
                      <a:r>
                        <a:rPr lang="en-US" sz="40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0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nhân</a:t>
                      </a:r>
                      <a:r>
                        <a:rPr lang="en-US" sz="40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0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vật</a:t>
                      </a:r>
                      <a:r>
                        <a:rPr lang="en-US" sz="40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0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được</a:t>
                      </a:r>
                      <a:r>
                        <a:rPr lang="en-US" sz="40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0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nói</a:t>
                      </a:r>
                      <a:r>
                        <a:rPr lang="en-US" sz="40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0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đến</a:t>
                      </a:r>
                      <a:r>
                        <a:rPr lang="en-US" sz="40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: </a:t>
                      </a:r>
                      <a:r>
                        <a:rPr lang="en-US" sz="40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đó</a:t>
                      </a:r>
                      <a:r>
                        <a:rPr lang="en-US" sz="40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0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là</a:t>
                      </a:r>
                      <a:r>
                        <a:rPr lang="en-US" sz="40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0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những</a:t>
                      </a:r>
                      <a:r>
                        <a:rPr lang="en-US" sz="40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0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kẻ</a:t>
                      </a:r>
                      <a:r>
                        <a:rPr lang="en-US" sz="40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0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thuộc</a:t>
                      </a:r>
                      <a:r>
                        <a:rPr lang="en-US" sz="40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0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giới</a:t>
                      </a:r>
                      <a:r>
                        <a:rPr lang="en-US" sz="40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0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lưu</a:t>
                      </a:r>
                      <a:r>
                        <a:rPr lang="en-US" sz="40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0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manh</a:t>
                      </a:r>
                      <a:r>
                        <a:rPr lang="en-US" sz="40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40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trộm</a:t>
                      </a:r>
                      <a:r>
                        <a:rPr lang="en-US" sz="40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0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cắp</a:t>
                      </a:r>
                      <a:r>
                        <a:rPr lang="en-US" sz="40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 </a:t>
                      </a:r>
                      <a:r>
                        <a:rPr lang="en-US" sz="40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Việc</a:t>
                      </a:r>
                      <a:r>
                        <a:rPr lang="en-US" sz="40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0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chúng</a:t>
                      </a:r>
                      <a:r>
                        <a:rPr lang="en-US" sz="40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0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đặt</a:t>
                      </a:r>
                      <a:r>
                        <a:rPr lang="en-US" sz="40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0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ra</a:t>
                      </a:r>
                      <a:r>
                        <a:rPr lang="en-US" sz="40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0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và</a:t>
                      </a:r>
                      <a:r>
                        <a:rPr lang="en-US" sz="40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0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sử</a:t>
                      </a:r>
                      <a:r>
                        <a:rPr lang="en-US" sz="40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0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dụng</a:t>
                      </a:r>
                      <a:r>
                        <a:rPr lang="en-US" sz="40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0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các</a:t>
                      </a:r>
                      <a:r>
                        <a:rPr lang="en-US" sz="40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0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biệt</a:t>
                      </a:r>
                      <a:r>
                        <a:rPr lang="en-US" sz="40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0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ngữ</a:t>
                      </a:r>
                      <a:r>
                        <a:rPr lang="en-US" sz="40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0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xã</a:t>
                      </a:r>
                      <a:r>
                        <a:rPr lang="en-US" sz="40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0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hội</a:t>
                      </a:r>
                      <a:r>
                        <a:rPr lang="en-US" sz="40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0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trong</a:t>
                      </a:r>
                      <a:r>
                        <a:rPr lang="en-US" sz="40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0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giao</a:t>
                      </a:r>
                      <a:r>
                        <a:rPr lang="en-US" sz="40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0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tiếp</a:t>
                      </a:r>
                      <a:r>
                        <a:rPr lang="en-US" sz="40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0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là</a:t>
                      </a:r>
                      <a:r>
                        <a:rPr lang="en-US" sz="40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0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nhằm</a:t>
                      </a:r>
                      <a:r>
                        <a:rPr lang="en-US" sz="40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0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che</a:t>
                      </a:r>
                      <a:r>
                        <a:rPr lang="en-US" sz="40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0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giấu</a:t>
                      </a:r>
                      <a:r>
                        <a:rPr lang="en-US" sz="40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0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những</a:t>
                      </a:r>
                      <a:r>
                        <a:rPr lang="en-US" sz="40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0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việc</a:t>
                      </a:r>
                      <a:r>
                        <a:rPr lang="en-US" sz="40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0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làm</a:t>
                      </a:r>
                      <a:r>
                        <a:rPr lang="en-US" sz="40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0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xấu</a:t>
                      </a:r>
                      <a:r>
                        <a:rPr lang="en-US" sz="40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0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xa</a:t>
                      </a:r>
                      <a:r>
                        <a:rPr lang="en-US" sz="40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40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tội</a:t>
                      </a:r>
                      <a:r>
                        <a:rPr lang="en-US" sz="40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0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lỗi</a:t>
                      </a:r>
                      <a:r>
                        <a:rPr lang="en-US" sz="40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0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của</a:t>
                      </a:r>
                      <a:r>
                        <a:rPr lang="en-US" sz="40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0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mình</a:t>
                      </a:r>
                      <a:r>
                        <a:rPr lang="en-US" sz="40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en-US" sz="4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6502145"/>
                  </a:ext>
                </a:extLst>
              </a:tr>
              <a:tr h="281672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vi-VN" sz="4000" b="0" i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b. </a:t>
                      </a:r>
                      <a:r>
                        <a:rPr lang="vi-VN" sz="4000" b="0" i="1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Cái “cá” ngon làm vậy thằng “vỏ lõi” nó còn “mõi” được huống hồ chị…</a:t>
                      </a:r>
                      <a:endParaRPr lang="vi-VN" sz="4000" b="0" i="0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571500" indent="-571500">
                        <a:buFontTx/>
                        <a:buChar char="-"/>
                      </a:pPr>
                      <a:r>
                        <a:rPr lang="en-US" sz="40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cá</a:t>
                      </a:r>
                      <a:r>
                        <a:rPr lang="en-US" sz="4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:</a:t>
                      </a:r>
                      <a:r>
                        <a:rPr lang="en-US" sz="40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0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ví</a:t>
                      </a:r>
                      <a:r>
                        <a:rPr lang="en-US" sz="40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0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tiền</a:t>
                      </a:r>
                      <a:endParaRPr lang="en-US" sz="4000" baseline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571500" indent="-571500">
                        <a:buFontTx/>
                        <a:buChar char="-"/>
                      </a:pPr>
                      <a:r>
                        <a:rPr lang="en-US" sz="40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vỏ</a:t>
                      </a:r>
                      <a:r>
                        <a:rPr lang="en-US" sz="40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0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lõi</a:t>
                      </a:r>
                      <a:r>
                        <a:rPr lang="en-US" sz="40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: </a:t>
                      </a:r>
                      <a:r>
                        <a:rPr lang="en-US" sz="40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kẻ</a:t>
                      </a:r>
                      <a:r>
                        <a:rPr lang="en-US" sz="40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0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cắp</a:t>
                      </a:r>
                      <a:r>
                        <a:rPr lang="en-US" sz="40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40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nhỏ</a:t>
                      </a:r>
                      <a:r>
                        <a:rPr lang="en-US" sz="40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0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tuổi</a:t>
                      </a:r>
                      <a:r>
                        <a:rPr lang="en-US" sz="40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</a:p>
                    <a:p>
                      <a:pPr marL="571500" indent="-571500">
                        <a:buFontTx/>
                        <a:buChar char="-"/>
                      </a:pPr>
                      <a:r>
                        <a:rPr lang="en-US" sz="40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mõi</a:t>
                      </a:r>
                      <a:r>
                        <a:rPr lang="en-US" sz="40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: </a:t>
                      </a:r>
                      <a:r>
                        <a:rPr lang="en-US" sz="40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lấy</a:t>
                      </a:r>
                      <a:r>
                        <a:rPr lang="en-US" sz="40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0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cắp</a:t>
                      </a:r>
                      <a:endParaRPr lang="en-US" sz="4000" baseline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 sz="4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4440097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379472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3"/>
          <p:cNvGrpSpPr/>
          <p:nvPr/>
        </p:nvGrpSpPr>
        <p:grpSpPr>
          <a:xfrm rot="-69648">
            <a:off x="5676282" y="2585841"/>
            <a:ext cx="11823403" cy="4948028"/>
            <a:chOff x="0" y="0"/>
            <a:chExt cx="3021024" cy="1264282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3021025" cy="1264282"/>
            </a:xfrm>
            <a:custGeom>
              <a:avLst/>
              <a:gdLst/>
              <a:ahLst/>
              <a:cxnLst/>
              <a:rect l="l" t="t" r="r" b="b"/>
              <a:pathLst>
                <a:path w="3021025" h="1264282">
                  <a:moveTo>
                    <a:pt x="0" y="0"/>
                  </a:moveTo>
                  <a:lnTo>
                    <a:pt x="3021025" y="0"/>
                  </a:lnTo>
                  <a:lnTo>
                    <a:pt x="3021025" y="1264282"/>
                  </a:lnTo>
                  <a:lnTo>
                    <a:pt x="0" y="1264282"/>
                  </a:lnTo>
                  <a:close/>
                </a:path>
              </a:pathLst>
            </a:custGeom>
            <a:solidFill>
              <a:srgbClr val="DFD9D5"/>
            </a:solidFill>
          </p:spPr>
        </p:sp>
        <p:sp>
          <p:nvSpPr>
            <p:cNvPr id="5" name="TextBox 5"/>
            <p:cNvSpPr txBox="1"/>
            <p:nvPr/>
          </p:nvSpPr>
          <p:spPr>
            <a:xfrm>
              <a:off x="0" y="-85725"/>
              <a:ext cx="812800" cy="8985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2659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6" name="Group 6"/>
          <p:cNvGrpSpPr/>
          <p:nvPr/>
        </p:nvGrpSpPr>
        <p:grpSpPr>
          <a:xfrm rot="35286">
            <a:off x="5378035" y="2210980"/>
            <a:ext cx="11823403" cy="4852136"/>
            <a:chOff x="0" y="0"/>
            <a:chExt cx="3021024" cy="1239780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3021025" cy="1239780"/>
            </a:xfrm>
            <a:custGeom>
              <a:avLst/>
              <a:gdLst/>
              <a:ahLst/>
              <a:cxnLst/>
              <a:rect l="l" t="t" r="r" b="b"/>
              <a:pathLst>
                <a:path w="3021025" h="1239780">
                  <a:moveTo>
                    <a:pt x="0" y="0"/>
                  </a:moveTo>
                  <a:lnTo>
                    <a:pt x="3021025" y="0"/>
                  </a:lnTo>
                  <a:lnTo>
                    <a:pt x="3021025" y="1239780"/>
                  </a:lnTo>
                  <a:lnTo>
                    <a:pt x="0" y="1239780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8" name="TextBox 8"/>
            <p:cNvSpPr txBox="1"/>
            <p:nvPr/>
          </p:nvSpPr>
          <p:spPr>
            <a:xfrm>
              <a:off x="0" y="-85725"/>
              <a:ext cx="812800" cy="8985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2659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9" name="Freeform 9"/>
          <p:cNvSpPr/>
          <p:nvPr/>
        </p:nvSpPr>
        <p:spPr>
          <a:xfrm rot="552218">
            <a:off x="-507302" y="-1028700"/>
            <a:ext cx="4784651" cy="4114800"/>
          </a:xfrm>
          <a:custGeom>
            <a:avLst/>
            <a:gdLst/>
            <a:ahLst/>
            <a:cxnLst/>
            <a:rect l="l" t="t" r="r" b="b"/>
            <a:pathLst>
              <a:path w="4784651" h="4114800">
                <a:moveTo>
                  <a:pt x="0" y="0"/>
                </a:moveTo>
                <a:lnTo>
                  <a:pt x="4784651" y="0"/>
                </a:lnTo>
                <a:lnTo>
                  <a:pt x="4784651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10" name="Freeform 10"/>
          <p:cNvSpPr/>
          <p:nvPr/>
        </p:nvSpPr>
        <p:spPr>
          <a:xfrm flipH="1">
            <a:off x="438440" y="2012296"/>
            <a:ext cx="5777496" cy="8318385"/>
          </a:xfrm>
          <a:custGeom>
            <a:avLst/>
            <a:gdLst/>
            <a:ahLst/>
            <a:cxnLst/>
            <a:rect l="l" t="t" r="r" b="b"/>
            <a:pathLst>
              <a:path w="5777496" h="8318385">
                <a:moveTo>
                  <a:pt x="5777496" y="0"/>
                </a:moveTo>
                <a:lnTo>
                  <a:pt x="0" y="0"/>
                </a:lnTo>
                <a:lnTo>
                  <a:pt x="0" y="8318384"/>
                </a:lnTo>
                <a:lnTo>
                  <a:pt x="5777496" y="8318384"/>
                </a:lnTo>
                <a:lnTo>
                  <a:pt x="5777496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11" name="Freeform 11"/>
          <p:cNvSpPr/>
          <p:nvPr/>
        </p:nvSpPr>
        <p:spPr>
          <a:xfrm rot="441363" flipH="1">
            <a:off x="16254658" y="6937652"/>
            <a:ext cx="2174872" cy="2207991"/>
          </a:xfrm>
          <a:custGeom>
            <a:avLst/>
            <a:gdLst/>
            <a:ahLst/>
            <a:cxnLst/>
            <a:rect l="l" t="t" r="r" b="b"/>
            <a:pathLst>
              <a:path w="2174872" h="2207991">
                <a:moveTo>
                  <a:pt x="2174871" y="0"/>
                </a:moveTo>
                <a:lnTo>
                  <a:pt x="0" y="0"/>
                </a:lnTo>
                <a:lnTo>
                  <a:pt x="0" y="2207991"/>
                </a:lnTo>
                <a:lnTo>
                  <a:pt x="2174871" y="2207991"/>
                </a:lnTo>
                <a:lnTo>
                  <a:pt x="2174871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</p:sp>
      <p:sp>
        <p:nvSpPr>
          <p:cNvPr id="2" name="Rectangle 1"/>
          <p:cNvSpPr/>
          <p:nvPr/>
        </p:nvSpPr>
        <p:spPr>
          <a:xfrm>
            <a:off x="5967233" y="3523345"/>
            <a:ext cx="10875276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vi-VN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Viết một đoạn văn (khoảng 6 – 8 dòng) nêu ý kiến của em về hiện tượng sử dụng biệt ngữ xã hội trên mạng xã hội hiện nay.</a:t>
            </a:r>
          </a:p>
        </p:txBody>
      </p:sp>
    </p:spTree>
    <p:extLst>
      <p:ext uri="{BB962C8B-B14F-4D97-AF65-F5344CB8AC3E}">
        <p14:creationId xmlns:p14="http://schemas.microsoft.com/office/powerpoint/2010/main" val="20130409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1ADEB677-6FCF-5B87-8A3F-B6FEE5EB24BB}"/>
              </a:ext>
            </a:extLst>
          </p:cNvPr>
          <p:cNvGrpSpPr/>
          <p:nvPr/>
        </p:nvGrpSpPr>
        <p:grpSpPr>
          <a:xfrm rot="16200000">
            <a:off x="5108158" y="-2834169"/>
            <a:ext cx="8147885" cy="17297400"/>
            <a:chOff x="3243339" y="1263952"/>
            <a:chExt cx="11787019" cy="6415682"/>
          </a:xfrm>
        </p:grpSpPr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2100F5BA-E706-71D8-8E25-1E0EC63ED75C}"/>
                </a:ext>
              </a:extLst>
            </p:cNvPr>
            <p:cNvGrpSpPr/>
            <p:nvPr/>
          </p:nvGrpSpPr>
          <p:grpSpPr>
            <a:xfrm rot="-130064">
              <a:off x="3559906" y="1709540"/>
              <a:ext cx="11470452" cy="5970094"/>
              <a:chOff x="0" y="0"/>
              <a:chExt cx="3021024" cy="1572370"/>
            </a:xfrm>
          </p:grpSpPr>
          <p:sp>
            <p:nvSpPr>
              <p:cNvPr id="9" name="Freeform 4">
                <a:extLst>
                  <a:ext uri="{FF2B5EF4-FFF2-40B4-BE49-F238E27FC236}">
                    <a16:creationId xmlns:a16="http://schemas.microsoft.com/office/drawing/2014/main" id="{4E666384-0C85-F2F5-5E84-9F3CC42659DE}"/>
                  </a:ext>
                </a:extLst>
              </p:cNvPr>
              <p:cNvSpPr/>
              <p:nvPr/>
            </p:nvSpPr>
            <p:spPr>
              <a:xfrm>
                <a:off x="0" y="0"/>
                <a:ext cx="3021025" cy="1572370"/>
              </a:xfrm>
              <a:custGeom>
                <a:avLst/>
                <a:gdLst/>
                <a:ahLst/>
                <a:cxnLst/>
                <a:rect l="l" t="t" r="r" b="b"/>
                <a:pathLst>
                  <a:path w="3021025" h="1572370">
                    <a:moveTo>
                      <a:pt x="0" y="0"/>
                    </a:moveTo>
                    <a:lnTo>
                      <a:pt x="3021025" y="0"/>
                    </a:lnTo>
                    <a:lnTo>
                      <a:pt x="3021025" y="1572370"/>
                    </a:lnTo>
                    <a:lnTo>
                      <a:pt x="0" y="1572370"/>
                    </a:lnTo>
                    <a:close/>
                  </a:path>
                </a:pathLst>
              </a:custGeom>
              <a:solidFill>
                <a:srgbClr val="DFD9D5"/>
              </a:solidFill>
            </p:spPr>
          </p:sp>
          <p:sp>
            <p:nvSpPr>
              <p:cNvPr id="10" name="TextBox 5">
                <a:extLst>
                  <a:ext uri="{FF2B5EF4-FFF2-40B4-BE49-F238E27FC236}">
                    <a16:creationId xmlns:a16="http://schemas.microsoft.com/office/drawing/2014/main" id="{E83E8D36-DAC8-032E-CBFA-DC2036DA6D90}"/>
                  </a:ext>
                </a:extLst>
              </p:cNvPr>
              <p:cNvSpPr txBox="1"/>
              <p:nvPr/>
            </p:nvSpPr>
            <p:spPr>
              <a:xfrm>
                <a:off x="0" y="-85725"/>
                <a:ext cx="812800" cy="89852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ts val="2659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grpSp>
          <p:nvGrpSpPr>
            <p:cNvPr id="5" name="Group 6">
              <a:extLst>
                <a:ext uri="{FF2B5EF4-FFF2-40B4-BE49-F238E27FC236}">
                  <a16:creationId xmlns:a16="http://schemas.microsoft.com/office/drawing/2014/main" id="{DB83612A-949C-9686-9967-76D19C54F333}"/>
                </a:ext>
              </a:extLst>
            </p:cNvPr>
            <p:cNvGrpSpPr/>
            <p:nvPr/>
          </p:nvGrpSpPr>
          <p:grpSpPr>
            <a:xfrm rot="-25129">
              <a:off x="3243339" y="1263952"/>
              <a:ext cx="11470452" cy="6002552"/>
              <a:chOff x="0" y="0"/>
              <a:chExt cx="3021024" cy="1580919"/>
            </a:xfrm>
          </p:grpSpPr>
          <p:sp>
            <p:nvSpPr>
              <p:cNvPr id="7" name="Freeform 7">
                <a:extLst>
                  <a:ext uri="{FF2B5EF4-FFF2-40B4-BE49-F238E27FC236}">
                    <a16:creationId xmlns:a16="http://schemas.microsoft.com/office/drawing/2014/main" id="{D89A914A-C781-5D75-F324-444DBE4D6030}"/>
                  </a:ext>
                </a:extLst>
              </p:cNvPr>
              <p:cNvSpPr/>
              <p:nvPr/>
            </p:nvSpPr>
            <p:spPr>
              <a:xfrm>
                <a:off x="0" y="0"/>
                <a:ext cx="3021025" cy="1580919"/>
              </a:xfrm>
              <a:custGeom>
                <a:avLst/>
                <a:gdLst/>
                <a:ahLst/>
                <a:cxnLst/>
                <a:rect l="l" t="t" r="r" b="b"/>
                <a:pathLst>
                  <a:path w="3021025" h="1580919">
                    <a:moveTo>
                      <a:pt x="0" y="0"/>
                    </a:moveTo>
                    <a:lnTo>
                      <a:pt x="3021025" y="0"/>
                    </a:lnTo>
                    <a:lnTo>
                      <a:pt x="3021025" y="1580919"/>
                    </a:lnTo>
                    <a:lnTo>
                      <a:pt x="0" y="1580919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</p:sp>
          <p:sp>
            <p:nvSpPr>
              <p:cNvPr id="8" name="TextBox 8">
                <a:extLst>
                  <a:ext uri="{FF2B5EF4-FFF2-40B4-BE49-F238E27FC236}">
                    <a16:creationId xmlns:a16="http://schemas.microsoft.com/office/drawing/2014/main" id="{C8BCD0EE-E2C9-34D7-5B3F-A6DA035EFD74}"/>
                  </a:ext>
                </a:extLst>
              </p:cNvPr>
              <p:cNvSpPr txBox="1"/>
              <p:nvPr/>
            </p:nvSpPr>
            <p:spPr>
              <a:xfrm>
                <a:off x="0" y="-85725"/>
                <a:ext cx="812800" cy="89852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ts val="2659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</p:grpSp>
      <p:sp>
        <p:nvSpPr>
          <p:cNvPr id="15" name="Title 1">
            <a:extLst>
              <a:ext uri="{FF2B5EF4-FFF2-40B4-BE49-F238E27FC236}">
                <a16:creationId xmlns:a16="http://schemas.microsoft.com/office/drawing/2014/main" id="{7E3B6327-524C-DBE2-C920-440A868AC8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67979" y="462954"/>
            <a:ext cx="8229600" cy="1143000"/>
          </a:xfrm>
        </p:spPr>
        <p:txBody>
          <a:bodyPr>
            <a:normAutofit/>
          </a:bodyPr>
          <a:lstStyle/>
          <a:p>
            <a:pPr algn="just"/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tham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khảo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1081861" y="2273406"/>
            <a:ext cx="15086634" cy="68634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4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en-US" sz="4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4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nay, </a:t>
            </a:r>
            <a:r>
              <a:rPr lang="en-US" sz="4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4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mạng</a:t>
            </a:r>
            <a:r>
              <a:rPr lang="en-US" sz="4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xã</a:t>
            </a:r>
            <a:r>
              <a:rPr lang="en-US" sz="4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hội</a:t>
            </a:r>
            <a:r>
              <a:rPr lang="en-US" sz="4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xuất</a:t>
            </a:r>
            <a:r>
              <a:rPr lang="en-US" sz="4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4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phổ</a:t>
            </a:r>
            <a:r>
              <a:rPr lang="en-US" sz="4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biến</a:t>
            </a:r>
            <a:r>
              <a:rPr lang="en-US" sz="4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4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tượng</a:t>
            </a:r>
            <a:r>
              <a:rPr lang="en-US" sz="4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US" sz="4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4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biệt</a:t>
            </a:r>
            <a:r>
              <a:rPr lang="en-US" sz="4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ngữ</a:t>
            </a:r>
            <a:r>
              <a:rPr lang="en-US" sz="4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xã</a:t>
            </a:r>
            <a:r>
              <a:rPr lang="en-US" sz="4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hội</a:t>
            </a:r>
            <a:r>
              <a:rPr lang="en-US" sz="4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đặc</a:t>
            </a:r>
            <a:r>
              <a:rPr lang="en-US" sz="4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biệt</a:t>
            </a:r>
            <a:r>
              <a:rPr lang="en-US" sz="4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4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4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giới</a:t>
            </a:r>
            <a:r>
              <a:rPr lang="en-US" sz="4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sz="4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4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Đây</a:t>
            </a:r>
            <a:r>
              <a:rPr lang="en-US" sz="4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4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4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tượng</a:t>
            </a:r>
            <a:r>
              <a:rPr lang="en-US" sz="4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bình</a:t>
            </a:r>
            <a:r>
              <a:rPr lang="en-US" sz="4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thường</a:t>
            </a:r>
            <a:r>
              <a:rPr lang="en-US" sz="4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phản</a:t>
            </a:r>
            <a:r>
              <a:rPr lang="en-US" sz="4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ánh</a:t>
            </a:r>
            <a:r>
              <a:rPr lang="en-US" sz="4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4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vận</a:t>
            </a:r>
            <a:r>
              <a:rPr lang="en-US" sz="4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4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4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ngôn</a:t>
            </a:r>
            <a:r>
              <a:rPr lang="en-US" sz="4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ngữ</a:t>
            </a:r>
            <a:r>
              <a:rPr lang="en-US" sz="4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dưới</a:t>
            </a:r>
            <a:r>
              <a:rPr lang="en-US" sz="4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4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4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4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4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4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tố</a:t>
            </a:r>
            <a:r>
              <a:rPr lang="en-US" sz="4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tâm</a:t>
            </a:r>
            <a:r>
              <a:rPr lang="en-US" sz="4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lí</a:t>
            </a:r>
            <a:r>
              <a:rPr lang="en-US" sz="4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xã</a:t>
            </a:r>
            <a:r>
              <a:rPr lang="en-US" sz="4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hội</a:t>
            </a:r>
            <a:r>
              <a:rPr lang="en-US" sz="4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4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phương</a:t>
            </a:r>
            <a:r>
              <a:rPr lang="en-US" sz="4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tiện</a:t>
            </a:r>
            <a:r>
              <a:rPr lang="en-US" sz="4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giao</a:t>
            </a:r>
            <a:r>
              <a:rPr lang="en-US" sz="4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tiếp</a:t>
            </a:r>
            <a:r>
              <a:rPr lang="en-US" sz="4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mới</a:t>
            </a:r>
            <a:r>
              <a:rPr lang="en-US" sz="4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(internet). </a:t>
            </a:r>
            <a:r>
              <a:rPr lang="en-US" sz="4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4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tượng</a:t>
            </a:r>
            <a:r>
              <a:rPr lang="en-US" sz="4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này</a:t>
            </a:r>
            <a:r>
              <a:rPr lang="en-US" sz="4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xét</a:t>
            </a:r>
            <a:r>
              <a:rPr lang="en-US" sz="4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4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góc</a:t>
            </a:r>
            <a:r>
              <a:rPr lang="en-US" sz="4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sz="4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4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4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cũng</a:t>
            </a:r>
            <a:r>
              <a:rPr lang="en-US" sz="4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4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khía</a:t>
            </a:r>
            <a:r>
              <a:rPr lang="en-US" sz="4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cạnh</a:t>
            </a:r>
            <a:r>
              <a:rPr lang="en-US" sz="4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sz="4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cực</a:t>
            </a:r>
            <a:r>
              <a:rPr lang="en-US" sz="4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4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chẳng</a:t>
            </a:r>
            <a:r>
              <a:rPr lang="en-US" sz="4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hạn</a:t>
            </a:r>
            <a:r>
              <a:rPr lang="en-US" sz="4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4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đáp</a:t>
            </a:r>
            <a:r>
              <a:rPr lang="en-US" sz="4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ứng</a:t>
            </a:r>
            <a:r>
              <a:rPr lang="en-US" sz="4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nhu</a:t>
            </a:r>
            <a:r>
              <a:rPr lang="en-US" sz="4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cầu</a:t>
            </a:r>
            <a:r>
              <a:rPr lang="en-US" sz="4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sở</a:t>
            </a:r>
            <a:r>
              <a:rPr lang="en-US" sz="4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thích</a:t>
            </a:r>
            <a:r>
              <a:rPr lang="en-US" sz="4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giao</a:t>
            </a:r>
            <a:r>
              <a:rPr lang="en-US" sz="4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tiếp</a:t>
            </a:r>
            <a:r>
              <a:rPr lang="en-US" sz="4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4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4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sz="4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xã</a:t>
            </a:r>
            <a:r>
              <a:rPr lang="en-US" sz="4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hội</a:t>
            </a:r>
            <a:r>
              <a:rPr lang="en-US" sz="4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sz="4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4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). </a:t>
            </a:r>
            <a:r>
              <a:rPr lang="en-US" sz="4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Tuy</a:t>
            </a:r>
            <a:r>
              <a:rPr lang="en-US" sz="4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nhiên</a:t>
            </a:r>
            <a:r>
              <a:rPr lang="en-US" sz="4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4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US" sz="4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4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biệt</a:t>
            </a:r>
            <a:r>
              <a:rPr lang="en-US" sz="4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ngữ</a:t>
            </a:r>
            <a:r>
              <a:rPr lang="en-US" sz="4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xã</a:t>
            </a:r>
            <a:r>
              <a:rPr lang="en-US" sz="4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hội</a:t>
            </a:r>
            <a:r>
              <a:rPr lang="en-US" sz="4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4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4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chừng</a:t>
            </a:r>
            <a:r>
              <a:rPr lang="en-US" sz="4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mực</a:t>
            </a:r>
            <a:r>
              <a:rPr lang="en-US" sz="4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4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4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ảnh</a:t>
            </a:r>
            <a:r>
              <a:rPr lang="en-US" sz="4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hưởng</a:t>
            </a:r>
            <a:r>
              <a:rPr lang="en-US" sz="4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4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4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giao</a:t>
            </a:r>
            <a:r>
              <a:rPr lang="en-US" sz="4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tiếp</a:t>
            </a:r>
            <a:r>
              <a:rPr lang="en-US" sz="4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4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môi</a:t>
            </a:r>
            <a:r>
              <a:rPr lang="en-US" sz="4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sz="4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giao</a:t>
            </a:r>
            <a:r>
              <a:rPr lang="en-US" sz="4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tiếp</a:t>
            </a:r>
            <a:r>
              <a:rPr lang="en-US" sz="4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chính</a:t>
            </a:r>
            <a:r>
              <a:rPr lang="en-US" sz="4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4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4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lang="en-US" sz="4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4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giữ</a:t>
            </a:r>
            <a:r>
              <a:rPr lang="en-US" sz="4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gìn</a:t>
            </a:r>
            <a:r>
              <a:rPr lang="en-US" sz="4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4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4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i="1">
                <a:latin typeface="Times New Roman" panose="02020603050405020304" pitchFamily="18" charset="0"/>
                <a:cs typeface="Times New Roman" panose="02020603050405020304" pitchFamily="18" charset="0"/>
              </a:rPr>
              <a:t>sáng</a:t>
            </a:r>
            <a:r>
              <a:rPr lang="en-US" sz="4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4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r>
              <a:rPr lang="en-US" sz="4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Việt</a:t>
            </a:r>
            <a:r>
              <a:rPr lang="en-US" sz="4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vi-VN" sz="44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0777916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1617730" y="3596128"/>
            <a:ext cx="3657599" cy="5650784"/>
          </a:xfrm>
          <a:prstGeom prst="rect">
            <a:avLst/>
          </a:prstGeom>
        </p:spPr>
      </p:pic>
      <p:pic>
        <p:nvPicPr>
          <p:cNvPr id="3" name="Picture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687402" y="204356"/>
            <a:ext cx="5688507" cy="3948544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6971956" y="250075"/>
            <a:ext cx="4991444" cy="413142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12357274" y="258197"/>
            <a:ext cx="5598208" cy="3337931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7208127" y="571500"/>
            <a:ext cx="4549834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Ôi</a:t>
            </a:r>
            <a:r>
              <a:rPr kumimoji="0" lang="en-US" sz="4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! </a:t>
            </a:r>
            <a:r>
              <a:rPr kumimoji="0" lang="en-US" sz="4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Chán</a:t>
            </a:r>
            <a:r>
              <a:rPr kumimoji="0" lang="en-US" sz="4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quá</a:t>
            </a:r>
            <a:r>
              <a:rPr kumimoji="0" lang="en-US" sz="4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, </a:t>
            </a:r>
            <a:r>
              <a:rPr kumimoji="0" lang="en-US" sz="4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hôm</a:t>
            </a:r>
            <a:r>
              <a:rPr kumimoji="0" lang="en-US" sz="4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nay </a:t>
            </a:r>
            <a:r>
              <a:rPr kumimoji="0" lang="en-US" sz="4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mình</a:t>
            </a:r>
            <a:r>
              <a:rPr kumimoji="0" lang="en-US" sz="4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phải</a:t>
            </a:r>
            <a:r>
              <a:rPr kumimoji="0" lang="en-US" sz="4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nhận</a:t>
            </a:r>
            <a:r>
              <a:rPr kumimoji="0" lang="en-US" sz="4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con </a:t>
            </a:r>
            <a:r>
              <a:rPr kumimoji="0" lang="en-US" sz="4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ngỗng</a:t>
            </a:r>
            <a:r>
              <a:rPr kumimoji="0" lang="en-US" sz="4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cho</a:t>
            </a:r>
            <a:r>
              <a:rPr kumimoji="0" lang="en-US" sz="4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bài</a:t>
            </a:r>
            <a:r>
              <a:rPr kumimoji="0" lang="en-US" sz="4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tập</a:t>
            </a:r>
            <a:r>
              <a:rPr kumimoji="0" lang="en-US" sz="4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làm</a:t>
            </a:r>
            <a:r>
              <a:rPr kumimoji="0" lang="en-US" sz="4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văn</a:t>
            </a:r>
            <a:r>
              <a:rPr kumimoji="0" lang="en-US" sz="4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8259488" y="3433278"/>
            <a:ext cx="6624682" cy="6573201"/>
            <a:chOff x="8259488" y="3433278"/>
            <a:chExt cx="6624682" cy="6573201"/>
          </a:xfrm>
        </p:grpSpPr>
        <p:pic>
          <p:nvPicPr>
            <p:cNvPr id="8" name="Picture 3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rcRect/>
            <a:stretch>
              <a:fillRect/>
            </a:stretch>
          </p:blipFill>
          <p:spPr>
            <a:xfrm>
              <a:off x="8305800" y="3433278"/>
              <a:ext cx="6578370" cy="581363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8259488" y="9267815"/>
              <a:ext cx="2057400" cy="73866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2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Khánh</a:t>
              </a:r>
              <a:endParaRPr kumimoji="0" lang="en-US" sz="4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</p:txBody>
        </p:sp>
        <p:sp>
          <p:nvSpPr>
            <p:cNvPr id="10" name="Rectangle 9"/>
            <p:cNvSpPr/>
            <p:nvPr/>
          </p:nvSpPr>
          <p:spPr>
            <a:xfrm>
              <a:off x="12649200" y="9267815"/>
              <a:ext cx="2234970" cy="73866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2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Hoàng</a:t>
              </a:r>
              <a:endParaRPr kumimoji="0" lang="en-US" sz="4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</p:txBody>
        </p:sp>
      </p:grpSp>
      <p:sp>
        <p:nvSpPr>
          <p:cNvPr id="11" name="Rectangle 10"/>
          <p:cNvSpPr/>
          <p:nvPr/>
        </p:nvSpPr>
        <p:spPr>
          <a:xfrm>
            <a:off x="2771188" y="9246912"/>
            <a:ext cx="223497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Tùng</a:t>
            </a:r>
            <a:endParaRPr kumimoji="0" lang="en-US" sz="4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2953875" y="520609"/>
            <a:ext cx="4405005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Cố</a:t>
            </a:r>
            <a:r>
              <a:rPr kumimoji="0" lang="en-US" sz="4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lên</a:t>
            </a:r>
            <a:r>
              <a:rPr kumimoji="0" lang="en-US" sz="4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Khánh</a:t>
            </a:r>
            <a:r>
              <a:rPr kumimoji="0" lang="en-US" sz="4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, </a:t>
            </a:r>
            <a:r>
              <a:rPr kumimoji="0" lang="en-US" sz="4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không</a:t>
            </a:r>
            <a:r>
              <a:rPr kumimoji="0" lang="en-US" sz="4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phải</a:t>
            </a:r>
            <a:r>
              <a:rPr kumimoji="0" lang="en-US" sz="4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ăn</a:t>
            </a:r>
            <a:r>
              <a:rPr kumimoji="0" lang="en-US" sz="4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trứng</a:t>
            </a:r>
            <a:r>
              <a:rPr kumimoji="0" lang="en-US" sz="4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là</a:t>
            </a:r>
            <a:r>
              <a:rPr kumimoji="0" lang="en-US" sz="4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may </a:t>
            </a:r>
            <a:r>
              <a:rPr kumimoji="0" lang="en-US" sz="4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rồi</a:t>
            </a:r>
            <a:r>
              <a:rPr kumimoji="0" lang="en-US" sz="4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  </a:t>
            </a:r>
          </a:p>
        </p:txBody>
      </p:sp>
      <p:sp>
        <p:nvSpPr>
          <p:cNvPr id="13" name="Rectangle 12"/>
          <p:cNvSpPr/>
          <p:nvPr/>
        </p:nvSpPr>
        <p:spPr>
          <a:xfrm>
            <a:off x="1138652" y="546297"/>
            <a:ext cx="4786005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Này</a:t>
            </a:r>
            <a:r>
              <a:rPr kumimoji="0" lang="en-US" sz="4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2 </a:t>
            </a:r>
            <a:r>
              <a:rPr kumimoji="0" lang="en-US" sz="4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bạn</a:t>
            </a:r>
            <a:r>
              <a:rPr kumimoji="0" lang="en-US" sz="4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, </a:t>
            </a:r>
            <a:r>
              <a:rPr kumimoji="0" lang="en-US" sz="4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mình</a:t>
            </a:r>
            <a:r>
              <a:rPr kumimoji="0" lang="en-US" sz="4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thì</a:t>
            </a:r>
            <a:r>
              <a:rPr kumimoji="0" lang="en-US" sz="4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trúng</a:t>
            </a:r>
            <a:r>
              <a:rPr kumimoji="0" lang="en-US" sz="4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tủ</a:t>
            </a:r>
            <a:r>
              <a:rPr kumimoji="0" lang="en-US" sz="4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nên</a:t>
            </a:r>
            <a:r>
              <a:rPr kumimoji="0" lang="en-US" sz="4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được</a:t>
            </a:r>
            <a:r>
              <a:rPr kumimoji="0" lang="en-US" sz="4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điểm</a:t>
            </a:r>
            <a:r>
              <a:rPr kumimoji="0" lang="en-US" sz="4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cao</a:t>
            </a:r>
            <a:r>
              <a:rPr kumimoji="0" lang="en-US" sz="4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nhất</a:t>
            </a:r>
            <a:r>
              <a:rPr kumimoji="0" lang="en-US" sz="4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lớp</a:t>
            </a:r>
            <a:r>
              <a:rPr kumimoji="0" lang="en-US" sz="4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rồi</a:t>
            </a:r>
            <a:r>
              <a:rPr kumimoji="0" lang="en-US" sz="4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 Ha </a:t>
            </a:r>
            <a:r>
              <a:rPr kumimoji="0" lang="en-US" sz="4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ha</a:t>
            </a:r>
            <a:endParaRPr kumimoji="0" lang="en-US" sz="4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486515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1" grpId="0"/>
      <p:bldP spid="12" grpId="0"/>
      <p:bldP spid="1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3"/>
          <p:cNvGrpSpPr>
            <a:grpSpLocks noChangeAspect="1"/>
          </p:cNvGrpSpPr>
          <p:nvPr/>
        </p:nvGrpSpPr>
        <p:grpSpPr>
          <a:xfrm rot="-9144829">
            <a:off x="14174942" y="-4664222"/>
            <a:ext cx="10902197" cy="7550781"/>
            <a:chOff x="0" y="0"/>
            <a:chExt cx="3429000" cy="2374900"/>
          </a:xfrm>
        </p:grpSpPr>
        <p:sp>
          <p:nvSpPr>
            <p:cNvPr id="3" name="Freeform 14"/>
            <p:cNvSpPr/>
            <p:nvPr/>
          </p:nvSpPr>
          <p:spPr>
            <a:xfrm>
              <a:off x="50800" y="76200"/>
              <a:ext cx="3340100" cy="2235200"/>
            </a:xfrm>
            <a:custGeom>
              <a:avLst/>
              <a:gdLst/>
              <a:ahLst/>
              <a:cxnLst/>
              <a:rect l="l" t="t" r="r" b="b"/>
              <a:pathLst>
                <a:path w="3340100" h="2235200">
                  <a:moveTo>
                    <a:pt x="2171700" y="25400"/>
                  </a:moveTo>
                  <a:lnTo>
                    <a:pt x="2400300" y="0"/>
                  </a:lnTo>
                  <a:lnTo>
                    <a:pt x="2641600" y="38100"/>
                  </a:lnTo>
                  <a:lnTo>
                    <a:pt x="2984500" y="38100"/>
                  </a:lnTo>
                  <a:cubicBezTo>
                    <a:pt x="2984500" y="38100"/>
                    <a:pt x="3086100" y="12700"/>
                    <a:pt x="3098800" y="38100"/>
                  </a:cubicBezTo>
                  <a:cubicBezTo>
                    <a:pt x="3111500" y="63500"/>
                    <a:pt x="3162300" y="228600"/>
                    <a:pt x="3162300" y="228600"/>
                  </a:cubicBezTo>
                  <a:cubicBezTo>
                    <a:pt x="3162300" y="228600"/>
                    <a:pt x="3213100" y="304800"/>
                    <a:pt x="3200400" y="355600"/>
                  </a:cubicBezTo>
                  <a:cubicBezTo>
                    <a:pt x="3187700" y="406400"/>
                    <a:pt x="3225800" y="520700"/>
                    <a:pt x="3225800" y="520700"/>
                  </a:cubicBezTo>
                  <a:cubicBezTo>
                    <a:pt x="3225800" y="520700"/>
                    <a:pt x="3251200" y="571500"/>
                    <a:pt x="3225800" y="622300"/>
                  </a:cubicBezTo>
                  <a:cubicBezTo>
                    <a:pt x="3225800" y="622300"/>
                    <a:pt x="3213100" y="762000"/>
                    <a:pt x="3238500" y="812800"/>
                  </a:cubicBezTo>
                  <a:cubicBezTo>
                    <a:pt x="3238500" y="812800"/>
                    <a:pt x="3276600" y="838200"/>
                    <a:pt x="3251200" y="1003300"/>
                  </a:cubicBezTo>
                  <a:lnTo>
                    <a:pt x="3263900" y="1181100"/>
                  </a:lnTo>
                  <a:cubicBezTo>
                    <a:pt x="3263900" y="1181100"/>
                    <a:pt x="3238500" y="1257300"/>
                    <a:pt x="3251200" y="1308100"/>
                  </a:cubicBezTo>
                  <a:lnTo>
                    <a:pt x="3276600" y="1562100"/>
                  </a:lnTo>
                  <a:lnTo>
                    <a:pt x="3327400" y="1701800"/>
                  </a:lnTo>
                  <a:lnTo>
                    <a:pt x="3327400" y="1854200"/>
                  </a:lnTo>
                  <a:lnTo>
                    <a:pt x="3340100" y="1955800"/>
                  </a:lnTo>
                  <a:cubicBezTo>
                    <a:pt x="3340100" y="1955800"/>
                    <a:pt x="3314700" y="2019300"/>
                    <a:pt x="3213100" y="2044700"/>
                  </a:cubicBezTo>
                  <a:cubicBezTo>
                    <a:pt x="3213100" y="2044700"/>
                    <a:pt x="3149600" y="2044700"/>
                    <a:pt x="3098800" y="2082800"/>
                  </a:cubicBezTo>
                  <a:cubicBezTo>
                    <a:pt x="3048000" y="2120900"/>
                    <a:pt x="2933700" y="2197100"/>
                    <a:pt x="2870200" y="2184400"/>
                  </a:cubicBezTo>
                  <a:cubicBezTo>
                    <a:pt x="2870200" y="2184400"/>
                    <a:pt x="2717800" y="2171700"/>
                    <a:pt x="2692400" y="2146300"/>
                  </a:cubicBezTo>
                  <a:cubicBezTo>
                    <a:pt x="2692400" y="2146300"/>
                    <a:pt x="2590800" y="2133600"/>
                    <a:pt x="2565400" y="2133600"/>
                  </a:cubicBezTo>
                  <a:cubicBezTo>
                    <a:pt x="2540000" y="2133600"/>
                    <a:pt x="2476500" y="2146300"/>
                    <a:pt x="2476500" y="2146300"/>
                  </a:cubicBezTo>
                  <a:cubicBezTo>
                    <a:pt x="2476500" y="2146300"/>
                    <a:pt x="2400300" y="2171700"/>
                    <a:pt x="2362200" y="2159000"/>
                  </a:cubicBezTo>
                  <a:cubicBezTo>
                    <a:pt x="2324100" y="2146300"/>
                    <a:pt x="2298700" y="2146300"/>
                    <a:pt x="2222500" y="2159000"/>
                  </a:cubicBezTo>
                  <a:cubicBezTo>
                    <a:pt x="2222500" y="2159000"/>
                    <a:pt x="2197100" y="2184400"/>
                    <a:pt x="2019300" y="2184400"/>
                  </a:cubicBezTo>
                  <a:cubicBezTo>
                    <a:pt x="2019300" y="2184400"/>
                    <a:pt x="1866900" y="2235200"/>
                    <a:pt x="1790700" y="2184400"/>
                  </a:cubicBezTo>
                  <a:cubicBezTo>
                    <a:pt x="1790700" y="2184400"/>
                    <a:pt x="1765300" y="2146300"/>
                    <a:pt x="1549400" y="2159000"/>
                  </a:cubicBezTo>
                  <a:cubicBezTo>
                    <a:pt x="1549400" y="2159000"/>
                    <a:pt x="1397000" y="2171700"/>
                    <a:pt x="1371600" y="2159000"/>
                  </a:cubicBezTo>
                  <a:lnTo>
                    <a:pt x="1066800" y="2197100"/>
                  </a:lnTo>
                  <a:cubicBezTo>
                    <a:pt x="1066800" y="2197100"/>
                    <a:pt x="723900" y="2184400"/>
                    <a:pt x="673100" y="2171700"/>
                  </a:cubicBezTo>
                  <a:cubicBezTo>
                    <a:pt x="622300" y="2159000"/>
                    <a:pt x="419100" y="2120900"/>
                    <a:pt x="393700" y="2146300"/>
                  </a:cubicBezTo>
                  <a:cubicBezTo>
                    <a:pt x="368300" y="2171700"/>
                    <a:pt x="215900" y="2171700"/>
                    <a:pt x="190500" y="2159000"/>
                  </a:cubicBezTo>
                  <a:cubicBezTo>
                    <a:pt x="165100" y="2146300"/>
                    <a:pt x="127000" y="2044700"/>
                    <a:pt x="114300" y="1993900"/>
                  </a:cubicBezTo>
                  <a:cubicBezTo>
                    <a:pt x="101600" y="1943100"/>
                    <a:pt x="101600" y="1803400"/>
                    <a:pt x="101600" y="1778000"/>
                  </a:cubicBezTo>
                  <a:cubicBezTo>
                    <a:pt x="101600" y="1752600"/>
                    <a:pt x="63500" y="1714500"/>
                    <a:pt x="63500" y="1714500"/>
                  </a:cubicBezTo>
                  <a:lnTo>
                    <a:pt x="88900" y="1562100"/>
                  </a:lnTo>
                  <a:cubicBezTo>
                    <a:pt x="88900" y="1562100"/>
                    <a:pt x="88900" y="1435100"/>
                    <a:pt x="63500" y="1397000"/>
                  </a:cubicBezTo>
                  <a:cubicBezTo>
                    <a:pt x="38100" y="1358900"/>
                    <a:pt x="63500" y="1206500"/>
                    <a:pt x="63500" y="1206500"/>
                  </a:cubicBezTo>
                  <a:cubicBezTo>
                    <a:pt x="63500" y="1206500"/>
                    <a:pt x="38100" y="1079500"/>
                    <a:pt x="50800" y="1041400"/>
                  </a:cubicBezTo>
                  <a:cubicBezTo>
                    <a:pt x="63500" y="1003300"/>
                    <a:pt x="76200" y="939800"/>
                    <a:pt x="76200" y="901700"/>
                  </a:cubicBezTo>
                  <a:cubicBezTo>
                    <a:pt x="76200" y="863600"/>
                    <a:pt x="50800" y="673100"/>
                    <a:pt x="50800" y="673100"/>
                  </a:cubicBezTo>
                  <a:lnTo>
                    <a:pt x="25400" y="571500"/>
                  </a:lnTo>
                  <a:cubicBezTo>
                    <a:pt x="25400" y="571500"/>
                    <a:pt x="0" y="508000"/>
                    <a:pt x="12700" y="393700"/>
                  </a:cubicBezTo>
                  <a:cubicBezTo>
                    <a:pt x="25400" y="279400"/>
                    <a:pt x="12700" y="279400"/>
                    <a:pt x="12700" y="279400"/>
                  </a:cubicBezTo>
                  <a:lnTo>
                    <a:pt x="215900" y="190500"/>
                  </a:lnTo>
                  <a:cubicBezTo>
                    <a:pt x="215900" y="190500"/>
                    <a:pt x="317500" y="76200"/>
                    <a:pt x="482600" y="76200"/>
                  </a:cubicBezTo>
                  <a:lnTo>
                    <a:pt x="609600" y="114300"/>
                  </a:lnTo>
                  <a:cubicBezTo>
                    <a:pt x="609600" y="114300"/>
                    <a:pt x="660400" y="139700"/>
                    <a:pt x="749300" y="127000"/>
                  </a:cubicBezTo>
                  <a:cubicBezTo>
                    <a:pt x="838200" y="114300"/>
                    <a:pt x="914400" y="88900"/>
                    <a:pt x="914400" y="88900"/>
                  </a:cubicBezTo>
                  <a:cubicBezTo>
                    <a:pt x="914400" y="88900"/>
                    <a:pt x="1003300" y="114300"/>
                    <a:pt x="1066800" y="88900"/>
                  </a:cubicBezTo>
                  <a:lnTo>
                    <a:pt x="1117600" y="76200"/>
                  </a:lnTo>
                  <a:lnTo>
                    <a:pt x="1143000" y="76200"/>
                  </a:lnTo>
                  <a:cubicBezTo>
                    <a:pt x="1143000" y="76200"/>
                    <a:pt x="1181100" y="50800"/>
                    <a:pt x="1206500" y="76200"/>
                  </a:cubicBezTo>
                  <a:cubicBezTo>
                    <a:pt x="1206500" y="76200"/>
                    <a:pt x="1231900" y="50800"/>
                    <a:pt x="1270000" y="63500"/>
                  </a:cubicBezTo>
                  <a:cubicBezTo>
                    <a:pt x="1270000" y="63500"/>
                    <a:pt x="1346200" y="38100"/>
                    <a:pt x="1346200" y="38100"/>
                  </a:cubicBezTo>
                  <a:cubicBezTo>
                    <a:pt x="1346200" y="38100"/>
                    <a:pt x="1435100" y="38100"/>
                    <a:pt x="1435100" y="38100"/>
                  </a:cubicBezTo>
                  <a:lnTo>
                    <a:pt x="1524000" y="63500"/>
                  </a:lnTo>
                  <a:lnTo>
                    <a:pt x="1765300" y="63500"/>
                  </a:lnTo>
                  <a:lnTo>
                    <a:pt x="1892300" y="50800"/>
                  </a:lnTo>
                  <a:lnTo>
                    <a:pt x="1943100" y="76200"/>
                  </a:lnTo>
                  <a:lnTo>
                    <a:pt x="2019300" y="50800"/>
                  </a:lnTo>
                  <a:lnTo>
                    <a:pt x="2171700" y="25400"/>
                  </a:lnTo>
                  <a:close/>
                </a:path>
              </a:pathLst>
            </a:custGeom>
            <a:blipFill>
              <a:blip r:embed="rId3"/>
              <a:stretch>
                <a:fillRect t="-278" b="-278"/>
              </a:stretch>
            </a:blipFill>
          </p:spPr>
        </p:sp>
        <p:sp>
          <p:nvSpPr>
            <p:cNvPr id="4" name="Freeform 15"/>
            <p:cNvSpPr/>
            <p:nvPr/>
          </p:nvSpPr>
          <p:spPr>
            <a:xfrm>
              <a:off x="0" y="0"/>
              <a:ext cx="3429000" cy="2374900"/>
            </a:xfrm>
            <a:custGeom>
              <a:avLst/>
              <a:gdLst/>
              <a:ahLst/>
              <a:cxnLst/>
              <a:rect l="l" t="t" r="r" b="b"/>
              <a:pathLst>
                <a:path w="3429000" h="2374900">
                  <a:moveTo>
                    <a:pt x="3429000" y="2374900"/>
                  </a:moveTo>
                  <a:lnTo>
                    <a:pt x="0" y="2374900"/>
                  </a:lnTo>
                  <a:lnTo>
                    <a:pt x="0" y="0"/>
                  </a:lnTo>
                  <a:lnTo>
                    <a:pt x="3429000" y="0"/>
                  </a:lnTo>
                  <a:lnTo>
                    <a:pt x="3429000" y="2374900"/>
                  </a:lnTo>
                  <a:close/>
                </a:path>
              </a:pathLst>
            </a:custGeom>
            <a:blipFill>
              <a:blip r:embed="rId4"/>
              <a:stretch>
                <a:fillRect l="-2902" t="-10996" r="-2492" b="-11124"/>
              </a:stretch>
            </a:blipFill>
          </p:spPr>
        </p:sp>
      </p:grpSp>
      <p:sp>
        <p:nvSpPr>
          <p:cNvPr id="6" name="Rectangle 5">
            <a:extLst>
              <a:ext uri="{FF2B5EF4-FFF2-40B4-BE49-F238E27FC236}">
                <a16:creationId xmlns:a16="http://schemas.microsoft.com/office/drawing/2014/main" id="{DCA9E0F0-FD21-466A-9B31-A7EE26D3327A}"/>
              </a:ext>
            </a:extLst>
          </p:cNvPr>
          <p:cNvSpPr/>
          <p:nvPr/>
        </p:nvSpPr>
        <p:spPr>
          <a:xfrm>
            <a:off x="2356201" y="3970500"/>
            <a:ext cx="464008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800" b="1" i="1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Ngỗng</a:t>
            </a:r>
            <a:r>
              <a:rPr kumimoji="0" lang="en-US" alt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= </a:t>
            </a:r>
            <a:r>
              <a:rPr kumimoji="0" lang="en-US" alt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điểm</a:t>
            </a:r>
            <a:r>
              <a:rPr kumimoji="0" lang="en-US" alt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2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600" y="297180"/>
            <a:ext cx="6172200" cy="352290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4600" y="297181"/>
            <a:ext cx="5839191" cy="3522901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DCA9E0F0-FD21-466A-9B31-A7EE26D3327A}"/>
              </a:ext>
            </a:extLst>
          </p:cNvPr>
          <p:cNvSpPr/>
          <p:nvPr/>
        </p:nvSpPr>
        <p:spPr>
          <a:xfrm>
            <a:off x="10888980" y="3970500"/>
            <a:ext cx="464008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800" b="1" i="1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Trứng</a:t>
            </a:r>
            <a:r>
              <a:rPr kumimoji="0" lang="en-US" alt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= </a:t>
            </a:r>
            <a:r>
              <a:rPr kumimoji="0" lang="en-US" alt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điểm</a:t>
            </a:r>
            <a:r>
              <a:rPr kumimoji="0" lang="en-US" alt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0</a:t>
            </a:r>
          </a:p>
        </p:txBody>
      </p:sp>
      <p:pic>
        <p:nvPicPr>
          <p:cNvPr id="10" name="Picture 2" descr="NgÃ´n TÃ¬nh Club - Tao thi vÄn trÃºng tá»§ chÃºng mÃ y áº¡ =) Cre: #ST ...">
            <a:extLst>
              <a:ext uri="{FF2B5EF4-FFF2-40B4-BE49-F238E27FC236}">
                <a16:creationId xmlns:a16="http://schemas.microsoft.com/office/drawing/2014/main" id="{B3D25F27-3584-4C54-904B-28166207E97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4974775"/>
            <a:ext cx="6172200" cy="46815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88DFF228-0731-4EBB-9977-D5DF087EAF80}"/>
              </a:ext>
            </a:extLst>
          </p:cNvPr>
          <p:cNvSpPr/>
          <p:nvPr/>
        </p:nvSpPr>
        <p:spPr>
          <a:xfrm>
            <a:off x="8073390" y="5179963"/>
            <a:ext cx="533400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800" b="1" i="1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Trúng</a:t>
            </a:r>
            <a:r>
              <a:rPr kumimoji="0" lang="en-US" altLang="en-US" sz="48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4800" b="1" i="1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tủ</a:t>
            </a:r>
            <a:r>
              <a:rPr kumimoji="0" lang="en-US" altLang="en-US" sz="48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= </a:t>
            </a:r>
            <a:r>
              <a:rPr kumimoji="0" lang="en-US" alt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trúng</a:t>
            </a:r>
            <a:r>
              <a:rPr kumimoji="0" lang="en-US" alt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sự</a:t>
            </a:r>
            <a:r>
              <a:rPr kumimoji="0" lang="en-US" alt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chuẩn</a:t>
            </a:r>
            <a:r>
              <a:rPr kumimoji="0" lang="en-US" alt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bị</a:t>
            </a:r>
            <a:r>
              <a:rPr kumimoji="0" lang="en-US" alt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(</a:t>
            </a:r>
            <a:r>
              <a:rPr kumimoji="0" lang="en-US" alt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học</a:t>
            </a:r>
            <a:r>
              <a:rPr kumimoji="0" lang="en-US" alt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kĩ</a:t>
            </a:r>
            <a:r>
              <a:rPr kumimoji="0" lang="en-US" alt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, </a:t>
            </a:r>
            <a:r>
              <a:rPr kumimoji="0" lang="en-US" alt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thuộc</a:t>
            </a:r>
            <a:r>
              <a:rPr kumimoji="0" lang="en-US" alt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nhất</a:t>
            </a:r>
            <a:r>
              <a:rPr kumimoji="0" lang="en-US" alt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)</a:t>
            </a:r>
          </a:p>
        </p:txBody>
      </p:sp>
      <p:sp>
        <p:nvSpPr>
          <p:cNvPr id="12" name="Text Box 17">
            <a:extLst>
              <a:ext uri="{FF2B5EF4-FFF2-40B4-BE49-F238E27FC236}">
                <a16:creationId xmlns:a16="http://schemas.microsoft.com/office/drawing/2014/main" id="{A13291EB-54A9-43E3-BC4E-83A2B8C538E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96200" y="8724900"/>
            <a:ext cx="10210800" cy="830997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28575">
            <a:noFill/>
            <a:prstDash val="lgDash"/>
            <a:miter lim="800000"/>
            <a:headEnd/>
            <a:tailEnd/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Times New Roman" panose="02020603050405020304" pitchFamily="18" charset="0"/>
                <a:sym typeface="Wingdings" pitchFamily="2" charset="2"/>
              </a:rPr>
              <a:t></a:t>
            </a:r>
            <a:r>
              <a:rPr kumimoji="0" lang="en-US" altLang="en-US" sz="4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48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Times New Roman" panose="02020603050405020304" pitchFamily="18" charset="0"/>
              </a:rPr>
              <a:t>Nhóm</a:t>
            </a:r>
            <a:r>
              <a:rPr kumimoji="0" lang="en-US" altLang="en-US" sz="4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48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Times New Roman" panose="02020603050405020304" pitchFamily="18" charset="0"/>
              </a:rPr>
              <a:t>học</a:t>
            </a:r>
            <a:r>
              <a:rPr kumimoji="0" lang="en-US" altLang="en-US" sz="4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Times New Roman" panose="02020603050405020304" pitchFamily="18" charset="0"/>
              </a:rPr>
              <a:t> sinh, sinh viên sử dụng.</a:t>
            </a:r>
          </a:p>
        </p:txBody>
      </p:sp>
      <p:sp>
        <p:nvSpPr>
          <p:cNvPr id="13" name="Rectangle 12"/>
          <p:cNvSpPr/>
          <p:nvPr/>
        </p:nvSpPr>
        <p:spPr>
          <a:xfrm>
            <a:off x="7244890" y="4958834"/>
            <a:ext cx="1847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72441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9" grpId="0"/>
      <p:bldP spid="11" grpId="0"/>
      <p:bldP spid="1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479793" y="1028700"/>
            <a:ext cx="15328414" cy="8517113"/>
            <a:chOff x="0" y="0"/>
            <a:chExt cx="20437885" cy="11356151"/>
          </a:xfrm>
        </p:grpSpPr>
        <p:grpSp>
          <p:nvGrpSpPr>
            <p:cNvPr id="3" name="Group 3"/>
            <p:cNvGrpSpPr/>
            <p:nvPr/>
          </p:nvGrpSpPr>
          <p:grpSpPr>
            <a:xfrm>
              <a:off x="0" y="0"/>
              <a:ext cx="20437885" cy="11356151"/>
              <a:chOff x="0" y="0"/>
              <a:chExt cx="4037113" cy="2243190"/>
            </a:xfrm>
          </p:grpSpPr>
          <p:sp>
            <p:nvSpPr>
              <p:cNvPr id="4" name="Freeform 4"/>
              <p:cNvSpPr/>
              <p:nvPr/>
            </p:nvSpPr>
            <p:spPr>
              <a:xfrm>
                <a:off x="0" y="0"/>
                <a:ext cx="4037113" cy="2243190"/>
              </a:xfrm>
              <a:custGeom>
                <a:avLst/>
                <a:gdLst/>
                <a:ahLst/>
                <a:cxnLst/>
                <a:rect l="l" t="t" r="r" b="b"/>
                <a:pathLst>
                  <a:path w="4037113" h="2243190">
                    <a:moveTo>
                      <a:pt x="0" y="0"/>
                    </a:moveTo>
                    <a:lnTo>
                      <a:pt x="4037113" y="0"/>
                    </a:lnTo>
                    <a:lnTo>
                      <a:pt x="4037113" y="2243190"/>
                    </a:lnTo>
                    <a:lnTo>
                      <a:pt x="0" y="2243190"/>
                    </a:lnTo>
                    <a:close/>
                  </a:path>
                </a:pathLst>
              </a:custGeom>
              <a:solidFill>
                <a:srgbClr val="E8B79F"/>
              </a:solidFill>
            </p:spPr>
          </p:sp>
          <p:sp>
            <p:nvSpPr>
              <p:cNvPr id="5" name="TextBox 5"/>
              <p:cNvSpPr txBox="1"/>
              <p:nvPr/>
            </p:nvSpPr>
            <p:spPr>
              <a:xfrm>
                <a:off x="0" y="-47625"/>
                <a:ext cx="4037113" cy="229081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  <p:grpSp>
          <p:nvGrpSpPr>
            <p:cNvPr id="6" name="Group 6"/>
            <p:cNvGrpSpPr/>
            <p:nvPr/>
          </p:nvGrpSpPr>
          <p:grpSpPr>
            <a:xfrm>
              <a:off x="484621" y="470640"/>
              <a:ext cx="19468643" cy="10031520"/>
              <a:chOff x="0" y="0"/>
              <a:chExt cx="3845658" cy="1981535"/>
            </a:xfrm>
          </p:grpSpPr>
          <p:sp>
            <p:nvSpPr>
              <p:cNvPr id="7" name="Freeform 7"/>
              <p:cNvSpPr/>
              <p:nvPr/>
            </p:nvSpPr>
            <p:spPr>
              <a:xfrm>
                <a:off x="0" y="0"/>
                <a:ext cx="3845658" cy="1981535"/>
              </a:xfrm>
              <a:custGeom>
                <a:avLst/>
                <a:gdLst/>
                <a:ahLst/>
                <a:cxnLst/>
                <a:rect l="l" t="t" r="r" b="b"/>
                <a:pathLst>
                  <a:path w="3845658" h="1981535">
                    <a:moveTo>
                      <a:pt x="0" y="0"/>
                    </a:moveTo>
                    <a:lnTo>
                      <a:pt x="3845658" y="0"/>
                    </a:lnTo>
                    <a:lnTo>
                      <a:pt x="3845658" y="1981535"/>
                    </a:lnTo>
                    <a:lnTo>
                      <a:pt x="0" y="1981535"/>
                    </a:lnTo>
                    <a:close/>
                  </a:path>
                </a:pathLst>
              </a:custGeom>
              <a:solidFill>
                <a:srgbClr val="FEFEFE"/>
              </a:solidFill>
            </p:spPr>
          </p:sp>
          <p:sp>
            <p:nvSpPr>
              <p:cNvPr id="8" name="TextBox 8"/>
              <p:cNvSpPr txBox="1"/>
              <p:nvPr/>
            </p:nvSpPr>
            <p:spPr>
              <a:xfrm>
                <a:off x="0" y="-47625"/>
                <a:ext cx="3845658" cy="202916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</p:grpSp>
      <p:pic>
        <p:nvPicPr>
          <p:cNvPr id="9" name="Picture 8">
            <a:extLst>
              <a:ext uri="{FF2B5EF4-FFF2-40B4-BE49-F238E27FC236}">
                <a16:creationId xmlns:a16="http://schemas.microsoft.com/office/drawing/2014/main" id="{FF7F3F54-9CC3-541D-EB50-07B5E56AA1D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46238" b="19351"/>
          <a:stretch/>
        </p:blipFill>
        <p:spPr>
          <a:xfrm>
            <a:off x="1452601" y="4111868"/>
            <a:ext cx="15494847" cy="2556956"/>
          </a:xfrm>
          <a:prstGeom prst="rect">
            <a:avLst/>
          </a:prstGeom>
        </p:spPr>
      </p:pic>
      <p:sp>
        <p:nvSpPr>
          <p:cNvPr id="10" name="TextBox 6">
            <a:extLst>
              <a:ext uri="{FF2B5EF4-FFF2-40B4-BE49-F238E27FC236}">
                <a16:creationId xmlns:a16="http://schemas.microsoft.com/office/drawing/2014/main" id="{6052EF11-97AF-E21C-32CC-9110027A6EEF}"/>
              </a:ext>
            </a:extLst>
          </p:cNvPr>
          <p:cNvSpPr txBox="1"/>
          <p:nvPr/>
        </p:nvSpPr>
        <p:spPr>
          <a:xfrm>
            <a:off x="2393474" y="1406203"/>
            <a:ext cx="13501052" cy="209288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ctr">
              <a:lnSpc>
                <a:spcPts val="17640"/>
              </a:lnSpc>
              <a:spcBef>
                <a:spcPct val="0"/>
              </a:spcBef>
            </a:pPr>
            <a:r>
              <a:rPr lang="en-US" sz="8800" spc="-558" dirty="0" err="1">
                <a:latin typeface="#9Slide05 Rukola" panose="02000506050000020003" pitchFamily="2" charset="0"/>
              </a:rPr>
              <a:t>Bài</a:t>
            </a:r>
            <a:r>
              <a:rPr lang="en-US" sz="8800" spc="-558" dirty="0">
                <a:latin typeface="#9Slide05 Rukola" panose="02000506050000020003" pitchFamily="2" charset="0"/>
              </a:rPr>
              <a:t> 6: </a:t>
            </a:r>
            <a:r>
              <a:rPr lang="en-US" sz="8800" spc="-558" dirty="0" err="1">
                <a:latin typeface="#9Slide05 Rukola" panose="02000506050000020003" pitchFamily="2" charset="0"/>
              </a:rPr>
              <a:t>Truyện</a:t>
            </a:r>
            <a:endParaRPr lang="en-US" sz="8800" spc="-558" dirty="0">
              <a:latin typeface="#9Slide05 Rukola" panose="02000506050000020003" pitchFamily="2" charset="0"/>
            </a:endParaRPr>
          </a:p>
        </p:txBody>
      </p:sp>
      <p:sp>
        <p:nvSpPr>
          <p:cNvPr id="11" name="Freeform 4">
            <a:extLst>
              <a:ext uri="{FF2B5EF4-FFF2-40B4-BE49-F238E27FC236}">
                <a16:creationId xmlns:a16="http://schemas.microsoft.com/office/drawing/2014/main" id="{6684084F-42DC-E7EA-85DD-A9BF1D1328CF}"/>
              </a:ext>
            </a:extLst>
          </p:cNvPr>
          <p:cNvSpPr/>
          <p:nvPr/>
        </p:nvSpPr>
        <p:spPr>
          <a:xfrm>
            <a:off x="6707579" y="6229272"/>
            <a:ext cx="4984890" cy="4114800"/>
          </a:xfrm>
          <a:custGeom>
            <a:avLst/>
            <a:gdLst/>
            <a:ahLst/>
            <a:cxnLst/>
            <a:rect l="l" t="t" r="r" b="b"/>
            <a:pathLst>
              <a:path w="4984890" h="4114800">
                <a:moveTo>
                  <a:pt x="0" y="0"/>
                </a:moveTo>
                <a:lnTo>
                  <a:pt x="4984890" y="0"/>
                </a:lnTo>
                <a:lnTo>
                  <a:pt x="4984890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</p:spTree>
  </p:cSld>
  <p:clrMapOvr>
    <a:masterClrMapping/>
  </p:clrMapOvr>
  <p:transition spd="slow">
    <p:push dir="u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3"/>
          <p:cNvGrpSpPr/>
          <p:nvPr/>
        </p:nvGrpSpPr>
        <p:grpSpPr>
          <a:xfrm rot="-69648">
            <a:off x="5676282" y="2585841"/>
            <a:ext cx="11823403" cy="4948028"/>
            <a:chOff x="0" y="0"/>
            <a:chExt cx="3021024" cy="1264282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3021025" cy="1264282"/>
            </a:xfrm>
            <a:custGeom>
              <a:avLst/>
              <a:gdLst/>
              <a:ahLst/>
              <a:cxnLst/>
              <a:rect l="l" t="t" r="r" b="b"/>
              <a:pathLst>
                <a:path w="3021025" h="1264282">
                  <a:moveTo>
                    <a:pt x="0" y="0"/>
                  </a:moveTo>
                  <a:lnTo>
                    <a:pt x="3021025" y="0"/>
                  </a:lnTo>
                  <a:lnTo>
                    <a:pt x="3021025" y="1264282"/>
                  </a:lnTo>
                  <a:lnTo>
                    <a:pt x="0" y="1264282"/>
                  </a:lnTo>
                  <a:close/>
                </a:path>
              </a:pathLst>
            </a:custGeom>
            <a:solidFill>
              <a:srgbClr val="DFD9D5"/>
            </a:solidFill>
          </p:spPr>
        </p:sp>
        <p:sp>
          <p:nvSpPr>
            <p:cNvPr id="5" name="TextBox 5"/>
            <p:cNvSpPr txBox="1"/>
            <p:nvPr/>
          </p:nvSpPr>
          <p:spPr>
            <a:xfrm>
              <a:off x="0" y="-85725"/>
              <a:ext cx="812800" cy="8985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2659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6" name="Group 6"/>
          <p:cNvGrpSpPr/>
          <p:nvPr/>
        </p:nvGrpSpPr>
        <p:grpSpPr>
          <a:xfrm rot="35286">
            <a:off x="5378035" y="2210980"/>
            <a:ext cx="11823403" cy="4852136"/>
            <a:chOff x="0" y="0"/>
            <a:chExt cx="3021024" cy="1239780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3021025" cy="1239780"/>
            </a:xfrm>
            <a:custGeom>
              <a:avLst/>
              <a:gdLst/>
              <a:ahLst/>
              <a:cxnLst/>
              <a:rect l="l" t="t" r="r" b="b"/>
              <a:pathLst>
                <a:path w="3021025" h="1239780">
                  <a:moveTo>
                    <a:pt x="0" y="0"/>
                  </a:moveTo>
                  <a:lnTo>
                    <a:pt x="3021025" y="0"/>
                  </a:lnTo>
                  <a:lnTo>
                    <a:pt x="3021025" y="1239780"/>
                  </a:lnTo>
                  <a:lnTo>
                    <a:pt x="0" y="1239780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8" name="TextBox 8"/>
            <p:cNvSpPr txBox="1"/>
            <p:nvPr/>
          </p:nvSpPr>
          <p:spPr>
            <a:xfrm>
              <a:off x="0" y="-85725"/>
              <a:ext cx="812800" cy="8985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2659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9" name="Freeform 9"/>
          <p:cNvSpPr/>
          <p:nvPr/>
        </p:nvSpPr>
        <p:spPr>
          <a:xfrm rot="552218">
            <a:off x="-507302" y="-1028700"/>
            <a:ext cx="4784651" cy="4114800"/>
          </a:xfrm>
          <a:custGeom>
            <a:avLst/>
            <a:gdLst/>
            <a:ahLst/>
            <a:cxnLst/>
            <a:rect l="l" t="t" r="r" b="b"/>
            <a:pathLst>
              <a:path w="4784651" h="4114800">
                <a:moveTo>
                  <a:pt x="0" y="0"/>
                </a:moveTo>
                <a:lnTo>
                  <a:pt x="4784651" y="0"/>
                </a:lnTo>
                <a:lnTo>
                  <a:pt x="4784651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10" name="Freeform 10"/>
          <p:cNvSpPr/>
          <p:nvPr/>
        </p:nvSpPr>
        <p:spPr>
          <a:xfrm flipH="1">
            <a:off x="1028700" y="2177713"/>
            <a:ext cx="5777496" cy="8318385"/>
          </a:xfrm>
          <a:custGeom>
            <a:avLst/>
            <a:gdLst/>
            <a:ahLst/>
            <a:cxnLst/>
            <a:rect l="l" t="t" r="r" b="b"/>
            <a:pathLst>
              <a:path w="5777496" h="8318385">
                <a:moveTo>
                  <a:pt x="5777496" y="0"/>
                </a:moveTo>
                <a:lnTo>
                  <a:pt x="0" y="0"/>
                </a:lnTo>
                <a:lnTo>
                  <a:pt x="0" y="8318384"/>
                </a:lnTo>
                <a:lnTo>
                  <a:pt x="5777496" y="8318384"/>
                </a:lnTo>
                <a:lnTo>
                  <a:pt x="5777496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11" name="Freeform 11"/>
          <p:cNvSpPr/>
          <p:nvPr/>
        </p:nvSpPr>
        <p:spPr>
          <a:xfrm rot="441363" flipH="1">
            <a:off x="16254658" y="6937652"/>
            <a:ext cx="2174872" cy="2207991"/>
          </a:xfrm>
          <a:custGeom>
            <a:avLst/>
            <a:gdLst/>
            <a:ahLst/>
            <a:cxnLst/>
            <a:rect l="l" t="t" r="r" b="b"/>
            <a:pathLst>
              <a:path w="2174872" h="2207991">
                <a:moveTo>
                  <a:pt x="2174871" y="0"/>
                </a:moveTo>
                <a:lnTo>
                  <a:pt x="0" y="0"/>
                </a:lnTo>
                <a:lnTo>
                  <a:pt x="0" y="2207991"/>
                </a:lnTo>
                <a:lnTo>
                  <a:pt x="2174871" y="2207991"/>
                </a:lnTo>
                <a:lnTo>
                  <a:pt x="2174871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E4E5A9FA-1752-B8A7-1CED-CD1978003C93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858996" y="2994265"/>
            <a:ext cx="13113633" cy="37005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6682532"/>
      </p:ext>
    </p:extLst>
  </p:cSld>
  <p:clrMapOvr>
    <a:masterClrMapping/>
  </p:clrMapOvr>
  <p:transition spd="slow">
    <p:push dir="u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D00B623F-AD3C-F25F-8531-42DCFECF8911}"/>
              </a:ext>
            </a:extLst>
          </p:cNvPr>
          <p:cNvSpPr txBox="1">
            <a:spLocks/>
          </p:cNvSpPr>
          <p:nvPr/>
        </p:nvSpPr>
        <p:spPr>
          <a:xfrm>
            <a:off x="5562600" y="266700"/>
            <a:ext cx="8229600" cy="1143000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1. </a:t>
            </a: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Từ</a:t>
            </a:r>
            <a:r>
              <a:rPr kumimoji="0" lang="en-US" sz="44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kumimoji="0" lang="en-US" sz="44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ngữ</a:t>
            </a:r>
            <a:r>
              <a:rPr kumimoji="0" lang="en-US" sz="44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kumimoji="0" lang="en-US" sz="44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toàn</a:t>
            </a:r>
            <a:r>
              <a:rPr kumimoji="0" lang="en-US" sz="44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kumimoji="0" lang="en-US" sz="44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dân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D00B623F-AD3C-F25F-8531-42DCFECF8911}"/>
              </a:ext>
            </a:extLst>
          </p:cNvPr>
          <p:cNvSpPr txBox="1">
            <a:spLocks/>
          </p:cNvSpPr>
          <p:nvPr/>
        </p:nvSpPr>
        <p:spPr>
          <a:xfrm>
            <a:off x="914400" y="1752597"/>
            <a:ext cx="6705600" cy="3390903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just" defTabSz="914400" rtl="0" eaLnBrk="1" fontAlgn="auto" latinLnBrk="0" hangingPunct="1"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kumimoji="0" lang="en-US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Khái</a:t>
            </a:r>
            <a:r>
              <a:rPr kumimoji="0" lang="en-US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niệm</a:t>
            </a:r>
            <a:r>
              <a:rPr kumimoji="0" lang="en-US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kumimoji="0" lang="en-US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kumimoji="0" lang="en-US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kumimoji="0" lang="en-US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ngữ</a:t>
            </a:r>
            <a:r>
              <a:rPr kumimoji="0" lang="en-US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kumimoji="0" lang="en-US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kumimoji="0" lang="en-US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kumimoji="0" lang="en-US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rộng</a:t>
            </a:r>
            <a:r>
              <a:rPr kumimoji="0" lang="en-US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rãi</a:t>
            </a:r>
            <a:r>
              <a:rPr kumimoji="0" lang="en-US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tron</a:t>
            </a:r>
            <a:r>
              <a:rPr lang="en-US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 </a:t>
            </a:r>
            <a:r>
              <a:rPr lang="en-US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mọi</a:t>
            </a:r>
            <a:r>
              <a:rPr lang="en-US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vùng</a:t>
            </a:r>
            <a:r>
              <a:rPr lang="en-US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miền</a:t>
            </a:r>
            <a:r>
              <a:rPr lang="en-US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đất</a:t>
            </a:r>
            <a:r>
              <a:rPr lang="en-US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khối</a:t>
            </a:r>
            <a:r>
              <a:rPr lang="en-US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ngữ</a:t>
            </a:r>
            <a:r>
              <a:rPr lang="en-US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cơ</a:t>
            </a:r>
            <a:r>
              <a:rPr lang="en-US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r>
              <a:rPr lang="en-US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lớn</a:t>
            </a:r>
            <a:r>
              <a:rPr lang="en-US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ngôn</a:t>
            </a:r>
            <a:r>
              <a:rPr lang="en-US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ngữ</a:t>
            </a:r>
            <a:r>
              <a:rPr lang="en-US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kumimoji="0" lang="en-US" i="0" u="none" strike="noStrike" kern="1200" cap="none" spc="0" normalizeH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Freeform 7">
            <a:extLst>
              <a:ext uri="{FF2B5EF4-FFF2-40B4-BE49-F238E27FC236}">
                <a16:creationId xmlns:a16="http://schemas.microsoft.com/office/drawing/2014/main" id="{DE7D48FA-36A8-D549-A28B-2004B07D4F09}"/>
              </a:ext>
            </a:extLst>
          </p:cNvPr>
          <p:cNvSpPr/>
          <p:nvPr/>
        </p:nvSpPr>
        <p:spPr>
          <a:xfrm rot="9540263">
            <a:off x="7571988" y="4187574"/>
            <a:ext cx="4637582" cy="4114800"/>
          </a:xfrm>
          <a:custGeom>
            <a:avLst/>
            <a:gdLst/>
            <a:ahLst/>
            <a:cxnLst/>
            <a:rect l="l" t="t" r="r" b="b"/>
            <a:pathLst>
              <a:path w="4637582" h="4114800">
                <a:moveTo>
                  <a:pt x="0" y="0"/>
                </a:moveTo>
                <a:lnTo>
                  <a:pt x="4637582" y="0"/>
                </a:lnTo>
                <a:lnTo>
                  <a:pt x="4637582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CCF77EE7-E8C7-3DED-62CE-D22CC2FC79C3}"/>
              </a:ext>
            </a:extLst>
          </p:cNvPr>
          <p:cNvSpPr txBox="1">
            <a:spLocks/>
          </p:cNvSpPr>
          <p:nvPr/>
        </p:nvSpPr>
        <p:spPr>
          <a:xfrm>
            <a:off x="5181600" y="8537870"/>
            <a:ext cx="11277600" cy="1358597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just" defTabSz="914400" rtl="0" eaLnBrk="1" fontAlgn="auto" latinLnBrk="0" hangingPunct="1"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kumimoji="0" lang="en-US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kumimoji="0" lang="en-US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kumimoji="0" lang="en-US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kumimoji="0" lang="en-US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kumimoji="0" lang="en-US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vai</a:t>
            </a:r>
            <a:r>
              <a:rPr kumimoji="0" lang="en-US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kumimoji="0" lang="en-US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kumimoji="0" lang="en-US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trọng</a:t>
            </a:r>
            <a:r>
              <a:rPr kumimoji="0" lang="en-US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kumimoji="0" lang="en-US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giao</a:t>
            </a:r>
            <a:r>
              <a:rPr kumimoji="0" lang="en-US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tiếp</a:t>
            </a:r>
            <a:r>
              <a:rPr kumimoji="0" lang="en-US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hàng</a:t>
            </a:r>
            <a:r>
              <a:rPr kumimoji="0" lang="en-US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kumimoji="0" lang="en-US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kumimoji="0" lang="en-US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kumimoji="0" lang="en-US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cơ</a:t>
            </a:r>
            <a:r>
              <a:rPr kumimoji="0" lang="en-US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sở</a:t>
            </a:r>
            <a:r>
              <a:rPr kumimoji="0" lang="en-US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kumimoji="0" lang="en-US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kumimoji="0" lang="en-US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thống</a:t>
            </a:r>
            <a:r>
              <a:rPr kumimoji="0" lang="en-US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kumimoji="0" lang="en-US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ngôn</a:t>
            </a:r>
            <a:r>
              <a:rPr kumimoji="0" lang="en-US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ngữ</a:t>
            </a:r>
            <a:r>
              <a:rPr lang="en-US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kumimoji="0" lang="en-US" i="0" u="none" strike="noStrike" kern="1200" cap="none" spc="0" normalizeH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CB32324E-55C4-58A5-BC94-319346005C38}"/>
              </a:ext>
            </a:extLst>
          </p:cNvPr>
          <p:cNvSpPr txBox="1">
            <a:spLocks/>
          </p:cNvSpPr>
          <p:nvPr/>
        </p:nvSpPr>
        <p:spPr>
          <a:xfrm>
            <a:off x="11277600" y="2372591"/>
            <a:ext cx="6096000" cy="2238438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just" defTabSz="914400" rtl="0" eaLnBrk="1" fontAlgn="auto" latinLnBrk="0" hangingPunct="1"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kumimoji="0" lang="en-US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Ví</a:t>
            </a:r>
            <a:r>
              <a:rPr kumimoji="0" lang="en-US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dụ</a:t>
            </a:r>
            <a:r>
              <a:rPr kumimoji="0" lang="en-US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kumimoji="0" lang="en-US" i="1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cha, </a:t>
            </a:r>
            <a:r>
              <a:rPr kumimoji="0" lang="en-US" i="1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r>
              <a:rPr kumimoji="0" lang="en-US" i="1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kumimoji="0" lang="en-US" i="1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sắn</a:t>
            </a:r>
            <a:r>
              <a:rPr kumimoji="0" lang="en-US" i="1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kumimoji="0" lang="en-US" i="1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ngô</a:t>
            </a:r>
            <a:r>
              <a:rPr kumimoji="0" lang="en-US" i="1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kumimoji="0" lang="en-US" i="1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i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i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sao</a:t>
            </a:r>
            <a:r>
              <a:rPr lang="en-US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i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</a:t>
            </a:r>
            <a:endParaRPr kumimoji="0" lang="en-US" i="1" u="none" strike="noStrike" kern="1200" cap="none" spc="0" normalizeH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404449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  <p:bldP spid="1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D00B623F-AD3C-F25F-8531-42DCFECF8911}"/>
              </a:ext>
            </a:extLst>
          </p:cNvPr>
          <p:cNvSpPr txBox="1">
            <a:spLocks/>
          </p:cNvSpPr>
          <p:nvPr/>
        </p:nvSpPr>
        <p:spPr>
          <a:xfrm>
            <a:off x="6934200" y="800100"/>
            <a:ext cx="8229600" cy="1143000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2. </a:t>
            </a: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Từ</a:t>
            </a:r>
            <a:r>
              <a:rPr kumimoji="0" lang="en-US" sz="44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kumimoji="0" lang="en-US" sz="44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ngữ</a:t>
            </a:r>
            <a:r>
              <a:rPr kumimoji="0" lang="en-US" sz="44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kumimoji="0" lang="en-US" sz="44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địa</a:t>
            </a:r>
            <a:r>
              <a:rPr kumimoji="0" lang="en-US" sz="44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kumimoji="0" lang="en-US" sz="44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phương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D00B623F-AD3C-F25F-8531-42DCFECF8911}"/>
              </a:ext>
            </a:extLst>
          </p:cNvPr>
          <p:cNvSpPr txBox="1">
            <a:spLocks/>
          </p:cNvSpPr>
          <p:nvPr/>
        </p:nvSpPr>
        <p:spPr>
          <a:xfrm>
            <a:off x="806788" y="4621867"/>
            <a:ext cx="5441355" cy="2655233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just" defTabSz="914400" rtl="0" eaLnBrk="1" fontAlgn="auto" latinLnBrk="0" hangingPunct="1"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kumimoji="0" lang="en-US" sz="400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00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kumimoji="0" lang="en-US" sz="400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00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kumimoji="0" lang="en-US" sz="400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00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ngữ</a:t>
            </a:r>
            <a:r>
              <a:rPr kumimoji="0" lang="en-US" sz="400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00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kumimoji="0" lang="en-US" sz="400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00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kumimoji="0" lang="en-US" sz="400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00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kumimoji="0" lang="en-US" sz="400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kumimoji="0" lang="en-US" sz="400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kumimoji="0" lang="en-US" sz="400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00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vùng</a:t>
            </a:r>
            <a:r>
              <a:rPr kumimoji="0" lang="en-US" sz="400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00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miền</a:t>
            </a:r>
            <a:r>
              <a:rPr kumimoji="0" lang="en-US" sz="400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00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kumimoji="0" lang="en-US" sz="400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00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kumimoji="0" lang="en-US" sz="400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kumimoji="0" lang="en-US" sz="400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kumimoji="0" lang="en-US" sz="400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00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r>
              <a:rPr kumimoji="0" lang="en-US" sz="400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00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kumimoji="0" lang="en-US" sz="400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00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kumimoji="0" lang="en-US" sz="400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kumimoji="0" lang="en-US" sz="400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phạm</a:t>
            </a:r>
            <a:r>
              <a:rPr kumimoji="0" lang="en-US" sz="400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vi </a:t>
            </a:r>
            <a:r>
              <a:rPr kumimoji="0" lang="en-US" sz="400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hạn</a:t>
            </a:r>
            <a:r>
              <a:rPr kumimoji="0" lang="en-US" sz="400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00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chế</a:t>
            </a:r>
            <a:r>
              <a:rPr kumimoji="0" lang="en-US" sz="400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CDBB4A4A-F921-7CCB-7734-62E0D92F11DC}"/>
              </a:ext>
            </a:extLst>
          </p:cNvPr>
          <p:cNvGrpSpPr/>
          <p:nvPr/>
        </p:nvGrpSpPr>
        <p:grpSpPr>
          <a:xfrm rot="305300">
            <a:off x="1752600" y="1888691"/>
            <a:ext cx="3799040" cy="2575414"/>
            <a:chOff x="2819400" y="5674055"/>
            <a:chExt cx="3799040" cy="2575414"/>
          </a:xfrm>
        </p:grpSpPr>
        <p:sp>
          <p:nvSpPr>
            <p:cNvPr id="5" name="Freeform 18">
              <a:extLst>
                <a:ext uri="{FF2B5EF4-FFF2-40B4-BE49-F238E27FC236}">
                  <a16:creationId xmlns:a16="http://schemas.microsoft.com/office/drawing/2014/main" id="{4B3C5183-FD6F-CD53-5C28-D20ECA7A0349}"/>
                </a:ext>
              </a:extLst>
            </p:cNvPr>
            <p:cNvSpPr/>
            <p:nvPr/>
          </p:nvSpPr>
          <p:spPr>
            <a:xfrm>
              <a:off x="2892706" y="5674055"/>
              <a:ext cx="3725734" cy="2575414"/>
            </a:xfrm>
            <a:custGeom>
              <a:avLst/>
              <a:gdLst/>
              <a:ahLst/>
              <a:cxnLst/>
              <a:rect l="l" t="t" r="r" b="b"/>
              <a:pathLst>
                <a:path w="3725734" h="2575414">
                  <a:moveTo>
                    <a:pt x="0" y="0"/>
                  </a:moveTo>
                  <a:lnTo>
                    <a:pt x="3725734" y="0"/>
                  </a:lnTo>
                  <a:lnTo>
                    <a:pt x="3725734" y="2575414"/>
                  </a:lnTo>
                  <a:lnTo>
                    <a:pt x="0" y="257541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14" name="Title 1">
              <a:extLst>
                <a:ext uri="{FF2B5EF4-FFF2-40B4-BE49-F238E27FC236}">
                  <a16:creationId xmlns:a16="http://schemas.microsoft.com/office/drawing/2014/main" id="{1FC9958B-9F82-1948-277F-C328D1740171}"/>
                </a:ext>
              </a:extLst>
            </p:cNvPr>
            <p:cNvSpPr txBox="1">
              <a:spLocks/>
            </p:cNvSpPr>
            <p:nvPr/>
          </p:nvSpPr>
          <p:spPr>
            <a:xfrm rot="21175748">
              <a:off x="2819400" y="6210300"/>
              <a:ext cx="3657600" cy="1066800"/>
            </a:xfrm>
            <a:prstGeom prst="rect">
              <a:avLst/>
            </a:prstGeom>
          </p:spPr>
          <p:txBody>
            <a:bodyPr>
              <a:noAutofit/>
            </a:bodyPr>
            <a:lstStyle>
              <a:lvl1pPr algn="ctr" defTabSz="914400" rtl="0" eaLnBrk="1" latinLnBrk="0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marL="0" marR="0" lvl="0" indent="0" defTabSz="914400" rtl="0" eaLnBrk="1" fontAlgn="auto" latinLnBrk="0" hangingPunct="1">
                <a:lnSpc>
                  <a:spcPct val="15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4000" b="1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-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Khái</a:t>
              </a:r>
              <a:r>
                <a:rPr kumimoji="0" lang="en-US" sz="4000" b="1" i="0" u="none" strike="noStrike" kern="1200" cap="none" spc="0" normalizeH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sz="4000" b="1" i="0" u="none" strike="noStrike" kern="1200" cap="none" spc="0" normalizeH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niệm</a:t>
              </a:r>
              <a:endParaRPr kumimoji="0" lang="en-US" sz="400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F5A3A1CC-74E3-D0AE-B4F2-2C8D8C0799B2}"/>
              </a:ext>
            </a:extLst>
          </p:cNvPr>
          <p:cNvGrpSpPr/>
          <p:nvPr/>
        </p:nvGrpSpPr>
        <p:grpSpPr>
          <a:xfrm rot="310811">
            <a:off x="12663054" y="2035020"/>
            <a:ext cx="3799040" cy="2575414"/>
            <a:chOff x="2819400" y="5674055"/>
            <a:chExt cx="3799040" cy="2575414"/>
          </a:xfrm>
        </p:grpSpPr>
        <p:sp>
          <p:nvSpPr>
            <p:cNvPr id="17" name="Freeform 18">
              <a:extLst>
                <a:ext uri="{FF2B5EF4-FFF2-40B4-BE49-F238E27FC236}">
                  <a16:creationId xmlns:a16="http://schemas.microsoft.com/office/drawing/2014/main" id="{07D97BA9-09A3-527F-EE92-DA76DB82C9E8}"/>
                </a:ext>
              </a:extLst>
            </p:cNvPr>
            <p:cNvSpPr/>
            <p:nvPr/>
          </p:nvSpPr>
          <p:spPr>
            <a:xfrm>
              <a:off x="2892706" y="5674055"/>
              <a:ext cx="3725734" cy="2575414"/>
            </a:xfrm>
            <a:custGeom>
              <a:avLst/>
              <a:gdLst/>
              <a:ahLst/>
              <a:cxnLst/>
              <a:rect l="l" t="t" r="r" b="b"/>
              <a:pathLst>
                <a:path w="3725734" h="2575414">
                  <a:moveTo>
                    <a:pt x="0" y="0"/>
                  </a:moveTo>
                  <a:lnTo>
                    <a:pt x="3725734" y="0"/>
                  </a:lnTo>
                  <a:lnTo>
                    <a:pt x="3725734" y="2575414"/>
                  </a:lnTo>
                  <a:lnTo>
                    <a:pt x="0" y="257541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18" name="Title 1">
              <a:extLst>
                <a:ext uri="{FF2B5EF4-FFF2-40B4-BE49-F238E27FC236}">
                  <a16:creationId xmlns:a16="http://schemas.microsoft.com/office/drawing/2014/main" id="{C62ABD92-908D-C083-5B73-E0ADF3DB92DD}"/>
                </a:ext>
              </a:extLst>
            </p:cNvPr>
            <p:cNvSpPr txBox="1">
              <a:spLocks/>
            </p:cNvSpPr>
            <p:nvPr/>
          </p:nvSpPr>
          <p:spPr>
            <a:xfrm rot="21175748">
              <a:off x="2819400" y="6210300"/>
              <a:ext cx="3657600" cy="1066800"/>
            </a:xfrm>
            <a:prstGeom prst="rect">
              <a:avLst/>
            </a:prstGeom>
          </p:spPr>
          <p:txBody>
            <a:bodyPr>
              <a:noAutofit/>
            </a:bodyPr>
            <a:lstStyle>
              <a:lvl1pPr algn="ctr" defTabSz="914400" rtl="0" eaLnBrk="1" latinLnBrk="0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marL="0" marR="0" lvl="0" indent="0" defTabSz="914400" rtl="0" eaLnBrk="1" fontAlgn="auto" latinLnBrk="0" hangingPunct="1">
                <a:lnSpc>
                  <a:spcPct val="15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4000" b="1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- </a:t>
              </a:r>
              <a:r>
                <a:rPr lang="en-US" sz="4000" b="1" dirty="0" err="1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Tác</a:t>
              </a:r>
              <a:r>
                <a:rPr lang="en-US" sz="4000" b="1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000" b="1" dirty="0" err="1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dụng</a:t>
              </a:r>
              <a:endParaRPr kumimoji="0" lang="en-US" sz="400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446A2C0C-5F20-A0D1-90B2-1D588676E6A2}"/>
              </a:ext>
            </a:extLst>
          </p:cNvPr>
          <p:cNvGrpSpPr/>
          <p:nvPr/>
        </p:nvGrpSpPr>
        <p:grpSpPr>
          <a:xfrm rot="356310">
            <a:off x="7100359" y="2033289"/>
            <a:ext cx="3799040" cy="2575414"/>
            <a:chOff x="2819400" y="5674055"/>
            <a:chExt cx="3799040" cy="2575414"/>
          </a:xfrm>
        </p:grpSpPr>
        <p:sp>
          <p:nvSpPr>
            <p:cNvPr id="20" name="Freeform 18">
              <a:extLst>
                <a:ext uri="{FF2B5EF4-FFF2-40B4-BE49-F238E27FC236}">
                  <a16:creationId xmlns:a16="http://schemas.microsoft.com/office/drawing/2014/main" id="{B2FEAD99-9B11-1D0A-0C81-52729EE432BD}"/>
                </a:ext>
              </a:extLst>
            </p:cNvPr>
            <p:cNvSpPr/>
            <p:nvPr/>
          </p:nvSpPr>
          <p:spPr>
            <a:xfrm>
              <a:off x="2892706" y="5674055"/>
              <a:ext cx="3725734" cy="2575414"/>
            </a:xfrm>
            <a:custGeom>
              <a:avLst/>
              <a:gdLst/>
              <a:ahLst/>
              <a:cxnLst/>
              <a:rect l="l" t="t" r="r" b="b"/>
              <a:pathLst>
                <a:path w="3725734" h="2575414">
                  <a:moveTo>
                    <a:pt x="0" y="0"/>
                  </a:moveTo>
                  <a:lnTo>
                    <a:pt x="3725734" y="0"/>
                  </a:lnTo>
                  <a:lnTo>
                    <a:pt x="3725734" y="2575414"/>
                  </a:lnTo>
                  <a:lnTo>
                    <a:pt x="0" y="257541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21" name="Title 1">
              <a:extLst>
                <a:ext uri="{FF2B5EF4-FFF2-40B4-BE49-F238E27FC236}">
                  <a16:creationId xmlns:a16="http://schemas.microsoft.com/office/drawing/2014/main" id="{886EC312-6493-3D2C-1827-C0D045DF3FA0}"/>
                </a:ext>
              </a:extLst>
            </p:cNvPr>
            <p:cNvSpPr txBox="1">
              <a:spLocks/>
            </p:cNvSpPr>
            <p:nvPr/>
          </p:nvSpPr>
          <p:spPr>
            <a:xfrm rot="21175748">
              <a:off x="2819400" y="6210300"/>
              <a:ext cx="3657600" cy="1066800"/>
            </a:xfrm>
            <a:prstGeom prst="rect">
              <a:avLst/>
            </a:prstGeom>
          </p:spPr>
          <p:txBody>
            <a:bodyPr>
              <a:noAutofit/>
            </a:bodyPr>
            <a:lstStyle>
              <a:lvl1pPr algn="ctr" defTabSz="914400" rtl="0" eaLnBrk="1" latinLnBrk="0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marL="0" marR="0" lvl="0" indent="0" defTabSz="914400" rtl="0" eaLnBrk="1" fontAlgn="auto" latinLnBrk="0" hangingPunct="1">
                <a:lnSpc>
                  <a:spcPct val="15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4000" b="1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- </a:t>
              </a:r>
              <a:r>
                <a:rPr lang="en-US" sz="4000" b="1" dirty="0" err="1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Ví</a:t>
              </a:r>
              <a:r>
                <a:rPr lang="en-US" sz="4000" b="1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000" b="1" dirty="0" err="1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dụ</a:t>
              </a:r>
              <a:endParaRPr kumimoji="0" lang="en-US" sz="400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22" name="Title 1">
            <a:extLst>
              <a:ext uri="{FF2B5EF4-FFF2-40B4-BE49-F238E27FC236}">
                <a16:creationId xmlns:a16="http://schemas.microsoft.com/office/drawing/2014/main" id="{BFED1115-5E8C-BA66-486A-761AB5CD8CDF}"/>
              </a:ext>
            </a:extLst>
          </p:cNvPr>
          <p:cNvSpPr txBox="1">
            <a:spLocks/>
          </p:cNvSpPr>
          <p:nvPr/>
        </p:nvSpPr>
        <p:spPr>
          <a:xfrm>
            <a:off x="7239000" y="5136512"/>
            <a:ext cx="3783433" cy="929786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R="0" lvl="0" algn="just" defTabSz="914400" rtl="0" eaLnBrk="1" fontAlgn="auto" latinLnBrk="0" hangingPunct="1">
              <a:spcBef>
                <a:spcPct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4000" i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thầy</a:t>
            </a:r>
            <a:r>
              <a:rPr lang="en-US" sz="4000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u, </a:t>
            </a:r>
            <a:r>
              <a:rPr lang="en-US" sz="4000" i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mì</a:t>
            </a:r>
            <a:r>
              <a:rPr lang="en-US" sz="4000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000" i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bắp</a:t>
            </a:r>
            <a:r>
              <a:rPr lang="en-US" sz="4000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chi, </a:t>
            </a:r>
            <a:r>
              <a:rPr lang="en-US" sz="4000" i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răng</a:t>
            </a:r>
            <a:r>
              <a:rPr lang="en-US" sz="4000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000" i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rứa</a:t>
            </a:r>
            <a:r>
              <a:rPr lang="en-US" sz="4000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</a:t>
            </a:r>
            <a:endParaRPr kumimoji="0" lang="en-US" sz="4000" i="1" u="none" strike="noStrike" kern="1200" cap="none" spc="0" normalizeH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Title 1">
            <a:extLst>
              <a:ext uri="{FF2B5EF4-FFF2-40B4-BE49-F238E27FC236}">
                <a16:creationId xmlns:a16="http://schemas.microsoft.com/office/drawing/2014/main" id="{78F265CD-6CEA-8162-33F7-C435BC33411F}"/>
              </a:ext>
            </a:extLst>
          </p:cNvPr>
          <p:cNvSpPr txBox="1">
            <a:spLocks/>
          </p:cNvSpPr>
          <p:nvPr/>
        </p:nvSpPr>
        <p:spPr>
          <a:xfrm>
            <a:off x="11666228" y="4733527"/>
            <a:ext cx="5790941" cy="4295938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R="0" lvl="0" algn="just" defTabSz="914400" rtl="0" eaLnBrk="1" fontAlgn="auto" latinLnBrk="0" hangingPunct="1">
              <a:spcBef>
                <a:spcPct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4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40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4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vai</a:t>
            </a:r>
            <a:r>
              <a:rPr lang="en-US" sz="4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lang="en-US" sz="4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4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trọng</a:t>
            </a:r>
            <a:r>
              <a:rPr lang="en-US" sz="4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4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giao</a:t>
            </a:r>
            <a:r>
              <a:rPr lang="en-US" sz="4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tiếp</a:t>
            </a:r>
            <a:r>
              <a:rPr lang="en-US" sz="4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hàng</a:t>
            </a:r>
            <a:r>
              <a:rPr lang="en-US" sz="4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4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4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đối</a:t>
            </a:r>
            <a:r>
              <a:rPr lang="en-US" sz="4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4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sáng</a:t>
            </a:r>
            <a:r>
              <a:rPr lang="en-US" sz="4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4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4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chương</a:t>
            </a:r>
            <a:r>
              <a:rPr lang="en-US" sz="4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kumimoji="0" lang="en-US" sz="4000" i="0" u="none" strike="noStrike" kern="1200" cap="none" spc="0" normalizeH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R="0" lvl="0" algn="just" defTabSz="914400" rtl="0" eaLnBrk="1" fontAlgn="auto" latinLnBrk="0" hangingPunct="1">
              <a:spcBef>
                <a:spcPct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4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P</a:t>
            </a:r>
            <a:r>
              <a:rPr kumimoji="0" lang="en-US" sz="400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hản</a:t>
            </a:r>
            <a:r>
              <a:rPr kumimoji="0" lang="en-US" sz="400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00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ánh</a:t>
            </a:r>
            <a:r>
              <a:rPr kumimoji="0" lang="en-US" sz="400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00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kumimoji="0" lang="en-US" sz="400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00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nét</a:t>
            </a:r>
            <a:r>
              <a:rPr kumimoji="0" lang="en-US" sz="400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00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riêng</a:t>
            </a:r>
            <a:r>
              <a:rPr kumimoji="0" lang="en-US" sz="400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00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kumimoji="0" lang="en-US" sz="400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kumimoji="0" lang="en-US" sz="400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kumimoji="0" lang="en-US" sz="400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, </a:t>
            </a:r>
            <a:r>
              <a:rPr kumimoji="0" lang="en-US" sz="400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kumimoji="0" lang="en-US" sz="400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00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kumimoji="0" lang="en-US" sz="400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kumimoji="0" lang="en-US" sz="400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kumimoji="0" lang="en-US" sz="400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00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vùng</a:t>
            </a:r>
            <a:r>
              <a:rPr kumimoji="0" lang="en-US" sz="400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00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miền</a:t>
            </a:r>
            <a:endParaRPr kumimoji="0" lang="en-US" sz="4000" i="0" u="none" strike="noStrike" kern="1200" cap="none" spc="0" normalizeH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129981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22" grpId="0"/>
      <p:bldP spid="2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D00B623F-AD3C-F25F-8531-42DCFECF8911}"/>
              </a:ext>
            </a:extLst>
          </p:cNvPr>
          <p:cNvSpPr txBox="1">
            <a:spLocks/>
          </p:cNvSpPr>
          <p:nvPr/>
        </p:nvSpPr>
        <p:spPr>
          <a:xfrm>
            <a:off x="6629400" y="548063"/>
            <a:ext cx="8229600" cy="1143000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3. </a:t>
            </a: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Biệt</a:t>
            </a:r>
            <a:r>
              <a:rPr kumimoji="0" lang="en-US" sz="44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kumimoji="0" lang="en-US" sz="44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ngữ</a:t>
            </a:r>
            <a:r>
              <a:rPr kumimoji="0" lang="en-US" sz="44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kumimoji="0" lang="en-US" sz="44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xã</a:t>
            </a:r>
            <a:r>
              <a:rPr kumimoji="0" lang="en-US" sz="44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kumimoji="0" lang="en-US" sz="44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hội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D00B623F-AD3C-F25F-8531-42DCFECF8911}"/>
              </a:ext>
            </a:extLst>
          </p:cNvPr>
          <p:cNvSpPr txBox="1">
            <a:spLocks/>
          </p:cNvSpPr>
          <p:nvPr/>
        </p:nvSpPr>
        <p:spPr>
          <a:xfrm>
            <a:off x="3061623" y="4176337"/>
            <a:ext cx="14853920" cy="1576763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algn="just">
              <a:lnSpc>
                <a:spcPct val="150000"/>
              </a:lnSpc>
              <a:defRPr/>
            </a:pPr>
            <a:r>
              <a:rPr lang="en-US" sz="4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40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Ví</a:t>
            </a:r>
            <a:r>
              <a:rPr lang="en-US" sz="4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</a:t>
            </a:r>
            <a:r>
              <a:rPr lang="en-US" sz="4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4000" i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bít</a:t>
            </a:r>
            <a:r>
              <a:rPr lang="en-US" sz="4000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4000" i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4000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), </a:t>
            </a:r>
            <a:r>
              <a:rPr lang="en-US" sz="4000" i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rùi</a:t>
            </a:r>
            <a:r>
              <a:rPr lang="en-US" sz="4000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4000" i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rồi</a:t>
            </a:r>
            <a:r>
              <a:rPr lang="en-US" sz="4000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), </a:t>
            </a:r>
            <a:r>
              <a:rPr lang="en-US" sz="4000" i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pó</a:t>
            </a:r>
            <a:r>
              <a:rPr lang="en-US" sz="4000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tai (</a:t>
            </a:r>
            <a:r>
              <a:rPr lang="en-US" sz="4000" i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bó</a:t>
            </a:r>
            <a:r>
              <a:rPr lang="en-US" sz="4000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i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tay</a:t>
            </a:r>
            <a:r>
              <a:rPr lang="en-US" sz="4000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)…</a:t>
            </a:r>
            <a:endParaRPr kumimoji="0" lang="en-US" sz="4000" i="1" u="none" strike="noStrike" kern="1200" cap="none" spc="0" normalizeH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Freeform 6">
            <a:extLst>
              <a:ext uri="{FF2B5EF4-FFF2-40B4-BE49-F238E27FC236}">
                <a16:creationId xmlns:a16="http://schemas.microsoft.com/office/drawing/2014/main" id="{CDF07891-6520-9F49-3D4F-542274EA6920}"/>
              </a:ext>
            </a:extLst>
          </p:cNvPr>
          <p:cNvSpPr/>
          <p:nvPr/>
        </p:nvSpPr>
        <p:spPr>
          <a:xfrm rot="16407230">
            <a:off x="-1633392" y="4761662"/>
            <a:ext cx="7315200" cy="1609344"/>
          </a:xfrm>
          <a:custGeom>
            <a:avLst/>
            <a:gdLst/>
            <a:ahLst/>
            <a:cxnLst/>
            <a:rect l="l" t="t" r="r" b="b"/>
            <a:pathLst>
              <a:path w="7315200" h="1609344">
                <a:moveTo>
                  <a:pt x="0" y="0"/>
                </a:moveTo>
                <a:lnTo>
                  <a:pt x="7315200" y="0"/>
                </a:lnTo>
                <a:lnTo>
                  <a:pt x="7315200" y="1609344"/>
                </a:lnTo>
                <a:lnTo>
                  <a:pt x="0" y="1609344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E545F524-87AE-DA47-C83D-B4CD925B0CF9}"/>
              </a:ext>
            </a:extLst>
          </p:cNvPr>
          <p:cNvSpPr txBox="1">
            <a:spLocks/>
          </p:cNvSpPr>
          <p:nvPr/>
        </p:nvSpPr>
        <p:spPr>
          <a:xfrm>
            <a:off x="3200400" y="1866900"/>
            <a:ext cx="14853920" cy="2133600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algn="just">
              <a:lnSpc>
                <a:spcPct val="150000"/>
              </a:lnSpc>
              <a:defRPr/>
            </a:pPr>
            <a:r>
              <a:rPr lang="en-US" sz="4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Khái</a:t>
            </a:r>
            <a:r>
              <a:rPr kumimoji="0" lang="en-US" sz="40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0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niệm</a:t>
            </a:r>
            <a:r>
              <a:rPr kumimoji="0" lang="en-US" sz="40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kumimoji="0" lang="en-US" sz="400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biệt</a:t>
            </a:r>
            <a:r>
              <a:rPr kumimoji="0" lang="en-US" sz="400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00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kumimoji="0" lang="en-US" sz="400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00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kumimoji="0" lang="en-US" sz="400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00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kumimoji="0" lang="en-US" sz="400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00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ngữ</a:t>
            </a:r>
            <a:r>
              <a:rPr kumimoji="0" lang="en-US" sz="400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00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kumimoji="0" lang="en-US" sz="400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00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dùng</a:t>
            </a:r>
            <a:r>
              <a:rPr kumimoji="0" lang="en-US" sz="400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00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kumimoji="0" lang="en-US" sz="400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00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nghĩa</a:t>
            </a:r>
            <a:r>
              <a:rPr kumimoji="0" lang="en-US" sz="400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00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riêng</a:t>
            </a:r>
            <a:r>
              <a:rPr kumimoji="0" lang="en-US" sz="400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00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kumimoji="0" lang="en-US" sz="400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00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kumimoji="0" lang="en-US" sz="400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00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kumimoji="0" lang="en-US" sz="400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00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xã</a:t>
            </a:r>
            <a:r>
              <a:rPr kumimoji="0" lang="en-US" sz="400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00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hội</a:t>
            </a:r>
            <a:r>
              <a:rPr kumimoji="0" lang="en-US" sz="400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00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sz="4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4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40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4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r>
              <a:rPr lang="en-US" sz="4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4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sz="4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0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phạm</a:t>
            </a:r>
            <a:r>
              <a:rPr lang="en-US" sz="4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vi </a:t>
            </a:r>
            <a:r>
              <a:rPr lang="en-US" sz="40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hạn</a:t>
            </a:r>
            <a:r>
              <a:rPr lang="en-US" sz="4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chế</a:t>
            </a:r>
            <a:r>
              <a:rPr lang="en-US" sz="4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  <a:endParaRPr kumimoji="0" lang="en-US" sz="4000" i="0" u="none" strike="noStrike" kern="1200" cap="none" spc="0" normalizeH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6BAC2B95-BB02-DED8-502E-0C185F7BD8A1}"/>
              </a:ext>
            </a:extLst>
          </p:cNvPr>
          <p:cNvSpPr txBox="1">
            <a:spLocks/>
          </p:cNvSpPr>
          <p:nvPr/>
        </p:nvSpPr>
        <p:spPr>
          <a:xfrm>
            <a:off x="2971800" y="7505700"/>
            <a:ext cx="14853920" cy="2057400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R="0" lvl="0" algn="just" defTabSz="914400" rtl="0" eaLnBrk="1" fontAlgn="auto" latinLnBrk="0" hangingPunct="1">
              <a:lnSpc>
                <a:spcPct val="150000"/>
              </a:lnSpc>
              <a:spcBef>
                <a:spcPct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4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40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Lưu</a:t>
            </a:r>
            <a:r>
              <a:rPr lang="en-US" sz="4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ý</a:t>
            </a:r>
            <a:r>
              <a:rPr lang="en-US" sz="4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40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4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US" sz="4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4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4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chừng</a:t>
            </a:r>
            <a:r>
              <a:rPr lang="en-US" sz="4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mực</a:t>
            </a:r>
            <a:r>
              <a:rPr lang="en-US" sz="4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4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đảm</a:t>
            </a:r>
            <a:r>
              <a:rPr lang="en-US" sz="4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bảo</a:t>
            </a:r>
            <a:r>
              <a:rPr lang="en-US" sz="4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hiệu</a:t>
            </a:r>
            <a:r>
              <a:rPr lang="en-US" sz="4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4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giao</a:t>
            </a:r>
            <a:r>
              <a:rPr lang="en-US" sz="4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tiếp</a:t>
            </a:r>
            <a:r>
              <a:rPr lang="en-US" sz="4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4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gìn</a:t>
            </a:r>
            <a:r>
              <a:rPr lang="en-US" sz="4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giữ</a:t>
            </a:r>
            <a:r>
              <a:rPr lang="en-US" sz="4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4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4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sáng</a:t>
            </a:r>
            <a:r>
              <a:rPr lang="en-US" sz="4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4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ngôn</a:t>
            </a:r>
            <a:r>
              <a:rPr lang="en-US" sz="4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ngữ</a:t>
            </a:r>
            <a:r>
              <a:rPr lang="en-US" sz="4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dân</a:t>
            </a:r>
            <a:r>
              <a:rPr lang="en-US" sz="4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tộc</a:t>
            </a:r>
            <a:r>
              <a:rPr lang="en-US" sz="4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kumimoji="0" lang="en-US" sz="4000" i="0" u="none" strike="noStrike" kern="1200" cap="none" spc="0" normalizeH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7D626AAB-8893-6659-4421-133540B460B3}"/>
              </a:ext>
            </a:extLst>
          </p:cNvPr>
          <p:cNvSpPr txBox="1">
            <a:spLocks/>
          </p:cNvSpPr>
          <p:nvPr/>
        </p:nvSpPr>
        <p:spPr>
          <a:xfrm>
            <a:off x="2971800" y="5928937"/>
            <a:ext cx="14853920" cy="1271963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R="0" lvl="0" algn="just" defTabSz="914400" rtl="0" eaLnBrk="1" fontAlgn="auto" latinLnBrk="0" hangingPunct="1">
              <a:lnSpc>
                <a:spcPct val="150000"/>
              </a:lnSpc>
              <a:spcBef>
                <a:spcPct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kumimoji="0" lang="en-US" sz="40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0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kumimoji="0" lang="en-US" sz="400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40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Phản</a:t>
            </a:r>
            <a:r>
              <a:rPr lang="en-US" sz="4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ánh</a:t>
            </a:r>
            <a:r>
              <a:rPr lang="en-US" sz="4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biệt</a:t>
            </a:r>
            <a:r>
              <a:rPr lang="en-US" sz="4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ngữ</a:t>
            </a:r>
            <a:r>
              <a:rPr lang="en-US" sz="4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4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sz="4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xã</a:t>
            </a:r>
            <a:r>
              <a:rPr lang="en-US" sz="4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hội</a:t>
            </a:r>
            <a:r>
              <a:rPr lang="en-US" sz="4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</a:t>
            </a:r>
            <a:r>
              <a:rPr lang="en-US" sz="4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4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4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thuộc</a:t>
            </a:r>
            <a:r>
              <a:rPr lang="en-US" sz="4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endParaRPr kumimoji="0" lang="en-US" sz="4000" i="0" u="none" strike="noStrike" kern="1200" cap="none" spc="0" normalizeH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8774944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3"/>
          <p:cNvGrpSpPr/>
          <p:nvPr/>
        </p:nvGrpSpPr>
        <p:grpSpPr>
          <a:xfrm rot="-155286">
            <a:off x="1441013" y="1551968"/>
            <a:ext cx="11823403" cy="7840918"/>
            <a:chOff x="0" y="0"/>
            <a:chExt cx="3021024" cy="2003451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3021025" cy="2003451"/>
            </a:xfrm>
            <a:custGeom>
              <a:avLst/>
              <a:gdLst/>
              <a:ahLst/>
              <a:cxnLst/>
              <a:rect l="l" t="t" r="r" b="b"/>
              <a:pathLst>
                <a:path w="3021025" h="2003451">
                  <a:moveTo>
                    <a:pt x="0" y="0"/>
                  </a:moveTo>
                  <a:lnTo>
                    <a:pt x="3021025" y="0"/>
                  </a:lnTo>
                  <a:lnTo>
                    <a:pt x="3021025" y="2003451"/>
                  </a:lnTo>
                  <a:lnTo>
                    <a:pt x="0" y="2003451"/>
                  </a:lnTo>
                  <a:close/>
                </a:path>
              </a:pathLst>
            </a:custGeom>
            <a:solidFill>
              <a:srgbClr val="DFD9D5"/>
            </a:solidFill>
          </p:spPr>
        </p:sp>
        <p:sp>
          <p:nvSpPr>
            <p:cNvPr id="5" name="TextBox 5"/>
            <p:cNvSpPr txBox="1"/>
            <p:nvPr/>
          </p:nvSpPr>
          <p:spPr>
            <a:xfrm>
              <a:off x="0" y="-85725"/>
              <a:ext cx="812800" cy="8985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2659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6" name="Group 6"/>
          <p:cNvGrpSpPr/>
          <p:nvPr/>
        </p:nvGrpSpPr>
        <p:grpSpPr>
          <a:xfrm rot="-50351">
            <a:off x="1123585" y="1080270"/>
            <a:ext cx="11823403" cy="7840918"/>
            <a:chOff x="0" y="0"/>
            <a:chExt cx="3021024" cy="2003451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3021025" cy="2003451"/>
            </a:xfrm>
            <a:custGeom>
              <a:avLst/>
              <a:gdLst/>
              <a:ahLst/>
              <a:cxnLst/>
              <a:rect l="l" t="t" r="r" b="b"/>
              <a:pathLst>
                <a:path w="3021025" h="2003451">
                  <a:moveTo>
                    <a:pt x="0" y="0"/>
                  </a:moveTo>
                  <a:lnTo>
                    <a:pt x="3021025" y="0"/>
                  </a:lnTo>
                  <a:lnTo>
                    <a:pt x="3021025" y="2003451"/>
                  </a:lnTo>
                  <a:lnTo>
                    <a:pt x="0" y="2003451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8" name="TextBox 8"/>
            <p:cNvSpPr txBox="1"/>
            <p:nvPr/>
          </p:nvSpPr>
          <p:spPr>
            <a:xfrm>
              <a:off x="0" y="-85725"/>
              <a:ext cx="812800" cy="8985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2659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9" name="Freeform 9"/>
          <p:cNvSpPr/>
          <p:nvPr/>
        </p:nvSpPr>
        <p:spPr>
          <a:xfrm rot="1463717" flipH="1">
            <a:off x="6926745" y="440503"/>
            <a:ext cx="851939" cy="1333759"/>
          </a:xfrm>
          <a:custGeom>
            <a:avLst/>
            <a:gdLst/>
            <a:ahLst/>
            <a:cxnLst/>
            <a:rect l="l" t="t" r="r" b="b"/>
            <a:pathLst>
              <a:path w="851939" h="1333759">
                <a:moveTo>
                  <a:pt x="851939" y="0"/>
                </a:moveTo>
                <a:lnTo>
                  <a:pt x="0" y="0"/>
                </a:lnTo>
                <a:lnTo>
                  <a:pt x="0" y="1333759"/>
                </a:lnTo>
                <a:lnTo>
                  <a:pt x="851939" y="1333759"/>
                </a:lnTo>
                <a:lnTo>
                  <a:pt x="851939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10" name="Freeform 10"/>
          <p:cNvSpPr/>
          <p:nvPr/>
        </p:nvSpPr>
        <p:spPr>
          <a:xfrm rot="60812">
            <a:off x="12359752" y="2754577"/>
            <a:ext cx="6382175" cy="7852788"/>
          </a:xfrm>
          <a:custGeom>
            <a:avLst/>
            <a:gdLst/>
            <a:ahLst/>
            <a:cxnLst/>
            <a:rect l="l" t="t" r="r" b="b"/>
            <a:pathLst>
              <a:path w="6382175" h="7852788">
                <a:moveTo>
                  <a:pt x="0" y="0"/>
                </a:moveTo>
                <a:lnTo>
                  <a:pt x="6382175" y="0"/>
                </a:lnTo>
                <a:lnTo>
                  <a:pt x="6382175" y="7852788"/>
                </a:lnTo>
                <a:lnTo>
                  <a:pt x="0" y="7852788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11" name="Freeform 11"/>
          <p:cNvSpPr/>
          <p:nvPr/>
        </p:nvSpPr>
        <p:spPr>
          <a:xfrm rot="1110281">
            <a:off x="16984297" y="653036"/>
            <a:ext cx="1826584" cy="1271967"/>
          </a:xfrm>
          <a:custGeom>
            <a:avLst/>
            <a:gdLst/>
            <a:ahLst/>
            <a:cxnLst/>
            <a:rect l="l" t="t" r="r" b="b"/>
            <a:pathLst>
              <a:path w="1826584" h="1271967">
                <a:moveTo>
                  <a:pt x="0" y="0"/>
                </a:moveTo>
                <a:lnTo>
                  <a:pt x="1826584" y="0"/>
                </a:lnTo>
                <a:lnTo>
                  <a:pt x="1826584" y="1271967"/>
                </a:lnTo>
                <a:lnTo>
                  <a:pt x="0" y="1271967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6C9063D3-6106-A57D-5E39-4E139075C7B9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98946" y="3667193"/>
            <a:ext cx="13107536" cy="37005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59276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116</TotalTime>
  <Words>1286</Words>
  <Application>Microsoft Office PowerPoint</Application>
  <PresentationFormat>Custom</PresentationFormat>
  <Paragraphs>130</Paragraphs>
  <Slides>16</Slides>
  <Notes>16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2" baseType="lpstr">
      <vt:lpstr>#9Slide05 Rukola</vt:lpstr>
      <vt:lpstr>Times New Roman</vt:lpstr>
      <vt:lpstr>#9Slide05 FS Blonde Script</vt:lpstr>
      <vt:lpstr>Calibri</vt:lpstr>
      <vt:lpstr>Arial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Giải nghĩa từ địa phương</vt:lpstr>
      <vt:lpstr>Bài 3</vt:lpstr>
      <vt:lpstr>PowerPoint Presentation</vt:lpstr>
      <vt:lpstr>Đoạn văn tham khảo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Brown Playful Scrapbook Digital Marketing Presentation</dc:title>
  <dc:creator>admin</dc:creator>
  <cp:lastModifiedBy>admin</cp:lastModifiedBy>
  <cp:revision>11</cp:revision>
  <dcterms:created xsi:type="dcterms:W3CDTF">2006-08-16T00:00:00Z</dcterms:created>
  <dcterms:modified xsi:type="dcterms:W3CDTF">2025-01-20T11:51:46Z</dcterms:modified>
  <dc:identifier>DAF2FScvSLE</dc:identifier>
</cp:coreProperties>
</file>