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326" r:id="rId3"/>
    <p:sldId id="256" r:id="rId4"/>
    <p:sldId id="257" r:id="rId5"/>
    <p:sldId id="308" r:id="rId6"/>
    <p:sldId id="309" r:id="rId7"/>
    <p:sldId id="313" r:id="rId8"/>
    <p:sldId id="311" r:id="rId9"/>
    <p:sldId id="310" r:id="rId10"/>
    <p:sldId id="312" r:id="rId11"/>
    <p:sldId id="315" r:id="rId12"/>
    <p:sldId id="316" r:id="rId13"/>
    <p:sldId id="321" r:id="rId14"/>
    <p:sldId id="318" r:id="rId15"/>
    <p:sldId id="319" r:id="rId16"/>
    <p:sldId id="320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4642"/>
    <a:srgbClr val="B5853D"/>
    <a:srgbClr val="F8C7A5"/>
    <a:srgbClr val="F0886C"/>
    <a:srgbClr val="8B5F31"/>
    <a:srgbClr val="7A573E"/>
    <a:srgbClr val="E2B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0A08-5FAB-46A1-8917-CC04C822CF8A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EBE8-AD40-4DC1-B8C5-4450813FB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8EBE8-AD40-4DC1-B8C5-4450813FBA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3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75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7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02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252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8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8EBE8-AD40-4DC1-B8C5-4450813FBA0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4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3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EBE8-AD40-4DC1-B8C5-4450813FBA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2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1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1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88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67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2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00" y="540918"/>
            <a:ext cx="10160000" cy="5776164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5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4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6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19"/>
            <a:ext cx="6096000" cy="57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3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67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2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3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0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9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3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7500" y="349250"/>
            <a:ext cx="1155700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rcRect l="21709" t="28104"/>
          <a:stretch>
            <a:fillRect/>
          </a:stretch>
        </p:blipFill>
        <p:spPr>
          <a:xfrm rot="21135172">
            <a:off x="-148158" y="-201943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/>
          <a:srcRect r="24130" b="22282"/>
          <a:stretch>
            <a:fillRect/>
          </a:stretch>
        </p:blipFill>
        <p:spPr>
          <a:xfrm>
            <a:off x="9258300" y="4688351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0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59" r:id="rId11"/>
    <p:sldLayoutId id="21474836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561da485-97a0-4369-b821-32c0231f6c70"/>
          <p:cNvGrpSpPr>
            <a:grpSpLocks noChangeAspect="1"/>
          </p:cNvGrpSpPr>
          <p:nvPr/>
        </p:nvGrpSpPr>
        <p:grpSpPr>
          <a:xfrm>
            <a:off x="1561549" y="1132377"/>
            <a:ext cx="9506785" cy="4381319"/>
            <a:chOff x="1149249" y="1738942"/>
            <a:chExt cx="7380705" cy="2035504"/>
          </a:xfrm>
        </p:grpSpPr>
        <p:sp>
          <p:nvSpPr>
            <p:cNvPr id="7" name="任意多边形: 形状 3"/>
            <p:cNvSpPr/>
            <p:nvPr/>
          </p:nvSpPr>
          <p:spPr>
            <a:xfrm>
              <a:off x="1389380" y="1969448"/>
              <a:ext cx="7140574" cy="1574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椭圆 7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椭圆 8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任意多边形: 形状 23"/>
            <p:cNvSpPr/>
            <p:nvPr/>
          </p:nvSpPr>
          <p:spPr>
            <a:xfrm>
              <a:off x="3084264" y="3412755"/>
              <a:ext cx="238444" cy="241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任意多边形: 形状 24"/>
            <p:cNvSpPr/>
            <p:nvPr/>
          </p:nvSpPr>
          <p:spPr>
            <a:xfrm>
              <a:off x="1276983" y="2822252"/>
              <a:ext cx="209568" cy="3058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任意多边形: 形状 25"/>
            <p:cNvSpPr/>
            <p:nvPr/>
          </p:nvSpPr>
          <p:spPr>
            <a:xfrm>
              <a:off x="3094999" y="1828958"/>
              <a:ext cx="212954" cy="211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任意多边形: 形状 26"/>
            <p:cNvSpPr/>
            <p:nvPr/>
          </p:nvSpPr>
          <p:spPr>
            <a:xfrm>
              <a:off x="5162450" y="3407728"/>
              <a:ext cx="304707" cy="231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任意多边形: 形状 27"/>
            <p:cNvSpPr/>
            <p:nvPr/>
          </p:nvSpPr>
          <p:spPr>
            <a:xfrm>
              <a:off x="7333603" y="3404287"/>
              <a:ext cx="208927" cy="2507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椭圆 28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椭圆 29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任意多边形: 形状 30"/>
            <p:cNvSpPr/>
            <p:nvPr/>
          </p:nvSpPr>
          <p:spPr>
            <a:xfrm>
              <a:off x="5187323" y="1838488"/>
              <a:ext cx="244136" cy="24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任意多边形: 形状 31"/>
            <p:cNvSpPr/>
            <p:nvPr/>
          </p:nvSpPr>
          <p:spPr>
            <a:xfrm>
              <a:off x="7317632" y="1850390"/>
              <a:ext cx="224357" cy="2257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78272" y="2211310"/>
            <a:ext cx="7679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địa phương nơi em đang sinh sống có xảy ra tình trạng ô nhiễm môi trường ở đâu không? Nêu hiện trạng cụ thể? Em đã đề ra các giải pháp khắc phục tình trạng ô nhiễm đó và góp ý cho chính quyền, người dân khu vực chưa?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334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45927" y="2189019"/>
            <a:ext cx="13855" cy="3131127"/>
          </a:xfrm>
          <a:prstGeom prst="line">
            <a:avLst/>
          </a:prstGeom>
          <a:ln w="38100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5746" y="2043295"/>
            <a:ext cx="6137564" cy="356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399" y="2189019"/>
            <a:ext cx="3657599" cy="243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III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87381" y="1671809"/>
            <a:ext cx="5774338" cy="1107996"/>
            <a:chOff x="1733740" y="628196"/>
            <a:chExt cx="3672148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36721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SAU KHI NÓI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5464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书体坊安景臣钢笔行书" panose="02010601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9319"/>
              </p:ext>
            </p:extLst>
          </p:nvPr>
        </p:nvGraphicFramePr>
        <p:xfrm>
          <a:off x="581891" y="2119745"/>
          <a:ext cx="10881591" cy="4193177"/>
        </p:xfrm>
        <a:graphic>
          <a:graphicData uri="http://schemas.openxmlformats.org/drawingml/2006/table">
            <a:tbl>
              <a:tblPr firstRow="1" firstCol="1" bandRow="1"/>
              <a:tblGrid>
                <a:gridCol w="5207263">
                  <a:extLst>
                    <a:ext uri="{9D8B030D-6E8A-4147-A177-3AD203B41FA5}">
                      <a16:colId xmlns="" xmlns:a16="http://schemas.microsoft.com/office/drawing/2014/main" val="1861628189"/>
                    </a:ext>
                  </a:extLst>
                </a:gridCol>
                <a:gridCol w="5674328">
                  <a:extLst>
                    <a:ext uri="{9D8B030D-6E8A-4147-A177-3AD203B41FA5}">
                      <a16:colId xmlns="" xmlns:a16="http://schemas.microsoft.com/office/drawing/2014/main" val="284117080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759589"/>
                  </a:ext>
                </a:extLst>
              </a:tr>
              <a:tr h="3424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tòi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8" marR="62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02489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1891" y="1537467"/>
            <a:ext cx="595066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HÀNH 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561da485-97a0-4369-b821-32c0231f6c70"/>
          <p:cNvGrpSpPr>
            <a:grpSpLocks noChangeAspect="1"/>
          </p:cNvGrpSpPr>
          <p:nvPr/>
        </p:nvGrpSpPr>
        <p:grpSpPr>
          <a:xfrm>
            <a:off x="1711675" y="1978539"/>
            <a:ext cx="8895135" cy="2912116"/>
            <a:chOff x="1149249" y="1738942"/>
            <a:chExt cx="7380705" cy="2035504"/>
          </a:xfrm>
        </p:grpSpPr>
        <p:sp>
          <p:nvSpPr>
            <p:cNvPr id="7" name="任意多边形: 形状 3"/>
            <p:cNvSpPr/>
            <p:nvPr/>
          </p:nvSpPr>
          <p:spPr>
            <a:xfrm>
              <a:off x="1389380" y="1969448"/>
              <a:ext cx="7140574" cy="1574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167" y="120000"/>
                  </a:moveTo>
                  <a:lnTo>
                    <a:pt x="105350" y="120000"/>
                  </a:lnTo>
                  <a:lnTo>
                    <a:pt x="105350" y="120000"/>
                  </a:lnTo>
                  <a:cubicBezTo>
                    <a:pt x="105603" y="120000"/>
                    <a:pt x="105843" y="119933"/>
                    <a:pt x="106097" y="119933"/>
                  </a:cubicBezTo>
                  <a:lnTo>
                    <a:pt x="106844" y="119733"/>
                  </a:lnTo>
                  <a:lnTo>
                    <a:pt x="107578" y="119334"/>
                  </a:lnTo>
                  <a:cubicBezTo>
                    <a:pt x="107818" y="119134"/>
                    <a:pt x="108058" y="119001"/>
                    <a:pt x="108298" y="118801"/>
                  </a:cubicBezTo>
                  <a:cubicBezTo>
                    <a:pt x="108539" y="118601"/>
                    <a:pt x="108765" y="118335"/>
                    <a:pt x="109006" y="118135"/>
                  </a:cubicBezTo>
                  <a:lnTo>
                    <a:pt x="109699" y="117336"/>
                  </a:lnTo>
                  <a:cubicBezTo>
                    <a:pt x="109926" y="117003"/>
                    <a:pt x="110166" y="116736"/>
                    <a:pt x="110393" y="116403"/>
                  </a:cubicBezTo>
                  <a:cubicBezTo>
                    <a:pt x="110607" y="116004"/>
                    <a:pt x="110833" y="115671"/>
                    <a:pt x="111047" y="115271"/>
                  </a:cubicBezTo>
                  <a:lnTo>
                    <a:pt x="111701" y="114073"/>
                  </a:lnTo>
                  <a:cubicBezTo>
                    <a:pt x="111914" y="113607"/>
                    <a:pt x="112114" y="113207"/>
                    <a:pt x="112328" y="112741"/>
                  </a:cubicBezTo>
                  <a:cubicBezTo>
                    <a:pt x="112528" y="112275"/>
                    <a:pt x="112741" y="111809"/>
                    <a:pt x="112941" y="111342"/>
                  </a:cubicBezTo>
                  <a:lnTo>
                    <a:pt x="113542" y="109744"/>
                  </a:lnTo>
                  <a:cubicBezTo>
                    <a:pt x="113742" y="109211"/>
                    <a:pt x="113929" y="108612"/>
                    <a:pt x="114129" y="108079"/>
                  </a:cubicBezTo>
                  <a:cubicBezTo>
                    <a:pt x="114302" y="107480"/>
                    <a:pt x="114489" y="106881"/>
                    <a:pt x="114663" y="106281"/>
                  </a:cubicBezTo>
                  <a:cubicBezTo>
                    <a:pt x="114849" y="105682"/>
                    <a:pt x="115023" y="105083"/>
                    <a:pt x="115210" y="104483"/>
                  </a:cubicBezTo>
                  <a:lnTo>
                    <a:pt x="115703" y="102419"/>
                  </a:lnTo>
                  <a:lnTo>
                    <a:pt x="116197" y="100355"/>
                  </a:lnTo>
                  <a:lnTo>
                    <a:pt x="116664" y="98224"/>
                  </a:lnTo>
                  <a:lnTo>
                    <a:pt x="117091" y="95893"/>
                  </a:lnTo>
                  <a:cubicBezTo>
                    <a:pt x="117224" y="95094"/>
                    <a:pt x="117371" y="94361"/>
                    <a:pt x="117505" y="93562"/>
                  </a:cubicBezTo>
                  <a:cubicBezTo>
                    <a:pt x="117625" y="92763"/>
                    <a:pt x="117758" y="91897"/>
                    <a:pt x="117878" y="91098"/>
                  </a:cubicBezTo>
                  <a:cubicBezTo>
                    <a:pt x="117998" y="90299"/>
                    <a:pt x="118105" y="89433"/>
                    <a:pt x="118225" y="88634"/>
                  </a:cubicBezTo>
                  <a:cubicBezTo>
                    <a:pt x="118332" y="87769"/>
                    <a:pt x="118452" y="86836"/>
                    <a:pt x="118559" y="85971"/>
                  </a:cubicBezTo>
                  <a:lnTo>
                    <a:pt x="118839" y="83374"/>
                  </a:lnTo>
                  <a:cubicBezTo>
                    <a:pt x="118932" y="82441"/>
                    <a:pt x="119012" y="81509"/>
                    <a:pt x="119106" y="80577"/>
                  </a:cubicBezTo>
                  <a:cubicBezTo>
                    <a:pt x="119186" y="79711"/>
                    <a:pt x="119266" y="78779"/>
                    <a:pt x="119346" y="77913"/>
                  </a:cubicBezTo>
                  <a:cubicBezTo>
                    <a:pt x="119412" y="76914"/>
                    <a:pt x="119466" y="75982"/>
                    <a:pt x="119533" y="74983"/>
                  </a:cubicBezTo>
                  <a:cubicBezTo>
                    <a:pt x="119586" y="74051"/>
                    <a:pt x="119653" y="73052"/>
                    <a:pt x="119706" y="72119"/>
                  </a:cubicBezTo>
                  <a:cubicBezTo>
                    <a:pt x="119746" y="71120"/>
                    <a:pt x="119799" y="70122"/>
                    <a:pt x="119839" y="69123"/>
                  </a:cubicBezTo>
                  <a:cubicBezTo>
                    <a:pt x="119866" y="68124"/>
                    <a:pt x="119906" y="67125"/>
                    <a:pt x="119933" y="66126"/>
                  </a:cubicBezTo>
                  <a:cubicBezTo>
                    <a:pt x="119946" y="65127"/>
                    <a:pt x="119973" y="64062"/>
                    <a:pt x="119986" y="63063"/>
                  </a:cubicBezTo>
                  <a:cubicBezTo>
                    <a:pt x="119986" y="62064"/>
                    <a:pt x="120000" y="60998"/>
                    <a:pt x="120000" y="60000"/>
                  </a:cubicBezTo>
                  <a:lnTo>
                    <a:pt x="120000" y="60000"/>
                  </a:lnTo>
                  <a:cubicBezTo>
                    <a:pt x="120000" y="59001"/>
                    <a:pt x="119986" y="57935"/>
                    <a:pt x="119986" y="56936"/>
                  </a:cubicBezTo>
                  <a:cubicBezTo>
                    <a:pt x="119973" y="55937"/>
                    <a:pt x="119946" y="54872"/>
                    <a:pt x="119933" y="53873"/>
                  </a:cubicBezTo>
                  <a:cubicBezTo>
                    <a:pt x="119906" y="52874"/>
                    <a:pt x="119866" y="51875"/>
                    <a:pt x="119839" y="50876"/>
                  </a:cubicBezTo>
                  <a:cubicBezTo>
                    <a:pt x="119799" y="49877"/>
                    <a:pt x="119746" y="48879"/>
                    <a:pt x="119706" y="47880"/>
                  </a:cubicBezTo>
                  <a:cubicBezTo>
                    <a:pt x="119653" y="46947"/>
                    <a:pt x="119586" y="45948"/>
                    <a:pt x="119533" y="45016"/>
                  </a:cubicBezTo>
                  <a:cubicBezTo>
                    <a:pt x="119466" y="44017"/>
                    <a:pt x="119412" y="43085"/>
                    <a:pt x="119346" y="42086"/>
                  </a:cubicBezTo>
                  <a:cubicBezTo>
                    <a:pt x="119266" y="41220"/>
                    <a:pt x="119186" y="40288"/>
                    <a:pt x="119106" y="39422"/>
                  </a:cubicBezTo>
                  <a:cubicBezTo>
                    <a:pt x="119012" y="38490"/>
                    <a:pt x="118932" y="37558"/>
                    <a:pt x="118839" y="36625"/>
                  </a:cubicBezTo>
                  <a:lnTo>
                    <a:pt x="118559" y="34028"/>
                  </a:lnTo>
                  <a:cubicBezTo>
                    <a:pt x="118452" y="33163"/>
                    <a:pt x="118332" y="32230"/>
                    <a:pt x="118225" y="31365"/>
                  </a:cubicBezTo>
                  <a:cubicBezTo>
                    <a:pt x="118105" y="30566"/>
                    <a:pt x="117998" y="29700"/>
                    <a:pt x="117878" y="28901"/>
                  </a:cubicBezTo>
                  <a:cubicBezTo>
                    <a:pt x="117758" y="28102"/>
                    <a:pt x="117625" y="27236"/>
                    <a:pt x="117505" y="26437"/>
                  </a:cubicBezTo>
                  <a:cubicBezTo>
                    <a:pt x="117371" y="25638"/>
                    <a:pt x="117224" y="24905"/>
                    <a:pt x="117091" y="24106"/>
                  </a:cubicBezTo>
                  <a:lnTo>
                    <a:pt x="116664" y="21775"/>
                  </a:lnTo>
                  <a:lnTo>
                    <a:pt x="116197" y="19644"/>
                  </a:lnTo>
                  <a:lnTo>
                    <a:pt x="115703" y="17580"/>
                  </a:lnTo>
                  <a:lnTo>
                    <a:pt x="115210" y="15516"/>
                  </a:lnTo>
                  <a:cubicBezTo>
                    <a:pt x="115023" y="14916"/>
                    <a:pt x="114849" y="14317"/>
                    <a:pt x="114663" y="13718"/>
                  </a:cubicBezTo>
                  <a:cubicBezTo>
                    <a:pt x="114489" y="13118"/>
                    <a:pt x="114302" y="12519"/>
                    <a:pt x="114129" y="11920"/>
                  </a:cubicBezTo>
                  <a:cubicBezTo>
                    <a:pt x="113929" y="11387"/>
                    <a:pt x="113742" y="10788"/>
                    <a:pt x="113542" y="10255"/>
                  </a:cubicBezTo>
                  <a:lnTo>
                    <a:pt x="112941" y="8657"/>
                  </a:lnTo>
                  <a:cubicBezTo>
                    <a:pt x="112741" y="8190"/>
                    <a:pt x="112528" y="7724"/>
                    <a:pt x="112328" y="7258"/>
                  </a:cubicBezTo>
                  <a:cubicBezTo>
                    <a:pt x="112114" y="6792"/>
                    <a:pt x="111914" y="6392"/>
                    <a:pt x="111701" y="5926"/>
                  </a:cubicBezTo>
                  <a:lnTo>
                    <a:pt x="111047" y="4728"/>
                  </a:lnTo>
                  <a:cubicBezTo>
                    <a:pt x="110833" y="4328"/>
                    <a:pt x="110607" y="3995"/>
                    <a:pt x="110393" y="3596"/>
                  </a:cubicBezTo>
                  <a:cubicBezTo>
                    <a:pt x="110166" y="3263"/>
                    <a:pt x="109926" y="2996"/>
                    <a:pt x="109699" y="2663"/>
                  </a:cubicBezTo>
                  <a:lnTo>
                    <a:pt x="109006" y="1864"/>
                  </a:lnTo>
                  <a:cubicBezTo>
                    <a:pt x="108765" y="1664"/>
                    <a:pt x="108539" y="1398"/>
                    <a:pt x="108298" y="1198"/>
                  </a:cubicBezTo>
                  <a:cubicBezTo>
                    <a:pt x="108058" y="998"/>
                    <a:pt x="107818" y="865"/>
                    <a:pt x="107578" y="665"/>
                  </a:cubicBezTo>
                  <a:lnTo>
                    <a:pt x="106844" y="266"/>
                  </a:lnTo>
                  <a:lnTo>
                    <a:pt x="106097" y="66"/>
                  </a:lnTo>
                  <a:cubicBezTo>
                    <a:pt x="105843" y="66"/>
                    <a:pt x="105603" y="0"/>
                    <a:pt x="105350" y="0"/>
                  </a:cubicBezTo>
                  <a:lnTo>
                    <a:pt x="14649" y="0"/>
                  </a:lnTo>
                  <a:lnTo>
                    <a:pt x="14649" y="0"/>
                  </a:lnTo>
                  <a:cubicBezTo>
                    <a:pt x="14396" y="0"/>
                    <a:pt x="14156" y="66"/>
                    <a:pt x="13902" y="66"/>
                  </a:cubicBezTo>
                  <a:lnTo>
                    <a:pt x="13155" y="266"/>
                  </a:lnTo>
                  <a:lnTo>
                    <a:pt x="12421" y="665"/>
                  </a:lnTo>
                  <a:cubicBezTo>
                    <a:pt x="12181" y="865"/>
                    <a:pt x="11941" y="998"/>
                    <a:pt x="11701" y="1198"/>
                  </a:cubicBezTo>
                  <a:cubicBezTo>
                    <a:pt x="11460" y="1398"/>
                    <a:pt x="11234" y="1664"/>
                    <a:pt x="10993" y="1864"/>
                  </a:cubicBezTo>
                  <a:lnTo>
                    <a:pt x="10300" y="2663"/>
                  </a:lnTo>
                  <a:cubicBezTo>
                    <a:pt x="10073" y="2996"/>
                    <a:pt x="9833" y="3263"/>
                    <a:pt x="9606" y="3596"/>
                  </a:cubicBezTo>
                  <a:cubicBezTo>
                    <a:pt x="9392" y="3995"/>
                    <a:pt x="9166" y="4328"/>
                    <a:pt x="8952" y="4728"/>
                  </a:cubicBezTo>
                  <a:lnTo>
                    <a:pt x="8298" y="5926"/>
                  </a:lnTo>
                  <a:cubicBezTo>
                    <a:pt x="8085" y="6392"/>
                    <a:pt x="7885" y="6792"/>
                    <a:pt x="7671" y="7258"/>
                  </a:cubicBezTo>
                  <a:cubicBezTo>
                    <a:pt x="7471" y="7724"/>
                    <a:pt x="7258" y="8190"/>
                    <a:pt x="7058" y="8657"/>
                  </a:cubicBezTo>
                  <a:lnTo>
                    <a:pt x="6457" y="10255"/>
                  </a:lnTo>
                  <a:cubicBezTo>
                    <a:pt x="6257" y="10788"/>
                    <a:pt x="6070" y="11387"/>
                    <a:pt x="5870" y="11920"/>
                  </a:cubicBezTo>
                  <a:cubicBezTo>
                    <a:pt x="5697" y="12519"/>
                    <a:pt x="5510" y="13118"/>
                    <a:pt x="5336" y="13718"/>
                  </a:cubicBezTo>
                  <a:cubicBezTo>
                    <a:pt x="5150" y="14317"/>
                    <a:pt x="4976" y="14916"/>
                    <a:pt x="4789" y="15516"/>
                  </a:cubicBezTo>
                  <a:lnTo>
                    <a:pt x="4296" y="17580"/>
                  </a:lnTo>
                  <a:lnTo>
                    <a:pt x="3802" y="19644"/>
                  </a:lnTo>
                  <a:lnTo>
                    <a:pt x="3335" y="21775"/>
                  </a:lnTo>
                  <a:lnTo>
                    <a:pt x="2908" y="24106"/>
                  </a:lnTo>
                  <a:cubicBezTo>
                    <a:pt x="2775" y="24905"/>
                    <a:pt x="2628" y="25638"/>
                    <a:pt x="2494" y="26437"/>
                  </a:cubicBezTo>
                  <a:cubicBezTo>
                    <a:pt x="2374" y="27236"/>
                    <a:pt x="2241" y="28102"/>
                    <a:pt x="2121" y="28901"/>
                  </a:cubicBezTo>
                  <a:cubicBezTo>
                    <a:pt x="2001" y="29700"/>
                    <a:pt x="1894" y="30566"/>
                    <a:pt x="1774" y="31365"/>
                  </a:cubicBezTo>
                  <a:cubicBezTo>
                    <a:pt x="1667" y="32230"/>
                    <a:pt x="1547" y="33163"/>
                    <a:pt x="1440" y="34028"/>
                  </a:cubicBezTo>
                  <a:lnTo>
                    <a:pt x="1160" y="36625"/>
                  </a:lnTo>
                  <a:cubicBezTo>
                    <a:pt x="1067" y="37558"/>
                    <a:pt x="987" y="38490"/>
                    <a:pt x="893" y="39422"/>
                  </a:cubicBezTo>
                  <a:cubicBezTo>
                    <a:pt x="813" y="40288"/>
                    <a:pt x="733" y="41220"/>
                    <a:pt x="653" y="42086"/>
                  </a:cubicBezTo>
                  <a:cubicBezTo>
                    <a:pt x="587" y="43085"/>
                    <a:pt x="533" y="44017"/>
                    <a:pt x="466" y="45016"/>
                  </a:cubicBezTo>
                  <a:cubicBezTo>
                    <a:pt x="413" y="45948"/>
                    <a:pt x="346" y="46947"/>
                    <a:pt x="293" y="47880"/>
                  </a:cubicBezTo>
                  <a:cubicBezTo>
                    <a:pt x="253" y="48879"/>
                    <a:pt x="200" y="49877"/>
                    <a:pt x="160" y="50876"/>
                  </a:cubicBezTo>
                  <a:cubicBezTo>
                    <a:pt x="133" y="51875"/>
                    <a:pt x="93" y="52874"/>
                    <a:pt x="66" y="53873"/>
                  </a:cubicBezTo>
                  <a:cubicBezTo>
                    <a:pt x="53" y="54872"/>
                    <a:pt x="26" y="55937"/>
                    <a:pt x="13" y="56936"/>
                  </a:cubicBezTo>
                  <a:cubicBezTo>
                    <a:pt x="13" y="57935"/>
                    <a:pt x="0" y="59001"/>
                    <a:pt x="0" y="6000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2973717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5087582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7201446" y="3317246"/>
              <a:ext cx="457200" cy="45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椭圆 7"/>
            <p:cNvSpPr/>
            <p:nvPr/>
          </p:nvSpPr>
          <p:spPr>
            <a:xfrm>
              <a:off x="2973717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8"/>
            <p:cNvSpPr/>
            <p:nvPr/>
          </p:nvSpPr>
          <p:spPr>
            <a:xfrm>
              <a:off x="1149249" y="2728851"/>
              <a:ext cx="470321" cy="4703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任意多边形: 形状 23"/>
            <p:cNvSpPr/>
            <p:nvPr/>
          </p:nvSpPr>
          <p:spPr>
            <a:xfrm>
              <a:off x="3084264" y="3412755"/>
              <a:ext cx="238444" cy="241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140" y="108854"/>
                  </a:moveTo>
                  <a:lnTo>
                    <a:pt x="17943" y="108854"/>
                  </a:lnTo>
                  <a:lnTo>
                    <a:pt x="17943" y="108854"/>
                  </a:lnTo>
                  <a:lnTo>
                    <a:pt x="15327" y="108854"/>
                  </a:lnTo>
                  <a:lnTo>
                    <a:pt x="12710" y="108482"/>
                  </a:lnTo>
                  <a:lnTo>
                    <a:pt x="10467" y="107739"/>
                  </a:lnTo>
                  <a:lnTo>
                    <a:pt x="8598" y="106996"/>
                  </a:lnTo>
                  <a:lnTo>
                    <a:pt x="6728" y="105882"/>
                  </a:lnTo>
                  <a:lnTo>
                    <a:pt x="4859" y="104396"/>
                  </a:lnTo>
                  <a:lnTo>
                    <a:pt x="3364" y="102910"/>
                  </a:lnTo>
                  <a:lnTo>
                    <a:pt x="2242" y="101052"/>
                  </a:lnTo>
                  <a:lnTo>
                    <a:pt x="2242" y="101052"/>
                  </a:lnTo>
                  <a:lnTo>
                    <a:pt x="1121" y="98823"/>
                  </a:lnTo>
                  <a:lnTo>
                    <a:pt x="373" y="96594"/>
                  </a:lnTo>
                  <a:lnTo>
                    <a:pt x="0" y="94365"/>
                  </a:lnTo>
                  <a:lnTo>
                    <a:pt x="0" y="92136"/>
                  </a:lnTo>
                  <a:lnTo>
                    <a:pt x="373" y="89164"/>
                  </a:lnTo>
                  <a:lnTo>
                    <a:pt x="1121" y="86934"/>
                  </a:lnTo>
                  <a:lnTo>
                    <a:pt x="1869" y="84334"/>
                  </a:lnTo>
                  <a:lnTo>
                    <a:pt x="3364" y="81733"/>
                  </a:lnTo>
                  <a:lnTo>
                    <a:pt x="23551" y="45696"/>
                  </a:lnTo>
                  <a:lnTo>
                    <a:pt x="9345" y="48668"/>
                  </a:lnTo>
                  <a:lnTo>
                    <a:pt x="9345" y="48668"/>
                  </a:lnTo>
                  <a:lnTo>
                    <a:pt x="8224" y="48668"/>
                  </a:lnTo>
                  <a:lnTo>
                    <a:pt x="7850" y="48297"/>
                  </a:lnTo>
                  <a:lnTo>
                    <a:pt x="7102" y="47925"/>
                  </a:lnTo>
                  <a:lnTo>
                    <a:pt x="7102" y="47182"/>
                  </a:lnTo>
                  <a:lnTo>
                    <a:pt x="7102" y="47182"/>
                  </a:lnTo>
                  <a:lnTo>
                    <a:pt x="7102" y="46439"/>
                  </a:lnTo>
                  <a:lnTo>
                    <a:pt x="7102" y="45696"/>
                  </a:lnTo>
                  <a:lnTo>
                    <a:pt x="7476" y="45325"/>
                  </a:lnTo>
                  <a:lnTo>
                    <a:pt x="8224" y="44953"/>
                  </a:lnTo>
                  <a:lnTo>
                    <a:pt x="27289" y="41238"/>
                  </a:lnTo>
                  <a:lnTo>
                    <a:pt x="27289" y="41238"/>
                  </a:lnTo>
                  <a:lnTo>
                    <a:pt x="27663" y="41238"/>
                  </a:lnTo>
                  <a:lnTo>
                    <a:pt x="28037" y="41238"/>
                  </a:lnTo>
                  <a:lnTo>
                    <a:pt x="28037" y="41238"/>
                  </a:lnTo>
                  <a:lnTo>
                    <a:pt x="28785" y="41609"/>
                  </a:lnTo>
                  <a:lnTo>
                    <a:pt x="28785" y="41609"/>
                  </a:lnTo>
                  <a:lnTo>
                    <a:pt x="29158" y="41981"/>
                  </a:lnTo>
                  <a:lnTo>
                    <a:pt x="29158" y="41981"/>
                  </a:lnTo>
                  <a:lnTo>
                    <a:pt x="29532" y="42352"/>
                  </a:lnTo>
                  <a:lnTo>
                    <a:pt x="37009" y="61300"/>
                  </a:lnTo>
                  <a:lnTo>
                    <a:pt x="37009" y="61300"/>
                  </a:lnTo>
                  <a:lnTo>
                    <a:pt x="37009" y="62043"/>
                  </a:lnTo>
                  <a:lnTo>
                    <a:pt x="37009" y="62786"/>
                  </a:lnTo>
                  <a:lnTo>
                    <a:pt x="36635" y="63157"/>
                  </a:lnTo>
                  <a:lnTo>
                    <a:pt x="35887" y="63900"/>
                  </a:lnTo>
                  <a:lnTo>
                    <a:pt x="35887" y="63900"/>
                  </a:lnTo>
                  <a:lnTo>
                    <a:pt x="35140" y="63900"/>
                  </a:lnTo>
                  <a:lnTo>
                    <a:pt x="35140" y="63900"/>
                  </a:lnTo>
                  <a:lnTo>
                    <a:pt x="34392" y="63529"/>
                  </a:lnTo>
                  <a:lnTo>
                    <a:pt x="33644" y="62786"/>
                  </a:lnTo>
                  <a:lnTo>
                    <a:pt x="27663" y="47182"/>
                  </a:lnTo>
                  <a:lnTo>
                    <a:pt x="6728" y="83591"/>
                  </a:lnTo>
                  <a:lnTo>
                    <a:pt x="6728" y="83591"/>
                  </a:lnTo>
                  <a:lnTo>
                    <a:pt x="5607" y="85820"/>
                  </a:lnTo>
                  <a:lnTo>
                    <a:pt x="4485" y="87678"/>
                  </a:lnTo>
                  <a:lnTo>
                    <a:pt x="4112" y="89907"/>
                  </a:lnTo>
                  <a:lnTo>
                    <a:pt x="3738" y="92136"/>
                  </a:lnTo>
                  <a:lnTo>
                    <a:pt x="3738" y="93993"/>
                  </a:lnTo>
                  <a:lnTo>
                    <a:pt x="4112" y="95851"/>
                  </a:lnTo>
                  <a:lnTo>
                    <a:pt x="4485" y="97337"/>
                  </a:lnTo>
                  <a:lnTo>
                    <a:pt x="5607" y="99195"/>
                  </a:lnTo>
                  <a:lnTo>
                    <a:pt x="5607" y="99195"/>
                  </a:lnTo>
                  <a:lnTo>
                    <a:pt x="6355" y="100681"/>
                  </a:lnTo>
                  <a:lnTo>
                    <a:pt x="7476" y="101795"/>
                  </a:lnTo>
                  <a:lnTo>
                    <a:pt x="8971" y="102910"/>
                  </a:lnTo>
                  <a:lnTo>
                    <a:pt x="10467" y="103653"/>
                  </a:lnTo>
                  <a:lnTo>
                    <a:pt x="11962" y="104396"/>
                  </a:lnTo>
                  <a:lnTo>
                    <a:pt x="13831" y="104767"/>
                  </a:lnTo>
                  <a:lnTo>
                    <a:pt x="17943" y="105139"/>
                  </a:lnTo>
                  <a:lnTo>
                    <a:pt x="35140" y="105139"/>
                  </a:lnTo>
                  <a:lnTo>
                    <a:pt x="35140" y="105139"/>
                  </a:lnTo>
                  <a:lnTo>
                    <a:pt x="36261" y="105139"/>
                  </a:lnTo>
                  <a:lnTo>
                    <a:pt x="36635" y="105510"/>
                  </a:lnTo>
                  <a:lnTo>
                    <a:pt x="37009" y="106253"/>
                  </a:lnTo>
                  <a:lnTo>
                    <a:pt x="37009" y="106996"/>
                  </a:lnTo>
                  <a:lnTo>
                    <a:pt x="37009" y="106996"/>
                  </a:lnTo>
                  <a:lnTo>
                    <a:pt x="37009" y="108854"/>
                  </a:lnTo>
                  <a:lnTo>
                    <a:pt x="37009" y="108854"/>
                  </a:lnTo>
                  <a:lnTo>
                    <a:pt x="35140" y="108854"/>
                  </a:lnTo>
                  <a:lnTo>
                    <a:pt x="35140" y="108854"/>
                  </a:lnTo>
                  <a:close/>
                  <a:moveTo>
                    <a:pt x="59813" y="0"/>
                  </a:moveTo>
                  <a:lnTo>
                    <a:pt x="59813" y="0"/>
                  </a:lnTo>
                  <a:lnTo>
                    <a:pt x="62056" y="371"/>
                  </a:lnTo>
                  <a:lnTo>
                    <a:pt x="63925" y="743"/>
                  </a:lnTo>
                  <a:lnTo>
                    <a:pt x="66168" y="1486"/>
                  </a:lnTo>
                  <a:lnTo>
                    <a:pt x="68037" y="2600"/>
                  </a:lnTo>
                  <a:lnTo>
                    <a:pt x="69532" y="4086"/>
                  </a:lnTo>
                  <a:lnTo>
                    <a:pt x="71401" y="5572"/>
                  </a:lnTo>
                  <a:lnTo>
                    <a:pt x="72897" y="7801"/>
                  </a:lnTo>
                  <a:lnTo>
                    <a:pt x="74392" y="10030"/>
                  </a:lnTo>
                  <a:lnTo>
                    <a:pt x="94953" y="45325"/>
                  </a:lnTo>
                  <a:lnTo>
                    <a:pt x="97570" y="31578"/>
                  </a:lnTo>
                  <a:lnTo>
                    <a:pt x="97570" y="31578"/>
                  </a:lnTo>
                  <a:lnTo>
                    <a:pt x="97943" y="30835"/>
                  </a:lnTo>
                  <a:lnTo>
                    <a:pt x="98691" y="30464"/>
                  </a:lnTo>
                  <a:lnTo>
                    <a:pt x="99065" y="30092"/>
                  </a:lnTo>
                  <a:lnTo>
                    <a:pt x="99813" y="30092"/>
                  </a:lnTo>
                  <a:lnTo>
                    <a:pt x="99813" y="30092"/>
                  </a:lnTo>
                  <a:lnTo>
                    <a:pt x="100560" y="30464"/>
                  </a:lnTo>
                  <a:lnTo>
                    <a:pt x="101308" y="30835"/>
                  </a:lnTo>
                  <a:lnTo>
                    <a:pt x="101308" y="31578"/>
                  </a:lnTo>
                  <a:lnTo>
                    <a:pt x="101308" y="32321"/>
                  </a:lnTo>
                  <a:lnTo>
                    <a:pt x="97570" y="50897"/>
                  </a:lnTo>
                  <a:lnTo>
                    <a:pt x="97570" y="50897"/>
                  </a:lnTo>
                  <a:lnTo>
                    <a:pt x="97570" y="51640"/>
                  </a:lnTo>
                  <a:lnTo>
                    <a:pt x="97570" y="51640"/>
                  </a:lnTo>
                  <a:lnTo>
                    <a:pt x="97196" y="52012"/>
                  </a:lnTo>
                  <a:lnTo>
                    <a:pt x="97196" y="52012"/>
                  </a:lnTo>
                  <a:lnTo>
                    <a:pt x="96822" y="52383"/>
                  </a:lnTo>
                  <a:lnTo>
                    <a:pt x="96822" y="52383"/>
                  </a:lnTo>
                  <a:lnTo>
                    <a:pt x="95700" y="52383"/>
                  </a:lnTo>
                  <a:lnTo>
                    <a:pt x="95700" y="52383"/>
                  </a:lnTo>
                  <a:lnTo>
                    <a:pt x="95327" y="52383"/>
                  </a:lnTo>
                  <a:lnTo>
                    <a:pt x="76261" y="48668"/>
                  </a:lnTo>
                  <a:lnTo>
                    <a:pt x="76261" y="48668"/>
                  </a:lnTo>
                  <a:lnTo>
                    <a:pt x="75514" y="48297"/>
                  </a:lnTo>
                  <a:lnTo>
                    <a:pt x="75140" y="47925"/>
                  </a:lnTo>
                  <a:lnTo>
                    <a:pt x="75140" y="47182"/>
                  </a:lnTo>
                  <a:lnTo>
                    <a:pt x="75140" y="46439"/>
                  </a:lnTo>
                  <a:lnTo>
                    <a:pt x="75140" y="46439"/>
                  </a:lnTo>
                  <a:lnTo>
                    <a:pt x="75140" y="45696"/>
                  </a:lnTo>
                  <a:lnTo>
                    <a:pt x="75887" y="45325"/>
                  </a:lnTo>
                  <a:lnTo>
                    <a:pt x="76261" y="44953"/>
                  </a:lnTo>
                  <a:lnTo>
                    <a:pt x="77383" y="44953"/>
                  </a:lnTo>
                  <a:lnTo>
                    <a:pt x="91962" y="47925"/>
                  </a:lnTo>
                  <a:lnTo>
                    <a:pt x="71028" y="11888"/>
                  </a:lnTo>
                  <a:lnTo>
                    <a:pt x="71028" y="11888"/>
                  </a:lnTo>
                  <a:lnTo>
                    <a:pt x="68785" y="8173"/>
                  </a:lnTo>
                  <a:lnTo>
                    <a:pt x="67289" y="7058"/>
                  </a:lnTo>
                  <a:lnTo>
                    <a:pt x="66168" y="5944"/>
                  </a:lnTo>
                  <a:lnTo>
                    <a:pt x="64672" y="4829"/>
                  </a:lnTo>
                  <a:lnTo>
                    <a:pt x="63177" y="4458"/>
                  </a:lnTo>
                  <a:lnTo>
                    <a:pt x="61682" y="4086"/>
                  </a:lnTo>
                  <a:lnTo>
                    <a:pt x="59813" y="3715"/>
                  </a:lnTo>
                  <a:lnTo>
                    <a:pt x="59813" y="3715"/>
                  </a:lnTo>
                  <a:lnTo>
                    <a:pt x="58317" y="4086"/>
                  </a:lnTo>
                  <a:lnTo>
                    <a:pt x="56822" y="4458"/>
                  </a:lnTo>
                  <a:lnTo>
                    <a:pt x="54953" y="4829"/>
                  </a:lnTo>
                  <a:lnTo>
                    <a:pt x="53457" y="5944"/>
                  </a:lnTo>
                  <a:lnTo>
                    <a:pt x="51962" y="7058"/>
                  </a:lnTo>
                  <a:lnTo>
                    <a:pt x="50841" y="8173"/>
                  </a:lnTo>
                  <a:lnTo>
                    <a:pt x="48224" y="11888"/>
                  </a:lnTo>
                  <a:lnTo>
                    <a:pt x="37009" y="29349"/>
                  </a:lnTo>
                  <a:lnTo>
                    <a:pt x="37009" y="29349"/>
                  </a:lnTo>
                  <a:lnTo>
                    <a:pt x="36261" y="29721"/>
                  </a:lnTo>
                  <a:lnTo>
                    <a:pt x="35514" y="30092"/>
                  </a:lnTo>
                  <a:lnTo>
                    <a:pt x="35140" y="30092"/>
                  </a:lnTo>
                  <a:lnTo>
                    <a:pt x="34392" y="29721"/>
                  </a:lnTo>
                  <a:lnTo>
                    <a:pt x="34392" y="29721"/>
                  </a:lnTo>
                  <a:lnTo>
                    <a:pt x="33644" y="29349"/>
                  </a:lnTo>
                  <a:lnTo>
                    <a:pt x="33271" y="28235"/>
                  </a:lnTo>
                  <a:lnTo>
                    <a:pt x="33271" y="27492"/>
                  </a:lnTo>
                  <a:lnTo>
                    <a:pt x="33644" y="27120"/>
                  </a:lnTo>
                  <a:lnTo>
                    <a:pt x="45233" y="10030"/>
                  </a:lnTo>
                  <a:lnTo>
                    <a:pt x="45233" y="10030"/>
                  </a:lnTo>
                  <a:lnTo>
                    <a:pt x="46728" y="7801"/>
                  </a:lnTo>
                  <a:lnTo>
                    <a:pt x="48224" y="5572"/>
                  </a:lnTo>
                  <a:lnTo>
                    <a:pt x="49719" y="4086"/>
                  </a:lnTo>
                  <a:lnTo>
                    <a:pt x="51588" y="2600"/>
                  </a:lnTo>
                  <a:lnTo>
                    <a:pt x="53457" y="1486"/>
                  </a:lnTo>
                  <a:lnTo>
                    <a:pt x="55700" y="743"/>
                  </a:lnTo>
                  <a:lnTo>
                    <a:pt x="57943" y="371"/>
                  </a:lnTo>
                  <a:lnTo>
                    <a:pt x="59813" y="0"/>
                  </a:lnTo>
                  <a:lnTo>
                    <a:pt x="59813" y="0"/>
                  </a:lnTo>
                  <a:close/>
                  <a:moveTo>
                    <a:pt x="101308" y="108854"/>
                  </a:moveTo>
                  <a:lnTo>
                    <a:pt x="62803" y="108854"/>
                  </a:lnTo>
                  <a:lnTo>
                    <a:pt x="70654" y="116656"/>
                  </a:lnTo>
                  <a:lnTo>
                    <a:pt x="70654" y="116656"/>
                  </a:lnTo>
                  <a:lnTo>
                    <a:pt x="71028" y="117399"/>
                  </a:lnTo>
                  <a:lnTo>
                    <a:pt x="71401" y="118142"/>
                  </a:lnTo>
                  <a:lnTo>
                    <a:pt x="71028" y="118885"/>
                  </a:lnTo>
                  <a:lnTo>
                    <a:pt x="70654" y="119628"/>
                  </a:lnTo>
                  <a:lnTo>
                    <a:pt x="70654" y="119628"/>
                  </a:lnTo>
                  <a:lnTo>
                    <a:pt x="69158" y="120000"/>
                  </a:lnTo>
                  <a:lnTo>
                    <a:pt x="69158" y="120000"/>
                  </a:lnTo>
                  <a:lnTo>
                    <a:pt x="68037" y="119628"/>
                  </a:lnTo>
                  <a:lnTo>
                    <a:pt x="56822" y="108854"/>
                  </a:lnTo>
                  <a:lnTo>
                    <a:pt x="56822" y="108854"/>
                  </a:lnTo>
                  <a:lnTo>
                    <a:pt x="56448" y="108111"/>
                  </a:lnTo>
                  <a:lnTo>
                    <a:pt x="56074" y="106996"/>
                  </a:lnTo>
                  <a:lnTo>
                    <a:pt x="56074" y="106996"/>
                  </a:lnTo>
                  <a:lnTo>
                    <a:pt x="56448" y="106253"/>
                  </a:lnTo>
                  <a:lnTo>
                    <a:pt x="56822" y="105510"/>
                  </a:lnTo>
                  <a:lnTo>
                    <a:pt x="68037" y="94365"/>
                  </a:lnTo>
                  <a:lnTo>
                    <a:pt x="68037" y="94365"/>
                  </a:lnTo>
                  <a:lnTo>
                    <a:pt x="68785" y="93993"/>
                  </a:lnTo>
                  <a:lnTo>
                    <a:pt x="69158" y="93993"/>
                  </a:lnTo>
                  <a:lnTo>
                    <a:pt x="69906" y="93993"/>
                  </a:lnTo>
                  <a:lnTo>
                    <a:pt x="70654" y="94736"/>
                  </a:lnTo>
                  <a:lnTo>
                    <a:pt x="70654" y="94736"/>
                  </a:lnTo>
                  <a:lnTo>
                    <a:pt x="71028" y="95108"/>
                  </a:lnTo>
                  <a:lnTo>
                    <a:pt x="71401" y="95851"/>
                  </a:lnTo>
                  <a:lnTo>
                    <a:pt x="71028" y="96594"/>
                  </a:lnTo>
                  <a:lnTo>
                    <a:pt x="70654" y="97337"/>
                  </a:lnTo>
                  <a:lnTo>
                    <a:pt x="62429" y="105139"/>
                  </a:lnTo>
                  <a:lnTo>
                    <a:pt x="101308" y="105139"/>
                  </a:lnTo>
                  <a:lnTo>
                    <a:pt x="101308" y="105139"/>
                  </a:lnTo>
                  <a:lnTo>
                    <a:pt x="105794" y="104767"/>
                  </a:lnTo>
                  <a:lnTo>
                    <a:pt x="107663" y="104396"/>
                  </a:lnTo>
                  <a:lnTo>
                    <a:pt x="109158" y="103653"/>
                  </a:lnTo>
                  <a:lnTo>
                    <a:pt x="110654" y="102910"/>
                  </a:lnTo>
                  <a:lnTo>
                    <a:pt x="112149" y="101795"/>
                  </a:lnTo>
                  <a:lnTo>
                    <a:pt x="113271" y="100681"/>
                  </a:lnTo>
                  <a:lnTo>
                    <a:pt x="114018" y="99195"/>
                  </a:lnTo>
                  <a:lnTo>
                    <a:pt x="114018" y="99195"/>
                  </a:lnTo>
                  <a:lnTo>
                    <a:pt x="114766" y="97337"/>
                  </a:lnTo>
                  <a:lnTo>
                    <a:pt x="115514" y="95851"/>
                  </a:lnTo>
                  <a:lnTo>
                    <a:pt x="115514" y="93993"/>
                  </a:lnTo>
                  <a:lnTo>
                    <a:pt x="115514" y="92136"/>
                  </a:lnTo>
                  <a:lnTo>
                    <a:pt x="115514" y="89907"/>
                  </a:lnTo>
                  <a:lnTo>
                    <a:pt x="114766" y="88049"/>
                  </a:lnTo>
                  <a:lnTo>
                    <a:pt x="112897" y="83591"/>
                  </a:lnTo>
                  <a:lnTo>
                    <a:pt x="105420" y="66501"/>
                  </a:lnTo>
                  <a:lnTo>
                    <a:pt x="105420" y="66501"/>
                  </a:lnTo>
                  <a:lnTo>
                    <a:pt x="105046" y="65758"/>
                  </a:lnTo>
                  <a:lnTo>
                    <a:pt x="105046" y="65015"/>
                  </a:lnTo>
                  <a:lnTo>
                    <a:pt x="105420" y="64643"/>
                  </a:lnTo>
                  <a:lnTo>
                    <a:pt x="106168" y="63900"/>
                  </a:lnTo>
                  <a:lnTo>
                    <a:pt x="106168" y="63900"/>
                  </a:lnTo>
                  <a:lnTo>
                    <a:pt x="106915" y="63900"/>
                  </a:lnTo>
                  <a:lnTo>
                    <a:pt x="107663" y="63900"/>
                  </a:lnTo>
                  <a:lnTo>
                    <a:pt x="108411" y="64272"/>
                  </a:lnTo>
                  <a:lnTo>
                    <a:pt x="108785" y="65015"/>
                  </a:lnTo>
                  <a:lnTo>
                    <a:pt x="116261" y="82105"/>
                  </a:lnTo>
                  <a:lnTo>
                    <a:pt x="116261" y="82105"/>
                  </a:lnTo>
                  <a:lnTo>
                    <a:pt x="118130" y="84705"/>
                  </a:lnTo>
                  <a:lnTo>
                    <a:pt x="118878" y="86934"/>
                  </a:lnTo>
                  <a:lnTo>
                    <a:pt x="119626" y="89535"/>
                  </a:lnTo>
                  <a:lnTo>
                    <a:pt x="120000" y="92136"/>
                  </a:lnTo>
                  <a:lnTo>
                    <a:pt x="120000" y="94365"/>
                  </a:lnTo>
                  <a:lnTo>
                    <a:pt x="119626" y="96594"/>
                  </a:lnTo>
                  <a:lnTo>
                    <a:pt x="118878" y="98823"/>
                  </a:lnTo>
                  <a:lnTo>
                    <a:pt x="117757" y="101052"/>
                  </a:lnTo>
                  <a:lnTo>
                    <a:pt x="117757" y="101052"/>
                  </a:lnTo>
                  <a:lnTo>
                    <a:pt x="116261" y="102910"/>
                  </a:lnTo>
                  <a:lnTo>
                    <a:pt x="114766" y="104396"/>
                  </a:lnTo>
                  <a:lnTo>
                    <a:pt x="112897" y="105882"/>
                  </a:lnTo>
                  <a:lnTo>
                    <a:pt x="111028" y="106996"/>
                  </a:lnTo>
                  <a:lnTo>
                    <a:pt x="108785" y="107739"/>
                  </a:lnTo>
                  <a:lnTo>
                    <a:pt x="106542" y="108482"/>
                  </a:lnTo>
                  <a:lnTo>
                    <a:pt x="104299" y="108854"/>
                  </a:lnTo>
                  <a:lnTo>
                    <a:pt x="101308" y="108854"/>
                  </a:lnTo>
                  <a:lnTo>
                    <a:pt x="101308" y="1088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任意多边形: 形状 24"/>
            <p:cNvSpPr/>
            <p:nvPr/>
          </p:nvSpPr>
          <p:spPr>
            <a:xfrm>
              <a:off x="1276983" y="2822252"/>
              <a:ext cx="209568" cy="3058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任意多边形: 形状 25"/>
            <p:cNvSpPr/>
            <p:nvPr/>
          </p:nvSpPr>
          <p:spPr>
            <a:xfrm>
              <a:off x="3094999" y="1828958"/>
              <a:ext cx="212954" cy="211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0" y="116296"/>
                  </a:moveTo>
                  <a:lnTo>
                    <a:pt x="104907" y="116296"/>
                  </a:lnTo>
                  <a:lnTo>
                    <a:pt x="79877" y="108888"/>
                  </a:lnTo>
                  <a:lnTo>
                    <a:pt x="79877" y="108888"/>
                  </a:lnTo>
                  <a:lnTo>
                    <a:pt x="79141" y="108518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5460" y="43703"/>
                  </a:lnTo>
                  <a:lnTo>
                    <a:pt x="1840" y="30000"/>
                  </a:lnTo>
                  <a:lnTo>
                    <a:pt x="1840" y="30000"/>
                  </a:lnTo>
                  <a:lnTo>
                    <a:pt x="368" y="27777"/>
                  </a:lnTo>
                  <a:lnTo>
                    <a:pt x="0" y="25555"/>
                  </a:lnTo>
                  <a:lnTo>
                    <a:pt x="0" y="25555"/>
                  </a:lnTo>
                  <a:lnTo>
                    <a:pt x="368" y="23333"/>
                  </a:lnTo>
                  <a:lnTo>
                    <a:pt x="1840" y="21481"/>
                  </a:lnTo>
                  <a:lnTo>
                    <a:pt x="20981" y="1851"/>
                  </a:lnTo>
                  <a:lnTo>
                    <a:pt x="20981" y="1851"/>
                  </a:lnTo>
                  <a:lnTo>
                    <a:pt x="21717" y="1111"/>
                  </a:lnTo>
                  <a:lnTo>
                    <a:pt x="22822" y="370"/>
                  </a:lnTo>
                  <a:lnTo>
                    <a:pt x="23926" y="0"/>
                  </a:lnTo>
                  <a:lnTo>
                    <a:pt x="25030" y="0"/>
                  </a:lnTo>
                  <a:lnTo>
                    <a:pt x="25030" y="0"/>
                  </a:lnTo>
                  <a:lnTo>
                    <a:pt x="26134" y="0"/>
                  </a:lnTo>
                  <a:lnTo>
                    <a:pt x="27607" y="370"/>
                  </a:lnTo>
                  <a:lnTo>
                    <a:pt x="28711" y="1111"/>
                  </a:lnTo>
                  <a:lnTo>
                    <a:pt x="29447" y="1851"/>
                  </a:lnTo>
                  <a:lnTo>
                    <a:pt x="43435" y="15925"/>
                  </a:lnTo>
                  <a:lnTo>
                    <a:pt x="43435" y="16296"/>
                  </a:lnTo>
                  <a:lnTo>
                    <a:pt x="107116" y="80740"/>
                  </a:lnTo>
                  <a:lnTo>
                    <a:pt x="107116" y="80740"/>
                  </a:lnTo>
                  <a:lnTo>
                    <a:pt x="107852" y="81111"/>
                  </a:lnTo>
                  <a:lnTo>
                    <a:pt x="119631" y="117407"/>
                  </a:lnTo>
                  <a:lnTo>
                    <a:pt x="119631" y="117777"/>
                  </a:lnTo>
                  <a:lnTo>
                    <a:pt x="119631" y="117777"/>
                  </a:lnTo>
                  <a:lnTo>
                    <a:pt x="120000" y="118148"/>
                  </a:lnTo>
                  <a:lnTo>
                    <a:pt x="120000" y="118518"/>
                  </a:lnTo>
                  <a:lnTo>
                    <a:pt x="119631" y="118518"/>
                  </a:lnTo>
                  <a:lnTo>
                    <a:pt x="119631" y="118518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9263" y="119259"/>
                  </a:lnTo>
                  <a:lnTo>
                    <a:pt x="118159" y="120000"/>
                  </a:lnTo>
                  <a:lnTo>
                    <a:pt x="118159" y="120000"/>
                  </a:lnTo>
                  <a:lnTo>
                    <a:pt x="117791" y="120000"/>
                  </a:lnTo>
                  <a:lnTo>
                    <a:pt x="1840" y="120000"/>
                  </a:lnTo>
                  <a:lnTo>
                    <a:pt x="1840" y="120000"/>
                  </a:lnTo>
                  <a:lnTo>
                    <a:pt x="1104" y="120000"/>
                  </a:lnTo>
                  <a:lnTo>
                    <a:pt x="736" y="119629"/>
                  </a:lnTo>
                  <a:lnTo>
                    <a:pt x="368" y="118888"/>
                  </a:lnTo>
                  <a:lnTo>
                    <a:pt x="0" y="118148"/>
                  </a:lnTo>
                  <a:lnTo>
                    <a:pt x="0" y="118148"/>
                  </a:lnTo>
                  <a:lnTo>
                    <a:pt x="0" y="116296"/>
                  </a:lnTo>
                  <a:lnTo>
                    <a:pt x="0" y="116296"/>
                  </a:lnTo>
                  <a:lnTo>
                    <a:pt x="1840" y="116296"/>
                  </a:lnTo>
                  <a:lnTo>
                    <a:pt x="1840" y="116296"/>
                  </a:lnTo>
                  <a:close/>
                  <a:moveTo>
                    <a:pt x="4417" y="27037"/>
                  </a:moveTo>
                  <a:lnTo>
                    <a:pt x="16932" y="40000"/>
                  </a:lnTo>
                  <a:lnTo>
                    <a:pt x="39386" y="17407"/>
                  </a:lnTo>
                  <a:lnTo>
                    <a:pt x="26871" y="4444"/>
                  </a:lnTo>
                  <a:lnTo>
                    <a:pt x="26871" y="4444"/>
                  </a:lnTo>
                  <a:lnTo>
                    <a:pt x="25766" y="4074"/>
                  </a:lnTo>
                  <a:lnTo>
                    <a:pt x="25030" y="3703"/>
                  </a:lnTo>
                  <a:lnTo>
                    <a:pt x="24294" y="4074"/>
                  </a:lnTo>
                  <a:lnTo>
                    <a:pt x="23558" y="4444"/>
                  </a:lnTo>
                  <a:lnTo>
                    <a:pt x="4417" y="24444"/>
                  </a:lnTo>
                  <a:lnTo>
                    <a:pt x="4417" y="24444"/>
                  </a:lnTo>
                  <a:lnTo>
                    <a:pt x="4049" y="24814"/>
                  </a:lnTo>
                  <a:lnTo>
                    <a:pt x="3680" y="25555"/>
                  </a:lnTo>
                  <a:lnTo>
                    <a:pt x="3680" y="25555"/>
                  </a:lnTo>
                  <a:lnTo>
                    <a:pt x="4049" y="26296"/>
                  </a:lnTo>
                  <a:lnTo>
                    <a:pt x="4417" y="27037"/>
                  </a:lnTo>
                  <a:lnTo>
                    <a:pt x="4417" y="27037"/>
                  </a:lnTo>
                  <a:close/>
                  <a:moveTo>
                    <a:pt x="19509" y="42592"/>
                  </a:moveTo>
                  <a:lnTo>
                    <a:pt x="79877" y="103703"/>
                  </a:lnTo>
                  <a:lnTo>
                    <a:pt x="82085" y="95925"/>
                  </a:lnTo>
                  <a:lnTo>
                    <a:pt x="23558" y="38518"/>
                  </a:lnTo>
                  <a:lnTo>
                    <a:pt x="19509" y="42592"/>
                  </a:lnTo>
                  <a:close/>
                  <a:moveTo>
                    <a:pt x="93865" y="93703"/>
                  </a:moveTo>
                  <a:lnTo>
                    <a:pt x="93865" y="85185"/>
                  </a:lnTo>
                  <a:lnTo>
                    <a:pt x="35337" y="26296"/>
                  </a:lnTo>
                  <a:lnTo>
                    <a:pt x="26134" y="35555"/>
                  </a:lnTo>
                  <a:lnTo>
                    <a:pt x="84662" y="93703"/>
                  </a:lnTo>
                  <a:lnTo>
                    <a:pt x="93865" y="93703"/>
                  </a:lnTo>
                  <a:close/>
                  <a:moveTo>
                    <a:pt x="102331" y="80740"/>
                  </a:moveTo>
                  <a:lnTo>
                    <a:pt x="41963" y="20000"/>
                  </a:lnTo>
                  <a:lnTo>
                    <a:pt x="37914" y="23703"/>
                  </a:lnTo>
                  <a:lnTo>
                    <a:pt x="96073" y="82222"/>
                  </a:lnTo>
                  <a:lnTo>
                    <a:pt x="102331" y="80740"/>
                  </a:lnTo>
                  <a:close/>
                  <a:moveTo>
                    <a:pt x="83190" y="105925"/>
                  </a:moveTo>
                  <a:lnTo>
                    <a:pt x="114478" y="115555"/>
                  </a:lnTo>
                  <a:lnTo>
                    <a:pt x="104907" y="84074"/>
                  </a:lnTo>
                  <a:lnTo>
                    <a:pt x="97546" y="85555"/>
                  </a:lnTo>
                  <a:lnTo>
                    <a:pt x="97546" y="95555"/>
                  </a:lnTo>
                  <a:lnTo>
                    <a:pt x="97546" y="95555"/>
                  </a:lnTo>
                  <a:lnTo>
                    <a:pt x="97177" y="96296"/>
                  </a:lnTo>
                  <a:lnTo>
                    <a:pt x="96809" y="97037"/>
                  </a:lnTo>
                  <a:lnTo>
                    <a:pt x="96441" y="97407"/>
                  </a:lnTo>
                  <a:lnTo>
                    <a:pt x="95705" y="97407"/>
                  </a:lnTo>
                  <a:lnTo>
                    <a:pt x="85398" y="97407"/>
                  </a:lnTo>
                  <a:lnTo>
                    <a:pt x="83190" y="105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任意多边形: 形状 26"/>
            <p:cNvSpPr/>
            <p:nvPr/>
          </p:nvSpPr>
          <p:spPr>
            <a:xfrm>
              <a:off x="5162450" y="3407728"/>
              <a:ext cx="304707" cy="2317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941" y="60000"/>
                  </a:moveTo>
                  <a:lnTo>
                    <a:pt x="112941" y="60000"/>
                  </a:lnTo>
                  <a:lnTo>
                    <a:pt x="114635" y="62592"/>
                  </a:lnTo>
                  <a:lnTo>
                    <a:pt x="116047" y="65555"/>
                  </a:lnTo>
                  <a:lnTo>
                    <a:pt x="117176" y="68148"/>
                  </a:lnTo>
                  <a:lnTo>
                    <a:pt x="118023" y="71111"/>
                  </a:lnTo>
                  <a:lnTo>
                    <a:pt x="118870" y="74074"/>
                  </a:lnTo>
                  <a:lnTo>
                    <a:pt x="119435" y="77407"/>
                  </a:lnTo>
                  <a:lnTo>
                    <a:pt x="119717" y="80740"/>
                  </a:lnTo>
                  <a:lnTo>
                    <a:pt x="120000" y="84444"/>
                  </a:lnTo>
                  <a:lnTo>
                    <a:pt x="120000" y="84444"/>
                  </a:lnTo>
                  <a:lnTo>
                    <a:pt x="119717" y="87777"/>
                  </a:lnTo>
                  <a:lnTo>
                    <a:pt x="119435" y="90740"/>
                  </a:lnTo>
                  <a:lnTo>
                    <a:pt x="118870" y="93703"/>
                  </a:lnTo>
                  <a:lnTo>
                    <a:pt x="118023" y="96666"/>
                  </a:lnTo>
                  <a:lnTo>
                    <a:pt x="116894" y="99629"/>
                  </a:lnTo>
                  <a:lnTo>
                    <a:pt x="115482" y="102592"/>
                  </a:lnTo>
                  <a:lnTo>
                    <a:pt x="114070" y="105555"/>
                  </a:lnTo>
                  <a:lnTo>
                    <a:pt x="112094" y="108518"/>
                  </a:lnTo>
                  <a:lnTo>
                    <a:pt x="112094" y="108518"/>
                  </a:lnTo>
                  <a:lnTo>
                    <a:pt x="110117" y="111111"/>
                  </a:lnTo>
                  <a:lnTo>
                    <a:pt x="108141" y="113333"/>
                  </a:lnTo>
                  <a:lnTo>
                    <a:pt x="105882" y="115555"/>
                  </a:lnTo>
                  <a:lnTo>
                    <a:pt x="103905" y="117407"/>
                  </a:lnTo>
                  <a:lnTo>
                    <a:pt x="101647" y="118518"/>
                  </a:lnTo>
                  <a:lnTo>
                    <a:pt x="99388" y="119259"/>
                  </a:lnTo>
                  <a:lnTo>
                    <a:pt x="96564" y="120000"/>
                  </a:lnTo>
                  <a:lnTo>
                    <a:pt x="94305" y="120000"/>
                  </a:lnTo>
                  <a:lnTo>
                    <a:pt x="72847" y="120000"/>
                  </a:lnTo>
                  <a:lnTo>
                    <a:pt x="72847" y="120000"/>
                  </a:lnTo>
                  <a:lnTo>
                    <a:pt x="68894" y="119629"/>
                  </a:lnTo>
                  <a:lnTo>
                    <a:pt x="65788" y="118888"/>
                  </a:lnTo>
                  <a:lnTo>
                    <a:pt x="62964" y="117407"/>
                  </a:lnTo>
                  <a:lnTo>
                    <a:pt x="61835" y="116296"/>
                  </a:lnTo>
                  <a:lnTo>
                    <a:pt x="60988" y="115185"/>
                  </a:lnTo>
                  <a:lnTo>
                    <a:pt x="60988" y="115185"/>
                  </a:lnTo>
                  <a:lnTo>
                    <a:pt x="60141" y="113703"/>
                  </a:lnTo>
                  <a:lnTo>
                    <a:pt x="59294" y="112222"/>
                  </a:lnTo>
                  <a:lnTo>
                    <a:pt x="58164" y="108518"/>
                  </a:lnTo>
                  <a:lnTo>
                    <a:pt x="57317" y="104444"/>
                  </a:lnTo>
                  <a:lnTo>
                    <a:pt x="57317" y="99259"/>
                  </a:lnTo>
                  <a:lnTo>
                    <a:pt x="57317" y="47777"/>
                  </a:lnTo>
                  <a:lnTo>
                    <a:pt x="45458" y="63333"/>
                  </a:lnTo>
                  <a:lnTo>
                    <a:pt x="45458" y="63333"/>
                  </a:lnTo>
                  <a:lnTo>
                    <a:pt x="44894" y="63703"/>
                  </a:lnTo>
                  <a:lnTo>
                    <a:pt x="44329" y="63703"/>
                  </a:lnTo>
                  <a:lnTo>
                    <a:pt x="44047" y="63703"/>
                  </a:lnTo>
                  <a:lnTo>
                    <a:pt x="43482" y="63333"/>
                  </a:lnTo>
                  <a:lnTo>
                    <a:pt x="43482" y="63333"/>
                  </a:lnTo>
                  <a:lnTo>
                    <a:pt x="43200" y="62592"/>
                  </a:lnTo>
                  <a:lnTo>
                    <a:pt x="42917" y="61851"/>
                  </a:lnTo>
                  <a:lnTo>
                    <a:pt x="42917" y="61111"/>
                  </a:lnTo>
                  <a:lnTo>
                    <a:pt x="43482" y="60370"/>
                  </a:lnTo>
                  <a:lnTo>
                    <a:pt x="56470" y="43703"/>
                  </a:lnTo>
                  <a:lnTo>
                    <a:pt x="56470" y="43703"/>
                  </a:lnTo>
                  <a:lnTo>
                    <a:pt x="57600" y="42592"/>
                  </a:lnTo>
                  <a:lnTo>
                    <a:pt x="58729" y="42222"/>
                  </a:lnTo>
                  <a:lnTo>
                    <a:pt x="59858" y="42592"/>
                  </a:lnTo>
                  <a:lnTo>
                    <a:pt x="60988" y="43703"/>
                  </a:lnTo>
                  <a:lnTo>
                    <a:pt x="73976" y="60370"/>
                  </a:lnTo>
                  <a:lnTo>
                    <a:pt x="73976" y="60370"/>
                  </a:lnTo>
                  <a:lnTo>
                    <a:pt x="74258" y="61111"/>
                  </a:lnTo>
                  <a:lnTo>
                    <a:pt x="74258" y="61851"/>
                  </a:lnTo>
                  <a:lnTo>
                    <a:pt x="74258" y="62592"/>
                  </a:lnTo>
                  <a:lnTo>
                    <a:pt x="73976" y="63333"/>
                  </a:lnTo>
                  <a:lnTo>
                    <a:pt x="73976" y="63333"/>
                  </a:lnTo>
                  <a:lnTo>
                    <a:pt x="73129" y="63703"/>
                  </a:lnTo>
                  <a:lnTo>
                    <a:pt x="72564" y="63703"/>
                  </a:lnTo>
                  <a:lnTo>
                    <a:pt x="72564" y="63703"/>
                  </a:lnTo>
                  <a:lnTo>
                    <a:pt x="72000" y="63703"/>
                  </a:lnTo>
                  <a:lnTo>
                    <a:pt x="71435" y="63333"/>
                  </a:lnTo>
                  <a:lnTo>
                    <a:pt x="60141" y="47777"/>
                  </a:lnTo>
                  <a:lnTo>
                    <a:pt x="60141" y="99259"/>
                  </a:lnTo>
                  <a:lnTo>
                    <a:pt x="60141" y="99259"/>
                  </a:lnTo>
                  <a:lnTo>
                    <a:pt x="60141" y="103333"/>
                  </a:lnTo>
                  <a:lnTo>
                    <a:pt x="60705" y="107037"/>
                  </a:lnTo>
                  <a:lnTo>
                    <a:pt x="61552" y="110000"/>
                  </a:lnTo>
                  <a:lnTo>
                    <a:pt x="62964" y="112222"/>
                  </a:lnTo>
                  <a:lnTo>
                    <a:pt x="62964" y="112222"/>
                  </a:lnTo>
                  <a:lnTo>
                    <a:pt x="64658" y="113703"/>
                  </a:lnTo>
                  <a:lnTo>
                    <a:pt x="66917" y="115555"/>
                  </a:lnTo>
                  <a:lnTo>
                    <a:pt x="69458" y="116296"/>
                  </a:lnTo>
                  <a:lnTo>
                    <a:pt x="72847" y="116296"/>
                  </a:lnTo>
                  <a:lnTo>
                    <a:pt x="94305" y="116296"/>
                  </a:lnTo>
                  <a:lnTo>
                    <a:pt x="94305" y="116296"/>
                  </a:lnTo>
                  <a:lnTo>
                    <a:pt x="96282" y="116296"/>
                  </a:lnTo>
                  <a:lnTo>
                    <a:pt x="98823" y="115555"/>
                  </a:lnTo>
                  <a:lnTo>
                    <a:pt x="100800" y="114814"/>
                  </a:lnTo>
                  <a:lnTo>
                    <a:pt x="102776" y="113333"/>
                  </a:lnTo>
                  <a:lnTo>
                    <a:pt x="104752" y="111851"/>
                  </a:lnTo>
                  <a:lnTo>
                    <a:pt x="106729" y="110370"/>
                  </a:lnTo>
                  <a:lnTo>
                    <a:pt x="108423" y="108148"/>
                  </a:lnTo>
                  <a:lnTo>
                    <a:pt x="110117" y="105925"/>
                  </a:lnTo>
                  <a:lnTo>
                    <a:pt x="110117" y="105925"/>
                  </a:lnTo>
                  <a:lnTo>
                    <a:pt x="111811" y="103333"/>
                  </a:lnTo>
                  <a:lnTo>
                    <a:pt x="113223" y="100740"/>
                  </a:lnTo>
                  <a:lnTo>
                    <a:pt x="114352" y="98148"/>
                  </a:lnTo>
                  <a:lnTo>
                    <a:pt x="115482" y="95555"/>
                  </a:lnTo>
                  <a:lnTo>
                    <a:pt x="116047" y="92592"/>
                  </a:lnTo>
                  <a:lnTo>
                    <a:pt x="116611" y="90000"/>
                  </a:lnTo>
                  <a:lnTo>
                    <a:pt x="116894" y="87407"/>
                  </a:lnTo>
                  <a:lnTo>
                    <a:pt x="117176" y="84444"/>
                  </a:lnTo>
                  <a:lnTo>
                    <a:pt x="117176" y="84444"/>
                  </a:lnTo>
                  <a:lnTo>
                    <a:pt x="116894" y="81111"/>
                  </a:lnTo>
                  <a:lnTo>
                    <a:pt x="116611" y="78148"/>
                  </a:lnTo>
                  <a:lnTo>
                    <a:pt x="116047" y="75185"/>
                  </a:lnTo>
                  <a:lnTo>
                    <a:pt x="115482" y="72222"/>
                  </a:lnTo>
                  <a:lnTo>
                    <a:pt x="114635" y="69629"/>
                  </a:lnTo>
                  <a:lnTo>
                    <a:pt x="113505" y="67037"/>
                  </a:lnTo>
                  <a:lnTo>
                    <a:pt x="112094" y="64814"/>
                  </a:lnTo>
                  <a:lnTo>
                    <a:pt x="110682" y="62592"/>
                  </a:lnTo>
                  <a:lnTo>
                    <a:pt x="110682" y="62592"/>
                  </a:lnTo>
                  <a:lnTo>
                    <a:pt x="107576" y="58518"/>
                  </a:lnTo>
                  <a:lnTo>
                    <a:pt x="105882" y="57037"/>
                  </a:lnTo>
                  <a:lnTo>
                    <a:pt x="104188" y="55555"/>
                  </a:lnTo>
                  <a:lnTo>
                    <a:pt x="102494" y="54444"/>
                  </a:lnTo>
                  <a:lnTo>
                    <a:pt x="100800" y="53703"/>
                  </a:lnTo>
                  <a:lnTo>
                    <a:pt x="99105" y="52962"/>
                  </a:lnTo>
                  <a:lnTo>
                    <a:pt x="97411" y="52592"/>
                  </a:lnTo>
                  <a:lnTo>
                    <a:pt x="97411" y="58148"/>
                  </a:lnTo>
                  <a:lnTo>
                    <a:pt x="97411" y="58148"/>
                  </a:lnTo>
                  <a:lnTo>
                    <a:pt x="96847" y="58888"/>
                  </a:lnTo>
                  <a:lnTo>
                    <a:pt x="96564" y="59629"/>
                  </a:lnTo>
                  <a:lnTo>
                    <a:pt x="96282" y="60000"/>
                  </a:lnTo>
                  <a:lnTo>
                    <a:pt x="95717" y="60000"/>
                  </a:lnTo>
                  <a:lnTo>
                    <a:pt x="95717" y="60000"/>
                  </a:lnTo>
                  <a:lnTo>
                    <a:pt x="94870" y="60000"/>
                  </a:lnTo>
                  <a:lnTo>
                    <a:pt x="94588" y="59629"/>
                  </a:lnTo>
                  <a:lnTo>
                    <a:pt x="94305" y="58888"/>
                  </a:lnTo>
                  <a:lnTo>
                    <a:pt x="94305" y="58148"/>
                  </a:lnTo>
                  <a:lnTo>
                    <a:pt x="94305" y="52592"/>
                  </a:lnTo>
                  <a:lnTo>
                    <a:pt x="94305" y="52592"/>
                  </a:lnTo>
                  <a:lnTo>
                    <a:pt x="94023" y="47407"/>
                  </a:lnTo>
                  <a:lnTo>
                    <a:pt x="93741" y="42962"/>
                  </a:lnTo>
                  <a:lnTo>
                    <a:pt x="92894" y="38518"/>
                  </a:lnTo>
                  <a:lnTo>
                    <a:pt x="92047" y="34444"/>
                  </a:lnTo>
                  <a:lnTo>
                    <a:pt x="90635" y="30000"/>
                  </a:lnTo>
                  <a:lnTo>
                    <a:pt x="88941" y="26296"/>
                  </a:lnTo>
                  <a:lnTo>
                    <a:pt x="87247" y="22222"/>
                  </a:lnTo>
                  <a:lnTo>
                    <a:pt x="84988" y="18148"/>
                  </a:lnTo>
                  <a:lnTo>
                    <a:pt x="84988" y="18148"/>
                  </a:lnTo>
                  <a:lnTo>
                    <a:pt x="82729" y="14814"/>
                  </a:lnTo>
                  <a:lnTo>
                    <a:pt x="79905" y="11851"/>
                  </a:lnTo>
                  <a:lnTo>
                    <a:pt x="77082" y="9259"/>
                  </a:lnTo>
                  <a:lnTo>
                    <a:pt x="73976" y="7407"/>
                  </a:lnTo>
                  <a:lnTo>
                    <a:pt x="70305" y="5925"/>
                  </a:lnTo>
                  <a:lnTo>
                    <a:pt x="66635" y="4814"/>
                  </a:lnTo>
                  <a:lnTo>
                    <a:pt x="62682" y="4074"/>
                  </a:lnTo>
                  <a:lnTo>
                    <a:pt x="58729" y="3703"/>
                  </a:lnTo>
                  <a:lnTo>
                    <a:pt x="58729" y="3703"/>
                  </a:lnTo>
                  <a:lnTo>
                    <a:pt x="54776" y="4074"/>
                  </a:lnTo>
                  <a:lnTo>
                    <a:pt x="51105" y="4444"/>
                  </a:lnTo>
                  <a:lnTo>
                    <a:pt x="47152" y="5555"/>
                  </a:lnTo>
                  <a:lnTo>
                    <a:pt x="43764" y="7037"/>
                  </a:lnTo>
                  <a:lnTo>
                    <a:pt x="40658" y="8888"/>
                  </a:lnTo>
                  <a:lnTo>
                    <a:pt x="37835" y="11481"/>
                  </a:lnTo>
                  <a:lnTo>
                    <a:pt x="35011" y="14074"/>
                  </a:lnTo>
                  <a:lnTo>
                    <a:pt x="32470" y="17037"/>
                  </a:lnTo>
                  <a:lnTo>
                    <a:pt x="32470" y="17037"/>
                  </a:lnTo>
                  <a:lnTo>
                    <a:pt x="30211" y="21111"/>
                  </a:lnTo>
                  <a:lnTo>
                    <a:pt x="28235" y="24444"/>
                  </a:lnTo>
                  <a:lnTo>
                    <a:pt x="26258" y="28148"/>
                  </a:lnTo>
                  <a:lnTo>
                    <a:pt x="24564" y="32222"/>
                  </a:lnTo>
                  <a:lnTo>
                    <a:pt x="23435" y="36296"/>
                  </a:lnTo>
                  <a:lnTo>
                    <a:pt x="22588" y="40370"/>
                  </a:lnTo>
                  <a:lnTo>
                    <a:pt x="22023" y="44444"/>
                  </a:lnTo>
                  <a:lnTo>
                    <a:pt x="21458" y="48888"/>
                  </a:lnTo>
                  <a:lnTo>
                    <a:pt x="21458" y="48888"/>
                  </a:lnTo>
                  <a:lnTo>
                    <a:pt x="25694" y="48518"/>
                  </a:lnTo>
                  <a:lnTo>
                    <a:pt x="30211" y="48518"/>
                  </a:lnTo>
                  <a:lnTo>
                    <a:pt x="30211" y="48518"/>
                  </a:lnTo>
                  <a:lnTo>
                    <a:pt x="30776" y="48518"/>
                  </a:lnTo>
                  <a:lnTo>
                    <a:pt x="31058" y="48888"/>
                  </a:lnTo>
                  <a:lnTo>
                    <a:pt x="31341" y="49629"/>
                  </a:lnTo>
                  <a:lnTo>
                    <a:pt x="31623" y="50370"/>
                  </a:lnTo>
                  <a:lnTo>
                    <a:pt x="31623" y="50370"/>
                  </a:lnTo>
                  <a:lnTo>
                    <a:pt x="31341" y="51481"/>
                  </a:lnTo>
                  <a:lnTo>
                    <a:pt x="31058" y="52222"/>
                  </a:lnTo>
                  <a:lnTo>
                    <a:pt x="30776" y="52592"/>
                  </a:lnTo>
                  <a:lnTo>
                    <a:pt x="30211" y="52592"/>
                  </a:lnTo>
                  <a:lnTo>
                    <a:pt x="25694" y="52592"/>
                  </a:lnTo>
                  <a:lnTo>
                    <a:pt x="25694" y="52592"/>
                  </a:lnTo>
                  <a:lnTo>
                    <a:pt x="23152" y="52962"/>
                  </a:lnTo>
                  <a:lnTo>
                    <a:pt x="20611" y="53333"/>
                  </a:lnTo>
                  <a:lnTo>
                    <a:pt x="18352" y="54074"/>
                  </a:lnTo>
                  <a:lnTo>
                    <a:pt x="16376" y="55185"/>
                  </a:lnTo>
                  <a:lnTo>
                    <a:pt x="14400" y="56666"/>
                  </a:lnTo>
                  <a:lnTo>
                    <a:pt x="12423" y="58518"/>
                  </a:lnTo>
                  <a:lnTo>
                    <a:pt x="10729" y="60740"/>
                  </a:lnTo>
                  <a:lnTo>
                    <a:pt x="9317" y="63333"/>
                  </a:lnTo>
                  <a:lnTo>
                    <a:pt x="9317" y="63333"/>
                  </a:lnTo>
                  <a:lnTo>
                    <a:pt x="6494" y="68518"/>
                  </a:lnTo>
                  <a:lnTo>
                    <a:pt x="4517" y="73703"/>
                  </a:lnTo>
                  <a:lnTo>
                    <a:pt x="3952" y="76296"/>
                  </a:lnTo>
                  <a:lnTo>
                    <a:pt x="3388" y="78888"/>
                  </a:lnTo>
                  <a:lnTo>
                    <a:pt x="2823" y="81481"/>
                  </a:lnTo>
                  <a:lnTo>
                    <a:pt x="2823" y="84444"/>
                  </a:lnTo>
                  <a:lnTo>
                    <a:pt x="2823" y="84444"/>
                  </a:lnTo>
                  <a:lnTo>
                    <a:pt x="2823" y="87407"/>
                  </a:lnTo>
                  <a:lnTo>
                    <a:pt x="3388" y="90740"/>
                  </a:lnTo>
                  <a:lnTo>
                    <a:pt x="3952" y="93333"/>
                  </a:lnTo>
                  <a:lnTo>
                    <a:pt x="4800" y="96296"/>
                  </a:lnTo>
                  <a:lnTo>
                    <a:pt x="5647" y="98888"/>
                  </a:lnTo>
                  <a:lnTo>
                    <a:pt x="6776" y="101481"/>
                  </a:lnTo>
                  <a:lnTo>
                    <a:pt x="8188" y="104074"/>
                  </a:lnTo>
                  <a:lnTo>
                    <a:pt x="9882" y="106666"/>
                  </a:lnTo>
                  <a:lnTo>
                    <a:pt x="9882" y="106666"/>
                  </a:lnTo>
                  <a:lnTo>
                    <a:pt x="11576" y="108888"/>
                  </a:lnTo>
                  <a:lnTo>
                    <a:pt x="13270" y="110740"/>
                  </a:lnTo>
                  <a:lnTo>
                    <a:pt x="15247" y="112222"/>
                  </a:lnTo>
                  <a:lnTo>
                    <a:pt x="17223" y="113703"/>
                  </a:lnTo>
                  <a:lnTo>
                    <a:pt x="19200" y="115185"/>
                  </a:lnTo>
                  <a:lnTo>
                    <a:pt x="21176" y="115925"/>
                  </a:lnTo>
                  <a:lnTo>
                    <a:pt x="23435" y="116296"/>
                  </a:lnTo>
                  <a:lnTo>
                    <a:pt x="25694" y="116296"/>
                  </a:lnTo>
                  <a:lnTo>
                    <a:pt x="44329" y="116296"/>
                  </a:lnTo>
                  <a:lnTo>
                    <a:pt x="44329" y="116296"/>
                  </a:lnTo>
                  <a:lnTo>
                    <a:pt x="44894" y="116296"/>
                  </a:lnTo>
                  <a:lnTo>
                    <a:pt x="45176" y="116666"/>
                  </a:lnTo>
                  <a:lnTo>
                    <a:pt x="45458" y="117407"/>
                  </a:lnTo>
                  <a:lnTo>
                    <a:pt x="45741" y="118148"/>
                  </a:lnTo>
                  <a:lnTo>
                    <a:pt x="45741" y="118148"/>
                  </a:lnTo>
                  <a:lnTo>
                    <a:pt x="45458" y="118888"/>
                  </a:lnTo>
                  <a:lnTo>
                    <a:pt x="45176" y="119629"/>
                  </a:lnTo>
                  <a:lnTo>
                    <a:pt x="44894" y="120000"/>
                  </a:lnTo>
                  <a:lnTo>
                    <a:pt x="44329" y="120000"/>
                  </a:lnTo>
                  <a:lnTo>
                    <a:pt x="25694" y="120000"/>
                  </a:lnTo>
                  <a:lnTo>
                    <a:pt x="25694" y="120000"/>
                  </a:lnTo>
                  <a:lnTo>
                    <a:pt x="23152" y="120000"/>
                  </a:lnTo>
                  <a:lnTo>
                    <a:pt x="20611" y="119259"/>
                  </a:lnTo>
                  <a:lnTo>
                    <a:pt x="18352" y="118518"/>
                  </a:lnTo>
                  <a:lnTo>
                    <a:pt x="16094" y="117407"/>
                  </a:lnTo>
                  <a:lnTo>
                    <a:pt x="13835" y="115925"/>
                  </a:lnTo>
                  <a:lnTo>
                    <a:pt x="11858" y="113703"/>
                  </a:lnTo>
                  <a:lnTo>
                    <a:pt x="9600" y="111481"/>
                  </a:lnTo>
                  <a:lnTo>
                    <a:pt x="7905" y="109259"/>
                  </a:lnTo>
                  <a:lnTo>
                    <a:pt x="7905" y="109259"/>
                  </a:lnTo>
                  <a:lnTo>
                    <a:pt x="5929" y="106296"/>
                  </a:lnTo>
                  <a:lnTo>
                    <a:pt x="4517" y="103703"/>
                  </a:lnTo>
                  <a:lnTo>
                    <a:pt x="2823" y="100740"/>
                  </a:lnTo>
                  <a:lnTo>
                    <a:pt x="1694" y="97777"/>
                  </a:lnTo>
                  <a:lnTo>
                    <a:pt x="847" y="94444"/>
                  </a:lnTo>
                  <a:lnTo>
                    <a:pt x="282" y="91481"/>
                  </a:lnTo>
                  <a:lnTo>
                    <a:pt x="0" y="88148"/>
                  </a:lnTo>
                  <a:lnTo>
                    <a:pt x="0" y="84444"/>
                  </a:lnTo>
                  <a:lnTo>
                    <a:pt x="0" y="84444"/>
                  </a:lnTo>
                  <a:lnTo>
                    <a:pt x="282" y="79259"/>
                  </a:lnTo>
                  <a:lnTo>
                    <a:pt x="1129" y="74074"/>
                  </a:lnTo>
                  <a:lnTo>
                    <a:pt x="2823" y="69259"/>
                  </a:lnTo>
                  <a:lnTo>
                    <a:pt x="5082" y="64074"/>
                  </a:lnTo>
                  <a:lnTo>
                    <a:pt x="5082" y="64074"/>
                  </a:lnTo>
                  <a:lnTo>
                    <a:pt x="6494" y="61481"/>
                  </a:lnTo>
                  <a:lnTo>
                    <a:pt x="7905" y="59259"/>
                  </a:lnTo>
                  <a:lnTo>
                    <a:pt x="9317" y="57407"/>
                  </a:lnTo>
                  <a:lnTo>
                    <a:pt x="11011" y="55555"/>
                  </a:lnTo>
                  <a:lnTo>
                    <a:pt x="12705" y="54074"/>
                  </a:lnTo>
                  <a:lnTo>
                    <a:pt x="14682" y="52592"/>
                  </a:lnTo>
                  <a:lnTo>
                    <a:pt x="16376" y="51481"/>
                  </a:lnTo>
                  <a:lnTo>
                    <a:pt x="18635" y="50000"/>
                  </a:lnTo>
                  <a:lnTo>
                    <a:pt x="18635" y="50000"/>
                  </a:lnTo>
                  <a:lnTo>
                    <a:pt x="18917" y="44814"/>
                  </a:lnTo>
                  <a:lnTo>
                    <a:pt x="19482" y="39629"/>
                  </a:lnTo>
                  <a:lnTo>
                    <a:pt x="20611" y="35185"/>
                  </a:lnTo>
                  <a:lnTo>
                    <a:pt x="22023" y="30370"/>
                  </a:lnTo>
                  <a:lnTo>
                    <a:pt x="23435" y="26296"/>
                  </a:lnTo>
                  <a:lnTo>
                    <a:pt x="25411" y="22222"/>
                  </a:lnTo>
                  <a:lnTo>
                    <a:pt x="28235" y="17777"/>
                  </a:lnTo>
                  <a:lnTo>
                    <a:pt x="30776" y="14074"/>
                  </a:lnTo>
                  <a:lnTo>
                    <a:pt x="30776" y="14074"/>
                  </a:lnTo>
                  <a:lnTo>
                    <a:pt x="33600" y="10740"/>
                  </a:lnTo>
                  <a:lnTo>
                    <a:pt x="36705" y="8148"/>
                  </a:lnTo>
                  <a:lnTo>
                    <a:pt x="40094" y="5555"/>
                  </a:lnTo>
                  <a:lnTo>
                    <a:pt x="43482" y="3703"/>
                  </a:lnTo>
                  <a:lnTo>
                    <a:pt x="46870" y="2222"/>
                  </a:lnTo>
                  <a:lnTo>
                    <a:pt x="50823" y="1111"/>
                  </a:lnTo>
                  <a:lnTo>
                    <a:pt x="54776" y="370"/>
                  </a:lnTo>
                  <a:lnTo>
                    <a:pt x="58729" y="0"/>
                  </a:lnTo>
                  <a:lnTo>
                    <a:pt x="58729" y="0"/>
                  </a:lnTo>
                  <a:lnTo>
                    <a:pt x="62682" y="370"/>
                  </a:lnTo>
                  <a:lnTo>
                    <a:pt x="66635" y="1111"/>
                  </a:lnTo>
                  <a:lnTo>
                    <a:pt x="70305" y="2222"/>
                  </a:lnTo>
                  <a:lnTo>
                    <a:pt x="74258" y="3703"/>
                  </a:lnTo>
                  <a:lnTo>
                    <a:pt x="77364" y="5555"/>
                  </a:lnTo>
                  <a:lnTo>
                    <a:pt x="80470" y="8148"/>
                  </a:lnTo>
                  <a:lnTo>
                    <a:pt x="83294" y="10740"/>
                  </a:lnTo>
                  <a:lnTo>
                    <a:pt x="85835" y="14074"/>
                  </a:lnTo>
                  <a:lnTo>
                    <a:pt x="85835" y="14074"/>
                  </a:lnTo>
                  <a:lnTo>
                    <a:pt x="88376" y="17777"/>
                  </a:lnTo>
                  <a:lnTo>
                    <a:pt x="90352" y="21851"/>
                  </a:lnTo>
                  <a:lnTo>
                    <a:pt x="92047" y="25925"/>
                  </a:lnTo>
                  <a:lnTo>
                    <a:pt x="93741" y="30000"/>
                  </a:lnTo>
                  <a:lnTo>
                    <a:pt x="94870" y="34444"/>
                  </a:lnTo>
                  <a:lnTo>
                    <a:pt x="95717" y="38888"/>
                  </a:lnTo>
                  <a:lnTo>
                    <a:pt x="96564" y="43703"/>
                  </a:lnTo>
                  <a:lnTo>
                    <a:pt x="96847" y="48518"/>
                  </a:lnTo>
                  <a:lnTo>
                    <a:pt x="96847" y="48518"/>
                  </a:lnTo>
                  <a:lnTo>
                    <a:pt x="99388" y="48888"/>
                  </a:lnTo>
                  <a:lnTo>
                    <a:pt x="101364" y="49629"/>
                  </a:lnTo>
                  <a:lnTo>
                    <a:pt x="103341" y="51111"/>
                  </a:lnTo>
                  <a:lnTo>
                    <a:pt x="105317" y="52222"/>
                  </a:lnTo>
                  <a:lnTo>
                    <a:pt x="107294" y="53703"/>
                  </a:lnTo>
                  <a:lnTo>
                    <a:pt x="109270" y="55555"/>
                  </a:lnTo>
                  <a:lnTo>
                    <a:pt x="110964" y="57777"/>
                  </a:lnTo>
                  <a:lnTo>
                    <a:pt x="112941" y="60000"/>
                  </a:lnTo>
                  <a:lnTo>
                    <a:pt x="112941" y="6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任意多边形: 形状 27"/>
            <p:cNvSpPr/>
            <p:nvPr/>
          </p:nvSpPr>
          <p:spPr>
            <a:xfrm>
              <a:off x="7333603" y="3404287"/>
              <a:ext cx="208927" cy="2507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39" y="66873"/>
                  </a:moveTo>
                  <a:lnTo>
                    <a:pt x="28339" y="66873"/>
                  </a:lnTo>
                  <a:lnTo>
                    <a:pt x="31881" y="61671"/>
                  </a:lnTo>
                  <a:lnTo>
                    <a:pt x="31881" y="61671"/>
                  </a:lnTo>
                  <a:lnTo>
                    <a:pt x="34095" y="56842"/>
                  </a:lnTo>
                  <a:lnTo>
                    <a:pt x="36752" y="50154"/>
                  </a:lnTo>
                  <a:lnTo>
                    <a:pt x="36752" y="50154"/>
                  </a:lnTo>
                  <a:lnTo>
                    <a:pt x="38523" y="46439"/>
                  </a:lnTo>
                  <a:lnTo>
                    <a:pt x="39409" y="43095"/>
                  </a:lnTo>
                  <a:lnTo>
                    <a:pt x="39852" y="39752"/>
                  </a:lnTo>
                  <a:lnTo>
                    <a:pt x="39852" y="36780"/>
                  </a:lnTo>
                  <a:lnTo>
                    <a:pt x="39852" y="9287"/>
                  </a:lnTo>
                  <a:lnTo>
                    <a:pt x="39852" y="9287"/>
                  </a:lnTo>
                  <a:lnTo>
                    <a:pt x="40295" y="8544"/>
                  </a:lnTo>
                  <a:lnTo>
                    <a:pt x="40738" y="7801"/>
                  </a:lnTo>
                  <a:lnTo>
                    <a:pt x="41180" y="7430"/>
                  </a:lnTo>
                  <a:lnTo>
                    <a:pt x="42066" y="7430"/>
                  </a:lnTo>
                  <a:lnTo>
                    <a:pt x="73062" y="7430"/>
                  </a:lnTo>
                  <a:lnTo>
                    <a:pt x="73062" y="7430"/>
                  </a:lnTo>
                  <a:lnTo>
                    <a:pt x="74833" y="7430"/>
                  </a:lnTo>
                  <a:lnTo>
                    <a:pt x="75276" y="7801"/>
                  </a:lnTo>
                  <a:lnTo>
                    <a:pt x="75719" y="8544"/>
                  </a:lnTo>
                  <a:lnTo>
                    <a:pt x="75719" y="9287"/>
                  </a:lnTo>
                  <a:lnTo>
                    <a:pt x="75719" y="36780"/>
                  </a:lnTo>
                  <a:lnTo>
                    <a:pt x="75719" y="36780"/>
                  </a:lnTo>
                  <a:lnTo>
                    <a:pt x="76162" y="40495"/>
                  </a:lnTo>
                  <a:lnTo>
                    <a:pt x="77047" y="44582"/>
                  </a:lnTo>
                  <a:lnTo>
                    <a:pt x="78376" y="49040"/>
                  </a:lnTo>
                  <a:lnTo>
                    <a:pt x="80147" y="53126"/>
                  </a:lnTo>
                  <a:lnTo>
                    <a:pt x="80147" y="53126"/>
                  </a:lnTo>
                  <a:lnTo>
                    <a:pt x="84575" y="60928"/>
                  </a:lnTo>
                  <a:lnTo>
                    <a:pt x="86346" y="63900"/>
                  </a:lnTo>
                  <a:lnTo>
                    <a:pt x="88118" y="66130"/>
                  </a:lnTo>
                  <a:lnTo>
                    <a:pt x="88560" y="66501"/>
                  </a:lnTo>
                  <a:lnTo>
                    <a:pt x="116014" y="104024"/>
                  </a:lnTo>
                  <a:lnTo>
                    <a:pt x="116014" y="104024"/>
                  </a:lnTo>
                  <a:lnTo>
                    <a:pt x="118671" y="106996"/>
                  </a:lnTo>
                  <a:lnTo>
                    <a:pt x="120000" y="109969"/>
                  </a:lnTo>
                  <a:lnTo>
                    <a:pt x="120000" y="112569"/>
                  </a:lnTo>
                  <a:lnTo>
                    <a:pt x="120000" y="114055"/>
                  </a:lnTo>
                  <a:lnTo>
                    <a:pt x="119114" y="115170"/>
                  </a:lnTo>
                  <a:lnTo>
                    <a:pt x="119114" y="115170"/>
                  </a:lnTo>
                  <a:lnTo>
                    <a:pt x="118228" y="116284"/>
                  </a:lnTo>
                  <a:lnTo>
                    <a:pt x="117343" y="117399"/>
                  </a:lnTo>
                  <a:lnTo>
                    <a:pt x="116014" y="118142"/>
                  </a:lnTo>
                  <a:lnTo>
                    <a:pt x="114243" y="118885"/>
                  </a:lnTo>
                  <a:lnTo>
                    <a:pt x="109815" y="119628"/>
                  </a:lnTo>
                  <a:lnTo>
                    <a:pt x="104501" y="120000"/>
                  </a:lnTo>
                  <a:lnTo>
                    <a:pt x="15055" y="120000"/>
                  </a:lnTo>
                  <a:lnTo>
                    <a:pt x="15055" y="120000"/>
                  </a:lnTo>
                  <a:lnTo>
                    <a:pt x="10184" y="119628"/>
                  </a:lnTo>
                  <a:lnTo>
                    <a:pt x="6199" y="118885"/>
                  </a:lnTo>
                  <a:lnTo>
                    <a:pt x="4428" y="118142"/>
                  </a:lnTo>
                  <a:lnTo>
                    <a:pt x="3099" y="117399"/>
                  </a:lnTo>
                  <a:lnTo>
                    <a:pt x="2214" y="116284"/>
                  </a:lnTo>
                  <a:lnTo>
                    <a:pt x="1328" y="115170"/>
                  </a:lnTo>
                  <a:lnTo>
                    <a:pt x="1328" y="115170"/>
                  </a:lnTo>
                  <a:lnTo>
                    <a:pt x="0" y="114055"/>
                  </a:lnTo>
                  <a:lnTo>
                    <a:pt x="0" y="112569"/>
                  </a:lnTo>
                  <a:lnTo>
                    <a:pt x="0" y="109969"/>
                  </a:lnTo>
                  <a:lnTo>
                    <a:pt x="1771" y="106996"/>
                  </a:lnTo>
                  <a:lnTo>
                    <a:pt x="3985" y="103653"/>
                  </a:lnTo>
                  <a:lnTo>
                    <a:pt x="28339" y="66873"/>
                  </a:lnTo>
                  <a:close/>
                  <a:moveTo>
                    <a:pt x="112472" y="105882"/>
                  </a:moveTo>
                  <a:lnTo>
                    <a:pt x="85461" y="69473"/>
                  </a:lnTo>
                  <a:lnTo>
                    <a:pt x="85461" y="69473"/>
                  </a:lnTo>
                  <a:lnTo>
                    <a:pt x="81918" y="69102"/>
                  </a:lnTo>
                  <a:lnTo>
                    <a:pt x="77933" y="68730"/>
                  </a:lnTo>
                  <a:lnTo>
                    <a:pt x="77933" y="68730"/>
                  </a:lnTo>
                  <a:lnTo>
                    <a:pt x="73948" y="69102"/>
                  </a:lnTo>
                  <a:lnTo>
                    <a:pt x="70405" y="69845"/>
                  </a:lnTo>
                  <a:lnTo>
                    <a:pt x="66863" y="70959"/>
                  </a:lnTo>
                  <a:lnTo>
                    <a:pt x="63321" y="72445"/>
                  </a:lnTo>
                  <a:lnTo>
                    <a:pt x="63321" y="72445"/>
                  </a:lnTo>
                  <a:lnTo>
                    <a:pt x="59335" y="73931"/>
                  </a:lnTo>
                  <a:lnTo>
                    <a:pt x="55350" y="75417"/>
                  </a:lnTo>
                  <a:lnTo>
                    <a:pt x="50922" y="76160"/>
                  </a:lnTo>
                  <a:lnTo>
                    <a:pt x="46937" y="76160"/>
                  </a:lnTo>
                  <a:lnTo>
                    <a:pt x="46937" y="76160"/>
                  </a:lnTo>
                  <a:lnTo>
                    <a:pt x="42952" y="76160"/>
                  </a:lnTo>
                  <a:lnTo>
                    <a:pt x="38523" y="75417"/>
                  </a:lnTo>
                  <a:lnTo>
                    <a:pt x="34095" y="73931"/>
                  </a:lnTo>
                  <a:lnTo>
                    <a:pt x="30110" y="72445"/>
                  </a:lnTo>
                  <a:lnTo>
                    <a:pt x="7970" y="105882"/>
                  </a:lnTo>
                  <a:lnTo>
                    <a:pt x="7970" y="105882"/>
                  </a:lnTo>
                  <a:lnTo>
                    <a:pt x="6199" y="108482"/>
                  </a:lnTo>
                  <a:lnTo>
                    <a:pt x="4870" y="110340"/>
                  </a:lnTo>
                  <a:lnTo>
                    <a:pt x="4870" y="112198"/>
                  </a:lnTo>
                  <a:lnTo>
                    <a:pt x="4870" y="113684"/>
                  </a:lnTo>
                  <a:lnTo>
                    <a:pt x="4870" y="113684"/>
                  </a:lnTo>
                  <a:lnTo>
                    <a:pt x="6199" y="114798"/>
                  </a:lnTo>
                  <a:lnTo>
                    <a:pt x="8413" y="115541"/>
                  </a:lnTo>
                  <a:lnTo>
                    <a:pt x="11512" y="116284"/>
                  </a:lnTo>
                  <a:lnTo>
                    <a:pt x="15055" y="116284"/>
                  </a:lnTo>
                  <a:lnTo>
                    <a:pt x="104501" y="116284"/>
                  </a:lnTo>
                  <a:lnTo>
                    <a:pt x="104501" y="116284"/>
                  </a:lnTo>
                  <a:lnTo>
                    <a:pt x="108487" y="116284"/>
                  </a:lnTo>
                  <a:lnTo>
                    <a:pt x="112029" y="115541"/>
                  </a:lnTo>
                  <a:lnTo>
                    <a:pt x="113800" y="114798"/>
                  </a:lnTo>
                  <a:lnTo>
                    <a:pt x="115571" y="113684"/>
                  </a:lnTo>
                  <a:lnTo>
                    <a:pt x="115571" y="113684"/>
                  </a:lnTo>
                  <a:lnTo>
                    <a:pt x="115571" y="112198"/>
                  </a:lnTo>
                  <a:lnTo>
                    <a:pt x="115571" y="110340"/>
                  </a:lnTo>
                  <a:lnTo>
                    <a:pt x="114243" y="108482"/>
                  </a:lnTo>
                  <a:lnTo>
                    <a:pt x="112472" y="105882"/>
                  </a:lnTo>
                  <a:lnTo>
                    <a:pt x="112472" y="105882"/>
                  </a:lnTo>
                  <a:close/>
                  <a:moveTo>
                    <a:pt x="41623" y="51269"/>
                  </a:moveTo>
                  <a:lnTo>
                    <a:pt x="41623" y="51269"/>
                  </a:lnTo>
                  <a:lnTo>
                    <a:pt x="38523" y="58328"/>
                  </a:lnTo>
                  <a:lnTo>
                    <a:pt x="35424" y="63529"/>
                  </a:lnTo>
                  <a:lnTo>
                    <a:pt x="35424" y="63529"/>
                  </a:lnTo>
                  <a:lnTo>
                    <a:pt x="32324" y="68730"/>
                  </a:lnTo>
                  <a:lnTo>
                    <a:pt x="32324" y="69102"/>
                  </a:lnTo>
                  <a:lnTo>
                    <a:pt x="32324" y="69102"/>
                  </a:lnTo>
                  <a:lnTo>
                    <a:pt x="35867" y="70588"/>
                  </a:lnTo>
                  <a:lnTo>
                    <a:pt x="39852" y="71702"/>
                  </a:lnTo>
                  <a:lnTo>
                    <a:pt x="43394" y="72445"/>
                  </a:lnTo>
                  <a:lnTo>
                    <a:pt x="46937" y="72445"/>
                  </a:lnTo>
                  <a:lnTo>
                    <a:pt x="46937" y="72445"/>
                  </a:lnTo>
                  <a:lnTo>
                    <a:pt x="50479" y="72445"/>
                  </a:lnTo>
                  <a:lnTo>
                    <a:pt x="54022" y="71702"/>
                  </a:lnTo>
                  <a:lnTo>
                    <a:pt x="57564" y="70588"/>
                  </a:lnTo>
                  <a:lnTo>
                    <a:pt x="61107" y="69102"/>
                  </a:lnTo>
                  <a:lnTo>
                    <a:pt x="61107" y="69102"/>
                  </a:lnTo>
                  <a:lnTo>
                    <a:pt x="65092" y="67244"/>
                  </a:lnTo>
                  <a:lnTo>
                    <a:pt x="69520" y="66130"/>
                  </a:lnTo>
                  <a:lnTo>
                    <a:pt x="73505" y="65386"/>
                  </a:lnTo>
                  <a:lnTo>
                    <a:pt x="77933" y="65015"/>
                  </a:lnTo>
                  <a:lnTo>
                    <a:pt x="77933" y="65015"/>
                  </a:lnTo>
                  <a:lnTo>
                    <a:pt x="81918" y="65386"/>
                  </a:lnTo>
                  <a:lnTo>
                    <a:pt x="81918" y="65386"/>
                  </a:lnTo>
                  <a:lnTo>
                    <a:pt x="77490" y="57213"/>
                  </a:lnTo>
                  <a:lnTo>
                    <a:pt x="73505" y="50154"/>
                  </a:lnTo>
                  <a:lnTo>
                    <a:pt x="72619" y="46439"/>
                  </a:lnTo>
                  <a:lnTo>
                    <a:pt x="71734" y="43095"/>
                  </a:lnTo>
                  <a:lnTo>
                    <a:pt x="71291" y="39752"/>
                  </a:lnTo>
                  <a:lnTo>
                    <a:pt x="70848" y="36780"/>
                  </a:lnTo>
                  <a:lnTo>
                    <a:pt x="70848" y="11145"/>
                  </a:lnTo>
                  <a:lnTo>
                    <a:pt x="44280" y="11145"/>
                  </a:lnTo>
                  <a:lnTo>
                    <a:pt x="44280" y="36780"/>
                  </a:lnTo>
                  <a:lnTo>
                    <a:pt x="44280" y="36780"/>
                  </a:lnTo>
                  <a:lnTo>
                    <a:pt x="44280" y="39752"/>
                  </a:lnTo>
                  <a:lnTo>
                    <a:pt x="43837" y="43467"/>
                  </a:lnTo>
                  <a:lnTo>
                    <a:pt x="42952" y="47182"/>
                  </a:lnTo>
                  <a:lnTo>
                    <a:pt x="41623" y="51269"/>
                  </a:lnTo>
                  <a:lnTo>
                    <a:pt x="41623" y="51269"/>
                  </a:lnTo>
                  <a:close/>
                  <a:moveTo>
                    <a:pt x="37195" y="3715"/>
                  </a:moveTo>
                  <a:lnTo>
                    <a:pt x="37195" y="3715"/>
                  </a:lnTo>
                  <a:lnTo>
                    <a:pt x="36309" y="3715"/>
                  </a:lnTo>
                  <a:lnTo>
                    <a:pt x="35867" y="3343"/>
                  </a:lnTo>
                  <a:lnTo>
                    <a:pt x="35424" y="2600"/>
                  </a:lnTo>
                  <a:lnTo>
                    <a:pt x="34981" y="1857"/>
                  </a:lnTo>
                  <a:lnTo>
                    <a:pt x="34981" y="1857"/>
                  </a:lnTo>
                  <a:lnTo>
                    <a:pt x="35424" y="1114"/>
                  </a:lnTo>
                  <a:lnTo>
                    <a:pt x="35867" y="371"/>
                  </a:lnTo>
                  <a:lnTo>
                    <a:pt x="36309" y="0"/>
                  </a:lnTo>
                  <a:lnTo>
                    <a:pt x="37195" y="0"/>
                  </a:lnTo>
                  <a:lnTo>
                    <a:pt x="77933" y="0"/>
                  </a:lnTo>
                  <a:lnTo>
                    <a:pt x="77933" y="0"/>
                  </a:lnTo>
                  <a:lnTo>
                    <a:pt x="79261" y="0"/>
                  </a:lnTo>
                  <a:lnTo>
                    <a:pt x="79704" y="371"/>
                  </a:lnTo>
                  <a:lnTo>
                    <a:pt x="80147" y="1114"/>
                  </a:lnTo>
                  <a:lnTo>
                    <a:pt x="80147" y="1857"/>
                  </a:lnTo>
                  <a:lnTo>
                    <a:pt x="80147" y="1857"/>
                  </a:lnTo>
                  <a:lnTo>
                    <a:pt x="80147" y="2600"/>
                  </a:lnTo>
                  <a:lnTo>
                    <a:pt x="79704" y="3343"/>
                  </a:lnTo>
                  <a:lnTo>
                    <a:pt x="79261" y="3715"/>
                  </a:lnTo>
                  <a:lnTo>
                    <a:pt x="77933" y="3715"/>
                  </a:lnTo>
                  <a:lnTo>
                    <a:pt x="37195" y="3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椭圆 28"/>
            <p:cNvSpPr/>
            <p:nvPr/>
          </p:nvSpPr>
          <p:spPr>
            <a:xfrm>
              <a:off x="5087582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椭圆 29"/>
            <p:cNvSpPr/>
            <p:nvPr/>
          </p:nvSpPr>
          <p:spPr>
            <a:xfrm>
              <a:off x="7201446" y="1738942"/>
              <a:ext cx="457200" cy="45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任意多边形: 形状 30"/>
            <p:cNvSpPr/>
            <p:nvPr/>
          </p:nvSpPr>
          <p:spPr>
            <a:xfrm>
              <a:off x="5187323" y="1838488"/>
              <a:ext cx="244136" cy="24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7407"/>
                  </a:moveTo>
                  <a:lnTo>
                    <a:pt x="12184" y="80740"/>
                  </a:lnTo>
                  <a:lnTo>
                    <a:pt x="12184" y="80740"/>
                  </a:lnTo>
                  <a:lnTo>
                    <a:pt x="12553" y="80370"/>
                  </a:lnTo>
                  <a:lnTo>
                    <a:pt x="76430" y="15925"/>
                  </a:lnTo>
                  <a:lnTo>
                    <a:pt x="76800" y="15555"/>
                  </a:lnTo>
                  <a:lnTo>
                    <a:pt x="90461" y="1851"/>
                  </a:lnTo>
                  <a:lnTo>
                    <a:pt x="90461" y="1851"/>
                  </a:lnTo>
                  <a:lnTo>
                    <a:pt x="91569" y="1111"/>
                  </a:lnTo>
                  <a:lnTo>
                    <a:pt x="92307" y="370"/>
                  </a:lnTo>
                  <a:lnTo>
                    <a:pt x="93415" y="0"/>
                  </a:lnTo>
                  <a:lnTo>
                    <a:pt x="94523" y="0"/>
                  </a:lnTo>
                  <a:lnTo>
                    <a:pt x="94523" y="0"/>
                  </a:lnTo>
                  <a:lnTo>
                    <a:pt x="95630" y="0"/>
                  </a:lnTo>
                  <a:lnTo>
                    <a:pt x="96738" y="370"/>
                  </a:lnTo>
                  <a:lnTo>
                    <a:pt x="97846" y="1111"/>
                  </a:lnTo>
                  <a:lnTo>
                    <a:pt x="98584" y="1851"/>
                  </a:lnTo>
                  <a:lnTo>
                    <a:pt x="118523" y="21481"/>
                  </a:lnTo>
                  <a:lnTo>
                    <a:pt x="118523" y="21481"/>
                  </a:lnTo>
                  <a:lnTo>
                    <a:pt x="119630" y="23333"/>
                  </a:lnTo>
                  <a:lnTo>
                    <a:pt x="120000" y="25555"/>
                  </a:lnTo>
                  <a:lnTo>
                    <a:pt x="120000" y="25555"/>
                  </a:lnTo>
                  <a:lnTo>
                    <a:pt x="119630" y="27777"/>
                  </a:lnTo>
                  <a:lnTo>
                    <a:pt x="118523" y="30000"/>
                  </a:lnTo>
                  <a:lnTo>
                    <a:pt x="104861" y="43333"/>
                  </a:lnTo>
                  <a:lnTo>
                    <a:pt x="104492" y="43333"/>
                  </a:lnTo>
                  <a:lnTo>
                    <a:pt x="40984" y="108148"/>
                  </a:lnTo>
                  <a:lnTo>
                    <a:pt x="40984" y="108148"/>
                  </a:lnTo>
                  <a:lnTo>
                    <a:pt x="39507" y="108518"/>
                  </a:lnTo>
                  <a:lnTo>
                    <a:pt x="2215" y="120000"/>
                  </a:lnTo>
                  <a:lnTo>
                    <a:pt x="2215" y="120000"/>
                  </a:lnTo>
                  <a:lnTo>
                    <a:pt x="1846" y="120000"/>
                  </a:lnTo>
                  <a:lnTo>
                    <a:pt x="1846" y="120000"/>
                  </a:lnTo>
                  <a:lnTo>
                    <a:pt x="1107" y="120000"/>
                  </a:lnTo>
                  <a:lnTo>
                    <a:pt x="369" y="119259"/>
                  </a:lnTo>
                  <a:lnTo>
                    <a:pt x="369" y="119259"/>
                  </a:lnTo>
                  <a:lnTo>
                    <a:pt x="0" y="118518"/>
                  </a:lnTo>
                  <a:lnTo>
                    <a:pt x="0" y="117407"/>
                  </a:lnTo>
                  <a:lnTo>
                    <a:pt x="0" y="117407"/>
                  </a:lnTo>
                  <a:close/>
                  <a:moveTo>
                    <a:pt x="21046" y="2222"/>
                  </a:moveTo>
                  <a:lnTo>
                    <a:pt x="21046" y="2222"/>
                  </a:lnTo>
                  <a:lnTo>
                    <a:pt x="23261" y="1111"/>
                  </a:lnTo>
                  <a:lnTo>
                    <a:pt x="25846" y="370"/>
                  </a:lnTo>
                  <a:lnTo>
                    <a:pt x="25846" y="370"/>
                  </a:lnTo>
                  <a:lnTo>
                    <a:pt x="27323" y="370"/>
                  </a:lnTo>
                  <a:lnTo>
                    <a:pt x="28430" y="740"/>
                  </a:lnTo>
                  <a:lnTo>
                    <a:pt x="29907" y="1481"/>
                  </a:lnTo>
                  <a:lnTo>
                    <a:pt x="31384" y="2222"/>
                  </a:lnTo>
                  <a:lnTo>
                    <a:pt x="31384" y="2222"/>
                  </a:lnTo>
                  <a:lnTo>
                    <a:pt x="42461" y="14074"/>
                  </a:lnTo>
                  <a:lnTo>
                    <a:pt x="55015" y="27777"/>
                  </a:lnTo>
                  <a:lnTo>
                    <a:pt x="55015" y="27777"/>
                  </a:lnTo>
                  <a:lnTo>
                    <a:pt x="55753" y="28518"/>
                  </a:lnTo>
                  <a:lnTo>
                    <a:pt x="55753" y="29259"/>
                  </a:lnTo>
                  <a:lnTo>
                    <a:pt x="55384" y="29629"/>
                  </a:lnTo>
                  <a:lnTo>
                    <a:pt x="55015" y="30370"/>
                  </a:lnTo>
                  <a:lnTo>
                    <a:pt x="55015" y="30370"/>
                  </a:lnTo>
                  <a:lnTo>
                    <a:pt x="54276" y="30740"/>
                  </a:lnTo>
                  <a:lnTo>
                    <a:pt x="53907" y="31111"/>
                  </a:lnTo>
                  <a:lnTo>
                    <a:pt x="53169" y="30740"/>
                  </a:lnTo>
                  <a:lnTo>
                    <a:pt x="52430" y="30370"/>
                  </a:lnTo>
                  <a:lnTo>
                    <a:pt x="52430" y="30370"/>
                  </a:lnTo>
                  <a:lnTo>
                    <a:pt x="40246" y="17037"/>
                  </a:lnTo>
                  <a:lnTo>
                    <a:pt x="28430" y="4814"/>
                  </a:lnTo>
                  <a:lnTo>
                    <a:pt x="28430" y="4814"/>
                  </a:lnTo>
                  <a:lnTo>
                    <a:pt x="27323" y="4074"/>
                  </a:lnTo>
                  <a:lnTo>
                    <a:pt x="26215" y="3703"/>
                  </a:lnTo>
                  <a:lnTo>
                    <a:pt x="25107" y="4074"/>
                  </a:lnTo>
                  <a:lnTo>
                    <a:pt x="24000" y="5185"/>
                  </a:lnTo>
                  <a:lnTo>
                    <a:pt x="5169" y="24074"/>
                  </a:lnTo>
                  <a:lnTo>
                    <a:pt x="5169" y="24074"/>
                  </a:lnTo>
                  <a:lnTo>
                    <a:pt x="4061" y="25185"/>
                  </a:lnTo>
                  <a:lnTo>
                    <a:pt x="3692" y="26296"/>
                  </a:lnTo>
                  <a:lnTo>
                    <a:pt x="4061" y="27407"/>
                  </a:lnTo>
                  <a:lnTo>
                    <a:pt x="5169" y="28518"/>
                  </a:lnTo>
                  <a:lnTo>
                    <a:pt x="5169" y="28518"/>
                  </a:lnTo>
                  <a:lnTo>
                    <a:pt x="5538" y="29629"/>
                  </a:lnTo>
                  <a:lnTo>
                    <a:pt x="5538" y="29629"/>
                  </a:lnTo>
                  <a:lnTo>
                    <a:pt x="6646" y="30370"/>
                  </a:lnTo>
                  <a:lnTo>
                    <a:pt x="6646" y="30370"/>
                  </a:lnTo>
                  <a:lnTo>
                    <a:pt x="7753" y="31481"/>
                  </a:lnTo>
                  <a:lnTo>
                    <a:pt x="7753" y="31481"/>
                  </a:lnTo>
                  <a:lnTo>
                    <a:pt x="9600" y="32962"/>
                  </a:lnTo>
                  <a:lnTo>
                    <a:pt x="22892" y="19259"/>
                  </a:lnTo>
                  <a:lnTo>
                    <a:pt x="22892" y="19259"/>
                  </a:lnTo>
                  <a:lnTo>
                    <a:pt x="23630" y="18518"/>
                  </a:lnTo>
                  <a:lnTo>
                    <a:pt x="24369" y="18518"/>
                  </a:lnTo>
                  <a:lnTo>
                    <a:pt x="25107" y="18518"/>
                  </a:lnTo>
                  <a:lnTo>
                    <a:pt x="25476" y="19629"/>
                  </a:lnTo>
                  <a:lnTo>
                    <a:pt x="25476" y="19629"/>
                  </a:lnTo>
                  <a:lnTo>
                    <a:pt x="26215" y="20000"/>
                  </a:lnTo>
                  <a:lnTo>
                    <a:pt x="26215" y="20740"/>
                  </a:lnTo>
                  <a:lnTo>
                    <a:pt x="26215" y="21481"/>
                  </a:lnTo>
                  <a:lnTo>
                    <a:pt x="25846" y="22222"/>
                  </a:lnTo>
                  <a:lnTo>
                    <a:pt x="12184" y="35555"/>
                  </a:lnTo>
                  <a:lnTo>
                    <a:pt x="12184" y="35555"/>
                  </a:lnTo>
                  <a:lnTo>
                    <a:pt x="20676" y="44074"/>
                  </a:lnTo>
                  <a:lnTo>
                    <a:pt x="26584" y="37777"/>
                  </a:lnTo>
                  <a:lnTo>
                    <a:pt x="26584" y="37777"/>
                  </a:lnTo>
                  <a:lnTo>
                    <a:pt x="27323" y="37407"/>
                  </a:lnTo>
                  <a:lnTo>
                    <a:pt x="28061" y="37407"/>
                  </a:lnTo>
                  <a:lnTo>
                    <a:pt x="28800" y="37407"/>
                  </a:lnTo>
                  <a:lnTo>
                    <a:pt x="29169" y="38148"/>
                  </a:lnTo>
                  <a:lnTo>
                    <a:pt x="29169" y="38148"/>
                  </a:lnTo>
                  <a:lnTo>
                    <a:pt x="29907" y="38518"/>
                  </a:lnTo>
                  <a:lnTo>
                    <a:pt x="29907" y="39259"/>
                  </a:lnTo>
                  <a:lnTo>
                    <a:pt x="29907" y="40000"/>
                  </a:lnTo>
                  <a:lnTo>
                    <a:pt x="29538" y="40740"/>
                  </a:lnTo>
                  <a:lnTo>
                    <a:pt x="23261" y="46666"/>
                  </a:lnTo>
                  <a:lnTo>
                    <a:pt x="23261" y="46666"/>
                  </a:lnTo>
                  <a:lnTo>
                    <a:pt x="29538" y="52962"/>
                  </a:lnTo>
                  <a:lnTo>
                    <a:pt x="29538" y="52962"/>
                  </a:lnTo>
                  <a:lnTo>
                    <a:pt x="29907" y="53703"/>
                  </a:lnTo>
                  <a:lnTo>
                    <a:pt x="29907" y="54074"/>
                  </a:lnTo>
                  <a:lnTo>
                    <a:pt x="29907" y="54814"/>
                  </a:lnTo>
                  <a:lnTo>
                    <a:pt x="29538" y="55555"/>
                  </a:lnTo>
                  <a:lnTo>
                    <a:pt x="29538" y="55555"/>
                  </a:lnTo>
                  <a:lnTo>
                    <a:pt x="28800" y="55925"/>
                  </a:lnTo>
                  <a:lnTo>
                    <a:pt x="28061" y="56296"/>
                  </a:lnTo>
                  <a:lnTo>
                    <a:pt x="28061" y="56296"/>
                  </a:lnTo>
                  <a:lnTo>
                    <a:pt x="27323" y="55925"/>
                  </a:lnTo>
                  <a:lnTo>
                    <a:pt x="26953" y="55555"/>
                  </a:lnTo>
                  <a:lnTo>
                    <a:pt x="26953" y="55555"/>
                  </a:lnTo>
                  <a:lnTo>
                    <a:pt x="2584" y="31481"/>
                  </a:lnTo>
                  <a:lnTo>
                    <a:pt x="2584" y="31481"/>
                  </a:lnTo>
                  <a:lnTo>
                    <a:pt x="1476" y="30370"/>
                  </a:lnTo>
                  <a:lnTo>
                    <a:pt x="738" y="29259"/>
                  </a:lnTo>
                  <a:lnTo>
                    <a:pt x="369" y="27777"/>
                  </a:lnTo>
                  <a:lnTo>
                    <a:pt x="369" y="26666"/>
                  </a:lnTo>
                  <a:lnTo>
                    <a:pt x="369" y="26666"/>
                  </a:lnTo>
                  <a:lnTo>
                    <a:pt x="369" y="25185"/>
                  </a:lnTo>
                  <a:lnTo>
                    <a:pt x="738" y="23703"/>
                  </a:lnTo>
                  <a:lnTo>
                    <a:pt x="1476" y="22592"/>
                  </a:lnTo>
                  <a:lnTo>
                    <a:pt x="2215" y="21111"/>
                  </a:lnTo>
                  <a:lnTo>
                    <a:pt x="21046" y="2222"/>
                  </a:lnTo>
                  <a:close/>
                  <a:moveTo>
                    <a:pt x="4430" y="115555"/>
                  </a:moveTo>
                  <a:lnTo>
                    <a:pt x="36184" y="105555"/>
                  </a:lnTo>
                  <a:lnTo>
                    <a:pt x="33969" y="97407"/>
                  </a:lnTo>
                  <a:lnTo>
                    <a:pt x="24369" y="97407"/>
                  </a:lnTo>
                  <a:lnTo>
                    <a:pt x="24369" y="97407"/>
                  </a:lnTo>
                  <a:lnTo>
                    <a:pt x="23630" y="97407"/>
                  </a:lnTo>
                  <a:lnTo>
                    <a:pt x="22892" y="97037"/>
                  </a:lnTo>
                  <a:lnTo>
                    <a:pt x="22523" y="96296"/>
                  </a:lnTo>
                  <a:lnTo>
                    <a:pt x="22523" y="95555"/>
                  </a:lnTo>
                  <a:lnTo>
                    <a:pt x="22523" y="85555"/>
                  </a:lnTo>
                  <a:lnTo>
                    <a:pt x="15138" y="84074"/>
                  </a:lnTo>
                  <a:lnTo>
                    <a:pt x="4430" y="115555"/>
                  </a:lnTo>
                  <a:close/>
                  <a:moveTo>
                    <a:pt x="17353" y="80370"/>
                  </a:moveTo>
                  <a:lnTo>
                    <a:pt x="24000" y="81851"/>
                  </a:lnTo>
                  <a:lnTo>
                    <a:pt x="81969" y="23703"/>
                  </a:lnTo>
                  <a:lnTo>
                    <a:pt x="78276" y="20000"/>
                  </a:lnTo>
                  <a:lnTo>
                    <a:pt x="17353" y="80370"/>
                  </a:lnTo>
                  <a:close/>
                  <a:moveTo>
                    <a:pt x="26215" y="93703"/>
                  </a:moveTo>
                  <a:lnTo>
                    <a:pt x="34707" y="93703"/>
                  </a:lnTo>
                  <a:lnTo>
                    <a:pt x="93415" y="35555"/>
                  </a:lnTo>
                  <a:lnTo>
                    <a:pt x="84553" y="26296"/>
                  </a:lnTo>
                  <a:lnTo>
                    <a:pt x="26215" y="85185"/>
                  </a:lnTo>
                  <a:lnTo>
                    <a:pt x="26215" y="93703"/>
                  </a:lnTo>
                  <a:close/>
                  <a:moveTo>
                    <a:pt x="96000" y="38148"/>
                  </a:moveTo>
                  <a:lnTo>
                    <a:pt x="37292" y="95925"/>
                  </a:lnTo>
                  <a:lnTo>
                    <a:pt x="39507" y="103333"/>
                  </a:lnTo>
                  <a:lnTo>
                    <a:pt x="100430" y="42222"/>
                  </a:lnTo>
                  <a:lnTo>
                    <a:pt x="96000" y="38148"/>
                  </a:lnTo>
                  <a:close/>
                  <a:moveTo>
                    <a:pt x="81969" y="93333"/>
                  </a:moveTo>
                  <a:lnTo>
                    <a:pt x="75692" y="99259"/>
                  </a:lnTo>
                  <a:lnTo>
                    <a:pt x="75692" y="99259"/>
                  </a:lnTo>
                  <a:lnTo>
                    <a:pt x="84184" y="107777"/>
                  </a:lnTo>
                  <a:lnTo>
                    <a:pt x="97476" y="94074"/>
                  </a:lnTo>
                  <a:lnTo>
                    <a:pt x="97476" y="94074"/>
                  </a:lnTo>
                  <a:lnTo>
                    <a:pt x="98215" y="93703"/>
                  </a:lnTo>
                  <a:lnTo>
                    <a:pt x="98953" y="93703"/>
                  </a:lnTo>
                  <a:lnTo>
                    <a:pt x="99692" y="93703"/>
                  </a:lnTo>
                  <a:lnTo>
                    <a:pt x="100061" y="94444"/>
                  </a:lnTo>
                  <a:lnTo>
                    <a:pt x="100061" y="94444"/>
                  </a:lnTo>
                  <a:lnTo>
                    <a:pt x="100800" y="94814"/>
                  </a:lnTo>
                  <a:lnTo>
                    <a:pt x="100800" y="95555"/>
                  </a:lnTo>
                  <a:lnTo>
                    <a:pt x="100800" y="96296"/>
                  </a:lnTo>
                  <a:lnTo>
                    <a:pt x="100430" y="97037"/>
                  </a:lnTo>
                  <a:lnTo>
                    <a:pt x="86769" y="110370"/>
                  </a:lnTo>
                  <a:lnTo>
                    <a:pt x="86769" y="110370"/>
                  </a:lnTo>
                  <a:lnTo>
                    <a:pt x="91200" y="115185"/>
                  </a:lnTo>
                  <a:lnTo>
                    <a:pt x="91200" y="115185"/>
                  </a:lnTo>
                  <a:lnTo>
                    <a:pt x="91938" y="115925"/>
                  </a:lnTo>
                  <a:lnTo>
                    <a:pt x="93415" y="116296"/>
                  </a:lnTo>
                  <a:lnTo>
                    <a:pt x="93415" y="116296"/>
                  </a:lnTo>
                  <a:lnTo>
                    <a:pt x="94892" y="115925"/>
                  </a:lnTo>
                  <a:lnTo>
                    <a:pt x="95630" y="115185"/>
                  </a:lnTo>
                  <a:lnTo>
                    <a:pt x="114461" y="95925"/>
                  </a:lnTo>
                  <a:lnTo>
                    <a:pt x="114461" y="95925"/>
                  </a:lnTo>
                  <a:lnTo>
                    <a:pt x="115200" y="95185"/>
                  </a:lnTo>
                  <a:lnTo>
                    <a:pt x="115569" y="94444"/>
                  </a:lnTo>
                  <a:lnTo>
                    <a:pt x="115569" y="93703"/>
                  </a:lnTo>
                  <a:lnTo>
                    <a:pt x="114830" y="92962"/>
                  </a:lnTo>
                  <a:lnTo>
                    <a:pt x="89723" y="67777"/>
                  </a:lnTo>
                  <a:lnTo>
                    <a:pt x="89723" y="67777"/>
                  </a:lnTo>
                  <a:lnTo>
                    <a:pt x="89353" y="67037"/>
                  </a:lnTo>
                  <a:lnTo>
                    <a:pt x="88984" y="66296"/>
                  </a:lnTo>
                  <a:lnTo>
                    <a:pt x="89353" y="65555"/>
                  </a:lnTo>
                  <a:lnTo>
                    <a:pt x="89723" y="65185"/>
                  </a:lnTo>
                  <a:lnTo>
                    <a:pt x="89723" y="65185"/>
                  </a:lnTo>
                  <a:lnTo>
                    <a:pt x="90461" y="64444"/>
                  </a:lnTo>
                  <a:lnTo>
                    <a:pt x="91200" y="64444"/>
                  </a:lnTo>
                  <a:lnTo>
                    <a:pt x="91938" y="64814"/>
                  </a:lnTo>
                  <a:lnTo>
                    <a:pt x="92307" y="65185"/>
                  </a:lnTo>
                  <a:lnTo>
                    <a:pt x="117415" y="90370"/>
                  </a:lnTo>
                  <a:lnTo>
                    <a:pt x="117415" y="90370"/>
                  </a:lnTo>
                  <a:lnTo>
                    <a:pt x="118153" y="91111"/>
                  </a:lnTo>
                  <a:lnTo>
                    <a:pt x="118523" y="92222"/>
                  </a:lnTo>
                  <a:lnTo>
                    <a:pt x="118892" y="93333"/>
                  </a:lnTo>
                  <a:lnTo>
                    <a:pt x="118892" y="94444"/>
                  </a:lnTo>
                  <a:lnTo>
                    <a:pt x="118892" y="94444"/>
                  </a:lnTo>
                  <a:lnTo>
                    <a:pt x="118523" y="96666"/>
                  </a:lnTo>
                  <a:lnTo>
                    <a:pt x="117415" y="98888"/>
                  </a:lnTo>
                  <a:lnTo>
                    <a:pt x="98584" y="118148"/>
                  </a:lnTo>
                  <a:lnTo>
                    <a:pt x="98584" y="118148"/>
                  </a:lnTo>
                  <a:lnTo>
                    <a:pt x="97476" y="118888"/>
                  </a:lnTo>
                  <a:lnTo>
                    <a:pt x="96000" y="119259"/>
                  </a:lnTo>
                  <a:lnTo>
                    <a:pt x="94892" y="119629"/>
                  </a:lnTo>
                  <a:lnTo>
                    <a:pt x="93415" y="120000"/>
                  </a:lnTo>
                  <a:lnTo>
                    <a:pt x="93415" y="120000"/>
                  </a:lnTo>
                  <a:lnTo>
                    <a:pt x="91938" y="119629"/>
                  </a:lnTo>
                  <a:lnTo>
                    <a:pt x="90461" y="119259"/>
                  </a:lnTo>
                  <a:lnTo>
                    <a:pt x="89353" y="118888"/>
                  </a:lnTo>
                  <a:lnTo>
                    <a:pt x="88246" y="118148"/>
                  </a:lnTo>
                  <a:lnTo>
                    <a:pt x="88246" y="118148"/>
                  </a:lnTo>
                  <a:lnTo>
                    <a:pt x="78276" y="107037"/>
                  </a:lnTo>
                  <a:lnTo>
                    <a:pt x="64615" y="93333"/>
                  </a:lnTo>
                  <a:lnTo>
                    <a:pt x="64615" y="93333"/>
                  </a:lnTo>
                  <a:lnTo>
                    <a:pt x="64246" y="92592"/>
                  </a:lnTo>
                  <a:lnTo>
                    <a:pt x="63876" y="92222"/>
                  </a:lnTo>
                  <a:lnTo>
                    <a:pt x="64246" y="91481"/>
                  </a:lnTo>
                  <a:lnTo>
                    <a:pt x="64615" y="90740"/>
                  </a:lnTo>
                  <a:lnTo>
                    <a:pt x="64615" y="90740"/>
                  </a:lnTo>
                  <a:lnTo>
                    <a:pt x="65353" y="90370"/>
                  </a:lnTo>
                  <a:lnTo>
                    <a:pt x="66092" y="90000"/>
                  </a:lnTo>
                  <a:lnTo>
                    <a:pt x="66461" y="90370"/>
                  </a:lnTo>
                  <a:lnTo>
                    <a:pt x="67200" y="90740"/>
                  </a:lnTo>
                  <a:lnTo>
                    <a:pt x="67200" y="90740"/>
                  </a:lnTo>
                  <a:lnTo>
                    <a:pt x="73107" y="96666"/>
                  </a:lnTo>
                  <a:lnTo>
                    <a:pt x="79015" y="90370"/>
                  </a:lnTo>
                  <a:lnTo>
                    <a:pt x="79015" y="90370"/>
                  </a:lnTo>
                  <a:lnTo>
                    <a:pt x="79753" y="90000"/>
                  </a:lnTo>
                  <a:lnTo>
                    <a:pt x="80492" y="90000"/>
                  </a:lnTo>
                  <a:lnTo>
                    <a:pt x="81230" y="90000"/>
                  </a:lnTo>
                  <a:lnTo>
                    <a:pt x="81600" y="90740"/>
                  </a:lnTo>
                  <a:lnTo>
                    <a:pt x="81600" y="90740"/>
                  </a:lnTo>
                  <a:lnTo>
                    <a:pt x="82338" y="91111"/>
                  </a:lnTo>
                  <a:lnTo>
                    <a:pt x="82338" y="91851"/>
                  </a:lnTo>
                  <a:lnTo>
                    <a:pt x="82338" y="92592"/>
                  </a:lnTo>
                  <a:lnTo>
                    <a:pt x="81969" y="93333"/>
                  </a:lnTo>
                  <a:lnTo>
                    <a:pt x="81969" y="93333"/>
                  </a:lnTo>
                  <a:close/>
                  <a:moveTo>
                    <a:pt x="80492" y="17037"/>
                  </a:moveTo>
                  <a:lnTo>
                    <a:pt x="103015" y="39629"/>
                  </a:lnTo>
                  <a:lnTo>
                    <a:pt x="115569" y="27037"/>
                  </a:lnTo>
                  <a:lnTo>
                    <a:pt x="115569" y="27037"/>
                  </a:lnTo>
                  <a:lnTo>
                    <a:pt x="116307" y="26296"/>
                  </a:lnTo>
                  <a:lnTo>
                    <a:pt x="116307" y="25555"/>
                  </a:lnTo>
                  <a:lnTo>
                    <a:pt x="116307" y="25555"/>
                  </a:lnTo>
                  <a:lnTo>
                    <a:pt x="116307" y="24814"/>
                  </a:lnTo>
                  <a:lnTo>
                    <a:pt x="115569" y="24444"/>
                  </a:lnTo>
                  <a:lnTo>
                    <a:pt x="96000" y="4444"/>
                  </a:lnTo>
                  <a:lnTo>
                    <a:pt x="96000" y="4444"/>
                  </a:lnTo>
                  <a:lnTo>
                    <a:pt x="95261" y="4074"/>
                  </a:lnTo>
                  <a:lnTo>
                    <a:pt x="94523" y="3703"/>
                  </a:lnTo>
                  <a:lnTo>
                    <a:pt x="93784" y="4074"/>
                  </a:lnTo>
                  <a:lnTo>
                    <a:pt x="93046" y="4444"/>
                  </a:lnTo>
                  <a:lnTo>
                    <a:pt x="80492" y="170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任意多边形: 形状 31"/>
            <p:cNvSpPr/>
            <p:nvPr/>
          </p:nvSpPr>
          <p:spPr>
            <a:xfrm>
              <a:off x="7317632" y="1850390"/>
              <a:ext cx="224357" cy="2257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222" y="14444"/>
                  </a:moveTo>
                  <a:lnTo>
                    <a:pt x="19259" y="16666"/>
                  </a:lnTo>
                  <a:lnTo>
                    <a:pt x="48148" y="45185"/>
                  </a:lnTo>
                  <a:lnTo>
                    <a:pt x="48148" y="45185"/>
                  </a:lnTo>
                  <a:lnTo>
                    <a:pt x="48518" y="45925"/>
                  </a:lnTo>
                  <a:lnTo>
                    <a:pt x="48888" y="46666"/>
                  </a:lnTo>
                  <a:lnTo>
                    <a:pt x="48518" y="47407"/>
                  </a:lnTo>
                  <a:lnTo>
                    <a:pt x="48148" y="48148"/>
                  </a:lnTo>
                  <a:lnTo>
                    <a:pt x="48148" y="48148"/>
                  </a:lnTo>
                  <a:lnTo>
                    <a:pt x="47407" y="48518"/>
                  </a:lnTo>
                  <a:lnTo>
                    <a:pt x="47037" y="48518"/>
                  </a:lnTo>
                  <a:lnTo>
                    <a:pt x="47037" y="48518"/>
                  </a:lnTo>
                  <a:lnTo>
                    <a:pt x="46296" y="48518"/>
                  </a:lnTo>
                  <a:lnTo>
                    <a:pt x="45555" y="48148"/>
                  </a:lnTo>
                  <a:lnTo>
                    <a:pt x="17037" y="19259"/>
                  </a:lnTo>
                  <a:lnTo>
                    <a:pt x="14444" y="21851"/>
                  </a:lnTo>
                  <a:lnTo>
                    <a:pt x="14444" y="21851"/>
                  </a:lnTo>
                  <a:lnTo>
                    <a:pt x="13703" y="22222"/>
                  </a:lnTo>
                  <a:lnTo>
                    <a:pt x="13333" y="22222"/>
                  </a:lnTo>
                  <a:lnTo>
                    <a:pt x="13333" y="22222"/>
                  </a:lnTo>
                  <a:lnTo>
                    <a:pt x="12592" y="22222"/>
                  </a:lnTo>
                  <a:lnTo>
                    <a:pt x="11851" y="21851"/>
                  </a:lnTo>
                  <a:lnTo>
                    <a:pt x="740" y="10740"/>
                  </a:lnTo>
                  <a:lnTo>
                    <a:pt x="740" y="10740"/>
                  </a:lnTo>
                  <a:lnTo>
                    <a:pt x="370" y="10000"/>
                  </a:lnTo>
                  <a:lnTo>
                    <a:pt x="0" y="9259"/>
                  </a:lnTo>
                  <a:lnTo>
                    <a:pt x="370" y="8518"/>
                  </a:lnTo>
                  <a:lnTo>
                    <a:pt x="740" y="7777"/>
                  </a:lnTo>
                  <a:lnTo>
                    <a:pt x="8148" y="370"/>
                  </a:lnTo>
                  <a:lnTo>
                    <a:pt x="8148" y="370"/>
                  </a:lnTo>
                  <a:lnTo>
                    <a:pt x="8888" y="0"/>
                  </a:lnTo>
                  <a:lnTo>
                    <a:pt x="9629" y="0"/>
                  </a:lnTo>
                  <a:lnTo>
                    <a:pt x="10000" y="0"/>
                  </a:lnTo>
                  <a:lnTo>
                    <a:pt x="10740" y="370"/>
                  </a:lnTo>
                  <a:lnTo>
                    <a:pt x="22222" y="11481"/>
                  </a:lnTo>
                  <a:lnTo>
                    <a:pt x="22222" y="11481"/>
                  </a:lnTo>
                  <a:lnTo>
                    <a:pt x="22592" y="12222"/>
                  </a:lnTo>
                  <a:lnTo>
                    <a:pt x="22962" y="12962"/>
                  </a:lnTo>
                  <a:lnTo>
                    <a:pt x="22592" y="13703"/>
                  </a:lnTo>
                  <a:lnTo>
                    <a:pt x="22222" y="14444"/>
                  </a:lnTo>
                  <a:lnTo>
                    <a:pt x="22222" y="14444"/>
                  </a:lnTo>
                  <a:close/>
                  <a:moveTo>
                    <a:pt x="93333" y="18148"/>
                  </a:moveTo>
                  <a:lnTo>
                    <a:pt x="93333" y="18148"/>
                  </a:lnTo>
                  <a:lnTo>
                    <a:pt x="92962" y="18888"/>
                  </a:lnTo>
                  <a:lnTo>
                    <a:pt x="92592" y="19629"/>
                  </a:lnTo>
                  <a:lnTo>
                    <a:pt x="92962" y="20370"/>
                  </a:lnTo>
                  <a:lnTo>
                    <a:pt x="93333" y="20740"/>
                  </a:lnTo>
                  <a:lnTo>
                    <a:pt x="98888" y="26296"/>
                  </a:lnTo>
                  <a:lnTo>
                    <a:pt x="98888" y="26296"/>
                  </a:lnTo>
                  <a:lnTo>
                    <a:pt x="99629" y="27037"/>
                  </a:lnTo>
                  <a:lnTo>
                    <a:pt x="100370" y="27407"/>
                  </a:lnTo>
                  <a:lnTo>
                    <a:pt x="101111" y="27037"/>
                  </a:lnTo>
                  <a:lnTo>
                    <a:pt x="101851" y="26296"/>
                  </a:lnTo>
                  <a:lnTo>
                    <a:pt x="115185" y="13333"/>
                  </a:lnTo>
                  <a:lnTo>
                    <a:pt x="115185" y="13333"/>
                  </a:lnTo>
                  <a:lnTo>
                    <a:pt x="115925" y="12962"/>
                  </a:lnTo>
                  <a:lnTo>
                    <a:pt x="117037" y="12962"/>
                  </a:lnTo>
                  <a:lnTo>
                    <a:pt x="117037" y="12962"/>
                  </a:lnTo>
                  <a:lnTo>
                    <a:pt x="117777" y="13333"/>
                  </a:lnTo>
                  <a:lnTo>
                    <a:pt x="118148" y="14074"/>
                  </a:lnTo>
                  <a:lnTo>
                    <a:pt x="118148" y="14074"/>
                  </a:lnTo>
                  <a:lnTo>
                    <a:pt x="119259" y="17407"/>
                  </a:lnTo>
                  <a:lnTo>
                    <a:pt x="120000" y="20740"/>
                  </a:lnTo>
                  <a:lnTo>
                    <a:pt x="120000" y="23703"/>
                  </a:lnTo>
                  <a:lnTo>
                    <a:pt x="119629" y="27407"/>
                  </a:lnTo>
                  <a:lnTo>
                    <a:pt x="119629" y="27407"/>
                  </a:lnTo>
                  <a:lnTo>
                    <a:pt x="118888" y="31111"/>
                  </a:lnTo>
                  <a:lnTo>
                    <a:pt x="117407" y="34074"/>
                  </a:lnTo>
                  <a:lnTo>
                    <a:pt x="115555" y="37037"/>
                  </a:lnTo>
                  <a:lnTo>
                    <a:pt x="113333" y="39629"/>
                  </a:lnTo>
                  <a:lnTo>
                    <a:pt x="113333" y="39629"/>
                  </a:lnTo>
                  <a:lnTo>
                    <a:pt x="111481" y="41111"/>
                  </a:lnTo>
                  <a:lnTo>
                    <a:pt x="109629" y="42592"/>
                  </a:lnTo>
                  <a:lnTo>
                    <a:pt x="107407" y="43703"/>
                  </a:lnTo>
                  <a:lnTo>
                    <a:pt x="105555" y="44814"/>
                  </a:lnTo>
                  <a:lnTo>
                    <a:pt x="103333" y="45555"/>
                  </a:lnTo>
                  <a:lnTo>
                    <a:pt x="101111" y="45925"/>
                  </a:lnTo>
                  <a:lnTo>
                    <a:pt x="98518" y="46296"/>
                  </a:lnTo>
                  <a:lnTo>
                    <a:pt x="96296" y="46666"/>
                  </a:lnTo>
                  <a:lnTo>
                    <a:pt x="96296" y="46666"/>
                  </a:lnTo>
                  <a:lnTo>
                    <a:pt x="92222" y="46296"/>
                  </a:lnTo>
                  <a:lnTo>
                    <a:pt x="88888" y="45185"/>
                  </a:lnTo>
                  <a:lnTo>
                    <a:pt x="45185" y="88148"/>
                  </a:lnTo>
                  <a:lnTo>
                    <a:pt x="45185" y="88148"/>
                  </a:lnTo>
                  <a:lnTo>
                    <a:pt x="46296" y="91851"/>
                  </a:lnTo>
                  <a:lnTo>
                    <a:pt x="46666" y="95185"/>
                  </a:lnTo>
                  <a:lnTo>
                    <a:pt x="46666" y="98518"/>
                  </a:lnTo>
                  <a:lnTo>
                    <a:pt x="45925" y="101851"/>
                  </a:lnTo>
                  <a:lnTo>
                    <a:pt x="45925" y="101851"/>
                  </a:lnTo>
                  <a:lnTo>
                    <a:pt x="45185" y="105185"/>
                  </a:lnTo>
                  <a:lnTo>
                    <a:pt x="43703" y="108148"/>
                  </a:lnTo>
                  <a:lnTo>
                    <a:pt x="41851" y="110740"/>
                  </a:lnTo>
                  <a:lnTo>
                    <a:pt x="39629" y="113333"/>
                  </a:lnTo>
                  <a:lnTo>
                    <a:pt x="39629" y="113333"/>
                  </a:lnTo>
                  <a:lnTo>
                    <a:pt x="36296" y="116296"/>
                  </a:lnTo>
                  <a:lnTo>
                    <a:pt x="32592" y="118148"/>
                  </a:lnTo>
                  <a:lnTo>
                    <a:pt x="30740" y="118888"/>
                  </a:lnTo>
                  <a:lnTo>
                    <a:pt x="28518" y="119629"/>
                  </a:lnTo>
                  <a:lnTo>
                    <a:pt x="24074" y="120000"/>
                  </a:lnTo>
                  <a:lnTo>
                    <a:pt x="24074" y="120000"/>
                  </a:lnTo>
                  <a:lnTo>
                    <a:pt x="21851" y="119629"/>
                  </a:lnTo>
                  <a:lnTo>
                    <a:pt x="18888" y="119259"/>
                  </a:lnTo>
                  <a:lnTo>
                    <a:pt x="16666" y="118518"/>
                  </a:lnTo>
                  <a:lnTo>
                    <a:pt x="14444" y="117777"/>
                  </a:lnTo>
                  <a:lnTo>
                    <a:pt x="14444" y="117777"/>
                  </a:lnTo>
                  <a:lnTo>
                    <a:pt x="13703" y="117037"/>
                  </a:lnTo>
                  <a:lnTo>
                    <a:pt x="13333" y="116296"/>
                  </a:lnTo>
                  <a:lnTo>
                    <a:pt x="13333" y="116296"/>
                  </a:lnTo>
                  <a:lnTo>
                    <a:pt x="13333" y="115185"/>
                  </a:lnTo>
                  <a:lnTo>
                    <a:pt x="13703" y="114444"/>
                  </a:lnTo>
                  <a:lnTo>
                    <a:pt x="27037" y="101481"/>
                  </a:lnTo>
                  <a:lnTo>
                    <a:pt x="27037" y="101481"/>
                  </a:lnTo>
                  <a:lnTo>
                    <a:pt x="27407" y="101111"/>
                  </a:lnTo>
                  <a:lnTo>
                    <a:pt x="27777" y="100370"/>
                  </a:lnTo>
                  <a:lnTo>
                    <a:pt x="27407" y="99629"/>
                  </a:lnTo>
                  <a:lnTo>
                    <a:pt x="27037" y="98888"/>
                  </a:lnTo>
                  <a:lnTo>
                    <a:pt x="21481" y="92962"/>
                  </a:lnTo>
                  <a:lnTo>
                    <a:pt x="21481" y="92962"/>
                  </a:lnTo>
                  <a:lnTo>
                    <a:pt x="20740" y="92592"/>
                  </a:lnTo>
                  <a:lnTo>
                    <a:pt x="19629" y="92222"/>
                  </a:lnTo>
                  <a:lnTo>
                    <a:pt x="18888" y="92592"/>
                  </a:lnTo>
                  <a:lnTo>
                    <a:pt x="18148" y="92962"/>
                  </a:lnTo>
                  <a:lnTo>
                    <a:pt x="5185" y="106296"/>
                  </a:lnTo>
                  <a:lnTo>
                    <a:pt x="5185" y="106296"/>
                  </a:lnTo>
                  <a:lnTo>
                    <a:pt x="4444" y="106666"/>
                  </a:lnTo>
                  <a:lnTo>
                    <a:pt x="3703" y="106666"/>
                  </a:lnTo>
                  <a:lnTo>
                    <a:pt x="3703" y="106666"/>
                  </a:lnTo>
                  <a:lnTo>
                    <a:pt x="2592" y="106296"/>
                  </a:lnTo>
                  <a:lnTo>
                    <a:pt x="2222" y="105555"/>
                  </a:lnTo>
                  <a:lnTo>
                    <a:pt x="2222" y="105555"/>
                  </a:lnTo>
                  <a:lnTo>
                    <a:pt x="1111" y="102592"/>
                  </a:lnTo>
                  <a:lnTo>
                    <a:pt x="370" y="99259"/>
                  </a:lnTo>
                  <a:lnTo>
                    <a:pt x="370" y="95925"/>
                  </a:lnTo>
                  <a:lnTo>
                    <a:pt x="740" y="92592"/>
                  </a:lnTo>
                  <a:lnTo>
                    <a:pt x="740" y="92592"/>
                  </a:lnTo>
                  <a:lnTo>
                    <a:pt x="1481" y="88888"/>
                  </a:lnTo>
                  <a:lnTo>
                    <a:pt x="2962" y="85555"/>
                  </a:lnTo>
                  <a:lnTo>
                    <a:pt x="4814" y="82962"/>
                  </a:lnTo>
                  <a:lnTo>
                    <a:pt x="7037" y="80370"/>
                  </a:lnTo>
                  <a:lnTo>
                    <a:pt x="7037" y="80370"/>
                  </a:lnTo>
                  <a:lnTo>
                    <a:pt x="8888" y="78518"/>
                  </a:lnTo>
                  <a:lnTo>
                    <a:pt x="10740" y="77037"/>
                  </a:lnTo>
                  <a:lnTo>
                    <a:pt x="12592" y="75925"/>
                  </a:lnTo>
                  <a:lnTo>
                    <a:pt x="14444" y="74814"/>
                  </a:lnTo>
                  <a:lnTo>
                    <a:pt x="16666" y="74074"/>
                  </a:lnTo>
                  <a:lnTo>
                    <a:pt x="18888" y="73703"/>
                  </a:lnTo>
                  <a:lnTo>
                    <a:pt x="21851" y="73333"/>
                  </a:lnTo>
                  <a:lnTo>
                    <a:pt x="24074" y="73333"/>
                  </a:lnTo>
                  <a:lnTo>
                    <a:pt x="24074" y="73333"/>
                  </a:lnTo>
                  <a:lnTo>
                    <a:pt x="28148" y="73703"/>
                  </a:lnTo>
                  <a:lnTo>
                    <a:pt x="31481" y="74814"/>
                  </a:lnTo>
                  <a:lnTo>
                    <a:pt x="74814" y="31481"/>
                  </a:lnTo>
                  <a:lnTo>
                    <a:pt x="74814" y="31481"/>
                  </a:lnTo>
                  <a:lnTo>
                    <a:pt x="73703" y="27777"/>
                  </a:lnTo>
                  <a:lnTo>
                    <a:pt x="73333" y="24814"/>
                  </a:lnTo>
                  <a:lnTo>
                    <a:pt x="73333" y="21481"/>
                  </a:lnTo>
                  <a:lnTo>
                    <a:pt x="74074" y="18148"/>
                  </a:lnTo>
                  <a:lnTo>
                    <a:pt x="74074" y="18148"/>
                  </a:lnTo>
                  <a:lnTo>
                    <a:pt x="74814" y="14814"/>
                  </a:lnTo>
                  <a:lnTo>
                    <a:pt x="76296" y="11851"/>
                  </a:lnTo>
                  <a:lnTo>
                    <a:pt x="78148" y="8888"/>
                  </a:lnTo>
                  <a:lnTo>
                    <a:pt x="80370" y="6666"/>
                  </a:lnTo>
                  <a:lnTo>
                    <a:pt x="80370" y="6666"/>
                  </a:lnTo>
                  <a:lnTo>
                    <a:pt x="83333" y="4074"/>
                  </a:lnTo>
                  <a:lnTo>
                    <a:pt x="85925" y="2592"/>
                  </a:lnTo>
                  <a:lnTo>
                    <a:pt x="89259" y="1111"/>
                  </a:lnTo>
                  <a:lnTo>
                    <a:pt x="92592" y="370"/>
                  </a:lnTo>
                  <a:lnTo>
                    <a:pt x="92592" y="370"/>
                  </a:lnTo>
                  <a:lnTo>
                    <a:pt x="95925" y="0"/>
                  </a:lnTo>
                  <a:lnTo>
                    <a:pt x="99259" y="0"/>
                  </a:lnTo>
                  <a:lnTo>
                    <a:pt x="102592" y="740"/>
                  </a:lnTo>
                  <a:lnTo>
                    <a:pt x="105555" y="2222"/>
                  </a:lnTo>
                  <a:lnTo>
                    <a:pt x="105555" y="2222"/>
                  </a:lnTo>
                  <a:lnTo>
                    <a:pt x="106296" y="2592"/>
                  </a:lnTo>
                  <a:lnTo>
                    <a:pt x="107037" y="3703"/>
                  </a:lnTo>
                  <a:lnTo>
                    <a:pt x="107037" y="3703"/>
                  </a:lnTo>
                  <a:lnTo>
                    <a:pt x="107037" y="4444"/>
                  </a:lnTo>
                  <a:lnTo>
                    <a:pt x="106296" y="5185"/>
                  </a:lnTo>
                  <a:lnTo>
                    <a:pt x="93333" y="18148"/>
                  </a:lnTo>
                  <a:close/>
                  <a:moveTo>
                    <a:pt x="88888" y="19629"/>
                  </a:moveTo>
                  <a:lnTo>
                    <a:pt x="88888" y="19629"/>
                  </a:lnTo>
                  <a:lnTo>
                    <a:pt x="89629" y="17407"/>
                  </a:lnTo>
                  <a:lnTo>
                    <a:pt x="90740" y="15185"/>
                  </a:lnTo>
                  <a:lnTo>
                    <a:pt x="101851" y="4444"/>
                  </a:lnTo>
                  <a:lnTo>
                    <a:pt x="101851" y="4444"/>
                  </a:lnTo>
                  <a:lnTo>
                    <a:pt x="99259" y="3703"/>
                  </a:lnTo>
                  <a:lnTo>
                    <a:pt x="96666" y="3703"/>
                  </a:lnTo>
                  <a:lnTo>
                    <a:pt x="94074" y="3703"/>
                  </a:lnTo>
                  <a:lnTo>
                    <a:pt x="91851" y="4074"/>
                  </a:lnTo>
                  <a:lnTo>
                    <a:pt x="89629" y="4814"/>
                  </a:lnTo>
                  <a:lnTo>
                    <a:pt x="87407" y="5925"/>
                  </a:lnTo>
                  <a:lnTo>
                    <a:pt x="85185" y="7407"/>
                  </a:lnTo>
                  <a:lnTo>
                    <a:pt x="83333" y="9259"/>
                  </a:lnTo>
                  <a:lnTo>
                    <a:pt x="83333" y="9259"/>
                  </a:lnTo>
                  <a:lnTo>
                    <a:pt x="81111" y="11481"/>
                  </a:lnTo>
                  <a:lnTo>
                    <a:pt x="79629" y="13703"/>
                  </a:lnTo>
                  <a:lnTo>
                    <a:pt x="78518" y="16296"/>
                  </a:lnTo>
                  <a:lnTo>
                    <a:pt x="77407" y="19259"/>
                  </a:lnTo>
                  <a:lnTo>
                    <a:pt x="77407" y="19259"/>
                  </a:lnTo>
                  <a:lnTo>
                    <a:pt x="77037" y="22592"/>
                  </a:lnTo>
                  <a:lnTo>
                    <a:pt x="77037" y="25185"/>
                  </a:lnTo>
                  <a:lnTo>
                    <a:pt x="77777" y="28148"/>
                  </a:lnTo>
                  <a:lnTo>
                    <a:pt x="78518" y="31111"/>
                  </a:lnTo>
                  <a:lnTo>
                    <a:pt x="78518" y="31111"/>
                  </a:lnTo>
                  <a:lnTo>
                    <a:pt x="78518" y="32222"/>
                  </a:lnTo>
                  <a:lnTo>
                    <a:pt x="78148" y="33333"/>
                  </a:lnTo>
                  <a:lnTo>
                    <a:pt x="33333" y="78148"/>
                  </a:lnTo>
                  <a:lnTo>
                    <a:pt x="33333" y="78148"/>
                  </a:lnTo>
                  <a:lnTo>
                    <a:pt x="32592" y="78518"/>
                  </a:lnTo>
                  <a:lnTo>
                    <a:pt x="31481" y="78518"/>
                  </a:lnTo>
                  <a:lnTo>
                    <a:pt x="31481" y="78518"/>
                  </a:lnTo>
                  <a:lnTo>
                    <a:pt x="27777" y="77407"/>
                  </a:lnTo>
                  <a:lnTo>
                    <a:pt x="24074" y="77037"/>
                  </a:lnTo>
                  <a:lnTo>
                    <a:pt x="24074" y="77037"/>
                  </a:lnTo>
                  <a:lnTo>
                    <a:pt x="19629" y="77407"/>
                  </a:lnTo>
                  <a:lnTo>
                    <a:pt x="16296" y="78518"/>
                  </a:lnTo>
                  <a:lnTo>
                    <a:pt x="12592" y="80370"/>
                  </a:lnTo>
                  <a:lnTo>
                    <a:pt x="9629" y="82962"/>
                  </a:lnTo>
                  <a:lnTo>
                    <a:pt x="9629" y="82962"/>
                  </a:lnTo>
                  <a:lnTo>
                    <a:pt x="7777" y="84814"/>
                  </a:lnTo>
                  <a:lnTo>
                    <a:pt x="6296" y="87037"/>
                  </a:lnTo>
                  <a:lnTo>
                    <a:pt x="5185" y="89259"/>
                  </a:lnTo>
                  <a:lnTo>
                    <a:pt x="4444" y="91851"/>
                  </a:lnTo>
                  <a:lnTo>
                    <a:pt x="4074" y="94074"/>
                  </a:lnTo>
                  <a:lnTo>
                    <a:pt x="3703" y="96296"/>
                  </a:lnTo>
                  <a:lnTo>
                    <a:pt x="4074" y="98888"/>
                  </a:lnTo>
                  <a:lnTo>
                    <a:pt x="4444" y="101481"/>
                  </a:lnTo>
                  <a:lnTo>
                    <a:pt x="15555" y="90000"/>
                  </a:lnTo>
                  <a:lnTo>
                    <a:pt x="15555" y="90000"/>
                  </a:lnTo>
                  <a:lnTo>
                    <a:pt x="17407" y="88888"/>
                  </a:lnTo>
                  <a:lnTo>
                    <a:pt x="19629" y="88518"/>
                  </a:lnTo>
                  <a:lnTo>
                    <a:pt x="19629" y="88518"/>
                  </a:lnTo>
                  <a:lnTo>
                    <a:pt x="21111" y="88518"/>
                  </a:lnTo>
                  <a:lnTo>
                    <a:pt x="22222" y="88888"/>
                  </a:lnTo>
                  <a:lnTo>
                    <a:pt x="23333" y="89259"/>
                  </a:lnTo>
                  <a:lnTo>
                    <a:pt x="24074" y="90000"/>
                  </a:lnTo>
                  <a:lnTo>
                    <a:pt x="29629" y="95925"/>
                  </a:lnTo>
                  <a:lnTo>
                    <a:pt x="29629" y="95925"/>
                  </a:lnTo>
                  <a:lnTo>
                    <a:pt x="31111" y="98148"/>
                  </a:lnTo>
                  <a:lnTo>
                    <a:pt x="31481" y="100370"/>
                  </a:lnTo>
                  <a:lnTo>
                    <a:pt x="31481" y="100370"/>
                  </a:lnTo>
                  <a:lnTo>
                    <a:pt x="31111" y="101481"/>
                  </a:lnTo>
                  <a:lnTo>
                    <a:pt x="30740" y="102592"/>
                  </a:lnTo>
                  <a:lnTo>
                    <a:pt x="30370" y="103333"/>
                  </a:lnTo>
                  <a:lnTo>
                    <a:pt x="29629" y="104444"/>
                  </a:lnTo>
                  <a:lnTo>
                    <a:pt x="18148" y="115185"/>
                  </a:lnTo>
                  <a:lnTo>
                    <a:pt x="18148" y="115185"/>
                  </a:lnTo>
                  <a:lnTo>
                    <a:pt x="21111" y="115925"/>
                  </a:lnTo>
                  <a:lnTo>
                    <a:pt x="23703" y="116296"/>
                  </a:lnTo>
                  <a:lnTo>
                    <a:pt x="25925" y="115925"/>
                  </a:lnTo>
                  <a:lnTo>
                    <a:pt x="28518" y="115555"/>
                  </a:lnTo>
                  <a:lnTo>
                    <a:pt x="28518" y="115555"/>
                  </a:lnTo>
                  <a:lnTo>
                    <a:pt x="30740" y="114814"/>
                  </a:lnTo>
                  <a:lnTo>
                    <a:pt x="32962" y="113703"/>
                  </a:lnTo>
                  <a:lnTo>
                    <a:pt x="35185" y="112222"/>
                  </a:lnTo>
                  <a:lnTo>
                    <a:pt x="37037" y="110740"/>
                  </a:lnTo>
                  <a:lnTo>
                    <a:pt x="37037" y="110740"/>
                  </a:lnTo>
                  <a:lnTo>
                    <a:pt x="38888" y="108518"/>
                  </a:lnTo>
                  <a:lnTo>
                    <a:pt x="40740" y="105925"/>
                  </a:lnTo>
                  <a:lnTo>
                    <a:pt x="41851" y="103333"/>
                  </a:lnTo>
                  <a:lnTo>
                    <a:pt x="42592" y="100370"/>
                  </a:lnTo>
                  <a:lnTo>
                    <a:pt x="42592" y="100370"/>
                  </a:lnTo>
                  <a:lnTo>
                    <a:pt x="42962" y="97407"/>
                  </a:lnTo>
                  <a:lnTo>
                    <a:pt x="42962" y="94444"/>
                  </a:lnTo>
                  <a:lnTo>
                    <a:pt x="42222" y="91111"/>
                  </a:lnTo>
                  <a:lnTo>
                    <a:pt x="41481" y="88518"/>
                  </a:lnTo>
                  <a:lnTo>
                    <a:pt x="41481" y="88518"/>
                  </a:lnTo>
                  <a:lnTo>
                    <a:pt x="41481" y="87407"/>
                  </a:lnTo>
                  <a:lnTo>
                    <a:pt x="41851" y="86296"/>
                  </a:lnTo>
                  <a:lnTo>
                    <a:pt x="87037" y="41481"/>
                  </a:lnTo>
                  <a:lnTo>
                    <a:pt x="87037" y="41481"/>
                  </a:lnTo>
                  <a:lnTo>
                    <a:pt x="87777" y="41111"/>
                  </a:lnTo>
                  <a:lnTo>
                    <a:pt x="88888" y="41481"/>
                  </a:lnTo>
                  <a:lnTo>
                    <a:pt x="88888" y="41481"/>
                  </a:lnTo>
                  <a:lnTo>
                    <a:pt x="92592" y="42592"/>
                  </a:lnTo>
                  <a:lnTo>
                    <a:pt x="96296" y="42962"/>
                  </a:lnTo>
                  <a:lnTo>
                    <a:pt x="96296" y="42962"/>
                  </a:lnTo>
                  <a:lnTo>
                    <a:pt x="100370" y="42592"/>
                  </a:lnTo>
                  <a:lnTo>
                    <a:pt x="104074" y="41481"/>
                  </a:lnTo>
                  <a:lnTo>
                    <a:pt x="107407" y="39629"/>
                  </a:lnTo>
                  <a:lnTo>
                    <a:pt x="110740" y="37037"/>
                  </a:lnTo>
                  <a:lnTo>
                    <a:pt x="110740" y="37037"/>
                  </a:lnTo>
                  <a:lnTo>
                    <a:pt x="112592" y="35185"/>
                  </a:lnTo>
                  <a:lnTo>
                    <a:pt x="114074" y="32962"/>
                  </a:lnTo>
                  <a:lnTo>
                    <a:pt x="115185" y="30740"/>
                  </a:lnTo>
                  <a:lnTo>
                    <a:pt x="115925" y="28148"/>
                  </a:lnTo>
                  <a:lnTo>
                    <a:pt x="116296" y="25925"/>
                  </a:lnTo>
                  <a:lnTo>
                    <a:pt x="116666" y="23333"/>
                  </a:lnTo>
                  <a:lnTo>
                    <a:pt x="116296" y="20740"/>
                  </a:lnTo>
                  <a:lnTo>
                    <a:pt x="115925" y="18518"/>
                  </a:lnTo>
                  <a:lnTo>
                    <a:pt x="104444" y="29629"/>
                  </a:lnTo>
                  <a:lnTo>
                    <a:pt x="104444" y="29629"/>
                  </a:lnTo>
                  <a:lnTo>
                    <a:pt x="103703" y="30370"/>
                  </a:lnTo>
                  <a:lnTo>
                    <a:pt x="102592" y="30740"/>
                  </a:lnTo>
                  <a:lnTo>
                    <a:pt x="100370" y="31111"/>
                  </a:lnTo>
                  <a:lnTo>
                    <a:pt x="100370" y="31111"/>
                  </a:lnTo>
                  <a:lnTo>
                    <a:pt x="98148" y="30740"/>
                  </a:lnTo>
                  <a:lnTo>
                    <a:pt x="96296" y="29629"/>
                  </a:lnTo>
                  <a:lnTo>
                    <a:pt x="90740" y="23703"/>
                  </a:lnTo>
                  <a:lnTo>
                    <a:pt x="90740" y="23703"/>
                  </a:lnTo>
                  <a:lnTo>
                    <a:pt x="89629" y="21851"/>
                  </a:lnTo>
                  <a:lnTo>
                    <a:pt x="88888" y="19629"/>
                  </a:lnTo>
                  <a:lnTo>
                    <a:pt x="88888" y="19629"/>
                  </a:lnTo>
                  <a:close/>
                  <a:moveTo>
                    <a:pt x="18148" y="12962"/>
                  </a:moveTo>
                  <a:lnTo>
                    <a:pt x="9629" y="4444"/>
                  </a:lnTo>
                  <a:lnTo>
                    <a:pt x="4444" y="9259"/>
                  </a:lnTo>
                  <a:lnTo>
                    <a:pt x="13333" y="17777"/>
                  </a:lnTo>
                  <a:lnTo>
                    <a:pt x="18148" y="12962"/>
                  </a:lnTo>
                  <a:close/>
                  <a:moveTo>
                    <a:pt x="115185" y="108888"/>
                  </a:moveTo>
                  <a:lnTo>
                    <a:pt x="115185" y="108888"/>
                  </a:lnTo>
                  <a:lnTo>
                    <a:pt x="115555" y="108518"/>
                  </a:lnTo>
                  <a:lnTo>
                    <a:pt x="115925" y="107777"/>
                  </a:lnTo>
                  <a:lnTo>
                    <a:pt x="115555" y="107037"/>
                  </a:lnTo>
                  <a:lnTo>
                    <a:pt x="115185" y="106296"/>
                  </a:lnTo>
                  <a:lnTo>
                    <a:pt x="77407" y="68888"/>
                  </a:lnTo>
                  <a:lnTo>
                    <a:pt x="77407" y="68888"/>
                  </a:lnTo>
                  <a:lnTo>
                    <a:pt x="77037" y="68148"/>
                  </a:lnTo>
                  <a:lnTo>
                    <a:pt x="76666" y="67407"/>
                  </a:lnTo>
                  <a:lnTo>
                    <a:pt x="77037" y="66666"/>
                  </a:lnTo>
                  <a:lnTo>
                    <a:pt x="77407" y="66296"/>
                  </a:lnTo>
                  <a:lnTo>
                    <a:pt x="77407" y="66296"/>
                  </a:lnTo>
                  <a:lnTo>
                    <a:pt x="78148" y="65555"/>
                  </a:lnTo>
                  <a:lnTo>
                    <a:pt x="78888" y="65555"/>
                  </a:lnTo>
                  <a:lnTo>
                    <a:pt x="79259" y="65555"/>
                  </a:lnTo>
                  <a:lnTo>
                    <a:pt x="80000" y="65925"/>
                  </a:lnTo>
                  <a:lnTo>
                    <a:pt x="117777" y="103333"/>
                  </a:lnTo>
                  <a:lnTo>
                    <a:pt x="117777" y="103333"/>
                  </a:lnTo>
                  <a:lnTo>
                    <a:pt x="119259" y="105555"/>
                  </a:lnTo>
                  <a:lnTo>
                    <a:pt x="119629" y="107777"/>
                  </a:lnTo>
                  <a:lnTo>
                    <a:pt x="119629" y="107777"/>
                  </a:lnTo>
                  <a:lnTo>
                    <a:pt x="119259" y="110000"/>
                  </a:lnTo>
                  <a:lnTo>
                    <a:pt x="117777" y="111851"/>
                  </a:lnTo>
                  <a:lnTo>
                    <a:pt x="112592" y="117407"/>
                  </a:lnTo>
                  <a:lnTo>
                    <a:pt x="112592" y="117407"/>
                  </a:lnTo>
                  <a:lnTo>
                    <a:pt x="110370" y="118518"/>
                  </a:lnTo>
                  <a:lnTo>
                    <a:pt x="107777" y="118888"/>
                  </a:lnTo>
                  <a:lnTo>
                    <a:pt x="107777" y="118888"/>
                  </a:lnTo>
                  <a:lnTo>
                    <a:pt x="105555" y="118518"/>
                  </a:lnTo>
                  <a:lnTo>
                    <a:pt x="104814" y="118148"/>
                  </a:lnTo>
                  <a:lnTo>
                    <a:pt x="103703" y="117407"/>
                  </a:lnTo>
                  <a:lnTo>
                    <a:pt x="66296" y="80000"/>
                  </a:lnTo>
                  <a:lnTo>
                    <a:pt x="66296" y="80000"/>
                  </a:lnTo>
                  <a:lnTo>
                    <a:pt x="65925" y="79259"/>
                  </a:lnTo>
                  <a:lnTo>
                    <a:pt x="65555" y="78518"/>
                  </a:lnTo>
                  <a:lnTo>
                    <a:pt x="65925" y="77777"/>
                  </a:lnTo>
                  <a:lnTo>
                    <a:pt x="66296" y="77407"/>
                  </a:lnTo>
                  <a:lnTo>
                    <a:pt x="66296" y="77407"/>
                  </a:lnTo>
                  <a:lnTo>
                    <a:pt x="67037" y="76666"/>
                  </a:lnTo>
                  <a:lnTo>
                    <a:pt x="67777" y="76666"/>
                  </a:lnTo>
                  <a:lnTo>
                    <a:pt x="68148" y="76666"/>
                  </a:lnTo>
                  <a:lnTo>
                    <a:pt x="68888" y="77037"/>
                  </a:lnTo>
                  <a:lnTo>
                    <a:pt x="106296" y="114444"/>
                  </a:lnTo>
                  <a:lnTo>
                    <a:pt x="106296" y="114444"/>
                  </a:lnTo>
                  <a:lnTo>
                    <a:pt x="107037" y="115185"/>
                  </a:lnTo>
                  <a:lnTo>
                    <a:pt x="108148" y="115555"/>
                  </a:lnTo>
                  <a:lnTo>
                    <a:pt x="108888" y="115185"/>
                  </a:lnTo>
                  <a:lnTo>
                    <a:pt x="109259" y="114444"/>
                  </a:lnTo>
                  <a:lnTo>
                    <a:pt x="115185" y="1088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53647" y="2528072"/>
            <a:ext cx="8203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 bài: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38" y="1454726"/>
            <a:ext cx="10833100" cy="4539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570" y="1420896"/>
            <a:ext cx="11007435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738" y="1635943"/>
            <a:ext cx="10833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18034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2654" y="452689"/>
          <a:ext cx="11065163" cy="321011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2546">
                  <a:extLst>
                    <a:ext uri="{9D8B030D-6E8A-4147-A177-3AD203B41FA5}">
                      <a16:colId xmlns="" xmlns:a16="http://schemas.microsoft.com/office/drawing/2014/main" val="4113105276"/>
                    </a:ext>
                  </a:extLst>
                </a:gridCol>
                <a:gridCol w="2757055">
                  <a:extLst>
                    <a:ext uri="{9D8B030D-6E8A-4147-A177-3AD203B41FA5}">
                      <a16:colId xmlns="" xmlns:a16="http://schemas.microsoft.com/office/drawing/2014/main" val="2445831511"/>
                    </a:ext>
                  </a:extLst>
                </a:gridCol>
                <a:gridCol w="2216727">
                  <a:extLst>
                    <a:ext uri="{9D8B030D-6E8A-4147-A177-3AD203B41FA5}">
                      <a16:colId xmlns="" xmlns:a16="http://schemas.microsoft.com/office/drawing/2014/main" val="2368563827"/>
                    </a:ext>
                  </a:extLst>
                </a:gridCol>
                <a:gridCol w="3158835">
                  <a:extLst>
                    <a:ext uri="{9D8B030D-6E8A-4147-A177-3AD203B41FA5}">
                      <a16:colId xmlns="" xmlns:a16="http://schemas.microsoft.com/office/drawing/2014/main" val="302157846"/>
                    </a:ext>
                  </a:extLst>
                </a:gridCol>
              </a:tblGrid>
              <a:tr h="2638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3355684"/>
                  </a:ext>
                </a:extLst>
              </a:tr>
              <a:tr h="2638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6836512"/>
                  </a:ext>
                </a:extLst>
              </a:tr>
              <a:tr h="2638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8840690"/>
                  </a:ext>
                </a:extLst>
              </a:tr>
              <a:tr h="263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0358284"/>
                  </a:ext>
                </a:extLst>
              </a:tr>
              <a:tr h="829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1.Vấn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đưa ra được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phù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mang tính thời 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3904045"/>
                  </a:ext>
                </a:extLst>
              </a:tr>
              <a:tr h="1112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không nêu được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cá nhân và không biết bảo vệ quan 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 đưa ra lí lẽ, bằng chứng thuyết phục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sức thuyết phục sử dụng lí lẽ và bằng chứng từ thực tế trong đời 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18296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2654" y="3584171"/>
          <a:ext cx="11065163" cy="29349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32546">
                  <a:extLst>
                    <a:ext uri="{9D8B030D-6E8A-4147-A177-3AD203B41FA5}">
                      <a16:colId xmlns="" xmlns:a16="http://schemas.microsoft.com/office/drawing/2014/main" val="1915610235"/>
                    </a:ext>
                  </a:extLst>
                </a:gridCol>
                <a:gridCol w="2757055">
                  <a:extLst>
                    <a:ext uri="{9D8B030D-6E8A-4147-A177-3AD203B41FA5}">
                      <a16:colId xmlns="" xmlns:a16="http://schemas.microsoft.com/office/drawing/2014/main" val="4230621355"/>
                    </a:ext>
                  </a:extLst>
                </a:gridCol>
                <a:gridCol w="2216727">
                  <a:extLst>
                    <a:ext uri="{9D8B030D-6E8A-4147-A177-3AD203B41FA5}">
                      <a16:colId xmlns="" xmlns:a16="http://schemas.microsoft.com/office/drawing/2014/main" val="3702831394"/>
                    </a:ext>
                  </a:extLst>
                </a:gridCol>
                <a:gridCol w="3158835">
                  <a:extLst>
                    <a:ext uri="{9D8B030D-6E8A-4147-A177-3AD203B41FA5}">
                      <a16:colId xmlns="" xmlns:a16="http://schemas.microsoft.com/office/drawing/2014/main" val="1240198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654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tin, mắt nhìn vào người nghe; nét mặt sinh động.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5920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54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81124" y="645936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1124" y="464719"/>
            <a:ext cx="409601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cố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90379"/>
              </p:ext>
            </p:extLst>
          </p:nvPr>
        </p:nvGraphicFramePr>
        <p:xfrm>
          <a:off x="526472" y="1466077"/>
          <a:ext cx="10992428" cy="4876357"/>
        </p:xfrm>
        <a:graphic>
          <a:graphicData uri="http://schemas.openxmlformats.org/drawingml/2006/table">
            <a:tbl>
              <a:tblPr firstRow="1" firstCol="1" bandRow="1"/>
              <a:tblGrid>
                <a:gridCol w="2674004">
                  <a:extLst>
                    <a:ext uri="{9D8B030D-6E8A-4147-A177-3AD203B41FA5}">
                      <a16:colId xmlns="" xmlns:a16="http://schemas.microsoft.com/office/drawing/2014/main" val="2226106470"/>
                    </a:ext>
                  </a:extLst>
                </a:gridCol>
                <a:gridCol w="2380746">
                  <a:extLst>
                    <a:ext uri="{9D8B030D-6E8A-4147-A177-3AD203B41FA5}">
                      <a16:colId xmlns="" xmlns:a16="http://schemas.microsoft.com/office/drawing/2014/main" val="1243102660"/>
                    </a:ext>
                  </a:extLst>
                </a:gridCol>
                <a:gridCol w="1318082">
                  <a:extLst>
                    <a:ext uri="{9D8B030D-6E8A-4147-A177-3AD203B41FA5}">
                      <a16:colId xmlns="" xmlns:a16="http://schemas.microsoft.com/office/drawing/2014/main" val="2017767916"/>
                    </a:ext>
                  </a:extLst>
                </a:gridCol>
                <a:gridCol w="1340156">
                  <a:extLst>
                    <a:ext uri="{9D8B030D-6E8A-4147-A177-3AD203B41FA5}">
                      <a16:colId xmlns="" xmlns:a16="http://schemas.microsoft.com/office/drawing/2014/main" val="2095918405"/>
                    </a:ext>
                  </a:extLst>
                </a:gridCol>
                <a:gridCol w="1639720">
                  <a:extLst>
                    <a:ext uri="{9D8B030D-6E8A-4147-A177-3AD203B41FA5}">
                      <a16:colId xmlns="" xmlns:a16="http://schemas.microsoft.com/office/drawing/2014/main" val="2109992848"/>
                    </a:ext>
                  </a:extLst>
                </a:gridCol>
                <a:gridCol w="1639720">
                  <a:extLst>
                    <a:ext uri="{9D8B030D-6E8A-4147-A177-3AD203B41FA5}">
                      <a16:colId xmlns="" xmlns:a16="http://schemas.microsoft.com/office/drawing/2014/main" val="20967967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văn bản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04243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- môi trường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văn học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chỉ có kênh chữ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đa phương thức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42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- cái nôi của sự sống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163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loài chung sống với nhau như thế nào?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040300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</a:t>
                      </a:r>
                      <a:endParaRPr lang="en-US" sz="24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257917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73236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36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236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7454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4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4036" y="368530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4036" y="483523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3636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6073" y="56961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0" y="190002"/>
            <a:ext cx="11752854" cy="64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06789" y="2312580"/>
            <a:ext cx="43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NÓI VÀ NGHE</a:t>
            </a:r>
            <a:endParaRPr lang="zh-CN" altLang="en-US" sz="4800" dirty="0">
              <a:solidFill>
                <a:srgbClr val="FF0000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7535" y="4371255"/>
            <a:ext cx="4996934" cy="318171"/>
            <a:chOff x="3683000" y="4203314"/>
            <a:chExt cx="1447800" cy="382737"/>
          </a:xfrm>
        </p:grpSpPr>
        <p:sp>
          <p:nvSpPr>
            <p:cNvPr id="9" name="矩形: 圆角 8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18731" y="4203314"/>
              <a:ext cx="1176340" cy="370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400" b="1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376057" y="2846494"/>
            <a:ext cx="7135091" cy="154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lvl="0"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  <a:defRPr/>
            </a:pP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7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spc="-7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A_Bandari-安妮的仙境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48632" y="-79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6842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8167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I</a:t>
              </a: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05490" y="2328832"/>
            <a:ext cx="6790642" cy="1107996"/>
            <a:chOff x="1733740" y="628196"/>
            <a:chExt cx="4318459" cy="1107996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43184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154642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TRƯỚC KHI NÓI</a:t>
              </a:r>
              <a:endParaRPr lang="zh-CN" altLang="en-US" sz="6600" dirty="0">
                <a:solidFill>
                  <a:srgbClr val="154642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Bradley Hand ITC" panose="03070402050302030203" pitchFamily="66" charset="0"/>
                <a:ea typeface="书体坊安景臣钢笔行书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4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3099" y="1595512"/>
            <a:ext cx="10833100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ứ,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584" y="835454"/>
            <a:ext cx="45736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738" y="1477989"/>
            <a:ext cx="108331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3,...) -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3584" y="835454"/>
            <a:ext cx="45736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8581" y="2097379"/>
            <a:ext cx="943494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15"/>
          <p:cNvSpPr txBox="1"/>
          <p:nvPr/>
        </p:nvSpPr>
        <p:spPr>
          <a:xfrm>
            <a:off x="3894978" y="812191"/>
            <a:ext cx="4976067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3584" y="835454"/>
            <a:ext cx="457368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luyện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/>
        </p:nvGrpSpPr>
        <p:grpSpPr>
          <a:xfrm>
            <a:off x="1066353" y="1560278"/>
            <a:ext cx="1639137" cy="1248631"/>
            <a:chOff x="1468531" y="1871421"/>
            <a:chExt cx="2080967" cy="1585199"/>
          </a:xfrm>
        </p:grpSpPr>
        <p:sp>
          <p:nvSpPr>
            <p:cNvPr id="17" name="Oval 3"/>
            <p:cNvSpPr/>
            <p:nvPr/>
          </p:nvSpPr>
          <p:spPr bwMode="auto">
            <a:xfrm>
              <a:off x="1751720" y="2659689"/>
              <a:ext cx="796931" cy="7969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Oval 2"/>
            <p:cNvSpPr/>
            <p:nvPr/>
          </p:nvSpPr>
          <p:spPr bwMode="auto">
            <a:xfrm>
              <a:off x="1847528" y="1880828"/>
              <a:ext cx="966310" cy="9663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Oval 1"/>
            <p:cNvSpPr/>
            <p:nvPr/>
          </p:nvSpPr>
          <p:spPr bwMode="auto">
            <a:xfrm>
              <a:off x="2219772" y="2167905"/>
              <a:ext cx="1188132" cy="118813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 smtClean="0">
                  <a:solidFill>
                    <a:prstClr val="white">
                      <a:lumMod val="100000"/>
                    </a:prstClr>
                  </a:solidFill>
                  <a:latin typeface="Impact" panose="020B0806030902050204" pitchFamily="34" charset="0"/>
                  <a:ea typeface="微软雅黑"/>
                </a:rPr>
                <a:t>II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0" name="Oval 5"/>
            <p:cNvSpPr/>
            <p:nvPr/>
          </p:nvSpPr>
          <p:spPr bwMode="auto">
            <a:xfrm>
              <a:off x="1468531" y="2518094"/>
              <a:ext cx="283189" cy="283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Oval 6"/>
            <p:cNvSpPr/>
            <p:nvPr/>
          </p:nvSpPr>
          <p:spPr bwMode="auto">
            <a:xfrm>
              <a:off x="3266309" y="1871421"/>
              <a:ext cx="283189" cy="28318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87381" y="1671809"/>
            <a:ext cx="5335207" cy="2123658"/>
            <a:chOff x="1733740" y="628196"/>
            <a:chExt cx="3392886" cy="2123658"/>
          </a:xfrm>
        </p:grpSpPr>
        <p:sp>
          <p:nvSpPr>
            <p:cNvPr id="23" name="文本框 22"/>
            <p:cNvSpPr txBox="1"/>
            <p:nvPr/>
          </p:nvSpPr>
          <p:spPr>
            <a:xfrm>
              <a:off x="1733740" y="628196"/>
              <a:ext cx="3348992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TRÌNH</a:t>
              </a:r>
              <a:r>
                <a:rPr kumimoji="0" lang="en-US" altLang="zh-CN" sz="6600" b="0" i="0" u="none" strike="noStrike" kern="1200" cap="none" spc="0" normalizeH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 BÀY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BÀI </a:t>
              </a: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642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  <a:cs typeface="+mn-cs"/>
                </a:rPr>
                <a:t>NÓI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154642"/>
                </a:solidFill>
                <a:effectLst/>
                <a:uLnTx/>
                <a:uFillTx/>
                <a:latin typeface="汉仪喵魂体W" panose="00020600040101010101" pitchFamily="18" charset="-122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3740" y="1214632"/>
              <a:ext cx="3392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书体坊安景臣钢笔行书" panose="02010601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15"/>
          <p:cNvSpPr txBox="1"/>
          <p:nvPr/>
        </p:nvSpPr>
        <p:spPr>
          <a:xfrm>
            <a:off x="3894978" y="812191"/>
            <a:ext cx="4334621" cy="6425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978" y="630974"/>
            <a:ext cx="4334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92981" y="2299855"/>
            <a:ext cx="13855" cy="3131127"/>
          </a:xfrm>
          <a:prstGeom prst="line">
            <a:avLst/>
          </a:prstGeom>
          <a:ln w="38100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2003" y="2081026"/>
            <a:ext cx="543098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Tx/>
              <a:buChar char="-"/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32" y="2190966"/>
            <a:ext cx="5026496" cy="33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复古花朵说课教育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1642</Words>
  <Application>Microsoft Office PowerPoint</Application>
  <PresentationFormat>Widescreen</PresentationFormat>
  <Paragraphs>142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MS Mincho</vt:lpstr>
      <vt:lpstr>Arial</vt:lpstr>
      <vt:lpstr>Bradley Hand ITC</vt:lpstr>
      <vt:lpstr>Calibri</vt:lpstr>
      <vt:lpstr>Impact</vt:lpstr>
      <vt:lpstr>Times New Roman</vt:lpstr>
      <vt:lpstr>书体坊安景臣钢笔行书</vt:lpstr>
      <vt:lpstr>时尚中黑简体</vt:lpstr>
      <vt:lpstr>汉仪喵魂体W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复古花朵说课教育通用ppt模板</dc:title>
  <dc:creator>逆流的小鱼</dc:creator>
  <cp:lastModifiedBy>AutoBVT</cp:lastModifiedBy>
  <cp:revision>94</cp:revision>
  <dcterms:created xsi:type="dcterms:W3CDTF">2017-06-17T11:56:52Z</dcterms:created>
  <dcterms:modified xsi:type="dcterms:W3CDTF">2022-12-22T13:29:36Z</dcterms:modified>
</cp:coreProperties>
</file>