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35" r:id="rId2"/>
    <p:sldId id="260" r:id="rId3"/>
    <p:sldId id="262" r:id="rId4"/>
    <p:sldId id="261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7" r:id="rId17"/>
    <p:sldId id="376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6" r:id="rId26"/>
    <p:sldId id="385" r:id="rId27"/>
    <p:sldId id="327" r:id="rId28"/>
  </p:sldIdLst>
  <p:sldSz cx="9144000" cy="5145088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EF54F-DC5C-4BA2-A7A1-20B7B5972834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3C315-B4C4-4539-A935-F9FF488AA3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91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218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434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815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044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423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340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414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11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3C315-B4C4-4539-A935-F9FF488AA37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85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3C315-B4C4-4539-A935-F9FF488AA37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22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3C315-B4C4-4539-A935-F9FF488AA37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0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255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3C315-B4C4-4539-A935-F9FF488AA37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21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3C315-B4C4-4539-A935-F9FF488AA37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40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3C315-B4C4-4539-A935-F9FF488AA37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44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3C315-B4C4-4539-A935-F9FF488AA37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02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3C315-B4C4-4539-A935-F9FF488AA37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89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3C315-B4C4-4539-A935-F9FF488AA37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50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3C315-B4C4-4539-A935-F9FF488AA37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04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smtClean="0"/>
              <a:t> (0979818956)</a:t>
            </a:r>
            <a:endParaRPr lang="en-US" smtClean="0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594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775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825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293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03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566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960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50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CCF36186-DEC9-4703-B7D0-8383BB8A1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508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544937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5CB9D0AB-77BA-4FA4-AEE0-7F8F1AA924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508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544937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第一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12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92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56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58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011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53" y="196280"/>
            <a:ext cx="144024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defTabSz="685658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" name="文本框 37"/>
          <p:cNvSpPr txBox="1"/>
          <p:nvPr userDrawn="1"/>
        </p:nvSpPr>
        <p:spPr>
          <a:xfrm>
            <a:off x="216273" y="196280"/>
            <a:ext cx="2189971" cy="315475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pPr defTabSz="685658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" name="文本框 38"/>
          <p:cNvSpPr txBox="1"/>
          <p:nvPr userDrawn="1"/>
        </p:nvSpPr>
        <p:spPr>
          <a:xfrm>
            <a:off x="265225" y="520317"/>
            <a:ext cx="2038917" cy="207753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algn="dist" defTabSz="685658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2661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3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 userDrawn="1"/>
        </p:nvSpPr>
        <p:spPr>
          <a:xfrm>
            <a:off x="8711160" y="4723360"/>
            <a:ext cx="432841" cy="432974"/>
          </a:xfrm>
          <a:custGeom>
            <a:avLst/>
            <a:gdLst>
              <a:gd name="connsiteX0" fmla="*/ 689548 w 1064301"/>
              <a:gd name="connsiteY0" fmla="*/ 0 h 1064301"/>
              <a:gd name="connsiteX1" fmla="*/ 957951 w 1064301"/>
              <a:gd name="connsiteY1" fmla="*/ 54188 h 1064301"/>
              <a:gd name="connsiteX2" fmla="*/ 1064301 w 1064301"/>
              <a:gd name="connsiteY2" fmla="*/ 111913 h 1064301"/>
              <a:gd name="connsiteX3" fmla="*/ 1064301 w 1064301"/>
              <a:gd name="connsiteY3" fmla="*/ 1064301 h 1064301"/>
              <a:gd name="connsiteX4" fmla="*/ 111913 w 1064301"/>
              <a:gd name="connsiteY4" fmla="*/ 1064301 h 1064301"/>
              <a:gd name="connsiteX5" fmla="*/ 54188 w 1064301"/>
              <a:gd name="connsiteY5" fmla="*/ 957951 h 1064301"/>
              <a:gd name="connsiteX6" fmla="*/ 0 w 1064301"/>
              <a:gd name="connsiteY6" fmla="*/ 689548 h 1064301"/>
              <a:gd name="connsiteX7" fmla="*/ 689548 w 1064301"/>
              <a:gd name="connsiteY7" fmla="*/ 0 h 106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301" h="1064301">
                <a:moveTo>
                  <a:pt x="689548" y="0"/>
                </a:moveTo>
                <a:cubicBezTo>
                  <a:pt x="784755" y="0"/>
                  <a:pt x="875455" y="19295"/>
                  <a:pt x="957951" y="54188"/>
                </a:cubicBezTo>
                <a:lnTo>
                  <a:pt x="1064301" y="111913"/>
                </a:lnTo>
                <a:lnTo>
                  <a:pt x="1064301" y="1064301"/>
                </a:lnTo>
                <a:lnTo>
                  <a:pt x="111913" y="1064301"/>
                </a:lnTo>
                <a:lnTo>
                  <a:pt x="54188" y="957951"/>
                </a:lnTo>
                <a:cubicBezTo>
                  <a:pt x="19295" y="875455"/>
                  <a:pt x="0" y="784755"/>
                  <a:pt x="0" y="689548"/>
                </a:cubicBezTo>
                <a:cubicBezTo>
                  <a:pt x="0" y="308721"/>
                  <a:pt x="308721" y="0"/>
                  <a:pt x="689548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5"/>
          <p:cNvSpPr txBox="1"/>
          <p:nvPr userDrawn="1"/>
        </p:nvSpPr>
        <p:spPr>
          <a:xfrm>
            <a:off x="8785275" y="4860172"/>
            <a:ext cx="340825" cy="221197"/>
          </a:xfrm>
          <a:prstGeom prst="rect">
            <a:avLst/>
          </a:prstGeom>
          <a:noFill/>
        </p:spPr>
        <p:txBody>
          <a:bodyPr wrap="square" lIns="51419" tIns="25709" rIns="51419" bIns="25709" rtlCol="0">
            <a:spAutoFit/>
          </a:bodyPr>
          <a:lstStyle/>
          <a:p>
            <a:pPr algn="ctr"/>
            <a:fld id="{2EEF1883-7A0E-4F66-9932-E581691AD397}" type="slidenum">
              <a:rPr lang="zh-CN" altLang="en-US" sz="110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100" b="0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320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267FF2B-30A9-47CC-8F33-308E7BC31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508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544937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DCFA6FF-1EBC-4B22-A00B-DD4EA277F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508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544937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9BB02-92C8-4E37-B89F-494BE97D3142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  <p:sldLayoutId id="2147483665" r:id="rId9"/>
    <p:sldLayoutId id="2147483666" r:id="rId10"/>
    <p:sldLayoutId id="2147483667" r:id="rId11"/>
    <p:sldLayoutId id="2147483656" r:id="rId12"/>
    <p:sldLayoutId id="2147483657" r:id="rId13"/>
    <p:sldLayoutId id="2147483658" r:id="rId14"/>
    <p:sldLayoutId id="2147483659" r:id="rId15"/>
    <p:sldLayoutId id="2147483661" r:id="rId16"/>
    <p:sldLayoutId id="2147483662" r:id="rId17"/>
    <p:sldLayoutId id="2147483668" r:id="rId18"/>
    <p:sldLayoutId id="2147483669" r:id="rId19"/>
    <p:sldLayoutId id="2147483670" r:id="rId20"/>
    <p:sldLayoutId id="2147483671" r:id="rId21"/>
    <p:sldLayoutId id="2147483672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949" y1="15672" x2="37179" y2="25373"/>
                        <a14:foregroundMark x1="34188" y1="7836" x2="49145" y2="36194"/>
                        <a14:foregroundMark x1="11111" y1="13060" x2="26496" y2="36194"/>
                        <a14:foregroundMark x1="24786" y1="48134" x2="27350" y2="51119"/>
                        <a14:foregroundMark x1="36325" y1="54851" x2="35897" y2="54851"/>
                        <a14:foregroundMark x1="47863" y1="63060" x2="70513" y2="65299"/>
                        <a14:foregroundMark x1="40598" y1="8955" x2="50000" y2="22388"/>
                        <a14:foregroundMark x1="54701" y1="87687" x2="66667" y2="95149"/>
                        <a14:foregroundMark x1="69231" y1="86940" x2="72650" y2="91791"/>
                        <a14:foregroundMark x1="52991" y1="88806" x2="53419" y2="91418"/>
                        <a14:foregroundMark x1="26923" y1="10075" x2="37179" y2="34701"/>
                        <a14:foregroundMark x1="17949" y1="6716" x2="31197" y2="7836"/>
                        <a14:foregroundMark x1="8547" y1="26493" x2="17949" y2="32463"/>
                        <a14:foregroundMark x1="9829" y1="17537" x2="7692" y2="24254"/>
                        <a14:foregroundMark x1="32906" y1="4851" x2="42308" y2="7463"/>
                        <a14:foregroundMark x1="44872" y1="9328" x2="52137" y2="19403"/>
                        <a14:foregroundMark x1="54274" y1="15299" x2="54274" y2="24254"/>
                        <a14:foregroundMark x1="26496" y1="44776" x2="27778" y2="48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095" y="-133671"/>
            <a:ext cx="4642817" cy="53174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72100" y="124272"/>
            <a:ext cx="7312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loud Callout 28"/>
          <p:cNvSpPr/>
          <p:nvPr/>
        </p:nvSpPr>
        <p:spPr>
          <a:xfrm flipH="1">
            <a:off x="668562" y="1420416"/>
            <a:ext cx="4788532" cy="2844316"/>
          </a:xfrm>
          <a:prstGeom prst="cloud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00864" y="1787596"/>
            <a:ext cx="3923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5479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7" name="矩形 11"/>
          <p:cNvSpPr/>
          <p:nvPr/>
        </p:nvSpPr>
        <p:spPr>
          <a:xfrm>
            <a:off x="1299762" y="328554"/>
            <a:ext cx="651672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07000"/>
              </a:lnSpc>
              <a:tabLst>
                <a:tab pos="1040130" algn="l"/>
              </a:tabLs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7"/>
          <p:cNvGrpSpPr>
            <a:grpSpLocks/>
          </p:cNvGrpSpPr>
          <p:nvPr/>
        </p:nvGrpSpPr>
        <p:grpSpPr bwMode="auto">
          <a:xfrm>
            <a:off x="1506488" y="2024632"/>
            <a:ext cx="1438275" cy="1752188"/>
            <a:chOff x="0" y="0"/>
            <a:chExt cx="1439862" cy="1946260"/>
          </a:xfrm>
        </p:grpSpPr>
        <p:sp>
          <p:nvSpPr>
            <p:cNvPr id="13" name="椭圆​​ 2"/>
            <p:cNvSpPr>
              <a:spLocks noChangeArrowheads="1"/>
            </p:cNvSpPr>
            <p:nvPr/>
          </p:nvSpPr>
          <p:spPr bwMode="auto">
            <a:xfrm>
              <a:off x="0" y="0"/>
              <a:ext cx="1439862" cy="1812925"/>
            </a:xfrm>
            <a:custGeom>
              <a:avLst/>
              <a:gdLst/>
              <a:ahLst/>
              <a:cxnLst>
                <a:cxn ang="0">
                  <a:pos x="972066" y="0"/>
                </a:cxn>
                <a:cxn ang="0">
                  <a:pos x="1944132" y="972066"/>
                </a:cxn>
                <a:cxn ang="0">
                  <a:pos x="1100480" y="1934684"/>
                </a:cxn>
                <a:cxn ang="0">
                  <a:pos x="972066" y="2448272"/>
                </a:cxn>
                <a:cxn ang="0">
                  <a:pos x="843652" y="1934684"/>
                </a:cxn>
                <a:cxn ang="0">
                  <a:pos x="0" y="972066"/>
                </a:cxn>
                <a:cxn ang="0">
                  <a:pos x="972066" y="0"/>
                </a:cxn>
              </a:cxnLst>
              <a:rect l="0" t="0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椭圆​​ 9"/>
            <p:cNvSpPr>
              <a:spLocks noChangeArrowheads="1"/>
            </p:cNvSpPr>
            <p:nvPr/>
          </p:nvSpPr>
          <p:spPr bwMode="auto">
            <a:xfrm>
              <a:off x="127074" y="1851416"/>
              <a:ext cx="1116000" cy="94844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79999">
                  <a:srgbClr val="FFFF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兰亭粗黑_GBK" pitchFamily="2" charset="-122"/>
                <a:ea typeface="宋体" panose="02010600030101010101" pitchFamily="2" charset="-122"/>
                <a:cs typeface="+mn-cs"/>
                <a:sym typeface="宋体" pitchFamily="2" charset="-122"/>
              </a:endParaRPr>
            </a:p>
          </p:txBody>
        </p:sp>
        <p:sp>
          <p:nvSpPr>
            <p:cNvPr id="15" name="矩形​​ 17"/>
            <p:cNvSpPr>
              <a:spLocks noChangeArrowheads="1"/>
            </p:cNvSpPr>
            <p:nvPr/>
          </p:nvSpPr>
          <p:spPr bwMode="auto">
            <a:xfrm>
              <a:off x="106243" y="574799"/>
              <a:ext cx="1265111" cy="290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" name="组合 21"/>
          <p:cNvGrpSpPr>
            <a:grpSpLocks/>
          </p:cNvGrpSpPr>
          <p:nvPr/>
        </p:nvGrpSpPr>
        <p:grpSpPr bwMode="auto">
          <a:xfrm>
            <a:off x="3563888" y="1564432"/>
            <a:ext cx="1012825" cy="1223388"/>
            <a:chOff x="0" y="0"/>
            <a:chExt cx="1012825" cy="1357676"/>
          </a:xfrm>
        </p:grpSpPr>
        <p:sp>
          <p:nvSpPr>
            <p:cNvPr id="17" name="椭圆​​ 2"/>
            <p:cNvSpPr>
              <a:spLocks noChangeArrowheads="1"/>
            </p:cNvSpPr>
            <p:nvPr/>
          </p:nvSpPr>
          <p:spPr bwMode="auto">
            <a:xfrm>
              <a:off x="0" y="0"/>
              <a:ext cx="1012825" cy="1274762"/>
            </a:xfrm>
            <a:custGeom>
              <a:avLst/>
              <a:gdLst/>
              <a:ahLst/>
              <a:cxnLst>
                <a:cxn ang="0">
                  <a:pos x="972066" y="0"/>
                </a:cxn>
                <a:cxn ang="0">
                  <a:pos x="1944132" y="972066"/>
                </a:cxn>
                <a:cxn ang="0">
                  <a:pos x="1100480" y="1934684"/>
                </a:cxn>
                <a:cxn ang="0">
                  <a:pos x="972066" y="2448272"/>
                </a:cxn>
                <a:cxn ang="0">
                  <a:pos x="843652" y="1934684"/>
                </a:cxn>
                <a:cxn ang="0">
                  <a:pos x="0" y="972066"/>
                </a:cxn>
                <a:cxn ang="0">
                  <a:pos x="972066" y="0"/>
                </a:cxn>
              </a:cxnLst>
              <a:rect l="0" t="0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椭圆​​ 10"/>
            <p:cNvSpPr>
              <a:spLocks noChangeArrowheads="1"/>
            </p:cNvSpPr>
            <p:nvPr/>
          </p:nvSpPr>
          <p:spPr bwMode="auto">
            <a:xfrm>
              <a:off x="144145" y="1262832"/>
              <a:ext cx="720000" cy="94844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79999">
                  <a:srgbClr val="FFFF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兰亭粗黑_GBK" pitchFamily="2" charset="-122"/>
                <a:ea typeface="宋体" panose="02010600030101010101" pitchFamily="2" charset="-122"/>
                <a:cs typeface="+mn-cs"/>
                <a:sym typeface="宋体" pitchFamily="2" charset="-122"/>
              </a:endParaRPr>
            </a:p>
          </p:txBody>
        </p:sp>
        <p:sp>
          <p:nvSpPr>
            <p:cNvPr id="19" name="矩形​​ 18"/>
            <p:cNvSpPr>
              <a:spLocks noChangeArrowheads="1"/>
            </p:cNvSpPr>
            <p:nvPr/>
          </p:nvSpPr>
          <p:spPr bwMode="auto">
            <a:xfrm>
              <a:off x="28946" y="389314"/>
              <a:ext cx="965201" cy="273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" name="组合 26"/>
          <p:cNvGrpSpPr>
            <a:grpSpLocks/>
          </p:cNvGrpSpPr>
          <p:nvPr/>
        </p:nvGrpSpPr>
        <p:grpSpPr bwMode="auto">
          <a:xfrm>
            <a:off x="5243462" y="1344337"/>
            <a:ext cx="844550" cy="1020442"/>
            <a:chOff x="0" y="0"/>
            <a:chExt cx="1012825" cy="1357676"/>
          </a:xfrm>
        </p:grpSpPr>
        <p:sp>
          <p:nvSpPr>
            <p:cNvPr id="21" name="椭圆​​ 2"/>
            <p:cNvSpPr>
              <a:spLocks noChangeArrowheads="1"/>
            </p:cNvSpPr>
            <p:nvPr/>
          </p:nvSpPr>
          <p:spPr bwMode="auto">
            <a:xfrm>
              <a:off x="0" y="0"/>
              <a:ext cx="1012825" cy="1274762"/>
            </a:xfrm>
            <a:custGeom>
              <a:avLst/>
              <a:gdLst/>
              <a:ahLst/>
              <a:cxnLst>
                <a:cxn ang="0">
                  <a:pos x="972066" y="0"/>
                </a:cxn>
                <a:cxn ang="0">
                  <a:pos x="1944132" y="972066"/>
                </a:cxn>
                <a:cxn ang="0">
                  <a:pos x="1100480" y="1934684"/>
                </a:cxn>
                <a:cxn ang="0">
                  <a:pos x="972066" y="2448272"/>
                </a:cxn>
                <a:cxn ang="0">
                  <a:pos x="843652" y="1934684"/>
                </a:cxn>
                <a:cxn ang="0">
                  <a:pos x="0" y="972066"/>
                </a:cxn>
                <a:cxn ang="0">
                  <a:pos x="972066" y="0"/>
                </a:cxn>
              </a:cxnLst>
              <a:rect l="0" t="0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椭圆​​ 10"/>
            <p:cNvSpPr>
              <a:spLocks noChangeArrowheads="1"/>
            </p:cNvSpPr>
            <p:nvPr/>
          </p:nvSpPr>
          <p:spPr bwMode="auto">
            <a:xfrm>
              <a:off x="144145" y="1262832"/>
              <a:ext cx="720000" cy="94844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79999">
                  <a:srgbClr val="FFFF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兰亭粗黑_GBK" pitchFamily="2" charset="-122"/>
                <a:ea typeface="宋体" panose="02010600030101010101" pitchFamily="2" charset="-122"/>
                <a:cs typeface="+mn-cs"/>
                <a:sym typeface="宋体" pitchFamily="2" charset="-122"/>
              </a:endParaRPr>
            </a:p>
          </p:txBody>
        </p:sp>
        <p:sp>
          <p:nvSpPr>
            <p:cNvPr id="23" name="矩形​​ 18"/>
            <p:cNvSpPr>
              <a:spLocks noChangeArrowheads="1"/>
            </p:cNvSpPr>
            <p:nvPr/>
          </p:nvSpPr>
          <p:spPr bwMode="auto">
            <a:xfrm>
              <a:off x="394849" y="210633"/>
              <a:ext cx="221537" cy="327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50404" y="3953816"/>
            <a:ext cx="3128229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9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1.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12598" y="2964816"/>
            <a:ext cx="300979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9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2. </a:t>
            </a:r>
            <a:r>
              <a:rPr lang="en-US" sz="2400" b="1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lang="en-US" sz="24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58178" y="2294883"/>
            <a:ext cx="383791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9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3. </a:t>
            </a:r>
            <a:r>
              <a:rPr lang="en-US" sz="2400" b="1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Chỉnh</a:t>
            </a:r>
            <a:r>
              <a:rPr lang="en-US" sz="24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lang="en-US" sz="24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lang="en-US" sz="24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978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1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26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42" dur="3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18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15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08" decel="50000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08" decel="50000">
                                          <p:stCondLst>
                                            <p:cond delay="8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7" name="矩形 11"/>
          <p:cNvSpPr/>
          <p:nvPr/>
        </p:nvSpPr>
        <p:spPr>
          <a:xfrm>
            <a:off x="1299762" y="328554"/>
            <a:ext cx="651672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013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197168"/>
            <a:ext cx="235558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7564" y="2066472"/>
            <a:ext cx="8124825" cy="20886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85800">
              <a:lnSpc>
                <a:spcPct val="150000"/>
              </a:lnSpc>
              <a:spcAft>
                <a:spcPts val="900"/>
              </a:spcAft>
            </a:pP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họp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họp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họp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</a:p>
          <a:p>
            <a:pPr algn="just" defTabSz="685800">
              <a:lnSpc>
                <a:spcPct val="150000"/>
              </a:lnSpc>
              <a:spcAft>
                <a:spcPts val="900"/>
              </a:spcAft>
            </a:pP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5139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7" name="矩形 11"/>
          <p:cNvSpPr/>
          <p:nvPr/>
        </p:nvSpPr>
        <p:spPr>
          <a:xfrm>
            <a:off x="1299762" y="328554"/>
            <a:ext cx="651672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013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197168"/>
            <a:ext cx="223715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5556" y="1667861"/>
            <a:ext cx="8189013" cy="3427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marL="342900" indent="-342900" algn="just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99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7" name="矩形 11"/>
          <p:cNvSpPr/>
          <p:nvPr/>
        </p:nvSpPr>
        <p:spPr>
          <a:xfrm>
            <a:off x="1299762" y="328554"/>
            <a:ext cx="651672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013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197168"/>
            <a:ext cx="3065263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3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373" y="1868548"/>
            <a:ext cx="8189013" cy="227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Char char="-"/>
              <a:tabLst/>
              <a:defRPr/>
            </a:pPr>
            <a:r>
              <a:rPr lang="en-US" sz="2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endParaRPr lang="en-US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bỏ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Char char="-"/>
              <a:tabLst/>
              <a:defRPr/>
            </a:pPr>
            <a:r>
              <a:rPr lang="en-US" sz="2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368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2059" y="0"/>
            <a:ext cx="4121641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9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717008"/>
              </p:ext>
            </p:extLst>
          </p:nvPr>
        </p:nvGraphicFramePr>
        <p:xfrm>
          <a:off x="162389" y="645113"/>
          <a:ext cx="8820980" cy="4436364"/>
        </p:xfrm>
        <a:graphic>
          <a:graphicData uri="http://schemas.openxmlformats.org/drawingml/2006/table">
            <a:tbl>
              <a:tblPr/>
              <a:tblGrid>
                <a:gridCol w="7372969">
                  <a:extLst>
                    <a:ext uri="{9D8B030D-6E8A-4147-A177-3AD203B41FA5}">
                      <a16:colId xmlns="" xmlns:a16="http://schemas.microsoft.com/office/drawing/2014/main" val="2189508576"/>
                    </a:ext>
                  </a:extLst>
                </a:gridCol>
                <a:gridCol w="1448011">
                  <a:extLst>
                    <a:ext uri="{9D8B030D-6E8A-4147-A177-3AD203B41FA5}">
                      <a16:colId xmlns="" xmlns:a16="http://schemas.microsoft.com/office/drawing/2014/main" val="78509774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Đạt/ Chưa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6706968"/>
                  </a:ext>
                </a:extLst>
              </a:tr>
              <a:tr h="358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632213"/>
                  </a:ext>
                </a:extLst>
              </a:tr>
              <a:tr h="358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5530710"/>
                  </a:ext>
                </a:extLst>
              </a:tr>
              <a:tr h="358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5247043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6865350"/>
                  </a:ext>
                </a:extLst>
              </a:tr>
              <a:tr h="358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tọa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8754241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lầm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1162269"/>
                  </a:ext>
                </a:extLst>
              </a:tr>
              <a:tr h="358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1188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83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A2FB9E5-AEF2-4A92-8A70-47C23630F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" y="1910"/>
            <a:ext cx="9145761" cy="51444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576" y="1060376"/>
            <a:ext cx="6282444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07000"/>
              </a:lnSpc>
              <a:spcAft>
                <a:spcPts val="900"/>
              </a:spcAf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 bài: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 thải nhựa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514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547194A8-21B2-4F60-B5A0-966447FA4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" y="1910"/>
            <a:ext cx="9145761" cy="5144491"/>
          </a:xfrm>
          <a:prstGeom prst="rect">
            <a:avLst/>
          </a:prstGeom>
        </p:spPr>
      </p:pic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1661457" y="1214403"/>
            <a:ext cx="5502831" cy="144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just" defTabSz="685800">
              <a:lnSpc>
                <a:spcPct val="107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TÓM TẮT BẰNG SƠ ĐỒ NỘI DUNG CỦA MỘT VĂN BẢN ĐƠN GIẢN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661457" y="2688177"/>
            <a:ext cx="34190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242111" y="1050661"/>
            <a:ext cx="419346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algn="ctr" defTabSz="816208"/>
            <a:r>
              <a:rPr lang="en-US" altLang="zh-CN" sz="9600" kern="0" dirty="0" smtClean="0">
                <a:solidFill>
                  <a:srgbClr val="56E0C4"/>
                </a:solidFill>
                <a:latin typeface="IrisUPC" pitchFamily="34" charset="-34"/>
                <a:cs typeface="IrisUPC" pitchFamily="34" charset="-34"/>
              </a:rPr>
              <a:t>I</a:t>
            </a:r>
            <a:endParaRPr lang="en-CA" sz="9600" spc="-113" dirty="0">
              <a:solidFill>
                <a:srgbClr val="56E0C4"/>
              </a:solidFill>
              <a:latin typeface="IrisUPC" pitchFamily="34" charset="-34"/>
              <a:ea typeface="微软雅黑" panose="020B0503020204020204" pitchFamily="34" charset="-122"/>
              <a:cs typeface="Iris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1456" y="3191029"/>
            <a:ext cx="47827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43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27" y="0"/>
            <a:ext cx="9145761" cy="514449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175956" y="412304"/>
            <a:ext cx="0" cy="388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11"/>
          <p:cNvSpPr/>
          <p:nvPr/>
        </p:nvSpPr>
        <p:spPr>
          <a:xfrm>
            <a:off x="759702" y="177997"/>
            <a:ext cx="269617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013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niệm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11"/>
          <p:cNvSpPr/>
          <p:nvPr/>
        </p:nvSpPr>
        <p:spPr>
          <a:xfrm>
            <a:off x="5277293" y="392835"/>
            <a:ext cx="269617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013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323" y="869915"/>
            <a:ext cx="3820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solidFill>
                  <a:srgbClr val="001A33"/>
                </a:solidFill>
                <a:latin typeface="+mj-lt"/>
              </a:rPr>
              <a:t>Tóm tắt nội dung một văn bản đã đọc bằng sơ đồ là việc làm cần thiết để từng bước nâng cao, hoàn thiện kỹ năng đọc. </a:t>
            </a:r>
            <a:endParaRPr lang="en-US" dirty="0">
              <a:latin typeface="+mj-lt"/>
            </a:endParaRPr>
          </a:p>
        </p:txBody>
      </p:sp>
      <p:grpSp>
        <p:nvGrpSpPr>
          <p:cNvPr id="10" name="Group 14"/>
          <p:cNvGrpSpPr/>
          <p:nvPr/>
        </p:nvGrpSpPr>
        <p:grpSpPr>
          <a:xfrm>
            <a:off x="4355946" y="1096380"/>
            <a:ext cx="532709" cy="708669"/>
            <a:chOff x="4992688" y="0"/>
            <a:chExt cx="615950" cy="865188"/>
          </a:xfrm>
          <a:solidFill>
            <a:schemeClr val="accent4"/>
          </a:solidFill>
        </p:grpSpPr>
        <p:sp>
          <p:nvSpPr>
            <p:cNvPr id="11" name="Freeform: Shape 15"/>
            <p:cNvSpPr>
              <a:spLocks/>
            </p:cNvSpPr>
            <p:nvPr/>
          </p:nvSpPr>
          <p:spPr bwMode="auto">
            <a:xfrm>
              <a:off x="5002213" y="665163"/>
              <a:ext cx="544513" cy="200025"/>
            </a:xfrm>
            <a:custGeom>
              <a:avLst/>
              <a:gdLst/>
              <a:ahLst/>
              <a:cxnLst>
                <a:cxn ang="0">
                  <a:pos x="23" y="32"/>
                </a:cxn>
                <a:cxn ang="0">
                  <a:pos x="43" y="17"/>
                </a:cxn>
                <a:cxn ang="0">
                  <a:pos x="52" y="19"/>
                </a:cxn>
                <a:cxn ang="0">
                  <a:pos x="73" y="12"/>
                </a:cxn>
                <a:cxn ang="0">
                  <a:pos x="73" y="12"/>
                </a:cxn>
                <a:cxn ang="0">
                  <a:pos x="90" y="3"/>
                </a:cxn>
                <a:cxn ang="0">
                  <a:pos x="100" y="6"/>
                </a:cxn>
                <a:cxn ang="0">
                  <a:pos x="123" y="0"/>
                </a:cxn>
                <a:cxn ang="0">
                  <a:pos x="164" y="26"/>
                </a:cxn>
                <a:cxn ang="0">
                  <a:pos x="180" y="39"/>
                </a:cxn>
                <a:cxn ang="0">
                  <a:pos x="196" y="68"/>
                </a:cxn>
                <a:cxn ang="0">
                  <a:pos x="195" y="72"/>
                </a:cxn>
                <a:cxn ang="0">
                  <a:pos x="1" y="72"/>
                </a:cxn>
                <a:cxn ang="0">
                  <a:pos x="0" y="65"/>
                </a:cxn>
                <a:cxn ang="0">
                  <a:pos x="23" y="32"/>
                </a:cxn>
              </a:cxnLst>
              <a:rect l="0" t="0" r="r" b="b"/>
              <a:pathLst>
                <a:path w="196" h="72">
                  <a:moveTo>
                    <a:pt x="23" y="32"/>
                  </a:moveTo>
                  <a:cubicBezTo>
                    <a:pt x="25" y="24"/>
                    <a:pt x="33" y="17"/>
                    <a:pt x="43" y="17"/>
                  </a:cubicBezTo>
                  <a:cubicBezTo>
                    <a:pt x="46" y="17"/>
                    <a:pt x="49" y="18"/>
                    <a:pt x="52" y="19"/>
                  </a:cubicBezTo>
                  <a:cubicBezTo>
                    <a:pt x="58" y="15"/>
                    <a:pt x="65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7"/>
                    <a:pt x="82" y="3"/>
                    <a:pt x="90" y="3"/>
                  </a:cubicBezTo>
                  <a:cubicBezTo>
                    <a:pt x="94" y="3"/>
                    <a:pt x="97" y="4"/>
                    <a:pt x="100" y="6"/>
                  </a:cubicBezTo>
                  <a:cubicBezTo>
                    <a:pt x="107" y="2"/>
                    <a:pt x="115" y="0"/>
                    <a:pt x="123" y="0"/>
                  </a:cubicBezTo>
                  <a:cubicBezTo>
                    <a:pt x="142" y="0"/>
                    <a:pt x="159" y="11"/>
                    <a:pt x="164" y="26"/>
                  </a:cubicBezTo>
                  <a:cubicBezTo>
                    <a:pt x="172" y="27"/>
                    <a:pt x="179" y="32"/>
                    <a:pt x="180" y="39"/>
                  </a:cubicBezTo>
                  <a:cubicBezTo>
                    <a:pt x="189" y="45"/>
                    <a:pt x="196" y="56"/>
                    <a:pt x="196" y="68"/>
                  </a:cubicBezTo>
                  <a:cubicBezTo>
                    <a:pt x="196" y="70"/>
                    <a:pt x="195" y="71"/>
                    <a:pt x="195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0"/>
                    <a:pt x="0" y="68"/>
                    <a:pt x="0" y="65"/>
                  </a:cubicBezTo>
                  <a:cubicBezTo>
                    <a:pt x="0" y="50"/>
                    <a:pt x="10" y="37"/>
                    <a:pt x="23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16"/>
            <p:cNvSpPr>
              <a:spLocks/>
            </p:cNvSpPr>
            <p:nvPr/>
          </p:nvSpPr>
          <p:spPr bwMode="auto">
            <a:xfrm>
              <a:off x="4992688" y="0"/>
              <a:ext cx="615950" cy="661988"/>
            </a:xfrm>
            <a:custGeom>
              <a:avLst/>
              <a:gdLst/>
              <a:ahLst/>
              <a:cxnLst>
                <a:cxn ang="0">
                  <a:pos x="127" y="126"/>
                </a:cxn>
                <a:cxn ang="0">
                  <a:pos x="188" y="87"/>
                </a:cxn>
                <a:cxn ang="0">
                  <a:pos x="105" y="158"/>
                </a:cxn>
                <a:cxn ang="0">
                  <a:pos x="37" y="37"/>
                </a:cxn>
                <a:cxn ang="0">
                  <a:pos x="102" y="109"/>
                </a:cxn>
                <a:cxn ang="0">
                  <a:pos x="0" y="0"/>
                </a:cxn>
                <a:cxn ang="0">
                  <a:pos x="89" y="119"/>
                </a:cxn>
                <a:cxn ang="0">
                  <a:pos x="92" y="127"/>
                </a:cxn>
                <a:cxn ang="0">
                  <a:pos x="98" y="195"/>
                </a:cxn>
                <a:cxn ang="0">
                  <a:pos x="40" y="169"/>
                </a:cxn>
                <a:cxn ang="0">
                  <a:pos x="85" y="183"/>
                </a:cxn>
                <a:cxn ang="0">
                  <a:pos x="15" y="163"/>
                </a:cxn>
                <a:cxn ang="0">
                  <a:pos x="79" y="187"/>
                </a:cxn>
                <a:cxn ang="0">
                  <a:pos x="98" y="203"/>
                </a:cxn>
                <a:cxn ang="0">
                  <a:pos x="97" y="236"/>
                </a:cxn>
                <a:cxn ang="0">
                  <a:pos x="103" y="238"/>
                </a:cxn>
                <a:cxn ang="0">
                  <a:pos x="113" y="235"/>
                </a:cxn>
                <a:cxn ang="0">
                  <a:pos x="107" y="168"/>
                </a:cxn>
                <a:cxn ang="0">
                  <a:pos x="139" y="127"/>
                </a:cxn>
                <a:cxn ang="0">
                  <a:pos x="221" y="69"/>
                </a:cxn>
                <a:cxn ang="0">
                  <a:pos x="127" y="126"/>
                </a:cxn>
              </a:cxnLst>
              <a:rect l="0" t="0" r="r" b="b"/>
              <a:pathLst>
                <a:path w="221" h="238">
                  <a:moveTo>
                    <a:pt x="127" y="126"/>
                  </a:moveTo>
                  <a:cubicBezTo>
                    <a:pt x="157" y="87"/>
                    <a:pt x="188" y="87"/>
                    <a:pt x="188" y="87"/>
                  </a:cubicBezTo>
                  <a:cubicBezTo>
                    <a:pt x="149" y="103"/>
                    <a:pt x="112" y="148"/>
                    <a:pt x="105" y="158"/>
                  </a:cubicBezTo>
                  <a:cubicBezTo>
                    <a:pt x="96" y="113"/>
                    <a:pt x="77" y="62"/>
                    <a:pt x="37" y="37"/>
                  </a:cubicBezTo>
                  <a:cubicBezTo>
                    <a:pt x="37" y="37"/>
                    <a:pt x="77" y="45"/>
                    <a:pt x="102" y="109"/>
                  </a:cubicBezTo>
                  <a:cubicBezTo>
                    <a:pt x="102" y="109"/>
                    <a:pt x="158" y="33"/>
                    <a:pt x="0" y="0"/>
                  </a:cubicBezTo>
                  <a:cubicBezTo>
                    <a:pt x="0" y="0"/>
                    <a:pt x="15" y="166"/>
                    <a:pt x="89" y="119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5" y="138"/>
                    <a:pt x="98" y="166"/>
                    <a:pt x="98" y="195"/>
                  </a:cubicBezTo>
                  <a:cubicBezTo>
                    <a:pt x="90" y="189"/>
                    <a:pt x="63" y="172"/>
                    <a:pt x="40" y="169"/>
                  </a:cubicBezTo>
                  <a:cubicBezTo>
                    <a:pt x="40" y="169"/>
                    <a:pt x="59" y="163"/>
                    <a:pt x="85" y="183"/>
                  </a:cubicBezTo>
                  <a:cubicBezTo>
                    <a:pt x="85" y="183"/>
                    <a:pt x="90" y="138"/>
                    <a:pt x="15" y="163"/>
                  </a:cubicBezTo>
                  <a:cubicBezTo>
                    <a:pt x="15" y="163"/>
                    <a:pt x="59" y="224"/>
                    <a:pt x="79" y="187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8" y="214"/>
                    <a:pt x="98" y="226"/>
                    <a:pt x="97" y="236"/>
                  </a:cubicBezTo>
                  <a:cubicBezTo>
                    <a:pt x="99" y="236"/>
                    <a:pt x="101" y="237"/>
                    <a:pt x="103" y="238"/>
                  </a:cubicBezTo>
                  <a:cubicBezTo>
                    <a:pt x="106" y="236"/>
                    <a:pt x="109" y="236"/>
                    <a:pt x="113" y="235"/>
                  </a:cubicBezTo>
                  <a:cubicBezTo>
                    <a:pt x="113" y="225"/>
                    <a:pt x="112" y="199"/>
                    <a:pt x="107" y="168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80" y="173"/>
                    <a:pt x="221" y="69"/>
                    <a:pt x="221" y="69"/>
                  </a:cubicBezTo>
                  <a:cubicBezTo>
                    <a:pt x="106" y="61"/>
                    <a:pt x="127" y="126"/>
                    <a:pt x="127" y="1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" name="Group 17"/>
          <p:cNvGrpSpPr/>
          <p:nvPr/>
        </p:nvGrpSpPr>
        <p:grpSpPr>
          <a:xfrm>
            <a:off x="4810972" y="2350796"/>
            <a:ext cx="532709" cy="708669"/>
            <a:chOff x="4992688" y="0"/>
            <a:chExt cx="615950" cy="865188"/>
          </a:xfrm>
          <a:solidFill>
            <a:schemeClr val="accent1"/>
          </a:solidFill>
        </p:grpSpPr>
        <p:sp>
          <p:nvSpPr>
            <p:cNvPr id="14" name="Freeform: Shape 18"/>
            <p:cNvSpPr>
              <a:spLocks/>
            </p:cNvSpPr>
            <p:nvPr/>
          </p:nvSpPr>
          <p:spPr bwMode="auto">
            <a:xfrm>
              <a:off x="5002213" y="665163"/>
              <a:ext cx="544513" cy="200025"/>
            </a:xfrm>
            <a:custGeom>
              <a:avLst/>
              <a:gdLst/>
              <a:ahLst/>
              <a:cxnLst>
                <a:cxn ang="0">
                  <a:pos x="23" y="32"/>
                </a:cxn>
                <a:cxn ang="0">
                  <a:pos x="43" y="17"/>
                </a:cxn>
                <a:cxn ang="0">
                  <a:pos x="52" y="19"/>
                </a:cxn>
                <a:cxn ang="0">
                  <a:pos x="73" y="12"/>
                </a:cxn>
                <a:cxn ang="0">
                  <a:pos x="73" y="12"/>
                </a:cxn>
                <a:cxn ang="0">
                  <a:pos x="90" y="3"/>
                </a:cxn>
                <a:cxn ang="0">
                  <a:pos x="100" y="6"/>
                </a:cxn>
                <a:cxn ang="0">
                  <a:pos x="123" y="0"/>
                </a:cxn>
                <a:cxn ang="0">
                  <a:pos x="164" y="26"/>
                </a:cxn>
                <a:cxn ang="0">
                  <a:pos x="180" y="39"/>
                </a:cxn>
                <a:cxn ang="0">
                  <a:pos x="196" y="68"/>
                </a:cxn>
                <a:cxn ang="0">
                  <a:pos x="195" y="72"/>
                </a:cxn>
                <a:cxn ang="0">
                  <a:pos x="1" y="72"/>
                </a:cxn>
                <a:cxn ang="0">
                  <a:pos x="0" y="65"/>
                </a:cxn>
                <a:cxn ang="0">
                  <a:pos x="23" y="32"/>
                </a:cxn>
              </a:cxnLst>
              <a:rect l="0" t="0" r="r" b="b"/>
              <a:pathLst>
                <a:path w="196" h="72">
                  <a:moveTo>
                    <a:pt x="23" y="32"/>
                  </a:moveTo>
                  <a:cubicBezTo>
                    <a:pt x="25" y="24"/>
                    <a:pt x="33" y="17"/>
                    <a:pt x="43" y="17"/>
                  </a:cubicBezTo>
                  <a:cubicBezTo>
                    <a:pt x="46" y="17"/>
                    <a:pt x="49" y="18"/>
                    <a:pt x="52" y="19"/>
                  </a:cubicBezTo>
                  <a:cubicBezTo>
                    <a:pt x="58" y="15"/>
                    <a:pt x="65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7"/>
                    <a:pt x="82" y="3"/>
                    <a:pt x="90" y="3"/>
                  </a:cubicBezTo>
                  <a:cubicBezTo>
                    <a:pt x="94" y="3"/>
                    <a:pt x="97" y="4"/>
                    <a:pt x="100" y="6"/>
                  </a:cubicBezTo>
                  <a:cubicBezTo>
                    <a:pt x="107" y="2"/>
                    <a:pt x="115" y="0"/>
                    <a:pt x="123" y="0"/>
                  </a:cubicBezTo>
                  <a:cubicBezTo>
                    <a:pt x="142" y="0"/>
                    <a:pt x="159" y="11"/>
                    <a:pt x="164" y="26"/>
                  </a:cubicBezTo>
                  <a:cubicBezTo>
                    <a:pt x="172" y="27"/>
                    <a:pt x="179" y="32"/>
                    <a:pt x="180" y="39"/>
                  </a:cubicBezTo>
                  <a:cubicBezTo>
                    <a:pt x="189" y="45"/>
                    <a:pt x="196" y="56"/>
                    <a:pt x="196" y="68"/>
                  </a:cubicBezTo>
                  <a:cubicBezTo>
                    <a:pt x="196" y="70"/>
                    <a:pt x="195" y="71"/>
                    <a:pt x="195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0"/>
                    <a:pt x="0" y="68"/>
                    <a:pt x="0" y="65"/>
                  </a:cubicBezTo>
                  <a:cubicBezTo>
                    <a:pt x="0" y="50"/>
                    <a:pt x="10" y="37"/>
                    <a:pt x="23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19"/>
            <p:cNvSpPr>
              <a:spLocks/>
            </p:cNvSpPr>
            <p:nvPr/>
          </p:nvSpPr>
          <p:spPr bwMode="auto">
            <a:xfrm>
              <a:off x="4992688" y="0"/>
              <a:ext cx="615950" cy="661988"/>
            </a:xfrm>
            <a:custGeom>
              <a:avLst/>
              <a:gdLst/>
              <a:ahLst/>
              <a:cxnLst>
                <a:cxn ang="0">
                  <a:pos x="127" y="126"/>
                </a:cxn>
                <a:cxn ang="0">
                  <a:pos x="188" y="87"/>
                </a:cxn>
                <a:cxn ang="0">
                  <a:pos x="105" y="158"/>
                </a:cxn>
                <a:cxn ang="0">
                  <a:pos x="37" y="37"/>
                </a:cxn>
                <a:cxn ang="0">
                  <a:pos x="102" y="109"/>
                </a:cxn>
                <a:cxn ang="0">
                  <a:pos x="0" y="0"/>
                </a:cxn>
                <a:cxn ang="0">
                  <a:pos x="89" y="119"/>
                </a:cxn>
                <a:cxn ang="0">
                  <a:pos x="92" y="127"/>
                </a:cxn>
                <a:cxn ang="0">
                  <a:pos x="98" y="195"/>
                </a:cxn>
                <a:cxn ang="0">
                  <a:pos x="40" y="169"/>
                </a:cxn>
                <a:cxn ang="0">
                  <a:pos x="85" y="183"/>
                </a:cxn>
                <a:cxn ang="0">
                  <a:pos x="15" y="163"/>
                </a:cxn>
                <a:cxn ang="0">
                  <a:pos x="79" y="187"/>
                </a:cxn>
                <a:cxn ang="0">
                  <a:pos x="98" y="203"/>
                </a:cxn>
                <a:cxn ang="0">
                  <a:pos x="97" y="236"/>
                </a:cxn>
                <a:cxn ang="0">
                  <a:pos x="103" y="238"/>
                </a:cxn>
                <a:cxn ang="0">
                  <a:pos x="113" y="235"/>
                </a:cxn>
                <a:cxn ang="0">
                  <a:pos x="107" y="168"/>
                </a:cxn>
                <a:cxn ang="0">
                  <a:pos x="139" y="127"/>
                </a:cxn>
                <a:cxn ang="0">
                  <a:pos x="221" y="69"/>
                </a:cxn>
                <a:cxn ang="0">
                  <a:pos x="127" y="126"/>
                </a:cxn>
              </a:cxnLst>
              <a:rect l="0" t="0" r="r" b="b"/>
              <a:pathLst>
                <a:path w="221" h="238">
                  <a:moveTo>
                    <a:pt x="127" y="126"/>
                  </a:moveTo>
                  <a:cubicBezTo>
                    <a:pt x="157" y="87"/>
                    <a:pt x="188" y="87"/>
                    <a:pt x="188" y="87"/>
                  </a:cubicBezTo>
                  <a:cubicBezTo>
                    <a:pt x="149" y="103"/>
                    <a:pt x="112" y="148"/>
                    <a:pt x="105" y="158"/>
                  </a:cubicBezTo>
                  <a:cubicBezTo>
                    <a:pt x="96" y="113"/>
                    <a:pt x="77" y="62"/>
                    <a:pt x="37" y="37"/>
                  </a:cubicBezTo>
                  <a:cubicBezTo>
                    <a:pt x="37" y="37"/>
                    <a:pt x="77" y="45"/>
                    <a:pt x="102" y="109"/>
                  </a:cubicBezTo>
                  <a:cubicBezTo>
                    <a:pt x="102" y="109"/>
                    <a:pt x="158" y="33"/>
                    <a:pt x="0" y="0"/>
                  </a:cubicBezTo>
                  <a:cubicBezTo>
                    <a:pt x="0" y="0"/>
                    <a:pt x="15" y="166"/>
                    <a:pt x="89" y="119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5" y="138"/>
                    <a:pt x="98" y="166"/>
                    <a:pt x="98" y="195"/>
                  </a:cubicBezTo>
                  <a:cubicBezTo>
                    <a:pt x="90" y="189"/>
                    <a:pt x="63" y="172"/>
                    <a:pt x="40" y="169"/>
                  </a:cubicBezTo>
                  <a:cubicBezTo>
                    <a:pt x="40" y="169"/>
                    <a:pt x="59" y="163"/>
                    <a:pt x="85" y="183"/>
                  </a:cubicBezTo>
                  <a:cubicBezTo>
                    <a:pt x="85" y="183"/>
                    <a:pt x="90" y="138"/>
                    <a:pt x="15" y="163"/>
                  </a:cubicBezTo>
                  <a:cubicBezTo>
                    <a:pt x="15" y="163"/>
                    <a:pt x="59" y="224"/>
                    <a:pt x="79" y="187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8" y="214"/>
                    <a:pt x="98" y="226"/>
                    <a:pt x="97" y="236"/>
                  </a:cubicBezTo>
                  <a:cubicBezTo>
                    <a:pt x="99" y="236"/>
                    <a:pt x="101" y="237"/>
                    <a:pt x="103" y="238"/>
                  </a:cubicBezTo>
                  <a:cubicBezTo>
                    <a:pt x="106" y="236"/>
                    <a:pt x="109" y="236"/>
                    <a:pt x="113" y="235"/>
                  </a:cubicBezTo>
                  <a:cubicBezTo>
                    <a:pt x="113" y="225"/>
                    <a:pt x="112" y="199"/>
                    <a:pt x="107" y="168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80" y="173"/>
                    <a:pt x="221" y="69"/>
                    <a:pt x="221" y="69"/>
                  </a:cubicBezTo>
                  <a:cubicBezTo>
                    <a:pt x="106" y="61"/>
                    <a:pt x="127" y="126"/>
                    <a:pt x="127" y="1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" name="Group 20"/>
          <p:cNvGrpSpPr/>
          <p:nvPr/>
        </p:nvGrpSpPr>
        <p:grpSpPr>
          <a:xfrm>
            <a:off x="4367740" y="3533241"/>
            <a:ext cx="532709" cy="708669"/>
            <a:chOff x="4992688" y="0"/>
            <a:chExt cx="615950" cy="865188"/>
          </a:xfrm>
          <a:solidFill>
            <a:schemeClr val="accent2"/>
          </a:solidFill>
        </p:grpSpPr>
        <p:sp>
          <p:nvSpPr>
            <p:cNvPr id="17" name="Freeform: Shape 21"/>
            <p:cNvSpPr>
              <a:spLocks/>
            </p:cNvSpPr>
            <p:nvPr/>
          </p:nvSpPr>
          <p:spPr bwMode="auto">
            <a:xfrm>
              <a:off x="5002213" y="665163"/>
              <a:ext cx="544513" cy="200025"/>
            </a:xfrm>
            <a:custGeom>
              <a:avLst/>
              <a:gdLst/>
              <a:ahLst/>
              <a:cxnLst>
                <a:cxn ang="0">
                  <a:pos x="23" y="32"/>
                </a:cxn>
                <a:cxn ang="0">
                  <a:pos x="43" y="17"/>
                </a:cxn>
                <a:cxn ang="0">
                  <a:pos x="52" y="19"/>
                </a:cxn>
                <a:cxn ang="0">
                  <a:pos x="73" y="12"/>
                </a:cxn>
                <a:cxn ang="0">
                  <a:pos x="73" y="12"/>
                </a:cxn>
                <a:cxn ang="0">
                  <a:pos x="90" y="3"/>
                </a:cxn>
                <a:cxn ang="0">
                  <a:pos x="100" y="6"/>
                </a:cxn>
                <a:cxn ang="0">
                  <a:pos x="123" y="0"/>
                </a:cxn>
                <a:cxn ang="0">
                  <a:pos x="164" y="26"/>
                </a:cxn>
                <a:cxn ang="0">
                  <a:pos x="180" y="39"/>
                </a:cxn>
                <a:cxn ang="0">
                  <a:pos x="196" y="68"/>
                </a:cxn>
                <a:cxn ang="0">
                  <a:pos x="195" y="72"/>
                </a:cxn>
                <a:cxn ang="0">
                  <a:pos x="1" y="72"/>
                </a:cxn>
                <a:cxn ang="0">
                  <a:pos x="0" y="65"/>
                </a:cxn>
                <a:cxn ang="0">
                  <a:pos x="23" y="32"/>
                </a:cxn>
              </a:cxnLst>
              <a:rect l="0" t="0" r="r" b="b"/>
              <a:pathLst>
                <a:path w="196" h="72">
                  <a:moveTo>
                    <a:pt x="23" y="32"/>
                  </a:moveTo>
                  <a:cubicBezTo>
                    <a:pt x="25" y="24"/>
                    <a:pt x="33" y="17"/>
                    <a:pt x="43" y="17"/>
                  </a:cubicBezTo>
                  <a:cubicBezTo>
                    <a:pt x="46" y="17"/>
                    <a:pt x="49" y="18"/>
                    <a:pt x="52" y="19"/>
                  </a:cubicBezTo>
                  <a:cubicBezTo>
                    <a:pt x="58" y="15"/>
                    <a:pt x="65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7"/>
                    <a:pt x="82" y="3"/>
                    <a:pt x="90" y="3"/>
                  </a:cubicBezTo>
                  <a:cubicBezTo>
                    <a:pt x="94" y="3"/>
                    <a:pt x="97" y="4"/>
                    <a:pt x="100" y="6"/>
                  </a:cubicBezTo>
                  <a:cubicBezTo>
                    <a:pt x="107" y="2"/>
                    <a:pt x="115" y="0"/>
                    <a:pt x="123" y="0"/>
                  </a:cubicBezTo>
                  <a:cubicBezTo>
                    <a:pt x="142" y="0"/>
                    <a:pt x="159" y="11"/>
                    <a:pt x="164" y="26"/>
                  </a:cubicBezTo>
                  <a:cubicBezTo>
                    <a:pt x="172" y="27"/>
                    <a:pt x="179" y="32"/>
                    <a:pt x="180" y="39"/>
                  </a:cubicBezTo>
                  <a:cubicBezTo>
                    <a:pt x="189" y="45"/>
                    <a:pt x="196" y="56"/>
                    <a:pt x="196" y="68"/>
                  </a:cubicBezTo>
                  <a:cubicBezTo>
                    <a:pt x="196" y="70"/>
                    <a:pt x="195" y="71"/>
                    <a:pt x="195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0"/>
                    <a:pt x="0" y="68"/>
                    <a:pt x="0" y="65"/>
                  </a:cubicBezTo>
                  <a:cubicBezTo>
                    <a:pt x="0" y="50"/>
                    <a:pt x="10" y="37"/>
                    <a:pt x="23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22"/>
            <p:cNvSpPr>
              <a:spLocks/>
            </p:cNvSpPr>
            <p:nvPr/>
          </p:nvSpPr>
          <p:spPr bwMode="auto">
            <a:xfrm>
              <a:off x="4992688" y="0"/>
              <a:ext cx="615950" cy="661988"/>
            </a:xfrm>
            <a:custGeom>
              <a:avLst/>
              <a:gdLst/>
              <a:ahLst/>
              <a:cxnLst>
                <a:cxn ang="0">
                  <a:pos x="127" y="126"/>
                </a:cxn>
                <a:cxn ang="0">
                  <a:pos x="188" y="87"/>
                </a:cxn>
                <a:cxn ang="0">
                  <a:pos x="105" y="158"/>
                </a:cxn>
                <a:cxn ang="0">
                  <a:pos x="37" y="37"/>
                </a:cxn>
                <a:cxn ang="0">
                  <a:pos x="102" y="109"/>
                </a:cxn>
                <a:cxn ang="0">
                  <a:pos x="0" y="0"/>
                </a:cxn>
                <a:cxn ang="0">
                  <a:pos x="89" y="119"/>
                </a:cxn>
                <a:cxn ang="0">
                  <a:pos x="92" y="127"/>
                </a:cxn>
                <a:cxn ang="0">
                  <a:pos x="98" y="195"/>
                </a:cxn>
                <a:cxn ang="0">
                  <a:pos x="40" y="169"/>
                </a:cxn>
                <a:cxn ang="0">
                  <a:pos x="85" y="183"/>
                </a:cxn>
                <a:cxn ang="0">
                  <a:pos x="15" y="163"/>
                </a:cxn>
                <a:cxn ang="0">
                  <a:pos x="79" y="187"/>
                </a:cxn>
                <a:cxn ang="0">
                  <a:pos x="98" y="203"/>
                </a:cxn>
                <a:cxn ang="0">
                  <a:pos x="97" y="236"/>
                </a:cxn>
                <a:cxn ang="0">
                  <a:pos x="103" y="238"/>
                </a:cxn>
                <a:cxn ang="0">
                  <a:pos x="113" y="235"/>
                </a:cxn>
                <a:cxn ang="0">
                  <a:pos x="107" y="168"/>
                </a:cxn>
                <a:cxn ang="0">
                  <a:pos x="139" y="127"/>
                </a:cxn>
                <a:cxn ang="0">
                  <a:pos x="221" y="69"/>
                </a:cxn>
                <a:cxn ang="0">
                  <a:pos x="127" y="126"/>
                </a:cxn>
              </a:cxnLst>
              <a:rect l="0" t="0" r="r" b="b"/>
              <a:pathLst>
                <a:path w="221" h="238">
                  <a:moveTo>
                    <a:pt x="127" y="126"/>
                  </a:moveTo>
                  <a:cubicBezTo>
                    <a:pt x="157" y="87"/>
                    <a:pt x="188" y="87"/>
                    <a:pt x="188" y="87"/>
                  </a:cubicBezTo>
                  <a:cubicBezTo>
                    <a:pt x="149" y="103"/>
                    <a:pt x="112" y="148"/>
                    <a:pt x="105" y="158"/>
                  </a:cubicBezTo>
                  <a:cubicBezTo>
                    <a:pt x="96" y="113"/>
                    <a:pt x="77" y="62"/>
                    <a:pt x="37" y="37"/>
                  </a:cubicBezTo>
                  <a:cubicBezTo>
                    <a:pt x="37" y="37"/>
                    <a:pt x="77" y="45"/>
                    <a:pt x="102" y="109"/>
                  </a:cubicBezTo>
                  <a:cubicBezTo>
                    <a:pt x="102" y="109"/>
                    <a:pt x="158" y="33"/>
                    <a:pt x="0" y="0"/>
                  </a:cubicBezTo>
                  <a:cubicBezTo>
                    <a:pt x="0" y="0"/>
                    <a:pt x="15" y="166"/>
                    <a:pt x="89" y="119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5" y="138"/>
                    <a:pt x="98" y="166"/>
                    <a:pt x="98" y="195"/>
                  </a:cubicBezTo>
                  <a:cubicBezTo>
                    <a:pt x="90" y="189"/>
                    <a:pt x="63" y="172"/>
                    <a:pt x="40" y="169"/>
                  </a:cubicBezTo>
                  <a:cubicBezTo>
                    <a:pt x="40" y="169"/>
                    <a:pt x="59" y="163"/>
                    <a:pt x="85" y="183"/>
                  </a:cubicBezTo>
                  <a:cubicBezTo>
                    <a:pt x="85" y="183"/>
                    <a:pt x="90" y="138"/>
                    <a:pt x="15" y="163"/>
                  </a:cubicBezTo>
                  <a:cubicBezTo>
                    <a:pt x="15" y="163"/>
                    <a:pt x="59" y="224"/>
                    <a:pt x="79" y="187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8" y="214"/>
                    <a:pt x="98" y="226"/>
                    <a:pt x="97" y="236"/>
                  </a:cubicBezTo>
                  <a:cubicBezTo>
                    <a:pt x="99" y="236"/>
                    <a:pt x="101" y="237"/>
                    <a:pt x="103" y="238"/>
                  </a:cubicBezTo>
                  <a:cubicBezTo>
                    <a:pt x="106" y="236"/>
                    <a:pt x="109" y="236"/>
                    <a:pt x="113" y="235"/>
                  </a:cubicBezTo>
                  <a:cubicBezTo>
                    <a:pt x="113" y="225"/>
                    <a:pt x="112" y="199"/>
                    <a:pt x="107" y="168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80" y="173"/>
                    <a:pt x="221" y="69"/>
                    <a:pt x="221" y="69"/>
                  </a:cubicBezTo>
                  <a:cubicBezTo>
                    <a:pt x="106" y="61"/>
                    <a:pt x="127" y="126"/>
                    <a:pt x="127" y="1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134178" y="1158718"/>
            <a:ext cx="3634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01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46945" y="2261408"/>
            <a:ext cx="3330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1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91827" y="3703113"/>
            <a:ext cx="3872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001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5555" y="2805620"/>
            <a:ext cx="38403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 </a:t>
            </a:r>
            <a:r>
              <a:rPr lang="vi-VN" dirty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nắm bắt những thông tin chủ yếu của văn </a:t>
            </a:r>
            <a:r>
              <a:rPr lang="vi-VN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dirty="0" smtClean="0">
              <a:solidFill>
                <a:srgbClr val="001A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vi-VN" dirty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 tốt mối quan hệ giữa các bộ phận trong văn bản. </a:t>
            </a:r>
            <a:endParaRPr lang="en-US" dirty="0" smtClean="0">
              <a:solidFill>
                <a:srgbClr val="001A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 smtClean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dirty="0">
                <a:solidFill>
                  <a:srgbClr val="001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hợp lý có thể giúp ta nhớ lại khá dễ dàng nội dung cốt lõi của những văn bản tin đọc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11"/>
          <p:cNvSpPr/>
          <p:nvPr/>
        </p:nvSpPr>
        <p:spPr>
          <a:xfrm>
            <a:off x="775713" y="2103492"/>
            <a:ext cx="269617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013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Mục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đích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23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" grpId="0"/>
      <p:bldP spid="5" grpId="0"/>
      <p:bldP spid="19" grpId="0"/>
      <p:bldP spid="20" grpId="0"/>
      <p:bldP spid="21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27" y="0"/>
            <a:ext cx="9145761" cy="5144491"/>
          </a:xfrm>
          <a:prstGeom prst="rect">
            <a:avLst/>
          </a:prstGeom>
        </p:spPr>
      </p:pic>
      <p:sp>
        <p:nvSpPr>
          <p:cNvPr id="22" name="矩形 11"/>
          <p:cNvSpPr/>
          <p:nvPr/>
        </p:nvSpPr>
        <p:spPr>
          <a:xfrm>
            <a:off x="1583668" y="177997"/>
            <a:ext cx="615668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07000"/>
              </a:lnSpc>
              <a:tabLst>
                <a:tab pos="1040130" algn="l"/>
              </a:tabLst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50">
                        <a14:foregroundMark x1="83333" y1="20478" x2="92342" y2="37884"/>
                        <a14:foregroundMark x1="62387" y1="68942" x2="79505" y2="81570"/>
                        <a14:foregroundMark x1="72523" y1="56314" x2="64640" y2="86348"/>
                        <a14:foregroundMark x1="42117" y1="67235" x2="39414" y2="76792"/>
                        <a14:foregroundMark x1="9685" y1="82594" x2="22748" y2="84983"/>
                        <a14:foregroundMark x1="39640" y1="63140" x2="36261" y2="73720"/>
                        <a14:foregroundMark x1="16216" y1="32423" x2="23198" y2="28328"/>
                        <a14:foregroundMark x1="3829" y1="55631" x2="7883" y2="43686"/>
                        <a14:foregroundMark x1="8784" y1="42321" x2="15315" y2="32765"/>
                        <a14:foregroundMark x1="27477" y1="34812" x2="26577" y2="37884"/>
                        <a14:foregroundMark x1="27027" y1="49829" x2="30631" y2="60410"/>
                        <a14:foregroundMark x1="65541" y1="45392" x2="65541" y2="54266"/>
                        <a14:foregroundMark x1="71847" y1="11945" x2="76351" y2="13993"/>
                        <a14:foregroundMark x1="78829" y1="23208" x2="80631" y2="31741"/>
                        <a14:foregroundMark x1="87162" y1="18771" x2="92793" y2="24232"/>
                        <a14:foregroundMark x1="56982" y1="79181" x2="62613" y2="83276"/>
                        <a14:foregroundMark x1="57207" y1="84983" x2="49324" y2="88055"/>
                        <a14:foregroundMark x1="15541" y1="77474" x2="20495" y2="87713"/>
                        <a14:foregroundMark x1="52477" y1="77816" x2="50901" y2="79522"/>
                        <a14:foregroundMark x1="51577" y1="4437" x2="53604" y2="10580"/>
                        <a14:foregroundMark x1="38063" y1="7167" x2="36261" y2="9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7724" y="765144"/>
            <a:ext cx="6782300" cy="44757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421" y="910777"/>
            <a:ext cx="28073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200"/>
              </a:spcBef>
              <a:spcAft>
                <a:spcPts val="600"/>
              </a:spcAft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b="1" dirty="0">
              <a:solidFill>
                <a:srgbClr val="FF000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53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27" y="0"/>
            <a:ext cx="9145761" cy="5144491"/>
          </a:xfrm>
          <a:prstGeom prst="rect">
            <a:avLst/>
          </a:prstGeom>
        </p:spPr>
      </p:pic>
      <p:sp>
        <p:nvSpPr>
          <p:cNvPr id="22" name="矩形 11"/>
          <p:cNvSpPr/>
          <p:nvPr/>
        </p:nvSpPr>
        <p:spPr>
          <a:xfrm>
            <a:off x="1583668" y="177997"/>
            <a:ext cx="615668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07000"/>
              </a:lnSpc>
              <a:tabLst>
                <a:tab pos="1040130" algn="l"/>
              </a:tabLst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组合 93"/>
          <p:cNvGrpSpPr>
            <a:grpSpLocks/>
          </p:cNvGrpSpPr>
          <p:nvPr/>
        </p:nvGrpSpPr>
        <p:grpSpPr bwMode="auto">
          <a:xfrm>
            <a:off x="5076056" y="1204392"/>
            <a:ext cx="1009650" cy="909638"/>
            <a:chOff x="0" y="0"/>
            <a:chExt cx="1116000" cy="1116000"/>
          </a:xfrm>
        </p:grpSpPr>
        <p:grpSp>
          <p:nvGrpSpPr>
            <p:cNvPr id="25" name="组合 94"/>
            <p:cNvGrpSpPr>
              <a:grpSpLocks noChangeAspect="1"/>
            </p:cNvGrpSpPr>
            <p:nvPr/>
          </p:nvGrpSpPr>
          <p:grpSpPr bwMode="auto">
            <a:xfrm>
              <a:off x="0" y="0"/>
              <a:ext cx="1116000" cy="1116000"/>
              <a:chOff x="0" y="0"/>
              <a:chExt cx="1116000" cy="1116000"/>
            </a:xfrm>
          </p:grpSpPr>
          <p:sp>
            <p:nvSpPr>
              <p:cNvPr id="27" name="椭圆 96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16000" cy="11160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>
                  <a:buFont typeface="Arial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9" name="椭圆 97"/>
              <p:cNvSpPr>
                <a:spLocks noChangeAspect="1"/>
              </p:cNvSpPr>
              <p:nvPr/>
            </p:nvSpPr>
            <p:spPr bwMode="auto">
              <a:xfrm>
                <a:off x="36000" y="36000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sysDash"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>
                  <a:buFont typeface="Arial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6" name="TextBox 95"/>
            <p:cNvSpPr txBox="1">
              <a:spLocks noChangeArrowheads="1"/>
            </p:cNvSpPr>
            <p:nvPr/>
          </p:nvSpPr>
          <p:spPr bwMode="auto">
            <a:xfrm>
              <a:off x="66679" y="264879"/>
              <a:ext cx="166268" cy="356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4452" tIns="37226" rIns="74452" bIns="37226">
              <a:spAutoFit/>
            </a:bodyPr>
            <a:lstStyle/>
            <a:p>
              <a:pPr defTabSz="877888">
                <a:buFont typeface="Arial" pitchFamily="34" charset="0"/>
                <a:buNone/>
              </a:pPr>
              <a:endPara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0" name="组合 98"/>
          <p:cNvGrpSpPr>
            <a:grpSpLocks/>
          </p:cNvGrpSpPr>
          <p:nvPr/>
        </p:nvGrpSpPr>
        <p:grpSpPr bwMode="auto">
          <a:xfrm>
            <a:off x="5893617" y="2498207"/>
            <a:ext cx="1011238" cy="909637"/>
            <a:chOff x="0" y="0"/>
            <a:chExt cx="1116000" cy="1116000"/>
          </a:xfrm>
        </p:grpSpPr>
        <p:grpSp>
          <p:nvGrpSpPr>
            <p:cNvPr id="31" name="组合 99"/>
            <p:cNvGrpSpPr>
              <a:grpSpLocks noChangeAspect="1"/>
            </p:cNvGrpSpPr>
            <p:nvPr/>
          </p:nvGrpSpPr>
          <p:grpSpPr bwMode="auto">
            <a:xfrm>
              <a:off x="0" y="0"/>
              <a:ext cx="1116000" cy="1116000"/>
              <a:chOff x="0" y="0"/>
              <a:chExt cx="1116000" cy="1116000"/>
            </a:xfrm>
          </p:grpSpPr>
          <p:sp>
            <p:nvSpPr>
              <p:cNvPr id="33" name="椭圆 10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16000" cy="111600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>
                  <a:buFont typeface="Arial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4" name="椭圆 102"/>
              <p:cNvSpPr>
                <a:spLocks noChangeAspect="1"/>
              </p:cNvSpPr>
              <p:nvPr/>
            </p:nvSpPr>
            <p:spPr bwMode="auto">
              <a:xfrm>
                <a:off x="36000" y="36000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sysDash"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>
                  <a:buFont typeface="Arial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2" name="TextBox 100"/>
            <p:cNvSpPr txBox="1">
              <a:spLocks noChangeArrowheads="1"/>
            </p:cNvSpPr>
            <p:nvPr/>
          </p:nvSpPr>
          <p:spPr bwMode="auto">
            <a:xfrm>
              <a:off x="106870" y="243455"/>
              <a:ext cx="166006" cy="35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4452" tIns="37226" rIns="74452" bIns="37226">
              <a:spAutoFit/>
            </a:bodyPr>
            <a:lstStyle/>
            <a:p>
              <a:pPr defTabSz="877888">
                <a:buFont typeface="Arial" pitchFamily="34" charset="0"/>
                <a:buNone/>
              </a:pPr>
              <a:endPara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5" name="组合 103"/>
          <p:cNvGrpSpPr>
            <a:grpSpLocks/>
          </p:cNvGrpSpPr>
          <p:nvPr/>
        </p:nvGrpSpPr>
        <p:grpSpPr bwMode="auto">
          <a:xfrm>
            <a:off x="7436667" y="3288782"/>
            <a:ext cx="1011238" cy="909637"/>
            <a:chOff x="0" y="0"/>
            <a:chExt cx="1116000" cy="1116000"/>
          </a:xfrm>
        </p:grpSpPr>
        <p:grpSp>
          <p:nvGrpSpPr>
            <p:cNvPr id="36" name="组合 104"/>
            <p:cNvGrpSpPr>
              <a:grpSpLocks noChangeAspect="1"/>
            </p:cNvGrpSpPr>
            <p:nvPr/>
          </p:nvGrpSpPr>
          <p:grpSpPr bwMode="auto">
            <a:xfrm>
              <a:off x="0" y="0"/>
              <a:ext cx="1116000" cy="1116000"/>
              <a:chOff x="0" y="0"/>
              <a:chExt cx="1116000" cy="1116000"/>
            </a:xfrm>
          </p:grpSpPr>
          <p:sp>
            <p:nvSpPr>
              <p:cNvPr id="38" name="椭圆 106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16000" cy="1116000"/>
              </a:xfrm>
              <a:prstGeom prst="ellipse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9" name="椭圆 107"/>
              <p:cNvSpPr>
                <a:spLocks noChangeAspect="1"/>
              </p:cNvSpPr>
              <p:nvPr/>
            </p:nvSpPr>
            <p:spPr bwMode="auto">
              <a:xfrm>
                <a:off x="36000" y="36000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sysDash"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>
                  <a:buFont typeface="Arial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7" name="TextBox 105"/>
            <p:cNvSpPr txBox="1">
              <a:spLocks noChangeArrowheads="1"/>
            </p:cNvSpPr>
            <p:nvPr/>
          </p:nvSpPr>
          <p:spPr bwMode="auto">
            <a:xfrm>
              <a:off x="94606" y="231770"/>
              <a:ext cx="166006" cy="35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4452" tIns="37226" rIns="74452" bIns="37226">
              <a:spAutoFit/>
            </a:bodyPr>
            <a:lstStyle/>
            <a:p>
              <a:pPr defTabSz="877888">
                <a:buFont typeface="Arial" pitchFamily="34" charset="0"/>
                <a:buNone/>
              </a:pPr>
              <a:endPara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0" name="Arc 10"/>
          <p:cNvSpPr>
            <a:spLocks/>
          </p:cNvSpPr>
          <p:nvPr/>
        </p:nvSpPr>
        <p:spPr bwMode="auto">
          <a:xfrm rot="-10191123">
            <a:off x="5032003" y="2495367"/>
            <a:ext cx="439737" cy="444500"/>
          </a:xfrm>
          <a:custGeom>
            <a:avLst/>
            <a:gdLst>
              <a:gd name="T0" fmla="*/ -1 w 21600"/>
              <a:gd name="T1" fmla="*/ 0 h 21600"/>
              <a:gd name="T2" fmla="*/ 21600 w 21600"/>
              <a:gd name="T3" fmla="*/ 21600 h 21600"/>
              <a:gd name="T4" fmla="*/ -1 w 21600"/>
              <a:gd name="T5" fmla="*/ 0 h 21600"/>
              <a:gd name="T6" fmla="*/ 21600 w 21600"/>
              <a:gd name="T7" fmla="*/ 21600 h 21600"/>
              <a:gd name="T8" fmla="*/ 0 w 21600"/>
              <a:gd name="T9" fmla="*/ 21600 h 21600"/>
              <a:gd name="T10" fmla="*/ -1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ysDot"/>
            <a:bevel/>
            <a:headEnd type="triangle" w="med" len="med"/>
            <a:tailEnd/>
          </a:ln>
        </p:spPr>
        <p:txBody>
          <a:bodyPr wrap="none" lIns="97723" tIns="48862" rIns="97723" bIns="48862" anchor="ctr"/>
          <a:lstStyle/>
          <a:p>
            <a:endParaRPr lang="zh-CN" altLang="en-US"/>
          </a:p>
        </p:txBody>
      </p:sp>
      <p:sp>
        <p:nvSpPr>
          <p:cNvPr id="41" name="Arc 10"/>
          <p:cNvSpPr>
            <a:spLocks/>
          </p:cNvSpPr>
          <p:nvPr/>
        </p:nvSpPr>
        <p:spPr bwMode="auto">
          <a:xfrm rot="9942264">
            <a:off x="6473453" y="3671705"/>
            <a:ext cx="439737" cy="444500"/>
          </a:xfrm>
          <a:custGeom>
            <a:avLst/>
            <a:gdLst>
              <a:gd name="T0" fmla="*/ -1 w 21600"/>
              <a:gd name="T1" fmla="*/ 0 h 21600"/>
              <a:gd name="T2" fmla="*/ 21600 w 21600"/>
              <a:gd name="T3" fmla="*/ 21600 h 21600"/>
              <a:gd name="T4" fmla="*/ -1 w 21600"/>
              <a:gd name="T5" fmla="*/ 0 h 21600"/>
              <a:gd name="T6" fmla="*/ 21600 w 21600"/>
              <a:gd name="T7" fmla="*/ 21600 h 21600"/>
              <a:gd name="T8" fmla="*/ 0 w 21600"/>
              <a:gd name="T9" fmla="*/ 21600 h 21600"/>
              <a:gd name="T10" fmla="*/ -1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ysDot"/>
            <a:bevel/>
            <a:headEnd type="triangle" w="med" len="med"/>
            <a:tailEnd/>
          </a:ln>
        </p:spPr>
        <p:txBody>
          <a:bodyPr wrap="none" lIns="97723" tIns="48862" rIns="97723" bIns="48862" anchor="ctr"/>
          <a:lstStyle/>
          <a:p>
            <a:endParaRPr lang="zh-CN" altLang="en-US"/>
          </a:p>
        </p:txBody>
      </p:sp>
      <p:sp>
        <p:nvSpPr>
          <p:cNvPr id="42" name="Rectangle 41"/>
          <p:cNvSpPr/>
          <p:nvPr/>
        </p:nvSpPr>
        <p:spPr>
          <a:xfrm rot="20588043">
            <a:off x="6904855" y="1104869"/>
            <a:ext cx="1696209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Bef>
                <a:spcPts val="1200"/>
              </a:spcBef>
              <a:spcAft>
                <a:spcPts val="600"/>
              </a:spcAft>
            </a:pPr>
            <a:r>
              <a:rPr lang="vi-VN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</a:p>
          <a:p>
            <a:pPr algn="ctr" defTabSz="685800">
              <a:spcBef>
                <a:spcPts val="1200"/>
              </a:spcBef>
              <a:spcAft>
                <a:spcPts val="600"/>
              </a:spcAft>
            </a:pP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endParaRPr lang="en-US" sz="5400" b="1" dirty="0">
              <a:solidFill>
                <a:srgbClr val="FF000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207" y="1376715"/>
            <a:ext cx="487184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5379" y="2527550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793597" y="4326372"/>
            <a:ext cx="440537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5083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0" grpId="0" animBg="1"/>
      <p:bldP spid="41" grpId="0" animBg="1"/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6E0795B4-0539-4B9F-A6A6-9C3E1E5C2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" y="2325"/>
            <a:ext cx="9145761" cy="5144491"/>
          </a:xfrm>
          <a:prstGeom prst="rect">
            <a:avLst/>
          </a:prstGeom>
        </p:spPr>
      </p:pic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07504" y="304292"/>
            <a:ext cx="5823010" cy="430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67" tIns="32482" rIns="64967" bIns="3248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1" algn="ctr" defTabSz="649605" fontAlgn="base">
              <a:spcAft>
                <a:spcPct val="0"/>
              </a:spcAft>
              <a:buNone/>
            </a:pPr>
            <a:r>
              <a:rPr lang="en-US" altLang="zh-CN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  <a:p>
            <a:pPr lvl="1" algn="ctr" defTabSz="649605" fontAlgn="base">
              <a:spcAft>
                <a:spcPct val="0"/>
              </a:spcAft>
              <a:buNone/>
            </a:pPr>
            <a:r>
              <a:rPr lang="en-US" altLang="zh-CN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BIÊN BẢN MỘT CUỘC HỌP, CUỘC THẢO </a:t>
            </a:r>
            <a:r>
              <a:rPr lang="en-US" altLang="zh-CN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</a:p>
          <a:p>
            <a:pPr lvl="1" algn="ctr" defTabSz="649605" fontAlgn="base">
              <a:spcAft>
                <a:spcPct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 BẰNG SƠ ĐỒ NỘI DUNG CỦA MỘT VĂN BẢN ĐƠN GIẢN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 defTabSz="649605" fontAlgn="base">
              <a:spcAft>
                <a:spcPct val="0"/>
              </a:spcAft>
              <a:buNone/>
            </a:pPr>
            <a:endParaRPr lang="zh-CN" altLang="en-US" sz="3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/>
          <p:cNvCxnSpPr>
            <a:cxnSpLocks/>
          </p:cNvCxnSpPr>
          <p:nvPr/>
        </p:nvCxnSpPr>
        <p:spPr>
          <a:xfrm>
            <a:off x="1007604" y="1348408"/>
            <a:ext cx="492291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85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27" y="0"/>
            <a:ext cx="9145761" cy="5144491"/>
          </a:xfrm>
          <a:prstGeom prst="rect">
            <a:avLst/>
          </a:prstGeom>
        </p:spPr>
      </p:pic>
      <p:sp>
        <p:nvSpPr>
          <p:cNvPr id="22" name="矩形 11"/>
          <p:cNvSpPr/>
          <p:nvPr/>
        </p:nvSpPr>
        <p:spPr>
          <a:xfrm>
            <a:off x="1583668" y="177997"/>
            <a:ext cx="615668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07000"/>
              </a:lnSpc>
              <a:tabLst>
                <a:tab pos="1040130" algn="l"/>
              </a:tabLst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97340" y="920678"/>
            <a:ext cx="8124825" cy="34913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85800">
              <a:lnSpc>
                <a:spcPct val="107000"/>
              </a:lnSpc>
            </a:pP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Nhược điểm: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</a:pPr>
            <a:r>
              <a:rPr lang="nl-NL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Mỗi nội dung cần cụ thể chi tiết hơn.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</a:pPr>
            <a:r>
              <a:rPr lang="nl-NL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</a:pPr>
            <a:r>
              <a:rPr lang="nl-NL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nl-NL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nước”</a:t>
            </a:r>
            <a:r>
              <a:rPr lang="nl-NL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có thể thay bằng: </a:t>
            </a:r>
            <a:r>
              <a:rPr lang="nl-NL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“nước- vị thần hộ mệnh của sự sống trên Trái Đất</a:t>
            </a:r>
            <a:r>
              <a:rPr lang="nl-NL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</a:pPr>
            <a:r>
              <a:rPr lang="nl-NL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“Con người- đỉnh cao của sự sống</a:t>
            </a:r>
            <a:r>
              <a:rPr lang="nl-NL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nên thay bằng: “</a:t>
            </a:r>
            <a:r>
              <a:rPr lang="nl-NL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người và những tác động gây tổn thương cho Trái Đất</a:t>
            </a:r>
            <a:r>
              <a:rPr lang="nl-NL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nl-NL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Thiếu ý </a:t>
            </a:r>
            <a:r>
              <a:rPr lang="nl-NL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trạng của Trái Đất hiện nay ra sao?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49690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7" name="矩形 11"/>
          <p:cNvSpPr/>
          <p:nvPr/>
        </p:nvSpPr>
        <p:spPr>
          <a:xfrm>
            <a:off x="1299762" y="328554"/>
            <a:ext cx="651672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07000"/>
              </a:lnSpc>
              <a:tabLst>
                <a:tab pos="1040130" algn="l"/>
              </a:tabLst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tóm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tắt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7"/>
          <p:cNvGrpSpPr>
            <a:grpSpLocks/>
          </p:cNvGrpSpPr>
          <p:nvPr/>
        </p:nvGrpSpPr>
        <p:grpSpPr bwMode="auto">
          <a:xfrm>
            <a:off x="1506488" y="2024632"/>
            <a:ext cx="1438275" cy="1752188"/>
            <a:chOff x="0" y="0"/>
            <a:chExt cx="1439862" cy="1946260"/>
          </a:xfrm>
        </p:grpSpPr>
        <p:sp>
          <p:nvSpPr>
            <p:cNvPr id="13" name="椭圆​​ 2"/>
            <p:cNvSpPr>
              <a:spLocks noChangeArrowheads="1"/>
            </p:cNvSpPr>
            <p:nvPr/>
          </p:nvSpPr>
          <p:spPr bwMode="auto">
            <a:xfrm>
              <a:off x="0" y="0"/>
              <a:ext cx="1439862" cy="1812925"/>
            </a:xfrm>
            <a:custGeom>
              <a:avLst/>
              <a:gdLst/>
              <a:ahLst/>
              <a:cxnLst>
                <a:cxn ang="0">
                  <a:pos x="972066" y="0"/>
                </a:cxn>
                <a:cxn ang="0">
                  <a:pos x="1944132" y="972066"/>
                </a:cxn>
                <a:cxn ang="0">
                  <a:pos x="1100480" y="1934684"/>
                </a:cxn>
                <a:cxn ang="0">
                  <a:pos x="972066" y="2448272"/>
                </a:cxn>
                <a:cxn ang="0">
                  <a:pos x="843652" y="1934684"/>
                </a:cxn>
                <a:cxn ang="0">
                  <a:pos x="0" y="972066"/>
                </a:cxn>
                <a:cxn ang="0">
                  <a:pos x="972066" y="0"/>
                </a:cxn>
              </a:cxnLst>
              <a:rect l="0" t="0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 sz="1000">
                <a:solidFill>
                  <a:prstClr val="black"/>
                </a:solidFill>
              </a:endParaRPr>
            </a:p>
          </p:txBody>
        </p:sp>
        <p:sp>
          <p:nvSpPr>
            <p:cNvPr id="14" name="椭圆​​ 9"/>
            <p:cNvSpPr>
              <a:spLocks noChangeArrowheads="1"/>
            </p:cNvSpPr>
            <p:nvPr/>
          </p:nvSpPr>
          <p:spPr bwMode="auto">
            <a:xfrm>
              <a:off x="127074" y="1851416"/>
              <a:ext cx="1116000" cy="94844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79999">
                  <a:srgbClr val="FFFF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1000" i="1">
                <a:solidFill>
                  <a:srgbClr val="FFFFFF"/>
                </a:solidFill>
                <a:latin typeface="方正兰亭粗黑_GBK" pitchFamily="2" charset="-122"/>
                <a:sym typeface="宋体" pitchFamily="2" charset="-122"/>
              </a:endParaRPr>
            </a:p>
          </p:txBody>
        </p:sp>
        <p:sp>
          <p:nvSpPr>
            <p:cNvPr id="15" name="矩形​​ 17"/>
            <p:cNvSpPr>
              <a:spLocks noChangeArrowheads="1"/>
            </p:cNvSpPr>
            <p:nvPr/>
          </p:nvSpPr>
          <p:spPr bwMode="auto">
            <a:xfrm>
              <a:off x="106243" y="574799"/>
              <a:ext cx="1265111" cy="290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zh-CN" altLang="en-US" sz="10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组合 21"/>
          <p:cNvGrpSpPr>
            <a:grpSpLocks/>
          </p:cNvGrpSpPr>
          <p:nvPr/>
        </p:nvGrpSpPr>
        <p:grpSpPr bwMode="auto">
          <a:xfrm>
            <a:off x="3563888" y="1564432"/>
            <a:ext cx="1012825" cy="1223388"/>
            <a:chOff x="0" y="0"/>
            <a:chExt cx="1012825" cy="1357676"/>
          </a:xfrm>
        </p:grpSpPr>
        <p:sp>
          <p:nvSpPr>
            <p:cNvPr id="17" name="椭圆​​ 2"/>
            <p:cNvSpPr>
              <a:spLocks noChangeArrowheads="1"/>
            </p:cNvSpPr>
            <p:nvPr/>
          </p:nvSpPr>
          <p:spPr bwMode="auto">
            <a:xfrm>
              <a:off x="0" y="0"/>
              <a:ext cx="1012825" cy="1274762"/>
            </a:xfrm>
            <a:custGeom>
              <a:avLst/>
              <a:gdLst/>
              <a:ahLst/>
              <a:cxnLst>
                <a:cxn ang="0">
                  <a:pos x="972066" y="0"/>
                </a:cxn>
                <a:cxn ang="0">
                  <a:pos x="1944132" y="972066"/>
                </a:cxn>
                <a:cxn ang="0">
                  <a:pos x="1100480" y="1934684"/>
                </a:cxn>
                <a:cxn ang="0">
                  <a:pos x="972066" y="2448272"/>
                </a:cxn>
                <a:cxn ang="0">
                  <a:pos x="843652" y="1934684"/>
                </a:cxn>
                <a:cxn ang="0">
                  <a:pos x="0" y="972066"/>
                </a:cxn>
                <a:cxn ang="0">
                  <a:pos x="972066" y="0"/>
                </a:cxn>
              </a:cxnLst>
              <a:rect l="0" t="0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 sz="1000">
                <a:solidFill>
                  <a:prstClr val="black"/>
                </a:solidFill>
              </a:endParaRPr>
            </a:p>
          </p:txBody>
        </p:sp>
        <p:sp>
          <p:nvSpPr>
            <p:cNvPr id="18" name="椭圆​​ 10"/>
            <p:cNvSpPr>
              <a:spLocks noChangeArrowheads="1"/>
            </p:cNvSpPr>
            <p:nvPr/>
          </p:nvSpPr>
          <p:spPr bwMode="auto">
            <a:xfrm>
              <a:off x="144145" y="1262832"/>
              <a:ext cx="720000" cy="94844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79999">
                  <a:srgbClr val="FFFF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1000" i="1">
                <a:solidFill>
                  <a:srgbClr val="FFFFFF"/>
                </a:solidFill>
                <a:latin typeface="方正兰亭粗黑_GBK" pitchFamily="2" charset="-122"/>
                <a:sym typeface="宋体" pitchFamily="2" charset="-122"/>
              </a:endParaRPr>
            </a:p>
          </p:txBody>
        </p:sp>
        <p:sp>
          <p:nvSpPr>
            <p:cNvPr id="19" name="矩形​​ 18"/>
            <p:cNvSpPr>
              <a:spLocks noChangeArrowheads="1"/>
            </p:cNvSpPr>
            <p:nvPr/>
          </p:nvSpPr>
          <p:spPr bwMode="auto">
            <a:xfrm>
              <a:off x="28946" y="389314"/>
              <a:ext cx="965201" cy="273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zh-CN" altLang="en-US" sz="1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组合 26"/>
          <p:cNvGrpSpPr>
            <a:grpSpLocks/>
          </p:cNvGrpSpPr>
          <p:nvPr/>
        </p:nvGrpSpPr>
        <p:grpSpPr bwMode="auto">
          <a:xfrm>
            <a:off x="5243462" y="1344337"/>
            <a:ext cx="844550" cy="1020442"/>
            <a:chOff x="0" y="0"/>
            <a:chExt cx="1012825" cy="1357676"/>
          </a:xfrm>
        </p:grpSpPr>
        <p:sp>
          <p:nvSpPr>
            <p:cNvPr id="21" name="椭圆​​ 2"/>
            <p:cNvSpPr>
              <a:spLocks noChangeArrowheads="1"/>
            </p:cNvSpPr>
            <p:nvPr/>
          </p:nvSpPr>
          <p:spPr bwMode="auto">
            <a:xfrm>
              <a:off x="0" y="0"/>
              <a:ext cx="1012825" cy="1274762"/>
            </a:xfrm>
            <a:custGeom>
              <a:avLst/>
              <a:gdLst/>
              <a:ahLst/>
              <a:cxnLst>
                <a:cxn ang="0">
                  <a:pos x="972066" y="0"/>
                </a:cxn>
                <a:cxn ang="0">
                  <a:pos x="1944132" y="972066"/>
                </a:cxn>
                <a:cxn ang="0">
                  <a:pos x="1100480" y="1934684"/>
                </a:cxn>
                <a:cxn ang="0">
                  <a:pos x="972066" y="2448272"/>
                </a:cxn>
                <a:cxn ang="0">
                  <a:pos x="843652" y="1934684"/>
                </a:cxn>
                <a:cxn ang="0">
                  <a:pos x="0" y="972066"/>
                </a:cxn>
                <a:cxn ang="0">
                  <a:pos x="972066" y="0"/>
                </a:cxn>
              </a:cxnLst>
              <a:rect l="0" t="0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 sz="1000">
                <a:solidFill>
                  <a:prstClr val="black"/>
                </a:solidFill>
              </a:endParaRPr>
            </a:p>
          </p:txBody>
        </p:sp>
        <p:sp>
          <p:nvSpPr>
            <p:cNvPr id="22" name="椭圆​​ 10"/>
            <p:cNvSpPr>
              <a:spLocks noChangeArrowheads="1"/>
            </p:cNvSpPr>
            <p:nvPr/>
          </p:nvSpPr>
          <p:spPr bwMode="auto">
            <a:xfrm>
              <a:off x="144145" y="1262832"/>
              <a:ext cx="720000" cy="94844"/>
            </a:xfrm>
            <a:prstGeom prst="ellipse">
              <a:avLst/>
            </a:prstGeom>
            <a:gradFill rotWithShape="1">
              <a:gsLst>
                <a:gs pos="0">
                  <a:srgbClr val="7F7F7F"/>
                </a:gs>
                <a:gs pos="79999">
                  <a:srgbClr val="FFFFFF"/>
                </a:gs>
                <a:gs pos="100000">
                  <a:srgbClr val="FFFFFF"/>
                </a:gs>
              </a:gsLst>
              <a:path path="rect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1000" i="1">
                <a:solidFill>
                  <a:srgbClr val="FFFFFF"/>
                </a:solidFill>
                <a:latin typeface="方正兰亭粗黑_GBK" pitchFamily="2" charset="-122"/>
                <a:sym typeface="宋体" pitchFamily="2" charset="-122"/>
              </a:endParaRPr>
            </a:p>
          </p:txBody>
        </p:sp>
        <p:sp>
          <p:nvSpPr>
            <p:cNvPr id="23" name="矩形​​ 18"/>
            <p:cNvSpPr>
              <a:spLocks noChangeArrowheads="1"/>
            </p:cNvSpPr>
            <p:nvPr/>
          </p:nvSpPr>
          <p:spPr bwMode="auto">
            <a:xfrm>
              <a:off x="394849" y="210633"/>
              <a:ext cx="221537" cy="327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zh-CN" altLang="en-US" sz="1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50404" y="3953816"/>
            <a:ext cx="359951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90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tóm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tắt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12598" y="2964816"/>
            <a:ext cx="231108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900"/>
              </a:spcAft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2.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Tóm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tắt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58178" y="2294883"/>
            <a:ext cx="262283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900"/>
              </a:spcAft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3.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Chỉnh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60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1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26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42" dur="3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18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15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08" decel="50000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08" decel="50000">
                                          <p:stCondLst>
                                            <p:cond delay="8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7" name="矩形 11"/>
          <p:cNvSpPr/>
          <p:nvPr/>
        </p:nvSpPr>
        <p:spPr>
          <a:xfrm>
            <a:off x="1299762" y="328554"/>
            <a:ext cx="651672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07000"/>
              </a:lnSpc>
              <a:tabLst>
                <a:tab pos="1040130" algn="l"/>
              </a:tabLst>
            </a:pP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tóm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tắt</a:t>
            </a: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5536" y="1197168"/>
            <a:ext cx="282686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tóm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tắt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0467" y="1852464"/>
            <a:ext cx="8124825" cy="22990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85800">
              <a:lnSpc>
                <a:spcPct val="107000"/>
              </a:lnSpc>
              <a:spcAft>
                <a:spcPts val="90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  <a:spcAft>
                <a:spcPts val="9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  <a:spcAft>
                <a:spcPts val="9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81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7" name="矩形 11"/>
          <p:cNvSpPr/>
          <p:nvPr/>
        </p:nvSpPr>
        <p:spPr>
          <a:xfrm>
            <a:off x="1299762" y="328554"/>
            <a:ext cx="651672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07000"/>
              </a:lnSpc>
              <a:tabLst>
                <a:tab pos="1040130" algn="l"/>
              </a:tabLst>
            </a:pP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5536" y="1197168"/>
            <a:ext cx="153843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90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óm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tắt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9702" y="1736974"/>
            <a:ext cx="7056784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Aft>
                <a:spcPts val="9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spcAft>
                <a:spcPts val="9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spcAft>
                <a:spcPts val="9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847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7" name="矩形 11"/>
          <p:cNvSpPr/>
          <p:nvPr/>
        </p:nvSpPr>
        <p:spPr>
          <a:xfrm>
            <a:off x="1299762" y="328554"/>
            <a:ext cx="651672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07000"/>
              </a:lnSpc>
              <a:tabLst>
                <a:tab pos="1040130" algn="l"/>
              </a:tabLst>
            </a:pP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5536" y="1197168"/>
            <a:ext cx="192713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07000"/>
              </a:lnSpc>
              <a:spcAft>
                <a:spcPts val="90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</a:t>
            </a:r>
            <a:r>
              <a:rPr lang="vi-VN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ỉnh sửa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14"/>
          <p:cNvGrpSpPr/>
          <p:nvPr/>
        </p:nvGrpSpPr>
        <p:grpSpPr>
          <a:xfrm>
            <a:off x="1563267" y="1841817"/>
            <a:ext cx="532709" cy="708669"/>
            <a:chOff x="4992688" y="0"/>
            <a:chExt cx="615950" cy="865188"/>
          </a:xfrm>
          <a:solidFill>
            <a:schemeClr val="accent4"/>
          </a:solidFill>
        </p:grpSpPr>
        <p:sp>
          <p:nvSpPr>
            <p:cNvPr id="8" name="Freeform: Shape 15"/>
            <p:cNvSpPr>
              <a:spLocks/>
            </p:cNvSpPr>
            <p:nvPr/>
          </p:nvSpPr>
          <p:spPr bwMode="auto">
            <a:xfrm>
              <a:off x="5002213" y="665163"/>
              <a:ext cx="544513" cy="200025"/>
            </a:xfrm>
            <a:custGeom>
              <a:avLst/>
              <a:gdLst/>
              <a:ahLst/>
              <a:cxnLst>
                <a:cxn ang="0">
                  <a:pos x="23" y="32"/>
                </a:cxn>
                <a:cxn ang="0">
                  <a:pos x="43" y="17"/>
                </a:cxn>
                <a:cxn ang="0">
                  <a:pos x="52" y="19"/>
                </a:cxn>
                <a:cxn ang="0">
                  <a:pos x="73" y="12"/>
                </a:cxn>
                <a:cxn ang="0">
                  <a:pos x="73" y="12"/>
                </a:cxn>
                <a:cxn ang="0">
                  <a:pos x="90" y="3"/>
                </a:cxn>
                <a:cxn ang="0">
                  <a:pos x="100" y="6"/>
                </a:cxn>
                <a:cxn ang="0">
                  <a:pos x="123" y="0"/>
                </a:cxn>
                <a:cxn ang="0">
                  <a:pos x="164" y="26"/>
                </a:cxn>
                <a:cxn ang="0">
                  <a:pos x="180" y="39"/>
                </a:cxn>
                <a:cxn ang="0">
                  <a:pos x="196" y="68"/>
                </a:cxn>
                <a:cxn ang="0">
                  <a:pos x="195" y="72"/>
                </a:cxn>
                <a:cxn ang="0">
                  <a:pos x="1" y="72"/>
                </a:cxn>
                <a:cxn ang="0">
                  <a:pos x="0" y="65"/>
                </a:cxn>
                <a:cxn ang="0">
                  <a:pos x="23" y="32"/>
                </a:cxn>
              </a:cxnLst>
              <a:rect l="0" t="0" r="r" b="b"/>
              <a:pathLst>
                <a:path w="196" h="72">
                  <a:moveTo>
                    <a:pt x="23" y="32"/>
                  </a:moveTo>
                  <a:cubicBezTo>
                    <a:pt x="25" y="24"/>
                    <a:pt x="33" y="17"/>
                    <a:pt x="43" y="17"/>
                  </a:cubicBezTo>
                  <a:cubicBezTo>
                    <a:pt x="46" y="17"/>
                    <a:pt x="49" y="18"/>
                    <a:pt x="52" y="19"/>
                  </a:cubicBezTo>
                  <a:cubicBezTo>
                    <a:pt x="58" y="15"/>
                    <a:pt x="65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7"/>
                    <a:pt x="82" y="3"/>
                    <a:pt x="90" y="3"/>
                  </a:cubicBezTo>
                  <a:cubicBezTo>
                    <a:pt x="94" y="3"/>
                    <a:pt x="97" y="4"/>
                    <a:pt x="100" y="6"/>
                  </a:cubicBezTo>
                  <a:cubicBezTo>
                    <a:pt x="107" y="2"/>
                    <a:pt x="115" y="0"/>
                    <a:pt x="123" y="0"/>
                  </a:cubicBezTo>
                  <a:cubicBezTo>
                    <a:pt x="142" y="0"/>
                    <a:pt x="159" y="11"/>
                    <a:pt x="164" y="26"/>
                  </a:cubicBezTo>
                  <a:cubicBezTo>
                    <a:pt x="172" y="27"/>
                    <a:pt x="179" y="32"/>
                    <a:pt x="180" y="39"/>
                  </a:cubicBezTo>
                  <a:cubicBezTo>
                    <a:pt x="189" y="45"/>
                    <a:pt x="196" y="56"/>
                    <a:pt x="196" y="68"/>
                  </a:cubicBezTo>
                  <a:cubicBezTo>
                    <a:pt x="196" y="70"/>
                    <a:pt x="195" y="71"/>
                    <a:pt x="195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0"/>
                    <a:pt x="0" y="68"/>
                    <a:pt x="0" y="65"/>
                  </a:cubicBezTo>
                  <a:cubicBezTo>
                    <a:pt x="0" y="50"/>
                    <a:pt x="10" y="37"/>
                    <a:pt x="23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16"/>
            <p:cNvSpPr>
              <a:spLocks/>
            </p:cNvSpPr>
            <p:nvPr/>
          </p:nvSpPr>
          <p:spPr bwMode="auto">
            <a:xfrm>
              <a:off x="4992688" y="0"/>
              <a:ext cx="615950" cy="661988"/>
            </a:xfrm>
            <a:custGeom>
              <a:avLst/>
              <a:gdLst/>
              <a:ahLst/>
              <a:cxnLst>
                <a:cxn ang="0">
                  <a:pos x="127" y="126"/>
                </a:cxn>
                <a:cxn ang="0">
                  <a:pos x="188" y="87"/>
                </a:cxn>
                <a:cxn ang="0">
                  <a:pos x="105" y="158"/>
                </a:cxn>
                <a:cxn ang="0">
                  <a:pos x="37" y="37"/>
                </a:cxn>
                <a:cxn ang="0">
                  <a:pos x="102" y="109"/>
                </a:cxn>
                <a:cxn ang="0">
                  <a:pos x="0" y="0"/>
                </a:cxn>
                <a:cxn ang="0">
                  <a:pos x="89" y="119"/>
                </a:cxn>
                <a:cxn ang="0">
                  <a:pos x="92" y="127"/>
                </a:cxn>
                <a:cxn ang="0">
                  <a:pos x="98" y="195"/>
                </a:cxn>
                <a:cxn ang="0">
                  <a:pos x="40" y="169"/>
                </a:cxn>
                <a:cxn ang="0">
                  <a:pos x="85" y="183"/>
                </a:cxn>
                <a:cxn ang="0">
                  <a:pos x="15" y="163"/>
                </a:cxn>
                <a:cxn ang="0">
                  <a:pos x="79" y="187"/>
                </a:cxn>
                <a:cxn ang="0">
                  <a:pos x="98" y="203"/>
                </a:cxn>
                <a:cxn ang="0">
                  <a:pos x="97" y="236"/>
                </a:cxn>
                <a:cxn ang="0">
                  <a:pos x="103" y="238"/>
                </a:cxn>
                <a:cxn ang="0">
                  <a:pos x="113" y="235"/>
                </a:cxn>
                <a:cxn ang="0">
                  <a:pos x="107" y="168"/>
                </a:cxn>
                <a:cxn ang="0">
                  <a:pos x="139" y="127"/>
                </a:cxn>
                <a:cxn ang="0">
                  <a:pos x="221" y="69"/>
                </a:cxn>
                <a:cxn ang="0">
                  <a:pos x="127" y="126"/>
                </a:cxn>
              </a:cxnLst>
              <a:rect l="0" t="0" r="r" b="b"/>
              <a:pathLst>
                <a:path w="221" h="238">
                  <a:moveTo>
                    <a:pt x="127" y="126"/>
                  </a:moveTo>
                  <a:cubicBezTo>
                    <a:pt x="157" y="87"/>
                    <a:pt x="188" y="87"/>
                    <a:pt x="188" y="87"/>
                  </a:cubicBezTo>
                  <a:cubicBezTo>
                    <a:pt x="149" y="103"/>
                    <a:pt x="112" y="148"/>
                    <a:pt x="105" y="158"/>
                  </a:cubicBezTo>
                  <a:cubicBezTo>
                    <a:pt x="96" y="113"/>
                    <a:pt x="77" y="62"/>
                    <a:pt x="37" y="37"/>
                  </a:cubicBezTo>
                  <a:cubicBezTo>
                    <a:pt x="37" y="37"/>
                    <a:pt x="77" y="45"/>
                    <a:pt x="102" y="109"/>
                  </a:cubicBezTo>
                  <a:cubicBezTo>
                    <a:pt x="102" y="109"/>
                    <a:pt x="158" y="33"/>
                    <a:pt x="0" y="0"/>
                  </a:cubicBezTo>
                  <a:cubicBezTo>
                    <a:pt x="0" y="0"/>
                    <a:pt x="15" y="166"/>
                    <a:pt x="89" y="119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5" y="138"/>
                    <a:pt x="98" y="166"/>
                    <a:pt x="98" y="195"/>
                  </a:cubicBezTo>
                  <a:cubicBezTo>
                    <a:pt x="90" y="189"/>
                    <a:pt x="63" y="172"/>
                    <a:pt x="40" y="169"/>
                  </a:cubicBezTo>
                  <a:cubicBezTo>
                    <a:pt x="40" y="169"/>
                    <a:pt x="59" y="163"/>
                    <a:pt x="85" y="183"/>
                  </a:cubicBezTo>
                  <a:cubicBezTo>
                    <a:pt x="85" y="183"/>
                    <a:pt x="90" y="138"/>
                    <a:pt x="15" y="163"/>
                  </a:cubicBezTo>
                  <a:cubicBezTo>
                    <a:pt x="15" y="163"/>
                    <a:pt x="59" y="224"/>
                    <a:pt x="79" y="187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8" y="214"/>
                    <a:pt x="98" y="226"/>
                    <a:pt x="97" y="236"/>
                  </a:cubicBezTo>
                  <a:cubicBezTo>
                    <a:pt x="99" y="236"/>
                    <a:pt x="101" y="237"/>
                    <a:pt x="103" y="238"/>
                  </a:cubicBezTo>
                  <a:cubicBezTo>
                    <a:pt x="106" y="236"/>
                    <a:pt x="109" y="236"/>
                    <a:pt x="113" y="235"/>
                  </a:cubicBezTo>
                  <a:cubicBezTo>
                    <a:pt x="113" y="225"/>
                    <a:pt x="112" y="199"/>
                    <a:pt x="107" y="168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80" y="173"/>
                    <a:pt x="221" y="69"/>
                    <a:pt x="221" y="69"/>
                  </a:cubicBezTo>
                  <a:cubicBezTo>
                    <a:pt x="106" y="61"/>
                    <a:pt x="127" y="126"/>
                    <a:pt x="127" y="1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" name="Group 17"/>
          <p:cNvGrpSpPr/>
          <p:nvPr/>
        </p:nvGrpSpPr>
        <p:grpSpPr>
          <a:xfrm>
            <a:off x="4259441" y="1831166"/>
            <a:ext cx="532709" cy="708669"/>
            <a:chOff x="4992688" y="0"/>
            <a:chExt cx="615950" cy="865188"/>
          </a:xfrm>
          <a:solidFill>
            <a:schemeClr val="accent1"/>
          </a:solidFill>
        </p:grpSpPr>
        <p:sp>
          <p:nvSpPr>
            <p:cNvPr id="11" name="Freeform: Shape 18"/>
            <p:cNvSpPr>
              <a:spLocks/>
            </p:cNvSpPr>
            <p:nvPr/>
          </p:nvSpPr>
          <p:spPr bwMode="auto">
            <a:xfrm>
              <a:off x="5002213" y="665163"/>
              <a:ext cx="544513" cy="200025"/>
            </a:xfrm>
            <a:custGeom>
              <a:avLst/>
              <a:gdLst/>
              <a:ahLst/>
              <a:cxnLst>
                <a:cxn ang="0">
                  <a:pos x="23" y="32"/>
                </a:cxn>
                <a:cxn ang="0">
                  <a:pos x="43" y="17"/>
                </a:cxn>
                <a:cxn ang="0">
                  <a:pos x="52" y="19"/>
                </a:cxn>
                <a:cxn ang="0">
                  <a:pos x="73" y="12"/>
                </a:cxn>
                <a:cxn ang="0">
                  <a:pos x="73" y="12"/>
                </a:cxn>
                <a:cxn ang="0">
                  <a:pos x="90" y="3"/>
                </a:cxn>
                <a:cxn ang="0">
                  <a:pos x="100" y="6"/>
                </a:cxn>
                <a:cxn ang="0">
                  <a:pos x="123" y="0"/>
                </a:cxn>
                <a:cxn ang="0">
                  <a:pos x="164" y="26"/>
                </a:cxn>
                <a:cxn ang="0">
                  <a:pos x="180" y="39"/>
                </a:cxn>
                <a:cxn ang="0">
                  <a:pos x="196" y="68"/>
                </a:cxn>
                <a:cxn ang="0">
                  <a:pos x="195" y="72"/>
                </a:cxn>
                <a:cxn ang="0">
                  <a:pos x="1" y="72"/>
                </a:cxn>
                <a:cxn ang="0">
                  <a:pos x="0" y="65"/>
                </a:cxn>
                <a:cxn ang="0">
                  <a:pos x="23" y="32"/>
                </a:cxn>
              </a:cxnLst>
              <a:rect l="0" t="0" r="r" b="b"/>
              <a:pathLst>
                <a:path w="196" h="72">
                  <a:moveTo>
                    <a:pt x="23" y="32"/>
                  </a:moveTo>
                  <a:cubicBezTo>
                    <a:pt x="25" y="24"/>
                    <a:pt x="33" y="17"/>
                    <a:pt x="43" y="17"/>
                  </a:cubicBezTo>
                  <a:cubicBezTo>
                    <a:pt x="46" y="17"/>
                    <a:pt x="49" y="18"/>
                    <a:pt x="52" y="19"/>
                  </a:cubicBezTo>
                  <a:cubicBezTo>
                    <a:pt x="58" y="15"/>
                    <a:pt x="65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7"/>
                    <a:pt x="82" y="3"/>
                    <a:pt x="90" y="3"/>
                  </a:cubicBezTo>
                  <a:cubicBezTo>
                    <a:pt x="94" y="3"/>
                    <a:pt x="97" y="4"/>
                    <a:pt x="100" y="6"/>
                  </a:cubicBezTo>
                  <a:cubicBezTo>
                    <a:pt x="107" y="2"/>
                    <a:pt x="115" y="0"/>
                    <a:pt x="123" y="0"/>
                  </a:cubicBezTo>
                  <a:cubicBezTo>
                    <a:pt x="142" y="0"/>
                    <a:pt x="159" y="11"/>
                    <a:pt x="164" y="26"/>
                  </a:cubicBezTo>
                  <a:cubicBezTo>
                    <a:pt x="172" y="27"/>
                    <a:pt x="179" y="32"/>
                    <a:pt x="180" y="39"/>
                  </a:cubicBezTo>
                  <a:cubicBezTo>
                    <a:pt x="189" y="45"/>
                    <a:pt x="196" y="56"/>
                    <a:pt x="196" y="68"/>
                  </a:cubicBezTo>
                  <a:cubicBezTo>
                    <a:pt x="196" y="70"/>
                    <a:pt x="195" y="71"/>
                    <a:pt x="195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0"/>
                    <a:pt x="0" y="68"/>
                    <a:pt x="0" y="65"/>
                  </a:cubicBezTo>
                  <a:cubicBezTo>
                    <a:pt x="0" y="50"/>
                    <a:pt x="10" y="37"/>
                    <a:pt x="23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19"/>
            <p:cNvSpPr>
              <a:spLocks/>
            </p:cNvSpPr>
            <p:nvPr/>
          </p:nvSpPr>
          <p:spPr bwMode="auto">
            <a:xfrm>
              <a:off x="4992688" y="0"/>
              <a:ext cx="615950" cy="661988"/>
            </a:xfrm>
            <a:custGeom>
              <a:avLst/>
              <a:gdLst/>
              <a:ahLst/>
              <a:cxnLst>
                <a:cxn ang="0">
                  <a:pos x="127" y="126"/>
                </a:cxn>
                <a:cxn ang="0">
                  <a:pos x="188" y="87"/>
                </a:cxn>
                <a:cxn ang="0">
                  <a:pos x="105" y="158"/>
                </a:cxn>
                <a:cxn ang="0">
                  <a:pos x="37" y="37"/>
                </a:cxn>
                <a:cxn ang="0">
                  <a:pos x="102" y="109"/>
                </a:cxn>
                <a:cxn ang="0">
                  <a:pos x="0" y="0"/>
                </a:cxn>
                <a:cxn ang="0">
                  <a:pos x="89" y="119"/>
                </a:cxn>
                <a:cxn ang="0">
                  <a:pos x="92" y="127"/>
                </a:cxn>
                <a:cxn ang="0">
                  <a:pos x="98" y="195"/>
                </a:cxn>
                <a:cxn ang="0">
                  <a:pos x="40" y="169"/>
                </a:cxn>
                <a:cxn ang="0">
                  <a:pos x="85" y="183"/>
                </a:cxn>
                <a:cxn ang="0">
                  <a:pos x="15" y="163"/>
                </a:cxn>
                <a:cxn ang="0">
                  <a:pos x="79" y="187"/>
                </a:cxn>
                <a:cxn ang="0">
                  <a:pos x="98" y="203"/>
                </a:cxn>
                <a:cxn ang="0">
                  <a:pos x="97" y="236"/>
                </a:cxn>
                <a:cxn ang="0">
                  <a:pos x="103" y="238"/>
                </a:cxn>
                <a:cxn ang="0">
                  <a:pos x="113" y="235"/>
                </a:cxn>
                <a:cxn ang="0">
                  <a:pos x="107" y="168"/>
                </a:cxn>
                <a:cxn ang="0">
                  <a:pos x="139" y="127"/>
                </a:cxn>
                <a:cxn ang="0">
                  <a:pos x="221" y="69"/>
                </a:cxn>
                <a:cxn ang="0">
                  <a:pos x="127" y="126"/>
                </a:cxn>
              </a:cxnLst>
              <a:rect l="0" t="0" r="r" b="b"/>
              <a:pathLst>
                <a:path w="221" h="238">
                  <a:moveTo>
                    <a:pt x="127" y="126"/>
                  </a:moveTo>
                  <a:cubicBezTo>
                    <a:pt x="157" y="87"/>
                    <a:pt x="188" y="87"/>
                    <a:pt x="188" y="87"/>
                  </a:cubicBezTo>
                  <a:cubicBezTo>
                    <a:pt x="149" y="103"/>
                    <a:pt x="112" y="148"/>
                    <a:pt x="105" y="158"/>
                  </a:cubicBezTo>
                  <a:cubicBezTo>
                    <a:pt x="96" y="113"/>
                    <a:pt x="77" y="62"/>
                    <a:pt x="37" y="37"/>
                  </a:cubicBezTo>
                  <a:cubicBezTo>
                    <a:pt x="37" y="37"/>
                    <a:pt x="77" y="45"/>
                    <a:pt x="102" y="109"/>
                  </a:cubicBezTo>
                  <a:cubicBezTo>
                    <a:pt x="102" y="109"/>
                    <a:pt x="158" y="33"/>
                    <a:pt x="0" y="0"/>
                  </a:cubicBezTo>
                  <a:cubicBezTo>
                    <a:pt x="0" y="0"/>
                    <a:pt x="15" y="166"/>
                    <a:pt x="89" y="119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5" y="138"/>
                    <a:pt x="98" y="166"/>
                    <a:pt x="98" y="195"/>
                  </a:cubicBezTo>
                  <a:cubicBezTo>
                    <a:pt x="90" y="189"/>
                    <a:pt x="63" y="172"/>
                    <a:pt x="40" y="169"/>
                  </a:cubicBezTo>
                  <a:cubicBezTo>
                    <a:pt x="40" y="169"/>
                    <a:pt x="59" y="163"/>
                    <a:pt x="85" y="183"/>
                  </a:cubicBezTo>
                  <a:cubicBezTo>
                    <a:pt x="85" y="183"/>
                    <a:pt x="90" y="138"/>
                    <a:pt x="15" y="163"/>
                  </a:cubicBezTo>
                  <a:cubicBezTo>
                    <a:pt x="15" y="163"/>
                    <a:pt x="59" y="224"/>
                    <a:pt x="79" y="187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8" y="214"/>
                    <a:pt x="98" y="226"/>
                    <a:pt x="97" y="236"/>
                  </a:cubicBezTo>
                  <a:cubicBezTo>
                    <a:pt x="99" y="236"/>
                    <a:pt x="101" y="237"/>
                    <a:pt x="103" y="238"/>
                  </a:cubicBezTo>
                  <a:cubicBezTo>
                    <a:pt x="106" y="236"/>
                    <a:pt x="109" y="236"/>
                    <a:pt x="113" y="235"/>
                  </a:cubicBezTo>
                  <a:cubicBezTo>
                    <a:pt x="113" y="225"/>
                    <a:pt x="112" y="199"/>
                    <a:pt x="107" y="168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80" y="173"/>
                    <a:pt x="221" y="69"/>
                    <a:pt x="221" y="69"/>
                  </a:cubicBezTo>
                  <a:cubicBezTo>
                    <a:pt x="106" y="61"/>
                    <a:pt x="127" y="126"/>
                    <a:pt x="127" y="1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" name="Group 20"/>
          <p:cNvGrpSpPr/>
          <p:nvPr/>
        </p:nvGrpSpPr>
        <p:grpSpPr>
          <a:xfrm>
            <a:off x="6955615" y="1830700"/>
            <a:ext cx="532709" cy="708669"/>
            <a:chOff x="4992688" y="0"/>
            <a:chExt cx="615950" cy="865188"/>
          </a:xfrm>
          <a:solidFill>
            <a:schemeClr val="accent2"/>
          </a:solidFill>
        </p:grpSpPr>
        <p:sp>
          <p:nvSpPr>
            <p:cNvPr id="14" name="Freeform: Shape 21"/>
            <p:cNvSpPr>
              <a:spLocks/>
            </p:cNvSpPr>
            <p:nvPr/>
          </p:nvSpPr>
          <p:spPr bwMode="auto">
            <a:xfrm>
              <a:off x="5002213" y="665163"/>
              <a:ext cx="544513" cy="200025"/>
            </a:xfrm>
            <a:custGeom>
              <a:avLst/>
              <a:gdLst/>
              <a:ahLst/>
              <a:cxnLst>
                <a:cxn ang="0">
                  <a:pos x="23" y="32"/>
                </a:cxn>
                <a:cxn ang="0">
                  <a:pos x="43" y="17"/>
                </a:cxn>
                <a:cxn ang="0">
                  <a:pos x="52" y="19"/>
                </a:cxn>
                <a:cxn ang="0">
                  <a:pos x="73" y="12"/>
                </a:cxn>
                <a:cxn ang="0">
                  <a:pos x="73" y="12"/>
                </a:cxn>
                <a:cxn ang="0">
                  <a:pos x="90" y="3"/>
                </a:cxn>
                <a:cxn ang="0">
                  <a:pos x="100" y="6"/>
                </a:cxn>
                <a:cxn ang="0">
                  <a:pos x="123" y="0"/>
                </a:cxn>
                <a:cxn ang="0">
                  <a:pos x="164" y="26"/>
                </a:cxn>
                <a:cxn ang="0">
                  <a:pos x="180" y="39"/>
                </a:cxn>
                <a:cxn ang="0">
                  <a:pos x="196" y="68"/>
                </a:cxn>
                <a:cxn ang="0">
                  <a:pos x="195" y="72"/>
                </a:cxn>
                <a:cxn ang="0">
                  <a:pos x="1" y="72"/>
                </a:cxn>
                <a:cxn ang="0">
                  <a:pos x="0" y="65"/>
                </a:cxn>
                <a:cxn ang="0">
                  <a:pos x="23" y="32"/>
                </a:cxn>
              </a:cxnLst>
              <a:rect l="0" t="0" r="r" b="b"/>
              <a:pathLst>
                <a:path w="196" h="72">
                  <a:moveTo>
                    <a:pt x="23" y="32"/>
                  </a:moveTo>
                  <a:cubicBezTo>
                    <a:pt x="25" y="24"/>
                    <a:pt x="33" y="17"/>
                    <a:pt x="43" y="17"/>
                  </a:cubicBezTo>
                  <a:cubicBezTo>
                    <a:pt x="46" y="17"/>
                    <a:pt x="49" y="18"/>
                    <a:pt x="52" y="19"/>
                  </a:cubicBezTo>
                  <a:cubicBezTo>
                    <a:pt x="58" y="15"/>
                    <a:pt x="65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7"/>
                    <a:pt x="82" y="3"/>
                    <a:pt x="90" y="3"/>
                  </a:cubicBezTo>
                  <a:cubicBezTo>
                    <a:pt x="94" y="3"/>
                    <a:pt x="97" y="4"/>
                    <a:pt x="100" y="6"/>
                  </a:cubicBezTo>
                  <a:cubicBezTo>
                    <a:pt x="107" y="2"/>
                    <a:pt x="115" y="0"/>
                    <a:pt x="123" y="0"/>
                  </a:cubicBezTo>
                  <a:cubicBezTo>
                    <a:pt x="142" y="0"/>
                    <a:pt x="159" y="11"/>
                    <a:pt x="164" y="26"/>
                  </a:cubicBezTo>
                  <a:cubicBezTo>
                    <a:pt x="172" y="27"/>
                    <a:pt x="179" y="32"/>
                    <a:pt x="180" y="39"/>
                  </a:cubicBezTo>
                  <a:cubicBezTo>
                    <a:pt x="189" y="45"/>
                    <a:pt x="196" y="56"/>
                    <a:pt x="196" y="68"/>
                  </a:cubicBezTo>
                  <a:cubicBezTo>
                    <a:pt x="196" y="70"/>
                    <a:pt x="195" y="71"/>
                    <a:pt x="195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0"/>
                    <a:pt x="0" y="68"/>
                    <a:pt x="0" y="65"/>
                  </a:cubicBezTo>
                  <a:cubicBezTo>
                    <a:pt x="0" y="50"/>
                    <a:pt x="10" y="37"/>
                    <a:pt x="23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22"/>
            <p:cNvSpPr>
              <a:spLocks/>
            </p:cNvSpPr>
            <p:nvPr/>
          </p:nvSpPr>
          <p:spPr bwMode="auto">
            <a:xfrm>
              <a:off x="4992688" y="0"/>
              <a:ext cx="615950" cy="661988"/>
            </a:xfrm>
            <a:custGeom>
              <a:avLst/>
              <a:gdLst/>
              <a:ahLst/>
              <a:cxnLst>
                <a:cxn ang="0">
                  <a:pos x="127" y="126"/>
                </a:cxn>
                <a:cxn ang="0">
                  <a:pos x="188" y="87"/>
                </a:cxn>
                <a:cxn ang="0">
                  <a:pos x="105" y="158"/>
                </a:cxn>
                <a:cxn ang="0">
                  <a:pos x="37" y="37"/>
                </a:cxn>
                <a:cxn ang="0">
                  <a:pos x="102" y="109"/>
                </a:cxn>
                <a:cxn ang="0">
                  <a:pos x="0" y="0"/>
                </a:cxn>
                <a:cxn ang="0">
                  <a:pos x="89" y="119"/>
                </a:cxn>
                <a:cxn ang="0">
                  <a:pos x="92" y="127"/>
                </a:cxn>
                <a:cxn ang="0">
                  <a:pos x="98" y="195"/>
                </a:cxn>
                <a:cxn ang="0">
                  <a:pos x="40" y="169"/>
                </a:cxn>
                <a:cxn ang="0">
                  <a:pos x="85" y="183"/>
                </a:cxn>
                <a:cxn ang="0">
                  <a:pos x="15" y="163"/>
                </a:cxn>
                <a:cxn ang="0">
                  <a:pos x="79" y="187"/>
                </a:cxn>
                <a:cxn ang="0">
                  <a:pos x="98" y="203"/>
                </a:cxn>
                <a:cxn ang="0">
                  <a:pos x="97" y="236"/>
                </a:cxn>
                <a:cxn ang="0">
                  <a:pos x="103" y="238"/>
                </a:cxn>
                <a:cxn ang="0">
                  <a:pos x="113" y="235"/>
                </a:cxn>
                <a:cxn ang="0">
                  <a:pos x="107" y="168"/>
                </a:cxn>
                <a:cxn ang="0">
                  <a:pos x="139" y="127"/>
                </a:cxn>
                <a:cxn ang="0">
                  <a:pos x="221" y="69"/>
                </a:cxn>
                <a:cxn ang="0">
                  <a:pos x="127" y="126"/>
                </a:cxn>
              </a:cxnLst>
              <a:rect l="0" t="0" r="r" b="b"/>
              <a:pathLst>
                <a:path w="221" h="238">
                  <a:moveTo>
                    <a:pt x="127" y="126"/>
                  </a:moveTo>
                  <a:cubicBezTo>
                    <a:pt x="157" y="87"/>
                    <a:pt x="188" y="87"/>
                    <a:pt x="188" y="87"/>
                  </a:cubicBezTo>
                  <a:cubicBezTo>
                    <a:pt x="149" y="103"/>
                    <a:pt x="112" y="148"/>
                    <a:pt x="105" y="158"/>
                  </a:cubicBezTo>
                  <a:cubicBezTo>
                    <a:pt x="96" y="113"/>
                    <a:pt x="77" y="62"/>
                    <a:pt x="37" y="37"/>
                  </a:cubicBezTo>
                  <a:cubicBezTo>
                    <a:pt x="37" y="37"/>
                    <a:pt x="77" y="45"/>
                    <a:pt x="102" y="109"/>
                  </a:cubicBezTo>
                  <a:cubicBezTo>
                    <a:pt x="102" y="109"/>
                    <a:pt x="158" y="33"/>
                    <a:pt x="0" y="0"/>
                  </a:cubicBezTo>
                  <a:cubicBezTo>
                    <a:pt x="0" y="0"/>
                    <a:pt x="15" y="166"/>
                    <a:pt x="89" y="119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5" y="138"/>
                    <a:pt x="98" y="166"/>
                    <a:pt x="98" y="195"/>
                  </a:cubicBezTo>
                  <a:cubicBezTo>
                    <a:pt x="90" y="189"/>
                    <a:pt x="63" y="172"/>
                    <a:pt x="40" y="169"/>
                  </a:cubicBezTo>
                  <a:cubicBezTo>
                    <a:pt x="40" y="169"/>
                    <a:pt x="59" y="163"/>
                    <a:pt x="85" y="183"/>
                  </a:cubicBezTo>
                  <a:cubicBezTo>
                    <a:pt x="85" y="183"/>
                    <a:pt x="90" y="138"/>
                    <a:pt x="15" y="163"/>
                  </a:cubicBezTo>
                  <a:cubicBezTo>
                    <a:pt x="15" y="163"/>
                    <a:pt x="59" y="224"/>
                    <a:pt x="79" y="187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8" y="214"/>
                    <a:pt x="98" y="226"/>
                    <a:pt x="97" y="236"/>
                  </a:cubicBezTo>
                  <a:cubicBezTo>
                    <a:pt x="99" y="236"/>
                    <a:pt x="101" y="237"/>
                    <a:pt x="103" y="238"/>
                  </a:cubicBezTo>
                  <a:cubicBezTo>
                    <a:pt x="106" y="236"/>
                    <a:pt x="109" y="236"/>
                    <a:pt x="113" y="235"/>
                  </a:cubicBezTo>
                  <a:cubicBezTo>
                    <a:pt x="113" y="225"/>
                    <a:pt x="112" y="199"/>
                    <a:pt x="107" y="168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80" y="173"/>
                    <a:pt x="221" y="69"/>
                    <a:pt x="221" y="69"/>
                  </a:cubicBezTo>
                  <a:cubicBezTo>
                    <a:pt x="106" y="61"/>
                    <a:pt x="127" y="126"/>
                    <a:pt x="127" y="1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16013" y="2733736"/>
            <a:ext cx="2191792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07000"/>
              </a:lnSpc>
              <a:spcAft>
                <a:spcPts val="900"/>
              </a:spcAft>
            </a:pPr>
            <a:r>
              <a:rPr lang="en-US" sz="2000" dirty="0">
                <a:solidFill>
                  <a:srgbClr val="4A4A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985" y="2686821"/>
            <a:ext cx="2439790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07000"/>
              </a:lnSpc>
              <a:spcAft>
                <a:spcPts val="900"/>
              </a:spcAft>
            </a:pP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chia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2444" y="2738237"/>
            <a:ext cx="2177988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07000"/>
              </a:lnSpc>
              <a:spcAft>
                <a:spcPts val="900"/>
              </a:spcAft>
            </a:pP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14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/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A2FB9E5-AEF2-4A92-8A70-47C23630F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" y="1910"/>
            <a:ext cx="9145761" cy="51444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9592" y="1384412"/>
            <a:ext cx="62824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buSzPts val="1400"/>
              <a:tabLst>
                <a:tab pos="1040130" algn="l"/>
              </a:tabLst>
            </a:pP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 bài: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?”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76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18" y="196280"/>
            <a:ext cx="8440446" cy="477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04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6E0795B4-0539-4B9F-A6A6-9C3E1E5C2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" y="2325"/>
            <a:ext cx="9145761" cy="5144491"/>
          </a:xfrm>
          <a:prstGeom prst="rect">
            <a:avLst/>
          </a:prstGeom>
        </p:spPr>
      </p:pic>
      <p:sp>
        <p:nvSpPr>
          <p:cNvPr id="8" name="文本框 13"/>
          <p:cNvSpPr txBox="1">
            <a:spLocks noChangeArrowheads="1"/>
          </p:cNvSpPr>
          <p:nvPr/>
        </p:nvSpPr>
        <p:spPr bwMode="auto">
          <a:xfrm>
            <a:off x="1516972" y="1716948"/>
            <a:ext cx="3175883" cy="68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967" tIns="32482" rIns="64967" bIns="32482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40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THANK YOU</a:t>
            </a:r>
            <a:endParaRPr lang="zh-CN" altLang="en-US" sz="4000" cap="all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1" name="直接连接符 10"/>
          <p:cNvCxnSpPr>
            <a:cxnSpLocks/>
          </p:cNvCxnSpPr>
          <p:nvPr/>
        </p:nvCxnSpPr>
        <p:spPr>
          <a:xfrm>
            <a:off x="1305274" y="2473032"/>
            <a:ext cx="492291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196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547194A8-21B2-4F60-B5A0-966447FA4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" y="1910"/>
            <a:ext cx="9145761" cy="5144491"/>
          </a:xfrm>
          <a:prstGeom prst="rect">
            <a:avLst/>
          </a:prstGeom>
        </p:spPr>
      </p:pic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1661457" y="1214403"/>
            <a:ext cx="5502831" cy="10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VIẾT BIÊN BẢN MỘT CUỘC HỌP, CUỘC THẢO LUẬN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661457" y="2392524"/>
            <a:ext cx="34190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242111" y="1050661"/>
            <a:ext cx="419346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algn="ctr" defTabSz="816208"/>
            <a:r>
              <a:rPr lang="en-US" altLang="zh-CN" sz="9600" kern="0" dirty="0" smtClean="0">
                <a:solidFill>
                  <a:schemeClr val="accent1"/>
                </a:solidFill>
                <a:latin typeface="IrisUPC" pitchFamily="34" charset="-34"/>
                <a:cs typeface="IrisUPC" pitchFamily="34" charset="-34"/>
              </a:rPr>
              <a:t>I</a:t>
            </a:r>
            <a:endParaRPr lang="en-CA" sz="9600" spc="-113" dirty="0">
              <a:solidFill>
                <a:schemeClr val="accent1"/>
              </a:solidFill>
              <a:latin typeface="IrisUPC" pitchFamily="34" charset="-34"/>
              <a:ea typeface="微软雅黑" panose="020B0503020204020204" pitchFamily="34" charset="-122"/>
              <a:cs typeface="IrisUPC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29" name="文本框 5"/>
          <p:cNvSpPr txBox="1">
            <a:spLocks noChangeArrowheads="1"/>
          </p:cNvSpPr>
          <p:nvPr/>
        </p:nvSpPr>
        <p:spPr bwMode="auto">
          <a:xfrm>
            <a:off x="107504" y="124272"/>
            <a:ext cx="9973108" cy="46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VIẾT BIÊN BẢN MỘT CUỘC HỌP, CUỘC THẢO LUẬN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矩形 11"/>
          <p:cNvSpPr/>
          <p:nvPr/>
        </p:nvSpPr>
        <p:spPr>
          <a:xfrm>
            <a:off x="1979712" y="709439"/>
            <a:ext cx="4968552" cy="4051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  <a:defRPr/>
            </a:pPr>
            <a:r>
              <a:rPr lang="en-US" sz="2800" b="1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I. </a:t>
            </a:r>
            <a:r>
              <a:rPr lang="en-US" sz="2800" b="1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hiểu</a:t>
            </a:r>
            <a:r>
              <a:rPr lang="en-US" sz="2800" b="1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chung</a:t>
            </a:r>
            <a:r>
              <a:rPr lang="en-US" sz="2800" b="1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lang="en-US" sz="2800" b="1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endParaRPr lang="en-US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组合 40"/>
          <p:cNvGrpSpPr/>
          <p:nvPr/>
        </p:nvGrpSpPr>
        <p:grpSpPr>
          <a:xfrm>
            <a:off x="1259632" y="1399606"/>
            <a:ext cx="2827193" cy="3548678"/>
            <a:chOff x="1665167" y="1115627"/>
            <a:chExt cx="3769590" cy="4730110"/>
          </a:xfrm>
        </p:grpSpPr>
        <p:sp>
          <p:nvSpPr>
            <p:cNvPr id="33" name="圆角矩形 41"/>
            <p:cNvSpPr/>
            <p:nvPr/>
          </p:nvSpPr>
          <p:spPr>
            <a:xfrm>
              <a:off x="1665167" y="1190610"/>
              <a:ext cx="3769590" cy="4655127"/>
            </a:xfrm>
            <a:prstGeom prst="roundRect">
              <a:avLst>
                <a:gd name="adj" fmla="val 4670"/>
              </a:avLst>
            </a:prstGeom>
            <a:solidFill>
              <a:schemeClr val="accent2"/>
            </a:soli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4" name="圆角矩形 42"/>
            <p:cNvSpPr/>
            <p:nvPr/>
          </p:nvSpPr>
          <p:spPr>
            <a:xfrm>
              <a:off x="1884385" y="1360824"/>
              <a:ext cx="3331153" cy="4156364"/>
            </a:xfrm>
            <a:prstGeom prst="roundRect">
              <a:avLst>
                <a:gd name="adj" fmla="val 0"/>
              </a:avLst>
            </a:prstGeom>
            <a:gradFill>
              <a:gsLst>
                <a:gs pos="52000">
                  <a:srgbClr val="F4F4F4"/>
                </a:gs>
                <a:gs pos="0">
                  <a:schemeClr val="bg1"/>
                </a:gs>
                <a:gs pos="100000">
                  <a:srgbClr val="E2E2E2"/>
                </a:gs>
              </a:gsLst>
              <a:lin ang="0" scaled="0"/>
            </a:gra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35" name="组合 43"/>
            <p:cNvGrpSpPr/>
            <p:nvPr/>
          </p:nvGrpSpPr>
          <p:grpSpPr>
            <a:xfrm>
              <a:off x="1965492" y="1443022"/>
              <a:ext cx="3168938" cy="213302"/>
              <a:chOff x="2149634" y="1165384"/>
              <a:chExt cx="3485832" cy="234632"/>
            </a:xfrm>
          </p:grpSpPr>
          <p:grpSp>
            <p:nvGrpSpPr>
              <p:cNvPr id="70" name="组合 78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98" name="椭圆 10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椭圆 10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1" name="组合 79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96" name="椭圆 10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椭圆 10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2" name="组合 80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94" name="椭圆 10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5" name="椭圆 10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3" name="组合 81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92" name="椭圆 10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3" name="椭圆 10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4" name="组合 82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90" name="椭圆 9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1" name="椭圆 9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5" name="组合 83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88" name="椭圆 9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9" name="椭圆 9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6" name="组合 84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86" name="椭圆 9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7" name="椭圆 9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7" name="组合 85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84" name="椭圆 9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5" name="椭圆 9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8" name="组合 86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82" name="椭圆 9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3" name="椭圆 9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9" name="组合 87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80" name="椭圆 8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1" name="椭圆 8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6" name="组合 44"/>
            <p:cNvGrpSpPr/>
            <p:nvPr/>
          </p:nvGrpSpPr>
          <p:grpSpPr>
            <a:xfrm>
              <a:off x="2020452" y="1115627"/>
              <a:ext cx="86065" cy="440911"/>
              <a:chOff x="2244442" y="772895"/>
              <a:chExt cx="94671" cy="485002"/>
            </a:xfrm>
          </p:grpSpPr>
          <p:sp>
            <p:nvSpPr>
              <p:cNvPr id="68" name="圆角矩形 7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9" name="圆角矩形 77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组合 45"/>
            <p:cNvGrpSpPr/>
            <p:nvPr/>
          </p:nvGrpSpPr>
          <p:grpSpPr>
            <a:xfrm>
              <a:off x="2350139" y="1115627"/>
              <a:ext cx="86065" cy="440911"/>
              <a:chOff x="2244442" y="772895"/>
              <a:chExt cx="94671" cy="485002"/>
            </a:xfrm>
          </p:grpSpPr>
          <p:sp>
            <p:nvSpPr>
              <p:cNvPr id="66" name="圆角矩形 7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7" name="圆角矩形 75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8" name="组合 46"/>
            <p:cNvGrpSpPr/>
            <p:nvPr/>
          </p:nvGrpSpPr>
          <p:grpSpPr>
            <a:xfrm>
              <a:off x="2679826" y="1115627"/>
              <a:ext cx="86065" cy="440911"/>
              <a:chOff x="2244442" y="772895"/>
              <a:chExt cx="94671" cy="485002"/>
            </a:xfrm>
          </p:grpSpPr>
          <p:sp>
            <p:nvSpPr>
              <p:cNvPr id="64" name="圆角矩形 72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5" name="圆角矩形 73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9" name="组合 47"/>
            <p:cNvGrpSpPr/>
            <p:nvPr/>
          </p:nvGrpSpPr>
          <p:grpSpPr>
            <a:xfrm>
              <a:off x="3009512" y="1115627"/>
              <a:ext cx="86065" cy="440911"/>
              <a:chOff x="2244442" y="772895"/>
              <a:chExt cx="94671" cy="485002"/>
            </a:xfrm>
          </p:grpSpPr>
          <p:sp>
            <p:nvSpPr>
              <p:cNvPr id="62" name="圆角矩形 70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3" name="圆角矩形 71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48"/>
            <p:cNvGrpSpPr/>
            <p:nvPr/>
          </p:nvGrpSpPr>
          <p:grpSpPr>
            <a:xfrm>
              <a:off x="3339200" y="1115627"/>
              <a:ext cx="86065" cy="440911"/>
              <a:chOff x="2244442" y="772895"/>
              <a:chExt cx="94671" cy="485002"/>
            </a:xfrm>
          </p:grpSpPr>
          <p:sp>
            <p:nvSpPr>
              <p:cNvPr id="60" name="圆角矩形 6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1" name="圆角矩形 6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1" name="组合 49"/>
            <p:cNvGrpSpPr/>
            <p:nvPr/>
          </p:nvGrpSpPr>
          <p:grpSpPr>
            <a:xfrm>
              <a:off x="3668886" y="1115627"/>
              <a:ext cx="86065" cy="440911"/>
              <a:chOff x="2244442" y="772895"/>
              <a:chExt cx="94671" cy="485002"/>
            </a:xfrm>
          </p:grpSpPr>
          <p:sp>
            <p:nvSpPr>
              <p:cNvPr id="58" name="圆角矩形 6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9" name="圆角矩形 67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2" name="组合 50"/>
            <p:cNvGrpSpPr/>
            <p:nvPr/>
          </p:nvGrpSpPr>
          <p:grpSpPr>
            <a:xfrm>
              <a:off x="3998573" y="1115627"/>
              <a:ext cx="86065" cy="440911"/>
              <a:chOff x="2244442" y="772895"/>
              <a:chExt cx="94671" cy="485002"/>
            </a:xfrm>
          </p:grpSpPr>
          <p:sp>
            <p:nvSpPr>
              <p:cNvPr id="56" name="圆角矩形 6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7" name="圆角矩形 65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组合 51"/>
            <p:cNvGrpSpPr/>
            <p:nvPr/>
          </p:nvGrpSpPr>
          <p:grpSpPr>
            <a:xfrm>
              <a:off x="4328260" y="1115627"/>
              <a:ext cx="86065" cy="440911"/>
              <a:chOff x="2244442" y="772895"/>
              <a:chExt cx="94671" cy="485002"/>
            </a:xfrm>
          </p:grpSpPr>
          <p:sp>
            <p:nvSpPr>
              <p:cNvPr id="54" name="圆角矩形 62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5" name="圆角矩形 63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4" name="组合 52"/>
            <p:cNvGrpSpPr/>
            <p:nvPr/>
          </p:nvGrpSpPr>
          <p:grpSpPr>
            <a:xfrm>
              <a:off x="4657947" y="1115627"/>
              <a:ext cx="86065" cy="440911"/>
              <a:chOff x="2244442" y="772895"/>
              <a:chExt cx="94671" cy="485002"/>
            </a:xfrm>
          </p:grpSpPr>
          <p:sp>
            <p:nvSpPr>
              <p:cNvPr id="52" name="圆角矩形 60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3" name="圆角矩形 61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5" name="组合 53"/>
            <p:cNvGrpSpPr/>
            <p:nvPr/>
          </p:nvGrpSpPr>
          <p:grpSpPr>
            <a:xfrm>
              <a:off x="4987634" y="1115627"/>
              <a:ext cx="86065" cy="440911"/>
              <a:chOff x="2244442" y="772895"/>
              <a:chExt cx="94671" cy="485002"/>
            </a:xfrm>
          </p:grpSpPr>
          <p:sp>
            <p:nvSpPr>
              <p:cNvPr id="50" name="圆角矩形 5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1" name="圆角矩形 5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6" name="组合 54"/>
            <p:cNvGrpSpPr/>
            <p:nvPr/>
          </p:nvGrpSpPr>
          <p:grpSpPr>
            <a:xfrm>
              <a:off x="2355991" y="2308208"/>
              <a:ext cx="2369802" cy="2777813"/>
              <a:chOff x="7217107" y="492632"/>
              <a:chExt cx="1780467" cy="2777813"/>
            </a:xfrm>
          </p:grpSpPr>
          <p:sp>
            <p:nvSpPr>
              <p:cNvPr id="48" name="文本框 435"/>
              <p:cNvSpPr txBox="1"/>
              <p:nvPr/>
            </p:nvSpPr>
            <p:spPr>
              <a:xfrm>
                <a:off x="7217107" y="492632"/>
                <a:ext cx="1780467" cy="2338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HOẠT</a:t>
                </a:r>
                <a:r>
                  <a:rPr kumimoji="0" lang="en-US" altLang="zh-CN" sz="36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ĐỘNG NHÓM</a:t>
                </a: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文本框 436"/>
              <p:cNvSpPr txBox="1"/>
              <p:nvPr/>
            </p:nvSpPr>
            <p:spPr>
              <a:xfrm>
                <a:off x="7492054" y="2930799"/>
                <a:ext cx="1405545" cy="33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100" name="椭圆 108"/>
          <p:cNvSpPr/>
          <p:nvPr/>
        </p:nvSpPr>
        <p:spPr>
          <a:xfrm>
            <a:off x="3747394" y="1186007"/>
            <a:ext cx="2855260" cy="885074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" name="椭圆 109"/>
          <p:cNvSpPr/>
          <p:nvPr/>
        </p:nvSpPr>
        <p:spPr>
          <a:xfrm>
            <a:off x="3693373" y="4245426"/>
            <a:ext cx="2855260" cy="885074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2" name="组合 110"/>
          <p:cNvGrpSpPr/>
          <p:nvPr/>
        </p:nvGrpSpPr>
        <p:grpSpPr>
          <a:xfrm>
            <a:off x="3915429" y="1388935"/>
            <a:ext cx="1367219" cy="3442552"/>
            <a:chOff x="5206229" y="1101404"/>
            <a:chExt cx="1822958" cy="4588652"/>
          </a:xfrm>
        </p:grpSpPr>
        <p:grpSp>
          <p:nvGrpSpPr>
            <p:cNvPr id="103" name="组合 111"/>
            <p:cNvGrpSpPr/>
            <p:nvPr/>
          </p:nvGrpSpPr>
          <p:grpSpPr>
            <a:xfrm>
              <a:off x="5624034" y="110140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19" name="圆角矩形 127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圆角矩形 128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4" name="梯形 112"/>
            <p:cNvSpPr/>
            <p:nvPr/>
          </p:nvSpPr>
          <p:spPr>
            <a:xfrm rot="16200000">
              <a:off x="3776493" y="2613514"/>
              <a:ext cx="4506278" cy="1646805"/>
            </a:xfrm>
            <a:prstGeom prst="trapezoid">
              <a:avLst>
                <a:gd name="adj" fmla="val 9948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grpSp>
          <p:nvGrpSpPr>
            <p:cNvPr id="105" name="组合 113"/>
            <p:cNvGrpSpPr/>
            <p:nvPr/>
          </p:nvGrpSpPr>
          <p:grpSpPr>
            <a:xfrm>
              <a:off x="5767215" y="113674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17" name="任意多边形 125"/>
              <p:cNvSpPr>
                <a:spLocks/>
              </p:cNvSpPr>
              <p:nvPr/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任意多边形 126"/>
              <p:cNvSpPr>
                <a:spLocks/>
              </p:cNvSpPr>
              <p:nvPr/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" name="组合 114"/>
            <p:cNvGrpSpPr/>
            <p:nvPr/>
          </p:nvGrpSpPr>
          <p:grpSpPr>
            <a:xfrm>
              <a:off x="5542590" y="2593211"/>
              <a:ext cx="1000117" cy="904558"/>
              <a:chOff x="4123036" y="1134371"/>
              <a:chExt cx="1000117" cy="904558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115" name="文本框 200"/>
              <p:cNvSpPr txBox="1"/>
              <p:nvPr/>
            </p:nvSpPr>
            <p:spPr>
              <a:xfrm>
                <a:off x="4123036" y="1134371"/>
                <a:ext cx="1000117" cy="492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01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16" name="文本框 201"/>
              <p:cNvSpPr txBox="1"/>
              <p:nvPr/>
            </p:nvSpPr>
            <p:spPr>
              <a:xfrm>
                <a:off x="4188959" y="1731248"/>
                <a:ext cx="895896" cy="30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107" name="组合 115"/>
            <p:cNvGrpSpPr/>
            <p:nvPr/>
          </p:nvGrpSpPr>
          <p:grpSpPr>
            <a:xfrm>
              <a:off x="5248720" y="3608720"/>
              <a:ext cx="1780467" cy="1005845"/>
              <a:chOff x="7488048" y="2621083"/>
              <a:chExt cx="1780467" cy="1005845"/>
            </a:xfrm>
            <a:scene3d>
              <a:camera prst="perspectiveFront">
                <a:rot lat="0" lon="2099990" rev="0"/>
              </a:camera>
              <a:lightRig rig="threePt" dir="t"/>
            </a:scene3d>
          </p:grpSpPr>
          <p:sp>
            <p:nvSpPr>
              <p:cNvPr id="113" name="文本框 209"/>
              <p:cNvSpPr txBox="1"/>
              <p:nvPr/>
            </p:nvSpPr>
            <p:spPr>
              <a:xfrm>
                <a:off x="7488048" y="2621083"/>
                <a:ext cx="1780467" cy="369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14" name="文本框 210"/>
              <p:cNvSpPr txBox="1"/>
              <p:nvPr/>
            </p:nvSpPr>
            <p:spPr>
              <a:xfrm>
                <a:off x="7492053" y="2930798"/>
                <a:ext cx="1571976" cy="696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07000"/>
                  </a:lnSpc>
                  <a:spcAft>
                    <a:spcPts val="900"/>
                  </a:spcAft>
                </a:pP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1" name="组合 129"/>
          <p:cNvGrpSpPr/>
          <p:nvPr/>
        </p:nvGrpSpPr>
        <p:grpSpPr>
          <a:xfrm>
            <a:off x="5149908" y="1409898"/>
            <a:ext cx="1361429" cy="3421589"/>
            <a:chOff x="6852202" y="1129344"/>
            <a:chExt cx="1815238" cy="4560711"/>
          </a:xfrm>
        </p:grpSpPr>
        <p:grpSp>
          <p:nvGrpSpPr>
            <p:cNvPr id="122" name="组合 130"/>
            <p:cNvGrpSpPr/>
            <p:nvPr/>
          </p:nvGrpSpPr>
          <p:grpSpPr>
            <a:xfrm>
              <a:off x="7264831" y="1129344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136" name="圆角矩形 144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圆角矩形 145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3" name="梯形 131"/>
            <p:cNvSpPr/>
            <p:nvPr/>
          </p:nvSpPr>
          <p:spPr>
            <a:xfrm rot="5400000" flipH="1">
              <a:off x="5422466" y="2613513"/>
              <a:ext cx="4506278" cy="1646805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grpSp>
          <p:nvGrpSpPr>
            <p:cNvPr id="124" name="组合 132"/>
            <p:cNvGrpSpPr/>
            <p:nvPr/>
          </p:nvGrpSpPr>
          <p:grpSpPr>
            <a:xfrm>
              <a:off x="7411034" y="1166629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134" name="任意多边形 142"/>
              <p:cNvSpPr>
                <a:spLocks/>
              </p:cNvSpPr>
              <p:nvPr/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任意多边形 143"/>
              <p:cNvSpPr>
                <a:spLocks/>
              </p:cNvSpPr>
              <p:nvPr/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5" name="组合 133"/>
            <p:cNvGrpSpPr/>
            <p:nvPr/>
          </p:nvGrpSpPr>
          <p:grpSpPr>
            <a:xfrm>
              <a:off x="7162891" y="2593211"/>
              <a:ext cx="1000117" cy="904556"/>
              <a:chOff x="4123036" y="1134371"/>
              <a:chExt cx="1000117" cy="904556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32" name="文本框 203"/>
              <p:cNvSpPr txBox="1"/>
              <p:nvPr/>
            </p:nvSpPr>
            <p:spPr>
              <a:xfrm>
                <a:off x="4123036" y="1134371"/>
                <a:ext cx="1000117" cy="492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02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33" name="文本框 204"/>
              <p:cNvSpPr txBox="1"/>
              <p:nvPr/>
            </p:nvSpPr>
            <p:spPr>
              <a:xfrm>
                <a:off x="4188959" y="1731246"/>
                <a:ext cx="895896" cy="30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126" name="组合 134"/>
            <p:cNvGrpSpPr/>
            <p:nvPr/>
          </p:nvGrpSpPr>
          <p:grpSpPr>
            <a:xfrm>
              <a:off x="6886973" y="3608720"/>
              <a:ext cx="1780467" cy="649361"/>
              <a:chOff x="7488048" y="2621083"/>
              <a:chExt cx="1780467" cy="6493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30" name="文本框 212"/>
              <p:cNvSpPr txBox="1"/>
              <p:nvPr/>
            </p:nvSpPr>
            <p:spPr>
              <a:xfrm>
                <a:off x="7488048" y="2621083"/>
                <a:ext cx="1780467" cy="369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31" name="文本框 213"/>
              <p:cNvSpPr txBox="1"/>
              <p:nvPr/>
            </p:nvSpPr>
            <p:spPr>
              <a:xfrm>
                <a:off x="7492053" y="2930798"/>
                <a:ext cx="1571976" cy="33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</p:grpSp>
      <p:grpSp>
        <p:nvGrpSpPr>
          <p:cNvPr id="138" name="组合 146"/>
          <p:cNvGrpSpPr/>
          <p:nvPr/>
        </p:nvGrpSpPr>
        <p:grpSpPr>
          <a:xfrm>
            <a:off x="6385011" y="1153316"/>
            <a:ext cx="1520870" cy="3801524"/>
            <a:chOff x="8499007" y="784648"/>
            <a:chExt cx="2027826" cy="5067134"/>
          </a:xfrm>
        </p:grpSpPr>
        <p:grpSp>
          <p:nvGrpSpPr>
            <p:cNvPr id="139" name="组合 147"/>
            <p:cNvGrpSpPr/>
            <p:nvPr/>
          </p:nvGrpSpPr>
          <p:grpSpPr>
            <a:xfrm>
              <a:off x="8910113" y="111029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56" name="圆角矩形 164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57" name="圆角矩形 165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0" name="椭圆 148"/>
            <p:cNvSpPr/>
            <p:nvPr/>
          </p:nvSpPr>
          <p:spPr>
            <a:xfrm rot="5400000">
              <a:off x="7505773" y="2830722"/>
              <a:ext cx="5067134" cy="974986"/>
            </a:xfrm>
            <a:prstGeom prst="ellipse">
              <a:avLst/>
            </a:prstGeom>
            <a:gradFill flip="none" rotWithShape="1">
              <a:gsLst>
                <a:gs pos="47000">
                  <a:srgbClr val="747474">
                    <a:alpha val="15000"/>
                  </a:srgbClr>
                </a:gs>
                <a:gs pos="0">
                  <a:schemeClr val="tx1">
                    <a:alpha val="23000"/>
                  </a:schemeClr>
                </a:gs>
                <a:gs pos="100000">
                  <a:srgbClr val="E8E8E8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41" name="梯形 149"/>
            <p:cNvSpPr/>
            <p:nvPr/>
          </p:nvSpPr>
          <p:spPr>
            <a:xfrm rot="16200000">
              <a:off x="7069271" y="2613513"/>
              <a:ext cx="4506278" cy="1646805"/>
            </a:xfrm>
            <a:prstGeom prst="trapezoid">
              <a:avLst>
                <a:gd name="adj" fmla="val 11105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grpSp>
          <p:nvGrpSpPr>
            <p:cNvPr id="142" name="组合 150"/>
            <p:cNvGrpSpPr/>
            <p:nvPr/>
          </p:nvGrpSpPr>
          <p:grpSpPr>
            <a:xfrm>
              <a:off x="9053294" y="114563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54" name="任意多边形 162"/>
              <p:cNvSpPr>
                <a:spLocks/>
              </p:cNvSpPr>
              <p:nvPr/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55" name="任意多边形 163"/>
              <p:cNvSpPr>
                <a:spLocks/>
              </p:cNvSpPr>
              <p:nvPr/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3" name="组合 151"/>
            <p:cNvGrpSpPr/>
            <p:nvPr/>
          </p:nvGrpSpPr>
          <p:grpSpPr>
            <a:xfrm>
              <a:off x="8846802" y="2593211"/>
              <a:ext cx="1000117" cy="904558"/>
              <a:chOff x="4123036" y="1134371"/>
              <a:chExt cx="1000117" cy="904558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52" name="文本框 206"/>
              <p:cNvSpPr txBox="1"/>
              <p:nvPr/>
            </p:nvSpPr>
            <p:spPr>
              <a:xfrm>
                <a:off x="4123036" y="1134371"/>
                <a:ext cx="1000117" cy="492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03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53" name="文本框 207"/>
              <p:cNvSpPr txBox="1"/>
              <p:nvPr/>
            </p:nvSpPr>
            <p:spPr>
              <a:xfrm>
                <a:off x="4188959" y="1731248"/>
                <a:ext cx="895896" cy="30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144" name="组合 152"/>
            <p:cNvGrpSpPr/>
            <p:nvPr/>
          </p:nvGrpSpPr>
          <p:grpSpPr>
            <a:xfrm>
              <a:off x="8500750" y="3608720"/>
              <a:ext cx="1780467" cy="649361"/>
              <a:chOff x="7488048" y="2621083"/>
              <a:chExt cx="1780467" cy="649361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50" name="文本框 215"/>
              <p:cNvSpPr txBox="1"/>
              <p:nvPr/>
            </p:nvSpPr>
            <p:spPr>
              <a:xfrm>
                <a:off x="7488048" y="2621083"/>
                <a:ext cx="1780467" cy="369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51" name="文本框 216"/>
              <p:cNvSpPr txBox="1"/>
              <p:nvPr/>
            </p:nvSpPr>
            <p:spPr>
              <a:xfrm>
                <a:off x="7492053" y="2930798"/>
                <a:ext cx="1571976" cy="33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145" name="组合 153"/>
            <p:cNvGrpSpPr/>
            <p:nvPr/>
          </p:nvGrpSpPr>
          <p:grpSpPr>
            <a:xfrm>
              <a:off x="9546100" y="5236377"/>
              <a:ext cx="400684" cy="245123"/>
              <a:chOff x="4873626" y="2093913"/>
              <a:chExt cx="269876" cy="165100"/>
            </a:xfrm>
            <a:solidFill>
              <a:schemeClr val="tx1">
                <a:lumMod val="50000"/>
                <a:lumOff val="50000"/>
              </a:schemeClr>
            </a:solidFill>
            <a:scene3d>
              <a:camera prst="perspectiveFront">
                <a:rot lat="0" lon="1799990" rev="0"/>
              </a:camera>
              <a:lightRig rig="threePt" dir="t"/>
            </a:scene3d>
          </p:grpSpPr>
          <p:sp>
            <p:nvSpPr>
              <p:cNvPr id="146" name="Freeform 502"/>
              <p:cNvSpPr>
                <a:spLocks/>
              </p:cNvSpPr>
              <p:nvPr/>
            </p:nvSpPr>
            <p:spPr bwMode="auto">
              <a:xfrm>
                <a:off x="4873626" y="2127250"/>
                <a:ext cx="112713" cy="131763"/>
              </a:xfrm>
              <a:custGeom>
                <a:avLst/>
                <a:gdLst>
                  <a:gd name="T0" fmla="*/ 2 w 30"/>
                  <a:gd name="T1" fmla="*/ 0 h 35"/>
                  <a:gd name="T2" fmla="*/ 28 w 30"/>
                  <a:gd name="T3" fmla="*/ 0 h 35"/>
                  <a:gd name="T4" fmla="*/ 30 w 30"/>
                  <a:gd name="T5" fmla="*/ 1 h 35"/>
                  <a:gd name="T6" fmla="*/ 28 w 30"/>
                  <a:gd name="T7" fmla="*/ 3 h 35"/>
                  <a:gd name="T8" fmla="*/ 3 w 30"/>
                  <a:gd name="T9" fmla="*/ 3 h 35"/>
                  <a:gd name="T10" fmla="*/ 3 w 30"/>
                  <a:gd name="T11" fmla="*/ 33 h 35"/>
                  <a:gd name="T12" fmla="*/ 2 w 30"/>
                  <a:gd name="T13" fmla="*/ 35 h 35"/>
                  <a:gd name="T14" fmla="*/ 0 w 30"/>
                  <a:gd name="T15" fmla="*/ 33 h 35"/>
                  <a:gd name="T16" fmla="*/ 0 w 30"/>
                  <a:gd name="T17" fmla="*/ 1 h 35"/>
                  <a:gd name="T18" fmla="*/ 2 w 30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5">
                    <a:moveTo>
                      <a:pt x="2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1"/>
                      <a:pt x="30" y="1"/>
                    </a:cubicBezTo>
                    <a:cubicBezTo>
                      <a:pt x="30" y="2"/>
                      <a:pt x="29" y="3"/>
                      <a:pt x="28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49" name="Freeform 505"/>
              <p:cNvSpPr>
                <a:spLocks/>
              </p:cNvSpPr>
              <p:nvPr/>
            </p:nvSpPr>
            <p:spPr bwMode="auto">
              <a:xfrm>
                <a:off x="5046664" y="2093913"/>
                <a:ext cx="96838" cy="112713"/>
              </a:xfrm>
              <a:custGeom>
                <a:avLst/>
                <a:gdLst>
                  <a:gd name="T0" fmla="*/ 1 w 26"/>
                  <a:gd name="T1" fmla="*/ 27 h 30"/>
                  <a:gd name="T2" fmla="*/ 23 w 26"/>
                  <a:gd name="T3" fmla="*/ 27 h 30"/>
                  <a:gd name="T4" fmla="*/ 23 w 26"/>
                  <a:gd name="T5" fmla="*/ 2 h 30"/>
                  <a:gd name="T6" fmla="*/ 24 w 26"/>
                  <a:gd name="T7" fmla="*/ 0 h 30"/>
                  <a:gd name="T8" fmla="*/ 26 w 26"/>
                  <a:gd name="T9" fmla="*/ 2 h 30"/>
                  <a:gd name="T10" fmla="*/ 26 w 26"/>
                  <a:gd name="T11" fmla="*/ 28 h 30"/>
                  <a:gd name="T12" fmla="*/ 24 w 26"/>
                  <a:gd name="T13" fmla="*/ 30 h 30"/>
                  <a:gd name="T14" fmla="*/ 1 w 26"/>
                  <a:gd name="T15" fmla="*/ 30 h 30"/>
                  <a:gd name="T16" fmla="*/ 0 w 26"/>
                  <a:gd name="T17" fmla="*/ 28 h 30"/>
                  <a:gd name="T18" fmla="*/ 1 w 26"/>
                  <a:gd name="T1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0">
                    <a:moveTo>
                      <a:pt x="1" y="27"/>
                    </a:move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9"/>
                      <a:pt x="25" y="30"/>
                      <a:pt x="24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3910702" y="2871879"/>
            <a:ext cx="112400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900"/>
              </a:spcAft>
            </a:pP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48965" y="2716593"/>
            <a:ext cx="1412680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417642" y="2831285"/>
            <a:ext cx="1220666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 animBg="1"/>
      <p:bldP spid="100" grpId="0" animBg="1"/>
      <p:bldP spid="101" grpId="0" animBg="1"/>
      <p:bldP spid="18" grpId="0"/>
      <p:bldP spid="21" grpId="0"/>
      <p:bldP spid="1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31" name="矩形 11"/>
          <p:cNvSpPr/>
          <p:nvPr/>
        </p:nvSpPr>
        <p:spPr>
          <a:xfrm>
            <a:off x="1979712" y="412304"/>
            <a:ext cx="4968552" cy="4051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Khái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niệm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7" name="组合 93"/>
          <p:cNvGrpSpPr>
            <a:grpSpLocks/>
          </p:cNvGrpSpPr>
          <p:nvPr/>
        </p:nvGrpSpPr>
        <p:grpSpPr bwMode="auto">
          <a:xfrm>
            <a:off x="5652120" y="1132384"/>
            <a:ext cx="1009650" cy="909638"/>
            <a:chOff x="0" y="0"/>
            <a:chExt cx="1116000" cy="1116000"/>
          </a:xfrm>
        </p:grpSpPr>
        <p:grpSp>
          <p:nvGrpSpPr>
            <p:cNvPr id="128" name="组合 94"/>
            <p:cNvGrpSpPr>
              <a:grpSpLocks noChangeAspect="1"/>
            </p:cNvGrpSpPr>
            <p:nvPr/>
          </p:nvGrpSpPr>
          <p:grpSpPr bwMode="auto">
            <a:xfrm>
              <a:off x="0" y="0"/>
              <a:ext cx="1116000" cy="1116000"/>
              <a:chOff x="0" y="0"/>
              <a:chExt cx="1116000" cy="1116000"/>
            </a:xfrm>
          </p:grpSpPr>
          <p:sp>
            <p:nvSpPr>
              <p:cNvPr id="147" name="椭圆 96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16000" cy="11160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>
                  <a:buFont typeface="Arial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8" name="椭圆 97"/>
              <p:cNvSpPr>
                <a:spLocks noChangeAspect="1"/>
              </p:cNvSpPr>
              <p:nvPr/>
            </p:nvSpPr>
            <p:spPr bwMode="auto">
              <a:xfrm>
                <a:off x="36000" y="36000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sysDash"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>
                  <a:buFont typeface="Arial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29" name="TextBox 95"/>
            <p:cNvSpPr txBox="1">
              <a:spLocks noChangeArrowheads="1"/>
            </p:cNvSpPr>
            <p:nvPr/>
          </p:nvSpPr>
          <p:spPr bwMode="auto">
            <a:xfrm>
              <a:off x="139500" y="148374"/>
              <a:ext cx="836998" cy="77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4452" tIns="37226" rIns="74452" bIns="37226">
              <a:spAutoFit/>
            </a:bodyPr>
            <a:lstStyle/>
            <a:p>
              <a:pPr algn="ctr" defTabSz="877888">
                <a:buFont typeface="Arial" pitchFamily="34" charset="0"/>
                <a:buNone/>
              </a:pPr>
              <a:r>
                <a:rPr lang="en-US" altLang="zh-CN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9" name="组合 98"/>
          <p:cNvGrpSpPr>
            <a:grpSpLocks/>
          </p:cNvGrpSpPr>
          <p:nvPr/>
        </p:nvGrpSpPr>
        <p:grpSpPr bwMode="auto">
          <a:xfrm>
            <a:off x="6469681" y="2426199"/>
            <a:ext cx="1011238" cy="909637"/>
            <a:chOff x="0" y="0"/>
            <a:chExt cx="1116000" cy="1116000"/>
          </a:xfrm>
        </p:grpSpPr>
        <p:grpSp>
          <p:nvGrpSpPr>
            <p:cNvPr id="160" name="组合 99"/>
            <p:cNvGrpSpPr>
              <a:grpSpLocks noChangeAspect="1"/>
            </p:cNvGrpSpPr>
            <p:nvPr/>
          </p:nvGrpSpPr>
          <p:grpSpPr bwMode="auto">
            <a:xfrm>
              <a:off x="0" y="0"/>
              <a:ext cx="1116000" cy="1116000"/>
              <a:chOff x="0" y="0"/>
              <a:chExt cx="1116000" cy="1116000"/>
            </a:xfrm>
          </p:grpSpPr>
          <p:sp>
            <p:nvSpPr>
              <p:cNvPr id="162" name="椭圆 10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16000" cy="111600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>
                  <a:buFont typeface="Arial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3" name="椭圆 102"/>
              <p:cNvSpPr>
                <a:spLocks noChangeAspect="1"/>
              </p:cNvSpPr>
              <p:nvPr/>
            </p:nvSpPr>
            <p:spPr bwMode="auto">
              <a:xfrm>
                <a:off x="36000" y="36000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sysDash"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>
                  <a:buFont typeface="Arial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61" name="TextBox 100"/>
            <p:cNvSpPr txBox="1">
              <a:spLocks noChangeArrowheads="1"/>
            </p:cNvSpPr>
            <p:nvPr/>
          </p:nvSpPr>
          <p:spPr bwMode="auto">
            <a:xfrm>
              <a:off x="106870" y="243455"/>
              <a:ext cx="973130" cy="696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4452" tIns="37226" rIns="74452" bIns="37226">
              <a:spAutoFit/>
            </a:bodyPr>
            <a:lstStyle/>
            <a:p>
              <a:pPr algn="ctr" defTabSz="877888">
                <a:buFont typeface="Arial" pitchFamily="34" charset="0"/>
                <a:buNone/>
              </a:pPr>
              <a:r>
                <a:rPr lang="en-US" altLang="zh-CN" sz="3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4" name="组合 103"/>
          <p:cNvGrpSpPr>
            <a:grpSpLocks/>
          </p:cNvGrpSpPr>
          <p:nvPr/>
        </p:nvGrpSpPr>
        <p:grpSpPr bwMode="auto">
          <a:xfrm>
            <a:off x="8012731" y="3216774"/>
            <a:ext cx="1011238" cy="909637"/>
            <a:chOff x="0" y="0"/>
            <a:chExt cx="1116000" cy="1116000"/>
          </a:xfrm>
        </p:grpSpPr>
        <p:grpSp>
          <p:nvGrpSpPr>
            <p:cNvPr id="165" name="组合 104"/>
            <p:cNvGrpSpPr>
              <a:grpSpLocks noChangeAspect="1"/>
            </p:cNvGrpSpPr>
            <p:nvPr/>
          </p:nvGrpSpPr>
          <p:grpSpPr bwMode="auto">
            <a:xfrm>
              <a:off x="0" y="0"/>
              <a:ext cx="1116000" cy="1116000"/>
              <a:chOff x="0" y="0"/>
              <a:chExt cx="1116000" cy="1116000"/>
            </a:xfrm>
          </p:grpSpPr>
          <p:sp>
            <p:nvSpPr>
              <p:cNvPr id="167" name="椭圆 106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16000" cy="1116000"/>
              </a:xfrm>
              <a:prstGeom prst="ellipse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 fontAlgn="auto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8" name="椭圆 107"/>
              <p:cNvSpPr>
                <a:spLocks noChangeAspect="1"/>
              </p:cNvSpPr>
              <p:nvPr/>
            </p:nvSpPr>
            <p:spPr bwMode="auto">
              <a:xfrm>
                <a:off x="36000" y="36000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sysDash"/>
                <a:round/>
                <a:headEnd/>
                <a:tailEnd/>
              </a:ln>
            </p:spPr>
            <p:txBody>
              <a:bodyPr lIns="74452" tIns="37226" rIns="74452" bIns="37226" anchor="ctr"/>
              <a:lstStyle/>
              <a:p>
                <a:pPr algn="ctr" defTabSz="877888">
                  <a:buFont typeface="Arial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66" name="TextBox 105"/>
            <p:cNvSpPr txBox="1">
              <a:spLocks noChangeArrowheads="1"/>
            </p:cNvSpPr>
            <p:nvPr/>
          </p:nvSpPr>
          <p:spPr bwMode="auto">
            <a:xfrm>
              <a:off x="94606" y="231770"/>
              <a:ext cx="985395" cy="696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4452" tIns="37226" rIns="74452" bIns="37226">
              <a:spAutoFit/>
            </a:bodyPr>
            <a:lstStyle/>
            <a:p>
              <a:pPr algn="ctr" defTabSz="877888">
                <a:buFont typeface="Arial" pitchFamily="34" charset="0"/>
                <a:buNone/>
              </a:pPr>
              <a:r>
                <a:rPr lang="en-US" altLang="zh-CN" sz="32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3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69" name="Arc 10"/>
          <p:cNvSpPr>
            <a:spLocks/>
          </p:cNvSpPr>
          <p:nvPr/>
        </p:nvSpPr>
        <p:spPr bwMode="auto">
          <a:xfrm rot="-10191123">
            <a:off x="5608067" y="2423359"/>
            <a:ext cx="439737" cy="444500"/>
          </a:xfrm>
          <a:custGeom>
            <a:avLst/>
            <a:gdLst>
              <a:gd name="T0" fmla="*/ -1 w 21600"/>
              <a:gd name="T1" fmla="*/ 0 h 21600"/>
              <a:gd name="T2" fmla="*/ 21600 w 21600"/>
              <a:gd name="T3" fmla="*/ 21600 h 21600"/>
              <a:gd name="T4" fmla="*/ -1 w 21600"/>
              <a:gd name="T5" fmla="*/ 0 h 21600"/>
              <a:gd name="T6" fmla="*/ 21600 w 21600"/>
              <a:gd name="T7" fmla="*/ 21600 h 21600"/>
              <a:gd name="T8" fmla="*/ 0 w 21600"/>
              <a:gd name="T9" fmla="*/ 21600 h 21600"/>
              <a:gd name="T10" fmla="*/ -1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ysDot"/>
            <a:bevel/>
            <a:headEnd type="triangle" w="med" len="med"/>
            <a:tailEnd/>
          </a:ln>
        </p:spPr>
        <p:txBody>
          <a:bodyPr wrap="none" lIns="97723" tIns="48862" rIns="97723" bIns="48862" anchor="ctr"/>
          <a:lstStyle/>
          <a:p>
            <a:endParaRPr lang="zh-CN" altLang="en-US"/>
          </a:p>
        </p:txBody>
      </p:sp>
      <p:sp>
        <p:nvSpPr>
          <p:cNvPr id="170" name="Arc 10"/>
          <p:cNvSpPr>
            <a:spLocks/>
          </p:cNvSpPr>
          <p:nvPr/>
        </p:nvSpPr>
        <p:spPr bwMode="auto">
          <a:xfrm rot="9942264">
            <a:off x="7049517" y="3599697"/>
            <a:ext cx="439737" cy="444500"/>
          </a:xfrm>
          <a:custGeom>
            <a:avLst/>
            <a:gdLst>
              <a:gd name="T0" fmla="*/ -1 w 21600"/>
              <a:gd name="T1" fmla="*/ 0 h 21600"/>
              <a:gd name="T2" fmla="*/ 21600 w 21600"/>
              <a:gd name="T3" fmla="*/ 21600 h 21600"/>
              <a:gd name="T4" fmla="*/ -1 w 21600"/>
              <a:gd name="T5" fmla="*/ 0 h 21600"/>
              <a:gd name="T6" fmla="*/ 21600 w 21600"/>
              <a:gd name="T7" fmla="*/ 21600 h 21600"/>
              <a:gd name="T8" fmla="*/ 0 w 21600"/>
              <a:gd name="T9" fmla="*/ 21600 h 21600"/>
              <a:gd name="T10" fmla="*/ -1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ysDot"/>
            <a:bevel/>
            <a:headEnd type="triangle" w="med" len="med"/>
            <a:tailEnd/>
          </a:ln>
        </p:spPr>
        <p:txBody>
          <a:bodyPr wrap="none" lIns="97723" tIns="48862" rIns="97723" bIns="48862" anchor="ctr"/>
          <a:lstStyle/>
          <a:p>
            <a:endParaRPr lang="zh-CN" altLang="en-US"/>
          </a:p>
        </p:txBody>
      </p:sp>
      <p:sp>
        <p:nvSpPr>
          <p:cNvPr id="2" name="Rectangle 1"/>
          <p:cNvSpPr/>
          <p:nvPr/>
        </p:nvSpPr>
        <p:spPr>
          <a:xfrm>
            <a:off x="539552" y="1139721"/>
            <a:ext cx="4924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5935" y="27844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01975" y="42024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4934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9" grpId="0" animBg="1"/>
      <p:bldP spid="170" grpId="0" animBg="1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31" name="矩形 11"/>
          <p:cNvSpPr/>
          <p:nvPr/>
        </p:nvSpPr>
        <p:spPr>
          <a:xfrm>
            <a:off x="1331640" y="340296"/>
            <a:ext cx="6264696" cy="4051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107000"/>
              </a:lnSpc>
              <a:tabLst>
                <a:tab pos="1040130" algn="l"/>
              </a:tabLs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thường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1510" y="880356"/>
            <a:ext cx="8694966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,....</a:t>
            </a:r>
          </a:p>
          <a:p>
            <a:pPr algn="just"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tùy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37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31" name="矩形 11"/>
          <p:cNvSpPr/>
          <p:nvPr/>
        </p:nvSpPr>
        <p:spPr>
          <a:xfrm>
            <a:off x="4360333" y="268288"/>
            <a:ext cx="4068452" cy="828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107000"/>
              </a:lnSpc>
              <a:tabLst>
                <a:tab pos="1040130" algn="l"/>
              </a:tabLs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II.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hân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748"/>
            <a:ext cx="3658957" cy="5145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25469" y="1447623"/>
            <a:ext cx="4571231" cy="144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07000"/>
              </a:lnSpc>
              <a:spcAft>
                <a:spcPts val="90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96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31" name="矩形 11"/>
          <p:cNvSpPr/>
          <p:nvPr/>
        </p:nvSpPr>
        <p:spPr>
          <a:xfrm>
            <a:off x="1299762" y="328554"/>
            <a:ext cx="651672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013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II. 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hân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110"/>
          <p:cNvGrpSpPr/>
          <p:nvPr/>
        </p:nvGrpSpPr>
        <p:grpSpPr>
          <a:xfrm>
            <a:off x="872091" y="1245879"/>
            <a:ext cx="2075467" cy="3442552"/>
            <a:chOff x="5206229" y="1101404"/>
            <a:chExt cx="1822958" cy="4588652"/>
          </a:xfrm>
        </p:grpSpPr>
        <p:grpSp>
          <p:nvGrpSpPr>
            <p:cNvPr id="5" name="组合 111"/>
            <p:cNvGrpSpPr/>
            <p:nvPr/>
          </p:nvGrpSpPr>
          <p:grpSpPr>
            <a:xfrm>
              <a:off x="5624034" y="110140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" name="圆角矩形 127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7" name="圆角矩形 128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" name="梯形 112"/>
            <p:cNvSpPr/>
            <p:nvPr/>
          </p:nvSpPr>
          <p:spPr>
            <a:xfrm rot="16200000">
              <a:off x="3776493" y="2613514"/>
              <a:ext cx="4506278" cy="1646805"/>
            </a:xfrm>
            <a:prstGeom prst="trapezoid">
              <a:avLst>
                <a:gd name="adj" fmla="val 9948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grpSp>
          <p:nvGrpSpPr>
            <p:cNvPr id="7" name="组合 113"/>
            <p:cNvGrpSpPr/>
            <p:nvPr/>
          </p:nvGrpSpPr>
          <p:grpSpPr>
            <a:xfrm>
              <a:off x="5767215" y="113674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4" name="任意多边形 125"/>
              <p:cNvSpPr>
                <a:spLocks/>
              </p:cNvSpPr>
              <p:nvPr/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5" name="任意多边形 126"/>
              <p:cNvSpPr>
                <a:spLocks/>
              </p:cNvSpPr>
              <p:nvPr/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组合 114"/>
            <p:cNvGrpSpPr/>
            <p:nvPr/>
          </p:nvGrpSpPr>
          <p:grpSpPr>
            <a:xfrm>
              <a:off x="5542590" y="2593211"/>
              <a:ext cx="1000117" cy="904558"/>
              <a:chOff x="4123036" y="1134371"/>
              <a:chExt cx="1000117" cy="904558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12" name="文本框 200"/>
              <p:cNvSpPr txBox="1"/>
              <p:nvPr/>
            </p:nvSpPr>
            <p:spPr>
              <a:xfrm>
                <a:off x="4123036" y="1134371"/>
                <a:ext cx="1000117" cy="492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3" name="文本框 201"/>
              <p:cNvSpPr txBox="1"/>
              <p:nvPr/>
            </p:nvSpPr>
            <p:spPr>
              <a:xfrm>
                <a:off x="4188959" y="1731248"/>
                <a:ext cx="895896" cy="30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9" name="组合 115"/>
            <p:cNvGrpSpPr/>
            <p:nvPr/>
          </p:nvGrpSpPr>
          <p:grpSpPr>
            <a:xfrm>
              <a:off x="5248720" y="3608720"/>
              <a:ext cx="1780467" cy="1005845"/>
              <a:chOff x="7488048" y="2621083"/>
              <a:chExt cx="1780467" cy="1005845"/>
            </a:xfrm>
            <a:scene3d>
              <a:camera prst="perspectiveFront">
                <a:rot lat="0" lon="2099990" rev="0"/>
              </a:camera>
              <a:lightRig rig="threePt" dir="t"/>
            </a:scene3d>
          </p:grpSpPr>
          <p:sp>
            <p:nvSpPr>
              <p:cNvPr id="10" name="文本框 209"/>
              <p:cNvSpPr txBox="1"/>
              <p:nvPr/>
            </p:nvSpPr>
            <p:spPr>
              <a:xfrm>
                <a:off x="7488048" y="2621083"/>
                <a:ext cx="1780467" cy="369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1" name="文本框 210"/>
              <p:cNvSpPr txBox="1"/>
              <p:nvPr/>
            </p:nvSpPr>
            <p:spPr>
              <a:xfrm>
                <a:off x="7492053" y="2930798"/>
                <a:ext cx="1571976" cy="696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07000"/>
                  </a:lnSpc>
                  <a:spcAft>
                    <a:spcPts val="900"/>
                  </a:spcAft>
                </a:pP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8" name="组合 129"/>
          <p:cNvGrpSpPr/>
          <p:nvPr/>
        </p:nvGrpSpPr>
        <p:grpSpPr>
          <a:xfrm>
            <a:off x="2741783" y="1263785"/>
            <a:ext cx="2066677" cy="3421589"/>
            <a:chOff x="6852202" y="1129344"/>
            <a:chExt cx="1815238" cy="4560711"/>
          </a:xfrm>
        </p:grpSpPr>
        <p:grpSp>
          <p:nvGrpSpPr>
            <p:cNvPr id="19" name="组合 130"/>
            <p:cNvGrpSpPr/>
            <p:nvPr/>
          </p:nvGrpSpPr>
          <p:grpSpPr>
            <a:xfrm>
              <a:off x="7264831" y="1129344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32" name="圆角矩形 144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3" name="圆角矩形 145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梯形 131"/>
            <p:cNvSpPr/>
            <p:nvPr/>
          </p:nvSpPr>
          <p:spPr>
            <a:xfrm rot="5400000" flipH="1">
              <a:off x="5422466" y="2613513"/>
              <a:ext cx="4506278" cy="1646805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grpSp>
          <p:nvGrpSpPr>
            <p:cNvPr id="21" name="组合 132"/>
            <p:cNvGrpSpPr/>
            <p:nvPr/>
          </p:nvGrpSpPr>
          <p:grpSpPr>
            <a:xfrm>
              <a:off x="7411034" y="1166629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29" name="任意多边形 142"/>
              <p:cNvSpPr>
                <a:spLocks/>
              </p:cNvSpPr>
              <p:nvPr/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0" name="任意多边形 143"/>
              <p:cNvSpPr>
                <a:spLocks/>
              </p:cNvSpPr>
              <p:nvPr/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组合 133"/>
            <p:cNvGrpSpPr/>
            <p:nvPr/>
          </p:nvGrpSpPr>
          <p:grpSpPr>
            <a:xfrm>
              <a:off x="7162891" y="2593211"/>
              <a:ext cx="1000117" cy="904556"/>
              <a:chOff x="4123036" y="1134371"/>
              <a:chExt cx="1000117" cy="904556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26" name="文本框 203"/>
              <p:cNvSpPr txBox="1"/>
              <p:nvPr/>
            </p:nvSpPr>
            <p:spPr>
              <a:xfrm>
                <a:off x="4123036" y="1134371"/>
                <a:ext cx="1000117" cy="492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7" name="文本框 204"/>
              <p:cNvSpPr txBox="1"/>
              <p:nvPr/>
            </p:nvSpPr>
            <p:spPr>
              <a:xfrm>
                <a:off x="4188959" y="1731246"/>
                <a:ext cx="895896" cy="30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23" name="组合 134"/>
            <p:cNvGrpSpPr/>
            <p:nvPr/>
          </p:nvGrpSpPr>
          <p:grpSpPr>
            <a:xfrm>
              <a:off x="6886973" y="3608720"/>
              <a:ext cx="1780467" cy="649361"/>
              <a:chOff x="7488048" y="2621083"/>
              <a:chExt cx="1780467" cy="6493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24" name="文本框 212"/>
              <p:cNvSpPr txBox="1"/>
              <p:nvPr/>
            </p:nvSpPr>
            <p:spPr>
              <a:xfrm>
                <a:off x="7488048" y="2621083"/>
                <a:ext cx="1780467" cy="369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5" name="文本框 213"/>
              <p:cNvSpPr txBox="1"/>
              <p:nvPr/>
            </p:nvSpPr>
            <p:spPr>
              <a:xfrm>
                <a:off x="7492053" y="2930798"/>
                <a:ext cx="1571976" cy="33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</p:grpSp>
      <p:grpSp>
        <p:nvGrpSpPr>
          <p:cNvPr id="34" name="组合 146"/>
          <p:cNvGrpSpPr/>
          <p:nvPr/>
        </p:nvGrpSpPr>
        <p:grpSpPr>
          <a:xfrm>
            <a:off x="4599247" y="1005183"/>
            <a:ext cx="2306728" cy="3801524"/>
            <a:chOff x="8500750" y="784648"/>
            <a:chExt cx="2026083" cy="5067134"/>
          </a:xfrm>
        </p:grpSpPr>
        <p:grpSp>
          <p:nvGrpSpPr>
            <p:cNvPr id="35" name="组合 147"/>
            <p:cNvGrpSpPr/>
            <p:nvPr/>
          </p:nvGrpSpPr>
          <p:grpSpPr>
            <a:xfrm>
              <a:off x="8910113" y="111029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50" name="圆角矩形 164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1" name="圆角矩形 165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" name="椭圆 148"/>
            <p:cNvSpPr/>
            <p:nvPr/>
          </p:nvSpPr>
          <p:spPr>
            <a:xfrm rot="5400000">
              <a:off x="7505773" y="2830722"/>
              <a:ext cx="5067134" cy="974986"/>
            </a:xfrm>
            <a:prstGeom prst="ellipse">
              <a:avLst/>
            </a:prstGeom>
            <a:gradFill flip="none" rotWithShape="1">
              <a:gsLst>
                <a:gs pos="47000">
                  <a:srgbClr val="747474">
                    <a:alpha val="15000"/>
                  </a:srgbClr>
                </a:gs>
                <a:gs pos="0">
                  <a:schemeClr val="tx1">
                    <a:alpha val="23000"/>
                  </a:schemeClr>
                </a:gs>
                <a:gs pos="100000">
                  <a:srgbClr val="E8E8E8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7" name="梯形 149"/>
            <p:cNvSpPr/>
            <p:nvPr/>
          </p:nvSpPr>
          <p:spPr>
            <a:xfrm rot="16200000">
              <a:off x="7099379" y="2631081"/>
              <a:ext cx="4506278" cy="1646805"/>
            </a:xfrm>
            <a:prstGeom prst="trapezoid">
              <a:avLst>
                <a:gd name="adj" fmla="val 11105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grpSp>
          <p:nvGrpSpPr>
            <p:cNvPr id="38" name="组合 150"/>
            <p:cNvGrpSpPr/>
            <p:nvPr/>
          </p:nvGrpSpPr>
          <p:grpSpPr>
            <a:xfrm>
              <a:off x="9053294" y="114563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48" name="任意多边形 162"/>
              <p:cNvSpPr>
                <a:spLocks/>
              </p:cNvSpPr>
              <p:nvPr/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49" name="任意多边形 163"/>
              <p:cNvSpPr>
                <a:spLocks/>
              </p:cNvSpPr>
              <p:nvPr/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9" name="组合 151"/>
            <p:cNvGrpSpPr/>
            <p:nvPr/>
          </p:nvGrpSpPr>
          <p:grpSpPr>
            <a:xfrm>
              <a:off x="8846802" y="2593211"/>
              <a:ext cx="1000117" cy="904558"/>
              <a:chOff x="4123036" y="1134371"/>
              <a:chExt cx="1000117" cy="904558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46" name="文本框 206"/>
              <p:cNvSpPr txBox="1"/>
              <p:nvPr/>
            </p:nvSpPr>
            <p:spPr>
              <a:xfrm>
                <a:off x="4123036" y="1134371"/>
                <a:ext cx="1000117" cy="492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47" name="文本框 207"/>
              <p:cNvSpPr txBox="1"/>
              <p:nvPr/>
            </p:nvSpPr>
            <p:spPr>
              <a:xfrm>
                <a:off x="4188959" y="1731248"/>
                <a:ext cx="895896" cy="30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40" name="组合 152"/>
            <p:cNvGrpSpPr/>
            <p:nvPr/>
          </p:nvGrpSpPr>
          <p:grpSpPr>
            <a:xfrm>
              <a:off x="8500750" y="3608720"/>
              <a:ext cx="1780467" cy="649361"/>
              <a:chOff x="7488048" y="2621083"/>
              <a:chExt cx="1780467" cy="649361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44" name="文本框 215"/>
              <p:cNvSpPr txBox="1"/>
              <p:nvPr/>
            </p:nvSpPr>
            <p:spPr>
              <a:xfrm>
                <a:off x="7488048" y="2621083"/>
                <a:ext cx="1780467" cy="369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45" name="文本框 216"/>
              <p:cNvSpPr txBox="1"/>
              <p:nvPr/>
            </p:nvSpPr>
            <p:spPr>
              <a:xfrm>
                <a:off x="7492053" y="2930798"/>
                <a:ext cx="1571976" cy="33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41" name="组合 153"/>
            <p:cNvGrpSpPr/>
            <p:nvPr/>
          </p:nvGrpSpPr>
          <p:grpSpPr>
            <a:xfrm>
              <a:off x="9546100" y="5236377"/>
              <a:ext cx="400684" cy="245123"/>
              <a:chOff x="4873626" y="2093913"/>
              <a:chExt cx="269876" cy="165100"/>
            </a:xfrm>
            <a:solidFill>
              <a:schemeClr val="tx1">
                <a:lumMod val="50000"/>
                <a:lumOff val="50000"/>
              </a:schemeClr>
            </a:solidFill>
            <a:scene3d>
              <a:camera prst="perspectiveFront">
                <a:rot lat="0" lon="1799990" rev="0"/>
              </a:camera>
              <a:lightRig rig="threePt" dir="t"/>
            </a:scene3d>
          </p:grpSpPr>
          <p:sp>
            <p:nvSpPr>
              <p:cNvPr id="42" name="Freeform 502"/>
              <p:cNvSpPr>
                <a:spLocks/>
              </p:cNvSpPr>
              <p:nvPr/>
            </p:nvSpPr>
            <p:spPr bwMode="auto">
              <a:xfrm>
                <a:off x="4873626" y="2127250"/>
                <a:ext cx="112713" cy="131763"/>
              </a:xfrm>
              <a:custGeom>
                <a:avLst/>
                <a:gdLst>
                  <a:gd name="T0" fmla="*/ 2 w 30"/>
                  <a:gd name="T1" fmla="*/ 0 h 35"/>
                  <a:gd name="T2" fmla="*/ 28 w 30"/>
                  <a:gd name="T3" fmla="*/ 0 h 35"/>
                  <a:gd name="T4" fmla="*/ 30 w 30"/>
                  <a:gd name="T5" fmla="*/ 1 h 35"/>
                  <a:gd name="T6" fmla="*/ 28 w 30"/>
                  <a:gd name="T7" fmla="*/ 3 h 35"/>
                  <a:gd name="T8" fmla="*/ 3 w 30"/>
                  <a:gd name="T9" fmla="*/ 3 h 35"/>
                  <a:gd name="T10" fmla="*/ 3 w 30"/>
                  <a:gd name="T11" fmla="*/ 33 h 35"/>
                  <a:gd name="T12" fmla="*/ 2 w 30"/>
                  <a:gd name="T13" fmla="*/ 35 h 35"/>
                  <a:gd name="T14" fmla="*/ 0 w 30"/>
                  <a:gd name="T15" fmla="*/ 33 h 35"/>
                  <a:gd name="T16" fmla="*/ 0 w 30"/>
                  <a:gd name="T17" fmla="*/ 1 h 35"/>
                  <a:gd name="T18" fmla="*/ 2 w 30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5">
                    <a:moveTo>
                      <a:pt x="2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1"/>
                      <a:pt x="30" y="1"/>
                    </a:cubicBezTo>
                    <a:cubicBezTo>
                      <a:pt x="30" y="2"/>
                      <a:pt x="29" y="3"/>
                      <a:pt x="28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505"/>
              <p:cNvSpPr>
                <a:spLocks/>
              </p:cNvSpPr>
              <p:nvPr/>
            </p:nvSpPr>
            <p:spPr bwMode="auto">
              <a:xfrm>
                <a:off x="5046664" y="2093913"/>
                <a:ext cx="96838" cy="112713"/>
              </a:xfrm>
              <a:custGeom>
                <a:avLst/>
                <a:gdLst>
                  <a:gd name="T0" fmla="*/ 1 w 26"/>
                  <a:gd name="T1" fmla="*/ 27 h 30"/>
                  <a:gd name="T2" fmla="*/ 23 w 26"/>
                  <a:gd name="T3" fmla="*/ 27 h 30"/>
                  <a:gd name="T4" fmla="*/ 23 w 26"/>
                  <a:gd name="T5" fmla="*/ 2 h 30"/>
                  <a:gd name="T6" fmla="*/ 24 w 26"/>
                  <a:gd name="T7" fmla="*/ 0 h 30"/>
                  <a:gd name="T8" fmla="*/ 26 w 26"/>
                  <a:gd name="T9" fmla="*/ 2 h 30"/>
                  <a:gd name="T10" fmla="*/ 26 w 26"/>
                  <a:gd name="T11" fmla="*/ 28 h 30"/>
                  <a:gd name="T12" fmla="*/ 24 w 26"/>
                  <a:gd name="T13" fmla="*/ 30 h 30"/>
                  <a:gd name="T14" fmla="*/ 1 w 26"/>
                  <a:gd name="T15" fmla="*/ 30 h 30"/>
                  <a:gd name="T16" fmla="*/ 0 w 26"/>
                  <a:gd name="T17" fmla="*/ 28 h 30"/>
                  <a:gd name="T18" fmla="*/ 1 w 26"/>
                  <a:gd name="T1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0">
                    <a:moveTo>
                      <a:pt x="1" y="27"/>
                    </a:move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9"/>
                      <a:pt x="25" y="30"/>
                      <a:pt x="24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2" name="Rectangle 51"/>
          <p:cNvSpPr/>
          <p:nvPr/>
        </p:nvSpPr>
        <p:spPr>
          <a:xfrm>
            <a:off x="920467" y="1989556"/>
            <a:ext cx="1804041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3" name="组合 129"/>
          <p:cNvGrpSpPr/>
          <p:nvPr/>
        </p:nvGrpSpPr>
        <p:grpSpPr>
          <a:xfrm>
            <a:off x="6516216" y="1276400"/>
            <a:ext cx="2066677" cy="3421589"/>
            <a:chOff x="6852202" y="1129344"/>
            <a:chExt cx="1815238" cy="4560711"/>
          </a:xfrm>
        </p:grpSpPr>
        <p:grpSp>
          <p:nvGrpSpPr>
            <p:cNvPr id="74" name="组合 130"/>
            <p:cNvGrpSpPr/>
            <p:nvPr/>
          </p:nvGrpSpPr>
          <p:grpSpPr>
            <a:xfrm>
              <a:off x="7264831" y="1129344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85" name="圆角矩形 144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86" name="圆角矩形 145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5" name="梯形 131"/>
            <p:cNvSpPr/>
            <p:nvPr/>
          </p:nvSpPr>
          <p:spPr>
            <a:xfrm rot="5400000" flipH="1">
              <a:off x="5422466" y="2613513"/>
              <a:ext cx="4506278" cy="1646805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grpSp>
          <p:nvGrpSpPr>
            <p:cNvPr id="76" name="组合 132"/>
            <p:cNvGrpSpPr/>
            <p:nvPr/>
          </p:nvGrpSpPr>
          <p:grpSpPr>
            <a:xfrm>
              <a:off x="7411034" y="1166629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83" name="任意多边形 142"/>
              <p:cNvSpPr>
                <a:spLocks/>
              </p:cNvSpPr>
              <p:nvPr/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84" name="任意多边形 143"/>
              <p:cNvSpPr>
                <a:spLocks/>
              </p:cNvSpPr>
              <p:nvPr/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7" name="组合 133"/>
            <p:cNvGrpSpPr/>
            <p:nvPr/>
          </p:nvGrpSpPr>
          <p:grpSpPr>
            <a:xfrm>
              <a:off x="7162891" y="2593211"/>
              <a:ext cx="1000117" cy="904556"/>
              <a:chOff x="4123036" y="1134371"/>
              <a:chExt cx="1000117" cy="904556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81" name="文本框 203"/>
              <p:cNvSpPr txBox="1"/>
              <p:nvPr/>
            </p:nvSpPr>
            <p:spPr>
              <a:xfrm>
                <a:off x="4123036" y="1134371"/>
                <a:ext cx="1000117" cy="492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82" name="文本框 204"/>
              <p:cNvSpPr txBox="1"/>
              <p:nvPr/>
            </p:nvSpPr>
            <p:spPr>
              <a:xfrm>
                <a:off x="4188959" y="1731246"/>
                <a:ext cx="895896" cy="30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grpSp>
          <p:nvGrpSpPr>
            <p:cNvPr id="78" name="组合 134"/>
            <p:cNvGrpSpPr/>
            <p:nvPr/>
          </p:nvGrpSpPr>
          <p:grpSpPr>
            <a:xfrm>
              <a:off x="6886973" y="3608720"/>
              <a:ext cx="1780467" cy="649361"/>
              <a:chOff x="7488048" y="2621083"/>
              <a:chExt cx="1780467" cy="6493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79" name="文本框 212"/>
              <p:cNvSpPr txBox="1"/>
              <p:nvPr/>
            </p:nvSpPr>
            <p:spPr>
              <a:xfrm>
                <a:off x="7488048" y="2621083"/>
                <a:ext cx="1780467" cy="369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80" name="文本框 213"/>
              <p:cNvSpPr txBox="1"/>
              <p:nvPr/>
            </p:nvSpPr>
            <p:spPr>
              <a:xfrm>
                <a:off x="7492053" y="2930798"/>
                <a:ext cx="1571976" cy="33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733754" y="2323257"/>
            <a:ext cx="1845699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3. 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3807" y="2110085"/>
            <a:ext cx="18912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4. 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6519459" y="2368719"/>
            <a:ext cx="1830623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510433" y="1288602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385046" y="1345947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N2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240538" y="1297708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N3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179110" y="1303868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N4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42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2" grpId="0"/>
      <p:bldP spid="2" grpId="0"/>
      <p:bldP spid="3" grpId="0"/>
      <p:bldP spid="87" grpId="0"/>
      <p:bldP spid="88" grpId="0"/>
      <p:bldP spid="89" grpId="0"/>
      <p:bldP spid="90" grpId="0"/>
      <p:bldP spid="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A62D055D-CAEC-4669-B6CA-126BF804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7" name="矩形 11"/>
          <p:cNvSpPr/>
          <p:nvPr/>
        </p:nvSpPr>
        <p:spPr>
          <a:xfrm>
            <a:off x="1299762" y="328554"/>
            <a:ext cx="6516724" cy="540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4013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II. 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hân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75556" y="1409711"/>
            <a:ext cx="1769527" cy="3024336"/>
          </a:xfrm>
          <a:custGeom>
            <a:avLst/>
            <a:gdLst>
              <a:gd name="connsiteX0" fmla="*/ 0 w 1689199"/>
              <a:gd name="connsiteY0" fmla="*/ 0 h 3341894"/>
              <a:gd name="connsiteX1" fmla="*/ 1689199 w 1689199"/>
              <a:gd name="connsiteY1" fmla="*/ 0 h 3341894"/>
              <a:gd name="connsiteX2" fmla="*/ 1689199 w 1689199"/>
              <a:gd name="connsiteY2" fmla="*/ 3341894 h 3341894"/>
              <a:gd name="connsiteX3" fmla="*/ 0 w 1689199"/>
              <a:gd name="connsiteY3" fmla="*/ 3341894 h 3341894"/>
              <a:gd name="connsiteX4" fmla="*/ 0 w 1689199"/>
              <a:gd name="connsiteY4" fmla="*/ 0 h 3341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199" h="3341894">
                <a:moveTo>
                  <a:pt x="0" y="0"/>
                </a:moveTo>
                <a:lnTo>
                  <a:pt x="1689199" y="0"/>
                </a:lnTo>
                <a:lnTo>
                  <a:pt x="1689199" y="3341894"/>
                </a:lnTo>
                <a:lnTo>
                  <a:pt x="0" y="334189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3" tIns="12383" rIns="12383" bIns="12383" numCol="1" spcCol="1270" anchor="ctr" anchorCtr="0">
            <a:noAutofit/>
          </a:bodyPr>
          <a:lstStyle/>
          <a:p>
            <a:pPr algn="ctr" defTabSz="8667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Freeform 8"/>
          <p:cNvSpPr/>
          <p:nvPr/>
        </p:nvSpPr>
        <p:spPr>
          <a:xfrm>
            <a:off x="2700560" y="1564492"/>
            <a:ext cx="1760278" cy="3006727"/>
          </a:xfrm>
          <a:custGeom>
            <a:avLst/>
            <a:gdLst>
              <a:gd name="connsiteX0" fmla="*/ 0 w 1689199"/>
              <a:gd name="connsiteY0" fmla="*/ 0 h 3067974"/>
              <a:gd name="connsiteX1" fmla="*/ 1689199 w 1689199"/>
              <a:gd name="connsiteY1" fmla="*/ 0 h 3067974"/>
              <a:gd name="connsiteX2" fmla="*/ 1689199 w 1689199"/>
              <a:gd name="connsiteY2" fmla="*/ 3067974 h 3067974"/>
              <a:gd name="connsiteX3" fmla="*/ 0 w 1689199"/>
              <a:gd name="connsiteY3" fmla="*/ 3067974 h 3067974"/>
              <a:gd name="connsiteX4" fmla="*/ 0 w 1689199"/>
              <a:gd name="connsiteY4" fmla="*/ 0 h 306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199" h="3067974">
                <a:moveTo>
                  <a:pt x="0" y="0"/>
                </a:moveTo>
                <a:lnTo>
                  <a:pt x="1689199" y="0"/>
                </a:lnTo>
                <a:lnTo>
                  <a:pt x="1689199" y="3067974"/>
                </a:lnTo>
                <a:lnTo>
                  <a:pt x="0" y="306797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3" tIns="12383" rIns="12383" bIns="12383" numCol="1" spcCol="1270" anchor="ctr" anchorCtr="0">
            <a:noAutofit/>
          </a:bodyPr>
          <a:lstStyle/>
          <a:p>
            <a:pPr algn="ctr" defTabSz="8667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Freeform 9"/>
          <p:cNvSpPr/>
          <p:nvPr/>
        </p:nvSpPr>
        <p:spPr>
          <a:xfrm>
            <a:off x="4791820" y="1409711"/>
            <a:ext cx="1656018" cy="3024336"/>
          </a:xfrm>
          <a:custGeom>
            <a:avLst/>
            <a:gdLst>
              <a:gd name="connsiteX0" fmla="*/ 0 w 1689199"/>
              <a:gd name="connsiteY0" fmla="*/ 0 h 3059114"/>
              <a:gd name="connsiteX1" fmla="*/ 1689199 w 1689199"/>
              <a:gd name="connsiteY1" fmla="*/ 0 h 3059114"/>
              <a:gd name="connsiteX2" fmla="*/ 1689199 w 1689199"/>
              <a:gd name="connsiteY2" fmla="*/ 3059114 h 3059114"/>
              <a:gd name="connsiteX3" fmla="*/ 0 w 1689199"/>
              <a:gd name="connsiteY3" fmla="*/ 3059114 h 3059114"/>
              <a:gd name="connsiteX4" fmla="*/ 0 w 1689199"/>
              <a:gd name="connsiteY4" fmla="*/ 0 h 305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199" h="3059114">
                <a:moveTo>
                  <a:pt x="0" y="0"/>
                </a:moveTo>
                <a:lnTo>
                  <a:pt x="1689199" y="0"/>
                </a:lnTo>
                <a:lnTo>
                  <a:pt x="1689199" y="3059114"/>
                </a:lnTo>
                <a:lnTo>
                  <a:pt x="0" y="305911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3" tIns="12383" rIns="12383" bIns="12383" numCol="1" spcCol="1270" anchor="ctr" anchorCtr="0">
            <a:noAutofit/>
          </a:bodyPr>
          <a:lstStyle/>
          <a:p>
            <a:pPr algn="ctr" defTabSz="8667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778820" y="1578086"/>
            <a:ext cx="1741627" cy="3024336"/>
          </a:xfrm>
          <a:custGeom>
            <a:avLst/>
            <a:gdLst>
              <a:gd name="connsiteX0" fmla="*/ 0 w 1991430"/>
              <a:gd name="connsiteY0" fmla="*/ 0 h 3112079"/>
              <a:gd name="connsiteX1" fmla="*/ 1991430 w 1991430"/>
              <a:gd name="connsiteY1" fmla="*/ 0 h 3112079"/>
              <a:gd name="connsiteX2" fmla="*/ 1991430 w 1991430"/>
              <a:gd name="connsiteY2" fmla="*/ 3112079 h 3112079"/>
              <a:gd name="connsiteX3" fmla="*/ 0 w 1991430"/>
              <a:gd name="connsiteY3" fmla="*/ 3112079 h 3112079"/>
              <a:gd name="connsiteX4" fmla="*/ 0 w 1991430"/>
              <a:gd name="connsiteY4" fmla="*/ 0 h 311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430" h="3112079">
                <a:moveTo>
                  <a:pt x="0" y="0"/>
                </a:moveTo>
                <a:lnTo>
                  <a:pt x="1991430" y="0"/>
                </a:lnTo>
                <a:lnTo>
                  <a:pt x="1991430" y="3112079"/>
                </a:lnTo>
                <a:lnTo>
                  <a:pt x="0" y="311207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3" tIns="12383" rIns="12383" bIns="12383" numCol="1" spcCol="1270" anchor="ctr" anchorCtr="0">
            <a:noAutofit/>
          </a:bodyPr>
          <a:lstStyle/>
          <a:p>
            <a:pPr algn="ctr" defTabSz="8667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1185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47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6E0C4"/>
      </a:accent1>
      <a:accent2>
        <a:srgbClr val="1A99A5"/>
      </a:accent2>
      <a:accent3>
        <a:srgbClr val="56E0C4"/>
      </a:accent3>
      <a:accent4>
        <a:srgbClr val="1A99A5"/>
      </a:accent4>
      <a:accent5>
        <a:srgbClr val="56E0C4"/>
      </a:accent5>
      <a:accent6>
        <a:srgbClr val="1A99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1906</Words>
  <Application>Microsoft Office PowerPoint</Application>
  <PresentationFormat>Custom</PresentationFormat>
  <Paragraphs>190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微软雅黑</vt:lpstr>
      <vt:lpstr>MS Mincho</vt:lpstr>
      <vt:lpstr>宋体</vt:lpstr>
      <vt:lpstr>Arial</vt:lpstr>
      <vt:lpstr>Arial Unicode MS</vt:lpstr>
      <vt:lpstr>Calibri</vt:lpstr>
      <vt:lpstr>Calibri Light</vt:lpstr>
      <vt:lpstr>IrisUPC</vt:lpstr>
      <vt:lpstr>Times New Roman</vt:lpstr>
      <vt:lpstr>方正兰亭粗黑_GBK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447</dc:title>
  <dc:creator>Administrator</dc:creator>
  <cp:lastModifiedBy>AutoBVT</cp:lastModifiedBy>
  <cp:revision>215</cp:revision>
  <dcterms:created xsi:type="dcterms:W3CDTF">2017-06-17T14:14:12Z</dcterms:created>
  <dcterms:modified xsi:type="dcterms:W3CDTF">2022-12-22T11:42:15Z</dcterms:modified>
</cp:coreProperties>
</file>