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342" r:id="rId4"/>
    <p:sldId id="339" r:id="rId5"/>
    <p:sldId id="341" r:id="rId6"/>
    <p:sldId id="307" r:id="rId7"/>
    <p:sldId id="312" r:id="rId8"/>
    <p:sldId id="311" r:id="rId9"/>
    <p:sldId id="308" r:id="rId10"/>
    <p:sldId id="310" r:id="rId11"/>
    <p:sldId id="309" r:id="rId12"/>
    <p:sldId id="337" r:id="rId13"/>
    <p:sldId id="328" r:id="rId14"/>
    <p:sldId id="330" r:id="rId15"/>
    <p:sldId id="329" r:id="rId16"/>
    <p:sldId id="313" r:id="rId17"/>
    <p:sldId id="333" r:id="rId18"/>
    <p:sldId id="332" r:id="rId19"/>
    <p:sldId id="3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CCFF"/>
    <a:srgbClr val="843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9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D8C65-540D-47B4-8B67-0C13B0B93CE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930A5-2651-4AEB-AC0A-97A40047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42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6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15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4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9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0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9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38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0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50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7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3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4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1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2BE77-3FCA-45DD-9828-9EBBCC54A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0B826B1-EB12-40F5-AF83-C98600743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D7FA20-B96E-4971-9371-86AB2FF1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843DAE-73E0-482B-9644-BACAD1C7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0205B-3F19-4803-83AF-AE65C973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60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790EB-B505-4C26-AE9C-C0927C66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F803B3-64E9-490B-AA5E-2BF54CCB8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601C3-2B7D-4B52-8684-4BE88F99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ADEC2-195E-4639-9DC6-FD63704F7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7D6B14-46C2-47DB-B7EF-14004232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5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1FBF8A-17AF-4469-AA5E-C493552A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BDC9DD-D53E-4CBB-B293-C4156FCC1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BBA20C-74D3-4F8A-B31B-97F449C3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88C696-D70C-4F1C-A9CF-5C208470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1AAA9-27A6-481E-BB0D-21A62A52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27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10BBF1-91AA-4B6B-A6AB-C6713C03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DC56B7-37DB-42C3-891E-A409F1EE2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2B2539-47DB-486E-8CFC-57F611949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BB4D6E-C161-4B30-9D4E-FD532DA1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7764E6-00B0-40D3-A6C9-8F1B880C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BC1BE7-AE9A-47C9-B6A5-8C3157E0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88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422344-AD8A-4710-9699-E61784DA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F04E9B-ED1C-4CB5-9B53-009649F8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884EB2-C4ED-46A3-8255-9A89917FB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FC8C9F-01D0-4CDF-A7C3-9F29E3BF0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689E7D-019A-47C1-81C3-6EDA312D6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02020B-9305-4600-A521-28281715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DAE53D4-23B3-471B-96CA-0657E931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1271ADD-FD02-4C33-A21F-683AFD96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B5DF6D5-AB93-4721-A16E-C3BED5312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53" t="25279" r="13619" b="154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F158D66-D5D6-403E-B91A-FC71421DCD8C}"/>
              </a:ext>
            </a:extLst>
          </p:cNvPr>
          <p:cNvSpPr/>
          <p:nvPr userDrawn="1"/>
        </p:nvSpPr>
        <p:spPr>
          <a:xfrm>
            <a:off x="295275" y="295034"/>
            <a:ext cx="11601450" cy="6267932"/>
          </a:xfrm>
          <a:prstGeom prst="rect">
            <a:avLst/>
          </a:prstGeom>
          <a:solidFill>
            <a:schemeClr val="bg1"/>
          </a:solidFill>
          <a:ln>
            <a:solidFill>
              <a:srgbClr val="FF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64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DD64F4-5B14-4C30-B3A3-8739DEEC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D2DB07-ED21-4594-81AF-FD4E68D32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887399-3AF9-4087-ABF7-927F7CAD9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12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DF12F0-B4C2-40D3-BEA4-549E7407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D4997-3F26-4455-A6D4-B251D0BB4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B863BC-8280-400B-8BB5-DD81623D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67522F-2DAB-4E65-8208-5001662C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C9F56D-2F2B-4C9E-B9E2-9AC99B2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541950-3D89-4318-A9DB-7078AD24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63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725B4-AE27-471C-903E-8CD10A44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62E1789-DB03-48DA-BC31-8BC00D88A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EFEA0B-DE42-4CBC-A667-581F0C05F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581540-6C8A-4E2E-91F4-05B4F6B6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89F62-8AEC-4630-B645-EC96CBD7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04569A-8BC6-4D2B-985F-F7219C01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31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109294-2B7B-4B4C-B5D2-489F4108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195686-9F76-476D-8A25-CC6C8AEE8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A050F2-8C42-47DD-8138-9FAAE9B2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71774-71D4-466A-B12B-D471F7BA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4C9E89-E644-468B-9A77-522840DB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45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02E4C6-DA95-4DE1-BEC3-F1E9829BE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EA16FD-5C5C-47A2-B5A7-883053F7B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0093D0-DAF9-4540-A629-42026CD4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55E491-AD3E-4486-8FEA-4E6DF9A3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A24361-E3D8-4634-9FE9-D9A8E04F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59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94" y="260763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32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015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39" y="3034605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7" y="4965238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white"/>
                </a:solidFill>
              </a:rPr>
              <a:t>Contents</a:t>
            </a: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1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6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7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0CF9D-7CE7-42EA-956C-01F8E6F05E2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77598-2019-4299-8E0E-1EAD5282E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4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F2C0183-E2AC-4E2A-97A1-C3DA0EAA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DCA981-FB91-4C7A-928D-801757B7D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224E4D-C9CB-40E5-9192-BCC6851D4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48267-233E-4940-AA7E-CBB5FD497D29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8E326C-2F8B-41B6-BF53-8A8B63274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B51F4A-97EF-4FFF-A2CD-48D99EA95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EFD14-D266-4739-88D1-3CC850163C4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0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3" Type="http://schemas.openxmlformats.org/officeDocument/2006/relationships/image" Target="../media/image17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sv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sv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image" Target="../media/image26.png"/><Relationship Id="rId10" Type="http://schemas.openxmlformats.org/officeDocument/2006/relationships/image" Target="../media/image9.sv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3.sv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33.jpeg"/><Relationship Id="rId19" Type="http://schemas.openxmlformats.org/officeDocument/2006/relationships/image" Target="../media/image37.jpeg"/><Relationship Id="rId4" Type="http://schemas.openxmlformats.org/officeDocument/2006/relationships/image" Target="../media/image1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5621">
            <a:off x="-3929372" y="-3090139"/>
            <a:ext cx="7858743" cy="5206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9302605" y="5025287"/>
            <a:ext cx="5938791" cy="3934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283414">
            <a:off x="-3713425" y="4574506"/>
            <a:ext cx="9156750" cy="6066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4674">
            <a:off x="8010969" y="-3244356"/>
            <a:ext cx="7858743" cy="5206417"/>
          </a:xfrm>
          <a:prstGeom prst="rect">
            <a:avLst/>
          </a:prstGeom>
        </p:spPr>
      </p:pic>
      <p:grpSp>
        <p:nvGrpSpPr>
          <p:cNvPr id="13" name="Group 2"/>
          <p:cNvGrpSpPr>
            <a:grpSpLocks noChangeAspect="1"/>
          </p:cNvGrpSpPr>
          <p:nvPr/>
        </p:nvGrpSpPr>
        <p:grpSpPr>
          <a:xfrm>
            <a:off x="434840" y="135847"/>
            <a:ext cx="6330371" cy="4643420"/>
            <a:chOff x="0" y="0"/>
            <a:chExt cx="4198620" cy="3079750"/>
          </a:xfrm>
        </p:grpSpPr>
        <p:sp>
          <p:nvSpPr>
            <p:cNvPr id="14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6"/>
              <a:stretch>
                <a:fillRect l="-24365" r="-5848"/>
              </a:stretch>
            </a:blipFill>
          </p:spPr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864" y="4545885"/>
            <a:ext cx="8409709" cy="21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143913">
            <a:off x="-1936658" y="-2131826"/>
            <a:ext cx="4527417" cy="299941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916991">
            <a:off x="9167838" y="-2886881"/>
            <a:ext cx="7858743" cy="52064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03" y="867840"/>
            <a:ext cx="5240741" cy="4568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025320"/>
            <a:ext cx="5105258" cy="3887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35" y="5363468"/>
            <a:ext cx="4968671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088" y="5324821"/>
            <a:ext cx="497476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440147">
            <a:off x="8156533" y="4197728"/>
            <a:ext cx="4302135" cy="460345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700000">
            <a:off x="-2907531" y="-3147271"/>
            <a:ext cx="4778537" cy="511322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16" y="1770370"/>
            <a:ext cx="3738634" cy="3738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43666" y="1727982"/>
            <a:ext cx="5721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7087" y="566912"/>
            <a:ext cx="4232031" cy="622799"/>
          </a:xfrm>
          <a:prstGeom prst="rect">
            <a:avLst/>
          </a:prstGeom>
          <a:solidFill>
            <a:srgbClr val="8439BD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2.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Tục</a:t>
            </a: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ngữ</a:t>
            </a:r>
            <a:endParaRPr lang="en-US" sz="2400" dirty="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697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99" y="256836"/>
            <a:ext cx="5843699" cy="6389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97" y="256836"/>
            <a:ext cx="5843700" cy="63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3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440147">
            <a:off x="8156533" y="4197728"/>
            <a:ext cx="4302135" cy="460345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700000">
            <a:off x="-2907531" y="-3147271"/>
            <a:ext cx="4778537" cy="511322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7087" y="566912"/>
            <a:ext cx="4232031" cy="622799"/>
          </a:xfrm>
          <a:prstGeom prst="rect">
            <a:avLst/>
          </a:prstGeom>
          <a:solidFill>
            <a:srgbClr val="8439BD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3.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Thành</a:t>
            </a: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ngữ</a:t>
            </a:r>
            <a:endParaRPr lang="en-US" sz="2400" dirty="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73" y="1722928"/>
            <a:ext cx="3861463" cy="3861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8223" y="1912647"/>
            <a:ext cx="57955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bẩy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58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92152">
            <a:off x="-1612150" y="4880410"/>
            <a:ext cx="6374969" cy="4223417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58865" flipH="1">
            <a:off x="8371051" y="-1485911"/>
            <a:ext cx="5499213" cy="3643229"/>
          </a:xfrm>
          <a:prstGeom prst="rect">
            <a:avLst/>
          </a:prstGeom>
        </p:spPr>
      </p:pic>
      <p:pic>
        <p:nvPicPr>
          <p:cNvPr id="3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98942" y="1596208"/>
            <a:ext cx="10621715" cy="500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942" y="280877"/>
            <a:ext cx="1077866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4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92152">
            <a:off x="-1612151" y="4880409"/>
            <a:ext cx="6374969" cy="4223417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58865" flipH="1">
            <a:off x="8371050" y="-1485912"/>
            <a:ext cx="5499213" cy="364322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2093" y="3841849"/>
            <a:ext cx="5714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8060" y="3027675"/>
            <a:ext cx="4725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thực mới vực được đạo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8060" y="5392957"/>
            <a:ext cx="5076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6798" y="2996009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thương, vương tội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8060" y="378862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35" y="254925"/>
            <a:ext cx="11827265" cy="23532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47978" y="1821539"/>
            <a:ext cx="1049604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7030A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team: “Team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Team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2093" y="4927004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mặt một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92152">
            <a:off x="-1612150" y="4880410"/>
            <a:ext cx="6374969" cy="4223417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58865" flipH="1">
            <a:off x="8371051" y="-1485911"/>
            <a:ext cx="5499213" cy="364322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2716" y="2616577"/>
            <a:ext cx="6555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2119" y="3361470"/>
            <a:ext cx="4725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thực mới vực được đạo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2716" y="4194064"/>
            <a:ext cx="635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5533" y="266274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mặt một lời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thương, vương tội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5533" y="416416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35" y="254925"/>
            <a:ext cx="11827265" cy="2353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14617" y="1978517"/>
            <a:ext cx="3850942" cy="658642"/>
          </a:xfrm>
          <a:prstGeom prst="rect">
            <a:avLst/>
          </a:prstGeom>
          <a:solidFill>
            <a:srgbClr val="8439BD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Team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Thành</a:t>
            </a: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ngữ</a:t>
            </a:r>
            <a:endParaRPr lang="en-US" sz="2400" dirty="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533" y="1949543"/>
            <a:ext cx="3850942" cy="658642"/>
          </a:xfrm>
          <a:prstGeom prst="rect">
            <a:avLst/>
          </a:prstGeom>
          <a:solidFill>
            <a:srgbClr val="8439BD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Team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Tục</a:t>
            </a: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ngữ</a:t>
            </a:r>
            <a:endParaRPr lang="en-US" sz="2400" dirty="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92152">
            <a:off x="-1612150" y="4880410"/>
            <a:ext cx="6374969" cy="4223417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58865" flipH="1">
            <a:off x="8371051" y="-1485911"/>
            <a:ext cx="5499213" cy="364322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6779" y="-179127"/>
            <a:ext cx="9864183" cy="370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750" r="94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2404" y="1322127"/>
            <a:ext cx="3810000" cy="5715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5783" y="2286801"/>
            <a:ext cx="68666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Ai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4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40147">
            <a:off x="8870909" y="4752179"/>
            <a:ext cx="4302135" cy="46034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1" y="4644955"/>
            <a:ext cx="345451" cy="4952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719894" y="6141228"/>
            <a:ext cx="239797" cy="404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-2078855" y="-2556611"/>
            <a:ext cx="4778537" cy="51132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01418" y="279944"/>
            <a:ext cx="240469" cy="4058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9349" b="60397"/>
          <a:stretch>
            <a:fillRect/>
          </a:stretch>
        </p:blipFill>
        <p:spPr>
          <a:xfrm>
            <a:off x="446150" y="973180"/>
            <a:ext cx="391844" cy="5010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392152">
            <a:off x="-1312110" y="4323199"/>
            <a:ext cx="6374969" cy="42234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53796" flipV="1">
            <a:off x="310415" y="5457263"/>
            <a:ext cx="3821879" cy="11800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4679" y="5146679"/>
            <a:ext cx="271471" cy="389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458865" flipH="1">
            <a:off x="8077816" y="-1135814"/>
            <a:ext cx="5499213" cy="36432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9349" b="60397"/>
          <a:stretch>
            <a:fillRect/>
          </a:stretch>
        </p:blipFill>
        <p:spPr>
          <a:xfrm>
            <a:off x="11600692" y="1059990"/>
            <a:ext cx="501919" cy="6418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8425439" y="279944"/>
            <a:ext cx="3253487" cy="1004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264" y="1791859"/>
            <a:ext cx="1077866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-2334310" y="-3357821"/>
            <a:ext cx="4778537" cy="5113221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58865" flipH="1">
            <a:off x="8077816" y="-1135814"/>
            <a:ext cx="5499213" cy="364322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rot="-5400000">
            <a:off x="1194678" y="3430855"/>
            <a:ext cx="6838351" cy="0"/>
          </a:xfrm>
          <a:prstGeom prst="line">
            <a:avLst/>
          </a:prstGeom>
          <a:ln w="9525" cap="rnd">
            <a:solidFill>
              <a:srgbClr val="241726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23364" y="590428"/>
            <a:ext cx="3572638" cy="2838573"/>
            <a:chOff x="0" y="0"/>
            <a:chExt cx="3901440" cy="3099816"/>
          </a:xfrm>
        </p:grpSpPr>
        <p:sp>
          <p:nvSpPr>
            <p:cNvPr id="4" name="Freeform 4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2"/>
              <a:stretch>
                <a:fillRect l="-1540" r="-154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3"/>
              <a:stretch>
                <a:fillRect t="-29" b="-2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512577" y="590428"/>
            <a:ext cx="1878331" cy="2838573"/>
            <a:chOff x="0" y="0"/>
            <a:chExt cx="6790944" cy="10262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90944" cy="10262616"/>
            </a:xfrm>
            <a:custGeom>
              <a:avLst/>
              <a:gdLst/>
              <a:ahLst/>
              <a:cxnLst/>
              <a:rect l="l" t="t" r="r" b="b"/>
              <a:pathLst>
                <a:path w="6790944" h="10262616">
                  <a:moveTo>
                    <a:pt x="6790944" y="10262616"/>
                  </a:moveTo>
                  <a:lnTo>
                    <a:pt x="0" y="10262616"/>
                  </a:lnTo>
                  <a:lnTo>
                    <a:pt x="0" y="0"/>
                  </a:lnTo>
                  <a:lnTo>
                    <a:pt x="6790944" y="0"/>
                  </a:lnTo>
                  <a:lnTo>
                    <a:pt x="6790944" y="10262616"/>
                  </a:lnTo>
                  <a:close/>
                </a:path>
              </a:pathLst>
            </a:custGeom>
            <a:blipFill>
              <a:blip r:embed="rId14"/>
              <a:stretch>
                <a:fillRect l="-311" r="-31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9943" y="923837"/>
              <a:ext cx="6533961" cy="7709113"/>
            </a:xfrm>
            <a:custGeom>
              <a:avLst/>
              <a:gdLst/>
              <a:ahLst/>
              <a:cxnLst/>
              <a:rect l="l" t="t" r="r" b="b"/>
              <a:pathLst>
                <a:path w="6533961" h="7709113">
                  <a:moveTo>
                    <a:pt x="6533961" y="7683714"/>
                  </a:moveTo>
                  <a:lnTo>
                    <a:pt x="0" y="7709114"/>
                  </a:lnTo>
                  <a:lnTo>
                    <a:pt x="0" y="0"/>
                  </a:lnTo>
                  <a:lnTo>
                    <a:pt x="6533961" y="0"/>
                  </a:lnTo>
                  <a:lnTo>
                    <a:pt x="6533961" y="7683714"/>
                  </a:lnTo>
                  <a:close/>
                </a:path>
              </a:pathLst>
            </a:custGeom>
            <a:blipFill>
              <a:blip r:embed="rId15"/>
              <a:stretch>
                <a:fillRect l="-38544" r="-3854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162111" y="3722381"/>
            <a:ext cx="2452115" cy="2449819"/>
            <a:chOff x="0" y="0"/>
            <a:chExt cx="3255264" cy="32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16"/>
              <a:stretch>
                <a:fillRect l="-15" r="-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7"/>
              <a:stretch>
                <a:fillRect l="-24312" r="-2431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811853" y="3722381"/>
            <a:ext cx="1734615" cy="2449819"/>
            <a:chOff x="0" y="0"/>
            <a:chExt cx="3267456" cy="46146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18"/>
              <a:stretch>
                <a:fillRect l="-4" r="-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19"/>
              <a:stretch>
                <a:fillRect t="-1988" b="-1988"/>
              </a:stretch>
            </a:blipFill>
          </p:spPr>
        </p:sp>
      </p:grpSp>
      <p:sp>
        <p:nvSpPr>
          <p:cNvPr id="17" name="Rectangle 16"/>
          <p:cNvSpPr/>
          <p:nvPr/>
        </p:nvSpPr>
        <p:spPr>
          <a:xfrm>
            <a:off x="156750" y="1346473"/>
            <a:ext cx="1723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:…….</a:t>
            </a:r>
            <a:endParaRPr lang="en-US" sz="2800" b="1" u="none" strike="noStrike" dirty="0">
              <a:solidFill>
                <a:srgbClr val="0312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2036" y="1912100"/>
            <a:ext cx="6785436" cy="4029805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92152">
            <a:off x="-1312110" y="4323199"/>
            <a:ext cx="6374969" cy="42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143913">
            <a:off x="-1150845" y="5091825"/>
            <a:ext cx="4527417" cy="299941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916991">
            <a:off x="9539313" y="4657734"/>
            <a:ext cx="7858743" cy="52064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100000" l="8167" r="90000">
                        <a14:foregroundMark x1="80667" y1="27704" x2="76000" y2="31689"/>
                        <a14:foregroundMark x1="70833" y1="43264" x2="70833" y2="43264"/>
                        <a14:foregroundMark x1="73500" y1="49526" x2="73500" y2="49526"/>
                        <a14:foregroundMark x1="79833" y1="45541" x2="84167" y2="4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896" y="-283673"/>
            <a:ext cx="7463104" cy="65550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4566" y="1191359"/>
            <a:ext cx="41881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zh-C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143913">
            <a:off x="-1150845" y="5091825"/>
            <a:ext cx="4527417" cy="299941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916991">
            <a:off x="9314515" y="-2356077"/>
            <a:ext cx="7858743" cy="52064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353"/>
            <a:ext cx="5748210" cy="5748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5005" y="4261060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u="none" strike="noStrike" dirty="0">
              <a:solidFill>
                <a:srgbClr val="0312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3745" y="1555830"/>
            <a:ext cx="5930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32225" y="2655483"/>
            <a:ext cx="59301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</a:t>
            </a:r>
            <a:endParaRPr lang="en-US" sz="3200" u="none" strike="noStrike" dirty="0">
              <a:solidFill>
                <a:srgbClr val="0312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22"/>
          <p:cNvGrpSpPr>
            <a:grpSpLocks noChangeAspect="1"/>
          </p:cNvGrpSpPr>
          <p:nvPr/>
        </p:nvGrpSpPr>
        <p:grpSpPr>
          <a:xfrm>
            <a:off x="5289157" y="1109790"/>
            <a:ext cx="5393639" cy="2828341"/>
            <a:chOff x="0" y="0"/>
            <a:chExt cx="3429000" cy="2374900"/>
          </a:xfrm>
        </p:grpSpPr>
        <p:sp>
          <p:nvSpPr>
            <p:cNvPr id="6" name="Freeform 2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Freeform 2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sp>
        <p:nvSpPr>
          <p:cNvPr id="10" name="Rectangle 9"/>
          <p:cNvSpPr/>
          <p:nvPr/>
        </p:nvSpPr>
        <p:spPr>
          <a:xfrm>
            <a:off x="5912420" y="1712182"/>
            <a:ext cx="4147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3200" b="1" u="none" strike="noStrike" dirty="0">
              <a:solidFill>
                <a:srgbClr val="0312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12421" y="2565622"/>
            <a:ext cx="4147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u="none" strike="noStrike" dirty="0">
              <a:solidFill>
                <a:srgbClr val="0312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790"/>
            <a:ext cx="5748210" cy="5748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85005" y="4261060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1" u="none" strike="noStrike" dirty="0">
              <a:solidFill>
                <a:srgbClr val="0312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143913">
            <a:off x="-1150845" y="5091825"/>
            <a:ext cx="4527417" cy="299941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16991">
            <a:off x="9539313" y="4657734"/>
            <a:ext cx="7858743" cy="52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143913">
            <a:off x="-1936658" y="-2131826"/>
            <a:ext cx="4527417" cy="299941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916991">
            <a:off x="9167838" y="-2886881"/>
            <a:ext cx="7858743" cy="52064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194" y="1289210"/>
            <a:ext cx="42104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Tri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zh-CN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100000" l="8167" r="90000">
                        <a14:foregroundMark x1="80667" y1="27704" x2="76000" y2="31689"/>
                        <a14:foregroundMark x1="70833" y1="43264" x2="70833" y2="43264"/>
                        <a14:foregroundMark x1="73500" y1="49526" x2="73500" y2="49526"/>
                        <a14:foregroundMark x1="79833" y1="45541" x2="84167" y2="4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896" y="-283673"/>
            <a:ext cx="7463104" cy="65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440147">
            <a:off x="8156533" y="4197728"/>
            <a:ext cx="4302135" cy="4603452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700000">
            <a:off x="-2907531" y="-3147271"/>
            <a:ext cx="4778537" cy="511322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087" y="566912"/>
            <a:ext cx="4232031" cy="622799"/>
          </a:xfrm>
          <a:prstGeom prst="rect">
            <a:avLst/>
          </a:prstGeom>
          <a:solidFill>
            <a:srgbClr val="8439BD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200" b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1.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Truyện</a:t>
            </a: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ngụ</a:t>
            </a: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kern="100" dirty="0" err="1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ngôn</a:t>
            </a:r>
            <a:r>
              <a:rPr lang="en-US" sz="3200" b="1" kern="100" dirty="0" smtClean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2400" dirty="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64" y="658097"/>
            <a:ext cx="1708244" cy="1708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0609" r="10298"/>
          <a:stretch/>
        </p:blipFill>
        <p:spPr>
          <a:xfrm>
            <a:off x="2393324" y="1524223"/>
            <a:ext cx="6879264" cy="48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916991">
            <a:off x="9203784" y="5295862"/>
            <a:ext cx="7029379" cy="46569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8059" y="358254"/>
            <a:ext cx="11395881" cy="6141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3500"/>
              </p:ext>
            </p:extLst>
          </p:nvPr>
        </p:nvGraphicFramePr>
        <p:xfrm>
          <a:off x="889376" y="845792"/>
          <a:ext cx="10465932" cy="5445826"/>
        </p:xfrm>
        <a:graphic>
          <a:graphicData uri="http://schemas.openxmlformats.org/drawingml/2006/table">
            <a:tbl>
              <a:tblPr firstRow="1" firstCol="1" bandRow="1"/>
              <a:tblGrid>
                <a:gridCol w="227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1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944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Truyện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ngụ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08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truyện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ngụ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thức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3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vật</a:t>
                      </a:r>
                      <a:endParaRPr lang="en-US" sz="2800" b="0" baseline="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3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Mục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đích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031161" y="880025"/>
            <a:ext cx="71054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01720" y="2555691"/>
            <a:ext cx="5622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01720" y="3708562"/>
            <a:ext cx="5622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01720" y="4871069"/>
            <a:ext cx="61535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3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508</Words>
  <Application>Microsoft Office PowerPoint</Application>
  <PresentationFormat>Widescreen</PresentationFormat>
  <Paragraphs>65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宋体</vt:lpstr>
      <vt:lpstr>Arial</vt:lpstr>
      <vt:lpstr>Calibri</vt:lpstr>
      <vt:lpstr>Calibri Light</vt:lpstr>
      <vt:lpstr>等线</vt:lpstr>
      <vt:lpstr>等线 Light</vt:lpstr>
      <vt:lpstr>Times New Roman</vt:lpstr>
      <vt:lpstr>Wingdings</vt:lpstr>
      <vt:lpstr>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174</cp:revision>
  <dcterms:created xsi:type="dcterms:W3CDTF">2022-08-21T09:41:11Z</dcterms:created>
  <dcterms:modified xsi:type="dcterms:W3CDTF">2022-11-17T02:46:34Z</dcterms:modified>
</cp:coreProperties>
</file>