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2" r:id="rId2"/>
    <p:sldMasterId id="2147483692" r:id="rId3"/>
  </p:sldMasterIdLst>
  <p:notesMasterIdLst>
    <p:notesMasterId r:id="rId19"/>
  </p:notesMasterIdLst>
  <p:sldIdLst>
    <p:sldId id="316" r:id="rId4"/>
    <p:sldId id="256" r:id="rId5"/>
    <p:sldId id="347" r:id="rId6"/>
    <p:sldId id="318" r:id="rId7"/>
    <p:sldId id="348" r:id="rId8"/>
    <p:sldId id="346" r:id="rId9"/>
    <p:sldId id="330" r:id="rId10"/>
    <p:sldId id="332" r:id="rId11"/>
    <p:sldId id="337" r:id="rId12"/>
    <p:sldId id="338" r:id="rId13"/>
    <p:sldId id="339" r:id="rId14"/>
    <p:sldId id="341" r:id="rId15"/>
    <p:sldId id="342" r:id="rId16"/>
    <p:sldId id="343" r:id="rId17"/>
    <p:sldId id="345" r:id="rId18"/>
  </p:sldIdLst>
  <p:sldSz cx="12192000" cy="6858000"/>
  <p:notesSz cx="6858000" cy="9144000"/>
  <p:embeddedFontLst>
    <p:embeddedFont>
      <p:font typeface="微软雅黑 Light" panose="020B0604020202020204" charset="-122"/>
      <p:regular r:id="rId20"/>
    </p:embeddedFont>
    <p:embeddedFont>
      <p:font typeface="Calibri Light" panose="020F0302020204030204" pitchFamily="34" charset="0"/>
      <p:regular r:id="rId21"/>
      <p:italic r:id="rId22"/>
    </p:embeddedFont>
    <p:embeddedFont>
      <p:font typeface="MS Mincho" panose="02020609040205080304" pitchFamily="49" charset="-128"/>
      <p:regular r:id="rId23"/>
    </p:embeddedFont>
    <p:embeddedFont>
      <p:font typeface="Calibri" panose="020F0502020204030204" pitchFamily="34" charset="0"/>
      <p:regular r:id="rId24"/>
      <p:bold r:id="rId25"/>
      <p:italic r:id="rId26"/>
      <p:boldItalic r:id="rId2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D49C3"/>
    <a:srgbClr val="3FA9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napToGrid="0">
      <p:cViewPr varScale="1">
        <p:scale>
          <a:sx n="70" d="100"/>
          <a:sy n="70" d="100"/>
        </p:scale>
        <p:origin x="69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3DBE11-6A14-47E5-86F4-919B832F2FF2}" type="datetimeFigureOut">
              <a:rPr lang="en-US" smtClean="0"/>
              <a:t>4/27/2023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5C79DA-5872-454D-8092-82220A3D90D6}" type="slidenum">
              <a:rPr lang="en-US" smtClean="0"/>
              <a:t>‹#›</a:t>
            </a:fld>
            <a:endParaRPr lang="en-US"/>
          </a:p>
        </p:txBody>
      </p:sp>
    </p:spTree>
    <p:extLst>
      <p:ext uri="{BB962C8B-B14F-4D97-AF65-F5344CB8AC3E}">
        <p14:creationId xmlns:p14="http://schemas.microsoft.com/office/powerpoint/2010/main" val="3965481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395C79DA-5872-454D-8092-82220A3D90D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835349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395C79DA-5872-454D-8092-82220A3D90D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855524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395C79DA-5872-454D-8092-82220A3D90D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974353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395C79DA-5872-454D-8092-82220A3D90D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956972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395C79DA-5872-454D-8092-82220A3D90D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972497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3FA83839-D09B-4685-88FE-E8D5DABA30C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983673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395C79DA-5872-454D-8092-82220A3D90D6}" type="slidenum">
              <a:rPr lang="en-US" smtClean="0"/>
              <a:t>2</a:t>
            </a:fld>
            <a:endParaRPr lang="en-US"/>
          </a:p>
        </p:txBody>
      </p:sp>
    </p:spTree>
    <p:extLst>
      <p:ext uri="{BB962C8B-B14F-4D97-AF65-F5344CB8AC3E}">
        <p14:creationId xmlns:p14="http://schemas.microsoft.com/office/powerpoint/2010/main" val="3224690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395C79DA-5872-454D-8092-82220A3D90D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007272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395C79DA-5872-454D-8092-82220A3D90D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165742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395C79DA-5872-454D-8092-82220A3D90D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798392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395C79DA-5872-454D-8092-82220A3D90D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671197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395C79DA-5872-454D-8092-82220A3D90D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662778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395C79DA-5872-454D-8092-82220A3D90D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703046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395C79DA-5872-454D-8092-82220A3D90D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042142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封面/封底">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EED846A-C2B8-4BC2-9A06-03E8590D579F}" type="datetimeFigureOut">
              <a:rPr lang="zh-CN" altLang="en-US" smtClean="0"/>
              <a:t>2023/4/27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54767B-66C2-4BD5-9A17-FA6C68861D81}" type="slidenum">
              <a:rPr lang="zh-CN" altLang="en-US" smtClean="0"/>
              <a:t>‹#›</a:t>
            </a:fld>
            <a:endParaRPr lang="zh-CN" altLang="en-US"/>
          </a:p>
        </p:txBody>
      </p:sp>
    </p:spTree>
    <p:extLst>
      <p:ext uri="{BB962C8B-B14F-4D97-AF65-F5344CB8AC3E}">
        <p14:creationId xmlns:p14="http://schemas.microsoft.com/office/powerpoint/2010/main" val="400810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8299AD-EF2A-432E-AFFB-FC13C483A911}" type="datetimeFigureOut">
              <a:rPr lang="en-US">
                <a:solidFill>
                  <a:prstClr val="black">
                    <a:tint val="75000"/>
                  </a:prstClr>
                </a:solidFill>
              </a:rPr>
              <a:pPr>
                <a:defRPr/>
              </a:pPr>
              <a:t>4/27/2023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B9D2D30-D12D-4D09-BD6F-297C209370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889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96F474C2-8936-483E-B408-2097FE3BF0BD}" type="datetimeFigureOut">
              <a:rPr lang="en-US">
                <a:solidFill>
                  <a:prstClr val="black">
                    <a:tint val="75000"/>
                  </a:prstClr>
                </a:solidFill>
              </a:rPr>
              <a:pPr>
                <a:defRPr/>
              </a:pPr>
              <a:t>4/27/2023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39F4334-1DAD-4F83-B3F0-B6115364CCA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80902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D9F6B1C1-B625-4B00-8255-7A128638B325}" type="datetimeFigureOut">
              <a:rPr lang="en-US">
                <a:solidFill>
                  <a:prstClr val="black">
                    <a:tint val="75000"/>
                  </a:prstClr>
                </a:solidFill>
              </a:rPr>
              <a:pPr>
                <a:defRPr/>
              </a:pPr>
              <a:t>4/27/2023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1C5560-C6CA-4DA1-B6FE-9C3995CBB3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7812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D8EB46-5025-4FCB-A3E6-B16E18C50EC5}" type="datetimeFigureOut">
              <a:rPr lang="en-US">
                <a:solidFill>
                  <a:prstClr val="black">
                    <a:tint val="75000"/>
                  </a:prstClr>
                </a:solidFill>
              </a:rPr>
              <a:pPr>
                <a:def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12DBC0B-973F-4685-A2C4-D33AFF5B55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88001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963B4E-7F64-4AE2-855F-035BD9AB378D}" type="datetimeFigureOut">
              <a:rPr lang="en-US">
                <a:solidFill>
                  <a:prstClr val="black">
                    <a:tint val="75000"/>
                  </a:prstClr>
                </a:solidFill>
              </a:rPr>
              <a:pPr>
                <a:def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B06362-FED3-4477-ACBA-DE5419F7ED5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05249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目录/过渡">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EED846A-C2B8-4BC2-9A06-03E8590D579F}" type="datetimeFigureOut">
              <a:rPr lang="zh-CN" altLang="en-US" smtClean="0">
                <a:solidFill>
                  <a:prstClr val="black">
                    <a:tint val="75000"/>
                  </a:prstClr>
                </a:solidFill>
                <a:latin typeface="微软雅黑 Light"/>
                <a:ea typeface="微软雅黑 Light"/>
              </a:rPr>
              <a:pPr/>
              <a:t>2023/4/27</a:t>
            </a:fld>
            <a:endParaRPr lang="zh-CN" altLang="en-US">
              <a:solidFill>
                <a:prstClr val="black">
                  <a:tint val="75000"/>
                </a:prstClr>
              </a:solidFill>
              <a:latin typeface="微软雅黑 Light"/>
              <a:ea typeface="微软雅黑 Light"/>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latin typeface="微软雅黑 Light"/>
              <a:ea typeface="微软雅黑 Light"/>
            </a:endParaRPr>
          </a:p>
        </p:txBody>
      </p:sp>
      <p:sp>
        <p:nvSpPr>
          <p:cNvPr id="5" name="灯片编号占位符 4"/>
          <p:cNvSpPr>
            <a:spLocks noGrp="1"/>
          </p:cNvSpPr>
          <p:nvPr>
            <p:ph type="sldNum" sz="quarter" idx="12"/>
          </p:nvPr>
        </p:nvSpPr>
        <p:spPr/>
        <p:txBody>
          <a:bodyPr/>
          <a:lstStyle/>
          <a:p>
            <a:fld id="{7554767B-66C2-4BD5-9A17-FA6C68861D81}" type="slidenum">
              <a:rPr lang="zh-CN" altLang="en-US" smtClean="0">
                <a:solidFill>
                  <a:prstClr val="black">
                    <a:tint val="75000"/>
                  </a:prstClr>
                </a:solidFill>
                <a:latin typeface="微软雅黑 Light"/>
                <a:ea typeface="微软雅黑 Light"/>
              </a:rPr>
              <a:pPr/>
              <a:t>‹#›</a:t>
            </a:fld>
            <a:endParaRPr lang="zh-CN" altLang="en-US">
              <a:solidFill>
                <a:prstClr val="black">
                  <a:tint val="75000"/>
                </a:prstClr>
              </a:solidFill>
              <a:latin typeface="微软雅黑 Light"/>
              <a:ea typeface="微软雅黑 Light"/>
            </a:endParaRPr>
          </a:p>
        </p:txBody>
      </p:sp>
    </p:spTree>
    <p:extLst>
      <p:ext uri="{BB962C8B-B14F-4D97-AF65-F5344CB8AC3E}">
        <p14:creationId xmlns:p14="http://schemas.microsoft.com/office/powerpoint/2010/main" val="155585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69902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5"/>
            <a:ext cx="10972800" cy="4525963"/>
          </a:xfrm>
          <a:prstGeom prst="rect">
            <a:avLst/>
          </a:prstGeom>
        </p:spPr>
        <p:txBody>
          <a:bodyPr lIns="34247" tIns="17120" rIns="34247" bIns="171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6"/>
            <a:ext cx="2844800" cy="365125"/>
          </a:xfrm>
          <a:prstGeom prst="rect">
            <a:avLst/>
          </a:prstGeom>
        </p:spPr>
        <p:txBody>
          <a:bodyPr lIns="34247" tIns="17120" rIns="34247" bIns="17120"/>
          <a:lstStyle/>
          <a:p>
            <a:pPr defTabSz="1086632"/>
            <a:fld id="{7FE5A9CD-1CA5-4BB6-ABF6-C3DB2F9C09D1}" type="datetimeFigureOut">
              <a:rPr lang="en-US" sz="2133" smtClean="0">
                <a:solidFill>
                  <a:prstClr val="black"/>
                </a:solidFill>
              </a:rPr>
              <a:pPr defTabSz="1086632"/>
              <a:t>4/27/2023</a:t>
            </a:fld>
            <a:endParaRPr lang="en-US" sz="2133">
              <a:solidFill>
                <a:prstClr val="black"/>
              </a:solidFill>
            </a:endParaRPr>
          </a:p>
        </p:txBody>
      </p:sp>
      <p:sp>
        <p:nvSpPr>
          <p:cNvPr id="5" name="Footer Placeholder 4"/>
          <p:cNvSpPr>
            <a:spLocks noGrp="1"/>
          </p:cNvSpPr>
          <p:nvPr>
            <p:ph type="ftr" sz="quarter" idx="11"/>
          </p:nvPr>
        </p:nvSpPr>
        <p:spPr>
          <a:xfrm>
            <a:off x="4165600" y="6356356"/>
            <a:ext cx="3860800" cy="365125"/>
          </a:xfrm>
          <a:prstGeom prst="rect">
            <a:avLst/>
          </a:prstGeom>
        </p:spPr>
        <p:txBody>
          <a:bodyPr lIns="34247" tIns="17120" rIns="34247" bIns="17120"/>
          <a:lstStyle/>
          <a:p>
            <a:pPr defTabSz="1086632"/>
            <a:endParaRPr lang="en-US" sz="2133">
              <a:solidFill>
                <a:prstClr val="black"/>
              </a:solidFill>
            </a:endParaRPr>
          </a:p>
        </p:txBody>
      </p:sp>
      <p:sp>
        <p:nvSpPr>
          <p:cNvPr id="6" name="Slide Number Placeholder 5"/>
          <p:cNvSpPr>
            <a:spLocks noGrp="1"/>
          </p:cNvSpPr>
          <p:nvPr>
            <p:ph type="sldNum" sz="quarter" idx="12"/>
          </p:nvPr>
        </p:nvSpPr>
        <p:spPr>
          <a:xfrm>
            <a:off x="8737600" y="6356356"/>
            <a:ext cx="2844800" cy="365125"/>
          </a:xfrm>
          <a:prstGeom prst="rect">
            <a:avLst/>
          </a:prstGeom>
        </p:spPr>
        <p:txBody>
          <a:bodyPr lIns="34247" tIns="17120" rIns="34247" bIns="17120"/>
          <a:lstStyle/>
          <a:p>
            <a:pPr defTabSz="1086632"/>
            <a:fld id="{E9E3A461-C528-4C33-83FA-271D1850C3B5}" type="slidenum">
              <a:rPr lang="en-US" sz="2133" smtClean="0">
                <a:solidFill>
                  <a:prstClr val="black"/>
                </a:solidFill>
              </a:rPr>
              <a:pPr defTabSz="1086632"/>
              <a:t>‹#›</a:t>
            </a:fld>
            <a:endParaRPr lang="en-US" sz="2133">
              <a:solidFill>
                <a:prstClr val="black"/>
              </a:solidFill>
            </a:endParaRPr>
          </a:p>
        </p:txBody>
      </p:sp>
    </p:spTree>
    <p:extLst>
      <p:ext uri="{BB962C8B-B14F-4D97-AF65-F5344CB8AC3E}">
        <p14:creationId xmlns:p14="http://schemas.microsoft.com/office/powerpoint/2010/main" val="69015485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609600" y="292103"/>
            <a:ext cx="10972800" cy="1384300"/>
          </a:xfrm>
          <a:prstGeom prst="rect">
            <a:avLst/>
          </a:prstGeom>
        </p:spPr>
        <p:txBody>
          <a:bodyPr lIns="81520" tIns="40760" rIns="81520" bIns="40760"/>
          <a:lstStyle/>
          <a:p>
            <a:r>
              <a:rPr lang="vi-VN" smtClean="0"/>
              <a:t>Bấm &amp; sửa kiểu tiêu đề</a:t>
            </a:r>
            <a:endParaRPr lang="vi-VN"/>
          </a:p>
        </p:txBody>
      </p:sp>
      <p:sp>
        <p:nvSpPr>
          <p:cNvPr id="3" name="Nơi giữ chỗ cho Nội dung 2"/>
          <p:cNvSpPr>
            <a:spLocks noGrp="1"/>
          </p:cNvSpPr>
          <p:nvPr>
            <p:ph idx="1" hasCustomPrompt="1"/>
          </p:nvPr>
        </p:nvSpPr>
        <p:spPr>
          <a:xfrm>
            <a:off x="609600" y="1905000"/>
            <a:ext cx="10972800" cy="4114800"/>
          </a:xfrm>
          <a:prstGeom prst="rect">
            <a:avLst/>
          </a:prstGeom>
        </p:spPr>
        <p:txBody>
          <a:bodyPr lIns="81520" tIns="40760" rIns="81520" bIns="40760"/>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Rectangle 4"/>
          <p:cNvSpPr>
            <a:spLocks noGrp="1" noChangeArrowheads="1"/>
          </p:cNvSpPr>
          <p:nvPr>
            <p:ph type="dt" sz="half" idx="10"/>
          </p:nvPr>
        </p:nvSpPr>
        <p:spPr>
          <a:xfrm>
            <a:off x="609600" y="6245225"/>
            <a:ext cx="2844800" cy="476251"/>
          </a:xfrm>
          <a:prstGeom prst="rect">
            <a:avLst/>
          </a:prstGeom>
        </p:spPr>
        <p:txBody>
          <a:bodyPr lIns="81520" tIns="40760" rIns="81520" bIns="40760"/>
          <a:lstStyle>
            <a:lvl1pPr>
              <a:defRPr/>
            </a:lvl1pPr>
          </a:lstStyle>
          <a:p>
            <a:pPr defTabSz="1086632">
              <a:defRPr/>
            </a:pPr>
            <a:endParaRPr lang="en-US" sz="2133">
              <a:solidFill>
                <a:prstClr val="black"/>
              </a:solidFill>
            </a:endParaRPr>
          </a:p>
        </p:txBody>
      </p:sp>
      <p:sp>
        <p:nvSpPr>
          <p:cNvPr id="5" name="Rectangle 5"/>
          <p:cNvSpPr>
            <a:spLocks noGrp="1" noChangeArrowheads="1"/>
          </p:cNvSpPr>
          <p:nvPr>
            <p:ph type="ftr" sz="quarter" idx="11"/>
          </p:nvPr>
        </p:nvSpPr>
        <p:spPr>
          <a:xfrm>
            <a:off x="4165600" y="6245225"/>
            <a:ext cx="3860800" cy="476251"/>
          </a:xfrm>
          <a:prstGeom prst="rect">
            <a:avLst/>
          </a:prstGeom>
        </p:spPr>
        <p:txBody>
          <a:bodyPr lIns="81520" tIns="40760" rIns="81520" bIns="40760"/>
          <a:lstStyle>
            <a:lvl1pPr>
              <a:defRPr/>
            </a:lvl1pPr>
          </a:lstStyle>
          <a:p>
            <a:pPr defTabSz="1086632">
              <a:defRPr/>
            </a:pPr>
            <a:endParaRPr lang="en-US" sz="2133">
              <a:solidFill>
                <a:prstClr val="black"/>
              </a:solidFill>
            </a:endParaRPr>
          </a:p>
        </p:txBody>
      </p:sp>
      <p:sp>
        <p:nvSpPr>
          <p:cNvPr id="6" name="Rectangle 6"/>
          <p:cNvSpPr>
            <a:spLocks noGrp="1" noChangeArrowheads="1"/>
          </p:cNvSpPr>
          <p:nvPr>
            <p:ph type="sldNum" sz="quarter" idx="12"/>
          </p:nvPr>
        </p:nvSpPr>
        <p:spPr>
          <a:xfrm>
            <a:off x="8737600" y="6245225"/>
            <a:ext cx="2844800" cy="476251"/>
          </a:xfrm>
          <a:prstGeom prst="rect">
            <a:avLst/>
          </a:prstGeom>
        </p:spPr>
        <p:txBody>
          <a:bodyPr lIns="81520" tIns="40760" rIns="81520" bIns="40760"/>
          <a:lstStyle>
            <a:lvl1pPr>
              <a:defRPr/>
            </a:lvl1pPr>
          </a:lstStyle>
          <a:p>
            <a:pPr defTabSz="1086632">
              <a:defRPr/>
            </a:pPr>
            <a:fld id="{E979D15E-7C97-46BA-A533-0FCFA23F6052}" type="slidenum">
              <a:rPr lang="en-US" sz="2133" smtClean="0">
                <a:solidFill>
                  <a:prstClr val="black"/>
                </a:solidFill>
              </a:rPr>
              <a:pPr defTabSz="1086632">
                <a:defRPr/>
              </a:pPr>
              <a:t>‹#›</a:t>
            </a:fld>
            <a:endParaRPr lang="en-US" sz="2133">
              <a:solidFill>
                <a:prstClr val="black"/>
              </a:solidFill>
            </a:endParaRPr>
          </a:p>
        </p:txBody>
      </p:sp>
    </p:spTree>
    <p:extLst>
      <p:ext uri="{BB962C8B-B14F-4D97-AF65-F5344CB8AC3E}">
        <p14:creationId xmlns:p14="http://schemas.microsoft.com/office/powerpoint/2010/main" val="513100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27326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目录/过渡">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EED846A-C2B8-4BC2-9A06-03E8590D579F}" type="datetimeFigureOut">
              <a:rPr lang="zh-CN" altLang="en-US" smtClean="0"/>
              <a:t>2023/4/27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554767B-66C2-4BD5-9A17-FA6C68861D81}" type="slidenum">
              <a:rPr lang="zh-CN" altLang="en-US" smtClean="0"/>
              <a:t>‹#›</a:t>
            </a:fld>
            <a:endParaRPr lang="zh-CN" altLang="en-US"/>
          </a:p>
        </p:txBody>
      </p:sp>
    </p:spTree>
    <p:extLst>
      <p:ext uri="{BB962C8B-B14F-4D97-AF65-F5344CB8AC3E}">
        <p14:creationId xmlns:p14="http://schemas.microsoft.com/office/powerpoint/2010/main" val="48946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1"/>
          </a:xfrm>
          <a:prstGeom prst="rect">
            <a:avLst/>
          </a:prstGeom>
        </p:spPr>
        <p:txBody>
          <a:bodyPr lIns="34247" tIns="17120" rIns="34247" bIns="17120"/>
          <a:lstStyle>
            <a:lvl1pPr>
              <a:defRPr/>
            </a:lvl1pPr>
          </a:lstStyle>
          <a:p>
            <a:pPr defTabSz="1086632">
              <a:defRPr/>
            </a:pPr>
            <a:endParaRPr lang="en-US" sz="2133">
              <a:solidFill>
                <a:prstClr val="black"/>
              </a:solidFill>
            </a:endParaRPr>
          </a:p>
        </p:txBody>
      </p:sp>
      <p:sp>
        <p:nvSpPr>
          <p:cNvPr id="3" name="Rectangle 5"/>
          <p:cNvSpPr>
            <a:spLocks noGrp="1" noChangeArrowheads="1"/>
          </p:cNvSpPr>
          <p:nvPr>
            <p:ph type="ftr" sz="quarter" idx="11"/>
          </p:nvPr>
        </p:nvSpPr>
        <p:spPr>
          <a:xfrm>
            <a:off x="4165600" y="6245225"/>
            <a:ext cx="3860800" cy="476251"/>
          </a:xfrm>
          <a:prstGeom prst="rect">
            <a:avLst/>
          </a:prstGeom>
        </p:spPr>
        <p:txBody>
          <a:bodyPr lIns="34247" tIns="17120" rIns="34247" bIns="17120"/>
          <a:lstStyle>
            <a:lvl1pPr>
              <a:defRPr/>
            </a:lvl1pPr>
          </a:lstStyle>
          <a:p>
            <a:pPr defTabSz="1086632">
              <a:defRPr/>
            </a:pPr>
            <a:endParaRPr lang="en-US" sz="2133">
              <a:solidFill>
                <a:prstClr val="black"/>
              </a:solidFill>
            </a:endParaRPr>
          </a:p>
        </p:txBody>
      </p:sp>
      <p:sp>
        <p:nvSpPr>
          <p:cNvPr id="4" name="Rectangle 6"/>
          <p:cNvSpPr>
            <a:spLocks noGrp="1" noChangeArrowheads="1"/>
          </p:cNvSpPr>
          <p:nvPr>
            <p:ph type="sldNum" sz="quarter" idx="12"/>
          </p:nvPr>
        </p:nvSpPr>
        <p:spPr>
          <a:xfrm>
            <a:off x="8737600" y="6245225"/>
            <a:ext cx="2844800" cy="476251"/>
          </a:xfrm>
          <a:prstGeom prst="rect">
            <a:avLst/>
          </a:prstGeom>
        </p:spPr>
        <p:txBody>
          <a:bodyPr lIns="34247" tIns="17120" rIns="34247" bIns="17120"/>
          <a:lstStyle>
            <a:lvl1pPr>
              <a:defRPr/>
            </a:lvl1pPr>
          </a:lstStyle>
          <a:p>
            <a:pPr defTabSz="1086632"/>
            <a:fld id="{475E0F57-EEA1-4A8B-9311-4AD2064A14C0}" type="slidenum">
              <a:rPr lang="en-US" sz="2133" smtClean="0">
                <a:solidFill>
                  <a:prstClr val="black"/>
                </a:solidFill>
              </a:rPr>
              <a:pPr defTabSz="1086632"/>
              <a:t>‹#›</a:t>
            </a:fld>
            <a:endParaRPr lang="en-US" sz="2133">
              <a:solidFill>
                <a:prstClr val="black"/>
              </a:solidFill>
            </a:endParaRPr>
          </a:p>
        </p:txBody>
      </p:sp>
    </p:spTree>
    <p:extLst>
      <p:ext uri="{BB962C8B-B14F-4D97-AF65-F5344CB8AC3E}">
        <p14:creationId xmlns:p14="http://schemas.microsoft.com/office/powerpoint/2010/main" val="2926663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932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22412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8345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09520" y="6245225"/>
            <a:ext cx="2845224" cy="476251"/>
          </a:xfrm>
          <a:prstGeom prst="rect">
            <a:avLst/>
          </a:prstGeom>
        </p:spPr>
        <p:txBody>
          <a:bodyPr lIns="34247" tIns="17120" rIns="34247" bIns="17120"/>
          <a:lstStyle>
            <a:lvl1pPr>
              <a:defRPr/>
            </a:lvl1pPr>
          </a:lstStyle>
          <a:p>
            <a:pPr defTabSz="1086632">
              <a:defRPr/>
            </a:pPr>
            <a:endParaRPr lang="en-US" sz="2133">
              <a:solidFill>
                <a:srgbClr val="000000"/>
              </a:solidFill>
            </a:endParaRPr>
          </a:p>
        </p:txBody>
      </p:sp>
      <p:sp>
        <p:nvSpPr>
          <p:cNvPr id="5" name="Rectangle 5"/>
          <p:cNvSpPr>
            <a:spLocks noGrp="1" noChangeArrowheads="1"/>
          </p:cNvSpPr>
          <p:nvPr>
            <p:ph type="ftr" sz="quarter" idx="11"/>
          </p:nvPr>
        </p:nvSpPr>
        <p:spPr>
          <a:xfrm>
            <a:off x="4165875" y="6245225"/>
            <a:ext cx="3860297" cy="476251"/>
          </a:xfrm>
          <a:prstGeom prst="rect">
            <a:avLst/>
          </a:prstGeom>
        </p:spPr>
        <p:txBody>
          <a:bodyPr lIns="34247" tIns="17120" rIns="34247" bIns="17120"/>
          <a:lstStyle>
            <a:lvl1pPr>
              <a:defRPr/>
            </a:lvl1pPr>
          </a:lstStyle>
          <a:p>
            <a:pPr defTabSz="1086632">
              <a:defRPr/>
            </a:pPr>
            <a:endParaRPr lang="en-US" sz="2133">
              <a:solidFill>
                <a:srgbClr val="000000"/>
              </a:solidFill>
            </a:endParaRPr>
          </a:p>
        </p:txBody>
      </p:sp>
      <p:sp>
        <p:nvSpPr>
          <p:cNvPr id="6" name="Rectangle 6"/>
          <p:cNvSpPr>
            <a:spLocks noGrp="1" noChangeArrowheads="1"/>
          </p:cNvSpPr>
          <p:nvPr>
            <p:ph type="sldNum" sz="quarter" idx="12"/>
          </p:nvPr>
        </p:nvSpPr>
        <p:spPr>
          <a:xfrm>
            <a:off x="8737281" y="6245225"/>
            <a:ext cx="2845223" cy="476251"/>
          </a:xfrm>
          <a:prstGeom prst="rect">
            <a:avLst/>
          </a:prstGeom>
        </p:spPr>
        <p:txBody>
          <a:bodyPr lIns="34247" tIns="17120" rIns="34247" bIns="17120"/>
          <a:lstStyle>
            <a:lvl1pPr>
              <a:defRPr/>
            </a:lvl1pPr>
          </a:lstStyle>
          <a:p>
            <a:pPr defTabSz="1086632">
              <a:defRPr/>
            </a:pPr>
            <a:fld id="{BEF8FD80-C95D-4220-BF8B-01906B7B67AD}" type="slidenum">
              <a:rPr lang="en-US" sz="2133" smtClean="0">
                <a:solidFill>
                  <a:srgbClr val="000000"/>
                </a:solidFill>
              </a:rPr>
              <a:pPr defTabSz="1086632">
                <a:defRPr/>
              </a:pPr>
              <a:t>‹#›</a:t>
            </a:fld>
            <a:endParaRPr lang="en-US" sz="2133">
              <a:solidFill>
                <a:srgbClr val="000000"/>
              </a:solidFill>
            </a:endParaRPr>
          </a:p>
        </p:txBody>
      </p:sp>
    </p:spTree>
    <p:extLst>
      <p:ext uri="{BB962C8B-B14F-4D97-AF65-F5344CB8AC3E}">
        <p14:creationId xmlns:p14="http://schemas.microsoft.com/office/powerpoint/2010/main" val="2246286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内页">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EED846A-C2B8-4BC2-9A06-03E8590D579F}" type="datetimeFigureOut">
              <a:rPr lang="zh-CN" altLang="en-US" smtClean="0"/>
              <a:t>2023/4/27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554767B-66C2-4BD5-9A17-FA6C68861D81}" type="slidenum">
              <a:rPr lang="zh-CN" altLang="en-US" smtClean="0"/>
              <a:t>‹#›</a:t>
            </a:fld>
            <a:endParaRPr lang="zh-CN" altLang="en-US"/>
          </a:p>
        </p:txBody>
      </p:sp>
    </p:spTree>
    <p:extLst>
      <p:ext uri="{BB962C8B-B14F-4D97-AF65-F5344CB8AC3E}">
        <p14:creationId xmlns:p14="http://schemas.microsoft.com/office/powerpoint/2010/main" val="30436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AD2CD6C-9A5A-4D7D-8BE5-5978951DF0C8}" type="datetimeFigureOut">
              <a:rPr lang="en-US">
                <a:solidFill>
                  <a:prstClr val="black">
                    <a:tint val="75000"/>
                  </a:prstClr>
                </a:solidFill>
              </a:rPr>
              <a:pPr>
                <a:def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B43079-A5B1-435C-9482-8716BAC63B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87979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36EC12-10E3-4350-96AD-1B330EF2DAE6}" type="datetimeFigureOut">
              <a:rPr lang="en-US">
                <a:solidFill>
                  <a:prstClr val="black">
                    <a:tint val="75000"/>
                  </a:prstClr>
                </a:solidFill>
              </a:rPr>
              <a:pPr>
                <a:def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CA192C-BBE8-469D-9AAE-76343E34D8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7408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C2A369E5-9129-4387-84DC-EC7C1155A682}" type="datetimeFigureOut">
              <a:rPr lang="en-US">
                <a:solidFill>
                  <a:prstClr val="black">
                    <a:tint val="75000"/>
                  </a:prstClr>
                </a:solidFill>
              </a:rPr>
              <a:pPr>
                <a:def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6874A1-FEBC-4565-B841-ACA9889936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89926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12C9EFA-2B38-484C-BAA6-65AD074001E9}" type="datetimeFigureOut">
              <a:rPr lang="en-US">
                <a:solidFill>
                  <a:prstClr val="black">
                    <a:tint val="75000"/>
                  </a:prstClr>
                </a:solidFill>
              </a:rPr>
              <a:pPr>
                <a:defRPr/>
              </a:pPr>
              <a:t>4/27/2023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4CC2BD3-DF5A-4F8E-8CD6-EB7CB352E5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2742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ECC3B72-AA91-4BA9-9D80-5E9E653A0D80}" type="datetimeFigureOut">
              <a:rPr lang="en-US">
                <a:solidFill>
                  <a:prstClr val="black">
                    <a:tint val="75000"/>
                  </a:prstClr>
                </a:solidFill>
              </a:rPr>
              <a:pPr>
                <a:defRPr/>
              </a:pPr>
              <a:t>4/27/2023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BCE61DC-7AAA-4B24-BEE9-5360F03547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5947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72B7B6D-25AB-4E02-BC9B-E1754F95A9AF}" type="datetimeFigureOut">
              <a:rPr lang="en-US">
                <a:solidFill>
                  <a:prstClr val="black">
                    <a:tint val="75000"/>
                  </a:prstClr>
                </a:solidFill>
              </a:rPr>
              <a:pPr>
                <a:defRPr/>
              </a:pPr>
              <a:t>4/27/2023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18109A7-8F95-40E6-B4F1-C469FF4928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87504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1.emf"/><Relationship Id="rId5" Type="http://schemas.openxmlformats.org/officeDocument/2006/relationships/slideLayout" Target="../slideLayouts/slideLayout20.xml"/><Relationship Id="rId10" Type="http://schemas.openxmlformats.org/officeDocument/2006/relationships/theme" Target="../theme/theme3.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D846A-C2B8-4BC2-9A06-03E8590D579F}" type="datetimeFigureOut">
              <a:rPr lang="zh-CN" altLang="en-US" smtClean="0"/>
              <a:t>2023/4/27</a:t>
            </a:fld>
            <a:endParaRPr lang="zh-CN" altLang="en-US"/>
          </a:p>
        </p:txBody>
      </p:sp>
      <p:sp>
        <p:nvSpPr>
          <p:cNvPr id="5" name="页脚占位符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4767B-66C2-4BD5-9A17-FA6C68861D81}" type="slidenum">
              <a:rPr lang="zh-CN" altLang="en-US" smtClean="0"/>
              <a:t>‹#›</a:t>
            </a:fld>
            <a:endParaRPr lang="zh-CN" altLang="en-US"/>
          </a:p>
        </p:txBody>
      </p:sp>
    </p:spTree>
    <p:extLst>
      <p:ext uri="{BB962C8B-B14F-4D97-AF65-F5344CB8AC3E}">
        <p14:creationId xmlns:p14="http://schemas.microsoft.com/office/powerpoint/2010/main" val="75598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CC96987-0E14-4D7A-9388-AB59D89E1E01}" type="datetimeFigureOut">
              <a:rPr lang="en-US">
                <a:solidFill>
                  <a:prstClr val="black">
                    <a:tint val="75000"/>
                  </a:prstClr>
                </a:solidFill>
              </a:rPr>
              <a:pPr>
                <a:def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9DB5E84-A871-426A-AE07-338E125B92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5885510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2457897" y="-3261555"/>
            <a:ext cx="121902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11040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p:timing>
    <p:tnLst>
      <p:par>
        <p:cTn id="1" dur="indefinite" restart="never" nodeType="tmRoot"/>
      </p:par>
    </p:tnLst>
  </p:timing>
  <p:txStyles>
    <p:titleStyle>
      <a:lvl1pPr algn="ctr" defTabSz="1086632" rtl="0" eaLnBrk="1" latinLnBrk="0" hangingPunct="1">
        <a:spcBef>
          <a:spcPct val="0"/>
        </a:spcBef>
        <a:buNone/>
        <a:defRPr sz="5200" kern="1200">
          <a:solidFill>
            <a:schemeClr val="tx1"/>
          </a:solidFill>
          <a:latin typeface="+mj-lt"/>
          <a:ea typeface="+mj-ea"/>
          <a:cs typeface="+mj-cs"/>
        </a:defRPr>
      </a:lvl1pPr>
    </p:titleStyle>
    <p:bodyStyle>
      <a:lvl1pPr marL="407652" indent="-407652" algn="l" defTabSz="1086632"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1pPr>
      <a:lvl2pPr marL="883135" indent="-339502" algn="l" defTabSz="1086632" rtl="0" eaLnBrk="1" latinLnBrk="0" hangingPunct="1">
        <a:spcBef>
          <a:spcPct val="20000"/>
        </a:spcBef>
        <a:buFont typeface="Arial" panose="020B0604020202020204" pitchFamily="34" charset="0"/>
        <a:buChar char="–"/>
        <a:defRPr sz="3333" kern="1200">
          <a:solidFill>
            <a:schemeClr val="tx1"/>
          </a:solidFill>
          <a:latin typeface="+mn-lt"/>
          <a:ea typeface="+mn-ea"/>
          <a:cs typeface="+mn-cs"/>
        </a:defRPr>
      </a:lvl2pPr>
      <a:lvl3pPr marL="1358619" indent="-271661" algn="l" defTabSz="108663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901931"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5594"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88897"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2540"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75853"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19167"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6632" rtl="0" eaLnBrk="1" latinLnBrk="0" hangingPunct="1">
        <a:defRPr sz="2133" kern="1200">
          <a:solidFill>
            <a:schemeClr val="tx1"/>
          </a:solidFill>
          <a:latin typeface="+mn-lt"/>
          <a:ea typeface="+mn-ea"/>
          <a:cs typeface="+mn-cs"/>
        </a:defRPr>
      </a:lvl1pPr>
      <a:lvl2pPr marL="543322" algn="l" defTabSz="1086632" rtl="0" eaLnBrk="1" latinLnBrk="0" hangingPunct="1">
        <a:defRPr sz="2133" kern="1200">
          <a:solidFill>
            <a:schemeClr val="tx1"/>
          </a:solidFill>
          <a:latin typeface="+mn-lt"/>
          <a:ea typeface="+mn-ea"/>
          <a:cs typeface="+mn-cs"/>
        </a:defRPr>
      </a:lvl2pPr>
      <a:lvl3pPr marL="1086947" algn="l" defTabSz="1086632" rtl="0" eaLnBrk="1" latinLnBrk="0" hangingPunct="1">
        <a:defRPr sz="2133" kern="1200">
          <a:solidFill>
            <a:schemeClr val="tx1"/>
          </a:solidFill>
          <a:latin typeface="+mn-lt"/>
          <a:ea typeface="+mn-ea"/>
          <a:cs typeface="+mn-cs"/>
        </a:defRPr>
      </a:lvl3pPr>
      <a:lvl4pPr marL="1630289" algn="l" defTabSz="1086632" rtl="0" eaLnBrk="1" latinLnBrk="0" hangingPunct="1">
        <a:defRPr sz="2133" kern="1200">
          <a:solidFill>
            <a:schemeClr val="tx1"/>
          </a:solidFill>
          <a:latin typeface="+mn-lt"/>
          <a:ea typeface="+mn-ea"/>
          <a:cs typeface="+mn-cs"/>
        </a:defRPr>
      </a:lvl4pPr>
      <a:lvl5pPr marL="2173922" algn="l" defTabSz="1086632" rtl="0" eaLnBrk="1" latinLnBrk="0" hangingPunct="1">
        <a:defRPr sz="2133" kern="1200">
          <a:solidFill>
            <a:schemeClr val="tx1"/>
          </a:solidFill>
          <a:latin typeface="+mn-lt"/>
          <a:ea typeface="+mn-ea"/>
          <a:cs typeface="+mn-cs"/>
        </a:defRPr>
      </a:lvl5pPr>
      <a:lvl6pPr marL="2717236" algn="l" defTabSz="1086632" rtl="0" eaLnBrk="1" latinLnBrk="0" hangingPunct="1">
        <a:defRPr sz="2133" kern="1200">
          <a:solidFill>
            <a:schemeClr val="tx1"/>
          </a:solidFill>
          <a:latin typeface="+mn-lt"/>
          <a:ea typeface="+mn-ea"/>
          <a:cs typeface="+mn-cs"/>
        </a:defRPr>
      </a:lvl6pPr>
      <a:lvl7pPr marL="3260558" algn="l" defTabSz="1086632" rtl="0" eaLnBrk="1" latinLnBrk="0" hangingPunct="1">
        <a:defRPr sz="2133" kern="1200">
          <a:solidFill>
            <a:schemeClr val="tx1"/>
          </a:solidFill>
          <a:latin typeface="+mn-lt"/>
          <a:ea typeface="+mn-ea"/>
          <a:cs typeface="+mn-cs"/>
        </a:defRPr>
      </a:lvl7pPr>
      <a:lvl8pPr marL="3804201" algn="l" defTabSz="1086632" rtl="0" eaLnBrk="1" latinLnBrk="0" hangingPunct="1">
        <a:defRPr sz="2133" kern="1200">
          <a:solidFill>
            <a:schemeClr val="tx1"/>
          </a:solidFill>
          <a:latin typeface="+mn-lt"/>
          <a:ea typeface="+mn-ea"/>
          <a:cs typeface="+mn-cs"/>
        </a:defRPr>
      </a:lvl8pPr>
      <a:lvl9pPr marL="4347522" algn="l" defTabSz="1086632" rtl="0" eaLnBrk="1" latinLnBrk="0" hangingPunct="1">
        <a:defRPr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0.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212090" y="3301164"/>
            <a:ext cx="4109060" cy="963251"/>
          </a:xfrm>
          <a:prstGeom prst="rect">
            <a:avLst/>
          </a:prstGeom>
        </p:spPr>
      </p:pic>
      <p:pic>
        <p:nvPicPr>
          <p:cNvPr id="2" name="图片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0704" y="2163971"/>
            <a:ext cx="2209942" cy="4395980"/>
          </a:xfrm>
          <a:prstGeom prst="rect">
            <a:avLst/>
          </a:prstGeom>
        </p:spPr>
      </p:pic>
      <p:sp>
        <p:nvSpPr>
          <p:cNvPr id="3" name="直角三角形 2"/>
          <p:cNvSpPr/>
          <p:nvPr/>
        </p:nvSpPr>
        <p:spPr>
          <a:xfrm>
            <a:off x="0" y="4826644"/>
            <a:ext cx="6470248" cy="2032982"/>
          </a:xfrm>
          <a:custGeom>
            <a:avLst/>
            <a:gdLst>
              <a:gd name="connsiteX0" fmla="*/ 0 w 6470248"/>
              <a:gd name="connsiteY0" fmla="*/ 2031357 h 2031357"/>
              <a:gd name="connsiteX1" fmla="*/ 0 w 6470248"/>
              <a:gd name="connsiteY1" fmla="*/ 0 h 2031357"/>
              <a:gd name="connsiteX2" fmla="*/ 6470248 w 6470248"/>
              <a:gd name="connsiteY2" fmla="*/ 2031357 h 2031357"/>
              <a:gd name="connsiteX3" fmla="*/ 0 w 6470248"/>
              <a:gd name="connsiteY3" fmla="*/ 2031357 h 2031357"/>
              <a:gd name="connsiteX0" fmla="*/ 0 w 6470248"/>
              <a:gd name="connsiteY0" fmla="*/ 2031357 h 2031357"/>
              <a:gd name="connsiteX1" fmla="*/ 0 w 6470248"/>
              <a:gd name="connsiteY1" fmla="*/ 0 h 2031357"/>
              <a:gd name="connsiteX2" fmla="*/ 6470248 w 6470248"/>
              <a:gd name="connsiteY2" fmla="*/ 2031357 h 2031357"/>
              <a:gd name="connsiteX3" fmla="*/ 0 w 6470248"/>
              <a:gd name="connsiteY3" fmla="*/ 2031357 h 2031357"/>
              <a:gd name="connsiteX0" fmla="*/ 0 w 6470248"/>
              <a:gd name="connsiteY0" fmla="*/ 2031357 h 2032982"/>
              <a:gd name="connsiteX1" fmla="*/ 0 w 6470248"/>
              <a:gd name="connsiteY1" fmla="*/ 0 h 2032982"/>
              <a:gd name="connsiteX2" fmla="*/ 6470248 w 6470248"/>
              <a:gd name="connsiteY2" fmla="*/ 2031357 h 2032982"/>
              <a:gd name="connsiteX3" fmla="*/ 0 w 6470248"/>
              <a:gd name="connsiteY3" fmla="*/ 2031357 h 2032982"/>
            </a:gdLst>
            <a:ahLst/>
            <a:cxnLst>
              <a:cxn ang="0">
                <a:pos x="connsiteX0" y="connsiteY0"/>
              </a:cxn>
              <a:cxn ang="0">
                <a:pos x="connsiteX1" y="connsiteY1"/>
              </a:cxn>
              <a:cxn ang="0">
                <a:pos x="connsiteX2" y="connsiteY2"/>
              </a:cxn>
              <a:cxn ang="0">
                <a:pos x="connsiteX3" y="connsiteY3"/>
              </a:cxn>
            </a:cxnLst>
            <a:rect l="l" t="t" r="r" b="b"/>
            <a:pathLst>
              <a:path w="6470248" h="2032982">
                <a:moveTo>
                  <a:pt x="0" y="2031357"/>
                </a:moveTo>
                <a:lnTo>
                  <a:pt x="0" y="0"/>
                </a:lnTo>
                <a:cubicBezTo>
                  <a:pt x="1821083" y="1961909"/>
                  <a:pt x="4151453" y="2048719"/>
                  <a:pt x="6470248" y="2031357"/>
                </a:cubicBezTo>
                <a:lnTo>
                  <a:pt x="0" y="2031357"/>
                </a:lnTo>
                <a:close/>
              </a:path>
            </a:pathLst>
          </a:cu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Light"/>
              <a:ea typeface="微软雅黑 Light"/>
            </a:endParaRPr>
          </a:p>
        </p:txBody>
      </p:sp>
      <p:pic>
        <p:nvPicPr>
          <p:cNvPr id="11" name="Picture 10"/>
          <p:cNvPicPr>
            <a:picLocks noChangeAspect="1"/>
          </p:cNvPicPr>
          <p:nvPr/>
        </p:nvPicPr>
        <p:blipFill>
          <a:blip r:embed="rId5"/>
          <a:stretch>
            <a:fillRect/>
          </a:stretch>
        </p:blipFill>
        <p:spPr>
          <a:xfrm>
            <a:off x="3503555" y="1719618"/>
            <a:ext cx="7680360" cy="4840333"/>
          </a:xfrm>
          <a:prstGeom prst="rect">
            <a:avLst/>
          </a:prstGeom>
        </p:spPr>
      </p:pic>
      <p:pic>
        <p:nvPicPr>
          <p:cNvPr id="12" name="Picture 11"/>
          <p:cNvPicPr>
            <a:picLocks noChangeAspect="1"/>
          </p:cNvPicPr>
          <p:nvPr/>
        </p:nvPicPr>
        <p:blipFill>
          <a:blip r:embed="rId6"/>
          <a:stretch>
            <a:fillRect/>
          </a:stretch>
        </p:blipFill>
        <p:spPr>
          <a:xfrm>
            <a:off x="4115697" y="189714"/>
            <a:ext cx="6760847" cy="1974257"/>
          </a:xfrm>
          <a:prstGeom prst="rect">
            <a:avLst/>
          </a:prstGeom>
        </p:spPr>
      </p:pic>
      <p:sp>
        <p:nvSpPr>
          <p:cNvPr id="13" name="Rounded Rectangle 12"/>
          <p:cNvSpPr/>
          <p:nvPr/>
        </p:nvSpPr>
        <p:spPr>
          <a:xfrm>
            <a:off x="8311486" y="2279175"/>
            <a:ext cx="2702257" cy="32754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9860083" y="3232924"/>
            <a:ext cx="443978" cy="3058693"/>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369898" y="2333764"/>
            <a:ext cx="443978" cy="3058693"/>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670900" y="5534954"/>
            <a:ext cx="4104610" cy="32754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4708823" y="4598496"/>
            <a:ext cx="4104610" cy="32754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6857899" y="2748716"/>
            <a:ext cx="443978" cy="2643741"/>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408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7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par>
                                <p:cTn id="25" presetID="16" presetClass="entr" presetSubtype="21"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anim calcmode="lin" valueType="num">
                                      <p:cBhvr>
                                        <p:cTn id="33" dur="2000" fill="hold"/>
                                        <p:tgtEl>
                                          <p:spTgt spid="13"/>
                                        </p:tgtEl>
                                        <p:attrNameLst>
                                          <p:attrName>ppt_w</p:attrName>
                                        </p:attrNameLst>
                                      </p:cBhvr>
                                      <p:tavLst>
                                        <p:tav tm="0" fmla="#ppt_w*sin(2.5*pi*$)">
                                          <p:val>
                                            <p:fltVal val="0"/>
                                          </p:val>
                                        </p:tav>
                                        <p:tav tm="100000">
                                          <p:val>
                                            <p:fltVal val="1"/>
                                          </p:val>
                                        </p:tav>
                                      </p:tavLst>
                                    </p:anim>
                                    <p:anim calcmode="lin" valueType="num">
                                      <p:cBhvr>
                                        <p:cTn id="34" dur="2000" fill="hold"/>
                                        <p:tgtEl>
                                          <p:spTgt spid="13"/>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000"/>
                                        <p:tgtEl>
                                          <p:spTgt spid="17"/>
                                        </p:tgtEl>
                                      </p:cBhvr>
                                    </p:animEffect>
                                    <p:anim calcmode="lin" valueType="num">
                                      <p:cBhvr>
                                        <p:cTn id="38" dur="2000" fill="hold"/>
                                        <p:tgtEl>
                                          <p:spTgt spid="17"/>
                                        </p:tgtEl>
                                        <p:attrNameLst>
                                          <p:attrName>ppt_w</p:attrName>
                                        </p:attrNameLst>
                                      </p:cBhvr>
                                      <p:tavLst>
                                        <p:tav tm="0" fmla="#ppt_w*sin(2.5*pi*$)">
                                          <p:val>
                                            <p:fltVal val="0"/>
                                          </p:val>
                                        </p:tav>
                                        <p:tav tm="100000">
                                          <p:val>
                                            <p:fltVal val="1"/>
                                          </p:val>
                                        </p:tav>
                                      </p:tavLst>
                                    </p:anim>
                                    <p:anim calcmode="lin" valueType="num">
                                      <p:cBhvr>
                                        <p:cTn id="39" dur="2000" fill="hold"/>
                                        <p:tgtEl>
                                          <p:spTgt spid="17"/>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2000"/>
                                        <p:tgtEl>
                                          <p:spTgt spid="18"/>
                                        </p:tgtEl>
                                      </p:cBhvr>
                                    </p:animEffect>
                                    <p:anim calcmode="lin" valueType="num">
                                      <p:cBhvr>
                                        <p:cTn id="43" dur="2000" fill="hold"/>
                                        <p:tgtEl>
                                          <p:spTgt spid="18"/>
                                        </p:tgtEl>
                                        <p:attrNameLst>
                                          <p:attrName>ppt_w</p:attrName>
                                        </p:attrNameLst>
                                      </p:cBhvr>
                                      <p:tavLst>
                                        <p:tav tm="0" fmla="#ppt_w*sin(2.5*pi*$)">
                                          <p:val>
                                            <p:fltVal val="0"/>
                                          </p:val>
                                        </p:tav>
                                        <p:tav tm="100000">
                                          <p:val>
                                            <p:fltVal val="1"/>
                                          </p:val>
                                        </p:tav>
                                      </p:tavLst>
                                    </p:anim>
                                    <p:anim calcmode="lin" valueType="num">
                                      <p:cBhvr>
                                        <p:cTn id="44" dur="2000" fill="hold"/>
                                        <p:tgtEl>
                                          <p:spTgt spid="18"/>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2000"/>
                                        <p:tgtEl>
                                          <p:spTgt spid="19"/>
                                        </p:tgtEl>
                                      </p:cBhvr>
                                    </p:animEffect>
                                    <p:anim calcmode="lin" valueType="num">
                                      <p:cBhvr>
                                        <p:cTn id="48" dur="2000" fill="hold"/>
                                        <p:tgtEl>
                                          <p:spTgt spid="19"/>
                                        </p:tgtEl>
                                        <p:attrNameLst>
                                          <p:attrName>ppt_w</p:attrName>
                                        </p:attrNameLst>
                                      </p:cBhvr>
                                      <p:tavLst>
                                        <p:tav tm="0" fmla="#ppt_w*sin(2.5*pi*$)">
                                          <p:val>
                                            <p:fltVal val="0"/>
                                          </p:val>
                                        </p:tav>
                                        <p:tav tm="100000">
                                          <p:val>
                                            <p:fltVal val="1"/>
                                          </p:val>
                                        </p:tav>
                                      </p:tavLst>
                                    </p:anim>
                                    <p:anim calcmode="lin" valueType="num">
                                      <p:cBhvr>
                                        <p:cTn id="49" dur="2000" fill="hold"/>
                                        <p:tgtEl>
                                          <p:spTgt spid="19"/>
                                        </p:tgtEl>
                                        <p:attrNameLst>
                                          <p:attrName>ppt_h</p:attrName>
                                        </p:attrNameLst>
                                      </p:cBhvr>
                                      <p:tavLst>
                                        <p:tav tm="0">
                                          <p:val>
                                            <p:strVal val="#ppt_h"/>
                                          </p:val>
                                        </p:tav>
                                        <p:tav tm="100000">
                                          <p:val>
                                            <p:strVal val="#ppt_h"/>
                                          </p:val>
                                        </p:tav>
                                      </p:tavLst>
                                    </p:anim>
                                  </p:childTnLst>
                                </p:cTn>
                              </p:par>
                              <p:par>
                                <p:cTn id="50" presetID="45"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2000"/>
                                        <p:tgtEl>
                                          <p:spTgt spid="20"/>
                                        </p:tgtEl>
                                      </p:cBhvr>
                                    </p:animEffect>
                                    <p:anim calcmode="lin" valueType="num">
                                      <p:cBhvr>
                                        <p:cTn id="53" dur="2000" fill="hold"/>
                                        <p:tgtEl>
                                          <p:spTgt spid="20"/>
                                        </p:tgtEl>
                                        <p:attrNameLst>
                                          <p:attrName>ppt_w</p:attrName>
                                        </p:attrNameLst>
                                      </p:cBhvr>
                                      <p:tavLst>
                                        <p:tav tm="0" fmla="#ppt_w*sin(2.5*pi*$)">
                                          <p:val>
                                            <p:fltVal val="0"/>
                                          </p:val>
                                        </p:tav>
                                        <p:tav tm="100000">
                                          <p:val>
                                            <p:fltVal val="1"/>
                                          </p:val>
                                        </p:tav>
                                      </p:tavLst>
                                    </p:anim>
                                    <p:anim calcmode="lin" valueType="num">
                                      <p:cBhvr>
                                        <p:cTn id="54" dur="2000" fill="hold"/>
                                        <p:tgtEl>
                                          <p:spTgt spid="20"/>
                                        </p:tgtEl>
                                        <p:attrNameLst>
                                          <p:attrName>ppt_h</p:attrName>
                                        </p:attrNameLst>
                                      </p:cBhvr>
                                      <p:tavLst>
                                        <p:tav tm="0">
                                          <p:val>
                                            <p:strVal val="#ppt_h"/>
                                          </p:val>
                                        </p:tav>
                                        <p:tav tm="100000">
                                          <p:val>
                                            <p:strVal val="#ppt_h"/>
                                          </p:val>
                                        </p:tav>
                                      </p:tavLst>
                                    </p:anim>
                                  </p:childTnLst>
                                </p:cTn>
                              </p:par>
                              <p:par>
                                <p:cTn id="55" presetID="45"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2000"/>
                                        <p:tgtEl>
                                          <p:spTgt spid="21"/>
                                        </p:tgtEl>
                                      </p:cBhvr>
                                    </p:animEffect>
                                    <p:anim calcmode="lin" valueType="num">
                                      <p:cBhvr>
                                        <p:cTn id="58" dur="2000" fill="hold"/>
                                        <p:tgtEl>
                                          <p:spTgt spid="21"/>
                                        </p:tgtEl>
                                        <p:attrNameLst>
                                          <p:attrName>ppt_w</p:attrName>
                                        </p:attrNameLst>
                                      </p:cBhvr>
                                      <p:tavLst>
                                        <p:tav tm="0" fmla="#ppt_w*sin(2.5*pi*$)">
                                          <p:val>
                                            <p:fltVal val="0"/>
                                          </p:val>
                                        </p:tav>
                                        <p:tav tm="100000">
                                          <p:val>
                                            <p:fltVal val="1"/>
                                          </p:val>
                                        </p:tav>
                                      </p:tavLst>
                                    </p:anim>
                                    <p:anim calcmode="lin" valueType="num">
                                      <p:cBhvr>
                                        <p:cTn id="59" dur="2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7" grpId="0" animBg="1"/>
      <p:bldP spid="18" grpId="0" animBg="1"/>
      <p:bldP spid="19" grpId="0" animBg="1"/>
      <p:bldP spid="20" grpId="0" animBg="1"/>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淘宝网chenying0907出品 4"/>
          <p:cNvGrpSpPr/>
          <p:nvPr/>
        </p:nvGrpSpPr>
        <p:grpSpPr>
          <a:xfrm>
            <a:off x="914400" y="211914"/>
            <a:ext cx="2306472" cy="4711700"/>
            <a:chOff x="5439190" y="635000"/>
            <a:chExt cx="1447800" cy="4711700"/>
          </a:xfrm>
        </p:grpSpPr>
        <p:sp>
          <p:nvSpPr>
            <p:cNvPr id="3" name="淘宝网chenying0907出品 2"/>
            <p:cNvSpPr/>
            <p:nvPr/>
          </p:nvSpPr>
          <p:spPr>
            <a:xfrm>
              <a:off x="5439190" y="635000"/>
              <a:ext cx="1447800" cy="4711700"/>
            </a:xfrm>
            <a:prstGeom prst="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淘宝网chenying0907出品 6"/>
            <p:cNvSpPr txBox="1"/>
            <p:nvPr/>
          </p:nvSpPr>
          <p:spPr>
            <a:xfrm>
              <a:off x="6100220" y="1189391"/>
              <a:ext cx="309112" cy="2476500"/>
            </a:xfrm>
            <a:prstGeom prst="rect">
              <a:avLst/>
            </a:prstGeom>
            <a:noFill/>
          </p:spPr>
          <p:txBody>
            <a:bodyPr vert="eaVert" wrap="square" rtlCol="0">
              <a:spAutoFit/>
            </a:bodyPr>
            <a:lstStyle/>
            <a:p>
              <a:endParaRPr lang="zh-CN" altLang="en-US" sz="2000" spc="600" dirty="0">
                <a:solidFill>
                  <a:srgbClr val="44546A"/>
                </a:solidFill>
              </a:endParaRPr>
            </a:p>
          </p:txBody>
        </p:sp>
      </p:grpSp>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2990852"/>
            <a:ext cx="3913971" cy="3867150"/>
          </a:xfrm>
          <a:prstGeom prst="rect">
            <a:avLst/>
          </a:prstGeom>
        </p:spPr>
      </p:pic>
      <p:sp>
        <p:nvSpPr>
          <p:cNvPr id="2" name="Rectangle 1"/>
          <p:cNvSpPr/>
          <p:nvPr/>
        </p:nvSpPr>
        <p:spPr>
          <a:xfrm>
            <a:off x="933908" y="323707"/>
            <a:ext cx="2177781" cy="3970318"/>
          </a:xfrm>
          <a:prstGeom prst="rect">
            <a:avLst/>
          </a:prstGeom>
        </p:spPr>
        <p:txBody>
          <a:bodyPr wrap="square">
            <a:spAutoFit/>
          </a:bodyPr>
          <a:lstStyle/>
          <a:p>
            <a:pPr algn="ctr" fontAlgn="base">
              <a:spcBef>
                <a:spcPct val="0"/>
              </a:spcBef>
              <a:spcAft>
                <a:spcPct val="0"/>
              </a:spcAft>
            </a:pPr>
            <a:r>
              <a:rPr lang="en-US" altLang="en-US" sz="2800" b="1" i="1" dirty="0" err="1" smtClean="0">
                <a:solidFill>
                  <a:srgbClr val="FF0000"/>
                </a:solidFill>
                <a:latin typeface="Times New Roman" pitchFamily="18" charset="0"/>
              </a:rPr>
              <a:t>Bài</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tập</a:t>
            </a:r>
            <a:r>
              <a:rPr lang="en-US" altLang="en-US" sz="2800" b="1" i="1" dirty="0" smtClean="0">
                <a:solidFill>
                  <a:srgbClr val="FF0000"/>
                </a:solidFill>
                <a:latin typeface="Times New Roman" pitchFamily="18" charset="0"/>
              </a:rPr>
              <a:t> 2. </a:t>
            </a:r>
            <a:r>
              <a:rPr lang="en-US" altLang="en-US" sz="2800" b="1" i="1" dirty="0" err="1" smtClean="0">
                <a:solidFill>
                  <a:srgbClr val="FF0000"/>
                </a:solidFill>
                <a:latin typeface="Times New Roman" pitchFamily="18" charset="0"/>
              </a:rPr>
              <a:t>Chỉ</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ra</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và</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nêu</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tác</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dụng</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của</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các</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biện</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pháp</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tu</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từ</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được</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tác</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giả</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sử</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dụng</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trong</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câu</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sau</a:t>
            </a:r>
            <a:endParaRPr lang="en-US" altLang="en-US" sz="2800" b="1" i="1" dirty="0">
              <a:solidFill>
                <a:srgbClr val="FF0000"/>
              </a:solidFill>
              <a:latin typeface="Times New Roman" pitchFamily="18" charset="0"/>
            </a:endParaRPr>
          </a:p>
        </p:txBody>
      </p:sp>
      <p:sp>
        <p:nvSpPr>
          <p:cNvPr id="12" name="Rectangle 11"/>
          <p:cNvSpPr/>
          <p:nvPr/>
        </p:nvSpPr>
        <p:spPr>
          <a:xfrm>
            <a:off x="3493493" y="323707"/>
            <a:ext cx="7834150" cy="2169825"/>
          </a:xfrm>
          <a:prstGeom prst="rect">
            <a:avLst/>
          </a:prstGeom>
        </p:spPr>
        <p:txBody>
          <a:bodyPr wrap="square">
            <a:spAutoFit/>
          </a:bodyPr>
          <a:lstStyle/>
          <a:p>
            <a:pPr algn="just">
              <a:lnSpc>
                <a:spcPct val="150000"/>
              </a:lnSpc>
              <a:spcAft>
                <a:spcPts val="800"/>
              </a:spcAft>
              <a:tabLst>
                <a:tab pos="90170" algn="l"/>
                <a:tab pos="180340" algn="l"/>
              </a:tabLst>
            </a:pPr>
            <a:r>
              <a:rPr lang="vi-VN" sz="3000" i="1" dirty="0">
                <a:solidFill>
                  <a:prstClr val="black"/>
                </a:solidFill>
                <a:latin typeface="Times New Roman"/>
                <a:ea typeface="Calibri"/>
                <a:cs typeface="Times New Roman"/>
              </a:rPr>
              <a:t>b. Hình như gió bão chờ chúng tôi lọt hết vào </a:t>
            </a:r>
            <a:r>
              <a:rPr lang="vi-VN" sz="3000" i="1" dirty="0" smtClean="0">
                <a:solidFill>
                  <a:prstClr val="black"/>
                </a:solidFill>
                <a:latin typeface="Times New Roman"/>
                <a:ea typeface="Calibri"/>
                <a:cs typeface="Times New Roman"/>
              </a:rPr>
              <a:t>trận </a:t>
            </a:r>
            <a:r>
              <a:rPr lang="vi-VN" sz="3000" i="1" dirty="0">
                <a:solidFill>
                  <a:prstClr val="black"/>
                </a:solidFill>
                <a:latin typeface="Times New Roman"/>
                <a:ea typeface="Calibri"/>
                <a:cs typeface="Times New Roman"/>
              </a:rPr>
              <a:t>địa cánh cung bãi cát, rồi mới tăng thêm hỏa lực của gió.</a:t>
            </a:r>
          </a:p>
        </p:txBody>
      </p:sp>
      <p:sp>
        <p:nvSpPr>
          <p:cNvPr id="8" name="Rectangle 7"/>
          <p:cNvSpPr/>
          <p:nvPr/>
        </p:nvSpPr>
        <p:spPr>
          <a:xfrm>
            <a:off x="3275124" y="1116231"/>
            <a:ext cx="3297698" cy="584775"/>
          </a:xfrm>
          <a:prstGeom prst="rect">
            <a:avLst/>
          </a:prstGeom>
          <a:solidFill>
            <a:schemeClr val="accent4">
              <a:lumMod val="75000"/>
            </a:schemeClr>
          </a:solidFill>
        </p:spPr>
        <p:txBody>
          <a:bodyPr wrap="none">
            <a:spAutoFit/>
          </a:bodyPr>
          <a:lstStyle/>
          <a:p>
            <a:r>
              <a:rPr lang="vi-VN" sz="3200" i="1" dirty="0">
                <a:solidFill>
                  <a:schemeClr val="bg1"/>
                </a:solidFill>
                <a:latin typeface="Times New Roman"/>
                <a:ea typeface="Calibri"/>
                <a:cs typeface="Times New Roman"/>
              </a:rPr>
              <a:t>trận địa cánh cung</a:t>
            </a:r>
            <a:endParaRPr lang="en-US" sz="3200" dirty="0">
              <a:solidFill>
                <a:schemeClr val="bg1"/>
              </a:solidFill>
            </a:endParaRPr>
          </a:p>
        </p:txBody>
      </p:sp>
      <p:sp>
        <p:nvSpPr>
          <p:cNvPr id="13" name="Rectangle 12"/>
          <p:cNvSpPr/>
          <p:nvPr/>
        </p:nvSpPr>
        <p:spPr>
          <a:xfrm>
            <a:off x="9035367" y="1116231"/>
            <a:ext cx="2533066" cy="584775"/>
          </a:xfrm>
          <a:prstGeom prst="rect">
            <a:avLst/>
          </a:prstGeom>
          <a:solidFill>
            <a:schemeClr val="accent4">
              <a:lumMod val="75000"/>
            </a:schemeClr>
          </a:solidFill>
        </p:spPr>
        <p:txBody>
          <a:bodyPr wrap="none">
            <a:spAutoFit/>
          </a:bodyPr>
          <a:lstStyle/>
          <a:p>
            <a:r>
              <a:rPr lang="vi-VN" sz="3200" i="1" dirty="0">
                <a:solidFill>
                  <a:schemeClr val="bg1"/>
                </a:solidFill>
                <a:latin typeface="Times New Roman"/>
                <a:ea typeface="Calibri"/>
                <a:cs typeface="Times New Roman"/>
              </a:rPr>
              <a:t>tăng thêm </a:t>
            </a:r>
            <a:r>
              <a:rPr lang="vi-VN" sz="3200" i="1" dirty="0" smtClean="0">
                <a:solidFill>
                  <a:schemeClr val="bg1"/>
                </a:solidFill>
                <a:latin typeface="Times New Roman"/>
                <a:ea typeface="Calibri"/>
                <a:cs typeface="Times New Roman"/>
              </a:rPr>
              <a:t>hỏa</a:t>
            </a:r>
            <a:endParaRPr lang="en-US" sz="3200" dirty="0">
              <a:solidFill>
                <a:schemeClr val="bg1"/>
              </a:solidFill>
            </a:endParaRPr>
          </a:p>
        </p:txBody>
      </p:sp>
      <p:sp>
        <p:nvSpPr>
          <p:cNvPr id="15" name="Rectangle 3"/>
          <p:cNvSpPr>
            <a:spLocks noChangeArrowheads="1"/>
          </p:cNvSpPr>
          <p:nvPr/>
        </p:nvSpPr>
        <p:spPr bwMode="auto">
          <a:xfrm>
            <a:off x="3493492" y="2860297"/>
            <a:ext cx="8097744" cy="3539430"/>
          </a:xfrm>
          <a:prstGeom prst="rect">
            <a:avLst/>
          </a:prstGeom>
          <a:noFill/>
          <a:ln w="9525">
            <a:noFill/>
            <a:miter lim="800000"/>
            <a:headEnd/>
            <a:tailEnd/>
          </a:ln>
        </p:spPr>
        <p:txBody>
          <a:bodyPr wrap="square">
            <a:spAutoFit/>
          </a:bodyPr>
          <a:lstStyle/>
          <a:p>
            <a:pPr marL="457200" indent="-457200" algn="just" fontAlgn="base">
              <a:spcBef>
                <a:spcPct val="0"/>
              </a:spcBef>
              <a:spcAft>
                <a:spcPct val="0"/>
              </a:spcAft>
              <a:buFont typeface="Wingdings" panose="05000000000000000000" pitchFamily="2" charset="2"/>
              <a:buChar char="è"/>
              <a:tabLst>
                <a:tab pos="1385888" algn="l"/>
              </a:tabLst>
            </a:pPr>
            <a:r>
              <a:rPr lang="en-US" sz="2800" b="1" dirty="0" smtClean="0">
                <a:solidFill>
                  <a:srgbClr val="FF0000"/>
                </a:solidFill>
                <a:latin typeface="Times New Roman" pitchFamily="18" charset="0"/>
                <a:ea typeface="MS Mincho" pitchFamily="49" charset="-128"/>
                <a:cs typeface="Arial" charset="0"/>
                <a:sym typeface="Wingdings" panose="05000000000000000000" pitchFamily="2" charset="2"/>
              </a:rPr>
              <a:t>BPTT: </a:t>
            </a:r>
            <a:r>
              <a:rPr lang="en-US" sz="2800" b="1" dirty="0" err="1" smtClean="0">
                <a:solidFill>
                  <a:srgbClr val="FF0000"/>
                </a:solidFill>
                <a:latin typeface="Times New Roman" pitchFamily="18" charset="0"/>
                <a:ea typeface="MS Mincho" pitchFamily="49" charset="-128"/>
                <a:cs typeface="Arial" charset="0"/>
                <a:sym typeface="Wingdings" panose="05000000000000000000" pitchFamily="2" charset="2"/>
              </a:rPr>
              <a:t>ẩn</a:t>
            </a:r>
            <a:r>
              <a:rPr lang="en-US" sz="2800" b="1" dirty="0" smtClean="0">
                <a:solidFill>
                  <a:srgbClr val="FF0000"/>
                </a:solidFill>
                <a:latin typeface="Times New Roman" pitchFamily="18" charset="0"/>
                <a:ea typeface="MS Mincho" pitchFamily="49" charset="-128"/>
                <a:cs typeface="Arial" charset="0"/>
                <a:sym typeface="Wingdings" panose="05000000000000000000" pitchFamily="2" charset="2"/>
              </a:rPr>
              <a:t> </a:t>
            </a:r>
            <a:r>
              <a:rPr lang="en-US" sz="2800" b="1" dirty="0" err="1" smtClean="0">
                <a:solidFill>
                  <a:srgbClr val="FF0000"/>
                </a:solidFill>
                <a:latin typeface="Times New Roman" pitchFamily="18" charset="0"/>
                <a:ea typeface="MS Mincho" pitchFamily="49" charset="-128"/>
                <a:cs typeface="Arial" charset="0"/>
                <a:sym typeface="Wingdings" panose="05000000000000000000" pitchFamily="2" charset="2"/>
              </a:rPr>
              <a:t>dụ</a:t>
            </a:r>
            <a:endParaRPr lang="en-US" sz="2800" b="1" dirty="0" smtClean="0">
              <a:solidFill>
                <a:srgbClr val="FF0000"/>
              </a:solidFill>
              <a:latin typeface="Times New Roman" pitchFamily="18" charset="0"/>
              <a:ea typeface="MS Mincho" pitchFamily="49" charset="-128"/>
              <a:cs typeface="Arial" charset="0"/>
              <a:sym typeface="Wingdings" panose="05000000000000000000" pitchFamily="2" charset="2"/>
            </a:endParaRPr>
          </a:p>
          <a:p>
            <a:pPr algn="just" fontAlgn="base">
              <a:spcBef>
                <a:spcPct val="0"/>
              </a:spcBef>
              <a:spcAft>
                <a:spcPct val="0"/>
              </a:spcAft>
              <a:tabLst>
                <a:tab pos="1385888" algn="l"/>
              </a:tabLst>
            </a:pPr>
            <a:r>
              <a:rPr lang="en-US" sz="2800" i="1" dirty="0" smtClean="0">
                <a:latin typeface="Times New Roman" pitchFamily="18" charset="0"/>
                <a:cs typeface="Calibri" pitchFamily="34" charset="0"/>
              </a:rPr>
              <a:t>+ “</a:t>
            </a:r>
            <a:r>
              <a:rPr lang="vi-VN" sz="2800" i="1" dirty="0">
                <a:latin typeface="Times New Roman" pitchFamily="18" charset="0"/>
                <a:cs typeface="Calibri" pitchFamily="34" charset="0"/>
              </a:rPr>
              <a:t>trận địa cánh cung</a:t>
            </a:r>
            <a:r>
              <a:rPr lang="en-US" sz="2800" i="1" dirty="0">
                <a:latin typeface="Times New Roman" pitchFamily="18" charset="0"/>
                <a:cs typeface="Calibri" pitchFamily="34" charset="0"/>
              </a:rPr>
              <a:t>”: </a:t>
            </a:r>
            <a:r>
              <a:rPr lang="en-US" sz="2800" dirty="0" err="1">
                <a:latin typeface="Times New Roman" pitchFamily="18" charset="0"/>
                <a:cs typeface="Calibri" pitchFamily="34" charset="0"/>
              </a:rPr>
              <a:t>sự</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nguy</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hiểm</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của</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bão</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biển</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cát</a:t>
            </a:r>
            <a:r>
              <a:rPr lang="en-US" sz="2800" dirty="0">
                <a:latin typeface="Times New Roman" pitchFamily="18" charset="0"/>
                <a:cs typeface="Calibri" pitchFamily="34" charset="0"/>
              </a:rPr>
              <a:t> bay </a:t>
            </a:r>
            <a:r>
              <a:rPr lang="en-US" sz="2800" dirty="0" err="1">
                <a:latin typeface="Times New Roman" pitchFamily="18" charset="0"/>
                <a:cs typeface="Calibri" pitchFamily="34" charset="0"/>
              </a:rPr>
              <a:t>mạnh</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rất</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nguy</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hiểm</a:t>
            </a:r>
            <a:r>
              <a:rPr lang="en-US" sz="2800" dirty="0">
                <a:latin typeface="Times New Roman" pitchFamily="18" charset="0"/>
                <a:cs typeface="Calibri" pitchFamily="34" charset="0"/>
              </a:rPr>
              <a:t>. </a:t>
            </a:r>
            <a:endParaRPr lang="en-US" sz="2800" dirty="0" smtClean="0">
              <a:latin typeface="Times New Roman" pitchFamily="18" charset="0"/>
              <a:cs typeface="Calibri" pitchFamily="34" charset="0"/>
            </a:endParaRPr>
          </a:p>
          <a:p>
            <a:pPr algn="just" fontAlgn="base">
              <a:spcBef>
                <a:spcPct val="0"/>
              </a:spcBef>
              <a:spcAft>
                <a:spcPct val="0"/>
              </a:spcAft>
              <a:tabLst>
                <a:tab pos="1385888" algn="l"/>
              </a:tabLst>
            </a:pPr>
            <a:r>
              <a:rPr lang="en-US" sz="2800" dirty="0" smtClean="0">
                <a:latin typeface="Times New Roman" pitchFamily="18" charset="0"/>
                <a:cs typeface="Calibri" pitchFamily="34" charset="0"/>
              </a:rPr>
              <a:t>+ </a:t>
            </a:r>
            <a:r>
              <a:rPr lang="en-US" sz="2800" i="1" dirty="0">
                <a:latin typeface="Times New Roman" pitchFamily="18" charset="0"/>
                <a:cs typeface="Calibri" pitchFamily="34" charset="0"/>
              </a:rPr>
              <a:t>“</a:t>
            </a:r>
            <a:r>
              <a:rPr lang="en-US" sz="2800" i="1" dirty="0" err="1">
                <a:latin typeface="Times New Roman" pitchFamily="18" charset="0"/>
                <a:cs typeface="Calibri" pitchFamily="34" charset="0"/>
              </a:rPr>
              <a:t>gió</a:t>
            </a:r>
            <a:r>
              <a:rPr lang="en-US" sz="2800" i="1" dirty="0">
                <a:latin typeface="Times New Roman" pitchFamily="18" charset="0"/>
                <a:cs typeface="Calibri" pitchFamily="34" charset="0"/>
              </a:rPr>
              <a:t> </a:t>
            </a:r>
            <a:r>
              <a:rPr lang="en-US" sz="2800" i="1" dirty="0" err="1">
                <a:latin typeface="Times New Roman" pitchFamily="18" charset="0"/>
                <a:cs typeface="Calibri" pitchFamily="34" charset="0"/>
              </a:rPr>
              <a:t>tăng</a:t>
            </a:r>
            <a:r>
              <a:rPr lang="en-US" sz="2800" i="1" dirty="0">
                <a:latin typeface="Times New Roman" pitchFamily="18" charset="0"/>
                <a:cs typeface="Calibri" pitchFamily="34" charset="0"/>
              </a:rPr>
              <a:t> </a:t>
            </a:r>
            <a:r>
              <a:rPr lang="en-US" sz="2800" i="1" dirty="0" err="1">
                <a:latin typeface="Times New Roman" pitchFamily="18" charset="0"/>
                <a:cs typeface="Calibri" pitchFamily="34" charset="0"/>
              </a:rPr>
              <a:t>thêm</a:t>
            </a:r>
            <a:r>
              <a:rPr lang="en-US" sz="2800" i="1" dirty="0">
                <a:latin typeface="Times New Roman" pitchFamily="18" charset="0"/>
                <a:cs typeface="Calibri" pitchFamily="34" charset="0"/>
              </a:rPr>
              <a:t> </a:t>
            </a:r>
            <a:r>
              <a:rPr lang="vi-VN" sz="2800" i="1" dirty="0">
                <a:latin typeface="Times New Roman" pitchFamily="18" charset="0"/>
                <a:cs typeface="Calibri" pitchFamily="34" charset="0"/>
              </a:rPr>
              <a:t>hỏa lực</a:t>
            </a:r>
            <a:r>
              <a:rPr lang="en-US" sz="2800" i="1" dirty="0">
                <a:latin typeface="Times New Roman" pitchFamily="18" charset="0"/>
                <a:cs typeface="Calibri" pitchFamily="34" charset="0"/>
              </a:rPr>
              <a:t>”: </a:t>
            </a:r>
            <a:r>
              <a:rPr lang="en-US" sz="2800" dirty="0" err="1">
                <a:latin typeface="Times New Roman" pitchFamily="18" charset="0"/>
                <a:cs typeface="Calibri" pitchFamily="34" charset="0"/>
              </a:rPr>
              <a:t>gió</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tăng</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tốc</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độ</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rất</a:t>
            </a:r>
            <a:r>
              <a:rPr lang="en-US" sz="2800" dirty="0">
                <a:latin typeface="Times New Roman" pitchFamily="18" charset="0"/>
                <a:cs typeface="Calibri" pitchFamily="34" charset="0"/>
              </a:rPr>
              <a:t> </a:t>
            </a:r>
            <a:r>
              <a:rPr lang="en-US" sz="2800" dirty="0" err="1" smtClean="0">
                <a:latin typeface="Times New Roman" pitchFamily="18" charset="0"/>
                <a:cs typeface="Calibri" pitchFamily="34" charset="0"/>
              </a:rPr>
              <a:t>mạnh</a:t>
            </a:r>
            <a:endParaRPr lang="en-US" sz="2800" dirty="0">
              <a:latin typeface="Times New Roman" pitchFamily="18" charset="0"/>
              <a:cs typeface="Calibri" pitchFamily="34" charset="0"/>
            </a:endParaRPr>
          </a:p>
          <a:p>
            <a:pPr marL="30163" algn="just" fontAlgn="base">
              <a:spcBef>
                <a:spcPct val="0"/>
              </a:spcBef>
              <a:spcAft>
                <a:spcPts val="1200"/>
              </a:spcAft>
            </a:pPr>
            <a:r>
              <a:rPr lang="en-US" sz="2800" b="1" dirty="0" smtClean="0">
                <a:solidFill>
                  <a:srgbClr val="FF0000"/>
                </a:solidFill>
                <a:latin typeface="Times New Roman" pitchFamily="18" charset="0"/>
                <a:ea typeface="MS Mincho" pitchFamily="49" charset="-128"/>
                <a:cs typeface="Arial" charset="0"/>
                <a:sym typeface="Wingdings" panose="05000000000000000000" pitchFamily="2" charset="2"/>
              </a:rPr>
              <a:t> </a:t>
            </a:r>
            <a:r>
              <a:rPr lang="en-US" sz="2800" b="1" dirty="0" err="1" smtClean="0">
                <a:solidFill>
                  <a:srgbClr val="FF0000"/>
                </a:solidFill>
                <a:latin typeface="Times New Roman" pitchFamily="18" charset="0"/>
                <a:ea typeface="MS Mincho" pitchFamily="49" charset="-128"/>
                <a:cs typeface="Arial" charset="0"/>
                <a:sym typeface="Wingdings" panose="05000000000000000000" pitchFamily="2" charset="2"/>
              </a:rPr>
              <a:t>Tác</a:t>
            </a:r>
            <a:r>
              <a:rPr lang="en-US" sz="2800" b="1" dirty="0" smtClean="0">
                <a:solidFill>
                  <a:srgbClr val="FF0000"/>
                </a:solidFill>
                <a:latin typeface="Times New Roman" pitchFamily="18" charset="0"/>
                <a:ea typeface="MS Mincho" pitchFamily="49" charset="-128"/>
                <a:cs typeface="Arial" charset="0"/>
                <a:sym typeface="Wingdings" panose="05000000000000000000" pitchFamily="2" charset="2"/>
              </a:rPr>
              <a:t> </a:t>
            </a:r>
            <a:r>
              <a:rPr lang="en-US" sz="2800" b="1" dirty="0" err="1" smtClean="0">
                <a:solidFill>
                  <a:srgbClr val="FF0000"/>
                </a:solidFill>
                <a:latin typeface="Times New Roman" pitchFamily="18" charset="0"/>
                <a:ea typeface="MS Mincho" pitchFamily="49" charset="-128"/>
                <a:cs typeface="Arial" charset="0"/>
                <a:sym typeface="Wingdings" panose="05000000000000000000" pitchFamily="2" charset="2"/>
              </a:rPr>
              <a:t>dụng</a:t>
            </a:r>
            <a:r>
              <a:rPr lang="en-US" sz="2800" b="1" dirty="0" smtClean="0">
                <a:solidFill>
                  <a:srgbClr val="FF0000"/>
                </a:solidFill>
                <a:latin typeface="Times New Roman" pitchFamily="18" charset="0"/>
                <a:ea typeface="MS Mincho" pitchFamily="49" charset="-128"/>
                <a:cs typeface="Arial" charset="0"/>
                <a:sym typeface="Wingdings" panose="05000000000000000000" pitchFamily="2" charset="2"/>
              </a:rPr>
              <a:t>: </a:t>
            </a:r>
            <a:r>
              <a:rPr lang="vi-VN" sz="2800" i="1" dirty="0">
                <a:solidFill>
                  <a:prstClr val="black"/>
                </a:solidFill>
                <a:latin typeface="Times New Roman" panose="02020603050405020304" pitchFamily="18" charset="0"/>
              </a:rPr>
              <a:t>Làm tăng sức gợi hình gợi cảm cho sự diễn đạt</a:t>
            </a:r>
            <a:r>
              <a:rPr lang="vi-VN" sz="2800" i="1" dirty="0">
                <a:latin typeface="Times New Roman" panose="02020603050405020304" pitchFamily="18" charset="0"/>
              </a:rPr>
              <a:t>. </a:t>
            </a:r>
            <a:r>
              <a:rPr lang="en-US" sz="2800" i="1" dirty="0" err="1">
                <a:latin typeface="Times New Roman" pitchFamily="18" charset="0"/>
                <a:cs typeface="Calibri" pitchFamily="34" charset="0"/>
              </a:rPr>
              <a:t>Ngầm</a:t>
            </a:r>
            <a:r>
              <a:rPr lang="en-US" sz="2800" i="1" dirty="0">
                <a:latin typeface="Times New Roman" pitchFamily="18" charset="0"/>
                <a:cs typeface="Calibri" pitchFamily="34" charset="0"/>
              </a:rPr>
              <a:t> </a:t>
            </a:r>
            <a:r>
              <a:rPr lang="en-US" sz="2800" i="1" dirty="0" err="1">
                <a:latin typeface="Times New Roman" pitchFamily="18" charset="0"/>
                <a:cs typeface="Calibri" pitchFamily="34" charset="0"/>
              </a:rPr>
              <a:t>ví</a:t>
            </a:r>
            <a:r>
              <a:rPr lang="en-US" sz="2800" i="1" dirty="0">
                <a:latin typeface="Times New Roman" pitchFamily="18" charset="0"/>
                <a:cs typeface="Calibri" pitchFamily="34" charset="0"/>
              </a:rPr>
              <a:t> </a:t>
            </a:r>
            <a:r>
              <a:rPr lang="en-US" sz="2800" i="1" dirty="0" err="1">
                <a:latin typeface="Times New Roman" pitchFamily="18" charset="0"/>
                <a:cs typeface="Calibri" pitchFamily="34" charset="0"/>
              </a:rPr>
              <a:t>trận</a:t>
            </a:r>
            <a:r>
              <a:rPr lang="en-US" sz="2800" i="1" dirty="0">
                <a:latin typeface="Times New Roman" pitchFamily="18" charset="0"/>
                <a:cs typeface="Calibri" pitchFamily="34" charset="0"/>
              </a:rPr>
              <a:t> </a:t>
            </a:r>
            <a:r>
              <a:rPr lang="en-US" sz="2800" i="1" dirty="0" err="1">
                <a:latin typeface="Times New Roman" pitchFamily="18" charset="0"/>
                <a:cs typeface="Calibri" pitchFamily="34" charset="0"/>
              </a:rPr>
              <a:t>bão</a:t>
            </a:r>
            <a:r>
              <a:rPr lang="en-US" sz="2800" i="1" dirty="0">
                <a:latin typeface="Times New Roman" pitchFamily="18" charset="0"/>
                <a:cs typeface="Calibri" pitchFamily="34" charset="0"/>
              </a:rPr>
              <a:t> </a:t>
            </a:r>
            <a:r>
              <a:rPr lang="en-US" sz="2800" i="1" dirty="0" err="1">
                <a:latin typeface="Times New Roman" pitchFamily="18" charset="0"/>
                <a:cs typeface="Calibri" pitchFamily="34" charset="0"/>
              </a:rPr>
              <a:t>biển</a:t>
            </a:r>
            <a:r>
              <a:rPr lang="en-US" sz="2800" i="1" dirty="0">
                <a:latin typeface="Times New Roman" pitchFamily="18" charset="0"/>
                <a:cs typeface="Calibri" pitchFamily="34" charset="0"/>
              </a:rPr>
              <a:t> </a:t>
            </a:r>
            <a:r>
              <a:rPr lang="en-US" sz="2800" i="1" dirty="0" err="1">
                <a:latin typeface="Times New Roman" pitchFamily="18" charset="0"/>
                <a:cs typeface="Calibri" pitchFamily="34" charset="0"/>
              </a:rPr>
              <a:t>dữ</a:t>
            </a:r>
            <a:r>
              <a:rPr lang="en-US" sz="2800" i="1" dirty="0">
                <a:latin typeface="Times New Roman" pitchFamily="18" charset="0"/>
                <a:cs typeface="Calibri" pitchFamily="34" charset="0"/>
              </a:rPr>
              <a:t> </a:t>
            </a:r>
            <a:r>
              <a:rPr lang="en-US" sz="2800" i="1" dirty="0" err="1">
                <a:latin typeface="Times New Roman" pitchFamily="18" charset="0"/>
                <a:cs typeface="Calibri" pitchFamily="34" charset="0"/>
              </a:rPr>
              <a:t>dội</a:t>
            </a:r>
            <a:r>
              <a:rPr lang="en-US" sz="2800" i="1" dirty="0">
                <a:latin typeface="Times New Roman" pitchFamily="18" charset="0"/>
                <a:cs typeface="Calibri" pitchFamily="34" charset="0"/>
              </a:rPr>
              <a:t>  </a:t>
            </a:r>
            <a:r>
              <a:rPr lang="en-US" sz="2800" i="1" dirty="0" err="1">
                <a:latin typeface="Times New Roman" pitchFamily="18" charset="0"/>
                <a:cs typeface="Calibri" pitchFamily="34" charset="0"/>
              </a:rPr>
              <a:t>như</a:t>
            </a:r>
            <a:r>
              <a:rPr lang="en-US" sz="2800" i="1" dirty="0">
                <a:latin typeface="Times New Roman" pitchFamily="18" charset="0"/>
                <a:cs typeface="Calibri" pitchFamily="34" charset="0"/>
              </a:rPr>
              <a:t> </a:t>
            </a:r>
            <a:r>
              <a:rPr lang="en-US" sz="2800" i="1" dirty="0" err="1">
                <a:latin typeface="Times New Roman" pitchFamily="18" charset="0"/>
                <a:cs typeface="Calibri" pitchFamily="34" charset="0"/>
              </a:rPr>
              <a:t>một</a:t>
            </a:r>
            <a:r>
              <a:rPr lang="en-US" sz="2800" i="1" dirty="0">
                <a:latin typeface="Times New Roman" pitchFamily="18" charset="0"/>
                <a:cs typeface="Calibri" pitchFamily="34" charset="0"/>
              </a:rPr>
              <a:t> </a:t>
            </a:r>
            <a:r>
              <a:rPr lang="en-US" sz="2800" i="1" dirty="0" err="1">
                <a:latin typeface="Times New Roman" pitchFamily="18" charset="0"/>
                <a:cs typeface="Calibri" pitchFamily="34" charset="0"/>
              </a:rPr>
              <a:t>trận</a:t>
            </a:r>
            <a:r>
              <a:rPr lang="en-US" sz="2800" i="1" dirty="0">
                <a:latin typeface="Times New Roman" pitchFamily="18" charset="0"/>
                <a:cs typeface="Calibri" pitchFamily="34" charset="0"/>
              </a:rPr>
              <a:t> </a:t>
            </a:r>
            <a:r>
              <a:rPr lang="en-US" sz="2800" i="1" dirty="0" err="1">
                <a:latin typeface="Times New Roman" pitchFamily="18" charset="0"/>
                <a:cs typeface="Calibri" pitchFamily="34" charset="0"/>
              </a:rPr>
              <a:t>chiến</a:t>
            </a:r>
            <a:r>
              <a:rPr lang="en-US" sz="2800" i="1" dirty="0">
                <a:latin typeface="Times New Roman" pitchFamily="18" charset="0"/>
                <a:cs typeface="Calibri" pitchFamily="34" charset="0"/>
              </a:rPr>
              <a:t> </a:t>
            </a:r>
            <a:r>
              <a:rPr lang="en-US" sz="2800" i="1" dirty="0" err="1">
                <a:latin typeface="Times New Roman" pitchFamily="18" charset="0"/>
                <a:cs typeface="Calibri" pitchFamily="34" charset="0"/>
              </a:rPr>
              <a:t>đấu</a:t>
            </a:r>
            <a:r>
              <a:rPr lang="en-US" sz="2800" i="1" dirty="0">
                <a:latin typeface="Times New Roman" pitchFamily="18" charset="0"/>
                <a:cs typeface="Calibri" pitchFamily="34" charset="0"/>
              </a:rPr>
              <a:t> </a:t>
            </a:r>
            <a:r>
              <a:rPr lang="en-US" sz="2800" i="1" dirty="0" err="1">
                <a:latin typeface="Times New Roman" pitchFamily="18" charset="0"/>
                <a:cs typeface="Calibri" pitchFamily="34" charset="0"/>
              </a:rPr>
              <a:t>thực</a:t>
            </a:r>
            <a:r>
              <a:rPr lang="en-US" sz="2800" i="1" dirty="0">
                <a:latin typeface="Times New Roman" pitchFamily="18" charset="0"/>
                <a:cs typeface="Calibri" pitchFamily="34" charset="0"/>
              </a:rPr>
              <a:t> </a:t>
            </a:r>
            <a:r>
              <a:rPr lang="en-US" sz="2800" i="1" dirty="0" err="1">
                <a:latin typeface="Times New Roman" pitchFamily="18" charset="0"/>
                <a:cs typeface="Calibri" pitchFamily="34" charset="0"/>
              </a:rPr>
              <a:t>sự</a:t>
            </a:r>
            <a:r>
              <a:rPr lang="en-US" sz="2800" i="1" dirty="0">
                <a:latin typeface="Times New Roman" pitchFamily="18" charset="0"/>
                <a:cs typeface="Calibri" pitchFamily="34" charset="0"/>
              </a:rPr>
              <a:t>. </a:t>
            </a:r>
            <a:r>
              <a:rPr lang="en-US" sz="2800" i="1" dirty="0" err="1">
                <a:latin typeface="Times New Roman" pitchFamily="18" charset="0"/>
                <a:cs typeface="Calibri" pitchFamily="34" charset="0"/>
              </a:rPr>
              <a:t>Nhấn</a:t>
            </a:r>
            <a:r>
              <a:rPr lang="en-US" sz="2800" i="1" dirty="0">
                <a:latin typeface="Times New Roman" pitchFamily="18" charset="0"/>
                <a:cs typeface="Calibri" pitchFamily="34" charset="0"/>
              </a:rPr>
              <a:t> </a:t>
            </a:r>
            <a:r>
              <a:rPr lang="en-US" sz="2800" i="1" dirty="0" err="1">
                <a:latin typeface="Times New Roman" pitchFamily="18" charset="0"/>
                <a:cs typeface="Calibri" pitchFamily="34" charset="0"/>
              </a:rPr>
              <a:t>mạnh</a:t>
            </a:r>
            <a:r>
              <a:rPr lang="en-US" sz="2800" i="1" dirty="0">
                <a:latin typeface="Times New Roman" pitchFamily="18" charset="0"/>
                <a:cs typeface="Calibri" pitchFamily="34" charset="0"/>
              </a:rPr>
              <a:t> </a:t>
            </a:r>
            <a:r>
              <a:rPr lang="en-US" sz="2800" i="1" dirty="0" err="1">
                <a:latin typeface="Times New Roman" pitchFamily="18" charset="0"/>
                <a:cs typeface="Calibri" pitchFamily="34" charset="0"/>
              </a:rPr>
              <a:t>tính</a:t>
            </a:r>
            <a:r>
              <a:rPr lang="en-US" sz="2800" i="1" dirty="0">
                <a:latin typeface="Times New Roman" pitchFamily="18" charset="0"/>
                <a:cs typeface="Calibri" pitchFamily="34" charset="0"/>
              </a:rPr>
              <a:t> </a:t>
            </a:r>
            <a:r>
              <a:rPr lang="en-US" sz="2800" i="1" dirty="0" err="1">
                <a:latin typeface="Times New Roman" pitchFamily="18" charset="0"/>
                <a:cs typeface="Calibri" pitchFamily="34" charset="0"/>
              </a:rPr>
              <a:t>chất</a:t>
            </a:r>
            <a:r>
              <a:rPr lang="en-US" sz="2800" i="1" dirty="0">
                <a:latin typeface="Times New Roman" pitchFamily="18" charset="0"/>
                <a:cs typeface="Calibri" pitchFamily="34" charset="0"/>
              </a:rPr>
              <a:t> </a:t>
            </a:r>
            <a:r>
              <a:rPr lang="en-US" sz="2800" i="1" dirty="0" err="1">
                <a:latin typeface="Times New Roman" pitchFamily="18" charset="0"/>
                <a:cs typeface="Calibri" pitchFamily="34" charset="0"/>
              </a:rPr>
              <a:t>ghê</a:t>
            </a:r>
            <a:r>
              <a:rPr lang="en-US" sz="2800" i="1" dirty="0">
                <a:latin typeface="Times New Roman" pitchFamily="18" charset="0"/>
                <a:cs typeface="Calibri" pitchFamily="34" charset="0"/>
              </a:rPr>
              <a:t> </a:t>
            </a:r>
            <a:r>
              <a:rPr lang="en-US" sz="2800" i="1" dirty="0" err="1">
                <a:latin typeface="Times New Roman" pitchFamily="18" charset="0"/>
                <a:cs typeface="Calibri" pitchFamily="34" charset="0"/>
              </a:rPr>
              <a:t>gớm</a:t>
            </a:r>
            <a:r>
              <a:rPr lang="en-US" sz="2800" i="1" dirty="0">
                <a:latin typeface="Times New Roman" pitchFamily="18" charset="0"/>
                <a:cs typeface="Calibri" pitchFamily="34" charset="0"/>
              </a:rPr>
              <a:t>, </a:t>
            </a:r>
            <a:r>
              <a:rPr lang="en-US" sz="2800" i="1" dirty="0" err="1">
                <a:latin typeface="Times New Roman" pitchFamily="18" charset="0"/>
                <a:cs typeface="Calibri" pitchFamily="34" charset="0"/>
              </a:rPr>
              <a:t>sự</a:t>
            </a:r>
            <a:r>
              <a:rPr lang="en-US" sz="2800" i="1" dirty="0">
                <a:latin typeface="Times New Roman" pitchFamily="18" charset="0"/>
                <a:cs typeface="Calibri" pitchFamily="34" charset="0"/>
              </a:rPr>
              <a:t> </a:t>
            </a:r>
            <a:r>
              <a:rPr lang="en-US" sz="2800" i="1" dirty="0" err="1">
                <a:latin typeface="Times New Roman" pitchFamily="18" charset="0"/>
                <a:cs typeface="Calibri" pitchFamily="34" charset="0"/>
              </a:rPr>
              <a:t>tàn</a:t>
            </a:r>
            <a:r>
              <a:rPr lang="en-US" sz="2800" i="1" dirty="0">
                <a:latin typeface="Times New Roman" pitchFamily="18" charset="0"/>
                <a:cs typeface="Calibri" pitchFamily="34" charset="0"/>
              </a:rPr>
              <a:t> </a:t>
            </a:r>
            <a:r>
              <a:rPr lang="en-US" sz="2800" i="1" dirty="0" err="1">
                <a:latin typeface="Times New Roman" pitchFamily="18" charset="0"/>
                <a:cs typeface="Calibri" pitchFamily="34" charset="0"/>
              </a:rPr>
              <a:t>phá</a:t>
            </a:r>
            <a:r>
              <a:rPr lang="en-US" sz="2800" i="1" dirty="0">
                <a:latin typeface="Times New Roman" pitchFamily="18" charset="0"/>
                <a:cs typeface="Calibri" pitchFamily="34" charset="0"/>
              </a:rPr>
              <a:t> </a:t>
            </a:r>
            <a:r>
              <a:rPr lang="en-US" sz="2800" i="1" dirty="0" err="1">
                <a:latin typeface="Times New Roman" pitchFamily="18" charset="0"/>
                <a:cs typeface="Calibri" pitchFamily="34" charset="0"/>
              </a:rPr>
              <a:t>của</a:t>
            </a:r>
            <a:r>
              <a:rPr lang="en-US" sz="2800" i="1" dirty="0">
                <a:latin typeface="Times New Roman" pitchFamily="18" charset="0"/>
                <a:cs typeface="Calibri" pitchFamily="34" charset="0"/>
              </a:rPr>
              <a:t> </a:t>
            </a:r>
            <a:r>
              <a:rPr lang="en-US" sz="2800" i="1" dirty="0" err="1">
                <a:latin typeface="Times New Roman" pitchFamily="18" charset="0"/>
                <a:cs typeface="Calibri" pitchFamily="34" charset="0"/>
              </a:rPr>
              <a:t>bão</a:t>
            </a:r>
            <a:r>
              <a:rPr lang="en-US" sz="2800" i="1" dirty="0">
                <a:latin typeface="Times New Roman" pitchFamily="18" charset="0"/>
                <a:cs typeface="Calibri" pitchFamily="34" charset="0"/>
              </a:rPr>
              <a:t> </a:t>
            </a:r>
            <a:r>
              <a:rPr lang="en-US" sz="2800" i="1" dirty="0" err="1">
                <a:latin typeface="Times New Roman" pitchFamily="18" charset="0"/>
                <a:cs typeface="Calibri" pitchFamily="34" charset="0"/>
              </a:rPr>
              <a:t>biển</a:t>
            </a:r>
            <a:r>
              <a:rPr lang="en-US" sz="2800" i="1" dirty="0">
                <a:latin typeface="Times New Roman" pitchFamily="18" charset="0"/>
                <a:cs typeface="Calibri" pitchFamily="34" charset="0"/>
              </a:rPr>
              <a:t>.</a:t>
            </a:r>
            <a:endParaRPr lang="en-US" sz="2400" i="1" dirty="0">
              <a:latin typeface="Times New Roman" pitchFamily="18" charset="0"/>
              <a:cs typeface="Calibri" pitchFamily="34" charset="0"/>
            </a:endParaRPr>
          </a:p>
        </p:txBody>
      </p:sp>
      <p:sp>
        <p:nvSpPr>
          <p:cNvPr id="16" name="Rectangle 15"/>
          <p:cNvSpPr/>
          <p:nvPr/>
        </p:nvSpPr>
        <p:spPr>
          <a:xfrm>
            <a:off x="3384310" y="1820690"/>
            <a:ext cx="705642" cy="584775"/>
          </a:xfrm>
          <a:prstGeom prst="rect">
            <a:avLst/>
          </a:prstGeom>
          <a:solidFill>
            <a:schemeClr val="accent4">
              <a:lumMod val="75000"/>
            </a:schemeClr>
          </a:solidFill>
        </p:spPr>
        <p:txBody>
          <a:bodyPr wrap="none">
            <a:spAutoFit/>
          </a:bodyPr>
          <a:lstStyle/>
          <a:p>
            <a:r>
              <a:rPr lang="vi-VN" sz="3200" i="1" dirty="0" smtClean="0">
                <a:solidFill>
                  <a:schemeClr val="bg1"/>
                </a:solidFill>
                <a:latin typeface="Times New Roman"/>
                <a:ea typeface="Calibri"/>
                <a:cs typeface="Times New Roman"/>
              </a:rPr>
              <a:t>lực</a:t>
            </a:r>
            <a:endParaRPr lang="en-US" sz="3200" dirty="0">
              <a:solidFill>
                <a:schemeClr val="bg1"/>
              </a:solidFill>
            </a:endParaRPr>
          </a:p>
        </p:txBody>
      </p:sp>
    </p:spTree>
    <p:extLst>
      <p:ext uri="{BB962C8B-B14F-4D97-AF65-F5344CB8AC3E}">
        <p14:creationId xmlns:p14="http://schemas.microsoft.com/office/powerpoint/2010/main" val="388351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wipe(down)">
                                      <p:cBhvr>
                                        <p:cTn id="25" dur="500"/>
                                        <p:tgtEl>
                                          <p:spTgt spid="1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5">
                                            <p:txEl>
                                              <p:pRg st="1" end="1"/>
                                            </p:txEl>
                                          </p:spTgt>
                                        </p:tgtEl>
                                        <p:attrNameLst>
                                          <p:attrName>style.visibility</p:attrName>
                                        </p:attrNameLst>
                                      </p:cBhvr>
                                      <p:to>
                                        <p:strVal val="visible"/>
                                      </p:to>
                                    </p:set>
                                    <p:animEffect transition="in" filter="barn(inVertical)">
                                      <p:cBhvr>
                                        <p:cTn id="30" dur="500"/>
                                        <p:tgtEl>
                                          <p:spTgt spid="1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5">
                                            <p:txEl>
                                              <p:pRg st="2" end="2"/>
                                            </p:txEl>
                                          </p:spTgt>
                                        </p:tgtEl>
                                        <p:attrNameLst>
                                          <p:attrName>style.visibility</p:attrName>
                                        </p:attrNameLst>
                                      </p:cBhvr>
                                      <p:to>
                                        <p:strVal val="visible"/>
                                      </p:to>
                                    </p:set>
                                    <p:animEffect transition="in" filter="barn(inVertical)">
                                      <p:cBhvr>
                                        <p:cTn id="35" dur="500"/>
                                        <p:tgtEl>
                                          <p:spTgt spid="1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5">
                                            <p:txEl>
                                              <p:pRg st="3" end="3"/>
                                            </p:txEl>
                                          </p:spTgt>
                                        </p:tgtEl>
                                        <p:attrNameLst>
                                          <p:attrName>style.visibility</p:attrName>
                                        </p:attrNameLst>
                                      </p:cBhvr>
                                      <p:to>
                                        <p:strVal val="visible"/>
                                      </p:to>
                                    </p:set>
                                    <p:animEffect transition="in" filter="barn(inVertical)">
                                      <p:cBhvr>
                                        <p:cTn id="40"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P spid="13"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 y="-14514"/>
            <a:ext cx="5889359" cy="6879771"/>
          </a:xfrm>
          <a:prstGeom prst="rect">
            <a:avLst/>
          </a:prstGeom>
        </p:spPr>
      </p:pic>
      <p:sp>
        <p:nvSpPr>
          <p:cNvPr id="21" name="淘宝网chenying0907出品 20"/>
          <p:cNvSpPr/>
          <p:nvPr/>
        </p:nvSpPr>
        <p:spPr>
          <a:xfrm>
            <a:off x="6527807" y="0"/>
            <a:ext cx="5664199" cy="6858000"/>
          </a:xfrm>
          <a:custGeom>
            <a:avLst/>
            <a:gdLst>
              <a:gd name="connsiteX0" fmla="*/ 2689511 w 5664199"/>
              <a:gd name="connsiteY0" fmla="*/ 0 h 6858000"/>
              <a:gd name="connsiteX1" fmla="*/ 5664199 w 5664199"/>
              <a:gd name="connsiteY1" fmla="*/ 0 h 6858000"/>
              <a:gd name="connsiteX2" fmla="*/ 5664199 w 5664199"/>
              <a:gd name="connsiteY2" fmla="*/ 6858000 h 6858000"/>
              <a:gd name="connsiteX3" fmla="*/ 521874 w 5664199"/>
              <a:gd name="connsiteY3" fmla="*/ 6858000 h 6858000"/>
              <a:gd name="connsiteX4" fmla="*/ 516597 w 5664199"/>
              <a:gd name="connsiteY4" fmla="*/ 6847697 h 6858000"/>
              <a:gd name="connsiteX5" fmla="*/ 0 w 5664199"/>
              <a:gd name="connsiteY5" fmla="*/ 4576482 h 6858000"/>
              <a:gd name="connsiteX6" fmla="*/ 2522267 w 5664199"/>
              <a:gd name="connsiteY6" fmla="*/ 961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4199" h="6858000">
                <a:moveTo>
                  <a:pt x="2689511" y="0"/>
                </a:moveTo>
                <a:lnTo>
                  <a:pt x="5664199" y="0"/>
                </a:lnTo>
                <a:lnTo>
                  <a:pt x="5664199" y="6858000"/>
                </a:lnTo>
                <a:lnTo>
                  <a:pt x="521874" y="6858000"/>
                </a:lnTo>
                <a:lnTo>
                  <a:pt x="516597" y="6847697"/>
                </a:lnTo>
                <a:cubicBezTo>
                  <a:pt x="185530" y="6160620"/>
                  <a:pt x="0" y="5390218"/>
                  <a:pt x="0" y="4576482"/>
                </a:cubicBezTo>
                <a:cubicBezTo>
                  <a:pt x="0" y="2677766"/>
                  <a:pt x="1010108" y="1014973"/>
                  <a:pt x="2522267" y="96163"/>
                </a:cubicBezTo>
                <a:close/>
              </a:path>
            </a:pathLst>
          </a:cu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淘宝网chenying0907出品 5"/>
          <p:cNvSpPr/>
          <p:nvPr/>
        </p:nvSpPr>
        <p:spPr>
          <a:xfrm>
            <a:off x="889003" y="1028700"/>
            <a:ext cx="10477500" cy="4889500"/>
          </a:xfrm>
          <a:prstGeom prst="rect">
            <a:avLst/>
          </a:prstGeom>
          <a:solidFill>
            <a:schemeClr val="bg1"/>
          </a:solidFill>
          <a:ln>
            <a:solidFill>
              <a:schemeClr val="accent2">
                <a:lumMod val="20000"/>
                <a:lumOff val="80000"/>
              </a:schemeClr>
            </a:solidFill>
          </a:ln>
          <a:effectLst>
            <a:outerShdw blurRad="330200" dist="190500" dir="5400000" sx="98000" sy="98000" algn="t" rotWithShape="0">
              <a:schemeClr val="accent2">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淘宝网chenying0907出品 6"/>
          <p:cNvSpPr/>
          <p:nvPr/>
        </p:nvSpPr>
        <p:spPr>
          <a:xfrm>
            <a:off x="889003" y="1028700"/>
            <a:ext cx="1840551" cy="488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84062" y="4559334"/>
            <a:ext cx="1035487" cy="1035487"/>
          </a:xfrm>
          <a:prstGeom prst="rect">
            <a:avLst/>
          </a:prstGeom>
          <a:ln w="12700">
            <a:solidFill>
              <a:schemeClr val="bg1"/>
            </a:solidFill>
          </a:ln>
          <a:effectLst/>
        </p:spPr>
      </p:pic>
      <p:pic>
        <p:nvPicPr>
          <p:cNvPr id="19" name="图片 1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627595" y="1353007"/>
            <a:ext cx="3269135" cy="4565194"/>
          </a:xfrm>
          <a:prstGeom prst="rect">
            <a:avLst/>
          </a:prstGeom>
        </p:spPr>
      </p:pic>
      <p:sp>
        <p:nvSpPr>
          <p:cNvPr id="15" name="TextBox 14"/>
          <p:cNvSpPr txBox="1"/>
          <p:nvPr/>
        </p:nvSpPr>
        <p:spPr>
          <a:xfrm>
            <a:off x="1010537" y="1136917"/>
            <a:ext cx="1582539" cy="2896947"/>
          </a:xfrm>
          <a:prstGeom prst="rect">
            <a:avLst/>
          </a:prstGeom>
          <a:solidFill>
            <a:schemeClr val="bg1"/>
          </a:solidFill>
        </p:spPr>
        <p:txBody>
          <a:bodyPr wrap="square" rtlCol="0">
            <a:spAutoFit/>
          </a:bodyPr>
          <a:lstStyle/>
          <a:p>
            <a:pPr algn="ctr">
              <a:lnSpc>
                <a:spcPct val="200000"/>
              </a:lnSpc>
            </a:pPr>
            <a:endParaRPr lang="en-US" sz="3200" b="1" i="1" dirty="0" smtClean="0">
              <a:solidFill>
                <a:srgbClr val="FF0000"/>
              </a:solidFill>
              <a:latin typeface="Times New Roman" pitchFamily="18" charset="0"/>
              <a:cs typeface="Times New Roman" pitchFamily="18" charset="0"/>
            </a:endParaRPr>
          </a:p>
          <a:p>
            <a:pPr algn="ctr">
              <a:lnSpc>
                <a:spcPct val="200000"/>
              </a:lnSpc>
            </a:pPr>
            <a:endParaRPr lang="en-US" sz="3200" b="1" i="1" dirty="0">
              <a:solidFill>
                <a:srgbClr val="FF0000"/>
              </a:solidFill>
              <a:latin typeface="Times New Roman" pitchFamily="18" charset="0"/>
              <a:cs typeface="Times New Roman" pitchFamily="18" charset="0"/>
            </a:endParaRPr>
          </a:p>
          <a:p>
            <a:pPr algn="ctr">
              <a:lnSpc>
                <a:spcPct val="200000"/>
              </a:lnSpc>
            </a:pPr>
            <a:endParaRPr lang="en-US" sz="3200" b="1" i="1"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6"/>
          <a:stretch>
            <a:fillRect/>
          </a:stretch>
        </p:blipFill>
        <p:spPr>
          <a:xfrm>
            <a:off x="984134" y="1220694"/>
            <a:ext cx="1438781" cy="3023878"/>
          </a:xfrm>
          <a:prstGeom prst="rect">
            <a:avLst/>
          </a:prstGeom>
        </p:spPr>
      </p:pic>
      <p:pic>
        <p:nvPicPr>
          <p:cNvPr id="5" name="Picture 4"/>
          <p:cNvPicPr>
            <a:picLocks noChangeAspect="1"/>
          </p:cNvPicPr>
          <p:nvPr/>
        </p:nvPicPr>
        <p:blipFill>
          <a:blip r:embed="rId7"/>
          <a:stretch>
            <a:fillRect/>
          </a:stretch>
        </p:blipFill>
        <p:spPr>
          <a:xfrm>
            <a:off x="3851379" y="1028699"/>
            <a:ext cx="5098151" cy="979801"/>
          </a:xfrm>
          <a:prstGeom prst="rect">
            <a:avLst/>
          </a:prstGeom>
        </p:spPr>
      </p:pic>
      <p:sp>
        <p:nvSpPr>
          <p:cNvPr id="12" name="Rectangle 11"/>
          <p:cNvSpPr/>
          <p:nvPr/>
        </p:nvSpPr>
        <p:spPr>
          <a:xfrm>
            <a:off x="2930311" y="1947882"/>
            <a:ext cx="6010172" cy="3970318"/>
          </a:xfrm>
          <a:prstGeom prst="rect">
            <a:avLst/>
          </a:prstGeom>
        </p:spPr>
        <p:txBody>
          <a:bodyPr wrap="square">
            <a:spAutoFit/>
          </a:bodyPr>
          <a:lstStyle/>
          <a:p>
            <a:pPr algn="just"/>
            <a:r>
              <a:rPr lang="en-US" sz="2800" i="1" dirty="0" smtClean="0">
                <a:solidFill>
                  <a:srgbClr val="FF0000"/>
                </a:solidFill>
                <a:latin typeface="Times New Roman" pitchFamily="18" charset="0"/>
                <a:cs typeface="Times New Roman" pitchFamily="18" charset="0"/>
              </a:rPr>
              <a:t>YÊU CẦU</a:t>
            </a:r>
            <a:r>
              <a:rPr lang="en-US" sz="2800" i="1" dirty="0" smtClean="0">
                <a:latin typeface="Times New Roman" pitchFamily="18" charset="0"/>
                <a:cs typeface="Times New Roman" pitchFamily="18" charset="0"/>
              </a:rPr>
              <a:t>:</a:t>
            </a:r>
          </a:p>
          <a:p>
            <a:pPr algn="just"/>
            <a:r>
              <a:rPr lang="en-US" sz="2800"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Nhóm</a:t>
            </a:r>
            <a:r>
              <a:rPr lang="en-US" sz="2800" b="1" i="1" dirty="0" smtClean="0">
                <a:latin typeface="Times New Roman" pitchFamily="18" charset="0"/>
                <a:cs typeface="Times New Roman" pitchFamily="18" charset="0"/>
              </a:rPr>
              <a:t> 1+ 2</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Tìm</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ba</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câu</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có</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sử</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dụng</a:t>
            </a:r>
            <a:r>
              <a:rPr lang="en-US" sz="2800" i="1" dirty="0" smtClean="0">
                <a:latin typeface="Times New Roman" pitchFamily="18" charset="0"/>
                <a:cs typeface="Times New Roman" pitchFamily="18" charset="0"/>
              </a:rPr>
              <a:t> BPTT </a:t>
            </a:r>
            <a:r>
              <a:rPr lang="en-US" sz="2800" b="1" i="1" dirty="0" smtClean="0">
                <a:latin typeface="Times New Roman" pitchFamily="18" charset="0"/>
                <a:cs typeface="Times New Roman" pitchFamily="18" charset="0"/>
              </a:rPr>
              <a:t>so </a:t>
            </a:r>
            <a:r>
              <a:rPr lang="en-US" sz="2800" b="1" i="1" dirty="0" err="1" smtClean="0">
                <a:latin typeface="Times New Roman" pitchFamily="18" charset="0"/>
                <a:cs typeface="Times New Roman" pitchFamily="18" charset="0"/>
              </a:rPr>
              <a:t>sánh</a:t>
            </a:r>
            <a:r>
              <a:rPr lang="en-US" sz="2800" b="1"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mà</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Nguyễn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Tuân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sử</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dụng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trong</a:t>
            </a:r>
            <a:r>
              <a:rPr lang="en-US" sz="2800"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đoạn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một</a:t>
            </a:r>
            <a:r>
              <a:rPr lang="en-US" sz="2800" b="1"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của</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văn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bản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Cô</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Tô</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và</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nêu</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tác</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dụng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của</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nó</a:t>
            </a:r>
            <a:r>
              <a:rPr lang="en-US" sz="2800" i="1" dirty="0" smtClean="0">
                <a:latin typeface="Times New Roman" pitchFamily="18" charset="0"/>
                <a:cs typeface="Times New Roman" pitchFamily="18" charset="0"/>
              </a:rPr>
              <a:t>.</a:t>
            </a:r>
          </a:p>
          <a:p>
            <a:pPr algn="just"/>
            <a:r>
              <a:rPr lang="en-US" sz="2800"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Nhóm</a:t>
            </a:r>
            <a:r>
              <a:rPr lang="en-US" sz="2800" b="1" i="1" dirty="0">
                <a:latin typeface="Times New Roman" pitchFamily="18" charset="0"/>
                <a:cs typeface="Times New Roman" pitchFamily="18" charset="0"/>
              </a:rPr>
              <a:t> </a:t>
            </a:r>
            <a:r>
              <a:rPr lang="en-US" sz="2800" b="1" i="1" dirty="0" smtClean="0">
                <a:latin typeface="Times New Roman" pitchFamily="18" charset="0"/>
                <a:cs typeface="Times New Roman" pitchFamily="18" charset="0"/>
              </a:rPr>
              <a:t>3+ 4</a:t>
            </a:r>
            <a:r>
              <a:rPr lang="en-US" sz="2800" i="1" dirty="0" smtClean="0">
                <a:latin typeface="Times New Roman" pitchFamily="18" charset="0"/>
                <a:cs typeface="Times New Roman" pitchFamily="18" charset="0"/>
              </a:rPr>
              <a:t>: </a:t>
            </a:r>
            <a:r>
              <a:rPr lang="en-US" sz="2800" i="1" dirty="0" err="1">
                <a:latin typeface="Times New Roman" pitchFamily="18" charset="0"/>
                <a:cs typeface="Times New Roman" pitchFamily="18" charset="0"/>
              </a:rPr>
              <a:t>Tìm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câu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có</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sử</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dụng</a:t>
            </a:r>
            <a:r>
              <a:rPr lang="en-US" sz="2800" i="1" dirty="0">
                <a:latin typeface="Times New Roman" pitchFamily="18" charset="0"/>
                <a:cs typeface="Times New Roman" pitchFamily="18" charset="0"/>
              </a:rPr>
              <a:t> BPTT </a:t>
            </a:r>
            <a:r>
              <a:rPr lang="en-US" sz="2800" b="1" i="1" dirty="0">
                <a:latin typeface="Times New Roman" pitchFamily="18" charset="0"/>
                <a:cs typeface="Times New Roman" pitchFamily="18" charset="0"/>
              </a:rPr>
              <a:t>so </a:t>
            </a:r>
            <a:r>
              <a:rPr lang="en-US" sz="2800" b="1" i="1" dirty="0" err="1">
                <a:latin typeface="Times New Roman" pitchFamily="18" charset="0"/>
                <a:cs typeface="Times New Roman" pitchFamily="18" charset="0"/>
              </a:rPr>
              <a:t>sánh</a:t>
            </a:r>
            <a:r>
              <a:rPr lang="en-US" sz="2800" b="1"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mà</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Nguyễn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Tuân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sử</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dụng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trong</a:t>
            </a:r>
            <a:r>
              <a:rPr lang="en-US" sz="2800"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đoạn</a:t>
            </a:r>
            <a:r>
              <a:rPr lang="en-US" sz="2800" b="1" i="1" dirty="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hai</a:t>
            </a:r>
            <a:r>
              <a:rPr lang="en-US" sz="2800" b="1" i="1" dirty="0" smtClean="0">
                <a:latin typeface="Times New Roman" pitchFamily="18" charset="0"/>
                <a:cs typeface="Times New Roman" pitchFamily="18" charset="0"/>
              </a:rPr>
              <a:t> </a:t>
            </a:r>
            <a:r>
              <a:rPr lang="en-US" sz="2800" i="1" dirty="0" err="1">
                <a:latin typeface="Times New Roman" pitchFamily="18" charset="0"/>
                <a:cs typeface="Times New Roman" pitchFamily="18" charset="0"/>
              </a:rPr>
              <a:t>của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văn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bản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Cô</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Tô</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và</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nêu</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tác</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dụng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của</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nó</a:t>
            </a:r>
            <a:r>
              <a:rPr lang="en-US" sz="2800" i="1" dirty="0" smtClean="0">
                <a:latin typeface="Times New Roman" pitchFamily="18" charset="0"/>
                <a:cs typeface="Times New Roman" pitchFamily="18" charset="0"/>
              </a:rPr>
              <a:t>.</a:t>
            </a:r>
            <a:endParaRPr lang="en-US" sz="2800" i="1" dirty="0">
              <a:latin typeface="Times New Roman" pitchFamily="18" charset="0"/>
              <a:cs typeface="Times New Roman" pitchFamily="18" charset="0"/>
            </a:endParaRPr>
          </a:p>
        </p:txBody>
      </p:sp>
    </p:spTree>
    <p:extLst>
      <p:ext uri="{BB962C8B-B14F-4D97-AF65-F5344CB8AC3E}">
        <p14:creationId xmlns:p14="http://schemas.microsoft.com/office/powerpoint/2010/main" val="358930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600"/>
                            </p:stCondLst>
                            <p:childTnLst>
                              <p:par>
                                <p:cTn id="12" presetID="2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par>
                          <p:cTn id="18" fill="hold">
                            <p:stCondLst>
                              <p:cond delay="11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16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down)">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inVertical)">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animBg="1"/>
      <p:bldP spid="7" grpId="0" animBg="1"/>
      <p:bldP spid="15"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淘宝网chenying0907出品 26"/>
          <p:cNvSpPr/>
          <p:nvPr/>
        </p:nvSpPr>
        <p:spPr>
          <a:xfrm>
            <a:off x="8990657" y="756567"/>
            <a:ext cx="2243227" cy="6101437"/>
          </a:xfrm>
          <a:prstGeom prst="rect">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83029" y="1324433"/>
            <a:ext cx="2645855" cy="5537201"/>
          </a:xfrm>
          <a:prstGeom prst="rect">
            <a:avLst/>
          </a:prstGeom>
        </p:spPr>
      </p:pic>
      <p:sp>
        <p:nvSpPr>
          <p:cNvPr id="11" name="Google Shape;2653;p65"/>
          <p:cNvSpPr/>
          <p:nvPr/>
        </p:nvSpPr>
        <p:spPr>
          <a:xfrm>
            <a:off x="1773542" y="969585"/>
            <a:ext cx="6409692" cy="908534"/>
          </a:xfrm>
          <a:prstGeom prst="roundRect">
            <a:avLst>
              <a:gd name="adj" fmla="val 16667"/>
            </a:avLst>
          </a:prstGeom>
          <a:solidFill>
            <a:srgbClr val="FFFFFF"/>
          </a:solidFill>
          <a:ln w="38100" cap="flat" cmpd="sng">
            <a:solidFill>
              <a:srgbClr val="FFFFFF"/>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731500" tIns="121900" rIns="121900" bIns="121900" anchor="ctr" anchorCtr="0">
            <a:noAutofit/>
          </a:bodyPr>
          <a:lstStyle/>
          <a:p>
            <a:pPr algn="just">
              <a:spcAft>
                <a:spcPts val="800"/>
              </a:spcAft>
              <a:tabLst>
                <a:tab pos="90170" algn="l"/>
                <a:tab pos="180340" algn="l"/>
              </a:tabLst>
            </a:pPr>
            <a:r>
              <a:rPr lang="fr-FR" sz="2800" i="1" dirty="0" err="1">
                <a:solidFill>
                  <a:prstClr val="black"/>
                </a:solidFill>
                <a:latin typeface="Times New Roman" pitchFamily="18" charset="0"/>
                <a:ea typeface="Calibri"/>
                <a:cs typeface="Times New Roman" pitchFamily="18" charset="0"/>
              </a:rPr>
              <a:t>Mỗi</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viên</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cát</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bắn</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vào</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má</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vào</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gáy</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lúc</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này</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buốt</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như</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một</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viên</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đạn</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mũi</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kim</a:t>
            </a:r>
            <a:endParaRPr lang="en-US" sz="2800" dirty="0">
              <a:solidFill>
                <a:prstClr val="black"/>
              </a:solidFill>
              <a:latin typeface="Times New Roman" pitchFamily="18" charset="0"/>
              <a:ea typeface="Calibri"/>
              <a:cs typeface="Times New Roman" pitchFamily="18" charset="0"/>
            </a:endParaRPr>
          </a:p>
        </p:txBody>
      </p:sp>
      <p:sp>
        <p:nvSpPr>
          <p:cNvPr id="12" name="Google Shape;2667;p65"/>
          <p:cNvSpPr/>
          <p:nvPr/>
        </p:nvSpPr>
        <p:spPr>
          <a:xfrm>
            <a:off x="347504" y="1152097"/>
            <a:ext cx="787069" cy="617600"/>
          </a:xfrm>
          <a:prstGeom prst="roundRect">
            <a:avLst>
              <a:gd name="adj" fmla="val 16667"/>
            </a:avLst>
          </a:prstGeom>
          <a:solidFill>
            <a:srgbClr val="7ABEAE"/>
          </a:solidFill>
          <a:ln w="38100" cap="flat" cmpd="sng">
            <a:solidFill>
              <a:srgbClr val="FFFFFF"/>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algn="ctr">
              <a:defRPr/>
            </a:pPr>
            <a:r>
              <a:rPr lang="en-US" sz="3200" kern="0" dirty="0" smtClean="0">
                <a:solidFill>
                  <a:srgbClr val="FFFFFF"/>
                </a:solidFill>
                <a:latin typeface="Times New Roman" panose="02020603050405020304" pitchFamily="18" charset="0"/>
                <a:ea typeface="Fredoka One"/>
                <a:cs typeface="Fredoka One"/>
                <a:sym typeface="Fredoka One"/>
              </a:rPr>
              <a:t>1</a:t>
            </a:r>
            <a:endParaRPr sz="3200" kern="0" dirty="0">
              <a:solidFill>
                <a:srgbClr val="FFFFFF"/>
              </a:solidFill>
              <a:ea typeface="Fredoka One"/>
              <a:cs typeface="Fredoka One"/>
              <a:sym typeface="Fredoka One"/>
            </a:endParaRPr>
          </a:p>
        </p:txBody>
      </p:sp>
      <p:grpSp>
        <p:nvGrpSpPr>
          <p:cNvPr id="13" name="Google Shape;2690;p65"/>
          <p:cNvGrpSpPr/>
          <p:nvPr/>
        </p:nvGrpSpPr>
        <p:grpSpPr>
          <a:xfrm>
            <a:off x="1845866" y="1121535"/>
            <a:ext cx="508909" cy="487652"/>
            <a:chOff x="2322750" y="2445350"/>
            <a:chExt cx="497825" cy="464725"/>
          </a:xfrm>
        </p:grpSpPr>
        <p:sp>
          <p:nvSpPr>
            <p:cNvPr id="14" name="Google Shape;2691;p65"/>
            <p:cNvSpPr/>
            <p:nvPr/>
          </p:nvSpPr>
          <p:spPr>
            <a:xfrm>
              <a:off x="2322750" y="2445350"/>
              <a:ext cx="497825" cy="464725"/>
            </a:xfrm>
            <a:custGeom>
              <a:avLst/>
              <a:gdLst/>
              <a:ahLst/>
              <a:cxnLst/>
              <a:rect l="l" t="t" r="r" b="b"/>
              <a:pathLst>
                <a:path w="19913" h="18589" extrusionOk="0">
                  <a:moveTo>
                    <a:pt x="1896" y="0"/>
                  </a:moveTo>
                  <a:cubicBezTo>
                    <a:pt x="1688" y="0"/>
                    <a:pt x="1507" y="0"/>
                    <a:pt x="1325" y="52"/>
                  </a:cubicBezTo>
                  <a:cubicBezTo>
                    <a:pt x="1195" y="78"/>
                    <a:pt x="1065" y="130"/>
                    <a:pt x="936" y="182"/>
                  </a:cubicBezTo>
                  <a:cubicBezTo>
                    <a:pt x="858" y="208"/>
                    <a:pt x="780" y="260"/>
                    <a:pt x="702" y="286"/>
                  </a:cubicBezTo>
                  <a:cubicBezTo>
                    <a:pt x="598" y="364"/>
                    <a:pt x="520" y="442"/>
                    <a:pt x="442" y="520"/>
                  </a:cubicBezTo>
                  <a:cubicBezTo>
                    <a:pt x="364" y="572"/>
                    <a:pt x="312" y="649"/>
                    <a:pt x="261" y="727"/>
                  </a:cubicBezTo>
                  <a:cubicBezTo>
                    <a:pt x="209" y="831"/>
                    <a:pt x="157" y="909"/>
                    <a:pt x="105" y="1013"/>
                  </a:cubicBezTo>
                  <a:cubicBezTo>
                    <a:pt x="27" y="1221"/>
                    <a:pt x="1" y="1428"/>
                    <a:pt x="1" y="1610"/>
                  </a:cubicBezTo>
                  <a:cubicBezTo>
                    <a:pt x="1" y="1714"/>
                    <a:pt x="27" y="1818"/>
                    <a:pt x="53" y="1922"/>
                  </a:cubicBezTo>
                  <a:cubicBezTo>
                    <a:pt x="105" y="2181"/>
                    <a:pt x="209" y="2415"/>
                    <a:pt x="364" y="2622"/>
                  </a:cubicBezTo>
                  <a:cubicBezTo>
                    <a:pt x="494" y="2778"/>
                    <a:pt x="624" y="2934"/>
                    <a:pt x="780" y="3064"/>
                  </a:cubicBezTo>
                  <a:cubicBezTo>
                    <a:pt x="961" y="3220"/>
                    <a:pt x="1117" y="3349"/>
                    <a:pt x="1325" y="3479"/>
                  </a:cubicBezTo>
                  <a:cubicBezTo>
                    <a:pt x="1662" y="3687"/>
                    <a:pt x="2000" y="3921"/>
                    <a:pt x="2337" y="4102"/>
                  </a:cubicBezTo>
                  <a:cubicBezTo>
                    <a:pt x="3012" y="4518"/>
                    <a:pt x="3713" y="4881"/>
                    <a:pt x="4362" y="5193"/>
                  </a:cubicBezTo>
                  <a:lnTo>
                    <a:pt x="4414" y="5245"/>
                  </a:lnTo>
                  <a:cubicBezTo>
                    <a:pt x="4103" y="5478"/>
                    <a:pt x="3791" y="5764"/>
                    <a:pt x="3532" y="6075"/>
                  </a:cubicBezTo>
                  <a:cubicBezTo>
                    <a:pt x="3220" y="6465"/>
                    <a:pt x="2960" y="6906"/>
                    <a:pt x="2779" y="7373"/>
                  </a:cubicBezTo>
                  <a:cubicBezTo>
                    <a:pt x="2597" y="7867"/>
                    <a:pt x="2493" y="8386"/>
                    <a:pt x="2467" y="8931"/>
                  </a:cubicBezTo>
                  <a:cubicBezTo>
                    <a:pt x="2389" y="9891"/>
                    <a:pt x="2571" y="10878"/>
                    <a:pt x="2935" y="11787"/>
                  </a:cubicBezTo>
                  <a:cubicBezTo>
                    <a:pt x="3272" y="12565"/>
                    <a:pt x="3791" y="13292"/>
                    <a:pt x="4440" y="13863"/>
                  </a:cubicBezTo>
                  <a:cubicBezTo>
                    <a:pt x="5063" y="14409"/>
                    <a:pt x="5790" y="14850"/>
                    <a:pt x="6543" y="15187"/>
                  </a:cubicBezTo>
                  <a:cubicBezTo>
                    <a:pt x="7296" y="15525"/>
                    <a:pt x="8101" y="15785"/>
                    <a:pt x="8905" y="15940"/>
                  </a:cubicBezTo>
                  <a:cubicBezTo>
                    <a:pt x="9632" y="16122"/>
                    <a:pt x="10411" y="16226"/>
                    <a:pt x="11164" y="16330"/>
                  </a:cubicBezTo>
                  <a:lnTo>
                    <a:pt x="12151" y="16434"/>
                  </a:lnTo>
                  <a:cubicBezTo>
                    <a:pt x="12800" y="16486"/>
                    <a:pt x="13501" y="16563"/>
                    <a:pt x="14201" y="16693"/>
                  </a:cubicBezTo>
                  <a:cubicBezTo>
                    <a:pt x="14331" y="16823"/>
                    <a:pt x="14461" y="16901"/>
                    <a:pt x="14643" y="16953"/>
                  </a:cubicBezTo>
                  <a:lnTo>
                    <a:pt x="14773" y="17005"/>
                  </a:lnTo>
                  <a:cubicBezTo>
                    <a:pt x="14859" y="17026"/>
                    <a:pt x="14949" y="17039"/>
                    <a:pt x="15040" y="17039"/>
                  </a:cubicBezTo>
                  <a:cubicBezTo>
                    <a:pt x="15169" y="17039"/>
                    <a:pt x="15300" y="17014"/>
                    <a:pt x="15422" y="16953"/>
                  </a:cubicBezTo>
                  <a:cubicBezTo>
                    <a:pt x="15889" y="17083"/>
                    <a:pt x="16382" y="17264"/>
                    <a:pt x="16824" y="17472"/>
                  </a:cubicBezTo>
                  <a:cubicBezTo>
                    <a:pt x="17161" y="17628"/>
                    <a:pt x="17473" y="17810"/>
                    <a:pt x="17784" y="18017"/>
                  </a:cubicBezTo>
                  <a:cubicBezTo>
                    <a:pt x="17914" y="18121"/>
                    <a:pt x="18044" y="18225"/>
                    <a:pt x="18173" y="18329"/>
                  </a:cubicBezTo>
                  <a:cubicBezTo>
                    <a:pt x="18355" y="18484"/>
                    <a:pt x="18589" y="18588"/>
                    <a:pt x="18848" y="18588"/>
                  </a:cubicBezTo>
                  <a:cubicBezTo>
                    <a:pt x="19446" y="18562"/>
                    <a:pt x="19913" y="17991"/>
                    <a:pt x="19783" y="17394"/>
                  </a:cubicBezTo>
                  <a:cubicBezTo>
                    <a:pt x="19757" y="17342"/>
                    <a:pt x="19731" y="17264"/>
                    <a:pt x="19705" y="17212"/>
                  </a:cubicBezTo>
                  <a:cubicBezTo>
                    <a:pt x="19446" y="16511"/>
                    <a:pt x="19212" y="15836"/>
                    <a:pt x="19004" y="15110"/>
                  </a:cubicBezTo>
                  <a:lnTo>
                    <a:pt x="18978" y="15032"/>
                  </a:lnTo>
                  <a:cubicBezTo>
                    <a:pt x="18848" y="14383"/>
                    <a:pt x="18745" y="13708"/>
                    <a:pt x="18693" y="13059"/>
                  </a:cubicBezTo>
                  <a:cubicBezTo>
                    <a:pt x="18615" y="12539"/>
                    <a:pt x="18589" y="12046"/>
                    <a:pt x="18537" y="11553"/>
                  </a:cubicBezTo>
                  <a:lnTo>
                    <a:pt x="18485" y="10904"/>
                  </a:lnTo>
                  <a:cubicBezTo>
                    <a:pt x="18381" y="9320"/>
                    <a:pt x="18122" y="7737"/>
                    <a:pt x="17732" y="6205"/>
                  </a:cubicBezTo>
                  <a:cubicBezTo>
                    <a:pt x="17498" y="5452"/>
                    <a:pt x="17213" y="4699"/>
                    <a:pt x="16824" y="3998"/>
                  </a:cubicBezTo>
                  <a:cubicBezTo>
                    <a:pt x="16434" y="3271"/>
                    <a:pt x="15915" y="2648"/>
                    <a:pt x="15318" y="2103"/>
                  </a:cubicBezTo>
                  <a:cubicBezTo>
                    <a:pt x="15006" y="1818"/>
                    <a:pt x="14669" y="1558"/>
                    <a:pt x="14305" y="1350"/>
                  </a:cubicBezTo>
                  <a:cubicBezTo>
                    <a:pt x="13890" y="1117"/>
                    <a:pt x="13475" y="935"/>
                    <a:pt x="13059" y="779"/>
                  </a:cubicBezTo>
                  <a:cubicBezTo>
                    <a:pt x="12618" y="649"/>
                    <a:pt x="12151" y="572"/>
                    <a:pt x="11709" y="572"/>
                  </a:cubicBezTo>
                  <a:lnTo>
                    <a:pt x="11553" y="572"/>
                  </a:lnTo>
                  <a:cubicBezTo>
                    <a:pt x="11138" y="572"/>
                    <a:pt x="10723" y="623"/>
                    <a:pt x="10333" y="727"/>
                  </a:cubicBezTo>
                  <a:cubicBezTo>
                    <a:pt x="9295" y="987"/>
                    <a:pt x="8386" y="1636"/>
                    <a:pt x="7815" y="2545"/>
                  </a:cubicBezTo>
                  <a:cubicBezTo>
                    <a:pt x="7789" y="2622"/>
                    <a:pt x="7737" y="2674"/>
                    <a:pt x="7711" y="2726"/>
                  </a:cubicBezTo>
                  <a:cubicBezTo>
                    <a:pt x="7400" y="2493"/>
                    <a:pt x="7062" y="2233"/>
                    <a:pt x="6751" y="1999"/>
                  </a:cubicBezTo>
                  <a:cubicBezTo>
                    <a:pt x="6283" y="1688"/>
                    <a:pt x="5816" y="1350"/>
                    <a:pt x="5349" y="1091"/>
                  </a:cubicBezTo>
                  <a:cubicBezTo>
                    <a:pt x="4856" y="805"/>
                    <a:pt x="4336" y="546"/>
                    <a:pt x="3791" y="364"/>
                  </a:cubicBezTo>
                  <a:cubicBezTo>
                    <a:pt x="3246" y="156"/>
                    <a:pt x="2675" y="26"/>
                    <a:pt x="2104"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5" name="Google Shape;2692;p65"/>
            <p:cNvSpPr/>
            <p:nvPr/>
          </p:nvSpPr>
          <p:spPr>
            <a:xfrm>
              <a:off x="2407125" y="2484300"/>
              <a:ext cx="386200" cy="401100"/>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7ABEAE"/>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 name="Google Shape;2693;p65"/>
            <p:cNvSpPr/>
            <p:nvPr/>
          </p:nvSpPr>
          <p:spPr>
            <a:xfrm>
              <a:off x="2695950" y="2846450"/>
              <a:ext cx="3925" cy="1325"/>
            </a:xfrm>
            <a:custGeom>
              <a:avLst/>
              <a:gdLst/>
              <a:ahLst/>
              <a:cxnLst/>
              <a:rect l="l" t="t" r="r" b="b"/>
              <a:pathLst>
                <a:path w="157" h="53" extrusionOk="0">
                  <a:moveTo>
                    <a:pt x="0" y="0"/>
                  </a:moveTo>
                  <a:lnTo>
                    <a:pt x="130" y="52"/>
                  </a:lnTo>
                  <a:lnTo>
                    <a:pt x="156" y="52"/>
                  </a:lnTo>
                  <a:lnTo>
                    <a:pt x="0" y="0"/>
                  </a:lnTo>
                  <a:close/>
                </a:path>
              </a:pathLst>
            </a:custGeom>
            <a:solidFill>
              <a:srgbClr val="C25F7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 name="Google Shape;2694;p65"/>
            <p:cNvSpPr/>
            <p:nvPr/>
          </p:nvSpPr>
          <p:spPr>
            <a:xfrm>
              <a:off x="2346775" y="2469350"/>
              <a:ext cx="408250" cy="367375"/>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5C949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 name="Google Shape;2695;p65"/>
            <p:cNvSpPr/>
            <p:nvPr/>
          </p:nvSpPr>
          <p:spPr>
            <a:xfrm>
              <a:off x="2462950" y="2763375"/>
              <a:ext cx="5575" cy="4125"/>
            </a:xfrm>
            <a:custGeom>
              <a:avLst/>
              <a:gdLst/>
              <a:ahLst/>
              <a:cxnLst/>
              <a:rect l="l" t="t" r="r" b="b"/>
              <a:pathLst>
                <a:path w="223" h="165" extrusionOk="0">
                  <a:moveTo>
                    <a:pt x="104" y="0"/>
                  </a:moveTo>
                  <a:cubicBezTo>
                    <a:pt x="52" y="0"/>
                    <a:pt x="0" y="52"/>
                    <a:pt x="0" y="104"/>
                  </a:cubicBezTo>
                  <a:cubicBezTo>
                    <a:pt x="0" y="148"/>
                    <a:pt x="16" y="165"/>
                    <a:pt x="36" y="165"/>
                  </a:cubicBezTo>
                  <a:cubicBezTo>
                    <a:pt x="102" y="165"/>
                    <a:pt x="222" y="0"/>
                    <a:pt x="104" y="0"/>
                  </a:cubicBezTo>
                  <a:close/>
                </a:path>
              </a:pathLst>
            </a:custGeom>
            <a:solidFill>
              <a:srgbClr val="A3376C"/>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cxnSp>
        <p:nvCxnSpPr>
          <p:cNvPr id="19" name="Google Shape;2696;p65"/>
          <p:cNvCxnSpPr>
            <a:stCxn id="12" idx="3"/>
            <a:endCxn id="11" idx="1"/>
          </p:cNvCxnSpPr>
          <p:nvPr/>
        </p:nvCxnSpPr>
        <p:spPr>
          <a:xfrm flipV="1">
            <a:off x="1134573" y="1423852"/>
            <a:ext cx="638969" cy="37045"/>
          </a:xfrm>
          <a:prstGeom prst="straightConnector1">
            <a:avLst/>
          </a:prstGeom>
          <a:noFill/>
          <a:ln w="9525" cap="flat" cmpd="sng">
            <a:solidFill>
              <a:srgbClr val="7ABEAE"/>
            </a:solidFill>
            <a:prstDash val="dash"/>
            <a:round/>
            <a:headEnd type="oval" w="med" len="med"/>
            <a:tailEnd type="oval" w="med" len="med"/>
          </a:ln>
        </p:spPr>
      </p:cxnSp>
      <p:pic>
        <p:nvPicPr>
          <p:cNvPr id="3" name="Picture 2"/>
          <p:cNvPicPr>
            <a:picLocks noChangeAspect="1"/>
          </p:cNvPicPr>
          <p:nvPr/>
        </p:nvPicPr>
        <p:blipFill>
          <a:blip r:embed="rId4"/>
          <a:stretch>
            <a:fillRect/>
          </a:stretch>
        </p:blipFill>
        <p:spPr>
          <a:xfrm>
            <a:off x="-1802115" y="102123"/>
            <a:ext cx="6115418" cy="1175307"/>
          </a:xfrm>
          <a:prstGeom prst="rect">
            <a:avLst/>
          </a:prstGeom>
        </p:spPr>
      </p:pic>
      <p:sp>
        <p:nvSpPr>
          <p:cNvPr id="25" name="Rectangle 24"/>
          <p:cNvSpPr/>
          <p:nvPr/>
        </p:nvSpPr>
        <p:spPr>
          <a:xfrm>
            <a:off x="2354775" y="1981515"/>
            <a:ext cx="4535216" cy="660758"/>
          </a:xfrm>
          <a:prstGeom prst="rect">
            <a:avLst/>
          </a:prstGeom>
        </p:spPr>
        <p:txBody>
          <a:bodyPr wrap="none">
            <a:spAutoFit/>
          </a:bodyPr>
          <a:lstStyle/>
          <a:p>
            <a:pPr algn="just">
              <a:lnSpc>
                <a:spcPct val="150000"/>
              </a:lnSpc>
              <a:spcAft>
                <a:spcPts val="800"/>
              </a:spcAft>
              <a:tabLst>
                <a:tab pos="90170" algn="l"/>
                <a:tab pos="180340" algn="l"/>
              </a:tabLst>
            </a:pPr>
            <a:r>
              <a:rPr lang="fr-FR" sz="2800" i="1" dirty="0">
                <a:solidFill>
                  <a:srgbClr val="FF0000"/>
                </a:solidFill>
                <a:latin typeface="Times New Roman" pitchFamily="18" charset="0"/>
                <a:ea typeface="Calibri"/>
                <a:cs typeface="Times New Roman" pitchFamily="18" charset="0"/>
                <a:sym typeface="Wingdings"/>
              </a:rPr>
              <a:t></a:t>
            </a:r>
            <a:r>
              <a:rPr lang="fr-FR" sz="2800" i="1" dirty="0">
                <a:solidFill>
                  <a:srgbClr val="FF0000"/>
                </a:solidFill>
                <a:latin typeface="Times New Roman" pitchFamily="18" charset="0"/>
                <a:ea typeface="Calibri"/>
                <a:cs typeface="Times New Roman" pitchFamily="18" charset="0"/>
              </a:rPr>
              <a:t> </a:t>
            </a:r>
            <a:r>
              <a:rPr lang="fr-FR" sz="2800" i="1" dirty="0" err="1">
                <a:solidFill>
                  <a:srgbClr val="FF0000"/>
                </a:solidFill>
                <a:latin typeface="Times New Roman" pitchFamily="18" charset="0"/>
                <a:ea typeface="Calibri"/>
                <a:cs typeface="Times New Roman" pitchFamily="18" charset="0"/>
              </a:rPr>
              <a:t>Sự</a:t>
            </a:r>
            <a:r>
              <a:rPr lang="fr-FR" sz="2800" i="1" dirty="0">
                <a:solidFill>
                  <a:srgbClr val="FF0000"/>
                </a:solidFill>
                <a:latin typeface="Times New Roman" pitchFamily="18" charset="0"/>
                <a:ea typeface="Calibri"/>
                <a:cs typeface="Times New Roman" pitchFamily="18" charset="0"/>
              </a:rPr>
              <a:t> </a:t>
            </a:r>
            <a:r>
              <a:rPr lang="fr-FR" sz="2800" i="1" dirty="0" err="1">
                <a:solidFill>
                  <a:srgbClr val="FF0000"/>
                </a:solidFill>
                <a:latin typeface="Times New Roman" pitchFamily="18" charset="0"/>
                <a:ea typeface="Calibri"/>
                <a:cs typeface="Times New Roman" pitchFamily="18" charset="0"/>
              </a:rPr>
              <a:t>nguy</a:t>
            </a:r>
            <a:r>
              <a:rPr lang="fr-FR" sz="2800" i="1" dirty="0">
                <a:solidFill>
                  <a:srgbClr val="FF0000"/>
                </a:solidFill>
                <a:latin typeface="Times New Roman" pitchFamily="18" charset="0"/>
                <a:ea typeface="Calibri"/>
                <a:cs typeface="Times New Roman" pitchFamily="18" charset="0"/>
              </a:rPr>
              <a:t> </a:t>
            </a:r>
            <a:r>
              <a:rPr lang="fr-FR" sz="2800" i="1" dirty="0" err="1">
                <a:solidFill>
                  <a:srgbClr val="FF0000"/>
                </a:solidFill>
                <a:latin typeface="Times New Roman" pitchFamily="18" charset="0"/>
                <a:ea typeface="Calibri"/>
                <a:cs typeface="Times New Roman" pitchFamily="18" charset="0"/>
              </a:rPr>
              <a:t>hiểm</a:t>
            </a:r>
            <a:r>
              <a:rPr lang="fr-FR" sz="2800" i="1" dirty="0">
                <a:solidFill>
                  <a:srgbClr val="FF0000"/>
                </a:solidFill>
                <a:latin typeface="Times New Roman" pitchFamily="18" charset="0"/>
                <a:ea typeface="Calibri"/>
                <a:cs typeface="Times New Roman" pitchFamily="18" charset="0"/>
              </a:rPr>
              <a:t> </a:t>
            </a:r>
            <a:r>
              <a:rPr lang="fr-FR" sz="2800" i="1" dirty="0" err="1">
                <a:solidFill>
                  <a:srgbClr val="FF0000"/>
                </a:solidFill>
                <a:latin typeface="Times New Roman" pitchFamily="18" charset="0"/>
                <a:ea typeface="Calibri"/>
                <a:cs typeface="Times New Roman" pitchFamily="18" charset="0"/>
              </a:rPr>
              <a:t>của</a:t>
            </a:r>
            <a:r>
              <a:rPr lang="fr-FR" sz="2800" i="1" dirty="0">
                <a:solidFill>
                  <a:srgbClr val="FF0000"/>
                </a:solidFill>
                <a:latin typeface="Times New Roman" pitchFamily="18" charset="0"/>
                <a:ea typeface="Calibri"/>
                <a:cs typeface="Times New Roman" pitchFamily="18" charset="0"/>
              </a:rPr>
              <a:t> </a:t>
            </a:r>
            <a:r>
              <a:rPr lang="fr-FR" sz="2800" i="1" dirty="0" err="1">
                <a:solidFill>
                  <a:srgbClr val="FF0000"/>
                </a:solidFill>
                <a:latin typeface="Times New Roman" pitchFamily="18" charset="0"/>
                <a:ea typeface="Calibri"/>
                <a:cs typeface="Times New Roman" pitchFamily="18" charset="0"/>
              </a:rPr>
              <a:t>bão</a:t>
            </a:r>
            <a:r>
              <a:rPr lang="fr-FR" sz="2800" i="1" dirty="0">
                <a:solidFill>
                  <a:srgbClr val="FF0000"/>
                </a:solidFill>
                <a:latin typeface="Times New Roman" pitchFamily="18" charset="0"/>
                <a:ea typeface="Calibri"/>
                <a:cs typeface="Times New Roman" pitchFamily="18" charset="0"/>
              </a:rPr>
              <a:t> </a:t>
            </a:r>
            <a:r>
              <a:rPr lang="fr-FR" sz="2800" i="1" dirty="0" err="1">
                <a:solidFill>
                  <a:srgbClr val="FF0000"/>
                </a:solidFill>
                <a:latin typeface="Times New Roman" pitchFamily="18" charset="0"/>
                <a:ea typeface="Calibri"/>
                <a:cs typeface="Times New Roman" pitchFamily="18" charset="0"/>
              </a:rPr>
              <a:t>biển</a:t>
            </a:r>
            <a:endParaRPr lang="en-US" sz="2800" i="1" dirty="0">
              <a:solidFill>
                <a:srgbClr val="FF0000"/>
              </a:solidFill>
              <a:latin typeface="Times New Roman" pitchFamily="18" charset="0"/>
              <a:ea typeface="Calibri"/>
              <a:cs typeface="Times New Roman" pitchFamily="18" charset="0"/>
            </a:endParaRPr>
          </a:p>
        </p:txBody>
      </p:sp>
      <p:sp>
        <p:nvSpPr>
          <p:cNvPr id="26" name="Google Shape;2655;p65"/>
          <p:cNvSpPr/>
          <p:nvPr/>
        </p:nvSpPr>
        <p:spPr>
          <a:xfrm>
            <a:off x="1683120" y="2745669"/>
            <a:ext cx="6614719" cy="1403244"/>
          </a:xfrm>
          <a:prstGeom prst="roundRect">
            <a:avLst>
              <a:gd name="adj" fmla="val 16667"/>
            </a:avLst>
          </a:prstGeom>
          <a:solidFill>
            <a:srgbClr val="FFFFFF"/>
          </a:solidFill>
          <a:ln w="38100" cap="flat" cmpd="sng">
            <a:solidFill>
              <a:srgbClr val="FFFFFF"/>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731500" tIns="121900" rIns="121900" bIns="121900" anchor="ctr" anchorCtr="0">
            <a:noAutofit/>
          </a:bodyPr>
          <a:lstStyle/>
          <a:p>
            <a:pPr algn="just">
              <a:spcAft>
                <a:spcPts val="800"/>
              </a:spcAft>
              <a:tabLst>
                <a:tab pos="90170" algn="l"/>
                <a:tab pos="180340" algn="l"/>
              </a:tabLst>
            </a:pPr>
            <a:r>
              <a:rPr lang="fr-FR" sz="2800" i="1" dirty="0" err="1">
                <a:solidFill>
                  <a:prstClr val="black"/>
                </a:solidFill>
                <a:latin typeface="Times New Roman" pitchFamily="18" charset="0"/>
                <a:ea typeface="Calibri"/>
                <a:cs typeface="Times New Roman" pitchFamily="18" charset="0"/>
              </a:rPr>
              <a:t>Sóng</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thúc</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lẫn</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nhau</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mà</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vào</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bờ</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âm</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âm</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rền</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rền</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như</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vua</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thủy</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cho</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các</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loài</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thủy</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tộc</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rung</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thêm</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trống</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trận</a:t>
            </a:r>
            <a:r>
              <a:rPr lang="fr-FR" sz="2800" i="1" dirty="0">
                <a:solidFill>
                  <a:prstClr val="black"/>
                </a:solidFill>
                <a:latin typeface="Times New Roman" pitchFamily="18" charset="0"/>
                <a:ea typeface="Calibri"/>
                <a:cs typeface="Times New Roman" pitchFamily="18" charset="0"/>
              </a:rPr>
              <a:t>.</a:t>
            </a:r>
            <a:endParaRPr lang="en-US" sz="2800" dirty="0">
              <a:solidFill>
                <a:prstClr val="black"/>
              </a:solidFill>
              <a:latin typeface="Times New Roman" pitchFamily="18" charset="0"/>
              <a:ea typeface="Calibri"/>
              <a:cs typeface="Times New Roman" pitchFamily="18" charset="0"/>
            </a:endParaRPr>
          </a:p>
        </p:txBody>
      </p:sp>
      <p:sp>
        <p:nvSpPr>
          <p:cNvPr id="28" name="Google Shape;2669;p65"/>
          <p:cNvSpPr/>
          <p:nvPr/>
        </p:nvSpPr>
        <p:spPr>
          <a:xfrm>
            <a:off x="352194" y="3173555"/>
            <a:ext cx="782379" cy="617600"/>
          </a:xfrm>
          <a:prstGeom prst="roundRect">
            <a:avLst>
              <a:gd name="adj" fmla="val 16667"/>
            </a:avLst>
          </a:prstGeom>
          <a:solidFill>
            <a:srgbClr val="A3376C"/>
          </a:solidFill>
          <a:ln w="38100" cap="flat" cmpd="sng">
            <a:solidFill>
              <a:srgbClr val="FFFFFF"/>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algn="ctr">
              <a:defRPr/>
            </a:pPr>
            <a:r>
              <a:rPr lang="en-US" sz="3200" kern="0" dirty="0" smtClean="0">
                <a:solidFill>
                  <a:srgbClr val="FFFFFF"/>
                </a:solidFill>
                <a:ea typeface="Fredoka One"/>
                <a:cs typeface="Fredoka One"/>
                <a:sym typeface="Fredoka One"/>
              </a:rPr>
              <a:t>2</a:t>
            </a:r>
            <a:endParaRPr sz="3200" kern="0" dirty="0">
              <a:solidFill>
                <a:srgbClr val="FFFFFF"/>
              </a:solidFill>
              <a:ea typeface="Fredoka One"/>
              <a:cs typeface="Fredoka One"/>
              <a:sym typeface="Fredoka One"/>
            </a:endParaRPr>
          </a:p>
        </p:txBody>
      </p:sp>
      <p:grpSp>
        <p:nvGrpSpPr>
          <p:cNvPr id="29" name="Google Shape;2676;p65"/>
          <p:cNvGrpSpPr/>
          <p:nvPr/>
        </p:nvGrpSpPr>
        <p:grpSpPr>
          <a:xfrm>
            <a:off x="1870459" y="3237639"/>
            <a:ext cx="508893" cy="536832"/>
            <a:chOff x="3456600" y="4193100"/>
            <a:chExt cx="495225" cy="441425"/>
          </a:xfrm>
        </p:grpSpPr>
        <p:sp>
          <p:nvSpPr>
            <p:cNvPr id="30" name="Google Shape;2677;p65"/>
            <p:cNvSpPr/>
            <p:nvPr/>
          </p:nvSpPr>
          <p:spPr>
            <a:xfrm>
              <a:off x="3456600" y="4193100"/>
              <a:ext cx="495225" cy="441425"/>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8" name="Google Shape;2678;p65"/>
            <p:cNvSpPr/>
            <p:nvPr/>
          </p:nvSpPr>
          <p:spPr>
            <a:xfrm>
              <a:off x="3481900" y="4252225"/>
              <a:ext cx="394625" cy="358925"/>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rgbClr val="C25F7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9" name="Google Shape;2679;p65"/>
            <p:cNvSpPr/>
            <p:nvPr/>
          </p:nvSpPr>
          <p:spPr>
            <a:xfrm>
              <a:off x="3524575" y="4217700"/>
              <a:ext cx="398700" cy="353250"/>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rgbClr val="A3376C"/>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cxnSp>
        <p:nvCxnSpPr>
          <p:cNvPr id="40" name="Google Shape;2698;p65"/>
          <p:cNvCxnSpPr>
            <a:stCxn id="28" idx="3"/>
          </p:cNvCxnSpPr>
          <p:nvPr/>
        </p:nvCxnSpPr>
        <p:spPr>
          <a:xfrm>
            <a:off x="1134573" y="3482355"/>
            <a:ext cx="599211" cy="45438"/>
          </a:xfrm>
          <a:prstGeom prst="straightConnector1">
            <a:avLst/>
          </a:prstGeom>
          <a:noFill/>
          <a:ln w="9525" cap="flat" cmpd="sng">
            <a:solidFill>
              <a:srgbClr val="A3376C"/>
            </a:solidFill>
            <a:prstDash val="dash"/>
            <a:round/>
            <a:headEnd type="oval" w="med" len="med"/>
            <a:tailEnd type="oval" w="med" len="med"/>
          </a:ln>
        </p:spPr>
      </p:cxnSp>
      <p:sp>
        <p:nvSpPr>
          <p:cNvPr id="41" name="Rectangle 40"/>
          <p:cNvSpPr/>
          <p:nvPr/>
        </p:nvSpPr>
        <p:spPr>
          <a:xfrm>
            <a:off x="2326919" y="4252309"/>
            <a:ext cx="7590316" cy="738664"/>
          </a:xfrm>
          <a:prstGeom prst="rect">
            <a:avLst/>
          </a:prstGeom>
        </p:spPr>
        <p:txBody>
          <a:bodyPr wrap="square">
            <a:spAutoFit/>
          </a:bodyPr>
          <a:lstStyle/>
          <a:p>
            <a:pPr>
              <a:lnSpc>
                <a:spcPct val="150000"/>
              </a:lnSpc>
              <a:spcAft>
                <a:spcPts val="800"/>
              </a:spcAft>
              <a:tabLst>
                <a:tab pos="90170" algn="l"/>
                <a:tab pos="180340" algn="l"/>
              </a:tabLst>
            </a:pPr>
            <a:r>
              <a:rPr lang="fr-FR" sz="2800" i="1" dirty="0">
                <a:solidFill>
                  <a:srgbClr val="FF0000"/>
                </a:solidFill>
                <a:latin typeface="Times New Roman" pitchFamily="18" charset="0"/>
                <a:ea typeface="Calibri"/>
                <a:cs typeface="Times New Roman" pitchFamily="18" charset="0"/>
                <a:sym typeface="Wingdings"/>
              </a:rPr>
              <a:t></a:t>
            </a:r>
            <a:r>
              <a:rPr lang="fr-FR" sz="2800" i="1" dirty="0">
                <a:solidFill>
                  <a:srgbClr val="FF0000"/>
                </a:solidFill>
                <a:latin typeface="Times New Roman" pitchFamily="18" charset="0"/>
                <a:ea typeface="Calibri"/>
                <a:cs typeface="Times New Roman" pitchFamily="18" charset="0"/>
              </a:rPr>
              <a:t> </a:t>
            </a:r>
            <a:r>
              <a:rPr lang="fr-FR" sz="2800" i="1" dirty="0" err="1" smtClean="0">
                <a:solidFill>
                  <a:srgbClr val="FF0000"/>
                </a:solidFill>
                <a:latin typeface="Times New Roman" pitchFamily="18" charset="0"/>
                <a:ea typeface="Calibri"/>
                <a:cs typeface="Times New Roman" pitchFamily="18" charset="0"/>
              </a:rPr>
              <a:t>Tăng</a:t>
            </a:r>
            <a:r>
              <a:rPr lang="fr-FR" sz="2800" i="1" dirty="0" smtClean="0">
                <a:solidFill>
                  <a:srgbClr val="FF0000"/>
                </a:solidFill>
                <a:latin typeface="Times New Roman" pitchFamily="18" charset="0"/>
                <a:ea typeface="Calibri"/>
                <a:cs typeface="Times New Roman" pitchFamily="18" charset="0"/>
              </a:rPr>
              <a:t> </a:t>
            </a:r>
            <a:r>
              <a:rPr lang="fr-FR" sz="2800" i="1" dirty="0" err="1" smtClean="0">
                <a:solidFill>
                  <a:srgbClr val="FF0000"/>
                </a:solidFill>
                <a:latin typeface="Times New Roman" pitchFamily="18" charset="0"/>
                <a:ea typeface="Calibri"/>
                <a:cs typeface="Times New Roman" pitchFamily="18" charset="0"/>
              </a:rPr>
              <a:t>thêm</a:t>
            </a:r>
            <a:r>
              <a:rPr lang="fr-FR" sz="2800" i="1" dirty="0" smtClean="0">
                <a:solidFill>
                  <a:srgbClr val="FF0000"/>
                </a:solidFill>
                <a:latin typeface="Times New Roman" pitchFamily="18" charset="0"/>
                <a:ea typeface="Calibri"/>
                <a:cs typeface="Times New Roman" pitchFamily="18" charset="0"/>
              </a:rPr>
              <a:t> </a:t>
            </a:r>
            <a:r>
              <a:rPr lang="fr-FR" sz="2800" i="1" dirty="0" err="1" smtClean="0">
                <a:solidFill>
                  <a:srgbClr val="FF0000"/>
                </a:solidFill>
                <a:latin typeface="Times New Roman" pitchFamily="18" charset="0"/>
                <a:ea typeface="Calibri"/>
                <a:cs typeface="Times New Roman" pitchFamily="18" charset="0"/>
              </a:rPr>
              <a:t>sự</a:t>
            </a:r>
            <a:r>
              <a:rPr lang="fr-FR" sz="2800" i="1" dirty="0" smtClean="0">
                <a:solidFill>
                  <a:srgbClr val="FF0000"/>
                </a:solidFill>
                <a:latin typeface="Times New Roman" pitchFamily="18" charset="0"/>
                <a:ea typeface="Calibri"/>
                <a:cs typeface="Times New Roman" pitchFamily="18" charset="0"/>
              </a:rPr>
              <a:t> </a:t>
            </a:r>
            <a:r>
              <a:rPr lang="fr-FR" sz="2800" i="1" dirty="0" err="1" smtClean="0">
                <a:solidFill>
                  <a:srgbClr val="FF0000"/>
                </a:solidFill>
                <a:latin typeface="Times New Roman" pitchFamily="18" charset="0"/>
                <a:ea typeface="Calibri"/>
                <a:cs typeface="Times New Roman" pitchFamily="18" charset="0"/>
              </a:rPr>
              <a:t>dữ</a:t>
            </a:r>
            <a:r>
              <a:rPr lang="fr-FR" sz="2800" i="1" dirty="0" smtClean="0">
                <a:solidFill>
                  <a:srgbClr val="FF0000"/>
                </a:solidFill>
                <a:latin typeface="Times New Roman" pitchFamily="18" charset="0"/>
                <a:ea typeface="Calibri"/>
                <a:cs typeface="Times New Roman" pitchFamily="18" charset="0"/>
              </a:rPr>
              <a:t> </a:t>
            </a:r>
            <a:r>
              <a:rPr lang="fr-FR" sz="2800" i="1" dirty="0" err="1" smtClean="0">
                <a:solidFill>
                  <a:srgbClr val="FF0000"/>
                </a:solidFill>
                <a:latin typeface="Times New Roman" pitchFamily="18" charset="0"/>
                <a:ea typeface="Calibri"/>
                <a:cs typeface="Times New Roman" pitchFamily="18" charset="0"/>
              </a:rPr>
              <a:t>dội</a:t>
            </a:r>
            <a:r>
              <a:rPr lang="fr-FR" sz="2800" i="1" dirty="0" smtClean="0">
                <a:solidFill>
                  <a:srgbClr val="FF0000"/>
                </a:solidFill>
                <a:latin typeface="Times New Roman" pitchFamily="18" charset="0"/>
                <a:ea typeface="Calibri"/>
                <a:cs typeface="Times New Roman" pitchFamily="18" charset="0"/>
              </a:rPr>
              <a:t> </a:t>
            </a:r>
            <a:r>
              <a:rPr lang="fr-FR" sz="2800" i="1" dirty="0" err="1" smtClean="0">
                <a:solidFill>
                  <a:srgbClr val="FF0000"/>
                </a:solidFill>
                <a:latin typeface="Times New Roman" pitchFamily="18" charset="0"/>
                <a:ea typeface="Calibri"/>
                <a:cs typeface="Times New Roman" pitchFamily="18" charset="0"/>
              </a:rPr>
              <a:t>của</a:t>
            </a:r>
            <a:r>
              <a:rPr lang="fr-FR" sz="2800" i="1" dirty="0" smtClean="0">
                <a:solidFill>
                  <a:srgbClr val="FF0000"/>
                </a:solidFill>
                <a:latin typeface="Times New Roman" pitchFamily="18" charset="0"/>
                <a:ea typeface="Calibri"/>
                <a:cs typeface="Times New Roman" pitchFamily="18" charset="0"/>
              </a:rPr>
              <a:t> </a:t>
            </a:r>
            <a:r>
              <a:rPr lang="fr-FR" sz="2800" i="1" dirty="0" err="1" smtClean="0">
                <a:solidFill>
                  <a:srgbClr val="FF0000"/>
                </a:solidFill>
                <a:latin typeface="Times New Roman" pitchFamily="18" charset="0"/>
                <a:ea typeface="Calibri"/>
                <a:cs typeface="Times New Roman" pitchFamily="18" charset="0"/>
              </a:rPr>
              <a:t>các</a:t>
            </a:r>
            <a:r>
              <a:rPr lang="fr-FR" sz="2800" i="1" dirty="0" smtClean="0">
                <a:solidFill>
                  <a:srgbClr val="FF0000"/>
                </a:solidFill>
                <a:latin typeface="Times New Roman" pitchFamily="18" charset="0"/>
                <a:ea typeface="Calibri"/>
                <a:cs typeface="Times New Roman" pitchFamily="18" charset="0"/>
              </a:rPr>
              <a:t> </a:t>
            </a:r>
            <a:r>
              <a:rPr lang="fr-FR" sz="2800" i="1" dirty="0" err="1" smtClean="0">
                <a:solidFill>
                  <a:srgbClr val="FF0000"/>
                </a:solidFill>
                <a:latin typeface="Times New Roman" pitchFamily="18" charset="0"/>
                <a:ea typeface="Calibri"/>
                <a:cs typeface="Times New Roman" pitchFamily="18" charset="0"/>
              </a:rPr>
              <a:t>đợt</a:t>
            </a:r>
            <a:r>
              <a:rPr lang="fr-FR" sz="2800" i="1" dirty="0" smtClean="0">
                <a:solidFill>
                  <a:srgbClr val="FF0000"/>
                </a:solidFill>
                <a:latin typeface="Times New Roman" pitchFamily="18" charset="0"/>
                <a:ea typeface="Calibri"/>
                <a:cs typeface="Times New Roman" pitchFamily="18" charset="0"/>
              </a:rPr>
              <a:t> </a:t>
            </a:r>
            <a:r>
              <a:rPr lang="fr-FR" sz="2800" i="1" dirty="0" err="1" smtClean="0">
                <a:solidFill>
                  <a:srgbClr val="FF0000"/>
                </a:solidFill>
                <a:latin typeface="Times New Roman" pitchFamily="18" charset="0"/>
                <a:ea typeface="Calibri"/>
                <a:cs typeface="Times New Roman" pitchFamily="18" charset="0"/>
              </a:rPr>
              <a:t>sóng</a:t>
            </a:r>
            <a:endParaRPr lang="en-US" sz="2800" i="1" dirty="0">
              <a:solidFill>
                <a:srgbClr val="FF0000"/>
              </a:solidFill>
              <a:latin typeface="Times New Roman" pitchFamily="18" charset="0"/>
              <a:ea typeface="Calibri"/>
              <a:cs typeface="Times New Roman" pitchFamily="18" charset="0"/>
            </a:endParaRPr>
          </a:p>
        </p:txBody>
      </p:sp>
      <p:sp>
        <p:nvSpPr>
          <p:cNvPr id="42" name="Google Shape;2656;p65"/>
          <p:cNvSpPr/>
          <p:nvPr/>
        </p:nvSpPr>
        <p:spPr>
          <a:xfrm>
            <a:off x="1754777" y="5095909"/>
            <a:ext cx="6543062" cy="856668"/>
          </a:xfrm>
          <a:prstGeom prst="roundRect">
            <a:avLst>
              <a:gd name="adj" fmla="val 16667"/>
            </a:avLst>
          </a:prstGeom>
          <a:solidFill>
            <a:srgbClr val="FFFFFF"/>
          </a:solidFill>
          <a:ln w="38100" cap="flat" cmpd="sng">
            <a:solidFill>
              <a:srgbClr val="FFFFFF"/>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731500" tIns="121900" rIns="121900" bIns="121900" anchor="ctr" anchorCtr="0">
            <a:noAutofit/>
          </a:bodyPr>
          <a:lstStyle/>
          <a:p>
            <a:pPr algn="just">
              <a:spcAft>
                <a:spcPts val="800"/>
              </a:spcAft>
              <a:tabLst>
                <a:tab pos="90170" algn="l"/>
                <a:tab pos="180340" algn="l"/>
              </a:tabLst>
            </a:pPr>
            <a:r>
              <a:rPr lang="fr-FR" sz="2800" i="1" dirty="0" err="1">
                <a:solidFill>
                  <a:prstClr val="black"/>
                </a:solidFill>
                <a:latin typeface="Times New Roman" pitchFamily="18" charset="0"/>
                <a:ea typeface="Calibri"/>
                <a:cs typeface="Times New Roman" pitchFamily="18" charset="0"/>
              </a:rPr>
              <a:t>Nó</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rít</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lên</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rú</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lên</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như</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cái</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kiểu</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người</a:t>
            </a:r>
            <a:r>
              <a:rPr lang="fr-FR" sz="2800" i="1" dirty="0">
                <a:solidFill>
                  <a:prstClr val="black"/>
                </a:solidFill>
                <a:latin typeface="Times New Roman" pitchFamily="18" charset="0"/>
                <a:ea typeface="Calibri"/>
                <a:cs typeface="Times New Roman" pitchFamily="18" charset="0"/>
              </a:rPr>
              <a:t> ta </a:t>
            </a:r>
            <a:r>
              <a:rPr lang="fr-FR" sz="2800" i="1" dirty="0" err="1">
                <a:solidFill>
                  <a:prstClr val="black"/>
                </a:solidFill>
                <a:latin typeface="Times New Roman" pitchFamily="18" charset="0"/>
                <a:ea typeface="Calibri"/>
                <a:cs typeface="Times New Roman" pitchFamily="18" charset="0"/>
              </a:rPr>
              <a:t>vẫn</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thường</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gọi</a:t>
            </a:r>
            <a:r>
              <a:rPr lang="fr-FR" sz="2800" i="1" dirty="0">
                <a:solidFill>
                  <a:prstClr val="black"/>
                </a:solidFill>
                <a:latin typeface="Times New Roman" pitchFamily="18" charset="0"/>
                <a:ea typeface="Calibri"/>
                <a:cs typeface="Times New Roman" pitchFamily="18" charset="0"/>
              </a:rPr>
              <a:t> là </a:t>
            </a:r>
            <a:r>
              <a:rPr lang="fr-FR" sz="2800" i="1" dirty="0" err="1">
                <a:solidFill>
                  <a:prstClr val="black"/>
                </a:solidFill>
                <a:latin typeface="Times New Roman" pitchFamily="18" charset="0"/>
                <a:ea typeface="Calibri"/>
                <a:cs typeface="Times New Roman" pitchFamily="18" charset="0"/>
              </a:rPr>
              <a:t>quỷ</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khốc</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thần</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linh</a:t>
            </a:r>
            <a:endParaRPr lang="en-US" sz="2800" dirty="0">
              <a:solidFill>
                <a:prstClr val="black"/>
              </a:solidFill>
              <a:latin typeface="Times New Roman" pitchFamily="18" charset="0"/>
              <a:ea typeface="Calibri"/>
              <a:cs typeface="Times New Roman" pitchFamily="18" charset="0"/>
            </a:endParaRPr>
          </a:p>
        </p:txBody>
      </p:sp>
      <p:sp>
        <p:nvSpPr>
          <p:cNvPr id="43" name="Google Shape;2670;p65"/>
          <p:cNvSpPr/>
          <p:nvPr/>
        </p:nvSpPr>
        <p:spPr>
          <a:xfrm>
            <a:off x="347503" y="5365380"/>
            <a:ext cx="851015" cy="617600"/>
          </a:xfrm>
          <a:prstGeom prst="roundRect">
            <a:avLst>
              <a:gd name="adj" fmla="val 16667"/>
            </a:avLst>
          </a:prstGeom>
          <a:solidFill>
            <a:srgbClr val="FF6F00"/>
          </a:solidFill>
          <a:ln w="38100" cap="flat" cmpd="sng">
            <a:solidFill>
              <a:srgbClr val="FFFFFF"/>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algn="ctr">
              <a:defRPr/>
            </a:pPr>
            <a:r>
              <a:rPr lang="en-US" sz="3200" kern="0" dirty="0" smtClean="0">
                <a:solidFill>
                  <a:srgbClr val="FFFFFF"/>
                </a:solidFill>
                <a:latin typeface="Times New Roman" panose="02020603050405020304" pitchFamily="18" charset="0"/>
                <a:ea typeface="Fredoka One"/>
                <a:cs typeface="Fredoka One"/>
                <a:sym typeface="Fredoka One"/>
              </a:rPr>
              <a:t>3</a:t>
            </a:r>
            <a:endParaRPr sz="3200" kern="0" dirty="0">
              <a:solidFill>
                <a:srgbClr val="FFFFFF"/>
              </a:solidFill>
              <a:ea typeface="Fredoka One"/>
              <a:cs typeface="Fredoka One"/>
              <a:sym typeface="Fredoka One"/>
            </a:endParaRPr>
          </a:p>
        </p:txBody>
      </p:sp>
      <p:grpSp>
        <p:nvGrpSpPr>
          <p:cNvPr id="44" name="Google Shape;2684;p65"/>
          <p:cNvGrpSpPr/>
          <p:nvPr/>
        </p:nvGrpSpPr>
        <p:grpSpPr>
          <a:xfrm flipH="1">
            <a:off x="1912068" y="5399939"/>
            <a:ext cx="568987" cy="487677"/>
            <a:chOff x="3126250" y="3544775"/>
            <a:chExt cx="415400" cy="356350"/>
          </a:xfrm>
        </p:grpSpPr>
        <p:sp>
          <p:nvSpPr>
            <p:cNvPr id="45" name="Google Shape;2685;p65"/>
            <p:cNvSpPr/>
            <p:nvPr/>
          </p:nvSpPr>
          <p:spPr>
            <a:xfrm>
              <a:off x="3126250" y="3544775"/>
              <a:ext cx="415400" cy="356350"/>
            </a:xfrm>
            <a:custGeom>
              <a:avLst/>
              <a:gdLst/>
              <a:ahLst/>
              <a:cxnLst/>
              <a:rect l="l" t="t" r="r" b="b"/>
              <a:pathLst>
                <a:path w="16616" h="14254" extrusionOk="0">
                  <a:moveTo>
                    <a:pt x="8386" y="1"/>
                  </a:moveTo>
                  <a:cubicBezTo>
                    <a:pt x="7918" y="1"/>
                    <a:pt x="7477" y="79"/>
                    <a:pt x="7036" y="183"/>
                  </a:cubicBezTo>
                  <a:cubicBezTo>
                    <a:pt x="6568" y="287"/>
                    <a:pt x="6101" y="416"/>
                    <a:pt x="5686" y="598"/>
                  </a:cubicBezTo>
                  <a:cubicBezTo>
                    <a:pt x="5193" y="780"/>
                    <a:pt x="4751" y="1039"/>
                    <a:pt x="4310" y="1325"/>
                  </a:cubicBezTo>
                  <a:cubicBezTo>
                    <a:pt x="4258" y="1377"/>
                    <a:pt x="4206" y="1403"/>
                    <a:pt x="4128" y="1455"/>
                  </a:cubicBezTo>
                  <a:cubicBezTo>
                    <a:pt x="3894" y="1481"/>
                    <a:pt x="3635" y="1507"/>
                    <a:pt x="3375" y="1559"/>
                  </a:cubicBezTo>
                  <a:cubicBezTo>
                    <a:pt x="2986" y="1611"/>
                    <a:pt x="2622" y="1662"/>
                    <a:pt x="2207" y="1766"/>
                  </a:cubicBezTo>
                  <a:cubicBezTo>
                    <a:pt x="1818" y="1870"/>
                    <a:pt x="1428" y="1974"/>
                    <a:pt x="1065" y="2104"/>
                  </a:cubicBezTo>
                  <a:cubicBezTo>
                    <a:pt x="390" y="2311"/>
                    <a:pt x="0" y="2986"/>
                    <a:pt x="182" y="3661"/>
                  </a:cubicBezTo>
                  <a:cubicBezTo>
                    <a:pt x="338" y="4258"/>
                    <a:pt x="857" y="4648"/>
                    <a:pt x="1454" y="4674"/>
                  </a:cubicBezTo>
                  <a:cubicBezTo>
                    <a:pt x="1584" y="4674"/>
                    <a:pt x="1688" y="4648"/>
                    <a:pt x="1818" y="4622"/>
                  </a:cubicBezTo>
                  <a:cubicBezTo>
                    <a:pt x="2181" y="4518"/>
                    <a:pt x="2622" y="4388"/>
                    <a:pt x="3064" y="4284"/>
                  </a:cubicBezTo>
                  <a:cubicBezTo>
                    <a:pt x="3271" y="4258"/>
                    <a:pt x="3505" y="4207"/>
                    <a:pt x="3739" y="4155"/>
                  </a:cubicBezTo>
                  <a:cubicBezTo>
                    <a:pt x="3843" y="4466"/>
                    <a:pt x="3920" y="4778"/>
                    <a:pt x="4024" y="5089"/>
                  </a:cubicBezTo>
                  <a:lnTo>
                    <a:pt x="4050" y="5167"/>
                  </a:lnTo>
                  <a:cubicBezTo>
                    <a:pt x="4128" y="5505"/>
                    <a:pt x="4232" y="5842"/>
                    <a:pt x="4362" y="6180"/>
                  </a:cubicBezTo>
                  <a:cubicBezTo>
                    <a:pt x="4440" y="6387"/>
                    <a:pt x="4518" y="6595"/>
                    <a:pt x="4621" y="6777"/>
                  </a:cubicBezTo>
                  <a:cubicBezTo>
                    <a:pt x="4699" y="6958"/>
                    <a:pt x="4803" y="7166"/>
                    <a:pt x="4907" y="7348"/>
                  </a:cubicBezTo>
                  <a:cubicBezTo>
                    <a:pt x="5115" y="7737"/>
                    <a:pt x="5322" y="8101"/>
                    <a:pt x="5582" y="8438"/>
                  </a:cubicBezTo>
                  <a:lnTo>
                    <a:pt x="5608" y="8490"/>
                  </a:lnTo>
                  <a:cubicBezTo>
                    <a:pt x="5790" y="8750"/>
                    <a:pt x="6023" y="9009"/>
                    <a:pt x="6257" y="9269"/>
                  </a:cubicBezTo>
                  <a:cubicBezTo>
                    <a:pt x="6491" y="9503"/>
                    <a:pt x="6724" y="9736"/>
                    <a:pt x="6984" y="9944"/>
                  </a:cubicBezTo>
                  <a:lnTo>
                    <a:pt x="7036" y="9970"/>
                  </a:lnTo>
                  <a:cubicBezTo>
                    <a:pt x="7347" y="10229"/>
                    <a:pt x="7711" y="10463"/>
                    <a:pt x="8048" y="10671"/>
                  </a:cubicBezTo>
                  <a:cubicBezTo>
                    <a:pt x="8386" y="10853"/>
                    <a:pt x="8749" y="11034"/>
                    <a:pt x="9087" y="11190"/>
                  </a:cubicBezTo>
                  <a:lnTo>
                    <a:pt x="9113" y="11190"/>
                  </a:lnTo>
                  <a:cubicBezTo>
                    <a:pt x="9658" y="11424"/>
                    <a:pt x="10203" y="11605"/>
                    <a:pt x="10748" y="11813"/>
                  </a:cubicBezTo>
                  <a:cubicBezTo>
                    <a:pt x="11319" y="11995"/>
                    <a:pt x="11787" y="12177"/>
                    <a:pt x="12228" y="12384"/>
                  </a:cubicBezTo>
                  <a:cubicBezTo>
                    <a:pt x="12669" y="12566"/>
                    <a:pt x="13111" y="12800"/>
                    <a:pt x="13500" y="13085"/>
                  </a:cubicBezTo>
                  <a:cubicBezTo>
                    <a:pt x="13708" y="13241"/>
                    <a:pt x="13889" y="13397"/>
                    <a:pt x="14045" y="13552"/>
                  </a:cubicBezTo>
                  <a:cubicBezTo>
                    <a:pt x="14175" y="13656"/>
                    <a:pt x="14279" y="13786"/>
                    <a:pt x="14383" y="13916"/>
                  </a:cubicBezTo>
                  <a:cubicBezTo>
                    <a:pt x="14564" y="14124"/>
                    <a:pt x="14850" y="14253"/>
                    <a:pt x="15135" y="14253"/>
                  </a:cubicBezTo>
                  <a:cubicBezTo>
                    <a:pt x="15187" y="14253"/>
                    <a:pt x="15265" y="14253"/>
                    <a:pt x="15317" y="14227"/>
                  </a:cubicBezTo>
                  <a:cubicBezTo>
                    <a:pt x="15681" y="14176"/>
                    <a:pt x="15966" y="13916"/>
                    <a:pt x="16044" y="13552"/>
                  </a:cubicBezTo>
                  <a:cubicBezTo>
                    <a:pt x="16096" y="13449"/>
                    <a:pt x="16096" y="13319"/>
                    <a:pt x="16122" y="13215"/>
                  </a:cubicBezTo>
                  <a:lnTo>
                    <a:pt x="16122" y="12722"/>
                  </a:lnTo>
                  <a:cubicBezTo>
                    <a:pt x="16148" y="11995"/>
                    <a:pt x="16200" y="11294"/>
                    <a:pt x="16304" y="10619"/>
                  </a:cubicBezTo>
                  <a:lnTo>
                    <a:pt x="16356" y="10100"/>
                  </a:lnTo>
                  <a:cubicBezTo>
                    <a:pt x="16434" y="9451"/>
                    <a:pt x="16511" y="8905"/>
                    <a:pt x="16537" y="8308"/>
                  </a:cubicBezTo>
                  <a:cubicBezTo>
                    <a:pt x="16615" y="7530"/>
                    <a:pt x="16589" y="6725"/>
                    <a:pt x="16511" y="5946"/>
                  </a:cubicBezTo>
                  <a:cubicBezTo>
                    <a:pt x="16434" y="5531"/>
                    <a:pt x="16330" y="5141"/>
                    <a:pt x="16200" y="4752"/>
                  </a:cubicBezTo>
                  <a:cubicBezTo>
                    <a:pt x="16070" y="4336"/>
                    <a:pt x="15888" y="3947"/>
                    <a:pt x="15681" y="3558"/>
                  </a:cubicBezTo>
                  <a:cubicBezTo>
                    <a:pt x="15187" y="2753"/>
                    <a:pt x="14512" y="2052"/>
                    <a:pt x="13734" y="1533"/>
                  </a:cubicBezTo>
                  <a:cubicBezTo>
                    <a:pt x="13318" y="1221"/>
                    <a:pt x="12903" y="987"/>
                    <a:pt x="12436" y="780"/>
                  </a:cubicBezTo>
                  <a:cubicBezTo>
                    <a:pt x="12020" y="572"/>
                    <a:pt x="11579" y="416"/>
                    <a:pt x="11112" y="287"/>
                  </a:cubicBezTo>
                  <a:cubicBezTo>
                    <a:pt x="10385" y="79"/>
                    <a:pt x="9606" y="1"/>
                    <a:pt x="8853"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6" name="Google Shape;2686;p65"/>
            <p:cNvSpPr/>
            <p:nvPr/>
          </p:nvSpPr>
          <p:spPr>
            <a:xfrm>
              <a:off x="3228800" y="3569450"/>
              <a:ext cx="288825" cy="308300"/>
            </a:xfrm>
            <a:custGeom>
              <a:avLst/>
              <a:gdLst/>
              <a:ahLst/>
              <a:cxnLst/>
              <a:rect l="l" t="t" r="r" b="b"/>
              <a:pathLst>
                <a:path w="11553" h="12332" extrusionOk="0">
                  <a:moveTo>
                    <a:pt x="4336" y="0"/>
                  </a:moveTo>
                  <a:cubicBezTo>
                    <a:pt x="3946" y="0"/>
                    <a:pt x="3531" y="52"/>
                    <a:pt x="3141" y="156"/>
                  </a:cubicBezTo>
                  <a:cubicBezTo>
                    <a:pt x="2726" y="234"/>
                    <a:pt x="2337" y="364"/>
                    <a:pt x="1947" y="520"/>
                  </a:cubicBezTo>
                  <a:cubicBezTo>
                    <a:pt x="1532" y="701"/>
                    <a:pt x="1142" y="909"/>
                    <a:pt x="779" y="1169"/>
                  </a:cubicBezTo>
                  <a:cubicBezTo>
                    <a:pt x="571" y="1298"/>
                    <a:pt x="416" y="1428"/>
                    <a:pt x="234" y="1584"/>
                  </a:cubicBezTo>
                  <a:lnTo>
                    <a:pt x="0" y="1792"/>
                  </a:lnTo>
                  <a:lnTo>
                    <a:pt x="52" y="1844"/>
                  </a:lnTo>
                  <a:cubicBezTo>
                    <a:pt x="156" y="1999"/>
                    <a:pt x="234" y="2129"/>
                    <a:pt x="312" y="2285"/>
                  </a:cubicBezTo>
                  <a:cubicBezTo>
                    <a:pt x="390" y="2441"/>
                    <a:pt x="467" y="2597"/>
                    <a:pt x="519" y="2778"/>
                  </a:cubicBezTo>
                  <a:cubicBezTo>
                    <a:pt x="649" y="3116"/>
                    <a:pt x="753" y="3479"/>
                    <a:pt x="857" y="3843"/>
                  </a:cubicBezTo>
                  <a:cubicBezTo>
                    <a:pt x="935" y="4206"/>
                    <a:pt x="1039" y="4544"/>
                    <a:pt x="1168" y="4855"/>
                  </a:cubicBezTo>
                  <a:cubicBezTo>
                    <a:pt x="1246" y="5037"/>
                    <a:pt x="1324" y="5219"/>
                    <a:pt x="1402" y="5400"/>
                  </a:cubicBezTo>
                  <a:cubicBezTo>
                    <a:pt x="1480" y="5556"/>
                    <a:pt x="1584" y="5764"/>
                    <a:pt x="1662" y="5919"/>
                  </a:cubicBezTo>
                  <a:cubicBezTo>
                    <a:pt x="1843" y="6283"/>
                    <a:pt x="2051" y="6620"/>
                    <a:pt x="2285" y="6932"/>
                  </a:cubicBezTo>
                  <a:cubicBezTo>
                    <a:pt x="2648" y="7425"/>
                    <a:pt x="3064" y="7867"/>
                    <a:pt x="3531" y="8230"/>
                  </a:cubicBezTo>
                  <a:cubicBezTo>
                    <a:pt x="3816" y="8464"/>
                    <a:pt x="4128" y="8671"/>
                    <a:pt x="4439" y="8879"/>
                  </a:cubicBezTo>
                  <a:cubicBezTo>
                    <a:pt x="4751" y="9035"/>
                    <a:pt x="5063" y="9191"/>
                    <a:pt x="5400" y="9320"/>
                  </a:cubicBezTo>
                  <a:cubicBezTo>
                    <a:pt x="5919" y="9554"/>
                    <a:pt x="6464" y="9762"/>
                    <a:pt x="7010" y="9943"/>
                  </a:cubicBezTo>
                  <a:cubicBezTo>
                    <a:pt x="7555" y="10151"/>
                    <a:pt x="8048" y="10333"/>
                    <a:pt x="8541" y="10541"/>
                  </a:cubicBezTo>
                  <a:cubicBezTo>
                    <a:pt x="9060" y="10774"/>
                    <a:pt x="9554" y="11034"/>
                    <a:pt x="9995" y="11371"/>
                  </a:cubicBezTo>
                  <a:cubicBezTo>
                    <a:pt x="10229" y="11527"/>
                    <a:pt x="10436" y="11709"/>
                    <a:pt x="10644" y="11916"/>
                  </a:cubicBezTo>
                  <a:cubicBezTo>
                    <a:pt x="10800" y="12046"/>
                    <a:pt x="10930" y="12202"/>
                    <a:pt x="11059" y="12332"/>
                  </a:cubicBezTo>
                  <a:cubicBezTo>
                    <a:pt x="11059" y="12306"/>
                    <a:pt x="11059" y="12280"/>
                    <a:pt x="11059" y="12254"/>
                  </a:cubicBezTo>
                  <a:lnTo>
                    <a:pt x="11059" y="12098"/>
                  </a:lnTo>
                  <a:lnTo>
                    <a:pt x="11059" y="11839"/>
                  </a:lnTo>
                  <a:cubicBezTo>
                    <a:pt x="11059" y="11060"/>
                    <a:pt x="11137" y="10281"/>
                    <a:pt x="11241" y="9554"/>
                  </a:cubicBezTo>
                  <a:lnTo>
                    <a:pt x="11293" y="9035"/>
                  </a:lnTo>
                  <a:cubicBezTo>
                    <a:pt x="11371" y="8464"/>
                    <a:pt x="11449" y="7867"/>
                    <a:pt x="11475" y="7295"/>
                  </a:cubicBezTo>
                  <a:cubicBezTo>
                    <a:pt x="11553" y="6569"/>
                    <a:pt x="11527" y="5842"/>
                    <a:pt x="11449" y="5115"/>
                  </a:cubicBezTo>
                  <a:cubicBezTo>
                    <a:pt x="11397" y="4777"/>
                    <a:pt x="11293" y="4414"/>
                    <a:pt x="11189" y="4076"/>
                  </a:cubicBezTo>
                  <a:cubicBezTo>
                    <a:pt x="11085" y="3739"/>
                    <a:pt x="10930" y="3401"/>
                    <a:pt x="10748" y="3090"/>
                  </a:cubicBezTo>
                  <a:cubicBezTo>
                    <a:pt x="10307" y="2389"/>
                    <a:pt x="9735" y="1792"/>
                    <a:pt x="9086" y="1350"/>
                  </a:cubicBezTo>
                  <a:cubicBezTo>
                    <a:pt x="8385" y="857"/>
                    <a:pt x="7607" y="494"/>
                    <a:pt x="6776" y="260"/>
                  </a:cubicBezTo>
                  <a:cubicBezTo>
                    <a:pt x="6101" y="78"/>
                    <a:pt x="5426" y="0"/>
                    <a:pt x="4751" y="0"/>
                  </a:cubicBezTo>
                  <a:close/>
                </a:path>
              </a:pathLst>
            </a:custGeom>
            <a:solidFill>
              <a:srgbClr val="F87F2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7" name="Google Shape;2687;p65"/>
            <p:cNvSpPr/>
            <p:nvPr/>
          </p:nvSpPr>
          <p:spPr>
            <a:xfrm>
              <a:off x="3491650" y="3765450"/>
              <a:ext cx="25" cy="25"/>
            </a:xfrm>
            <a:custGeom>
              <a:avLst/>
              <a:gdLst/>
              <a:ahLst/>
              <a:cxnLst/>
              <a:rect l="l" t="t" r="r" b="b"/>
              <a:pathLst>
                <a:path w="1" h="1" extrusionOk="0">
                  <a:moveTo>
                    <a:pt x="0" y="1"/>
                  </a:moveTo>
                  <a:close/>
                </a:path>
              </a:pathLst>
            </a:custGeom>
            <a:solidFill>
              <a:srgbClr val="E56500"/>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8" name="Google Shape;2688;p65"/>
            <p:cNvSpPr/>
            <p:nvPr/>
          </p:nvSpPr>
          <p:spPr>
            <a:xfrm>
              <a:off x="3151975" y="3590875"/>
              <a:ext cx="350075" cy="259625"/>
            </a:xfrm>
            <a:custGeom>
              <a:avLst/>
              <a:gdLst/>
              <a:ahLst/>
              <a:cxnLst/>
              <a:rect l="l" t="t" r="r" b="b"/>
              <a:pathLst>
                <a:path w="14003" h="10385" extrusionOk="0">
                  <a:moveTo>
                    <a:pt x="8213" y="0"/>
                  </a:moveTo>
                  <a:cubicBezTo>
                    <a:pt x="7954" y="26"/>
                    <a:pt x="7694" y="52"/>
                    <a:pt x="7435" y="78"/>
                  </a:cubicBezTo>
                  <a:cubicBezTo>
                    <a:pt x="7175" y="104"/>
                    <a:pt x="6889" y="130"/>
                    <a:pt x="6630" y="156"/>
                  </a:cubicBezTo>
                  <a:cubicBezTo>
                    <a:pt x="6344" y="208"/>
                    <a:pt x="6059" y="260"/>
                    <a:pt x="5799" y="338"/>
                  </a:cubicBezTo>
                  <a:cubicBezTo>
                    <a:pt x="5565" y="390"/>
                    <a:pt x="5358" y="467"/>
                    <a:pt x="5150" y="571"/>
                  </a:cubicBezTo>
                  <a:cubicBezTo>
                    <a:pt x="5020" y="571"/>
                    <a:pt x="4864" y="545"/>
                    <a:pt x="4735" y="545"/>
                  </a:cubicBezTo>
                  <a:lnTo>
                    <a:pt x="4319" y="545"/>
                  </a:lnTo>
                  <a:cubicBezTo>
                    <a:pt x="3696" y="545"/>
                    <a:pt x="3099" y="597"/>
                    <a:pt x="2502" y="675"/>
                  </a:cubicBezTo>
                  <a:cubicBezTo>
                    <a:pt x="2139" y="727"/>
                    <a:pt x="1775" y="805"/>
                    <a:pt x="1412" y="883"/>
                  </a:cubicBezTo>
                  <a:cubicBezTo>
                    <a:pt x="1048" y="961"/>
                    <a:pt x="711" y="1065"/>
                    <a:pt x="347" y="1194"/>
                  </a:cubicBezTo>
                  <a:cubicBezTo>
                    <a:pt x="269" y="1220"/>
                    <a:pt x="192" y="1272"/>
                    <a:pt x="140" y="1350"/>
                  </a:cubicBezTo>
                  <a:cubicBezTo>
                    <a:pt x="0" y="1582"/>
                    <a:pt x="172" y="1856"/>
                    <a:pt x="433" y="1856"/>
                  </a:cubicBezTo>
                  <a:cubicBezTo>
                    <a:pt x="464" y="1856"/>
                    <a:pt x="496" y="1852"/>
                    <a:pt x="529" y="1843"/>
                  </a:cubicBezTo>
                  <a:cubicBezTo>
                    <a:pt x="970" y="1714"/>
                    <a:pt x="1386" y="1610"/>
                    <a:pt x="1827" y="1506"/>
                  </a:cubicBezTo>
                  <a:cubicBezTo>
                    <a:pt x="2242" y="1402"/>
                    <a:pt x="2658" y="1350"/>
                    <a:pt x="3073" y="1298"/>
                  </a:cubicBezTo>
                  <a:cubicBezTo>
                    <a:pt x="3333" y="1272"/>
                    <a:pt x="3592" y="1246"/>
                    <a:pt x="3852" y="1220"/>
                  </a:cubicBezTo>
                  <a:cubicBezTo>
                    <a:pt x="4034" y="1376"/>
                    <a:pt x="4215" y="1532"/>
                    <a:pt x="4371" y="1714"/>
                  </a:cubicBezTo>
                  <a:cubicBezTo>
                    <a:pt x="4579" y="1921"/>
                    <a:pt x="4761" y="2129"/>
                    <a:pt x="4916" y="2363"/>
                  </a:cubicBezTo>
                  <a:cubicBezTo>
                    <a:pt x="5046" y="2518"/>
                    <a:pt x="5150" y="2674"/>
                    <a:pt x="5254" y="2856"/>
                  </a:cubicBezTo>
                  <a:cubicBezTo>
                    <a:pt x="5272" y="2874"/>
                    <a:pt x="5304" y="2893"/>
                    <a:pt x="5330" y="2893"/>
                  </a:cubicBezTo>
                  <a:cubicBezTo>
                    <a:pt x="5340" y="2893"/>
                    <a:pt x="5350" y="2889"/>
                    <a:pt x="5358" y="2882"/>
                  </a:cubicBezTo>
                  <a:cubicBezTo>
                    <a:pt x="5410" y="2856"/>
                    <a:pt x="5436" y="2804"/>
                    <a:pt x="5410" y="2778"/>
                  </a:cubicBezTo>
                  <a:cubicBezTo>
                    <a:pt x="5306" y="2596"/>
                    <a:pt x="5202" y="2440"/>
                    <a:pt x="5098" y="2259"/>
                  </a:cubicBezTo>
                  <a:cubicBezTo>
                    <a:pt x="4994" y="2103"/>
                    <a:pt x="4890" y="1973"/>
                    <a:pt x="4787" y="1817"/>
                  </a:cubicBezTo>
                  <a:cubicBezTo>
                    <a:pt x="4605" y="1610"/>
                    <a:pt x="4423" y="1402"/>
                    <a:pt x="4215" y="1220"/>
                  </a:cubicBezTo>
                  <a:lnTo>
                    <a:pt x="4605" y="1220"/>
                  </a:lnTo>
                  <a:cubicBezTo>
                    <a:pt x="4890" y="1220"/>
                    <a:pt x="5202" y="1246"/>
                    <a:pt x="5488" y="1272"/>
                  </a:cubicBezTo>
                  <a:cubicBezTo>
                    <a:pt x="5669" y="1376"/>
                    <a:pt x="5825" y="1480"/>
                    <a:pt x="6007" y="1610"/>
                  </a:cubicBezTo>
                  <a:cubicBezTo>
                    <a:pt x="6370" y="1895"/>
                    <a:pt x="6682" y="2233"/>
                    <a:pt x="6967" y="2622"/>
                  </a:cubicBezTo>
                  <a:cubicBezTo>
                    <a:pt x="7305" y="3115"/>
                    <a:pt x="7590" y="3635"/>
                    <a:pt x="7798" y="4180"/>
                  </a:cubicBezTo>
                  <a:cubicBezTo>
                    <a:pt x="8058" y="4881"/>
                    <a:pt x="8265" y="5608"/>
                    <a:pt x="8421" y="6335"/>
                  </a:cubicBezTo>
                  <a:cubicBezTo>
                    <a:pt x="8421" y="6373"/>
                    <a:pt x="8449" y="6397"/>
                    <a:pt x="8484" y="6397"/>
                  </a:cubicBezTo>
                  <a:cubicBezTo>
                    <a:pt x="8497" y="6397"/>
                    <a:pt x="8511" y="6393"/>
                    <a:pt x="8525" y="6386"/>
                  </a:cubicBezTo>
                  <a:cubicBezTo>
                    <a:pt x="8577" y="6386"/>
                    <a:pt x="8603" y="6335"/>
                    <a:pt x="8577" y="6283"/>
                  </a:cubicBezTo>
                  <a:cubicBezTo>
                    <a:pt x="8395" y="5218"/>
                    <a:pt x="8058" y="4154"/>
                    <a:pt x="7616" y="3167"/>
                  </a:cubicBezTo>
                  <a:cubicBezTo>
                    <a:pt x="7383" y="2674"/>
                    <a:pt x="7071" y="2233"/>
                    <a:pt x="6708" y="1843"/>
                  </a:cubicBezTo>
                  <a:cubicBezTo>
                    <a:pt x="6552" y="1662"/>
                    <a:pt x="6344" y="1480"/>
                    <a:pt x="6162" y="1324"/>
                  </a:cubicBezTo>
                  <a:lnTo>
                    <a:pt x="6162" y="1324"/>
                  </a:lnTo>
                  <a:cubicBezTo>
                    <a:pt x="6967" y="1454"/>
                    <a:pt x="7746" y="1662"/>
                    <a:pt x="8473" y="1973"/>
                  </a:cubicBezTo>
                  <a:cubicBezTo>
                    <a:pt x="8655" y="2051"/>
                    <a:pt x="8836" y="2155"/>
                    <a:pt x="9018" y="2233"/>
                  </a:cubicBezTo>
                  <a:lnTo>
                    <a:pt x="9096" y="2311"/>
                  </a:lnTo>
                  <a:cubicBezTo>
                    <a:pt x="9408" y="2674"/>
                    <a:pt x="9693" y="3089"/>
                    <a:pt x="9927" y="3531"/>
                  </a:cubicBezTo>
                  <a:cubicBezTo>
                    <a:pt x="10057" y="3764"/>
                    <a:pt x="10186" y="4024"/>
                    <a:pt x="10290" y="4258"/>
                  </a:cubicBezTo>
                  <a:cubicBezTo>
                    <a:pt x="10342" y="4439"/>
                    <a:pt x="10394" y="4621"/>
                    <a:pt x="10446" y="4777"/>
                  </a:cubicBezTo>
                  <a:cubicBezTo>
                    <a:pt x="10524" y="4959"/>
                    <a:pt x="10550" y="5140"/>
                    <a:pt x="10602" y="5322"/>
                  </a:cubicBezTo>
                  <a:cubicBezTo>
                    <a:pt x="10680" y="5712"/>
                    <a:pt x="10758" y="6075"/>
                    <a:pt x="10783" y="6464"/>
                  </a:cubicBezTo>
                  <a:cubicBezTo>
                    <a:pt x="10835" y="6854"/>
                    <a:pt x="10861" y="7243"/>
                    <a:pt x="10887" y="7633"/>
                  </a:cubicBezTo>
                  <a:cubicBezTo>
                    <a:pt x="10887" y="7672"/>
                    <a:pt x="10920" y="7691"/>
                    <a:pt x="10955" y="7691"/>
                  </a:cubicBezTo>
                  <a:cubicBezTo>
                    <a:pt x="10991" y="7691"/>
                    <a:pt x="11030" y="7672"/>
                    <a:pt x="11043" y="7633"/>
                  </a:cubicBezTo>
                  <a:cubicBezTo>
                    <a:pt x="11043" y="7373"/>
                    <a:pt x="11017" y="7087"/>
                    <a:pt x="10991" y="6828"/>
                  </a:cubicBezTo>
                  <a:cubicBezTo>
                    <a:pt x="10991" y="6568"/>
                    <a:pt x="10939" y="6283"/>
                    <a:pt x="10913" y="6023"/>
                  </a:cubicBezTo>
                  <a:cubicBezTo>
                    <a:pt x="10835" y="5452"/>
                    <a:pt x="10706" y="4907"/>
                    <a:pt x="10524" y="4388"/>
                  </a:cubicBezTo>
                  <a:cubicBezTo>
                    <a:pt x="10368" y="3894"/>
                    <a:pt x="10160" y="3427"/>
                    <a:pt x="9875" y="2986"/>
                  </a:cubicBezTo>
                  <a:cubicBezTo>
                    <a:pt x="9823" y="2856"/>
                    <a:pt x="9719" y="2726"/>
                    <a:pt x="9641" y="2622"/>
                  </a:cubicBezTo>
                  <a:lnTo>
                    <a:pt x="9641" y="2622"/>
                  </a:lnTo>
                  <a:cubicBezTo>
                    <a:pt x="9849" y="2752"/>
                    <a:pt x="10031" y="2882"/>
                    <a:pt x="10212" y="3038"/>
                  </a:cubicBezTo>
                  <a:cubicBezTo>
                    <a:pt x="10472" y="3245"/>
                    <a:pt x="10706" y="3453"/>
                    <a:pt x="10939" y="3687"/>
                  </a:cubicBezTo>
                  <a:cubicBezTo>
                    <a:pt x="11147" y="3894"/>
                    <a:pt x="11355" y="4128"/>
                    <a:pt x="11536" y="4388"/>
                  </a:cubicBezTo>
                  <a:cubicBezTo>
                    <a:pt x="11744" y="4673"/>
                    <a:pt x="11926" y="4985"/>
                    <a:pt x="12107" y="5322"/>
                  </a:cubicBezTo>
                  <a:cubicBezTo>
                    <a:pt x="12159" y="5426"/>
                    <a:pt x="12211" y="5530"/>
                    <a:pt x="12263" y="5634"/>
                  </a:cubicBezTo>
                  <a:cubicBezTo>
                    <a:pt x="12315" y="5789"/>
                    <a:pt x="12367" y="5945"/>
                    <a:pt x="12393" y="6101"/>
                  </a:cubicBezTo>
                  <a:cubicBezTo>
                    <a:pt x="12445" y="6283"/>
                    <a:pt x="12471" y="6490"/>
                    <a:pt x="12497" y="6672"/>
                  </a:cubicBezTo>
                  <a:cubicBezTo>
                    <a:pt x="12549" y="7010"/>
                    <a:pt x="12549" y="7347"/>
                    <a:pt x="12549" y="7685"/>
                  </a:cubicBezTo>
                  <a:cubicBezTo>
                    <a:pt x="12549" y="8048"/>
                    <a:pt x="12523" y="8411"/>
                    <a:pt x="12497" y="8775"/>
                  </a:cubicBezTo>
                  <a:cubicBezTo>
                    <a:pt x="12497" y="8827"/>
                    <a:pt x="12523" y="8853"/>
                    <a:pt x="12575" y="8879"/>
                  </a:cubicBezTo>
                  <a:cubicBezTo>
                    <a:pt x="12601" y="8853"/>
                    <a:pt x="12601" y="8801"/>
                    <a:pt x="12601" y="8775"/>
                  </a:cubicBezTo>
                  <a:cubicBezTo>
                    <a:pt x="12653" y="8178"/>
                    <a:pt x="12679" y="7581"/>
                    <a:pt x="12679" y="6984"/>
                  </a:cubicBezTo>
                  <a:cubicBezTo>
                    <a:pt x="12679" y="6906"/>
                    <a:pt x="12679" y="6828"/>
                    <a:pt x="12653" y="6750"/>
                  </a:cubicBezTo>
                  <a:lnTo>
                    <a:pt x="12653" y="6750"/>
                  </a:lnTo>
                  <a:cubicBezTo>
                    <a:pt x="12705" y="6906"/>
                    <a:pt x="12757" y="7036"/>
                    <a:pt x="12782" y="7191"/>
                  </a:cubicBezTo>
                  <a:cubicBezTo>
                    <a:pt x="12886" y="7503"/>
                    <a:pt x="12990" y="7866"/>
                    <a:pt x="13094" y="8204"/>
                  </a:cubicBezTo>
                  <a:cubicBezTo>
                    <a:pt x="13276" y="8905"/>
                    <a:pt x="13483" y="9606"/>
                    <a:pt x="13691" y="10307"/>
                  </a:cubicBezTo>
                  <a:cubicBezTo>
                    <a:pt x="13717" y="10358"/>
                    <a:pt x="13743" y="10384"/>
                    <a:pt x="13795" y="10384"/>
                  </a:cubicBezTo>
                  <a:cubicBezTo>
                    <a:pt x="13847" y="10358"/>
                    <a:pt x="13873" y="10333"/>
                    <a:pt x="13873" y="10281"/>
                  </a:cubicBezTo>
                  <a:cubicBezTo>
                    <a:pt x="13613" y="9450"/>
                    <a:pt x="13406" y="8593"/>
                    <a:pt x="13224" y="7736"/>
                  </a:cubicBezTo>
                  <a:cubicBezTo>
                    <a:pt x="13068" y="7217"/>
                    <a:pt x="12938" y="6672"/>
                    <a:pt x="12757" y="6153"/>
                  </a:cubicBezTo>
                  <a:lnTo>
                    <a:pt x="12757" y="6153"/>
                  </a:lnTo>
                  <a:cubicBezTo>
                    <a:pt x="12886" y="6257"/>
                    <a:pt x="13016" y="6361"/>
                    <a:pt x="13120" y="6464"/>
                  </a:cubicBezTo>
                  <a:cubicBezTo>
                    <a:pt x="13276" y="6646"/>
                    <a:pt x="13431" y="6802"/>
                    <a:pt x="13587" y="6984"/>
                  </a:cubicBezTo>
                  <a:cubicBezTo>
                    <a:pt x="13665" y="7113"/>
                    <a:pt x="13769" y="7269"/>
                    <a:pt x="13847" y="7425"/>
                  </a:cubicBezTo>
                  <a:cubicBezTo>
                    <a:pt x="13865" y="7443"/>
                    <a:pt x="13897" y="7462"/>
                    <a:pt x="13923" y="7462"/>
                  </a:cubicBezTo>
                  <a:cubicBezTo>
                    <a:pt x="13933" y="7462"/>
                    <a:pt x="13943" y="7458"/>
                    <a:pt x="13951" y="7451"/>
                  </a:cubicBezTo>
                  <a:cubicBezTo>
                    <a:pt x="13977" y="7425"/>
                    <a:pt x="14003" y="7373"/>
                    <a:pt x="13977" y="7347"/>
                  </a:cubicBezTo>
                  <a:cubicBezTo>
                    <a:pt x="13899" y="7217"/>
                    <a:pt x="13821" y="7087"/>
                    <a:pt x="13743" y="6958"/>
                  </a:cubicBezTo>
                  <a:cubicBezTo>
                    <a:pt x="13639" y="6828"/>
                    <a:pt x="13535" y="6698"/>
                    <a:pt x="13431" y="6568"/>
                  </a:cubicBezTo>
                  <a:cubicBezTo>
                    <a:pt x="13198" y="6309"/>
                    <a:pt x="12964" y="6075"/>
                    <a:pt x="12679" y="5841"/>
                  </a:cubicBezTo>
                  <a:lnTo>
                    <a:pt x="12653" y="5841"/>
                  </a:lnTo>
                  <a:cubicBezTo>
                    <a:pt x="12601" y="5686"/>
                    <a:pt x="12549" y="5556"/>
                    <a:pt x="12471" y="5400"/>
                  </a:cubicBezTo>
                  <a:cubicBezTo>
                    <a:pt x="12159" y="4647"/>
                    <a:pt x="11718" y="3972"/>
                    <a:pt x="11173" y="3349"/>
                  </a:cubicBezTo>
                  <a:lnTo>
                    <a:pt x="11173" y="3349"/>
                  </a:lnTo>
                  <a:cubicBezTo>
                    <a:pt x="11251" y="3375"/>
                    <a:pt x="11329" y="3401"/>
                    <a:pt x="11407" y="3401"/>
                  </a:cubicBezTo>
                  <a:cubicBezTo>
                    <a:pt x="11614" y="3479"/>
                    <a:pt x="11796" y="3531"/>
                    <a:pt x="12004" y="3609"/>
                  </a:cubicBezTo>
                  <a:cubicBezTo>
                    <a:pt x="12289" y="3738"/>
                    <a:pt x="12575" y="3894"/>
                    <a:pt x="12834" y="4076"/>
                  </a:cubicBezTo>
                  <a:cubicBezTo>
                    <a:pt x="13120" y="4258"/>
                    <a:pt x="13406" y="4465"/>
                    <a:pt x="13691" y="4673"/>
                  </a:cubicBezTo>
                  <a:lnTo>
                    <a:pt x="13743" y="4673"/>
                  </a:lnTo>
                  <a:cubicBezTo>
                    <a:pt x="13769" y="4673"/>
                    <a:pt x="13795" y="4647"/>
                    <a:pt x="13795" y="4621"/>
                  </a:cubicBezTo>
                  <a:cubicBezTo>
                    <a:pt x="13821" y="4621"/>
                    <a:pt x="13821" y="4595"/>
                    <a:pt x="13795" y="4569"/>
                  </a:cubicBezTo>
                  <a:cubicBezTo>
                    <a:pt x="13795" y="4543"/>
                    <a:pt x="13769" y="4517"/>
                    <a:pt x="13769" y="4517"/>
                  </a:cubicBezTo>
                  <a:cubicBezTo>
                    <a:pt x="13561" y="4336"/>
                    <a:pt x="13328" y="4180"/>
                    <a:pt x="13120" y="4024"/>
                  </a:cubicBezTo>
                  <a:cubicBezTo>
                    <a:pt x="12886" y="3868"/>
                    <a:pt x="12627" y="3713"/>
                    <a:pt x="12393" y="3583"/>
                  </a:cubicBezTo>
                  <a:cubicBezTo>
                    <a:pt x="12159" y="3453"/>
                    <a:pt x="11926" y="3349"/>
                    <a:pt x="11692" y="3245"/>
                  </a:cubicBezTo>
                  <a:cubicBezTo>
                    <a:pt x="11433" y="3141"/>
                    <a:pt x="11147" y="3089"/>
                    <a:pt x="10887" y="3038"/>
                  </a:cubicBezTo>
                  <a:cubicBezTo>
                    <a:pt x="10628" y="2778"/>
                    <a:pt x="10342" y="2544"/>
                    <a:pt x="10057" y="2311"/>
                  </a:cubicBezTo>
                  <a:cubicBezTo>
                    <a:pt x="9745" y="2077"/>
                    <a:pt x="9408" y="1869"/>
                    <a:pt x="9070" y="1688"/>
                  </a:cubicBezTo>
                  <a:cubicBezTo>
                    <a:pt x="9252" y="1636"/>
                    <a:pt x="9434" y="1610"/>
                    <a:pt x="9615" y="1584"/>
                  </a:cubicBezTo>
                  <a:cubicBezTo>
                    <a:pt x="9823" y="1558"/>
                    <a:pt x="10037" y="1545"/>
                    <a:pt x="10255" y="1545"/>
                  </a:cubicBezTo>
                  <a:cubicBezTo>
                    <a:pt x="10472" y="1545"/>
                    <a:pt x="10693" y="1558"/>
                    <a:pt x="10913" y="1584"/>
                  </a:cubicBezTo>
                  <a:cubicBezTo>
                    <a:pt x="11173" y="1636"/>
                    <a:pt x="11433" y="1688"/>
                    <a:pt x="11692" y="1791"/>
                  </a:cubicBezTo>
                  <a:cubicBezTo>
                    <a:pt x="11822" y="1869"/>
                    <a:pt x="11952" y="1921"/>
                    <a:pt x="12082" y="1999"/>
                  </a:cubicBezTo>
                  <a:cubicBezTo>
                    <a:pt x="12092" y="2010"/>
                    <a:pt x="12107" y="2016"/>
                    <a:pt x="12123" y="2016"/>
                  </a:cubicBezTo>
                  <a:cubicBezTo>
                    <a:pt x="12146" y="2016"/>
                    <a:pt x="12170" y="2004"/>
                    <a:pt x="12185" y="1973"/>
                  </a:cubicBezTo>
                  <a:cubicBezTo>
                    <a:pt x="12211" y="1947"/>
                    <a:pt x="12211" y="1895"/>
                    <a:pt x="12159" y="1869"/>
                  </a:cubicBezTo>
                  <a:cubicBezTo>
                    <a:pt x="11666" y="1532"/>
                    <a:pt x="11069" y="1350"/>
                    <a:pt x="10472" y="1324"/>
                  </a:cubicBezTo>
                  <a:lnTo>
                    <a:pt x="10109" y="1324"/>
                  </a:lnTo>
                  <a:cubicBezTo>
                    <a:pt x="9901" y="1324"/>
                    <a:pt x="9693" y="1324"/>
                    <a:pt x="9459" y="1376"/>
                  </a:cubicBezTo>
                  <a:cubicBezTo>
                    <a:pt x="9226" y="1402"/>
                    <a:pt x="8992" y="1428"/>
                    <a:pt x="8759" y="1506"/>
                  </a:cubicBezTo>
                  <a:cubicBezTo>
                    <a:pt x="7798" y="1039"/>
                    <a:pt x="6786" y="753"/>
                    <a:pt x="5747" y="623"/>
                  </a:cubicBezTo>
                  <a:cubicBezTo>
                    <a:pt x="6396" y="416"/>
                    <a:pt x="7097" y="286"/>
                    <a:pt x="7798" y="234"/>
                  </a:cubicBezTo>
                  <a:lnTo>
                    <a:pt x="8213" y="182"/>
                  </a:lnTo>
                  <a:cubicBezTo>
                    <a:pt x="8239" y="182"/>
                    <a:pt x="8265" y="182"/>
                    <a:pt x="8265" y="156"/>
                  </a:cubicBezTo>
                  <a:cubicBezTo>
                    <a:pt x="8317" y="104"/>
                    <a:pt x="8291" y="0"/>
                    <a:pt x="8213" y="0"/>
                  </a:cubicBezTo>
                  <a:close/>
                </a:path>
              </a:pathLst>
            </a:custGeom>
            <a:solidFill>
              <a:srgbClr val="E56500"/>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9" name="Google Shape;2689;p65"/>
            <p:cNvSpPr/>
            <p:nvPr/>
          </p:nvSpPr>
          <p:spPr>
            <a:xfrm>
              <a:off x="3443625" y="3636300"/>
              <a:ext cx="25" cy="25"/>
            </a:xfrm>
            <a:custGeom>
              <a:avLst/>
              <a:gdLst/>
              <a:ahLst/>
              <a:cxnLst/>
              <a:rect l="l" t="t" r="r" b="b"/>
              <a:pathLst>
                <a:path w="1" h="1" extrusionOk="0">
                  <a:moveTo>
                    <a:pt x="0" y="0"/>
                  </a:moveTo>
                  <a:close/>
                </a:path>
              </a:pathLst>
            </a:custGeom>
            <a:solidFill>
              <a:srgbClr val="E56500"/>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cxnSp>
        <p:nvCxnSpPr>
          <p:cNvPr id="50" name="Google Shape;2699;p65"/>
          <p:cNvCxnSpPr/>
          <p:nvPr/>
        </p:nvCxnSpPr>
        <p:spPr>
          <a:xfrm flipV="1">
            <a:off x="1255594" y="5674180"/>
            <a:ext cx="599399" cy="27760"/>
          </a:xfrm>
          <a:prstGeom prst="straightConnector1">
            <a:avLst/>
          </a:prstGeom>
          <a:noFill/>
          <a:ln w="9525" cap="flat" cmpd="sng">
            <a:solidFill>
              <a:srgbClr val="F96E0C"/>
            </a:solidFill>
            <a:prstDash val="dash"/>
            <a:round/>
            <a:headEnd type="oval" w="med" len="med"/>
            <a:tailEnd type="oval" w="med" len="med"/>
          </a:ln>
        </p:spPr>
      </p:cxnSp>
      <p:sp>
        <p:nvSpPr>
          <p:cNvPr id="51" name="Rectangle 50"/>
          <p:cNvSpPr/>
          <p:nvPr/>
        </p:nvSpPr>
        <p:spPr>
          <a:xfrm>
            <a:off x="2386548" y="5933956"/>
            <a:ext cx="7590316" cy="738664"/>
          </a:xfrm>
          <a:prstGeom prst="rect">
            <a:avLst/>
          </a:prstGeom>
        </p:spPr>
        <p:txBody>
          <a:bodyPr wrap="square">
            <a:spAutoFit/>
          </a:bodyPr>
          <a:lstStyle/>
          <a:p>
            <a:pPr>
              <a:lnSpc>
                <a:spcPct val="150000"/>
              </a:lnSpc>
              <a:spcAft>
                <a:spcPts val="800"/>
              </a:spcAft>
              <a:tabLst>
                <a:tab pos="90170" algn="l"/>
                <a:tab pos="180340" algn="l"/>
              </a:tabLst>
            </a:pPr>
            <a:r>
              <a:rPr lang="fr-FR" sz="2800" i="1" dirty="0">
                <a:solidFill>
                  <a:srgbClr val="FF0000"/>
                </a:solidFill>
                <a:latin typeface="Times New Roman" pitchFamily="18" charset="0"/>
                <a:ea typeface="Calibri"/>
                <a:cs typeface="Times New Roman" pitchFamily="18" charset="0"/>
                <a:sym typeface="Wingdings"/>
              </a:rPr>
              <a:t></a:t>
            </a:r>
            <a:r>
              <a:rPr lang="fr-FR" sz="2800" i="1" dirty="0">
                <a:solidFill>
                  <a:srgbClr val="FF0000"/>
                </a:solidFill>
                <a:latin typeface="Times New Roman" pitchFamily="18" charset="0"/>
                <a:ea typeface="Calibri"/>
                <a:cs typeface="Times New Roman" pitchFamily="18" charset="0"/>
              </a:rPr>
              <a:t> </a:t>
            </a:r>
            <a:r>
              <a:rPr lang="fr-FR" sz="2800" i="1" dirty="0" err="1" smtClean="0">
                <a:solidFill>
                  <a:srgbClr val="FF0000"/>
                </a:solidFill>
                <a:latin typeface="Times New Roman" pitchFamily="18" charset="0"/>
                <a:ea typeface="Calibri"/>
                <a:cs typeface="Times New Roman" pitchFamily="18" charset="0"/>
              </a:rPr>
              <a:t>Sự</a:t>
            </a:r>
            <a:r>
              <a:rPr lang="fr-FR" sz="2800" i="1" dirty="0" smtClean="0">
                <a:solidFill>
                  <a:srgbClr val="FF0000"/>
                </a:solidFill>
                <a:latin typeface="Times New Roman" pitchFamily="18" charset="0"/>
                <a:ea typeface="Calibri"/>
                <a:cs typeface="Times New Roman" pitchFamily="18" charset="0"/>
              </a:rPr>
              <a:t> </a:t>
            </a:r>
            <a:r>
              <a:rPr lang="fr-FR" sz="2800" i="1" dirty="0" err="1" smtClean="0">
                <a:solidFill>
                  <a:srgbClr val="FF0000"/>
                </a:solidFill>
                <a:latin typeface="Times New Roman" pitchFamily="18" charset="0"/>
                <a:ea typeface="Calibri"/>
                <a:cs typeface="Times New Roman" pitchFamily="18" charset="0"/>
              </a:rPr>
              <a:t>kì</a:t>
            </a:r>
            <a:r>
              <a:rPr lang="fr-FR" sz="2800" i="1" dirty="0" smtClean="0">
                <a:solidFill>
                  <a:srgbClr val="FF0000"/>
                </a:solidFill>
                <a:latin typeface="Times New Roman" pitchFamily="18" charset="0"/>
                <a:ea typeface="Calibri"/>
                <a:cs typeface="Times New Roman" pitchFamily="18" charset="0"/>
              </a:rPr>
              <a:t> </a:t>
            </a:r>
            <a:r>
              <a:rPr lang="fr-FR" sz="2800" i="1" dirty="0" err="1" smtClean="0">
                <a:solidFill>
                  <a:srgbClr val="FF0000"/>
                </a:solidFill>
                <a:latin typeface="Times New Roman" pitchFamily="18" charset="0"/>
                <a:ea typeface="Calibri"/>
                <a:cs typeface="Times New Roman" pitchFamily="18" charset="0"/>
              </a:rPr>
              <a:t>quái</a:t>
            </a:r>
            <a:r>
              <a:rPr lang="fr-FR" sz="2800" i="1" dirty="0" smtClean="0">
                <a:solidFill>
                  <a:srgbClr val="FF0000"/>
                </a:solidFill>
                <a:latin typeface="Times New Roman" pitchFamily="18" charset="0"/>
                <a:ea typeface="Calibri"/>
                <a:cs typeface="Times New Roman" pitchFamily="18" charset="0"/>
              </a:rPr>
              <a:t>, </a:t>
            </a:r>
            <a:r>
              <a:rPr lang="fr-FR" sz="2800" i="1" dirty="0" err="1" smtClean="0">
                <a:solidFill>
                  <a:srgbClr val="FF0000"/>
                </a:solidFill>
                <a:latin typeface="Times New Roman" pitchFamily="18" charset="0"/>
                <a:ea typeface="Calibri"/>
                <a:cs typeface="Times New Roman" pitchFamily="18" charset="0"/>
              </a:rPr>
              <a:t>ghê</a:t>
            </a:r>
            <a:r>
              <a:rPr lang="fr-FR" sz="2800" i="1" dirty="0" smtClean="0">
                <a:solidFill>
                  <a:srgbClr val="FF0000"/>
                </a:solidFill>
                <a:latin typeface="Times New Roman" pitchFamily="18" charset="0"/>
                <a:ea typeface="Calibri"/>
                <a:cs typeface="Times New Roman" pitchFamily="18" charset="0"/>
              </a:rPr>
              <a:t> </a:t>
            </a:r>
            <a:r>
              <a:rPr lang="fr-FR" sz="2800" i="1" dirty="0" err="1" smtClean="0">
                <a:solidFill>
                  <a:srgbClr val="FF0000"/>
                </a:solidFill>
                <a:latin typeface="Times New Roman" pitchFamily="18" charset="0"/>
                <a:ea typeface="Calibri"/>
                <a:cs typeface="Times New Roman" pitchFamily="18" charset="0"/>
              </a:rPr>
              <a:t>rợn</a:t>
            </a:r>
            <a:r>
              <a:rPr lang="fr-FR" sz="2800" i="1" dirty="0" smtClean="0">
                <a:solidFill>
                  <a:srgbClr val="FF0000"/>
                </a:solidFill>
                <a:latin typeface="Times New Roman" pitchFamily="18" charset="0"/>
                <a:ea typeface="Calibri"/>
                <a:cs typeface="Times New Roman" pitchFamily="18" charset="0"/>
              </a:rPr>
              <a:t>, </a:t>
            </a:r>
            <a:r>
              <a:rPr lang="fr-FR" sz="2800" i="1" dirty="0" err="1" smtClean="0">
                <a:solidFill>
                  <a:srgbClr val="FF0000"/>
                </a:solidFill>
                <a:latin typeface="Times New Roman" pitchFamily="18" charset="0"/>
                <a:ea typeface="Calibri"/>
                <a:cs typeface="Times New Roman" pitchFamily="18" charset="0"/>
              </a:rPr>
              <a:t>đáng</a:t>
            </a:r>
            <a:r>
              <a:rPr lang="fr-FR" sz="2800" i="1" dirty="0" smtClean="0">
                <a:solidFill>
                  <a:srgbClr val="FF0000"/>
                </a:solidFill>
                <a:latin typeface="Times New Roman" pitchFamily="18" charset="0"/>
                <a:ea typeface="Calibri"/>
                <a:cs typeface="Times New Roman" pitchFamily="18" charset="0"/>
              </a:rPr>
              <a:t> </a:t>
            </a:r>
            <a:r>
              <a:rPr lang="fr-FR" sz="2800" i="1" dirty="0" err="1" smtClean="0">
                <a:solidFill>
                  <a:srgbClr val="FF0000"/>
                </a:solidFill>
                <a:latin typeface="Times New Roman" pitchFamily="18" charset="0"/>
                <a:ea typeface="Calibri"/>
                <a:cs typeface="Times New Roman" pitchFamily="18" charset="0"/>
              </a:rPr>
              <a:t>sợ</a:t>
            </a:r>
            <a:endParaRPr lang="en-US" sz="2800" i="1" dirty="0">
              <a:solidFill>
                <a:srgbClr val="FF0000"/>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271851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up)">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0-#ppt_w/2"/>
                                          </p:val>
                                        </p:tav>
                                        <p:tav tm="100000">
                                          <p:val>
                                            <p:strVal val="#ppt_x"/>
                                          </p:val>
                                        </p:tav>
                                      </p:tavLst>
                                    </p:anim>
                                    <p:anim calcmode="lin" valueType="num">
                                      <p:cBhvr additive="base">
                                        <p:cTn id="39" dur="500" fill="hold"/>
                                        <p:tgtEl>
                                          <p:spTgt spid="28"/>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0-#ppt_w/2"/>
                                          </p:val>
                                        </p:tav>
                                        <p:tav tm="100000">
                                          <p:val>
                                            <p:strVal val="#ppt_x"/>
                                          </p:val>
                                        </p:tav>
                                      </p:tavLst>
                                    </p:anim>
                                    <p:anim calcmode="lin" valueType="num">
                                      <p:cBhvr additive="base">
                                        <p:cTn id="43" dur="500" fill="hold"/>
                                        <p:tgtEl>
                                          <p:spTgt spid="40"/>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0-#ppt_w/2"/>
                                          </p:val>
                                        </p:tav>
                                        <p:tav tm="100000">
                                          <p:val>
                                            <p:strVal val="#ppt_x"/>
                                          </p:val>
                                        </p:tav>
                                      </p:tavLst>
                                    </p:anim>
                                    <p:anim calcmode="lin" valueType="num">
                                      <p:cBhvr additive="base">
                                        <p:cTn id="51"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barn(inVertical)">
                                      <p:cBhvr>
                                        <p:cTn id="56" dur="500"/>
                                        <p:tgtEl>
                                          <p:spTgt spid="41"/>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500" fill="hold"/>
                                        <p:tgtEl>
                                          <p:spTgt spid="43"/>
                                        </p:tgtEl>
                                        <p:attrNameLst>
                                          <p:attrName>ppt_x</p:attrName>
                                        </p:attrNameLst>
                                      </p:cBhvr>
                                      <p:tavLst>
                                        <p:tav tm="0">
                                          <p:val>
                                            <p:strVal val="0-#ppt_w/2"/>
                                          </p:val>
                                        </p:tav>
                                        <p:tav tm="100000">
                                          <p:val>
                                            <p:strVal val="#ppt_x"/>
                                          </p:val>
                                        </p:tav>
                                      </p:tavLst>
                                    </p:anim>
                                    <p:anim calcmode="lin" valueType="num">
                                      <p:cBhvr additive="base">
                                        <p:cTn id="62" dur="500" fill="hold"/>
                                        <p:tgtEl>
                                          <p:spTgt spid="43"/>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0-#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par>
                                <p:cTn id="67" presetID="2" presetClass="entr" presetSubtype="8" fill="hold"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0-#ppt_w/2"/>
                                          </p:val>
                                        </p:tav>
                                        <p:tav tm="100000">
                                          <p:val>
                                            <p:strVal val="#ppt_x"/>
                                          </p:val>
                                        </p:tav>
                                      </p:tavLst>
                                    </p:anim>
                                    <p:anim calcmode="lin" valueType="num">
                                      <p:cBhvr additive="base">
                                        <p:cTn id="70" dur="500" fill="hold"/>
                                        <p:tgtEl>
                                          <p:spTgt spid="44"/>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500" fill="hold"/>
                                        <p:tgtEl>
                                          <p:spTgt spid="42"/>
                                        </p:tgtEl>
                                        <p:attrNameLst>
                                          <p:attrName>ppt_x</p:attrName>
                                        </p:attrNameLst>
                                      </p:cBhvr>
                                      <p:tavLst>
                                        <p:tav tm="0">
                                          <p:val>
                                            <p:strVal val="0-#ppt_w/2"/>
                                          </p:val>
                                        </p:tav>
                                        <p:tav tm="100000">
                                          <p:val>
                                            <p:strVal val="#ppt_x"/>
                                          </p:val>
                                        </p:tav>
                                      </p:tavLst>
                                    </p:anim>
                                    <p:anim calcmode="lin" valueType="num">
                                      <p:cBhvr additive="base">
                                        <p:cTn id="74"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barn(inVertical)">
                                      <p:cBhvr>
                                        <p:cTn id="7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1" grpId="0" animBg="1"/>
      <p:bldP spid="12" grpId="0" animBg="1"/>
      <p:bldP spid="25" grpId="0"/>
      <p:bldP spid="26" grpId="0" animBg="1"/>
      <p:bldP spid="28" grpId="0" animBg="1"/>
      <p:bldP spid="41" grpId="0"/>
      <p:bldP spid="42" grpId="0" animBg="1"/>
      <p:bldP spid="43" grpId="0" animBg="1"/>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480167" y="10997"/>
            <a:ext cx="3009847" cy="1190390"/>
          </a:xfrm>
          <a:prstGeom prst="rect">
            <a:avLst/>
          </a:prstGeom>
        </p:spPr>
      </p:pic>
      <p:sp>
        <p:nvSpPr>
          <p:cNvPr id="34" name="Google Shape;2667;p65"/>
          <p:cNvSpPr/>
          <p:nvPr/>
        </p:nvSpPr>
        <p:spPr>
          <a:xfrm>
            <a:off x="1382094" y="1138450"/>
            <a:ext cx="787069" cy="617600"/>
          </a:xfrm>
          <a:prstGeom prst="roundRect">
            <a:avLst>
              <a:gd name="adj" fmla="val 16667"/>
            </a:avLst>
          </a:prstGeom>
          <a:solidFill>
            <a:srgbClr val="7ABEAE"/>
          </a:solidFill>
          <a:ln w="38100" cap="flat" cmpd="sng">
            <a:solidFill>
              <a:srgbClr val="FFFFFF"/>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algn="ctr">
              <a:defRPr/>
            </a:pPr>
            <a:r>
              <a:rPr lang="en-US" sz="3200" kern="0" dirty="0" smtClean="0">
                <a:solidFill>
                  <a:srgbClr val="FFFFFF"/>
                </a:solidFill>
                <a:latin typeface="Times New Roman" panose="02020603050405020304" pitchFamily="18" charset="0"/>
                <a:ea typeface="Fredoka One"/>
                <a:cs typeface="Fredoka One"/>
                <a:sym typeface="Fredoka One"/>
              </a:rPr>
              <a:t>1</a:t>
            </a:r>
            <a:endParaRPr sz="3200" kern="0" dirty="0">
              <a:solidFill>
                <a:srgbClr val="FFFFFF"/>
              </a:solidFill>
              <a:ea typeface="Fredoka One"/>
              <a:cs typeface="Fredoka One"/>
              <a:sym typeface="Fredoka One"/>
            </a:endParaRPr>
          </a:p>
        </p:txBody>
      </p:sp>
      <p:sp>
        <p:nvSpPr>
          <p:cNvPr id="5" name="Rectangle 4"/>
          <p:cNvSpPr/>
          <p:nvPr/>
        </p:nvSpPr>
        <p:spPr>
          <a:xfrm>
            <a:off x="438169" y="1852516"/>
            <a:ext cx="3001067" cy="1815882"/>
          </a:xfrm>
          <a:prstGeom prst="rect">
            <a:avLst/>
          </a:prstGeom>
          <a:ln w="28575">
            <a:solidFill>
              <a:srgbClr val="3FA9B7"/>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spcAft>
                <a:spcPts val="800"/>
              </a:spcAft>
              <a:tabLst>
                <a:tab pos="90170" algn="l"/>
                <a:tab pos="180340" algn="l"/>
              </a:tabLst>
            </a:pPr>
            <a:r>
              <a:rPr lang="fr-FR" sz="2800" i="1" dirty="0" err="1">
                <a:solidFill>
                  <a:prstClr val="black"/>
                </a:solidFill>
                <a:latin typeface="Times New Roman" pitchFamily="18" charset="0"/>
                <a:ea typeface="Calibri"/>
                <a:cs typeface="Times New Roman" pitchFamily="18" charset="0"/>
              </a:rPr>
              <a:t>Sau</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trận</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bão</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chân</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trời</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ngấn</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bể</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sạch</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như</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tấm</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kính</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lau</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hết</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mây</a:t>
            </a:r>
            <a:r>
              <a:rPr lang="fr-FR" sz="2800" i="1" dirty="0">
                <a:solidFill>
                  <a:prstClr val="black"/>
                </a:solidFill>
                <a:latin typeface="Times New Roman" pitchFamily="18" charset="0"/>
                <a:ea typeface="Calibri"/>
                <a:cs typeface="Times New Roman" pitchFamily="18" charset="0"/>
              </a:rPr>
              <a:t>, </a:t>
            </a:r>
            <a:r>
              <a:rPr lang="fr-FR" sz="2800" i="1" dirty="0" err="1">
                <a:solidFill>
                  <a:prstClr val="black"/>
                </a:solidFill>
                <a:latin typeface="Times New Roman" pitchFamily="18" charset="0"/>
                <a:ea typeface="Calibri"/>
                <a:cs typeface="Times New Roman" pitchFamily="18" charset="0"/>
              </a:rPr>
              <a:t>hết</a:t>
            </a:r>
            <a:r>
              <a:rPr lang="fr-FR" sz="2800" i="1" dirty="0">
                <a:solidFill>
                  <a:prstClr val="black"/>
                </a:solidFill>
                <a:latin typeface="Times New Roman" pitchFamily="18" charset="0"/>
                <a:ea typeface="Calibri"/>
                <a:cs typeface="Times New Roman" pitchFamily="18" charset="0"/>
              </a:rPr>
              <a:t> </a:t>
            </a:r>
            <a:r>
              <a:rPr lang="fr-FR" sz="2800" i="1" dirty="0" err="1" smtClean="0">
                <a:solidFill>
                  <a:prstClr val="black"/>
                </a:solidFill>
                <a:latin typeface="Times New Roman" pitchFamily="18" charset="0"/>
                <a:ea typeface="Calibri"/>
                <a:cs typeface="Times New Roman" pitchFamily="18" charset="0"/>
              </a:rPr>
              <a:t>bụi</a:t>
            </a:r>
            <a:r>
              <a:rPr lang="fr-FR" sz="2800" i="1" dirty="0" smtClean="0">
                <a:solidFill>
                  <a:prstClr val="black"/>
                </a:solidFill>
                <a:latin typeface="Times New Roman" pitchFamily="18" charset="0"/>
                <a:ea typeface="Calibri"/>
                <a:cs typeface="Times New Roman" pitchFamily="18" charset="0"/>
              </a:rPr>
              <a:t>.</a:t>
            </a:r>
            <a:endParaRPr lang="en-US" sz="2800" dirty="0">
              <a:solidFill>
                <a:prstClr val="black"/>
              </a:solidFill>
              <a:latin typeface="Times New Roman" pitchFamily="18" charset="0"/>
              <a:ea typeface="Calibri"/>
              <a:cs typeface="Times New Roman" pitchFamily="18" charset="0"/>
            </a:endParaRPr>
          </a:p>
        </p:txBody>
      </p:sp>
      <p:sp>
        <p:nvSpPr>
          <p:cNvPr id="6" name="Rectangle 5"/>
          <p:cNvSpPr/>
          <p:nvPr/>
        </p:nvSpPr>
        <p:spPr>
          <a:xfrm>
            <a:off x="260747" y="3991035"/>
            <a:ext cx="3178489" cy="2677656"/>
          </a:xfrm>
          <a:prstGeom prst="rect">
            <a:avLst/>
          </a:prstGeom>
        </p:spPr>
        <p:txBody>
          <a:bodyPr wrap="square">
            <a:spAutoFit/>
          </a:bodyPr>
          <a:lstStyle/>
          <a:p>
            <a:pPr algn="just">
              <a:spcAft>
                <a:spcPts val="800"/>
              </a:spcAft>
              <a:tabLst>
                <a:tab pos="90170" algn="l"/>
                <a:tab pos="180340" algn="l"/>
              </a:tabLst>
            </a:pPr>
            <a:r>
              <a:rPr lang="fr-FR" sz="2800" i="1" dirty="0">
                <a:solidFill>
                  <a:srgbClr val="FF0000"/>
                </a:solidFill>
                <a:latin typeface="Times New Roman" pitchFamily="18" charset="0"/>
                <a:ea typeface="Calibri"/>
                <a:cs typeface="Times New Roman" pitchFamily="18" charset="0"/>
                <a:sym typeface="Wingdings"/>
              </a:rPr>
              <a:t></a:t>
            </a:r>
            <a:r>
              <a:rPr lang="fr-FR" sz="2800" i="1" dirty="0">
                <a:solidFill>
                  <a:srgbClr val="FF0000"/>
                </a:solidFill>
                <a:latin typeface="Times New Roman" pitchFamily="18" charset="0"/>
                <a:ea typeface="Calibri"/>
                <a:cs typeface="Times New Roman" pitchFamily="18" charset="0"/>
              </a:rPr>
              <a:t> </a:t>
            </a:r>
            <a:r>
              <a:rPr lang="fr-FR" sz="2800" i="1" dirty="0" err="1">
                <a:solidFill>
                  <a:srgbClr val="FF0000"/>
                </a:solidFill>
                <a:latin typeface="Times New Roman" pitchFamily="18" charset="0"/>
                <a:ea typeface="Calibri"/>
                <a:cs typeface="Times New Roman" pitchFamily="18" charset="0"/>
              </a:rPr>
              <a:t>Cách</a:t>
            </a:r>
            <a:r>
              <a:rPr lang="fr-FR" sz="2800" i="1" dirty="0">
                <a:solidFill>
                  <a:srgbClr val="FF0000"/>
                </a:solidFill>
                <a:latin typeface="Times New Roman" pitchFamily="18" charset="0"/>
                <a:ea typeface="Calibri"/>
                <a:cs typeface="Times New Roman" pitchFamily="18" charset="0"/>
              </a:rPr>
              <a:t> </a:t>
            </a:r>
            <a:r>
              <a:rPr lang="fr-FR" sz="2800" i="1" dirty="0" err="1">
                <a:solidFill>
                  <a:srgbClr val="FF0000"/>
                </a:solidFill>
                <a:latin typeface="Times New Roman" pitchFamily="18" charset="0"/>
                <a:ea typeface="Calibri"/>
                <a:cs typeface="Times New Roman" pitchFamily="18" charset="0"/>
              </a:rPr>
              <a:t>so</a:t>
            </a:r>
            <a:r>
              <a:rPr lang="fr-FR" sz="2800" i="1" dirty="0">
                <a:solidFill>
                  <a:srgbClr val="FF0000"/>
                </a:solidFill>
                <a:latin typeface="Times New Roman" pitchFamily="18" charset="0"/>
                <a:ea typeface="Calibri"/>
                <a:cs typeface="Times New Roman" pitchFamily="18" charset="0"/>
              </a:rPr>
              <a:t> </a:t>
            </a:r>
            <a:r>
              <a:rPr lang="fr-FR" sz="2800" i="1" dirty="0" err="1">
                <a:solidFill>
                  <a:srgbClr val="FF0000"/>
                </a:solidFill>
                <a:latin typeface="Times New Roman" pitchFamily="18" charset="0"/>
                <a:ea typeface="Calibri"/>
                <a:cs typeface="Times New Roman" pitchFamily="18" charset="0"/>
              </a:rPr>
              <a:t>sánh</a:t>
            </a:r>
            <a:r>
              <a:rPr lang="fr-FR" sz="2800" i="1" dirty="0">
                <a:solidFill>
                  <a:srgbClr val="FF0000"/>
                </a:solidFill>
                <a:latin typeface="Times New Roman" pitchFamily="18" charset="0"/>
                <a:ea typeface="Calibri"/>
                <a:cs typeface="Times New Roman" pitchFamily="18" charset="0"/>
              </a:rPr>
              <a:t> </a:t>
            </a:r>
            <a:r>
              <a:rPr lang="fr-FR" sz="2800" i="1" dirty="0" err="1">
                <a:solidFill>
                  <a:srgbClr val="FF0000"/>
                </a:solidFill>
                <a:latin typeface="Times New Roman" pitchFamily="18" charset="0"/>
                <a:ea typeface="Calibri"/>
                <a:cs typeface="Times New Roman" pitchFamily="18" charset="0"/>
              </a:rPr>
              <a:t>cho</a:t>
            </a:r>
            <a:r>
              <a:rPr lang="fr-FR" sz="2800" i="1" dirty="0">
                <a:solidFill>
                  <a:srgbClr val="FF0000"/>
                </a:solidFill>
                <a:latin typeface="Times New Roman" pitchFamily="18" charset="0"/>
                <a:ea typeface="Calibri"/>
                <a:cs typeface="Times New Roman" pitchFamily="18" charset="0"/>
              </a:rPr>
              <a:t> </a:t>
            </a:r>
            <a:r>
              <a:rPr lang="fr-FR" sz="2800" i="1" dirty="0" err="1">
                <a:solidFill>
                  <a:srgbClr val="FF0000"/>
                </a:solidFill>
                <a:latin typeface="Times New Roman" pitchFamily="18" charset="0"/>
                <a:ea typeface="Calibri"/>
                <a:cs typeface="Times New Roman" pitchFamily="18" charset="0"/>
              </a:rPr>
              <a:t>người</a:t>
            </a:r>
            <a:r>
              <a:rPr lang="fr-FR" sz="2800" i="1" dirty="0">
                <a:solidFill>
                  <a:srgbClr val="FF0000"/>
                </a:solidFill>
                <a:latin typeface="Times New Roman" pitchFamily="18" charset="0"/>
                <a:ea typeface="Calibri"/>
                <a:cs typeface="Times New Roman" pitchFamily="18" charset="0"/>
              </a:rPr>
              <a:t> </a:t>
            </a:r>
            <a:r>
              <a:rPr lang="fr-FR" sz="2800" i="1" dirty="0" err="1">
                <a:solidFill>
                  <a:srgbClr val="FF0000"/>
                </a:solidFill>
                <a:latin typeface="Times New Roman" pitchFamily="18" charset="0"/>
                <a:ea typeface="Calibri"/>
                <a:cs typeface="Times New Roman" pitchFamily="18" charset="0"/>
              </a:rPr>
              <a:t>đọc</a:t>
            </a:r>
            <a:r>
              <a:rPr lang="fr-FR" sz="2800" i="1" dirty="0">
                <a:solidFill>
                  <a:srgbClr val="FF0000"/>
                </a:solidFill>
                <a:latin typeface="Times New Roman" pitchFamily="18" charset="0"/>
                <a:ea typeface="Calibri"/>
                <a:cs typeface="Times New Roman" pitchFamily="18" charset="0"/>
              </a:rPr>
              <a:t> </a:t>
            </a:r>
            <a:r>
              <a:rPr lang="fr-FR" sz="2800" i="1" dirty="0" err="1">
                <a:solidFill>
                  <a:srgbClr val="FF0000"/>
                </a:solidFill>
                <a:latin typeface="Times New Roman" pitchFamily="18" charset="0"/>
                <a:ea typeface="Calibri"/>
                <a:cs typeface="Times New Roman" pitchFamily="18" charset="0"/>
              </a:rPr>
              <a:t>hình</a:t>
            </a:r>
            <a:r>
              <a:rPr lang="fr-FR" sz="2800" i="1" dirty="0">
                <a:solidFill>
                  <a:srgbClr val="FF0000"/>
                </a:solidFill>
                <a:latin typeface="Times New Roman" pitchFamily="18" charset="0"/>
                <a:ea typeface="Calibri"/>
                <a:cs typeface="Times New Roman" pitchFamily="18" charset="0"/>
              </a:rPr>
              <a:t> </a:t>
            </a:r>
            <a:r>
              <a:rPr lang="fr-FR" sz="2800" i="1" dirty="0" err="1">
                <a:solidFill>
                  <a:srgbClr val="FF0000"/>
                </a:solidFill>
                <a:latin typeface="Times New Roman" pitchFamily="18" charset="0"/>
                <a:ea typeface="Calibri"/>
                <a:cs typeface="Times New Roman" pitchFamily="18" charset="0"/>
              </a:rPr>
              <a:t>dung</a:t>
            </a:r>
            <a:r>
              <a:rPr lang="fr-FR" sz="2800" i="1" dirty="0">
                <a:solidFill>
                  <a:srgbClr val="FF0000"/>
                </a:solidFill>
                <a:latin typeface="Times New Roman" pitchFamily="18" charset="0"/>
                <a:ea typeface="Calibri"/>
                <a:cs typeface="Times New Roman" pitchFamily="18" charset="0"/>
              </a:rPr>
              <a:t> </a:t>
            </a:r>
            <a:r>
              <a:rPr lang="fr-FR" sz="2800" i="1" dirty="0" err="1">
                <a:solidFill>
                  <a:srgbClr val="FF0000"/>
                </a:solidFill>
                <a:latin typeface="Times New Roman" pitchFamily="18" charset="0"/>
                <a:ea typeface="Calibri"/>
                <a:cs typeface="Times New Roman" pitchFamily="18" charset="0"/>
              </a:rPr>
              <a:t>một</a:t>
            </a:r>
            <a:r>
              <a:rPr lang="fr-FR" sz="2800" i="1" dirty="0">
                <a:solidFill>
                  <a:srgbClr val="FF0000"/>
                </a:solidFill>
                <a:latin typeface="Times New Roman" pitchFamily="18" charset="0"/>
                <a:ea typeface="Calibri"/>
                <a:cs typeface="Times New Roman" pitchFamily="18" charset="0"/>
              </a:rPr>
              <a:t> </a:t>
            </a:r>
            <a:r>
              <a:rPr lang="fr-FR" sz="2800" i="1" dirty="0" err="1">
                <a:solidFill>
                  <a:srgbClr val="FF0000"/>
                </a:solidFill>
                <a:latin typeface="Times New Roman" pitchFamily="18" charset="0"/>
                <a:ea typeface="Calibri"/>
                <a:cs typeface="Times New Roman" pitchFamily="18" charset="0"/>
              </a:rPr>
              <a:t>không</a:t>
            </a:r>
            <a:r>
              <a:rPr lang="fr-FR" sz="2800" i="1" dirty="0">
                <a:solidFill>
                  <a:srgbClr val="FF0000"/>
                </a:solidFill>
                <a:latin typeface="Times New Roman" pitchFamily="18" charset="0"/>
                <a:ea typeface="Calibri"/>
                <a:cs typeface="Times New Roman" pitchFamily="18" charset="0"/>
              </a:rPr>
              <a:t> </a:t>
            </a:r>
            <a:r>
              <a:rPr lang="fr-FR" sz="2800" i="1" dirty="0" err="1">
                <a:solidFill>
                  <a:srgbClr val="FF0000"/>
                </a:solidFill>
                <a:latin typeface="Times New Roman" pitchFamily="18" charset="0"/>
                <a:ea typeface="Calibri"/>
                <a:cs typeface="Times New Roman" pitchFamily="18" charset="0"/>
              </a:rPr>
              <a:t>gian</a:t>
            </a:r>
            <a:r>
              <a:rPr lang="fr-FR" sz="2800" i="1" dirty="0">
                <a:solidFill>
                  <a:srgbClr val="FF0000"/>
                </a:solidFill>
                <a:latin typeface="Times New Roman" pitchFamily="18" charset="0"/>
                <a:ea typeface="Calibri"/>
                <a:cs typeface="Times New Roman" pitchFamily="18" charset="0"/>
              </a:rPr>
              <a:t> </a:t>
            </a:r>
            <a:r>
              <a:rPr lang="fr-FR" sz="2800" i="1" dirty="0" err="1">
                <a:solidFill>
                  <a:srgbClr val="FF0000"/>
                </a:solidFill>
                <a:latin typeface="Times New Roman" pitchFamily="18" charset="0"/>
                <a:ea typeface="Calibri"/>
                <a:cs typeface="Times New Roman" pitchFamily="18" charset="0"/>
              </a:rPr>
              <a:t>trong</a:t>
            </a:r>
            <a:r>
              <a:rPr lang="fr-FR" sz="2800" i="1" dirty="0">
                <a:solidFill>
                  <a:srgbClr val="FF0000"/>
                </a:solidFill>
                <a:latin typeface="Times New Roman" pitchFamily="18" charset="0"/>
                <a:ea typeface="Calibri"/>
                <a:cs typeface="Times New Roman" pitchFamily="18" charset="0"/>
              </a:rPr>
              <a:t> </a:t>
            </a:r>
            <a:r>
              <a:rPr lang="fr-FR" sz="2800" i="1" dirty="0" err="1" smtClean="0">
                <a:solidFill>
                  <a:srgbClr val="FF0000"/>
                </a:solidFill>
                <a:latin typeface="Times New Roman" pitchFamily="18" charset="0"/>
                <a:ea typeface="Calibri"/>
                <a:cs typeface="Times New Roman" pitchFamily="18" charset="0"/>
              </a:rPr>
              <a:t>veo</a:t>
            </a:r>
            <a:r>
              <a:rPr lang="fr-FR" sz="2800" i="1" dirty="0" smtClean="0">
                <a:solidFill>
                  <a:srgbClr val="FF0000"/>
                </a:solidFill>
                <a:latin typeface="Times New Roman" pitchFamily="18" charset="0"/>
                <a:ea typeface="Calibri"/>
                <a:cs typeface="Times New Roman" pitchFamily="18" charset="0"/>
              </a:rPr>
              <a:t>, </a:t>
            </a:r>
            <a:r>
              <a:rPr lang="fr-FR" sz="2800" i="1" dirty="0" err="1" smtClean="0">
                <a:solidFill>
                  <a:srgbClr val="FF0000"/>
                </a:solidFill>
                <a:latin typeface="Times New Roman" pitchFamily="18" charset="0"/>
                <a:ea typeface="Calibri"/>
                <a:cs typeface="Times New Roman" pitchFamily="18" charset="0"/>
              </a:rPr>
              <a:t>gợi</a:t>
            </a:r>
            <a:r>
              <a:rPr lang="fr-FR" sz="2800" i="1" dirty="0" smtClean="0">
                <a:solidFill>
                  <a:srgbClr val="FF0000"/>
                </a:solidFill>
                <a:latin typeface="Times New Roman" pitchFamily="18" charset="0"/>
                <a:ea typeface="Calibri"/>
                <a:cs typeface="Times New Roman" pitchFamily="18" charset="0"/>
              </a:rPr>
              <a:t> </a:t>
            </a:r>
            <a:r>
              <a:rPr lang="fr-FR" sz="2800" i="1" dirty="0" err="1">
                <a:solidFill>
                  <a:srgbClr val="FF0000"/>
                </a:solidFill>
                <a:latin typeface="Times New Roman" pitchFamily="18" charset="0"/>
                <a:ea typeface="Calibri"/>
                <a:cs typeface="Times New Roman" pitchFamily="18" charset="0"/>
              </a:rPr>
              <a:t>một</a:t>
            </a:r>
            <a:r>
              <a:rPr lang="fr-FR" sz="2800" i="1" dirty="0">
                <a:solidFill>
                  <a:srgbClr val="FF0000"/>
                </a:solidFill>
                <a:latin typeface="Times New Roman" pitchFamily="18" charset="0"/>
                <a:ea typeface="Calibri"/>
                <a:cs typeface="Times New Roman" pitchFamily="18" charset="0"/>
              </a:rPr>
              <a:t> </a:t>
            </a:r>
            <a:r>
              <a:rPr lang="fr-FR" sz="2800" i="1" dirty="0" err="1">
                <a:solidFill>
                  <a:srgbClr val="FF0000"/>
                </a:solidFill>
                <a:latin typeface="Times New Roman" pitchFamily="18" charset="0"/>
                <a:ea typeface="Calibri"/>
                <a:cs typeface="Times New Roman" pitchFamily="18" charset="0"/>
              </a:rPr>
              <a:t>cảm</a:t>
            </a:r>
            <a:r>
              <a:rPr lang="fr-FR" sz="2800" i="1" dirty="0">
                <a:solidFill>
                  <a:srgbClr val="FF0000"/>
                </a:solidFill>
                <a:latin typeface="Times New Roman" pitchFamily="18" charset="0"/>
                <a:ea typeface="Calibri"/>
                <a:cs typeface="Times New Roman" pitchFamily="18" charset="0"/>
              </a:rPr>
              <a:t> </a:t>
            </a:r>
            <a:r>
              <a:rPr lang="fr-FR" sz="2800" i="1" dirty="0" err="1">
                <a:solidFill>
                  <a:srgbClr val="FF0000"/>
                </a:solidFill>
                <a:latin typeface="Times New Roman" pitchFamily="18" charset="0"/>
                <a:ea typeface="Calibri"/>
                <a:cs typeface="Times New Roman" pitchFamily="18" charset="0"/>
              </a:rPr>
              <a:t>giác</a:t>
            </a:r>
            <a:r>
              <a:rPr lang="fr-FR" sz="2800" i="1" dirty="0">
                <a:solidFill>
                  <a:srgbClr val="FF0000"/>
                </a:solidFill>
                <a:latin typeface="Times New Roman" pitchFamily="18" charset="0"/>
                <a:ea typeface="Calibri"/>
                <a:cs typeface="Times New Roman" pitchFamily="18" charset="0"/>
              </a:rPr>
              <a:t> </a:t>
            </a:r>
            <a:r>
              <a:rPr lang="fr-FR" sz="2800" i="1" dirty="0" err="1">
                <a:solidFill>
                  <a:srgbClr val="FF0000"/>
                </a:solidFill>
                <a:latin typeface="Times New Roman" pitchFamily="18" charset="0"/>
                <a:ea typeface="Calibri"/>
                <a:cs typeface="Times New Roman" pitchFamily="18" charset="0"/>
              </a:rPr>
              <a:t>nhẹ</a:t>
            </a:r>
            <a:r>
              <a:rPr lang="fr-FR" sz="2800" i="1" dirty="0">
                <a:solidFill>
                  <a:srgbClr val="FF0000"/>
                </a:solidFill>
                <a:latin typeface="Times New Roman" pitchFamily="18" charset="0"/>
                <a:ea typeface="Calibri"/>
                <a:cs typeface="Times New Roman" pitchFamily="18" charset="0"/>
              </a:rPr>
              <a:t> </a:t>
            </a:r>
            <a:r>
              <a:rPr lang="fr-FR" sz="2800" i="1" dirty="0" err="1">
                <a:solidFill>
                  <a:srgbClr val="FF0000"/>
                </a:solidFill>
                <a:latin typeface="Times New Roman" pitchFamily="18" charset="0"/>
                <a:ea typeface="Calibri"/>
                <a:cs typeface="Times New Roman" pitchFamily="18" charset="0"/>
              </a:rPr>
              <a:t>nhõm</a:t>
            </a:r>
            <a:r>
              <a:rPr lang="fr-FR" sz="2800" i="1" dirty="0">
                <a:solidFill>
                  <a:srgbClr val="FF0000"/>
                </a:solidFill>
                <a:latin typeface="Times New Roman" pitchFamily="18" charset="0"/>
                <a:ea typeface="Calibri"/>
                <a:cs typeface="Times New Roman" pitchFamily="18" charset="0"/>
              </a:rPr>
              <a:t> </a:t>
            </a:r>
            <a:r>
              <a:rPr lang="fr-FR" sz="2800" i="1" dirty="0" err="1">
                <a:solidFill>
                  <a:srgbClr val="FF0000"/>
                </a:solidFill>
                <a:latin typeface="Times New Roman" pitchFamily="18" charset="0"/>
                <a:ea typeface="Calibri"/>
                <a:cs typeface="Times New Roman" pitchFamily="18" charset="0"/>
              </a:rPr>
              <a:t>và</a:t>
            </a:r>
            <a:r>
              <a:rPr lang="fr-FR" sz="2800" i="1" dirty="0">
                <a:solidFill>
                  <a:srgbClr val="FF0000"/>
                </a:solidFill>
                <a:latin typeface="Times New Roman" pitchFamily="18" charset="0"/>
                <a:ea typeface="Calibri"/>
                <a:cs typeface="Times New Roman" pitchFamily="18" charset="0"/>
              </a:rPr>
              <a:t> </a:t>
            </a:r>
            <a:r>
              <a:rPr lang="fr-FR" sz="2800" i="1" dirty="0" err="1">
                <a:solidFill>
                  <a:srgbClr val="FF0000"/>
                </a:solidFill>
                <a:latin typeface="Times New Roman" pitchFamily="18" charset="0"/>
                <a:ea typeface="Calibri"/>
                <a:cs typeface="Times New Roman" pitchFamily="18" charset="0"/>
              </a:rPr>
              <a:t>tinh</a:t>
            </a:r>
            <a:r>
              <a:rPr lang="fr-FR" sz="2800" i="1" dirty="0">
                <a:solidFill>
                  <a:srgbClr val="FF0000"/>
                </a:solidFill>
                <a:latin typeface="Times New Roman" pitchFamily="18" charset="0"/>
                <a:ea typeface="Calibri"/>
                <a:cs typeface="Times New Roman" pitchFamily="18" charset="0"/>
              </a:rPr>
              <a:t> </a:t>
            </a:r>
            <a:r>
              <a:rPr lang="fr-FR" sz="2800" i="1" dirty="0" err="1" smtClean="0">
                <a:solidFill>
                  <a:srgbClr val="FF0000"/>
                </a:solidFill>
                <a:latin typeface="Times New Roman" pitchFamily="18" charset="0"/>
                <a:ea typeface="Calibri"/>
                <a:cs typeface="Times New Roman" pitchFamily="18" charset="0"/>
              </a:rPr>
              <a:t>khiết</a:t>
            </a:r>
            <a:r>
              <a:rPr lang="fr-FR" sz="2800" i="1" dirty="0" smtClean="0">
                <a:solidFill>
                  <a:srgbClr val="FF0000"/>
                </a:solidFill>
                <a:latin typeface="Times New Roman" pitchFamily="18" charset="0"/>
                <a:ea typeface="Calibri"/>
                <a:cs typeface="Times New Roman" pitchFamily="18" charset="0"/>
              </a:rPr>
              <a:t>.</a:t>
            </a:r>
            <a:endParaRPr lang="en-US" sz="2800" i="1" dirty="0">
              <a:solidFill>
                <a:srgbClr val="FF0000"/>
              </a:solidFill>
              <a:latin typeface="Times New Roman" pitchFamily="18" charset="0"/>
              <a:ea typeface="Calibri"/>
              <a:cs typeface="Times New Roman" pitchFamily="18" charset="0"/>
            </a:endParaRPr>
          </a:p>
        </p:txBody>
      </p:sp>
      <p:sp>
        <p:nvSpPr>
          <p:cNvPr id="37" name="Google Shape;2667;p65"/>
          <p:cNvSpPr/>
          <p:nvPr/>
        </p:nvSpPr>
        <p:spPr>
          <a:xfrm>
            <a:off x="5178097" y="1138450"/>
            <a:ext cx="787069" cy="617600"/>
          </a:xfrm>
          <a:prstGeom prst="roundRect">
            <a:avLst>
              <a:gd name="adj" fmla="val 16667"/>
            </a:avLst>
          </a:prstGeom>
          <a:solidFill>
            <a:srgbClr val="92D050"/>
          </a:solidFill>
          <a:ln w="38100" cap="flat" cmpd="sng">
            <a:solidFill>
              <a:srgbClr val="FFFFFF"/>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algn="ctr">
              <a:defRPr/>
            </a:pPr>
            <a:r>
              <a:rPr lang="en-US" sz="3200" kern="0" dirty="0">
                <a:solidFill>
                  <a:srgbClr val="FFFFFF"/>
                </a:solidFill>
                <a:latin typeface="Times New Roman" panose="02020603050405020304" pitchFamily="18" charset="0"/>
                <a:ea typeface="Fredoka One"/>
                <a:cs typeface="Fredoka One"/>
                <a:sym typeface="Fredoka One"/>
              </a:rPr>
              <a:t>2</a:t>
            </a:r>
            <a:endParaRPr sz="3200" kern="0" dirty="0">
              <a:solidFill>
                <a:srgbClr val="FFFFFF"/>
              </a:solidFill>
              <a:ea typeface="Fredoka One"/>
              <a:cs typeface="Fredoka One"/>
              <a:sym typeface="Fredoka One"/>
            </a:endParaRPr>
          </a:p>
        </p:txBody>
      </p:sp>
      <p:sp>
        <p:nvSpPr>
          <p:cNvPr id="52" name="Rectangle 51"/>
          <p:cNvSpPr/>
          <p:nvPr/>
        </p:nvSpPr>
        <p:spPr>
          <a:xfrm>
            <a:off x="3971499" y="1837113"/>
            <a:ext cx="3425588" cy="2677656"/>
          </a:xfrm>
          <a:prstGeom prst="rect">
            <a:avLst/>
          </a:prstGeom>
          <a:ln w="28575">
            <a:solidFill>
              <a:srgbClr val="92D05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spcAft>
                <a:spcPts val="800"/>
              </a:spcAft>
              <a:tabLst>
                <a:tab pos="90170" algn="l"/>
                <a:tab pos="180340" algn="l"/>
              </a:tabLst>
            </a:pPr>
            <a:r>
              <a:rPr lang="fr-FR" sz="2800" i="1" dirty="0" err="1">
                <a:solidFill>
                  <a:prstClr val="black"/>
                </a:solidFill>
                <a:latin typeface="Times New Roman"/>
                <a:ea typeface="Calibri"/>
                <a:cs typeface="Times New Roman"/>
              </a:rPr>
              <a:t>Mặt</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trời</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nhú</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lên</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dần</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dần</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rồi</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lên</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cho</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kì</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hết</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Tròn</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trĩnh</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phúc</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hậu</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như</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lòng</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đỏ</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một</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quả</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trứng</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thiên</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nhiên</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đầy</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đặn</a:t>
            </a:r>
            <a:r>
              <a:rPr lang="fr-FR" sz="2800" i="1" dirty="0">
                <a:solidFill>
                  <a:prstClr val="black"/>
                </a:solidFill>
                <a:latin typeface="Times New Roman"/>
                <a:ea typeface="Calibri"/>
                <a:cs typeface="Times New Roman"/>
              </a:rPr>
              <a:t>. </a:t>
            </a:r>
            <a:endParaRPr lang="en-US" sz="2800" dirty="0">
              <a:solidFill>
                <a:prstClr val="black"/>
              </a:solidFill>
              <a:ea typeface="Calibri"/>
              <a:cs typeface="Times New Roman"/>
            </a:endParaRPr>
          </a:p>
        </p:txBody>
      </p:sp>
      <p:sp>
        <p:nvSpPr>
          <p:cNvPr id="53" name="Rectangle 52"/>
          <p:cNvSpPr/>
          <p:nvPr/>
        </p:nvSpPr>
        <p:spPr>
          <a:xfrm>
            <a:off x="3971499" y="4712611"/>
            <a:ext cx="3425587" cy="1815882"/>
          </a:xfrm>
          <a:prstGeom prst="rect">
            <a:avLst/>
          </a:prstGeom>
        </p:spPr>
        <p:txBody>
          <a:bodyPr wrap="square">
            <a:spAutoFit/>
          </a:bodyPr>
          <a:lstStyle/>
          <a:p>
            <a:pPr algn="just">
              <a:spcAft>
                <a:spcPts val="800"/>
              </a:spcAft>
              <a:tabLst>
                <a:tab pos="90170" algn="l"/>
                <a:tab pos="180340" algn="l"/>
              </a:tabLst>
            </a:pPr>
            <a:r>
              <a:rPr lang="fr-FR" sz="2800" i="1" dirty="0" smtClean="0">
                <a:solidFill>
                  <a:srgbClr val="FF0000"/>
                </a:solidFill>
                <a:latin typeface="Times New Roman"/>
                <a:ea typeface="Calibri"/>
                <a:cs typeface="Times New Roman"/>
                <a:sym typeface="Wingdings" panose="05000000000000000000" pitchFamily="2" charset="2"/>
              </a:rPr>
              <a:t> </a:t>
            </a:r>
            <a:r>
              <a:rPr lang="fr-FR" sz="2800" i="1" dirty="0" err="1" smtClean="0">
                <a:solidFill>
                  <a:srgbClr val="FF0000"/>
                </a:solidFill>
                <a:latin typeface="Times New Roman"/>
                <a:ea typeface="Calibri"/>
                <a:cs typeface="Times New Roman"/>
              </a:rPr>
              <a:t>Thấy</a:t>
            </a:r>
            <a:r>
              <a:rPr lang="fr-FR" sz="2800" i="1" dirty="0" smtClean="0">
                <a:solidFill>
                  <a:srgbClr val="FF0000"/>
                </a:solidFill>
                <a:latin typeface="Times New Roman"/>
                <a:ea typeface="Calibri"/>
                <a:cs typeface="Times New Roman"/>
              </a:rPr>
              <a:t> </a:t>
            </a:r>
            <a:r>
              <a:rPr lang="fr-FR" sz="2800" i="1" dirty="0" err="1">
                <a:solidFill>
                  <a:srgbClr val="FF0000"/>
                </a:solidFill>
                <a:latin typeface="Times New Roman"/>
                <a:ea typeface="Calibri"/>
                <a:cs typeface="Times New Roman"/>
              </a:rPr>
              <a:t>được</a:t>
            </a:r>
            <a:r>
              <a:rPr lang="fr-FR" sz="2800" i="1" dirty="0">
                <a:solidFill>
                  <a:srgbClr val="FF0000"/>
                </a:solidFill>
                <a:latin typeface="Times New Roman"/>
                <a:ea typeface="Calibri"/>
                <a:cs typeface="Times New Roman"/>
              </a:rPr>
              <a:t> </a:t>
            </a:r>
            <a:r>
              <a:rPr lang="fr-FR" sz="2800" i="1" dirty="0" err="1">
                <a:solidFill>
                  <a:srgbClr val="FF0000"/>
                </a:solidFill>
                <a:latin typeface="Times New Roman"/>
                <a:ea typeface="Calibri"/>
                <a:cs typeface="Times New Roman"/>
              </a:rPr>
              <a:t>sự</a:t>
            </a:r>
            <a:r>
              <a:rPr lang="fr-FR" sz="2800" i="1" dirty="0">
                <a:solidFill>
                  <a:srgbClr val="FF0000"/>
                </a:solidFill>
                <a:latin typeface="Times New Roman"/>
                <a:ea typeface="Calibri"/>
                <a:cs typeface="Times New Roman"/>
              </a:rPr>
              <a:t> </a:t>
            </a:r>
            <a:r>
              <a:rPr lang="fr-FR" sz="2800" i="1" dirty="0" err="1">
                <a:solidFill>
                  <a:srgbClr val="FF0000"/>
                </a:solidFill>
                <a:latin typeface="Times New Roman"/>
                <a:ea typeface="Calibri"/>
                <a:cs typeface="Times New Roman"/>
              </a:rPr>
              <a:t>ngộ</a:t>
            </a:r>
            <a:r>
              <a:rPr lang="fr-FR" sz="2800" i="1" dirty="0">
                <a:solidFill>
                  <a:srgbClr val="FF0000"/>
                </a:solidFill>
                <a:latin typeface="Times New Roman"/>
                <a:ea typeface="Calibri"/>
                <a:cs typeface="Times New Roman"/>
              </a:rPr>
              <a:t> </a:t>
            </a:r>
            <a:r>
              <a:rPr lang="fr-FR" sz="2800" i="1" dirty="0" err="1">
                <a:solidFill>
                  <a:srgbClr val="FF0000"/>
                </a:solidFill>
                <a:latin typeface="Times New Roman"/>
                <a:ea typeface="Calibri"/>
                <a:cs typeface="Times New Roman"/>
              </a:rPr>
              <a:t>nghĩnh</a:t>
            </a:r>
            <a:r>
              <a:rPr lang="fr-FR" sz="2800" i="1" dirty="0">
                <a:solidFill>
                  <a:srgbClr val="FF0000"/>
                </a:solidFill>
                <a:latin typeface="Times New Roman"/>
                <a:ea typeface="Calibri"/>
                <a:cs typeface="Times New Roman"/>
              </a:rPr>
              <a:t>, </a:t>
            </a:r>
            <a:r>
              <a:rPr lang="fr-FR" sz="2800" i="1" dirty="0" err="1">
                <a:solidFill>
                  <a:srgbClr val="FF0000"/>
                </a:solidFill>
                <a:latin typeface="Times New Roman"/>
                <a:ea typeface="Calibri"/>
                <a:cs typeface="Times New Roman"/>
              </a:rPr>
              <a:t>độc</a:t>
            </a:r>
            <a:r>
              <a:rPr lang="fr-FR" sz="2800" i="1" dirty="0">
                <a:solidFill>
                  <a:srgbClr val="FF0000"/>
                </a:solidFill>
                <a:latin typeface="Times New Roman"/>
                <a:ea typeface="Calibri"/>
                <a:cs typeface="Times New Roman"/>
              </a:rPr>
              <a:t> </a:t>
            </a:r>
            <a:r>
              <a:rPr lang="fr-FR" sz="2800" i="1" dirty="0" err="1">
                <a:solidFill>
                  <a:srgbClr val="FF0000"/>
                </a:solidFill>
                <a:latin typeface="Times New Roman"/>
                <a:ea typeface="Calibri"/>
                <a:cs typeface="Times New Roman"/>
              </a:rPr>
              <a:t>đáo</a:t>
            </a:r>
            <a:r>
              <a:rPr lang="fr-FR" sz="2800" i="1" dirty="0">
                <a:solidFill>
                  <a:srgbClr val="FF0000"/>
                </a:solidFill>
                <a:latin typeface="Times New Roman"/>
                <a:ea typeface="Calibri"/>
                <a:cs typeface="Times New Roman"/>
              </a:rPr>
              <a:t> </a:t>
            </a:r>
            <a:r>
              <a:rPr lang="fr-FR" sz="2800" i="1" dirty="0" err="1">
                <a:solidFill>
                  <a:srgbClr val="FF0000"/>
                </a:solidFill>
                <a:latin typeface="Times New Roman"/>
                <a:ea typeface="Calibri"/>
                <a:cs typeface="Times New Roman"/>
              </a:rPr>
              <a:t>đồng</a:t>
            </a:r>
            <a:r>
              <a:rPr lang="fr-FR" sz="2800" i="1" dirty="0">
                <a:solidFill>
                  <a:srgbClr val="FF0000"/>
                </a:solidFill>
                <a:latin typeface="Times New Roman"/>
                <a:ea typeface="Calibri"/>
                <a:cs typeface="Times New Roman"/>
              </a:rPr>
              <a:t> </a:t>
            </a:r>
            <a:r>
              <a:rPr lang="fr-FR" sz="2800" i="1" dirty="0" err="1">
                <a:solidFill>
                  <a:srgbClr val="FF0000"/>
                </a:solidFill>
                <a:latin typeface="Times New Roman"/>
                <a:ea typeface="Calibri"/>
                <a:cs typeface="Times New Roman"/>
              </a:rPr>
              <a:t>thời</a:t>
            </a:r>
            <a:r>
              <a:rPr lang="fr-FR" sz="2800" i="1" dirty="0">
                <a:solidFill>
                  <a:srgbClr val="FF0000"/>
                </a:solidFill>
                <a:latin typeface="Times New Roman"/>
                <a:ea typeface="Calibri"/>
                <a:cs typeface="Times New Roman"/>
              </a:rPr>
              <a:t> </a:t>
            </a:r>
            <a:r>
              <a:rPr lang="fr-FR" sz="2800" i="1" dirty="0" err="1">
                <a:solidFill>
                  <a:srgbClr val="FF0000"/>
                </a:solidFill>
                <a:latin typeface="Times New Roman"/>
                <a:ea typeface="Calibri"/>
                <a:cs typeface="Times New Roman"/>
              </a:rPr>
              <a:t>cũng</a:t>
            </a:r>
            <a:r>
              <a:rPr lang="fr-FR" sz="2800" i="1" dirty="0">
                <a:solidFill>
                  <a:srgbClr val="FF0000"/>
                </a:solidFill>
                <a:latin typeface="Times New Roman"/>
                <a:ea typeface="Calibri"/>
                <a:cs typeface="Times New Roman"/>
              </a:rPr>
              <a:t> </a:t>
            </a:r>
            <a:r>
              <a:rPr lang="fr-FR" sz="2800" i="1" dirty="0" err="1">
                <a:solidFill>
                  <a:srgbClr val="FF0000"/>
                </a:solidFill>
                <a:latin typeface="Times New Roman"/>
                <a:ea typeface="Calibri"/>
                <a:cs typeface="Times New Roman"/>
              </a:rPr>
              <a:t>rất</a:t>
            </a:r>
            <a:r>
              <a:rPr lang="fr-FR" sz="2800" i="1" dirty="0">
                <a:solidFill>
                  <a:srgbClr val="FF0000"/>
                </a:solidFill>
                <a:latin typeface="Times New Roman"/>
                <a:ea typeface="Calibri"/>
                <a:cs typeface="Times New Roman"/>
              </a:rPr>
              <a:t> </a:t>
            </a:r>
            <a:r>
              <a:rPr lang="fr-FR" sz="2800" i="1" dirty="0" err="1">
                <a:solidFill>
                  <a:srgbClr val="FF0000"/>
                </a:solidFill>
                <a:latin typeface="Times New Roman"/>
                <a:ea typeface="Calibri"/>
                <a:cs typeface="Times New Roman"/>
              </a:rPr>
              <a:t>trang</a:t>
            </a:r>
            <a:r>
              <a:rPr lang="fr-FR" sz="2800" i="1" dirty="0">
                <a:solidFill>
                  <a:srgbClr val="FF0000"/>
                </a:solidFill>
                <a:latin typeface="Times New Roman"/>
                <a:ea typeface="Calibri"/>
                <a:cs typeface="Times New Roman"/>
              </a:rPr>
              <a:t> </a:t>
            </a:r>
            <a:r>
              <a:rPr lang="fr-FR" sz="2800" i="1" dirty="0" err="1">
                <a:solidFill>
                  <a:srgbClr val="FF0000"/>
                </a:solidFill>
                <a:latin typeface="Times New Roman"/>
                <a:ea typeface="Calibri"/>
                <a:cs typeface="Times New Roman"/>
              </a:rPr>
              <a:t>trọng</a:t>
            </a:r>
            <a:r>
              <a:rPr lang="fr-FR" sz="2800" i="1" dirty="0">
                <a:solidFill>
                  <a:srgbClr val="FF0000"/>
                </a:solidFill>
                <a:latin typeface="Times New Roman"/>
                <a:ea typeface="Calibri"/>
                <a:cs typeface="Times New Roman"/>
              </a:rPr>
              <a:t>, </a:t>
            </a:r>
            <a:r>
              <a:rPr lang="fr-FR" sz="2800" i="1" dirty="0" err="1">
                <a:solidFill>
                  <a:srgbClr val="FF0000"/>
                </a:solidFill>
                <a:latin typeface="Times New Roman"/>
                <a:ea typeface="Calibri"/>
                <a:cs typeface="Times New Roman"/>
              </a:rPr>
              <a:t>linh</a:t>
            </a:r>
            <a:r>
              <a:rPr lang="fr-FR" sz="2800" i="1" dirty="0">
                <a:solidFill>
                  <a:srgbClr val="FF0000"/>
                </a:solidFill>
                <a:latin typeface="Times New Roman"/>
                <a:ea typeface="Calibri"/>
                <a:cs typeface="Times New Roman"/>
              </a:rPr>
              <a:t> </a:t>
            </a:r>
            <a:r>
              <a:rPr lang="fr-FR" sz="2800" i="1" dirty="0" err="1">
                <a:solidFill>
                  <a:srgbClr val="FF0000"/>
                </a:solidFill>
                <a:latin typeface="Times New Roman"/>
                <a:ea typeface="Calibri"/>
                <a:cs typeface="Times New Roman"/>
              </a:rPr>
              <a:t>thiêng</a:t>
            </a:r>
            <a:endParaRPr lang="en-US" sz="2800" i="1" dirty="0">
              <a:solidFill>
                <a:srgbClr val="FF0000"/>
              </a:solidFill>
              <a:ea typeface="Calibri"/>
              <a:cs typeface="Times New Roman"/>
            </a:endParaRPr>
          </a:p>
        </p:txBody>
      </p:sp>
      <p:sp>
        <p:nvSpPr>
          <p:cNvPr id="54" name="Google Shape;2667;p65"/>
          <p:cNvSpPr/>
          <p:nvPr/>
        </p:nvSpPr>
        <p:spPr>
          <a:xfrm>
            <a:off x="9315119" y="1138450"/>
            <a:ext cx="787069" cy="617600"/>
          </a:xfrm>
          <a:prstGeom prst="roundRect">
            <a:avLst>
              <a:gd name="adj" fmla="val 16667"/>
            </a:avLst>
          </a:prstGeom>
          <a:solidFill>
            <a:srgbClr val="7D49C3"/>
          </a:solidFill>
          <a:ln w="38100" cap="flat" cmpd="sng">
            <a:solidFill>
              <a:srgbClr val="FFFFFF"/>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algn="ctr">
              <a:defRPr/>
            </a:pPr>
            <a:r>
              <a:rPr lang="en-US" sz="3200" kern="0" dirty="0" smtClean="0">
                <a:solidFill>
                  <a:srgbClr val="FFFFFF"/>
                </a:solidFill>
                <a:latin typeface="Times New Roman" panose="02020603050405020304" pitchFamily="18" charset="0"/>
                <a:ea typeface="Fredoka One"/>
                <a:cs typeface="Fredoka One"/>
                <a:sym typeface="Fredoka One"/>
              </a:rPr>
              <a:t>3</a:t>
            </a:r>
            <a:endParaRPr sz="3200" kern="0" dirty="0">
              <a:solidFill>
                <a:srgbClr val="FFFFFF"/>
              </a:solidFill>
              <a:ea typeface="Fredoka One"/>
              <a:cs typeface="Fredoka One"/>
              <a:sym typeface="Fredoka One"/>
            </a:endParaRPr>
          </a:p>
        </p:txBody>
      </p:sp>
      <p:sp>
        <p:nvSpPr>
          <p:cNvPr id="55" name="Rectangle 54"/>
          <p:cNvSpPr/>
          <p:nvPr/>
        </p:nvSpPr>
        <p:spPr>
          <a:xfrm>
            <a:off x="8106770" y="1837113"/>
            <a:ext cx="3766782" cy="2677656"/>
          </a:xfrm>
          <a:prstGeom prst="rect">
            <a:avLst/>
          </a:prstGeom>
          <a:ln w="28575">
            <a:solidFill>
              <a:srgbClr val="7D49C3"/>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spcAft>
                <a:spcPts val="800"/>
              </a:spcAft>
              <a:tabLst>
                <a:tab pos="90170" algn="l"/>
                <a:tab pos="180340" algn="l"/>
              </a:tabLst>
            </a:pPr>
            <a:r>
              <a:rPr lang="fr-FR" sz="2800" i="1" dirty="0" err="1">
                <a:solidFill>
                  <a:prstClr val="black"/>
                </a:solidFill>
                <a:latin typeface="Times New Roman"/>
                <a:ea typeface="Calibri"/>
                <a:cs typeface="Times New Roman"/>
              </a:rPr>
              <a:t>Cái</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giếng</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ngọt</a:t>
            </a:r>
            <a:r>
              <a:rPr lang="fr-FR" sz="2800" i="1" dirty="0">
                <a:solidFill>
                  <a:prstClr val="black"/>
                </a:solidFill>
                <a:latin typeface="Times New Roman"/>
                <a:ea typeface="Calibri"/>
                <a:cs typeface="Times New Roman"/>
              </a:rPr>
              <a:t> ở ria </a:t>
            </a:r>
            <a:r>
              <a:rPr lang="fr-FR" sz="2800" i="1" dirty="0" err="1">
                <a:solidFill>
                  <a:prstClr val="black"/>
                </a:solidFill>
                <a:latin typeface="Times New Roman"/>
                <a:ea typeface="Calibri"/>
                <a:cs typeface="Times New Roman"/>
              </a:rPr>
              <a:t>một</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hòn</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đảo</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giữa</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biển</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cái</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sinh</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hoạt</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của</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nó</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vui</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như</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một</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cái</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bến</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và</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đậm</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đà</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mát</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nhẹ</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hơn</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mọi</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cái</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chợ</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trong</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đất</a:t>
            </a:r>
            <a:r>
              <a:rPr lang="fr-FR" sz="2800" i="1" dirty="0">
                <a:solidFill>
                  <a:prstClr val="black"/>
                </a:solidFill>
                <a:latin typeface="Times New Roman"/>
                <a:ea typeface="Calibri"/>
                <a:cs typeface="Times New Roman"/>
              </a:rPr>
              <a:t> </a:t>
            </a:r>
            <a:r>
              <a:rPr lang="fr-FR" sz="2800" i="1" dirty="0" err="1">
                <a:solidFill>
                  <a:prstClr val="black"/>
                </a:solidFill>
                <a:latin typeface="Times New Roman"/>
                <a:ea typeface="Calibri"/>
                <a:cs typeface="Times New Roman"/>
              </a:rPr>
              <a:t>liền</a:t>
            </a:r>
            <a:endParaRPr lang="en-US" sz="2800" dirty="0">
              <a:solidFill>
                <a:prstClr val="black"/>
              </a:solidFill>
              <a:ea typeface="Calibri"/>
              <a:cs typeface="Times New Roman"/>
            </a:endParaRPr>
          </a:p>
        </p:txBody>
      </p:sp>
      <p:sp>
        <p:nvSpPr>
          <p:cNvPr id="56" name="Rectangle 55"/>
          <p:cNvSpPr/>
          <p:nvPr/>
        </p:nvSpPr>
        <p:spPr>
          <a:xfrm>
            <a:off x="8106770" y="4712611"/>
            <a:ext cx="3766782" cy="954107"/>
          </a:xfrm>
          <a:prstGeom prst="rect">
            <a:avLst/>
          </a:prstGeom>
        </p:spPr>
        <p:txBody>
          <a:bodyPr wrap="square">
            <a:spAutoFit/>
          </a:bodyPr>
          <a:lstStyle/>
          <a:p>
            <a:pPr algn="just">
              <a:spcAft>
                <a:spcPts val="800"/>
              </a:spcAft>
              <a:tabLst>
                <a:tab pos="90170" algn="l"/>
                <a:tab pos="180340" algn="l"/>
              </a:tabLst>
            </a:pPr>
            <a:r>
              <a:rPr lang="fr-FR" sz="2800" i="1" dirty="0" smtClean="0">
                <a:solidFill>
                  <a:srgbClr val="FF0000"/>
                </a:solidFill>
                <a:latin typeface="Times New Roman"/>
                <a:ea typeface="Calibri"/>
                <a:cs typeface="Times New Roman"/>
                <a:sym typeface="Wingdings" panose="05000000000000000000" pitchFamily="2" charset="2"/>
              </a:rPr>
              <a:t> </a:t>
            </a:r>
            <a:r>
              <a:rPr lang="fr-FR" sz="2800" i="1" dirty="0" err="1">
                <a:solidFill>
                  <a:srgbClr val="FF0000"/>
                </a:solidFill>
                <a:latin typeface="Times New Roman"/>
                <a:ea typeface="Calibri"/>
              </a:rPr>
              <a:t>Cuộc</a:t>
            </a:r>
            <a:r>
              <a:rPr lang="fr-FR" sz="2800" i="1" dirty="0">
                <a:solidFill>
                  <a:srgbClr val="FF0000"/>
                </a:solidFill>
                <a:latin typeface="Times New Roman"/>
                <a:ea typeface="Calibri"/>
              </a:rPr>
              <a:t> </a:t>
            </a:r>
            <a:r>
              <a:rPr lang="fr-FR" sz="2800" i="1" dirty="0" err="1">
                <a:solidFill>
                  <a:srgbClr val="FF0000"/>
                </a:solidFill>
                <a:latin typeface="Times New Roman"/>
                <a:ea typeface="Calibri"/>
              </a:rPr>
              <a:t>sống</a:t>
            </a:r>
            <a:r>
              <a:rPr lang="fr-FR" sz="2800" i="1" dirty="0">
                <a:solidFill>
                  <a:srgbClr val="FF0000"/>
                </a:solidFill>
                <a:latin typeface="Times New Roman"/>
                <a:ea typeface="Calibri"/>
              </a:rPr>
              <a:t> </a:t>
            </a:r>
            <a:r>
              <a:rPr lang="fr-FR" sz="2800" i="1" dirty="0" err="1">
                <a:solidFill>
                  <a:srgbClr val="FF0000"/>
                </a:solidFill>
                <a:latin typeface="Times New Roman"/>
                <a:ea typeface="Calibri"/>
              </a:rPr>
              <a:t>nhộn</a:t>
            </a:r>
            <a:r>
              <a:rPr lang="fr-FR" sz="2800" i="1" dirty="0">
                <a:solidFill>
                  <a:srgbClr val="FF0000"/>
                </a:solidFill>
                <a:latin typeface="Times New Roman"/>
                <a:ea typeface="Calibri"/>
              </a:rPr>
              <a:t> </a:t>
            </a:r>
            <a:r>
              <a:rPr lang="fr-FR" sz="2800" i="1" dirty="0" err="1">
                <a:solidFill>
                  <a:srgbClr val="FF0000"/>
                </a:solidFill>
                <a:latin typeface="Times New Roman"/>
                <a:ea typeface="Calibri"/>
              </a:rPr>
              <a:t>nhịp</a:t>
            </a:r>
            <a:r>
              <a:rPr lang="fr-FR" sz="2800" i="1" dirty="0">
                <a:solidFill>
                  <a:srgbClr val="FF0000"/>
                </a:solidFill>
                <a:latin typeface="Times New Roman"/>
                <a:ea typeface="Calibri"/>
              </a:rPr>
              <a:t>, </a:t>
            </a:r>
            <a:r>
              <a:rPr lang="fr-FR" sz="2800" i="1" dirty="0" err="1">
                <a:solidFill>
                  <a:srgbClr val="FF0000"/>
                </a:solidFill>
                <a:latin typeface="Times New Roman"/>
                <a:ea typeface="Calibri"/>
              </a:rPr>
              <a:t>sôi</a:t>
            </a:r>
            <a:r>
              <a:rPr lang="fr-FR" sz="2800" i="1" dirty="0">
                <a:solidFill>
                  <a:srgbClr val="FF0000"/>
                </a:solidFill>
                <a:latin typeface="Times New Roman"/>
                <a:ea typeface="Calibri"/>
              </a:rPr>
              <a:t> </a:t>
            </a:r>
            <a:r>
              <a:rPr lang="fr-FR" sz="2800" i="1" dirty="0" err="1">
                <a:solidFill>
                  <a:srgbClr val="FF0000"/>
                </a:solidFill>
                <a:latin typeface="Times New Roman"/>
                <a:ea typeface="Calibri"/>
              </a:rPr>
              <a:t>động</a:t>
            </a:r>
            <a:endParaRPr lang="en-US" sz="2800" i="1" dirty="0">
              <a:solidFill>
                <a:srgbClr val="FF0000"/>
              </a:solidFill>
              <a:ea typeface="Calibri"/>
              <a:cs typeface="Times New Roman"/>
            </a:endParaRPr>
          </a:p>
        </p:txBody>
      </p:sp>
    </p:spTree>
    <p:extLst>
      <p:ext uri="{BB962C8B-B14F-4D97-AF65-F5344CB8AC3E}">
        <p14:creationId xmlns:p14="http://schemas.microsoft.com/office/powerpoint/2010/main" val="109704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0-#ppt_w/2"/>
                                          </p:val>
                                        </p:tav>
                                        <p:tav tm="100000">
                                          <p:val>
                                            <p:strVal val="#ppt_x"/>
                                          </p:val>
                                        </p:tav>
                                      </p:tavLst>
                                    </p:anim>
                                    <p:anim calcmode="lin" valueType="num">
                                      <p:cBhvr additive="base">
                                        <p:cTn id="14"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0-#ppt_w/2"/>
                                          </p:val>
                                        </p:tav>
                                        <p:tav tm="100000">
                                          <p:val>
                                            <p:strVal val="#ppt_x"/>
                                          </p:val>
                                        </p:tav>
                                      </p:tavLst>
                                    </p:anim>
                                    <p:anim calcmode="lin" valueType="num">
                                      <p:cBhvr additive="base">
                                        <p:cTn id="20"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down)">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barn(inVertical)">
                                      <p:cBhvr>
                                        <p:cTn id="47" dur="5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wipe(down)">
                                      <p:cBhvr>
                                        <p:cTn id="5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 grpId="0" animBg="1"/>
      <p:bldP spid="6" grpId="0"/>
      <p:bldP spid="37" grpId="0" animBg="1"/>
      <p:bldP spid="52" grpId="0" animBg="1"/>
      <p:bldP spid="53" grpId="0"/>
      <p:bldP spid="54" grpId="0" animBg="1"/>
      <p:bldP spid="55" grpId="0" animBg="1"/>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 y="-14514"/>
            <a:ext cx="5889359" cy="6879771"/>
          </a:xfrm>
          <a:prstGeom prst="rect">
            <a:avLst/>
          </a:prstGeom>
        </p:spPr>
      </p:pic>
      <p:sp>
        <p:nvSpPr>
          <p:cNvPr id="21" name="淘宝网chenying0907出品 20"/>
          <p:cNvSpPr/>
          <p:nvPr/>
        </p:nvSpPr>
        <p:spPr>
          <a:xfrm>
            <a:off x="6527807" y="0"/>
            <a:ext cx="5664199" cy="6858000"/>
          </a:xfrm>
          <a:custGeom>
            <a:avLst/>
            <a:gdLst>
              <a:gd name="connsiteX0" fmla="*/ 2689511 w 5664199"/>
              <a:gd name="connsiteY0" fmla="*/ 0 h 6858000"/>
              <a:gd name="connsiteX1" fmla="*/ 5664199 w 5664199"/>
              <a:gd name="connsiteY1" fmla="*/ 0 h 6858000"/>
              <a:gd name="connsiteX2" fmla="*/ 5664199 w 5664199"/>
              <a:gd name="connsiteY2" fmla="*/ 6858000 h 6858000"/>
              <a:gd name="connsiteX3" fmla="*/ 521874 w 5664199"/>
              <a:gd name="connsiteY3" fmla="*/ 6858000 h 6858000"/>
              <a:gd name="connsiteX4" fmla="*/ 516597 w 5664199"/>
              <a:gd name="connsiteY4" fmla="*/ 6847697 h 6858000"/>
              <a:gd name="connsiteX5" fmla="*/ 0 w 5664199"/>
              <a:gd name="connsiteY5" fmla="*/ 4576482 h 6858000"/>
              <a:gd name="connsiteX6" fmla="*/ 2522267 w 5664199"/>
              <a:gd name="connsiteY6" fmla="*/ 961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4199" h="6858000">
                <a:moveTo>
                  <a:pt x="2689511" y="0"/>
                </a:moveTo>
                <a:lnTo>
                  <a:pt x="5664199" y="0"/>
                </a:lnTo>
                <a:lnTo>
                  <a:pt x="5664199" y="6858000"/>
                </a:lnTo>
                <a:lnTo>
                  <a:pt x="521874" y="6858000"/>
                </a:lnTo>
                <a:lnTo>
                  <a:pt x="516597" y="6847697"/>
                </a:lnTo>
                <a:cubicBezTo>
                  <a:pt x="185530" y="6160620"/>
                  <a:pt x="0" y="5390218"/>
                  <a:pt x="0" y="4576482"/>
                </a:cubicBezTo>
                <a:cubicBezTo>
                  <a:pt x="0" y="2677766"/>
                  <a:pt x="1010108" y="1014973"/>
                  <a:pt x="2522267" y="96163"/>
                </a:cubicBezTo>
                <a:close/>
              </a:path>
            </a:pathLst>
          </a:cu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淘宝网chenying0907出品 5"/>
          <p:cNvSpPr/>
          <p:nvPr/>
        </p:nvSpPr>
        <p:spPr>
          <a:xfrm>
            <a:off x="889003" y="1028700"/>
            <a:ext cx="10477500" cy="4889500"/>
          </a:xfrm>
          <a:prstGeom prst="rect">
            <a:avLst/>
          </a:prstGeom>
          <a:solidFill>
            <a:schemeClr val="bg1"/>
          </a:solidFill>
          <a:ln>
            <a:solidFill>
              <a:schemeClr val="accent2">
                <a:lumMod val="20000"/>
                <a:lumOff val="80000"/>
              </a:schemeClr>
            </a:solidFill>
          </a:ln>
          <a:effectLst>
            <a:outerShdw blurRad="330200" dist="190500" dir="5400000" sx="98000" sy="98000" algn="t" rotWithShape="0">
              <a:schemeClr val="accent2">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6"/>
          <p:cNvSpPr txBox="1"/>
          <p:nvPr/>
        </p:nvSpPr>
        <p:spPr>
          <a:xfrm>
            <a:off x="1413705" y="1576698"/>
            <a:ext cx="5887848" cy="4247317"/>
          </a:xfrm>
          <a:prstGeom prst="rect">
            <a:avLst/>
          </a:prstGeom>
          <a:noFill/>
        </p:spPr>
        <p:txBody>
          <a:bodyPr wrap="square" rtlCol="0">
            <a:spAutoFit/>
          </a:bodyPr>
          <a:lstStyle/>
          <a:p>
            <a:pPr algn="just">
              <a:lnSpc>
                <a:spcPct val="150000"/>
              </a:lnSpc>
              <a:spcAft>
                <a:spcPts val="800"/>
              </a:spcAft>
            </a:pPr>
            <a:r>
              <a:rPr lang="en-US" sz="3600" i="1" dirty="0" err="1" smtClean="0">
                <a:solidFill>
                  <a:srgbClr val="FF0000"/>
                </a:solidFill>
                <a:latin typeface="Times New Roman"/>
                <a:ea typeface="Calibri"/>
                <a:cs typeface="Times New Roman"/>
              </a:rPr>
              <a:t>Viết</a:t>
            </a:r>
            <a:r>
              <a:rPr lang="en-US" sz="3600" i="1" dirty="0" smtClean="0">
                <a:solidFill>
                  <a:srgbClr val="FF0000"/>
                </a:solidFill>
                <a:latin typeface="Times New Roman"/>
                <a:ea typeface="Calibri"/>
                <a:cs typeface="Times New Roman"/>
              </a:rPr>
              <a:t> </a:t>
            </a:r>
            <a:r>
              <a:rPr lang="en-US" sz="3600" i="1" dirty="0" err="1">
                <a:solidFill>
                  <a:srgbClr val="FF0000"/>
                </a:solidFill>
                <a:latin typeface="Times New Roman"/>
                <a:ea typeface="Calibri"/>
                <a:cs typeface="Times New Roman"/>
              </a:rPr>
              <a:t>một</a:t>
            </a:r>
            <a:r>
              <a:rPr lang="en-US" sz="3600" i="1" dirty="0">
                <a:solidFill>
                  <a:srgbClr val="FF0000"/>
                </a:solidFill>
                <a:latin typeface="Times New Roman"/>
                <a:ea typeface="Calibri"/>
                <a:cs typeface="Times New Roman"/>
              </a:rPr>
              <a:t> </a:t>
            </a:r>
            <a:r>
              <a:rPr lang="en-US" sz="3600" i="1" dirty="0" err="1">
                <a:solidFill>
                  <a:srgbClr val="FF0000"/>
                </a:solidFill>
                <a:latin typeface="Times New Roman"/>
                <a:ea typeface="Calibri"/>
                <a:cs typeface="Times New Roman"/>
              </a:rPr>
              <a:t>đoạn</a:t>
            </a:r>
            <a:r>
              <a:rPr lang="en-US" sz="3600" i="1" dirty="0">
                <a:solidFill>
                  <a:srgbClr val="FF0000"/>
                </a:solidFill>
                <a:latin typeface="Times New Roman"/>
                <a:ea typeface="Calibri"/>
                <a:cs typeface="Times New Roman"/>
              </a:rPr>
              <a:t> </a:t>
            </a:r>
            <a:r>
              <a:rPr lang="en-US" sz="3600" i="1" dirty="0" err="1">
                <a:solidFill>
                  <a:srgbClr val="FF0000"/>
                </a:solidFill>
                <a:latin typeface="Times New Roman"/>
                <a:ea typeface="Calibri"/>
                <a:cs typeface="Times New Roman"/>
              </a:rPr>
              <a:t>văn</a:t>
            </a:r>
            <a:r>
              <a:rPr lang="en-US" sz="3600" i="1" dirty="0">
                <a:solidFill>
                  <a:srgbClr val="FF0000"/>
                </a:solidFill>
                <a:latin typeface="Times New Roman"/>
                <a:ea typeface="Calibri"/>
                <a:cs typeface="Times New Roman"/>
              </a:rPr>
              <a:t> </a:t>
            </a:r>
            <a:r>
              <a:rPr lang="en-US" sz="3600" i="1" dirty="0" err="1">
                <a:solidFill>
                  <a:srgbClr val="FF0000"/>
                </a:solidFill>
                <a:latin typeface="Times New Roman"/>
                <a:ea typeface="Calibri"/>
                <a:cs typeface="Times New Roman"/>
              </a:rPr>
              <a:t>khoảng</a:t>
            </a:r>
            <a:r>
              <a:rPr lang="en-US" sz="3600" i="1" dirty="0">
                <a:solidFill>
                  <a:srgbClr val="FF0000"/>
                </a:solidFill>
                <a:latin typeface="Times New Roman"/>
                <a:ea typeface="Calibri"/>
                <a:cs typeface="Times New Roman"/>
              </a:rPr>
              <a:t> 5-7 </a:t>
            </a:r>
            <a:r>
              <a:rPr lang="en-US" sz="3600" i="1" dirty="0" err="1">
                <a:solidFill>
                  <a:srgbClr val="FF0000"/>
                </a:solidFill>
                <a:latin typeface="Times New Roman"/>
                <a:ea typeface="Calibri"/>
                <a:cs typeface="Times New Roman"/>
              </a:rPr>
              <a:t>câu</a:t>
            </a:r>
            <a:r>
              <a:rPr lang="en-US" sz="3600" i="1" dirty="0">
                <a:solidFill>
                  <a:srgbClr val="FF0000"/>
                </a:solidFill>
                <a:latin typeface="Times New Roman"/>
                <a:ea typeface="Calibri"/>
                <a:cs typeface="Times New Roman"/>
              </a:rPr>
              <a:t> </a:t>
            </a:r>
            <a:r>
              <a:rPr lang="en-US" sz="3600" i="1" dirty="0" err="1">
                <a:solidFill>
                  <a:srgbClr val="FF0000"/>
                </a:solidFill>
                <a:latin typeface="Times New Roman"/>
                <a:ea typeface="Calibri"/>
                <a:cs typeface="Times New Roman"/>
              </a:rPr>
              <a:t>miêu</a:t>
            </a:r>
            <a:r>
              <a:rPr lang="en-US" sz="3600" i="1" dirty="0">
                <a:solidFill>
                  <a:srgbClr val="FF0000"/>
                </a:solidFill>
                <a:latin typeface="Times New Roman"/>
                <a:ea typeface="Calibri"/>
                <a:cs typeface="Times New Roman"/>
              </a:rPr>
              <a:t> </a:t>
            </a:r>
            <a:r>
              <a:rPr lang="en-US" sz="3600" i="1" dirty="0" err="1">
                <a:solidFill>
                  <a:srgbClr val="FF0000"/>
                </a:solidFill>
                <a:latin typeface="Times New Roman"/>
                <a:ea typeface="Calibri"/>
                <a:cs typeface="Times New Roman"/>
              </a:rPr>
              <a:t>tả</a:t>
            </a:r>
            <a:r>
              <a:rPr lang="en-US" sz="3600" i="1" dirty="0">
                <a:solidFill>
                  <a:srgbClr val="FF0000"/>
                </a:solidFill>
                <a:latin typeface="Times New Roman"/>
                <a:ea typeface="Calibri"/>
                <a:cs typeface="Times New Roman"/>
              </a:rPr>
              <a:t> </a:t>
            </a:r>
            <a:r>
              <a:rPr lang="en-US" sz="3600" i="1" dirty="0" err="1">
                <a:solidFill>
                  <a:srgbClr val="FF0000"/>
                </a:solidFill>
                <a:latin typeface="Times New Roman"/>
                <a:ea typeface="Calibri"/>
                <a:cs typeface="Times New Roman"/>
              </a:rPr>
              <a:t>cảnh</a:t>
            </a:r>
            <a:r>
              <a:rPr lang="en-US" sz="3600" i="1" dirty="0">
                <a:solidFill>
                  <a:srgbClr val="FF0000"/>
                </a:solidFill>
                <a:latin typeface="Times New Roman"/>
                <a:ea typeface="Calibri"/>
                <a:cs typeface="Times New Roman"/>
              </a:rPr>
              <a:t> </a:t>
            </a:r>
            <a:r>
              <a:rPr lang="en-US" sz="3600" i="1" dirty="0" err="1">
                <a:solidFill>
                  <a:srgbClr val="FF0000"/>
                </a:solidFill>
                <a:latin typeface="Times New Roman"/>
                <a:ea typeface="Calibri"/>
                <a:cs typeface="Times New Roman"/>
              </a:rPr>
              <a:t>thiên</a:t>
            </a:r>
            <a:r>
              <a:rPr lang="en-US" sz="3600" i="1" dirty="0">
                <a:solidFill>
                  <a:srgbClr val="FF0000"/>
                </a:solidFill>
                <a:latin typeface="Times New Roman"/>
                <a:ea typeface="Calibri"/>
                <a:cs typeface="Times New Roman"/>
              </a:rPr>
              <a:t> </a:t>
            </a:r>
            <a:r>
              <a:rPr lang="en-US" sz="3600" i="1" dirty="0" err="1">
                <a:solidFill>
                  <a:srgbClr val="FF0000"/>
                </a:solidFill>
                <a:latin typeface="Times New Roman"/>
                <a:ea typeface="Calibri"/>
                <a:cs typeface="Times New Roman"/>
              </a:rPr>
              <a:t>nhiên</a:t>
            </a:r>
            <a:r>
              <a:rPr lang="en-US" sz="3600" i="1" dirty="0">
                <a:solidFill>
                  <a:srgbClr val="FF0000"/>
                </a:solidFill>
                <a:latin typeface="Times New Roman"/>
                <a:ea typeface="Calibri"/>
                <a:cs typeface="Times New Roman"/>
              </a:rPr>
              <a:t> </a:t>
            </a:r>
            <a:r>
              <a:rPr lang="en-US" sz="3600" i="1" dirty="0" err="1">
                <a:solidFill>
                  <a:srgbClr val="FF0000"/>
                </a:solidFill>
                <a:latin typeface="Times New Roman"/>
                <a:ea typeface="Calibri"/>
                <a:cs typeface="Times New Roman"/>
              </a:rPr>
              <a:t>mà</a:t>
            </a:r>
            <a:r>
              <a:rPr lang="en-US" sz="3600" i="1" dirty="0">
                <a:solidFill>
                  <a:srgbClr val="FF0000"/>
                </a:solidFill>
                <a:latin typeface="Times New Roman"/>
                <a:ea typeface="Calibri"/>
                <a:cs typeface="Times New Roman"/>
              </a:rPr>
              <a:t> </a:t>
            </a:r>
            <a:r>
              <a:rPr lang="en-US" sz="3600" i="1" dirty="0" err="1">
                <a:solidFill>
                  <a:srgbClr val="FF0000"/>
                </a:solidFill>
                <a:latin typeface="Times New Roman"/>
                <a:ea typeface="Calibri"/>
                <a:cs typeface="Times New Roman"/>
              </a:rPr>
              <a:t>em</a:t>
            </a:r>
            <a:r>
              <a:rPr lang="en-US" sz="3600" i="1" dirty="0">
                <a:solidFill>
                  <a:srgbClr val="FF0000"/>
                </a:solidFill>
                <a:latin typeface="Times New Roman"/>
                <a:ea typeface="Calibri"/>
                <a:cs typeface="Times New Roman"/>
              </a:rPr>
              <a:t> </a:t>
            </a:r>
            <a:r>
              <a:rPr lang="en-US" sz="3600" i="1" dirty="0" err="1">
                <a:solidFill>
                  <a:srgbClr val="FF0000"/>
                </a:solidFill>
                <a:latin typeface="Times New Roman"/>
                <a:ea typeface="Calibri"/>
                <a:cs typeface="Times New Roman"/>
              </a:rPr>
              <a:t>ấn</a:t>
            </a:r>
            <a:r>
              <a:rPr lang="en-US" sz="3600" i="1" dirty="0">
                <a:solidFill>
                  <a:srgbClr val="FF0000"/>
                </a:solidFill>
                <a:latin typeface="Times New Roman"/>
                <a:ea typeface="Calibri"/>
                <a:cs typeface="Times New Roman"/>
              </a:rPr>
              <a:t> </a:t>
            </a:r>
            <a:r>
              <a:rPr lang="en-US" sz="3600" i="1" dirty="0" err="1">
                <a:solidFill>
                  <a:srgbClr val="FF0000"/>
                </a:solidFill>
                <a:latin typeface="Times New Roman"/>
                <a:ea typeface="Calibri"/>
                <a:cs typeface="Times New Roman"/>
              </a:rPr>
              <a:t>tượng</a:t>
            </a:r>
            <a:r>
              <a:rPr lang="en-US" sz="3600" i="1" dirty="0">
                <a:solidFill>
                  <a:srgbClr val="FF0000"/>
                </a:solidFill>
                <a:latin typeface="Times New Roman"/>
                <a:ea typeface="Calibri"/>
                <a:cs typeface="Times New Roman"/>
              </a:rPr>
              <a:t> </a:t>
            </a:r>
            <a:r>
              <a:rPr lang="en-US" sz="3600" i="1" dirty="0" err="1">
                <a:solidFill>
                  <a:srgbClr val="FF0000"/>
                </a:solidFill>
                <a:latin typeface="Times New Roman"/>
                <a:ea typeface="Calibri"/>
                <a:cs typeface="Times New Roman"/>
              </a:rPr>
              <a:t>trong</a:t>
            </a:r>
            <a:r>
              <a:rPr lang="en-US" sz="3600" i="1" dirty="0">
                <a:solidFill>
                  <a:srgbClr val="FF0000"/>
                </a:solidFill>
                <a:latin typeface="Times New Roman"/>
                <a:ea typeface="Calibri"/>
                <a:cs typeface="Times New Roman"/>
              </a:rPr>
              <a:t> </a:t>
            </a:r>
            <a:r>
              <a:rPr lang="en-US" sz="3600" i="1" dirty="0" err="1">
                <a:solidFill>
                  <a:srgbClr val="FF0000"/>
                </a:solidFill>
                <a:latin typeface="Times New Roman"/>
                <a:ea typeface="Calibri"/>
                <a:cs typeface="Times New Roman"/>
              </a:rPr>
              <a:t>đó</a:t>
            </a:r>
            <a:r>
              <a:rPr lang="en-US" sz="3600" i="1" dirty="0">
                <a:solidFill>
                  <a:srgbClr val="FF0000"/>
                </a:solidFill>
                <a:latin typeface="Times New Roman"/>
                <a:ea typeface="Calibri"/>
                <a:cs typeface="Times New Roman"/>
              </a:rPr>
              <a:t> </a:t>
            </a:r>
            <a:r>
              <a:rPr lang="en-US" sz="3600" i="1" dirty="0" err="1">
                <a:solidFill>
                  <a:srgbClr val="FF0000"/>
                </a:solidFill>
                <a:latin typeface="Times New Roman"/>
                <a:ea typeface="Calibri"/>
                <a:cs typeface="Times New Roman"/>
              </a:rPr>
              <a:t>có</a:t>
            </a:r>
            <a:r>
              <a:rPr lang="en-US" sz="3600" i="1" dirty="0">
                <a:solidFill>
                  <a:srgbClr val="FF0000"/>
                </a:solidFill>
                <a:latin typeface="Times New Roman"/>
                <a:ea typeface="Calibri"/>
                <a:cs typeface="Times New Roman"/>
              </a:rPr>
              <a:t> </a:t>
            </a:r>
            <a:r>
              <a:rPr lang="en-US" sz="3600" i="1" dirty="0" err="1">
                <a:solidFill>
                  <a:srgbClr val="FF0000"/>
                </a:solidFill>
                <a:latin typeface="Times New Roman"/>
                <a:ea typeface="Calibri"/>
                <a:cs typeface="Times New Roman"/>
              </a:rPr>
              <a:t>sử</a:t>
            </a:r>
            <a:r>
              <a:rPr lang="en-US" sz="3600" i="1" dirty="0">
                <a:solidFill>
                  <a:srgbClr val="FF0000"/>
                </a:solidFill>
                <a:latin typeface="Times New Roman"/>
                <a:ea typeface="Calibri"/>
                <a:cs typeface="Times New Roman"/>
              </a:rPr>
              <a:t> </a:t>
            </a:r>
            <a:r>
              <a:rPr lang="en-US" sz="3600" i="1" dirty="0" err="1">
                <a:solidFill>
                  <a:srgbClr val="FF0000"/>
                </a:solidFill>
                <a:latin typeface="Times New Roman"/>
                <a:ea typeface="Calibri"/>
                <a:cs typeface="Times New Roman"/>
              </a:rPr>
              <a:t>dụng</a:t>
            </a:r>
            <a:r>
              <a:rPr lang="en-US" sz="3600" i="1" dirty="0">
                <a:solidFill>
                  <a:srgbClr val="FF0000"/>
                </a:solidFill>
                <a:latin typeface="Times New Roman"/>
                <a:ea typeface="Calibri"/>
                <a:cs typeface="Times New Roman"/>
              </a:rPr>
              <a:t> </a:t>
            </a:r>
            <a:r>
              <a:rPr lang="en-US" sz="3600" i="1" dirty="0" err="1">
                <a:solidFill>
                  <a:srgbClr val="FF0000"/>
                </a:solidFill>
                <a:latin typeface="Times New Roman"/>
                <a:ea typeface="Calibri"/>
                <a:cs typeface="Times New Roman"/>
              </a:rPr>
              <a:t>biện</a:t>
            </a:r>
            <a:r>
              <a:rPr lang="en-US" sz="3600" i="1" dirty="0">
                <a:solidFill>
                  <a:srgbClr val="FF0000"/>
                </a:solidFill>
                <a:latin typeface="Times New Roman"/>
                <a:ea typeface="Calibri"/>
                <a:cs typeface="Times New Roman"/>
              </a:rPr>
              <a:t> </a:t>
            </a:r>
            <a:r>
              <a:rPr lang="en-US" sz="3600" i="1" dirty="0" err="1">
                <a:solidFill>
                  <a:srgbClr val="FF0000"/>
                </a:solidFill>
                <a:latin typeface="Times New Roman"/>
                <a:ea typeface="Calibri"/>
                <a:cs typeface="Times New Roman"/>
              </a:rPr>
              <a:t>pháp</a:t>
            </a:r>
            <a:r>
              <a:rPr lang="en-US" sz="3600" i="1" dirty="0">
                <a:solidFill>
                  <a:srgbClr val="FF0000"/>
                </a:solidFill>
                <a:latin typeface="Times New Roman"/>
                <a:ea typeface="Calibri"/>
                <a:cs typeface="Times New Roman"/>
              </a:rPr>
              <a:t> so </a:t>
            </a:r>
            <a:r>
              <a:rPr lang="en-US" sz="3600" i="1" dirty="0" err="1" smtClean="0">
                <a:solidFill>
                  <a:srgbClr val="FF0000"/>
                </a:solidFill>
                <a:latin typeface="Times New Roman"/>
                <a:ea typeface="Calibri"/>
                <a:cs typeface="Times New Roman"/>
              </a:rPr>
              <a:t>sánh</a:t>
            </a:r>
            <a:r>
              <a:rPr lang="en-US" sz="3600" i="1" dirty="0" smtClean="0">
                <a:solidFill>
                  <a:srgbClr val="FF0000"/>
                </a:solidFill>
                <a:latin typeface="Times New Roman"/>
                <a:ea typeface="Calibri"/>
                <a:cs typeface="Times New Roman"/>
              </a:rPr>
              <a:t> </a:t>
            </a:r>
            <a:r>
              <a:rPr lang="en-US" sz="3600" i="1" dirty="0" err="1" smtClean="0">
                <a:solidFill>
                  <a:srgbClr val="FF0000"/>
                </a:solidFill>
                <a:latin typeface="Times New Roman"/>
                <a:ea typeface="Calibri"/>
                <a:cs typeface="Times New Roman"/>
              </a:rPr>
              <a:t>hoặc</a:t>
            </a:r>
            <a:r>
              <a:rPr lang="en-US" sz="3600" i="1" dirty="0" smtClean="0">
                <a:solidFill>
                  <a:srgbClr val="FF0000"/>
                </a:solidFill>
                <a:latin typeface="Times New Roman"/>
                <a:ea typeface="Calibri"/>
                <a:cs typeface="Times New Roman"/>
              </a:rPr>
              <a:t> </a:t>
            </a:r>
            <a:r>
              <a:rPr lang="en-US" sz="3600" i="1" dirty="0" err="1" smtClean="0">
                <a:solidFill>
                  <a:srgbClr val="FF0000"/>
                </a:solidFill>
                <a:latin typeface="Times New Roman"/>
                <a:ea typeface="Calibri"/>
                <a:cs typeface="Times New Roman"/>
              </a:rPr>
              <a:t>ẩn</a:t>
            </a:r>
            <a:r>
              <a:rPr lang="en-US" sz="3600" i="1" dirty="0" smtClean="0">
                <a:solidFill>
                  <a:srgbClr val="FF0000"/>
                </a:solidFill>
                <a:latin typeface="Times New Roman"/>
                <a:ea typeface="Calibri"/>
                <a:cs typeface="Times New Roman"/>
              </a:rPr>
              <a:t> </a:t>
            </a:r>
            <a:r>
              <a:rPr lang="en-US" sz="3600" i="1" dirty="0" err="1" smtClean="0">
                <a:solidFill>
                  <a:srgbClr val="FF0000"/>
                </a:solidFill>
                <a:latin typeface="Times New Roman"/>
                <a:ea typeface="Calibri"/>
                <a:cs typeface="Times New Roman"/>
              </a:rPr>
              <a:t>dụ</a:t>
            </a:r>
            <a:r>
              <a:rPr lang="en-US" sz="3600" i="1" dirty="0" smtClean="0">
                <a:solidFill>
                  <a:srgbClr val="FF0000"/>
                </a:solidFill>
                <a:latin typeface="Times New Roman"/>
                <a:ea typeface="Calibri"/>
                <a:cs typeface="Times New Roman"/>
              </a:rPr>
              <a:t>. </a:t>
            </a:r>
            <a:endParaRPr lang="en-US" sz="3600" dirty="0">
              <a:solidFill>
                <a:srgbClr val="FF0000"/>
              </a:solidFill>
              <a:ea typeface="Calibri"/>
              <a:cs typeface="Times New Roman"/>
            </a:endParaRPr>
          </a:p>
        </p:txBody>
      </p:sp>
      <p:pic>
        <p:nvPicPr>
          <p:cNvPr id="14" name="Picture 4" descr="Các Điểm Du Lịch Tại Đảo Cô Tô | VIETSEN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6626" y="1258588"/>
            <a:ext cx="3394803" cy="22502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36627" y="3543738"/>
            <a:ext cx="3394803" cy="219838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07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600"/>
                            </p:stCondLst>
                            <p:childTnLst>
                              <p:par>
                                <p:cTn id="12" presetID="2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2192000" cy="6864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2263" y="529074"/>
            <a:ext cx="11163867" cy="5421484"/>
          </a:xfrm>
          <a:prstGeom prst="rect">
            <a:avLst/>
          </a:prstGeom>
          <a:solidFill>
            <a:srgbClr val="FFFFFF">
              <a:alpha val="89020"/>
            </a:srgbClr>
          </a:solidFill>
        </p:spPr>
        <p:txBody>
          <a:bodyPr wrap="square">
            <a:spAutoFit/>
          </a:bodyPr>
          <a:lstStyle/>
          <a:p>
            <a:pPr algn="just">
              <a:lnSpc>
                <a:spcPct val="150000"/>
              </a:lnSpc>
            </a:pPr>
            <a:r>
              <a:rPr lang="en-US" sz="2600" i="1" dirty="0">
                <a:solidFill>
                  <a:srgbClr val="262626"/>
                </a:solidFill>
                <a:latin typeface="Times New Roman" pitchFamily="18" charset="0"/>
                <a:cs typeface="Times New Roman" pitchFamily="18" charset="0"/>
              </a:rPr>
              <a:t> </a:t>
            </a:r>
            <a:r>
              <a:rPr lang="en-US" sz="2600" i="1" dirty="0" smtClean="0">
                <a:solidFill>
                  <a:srgbClr val="262626"/>
                </a:solidFill>
                <a:latin typeface="Times New Roman" pitchFamily="18" charset="0"/>
                <a:cs typeface="Times New Roman" pitchFamily="18" charset="0"/>
              </a:rPr>
              <a:t>    </a:t>
            </a:r>
            <a:r>
              <a:rPr lang="vi-VN" sz="2600" i="1" dirty="0" smtClean="0">
                <a:solidFill>
                  <a:srgbClr val="262626"/>
                </a:solidFill>
                <a:latin typeface="Times New Roman" pitchFamily="18" charset="0"/>
                <a:cs typeface="Times New Roman" pitchFamily="18" charset="0"/>
              </a:rPr>
              <a:t>Đối </a:t>
            </a:r>
            <a:r>
              <a:rPr lang="vi-VN" sz="2600" i="1" dirty="0">
                <a:solidFill>
                  <a:srgbClr val="262626"/>
                </a:solidFill>
                <a:latin typeface="Times New Roman" pitchFamily="18" charset="0"/>
                <a:cs typeface="Times New Roman" pitchFamily="18" charset="0"/>
              </a:rPr>
              <a:t>với em, biển là một cảnh đẹp thiên nhiên tuyệt vời </a:t>
            </a:r>
            <a:r>
              <a:rPr lang="vi-VN" sz="2600" i="1" dirty="0" smtClean="0">
                <a:solidFill>
                  <a:srgbClr val="262626"/>
                </a:solidFill>
                <a:latin typeface="Times New Roman" pitchFamily="18" charset="0"/>
                <a:cs typeface="Times New Roman" pitchFamily="18" charset="0"/>
              </a:rPr>
              <a:t>nhất</a:t>
            </a:r>
            <a:r>
              <a:rPr lang="en-US" sz="2600" i="1" dirty="0" smtClean="0">
                <a:solidFill>
                  <a:srgbClr val="262626"/>
                </a:solidFill>
                <a:latin typeface="Times New Roman" pitchFamily="18" charset="0"/>
                <a:cs typeface="Times New Roman" pitchFamily="18" charset="0"/>
              </a:rPr>
              <a:t>,</a:t>
            </a:r>
            <a:r>
              <a:rPr lang="vi-VN" sz="2600" i="1" dirty="0" smtClean="0">
                <a:solidFill>
                  <a:srgbClr val="262626"/>
                </a:solidFill>
                <a:latin typeface="Times New Roman" pitchFamily="18" charset="0"/>
                <a:cs typeface="Times New Roman" pitchFamily="18" charset="0"/>
              </a:rPr>
              <a:t> </a:t>
            </a:r>
            <a:r>
              <a:rPr lang="vi-VN" sz="2600" i="1" dirty="0">
                <a:solidFill>
                  <a:srgbClr val="262626"/>
                </a:solidFill>
                <a:latin typeface="Times New Roman" pitchFamily="18" charset="0"/>
                <a:cs typeface="Times New Roman" pitchFamily="18" charset="0"/>
              </a:rPr>
              <a:t>đặc biệt là khoảnh khắc bình minh trên biển. Vào lúc sáng sớm, khi mà màn đêm đen vẫn còn vấn vương trên tán lá dừa thì mặt trời đột ngột xuất hiện, nhô lên từ lòng biển. Nó tỏa ra thứ ánh sáng đỏ rực, sáng chói, xua tan đi bóng tối. Dưới thứ ánh sáng kì diệu ấy, cả mặt biển như một tấm gương, lóng lánh màu đỏ rực. Cùng với đó, là thứ âm thanh nhịp nhàng, đều đặn, rì rào của sóng biển giống như bản nhạc của mẹ thiên nhiên đang cố đánh thức mọi người vào buổi sáng sớm. Đằng xa, những hàng dừa cao vút cũng vùng vẫy những cánh tay dài để đón chào bình minh tới. Cứ như thế, một ngày mới lại bắt đầu trên bãi biển bình yên, thơ mộng. </a:t>
            </a:r>
            <a:r>
              <a:rPr lang="vi-VN" sz="2600" i="1" dirty="0">
                <a:solidFill>
                  <a:srgbClr val="262626"/>
                </a:solidFill>
              </a:rPr>
              <a:t> </a:t>
            </a:r>
            <a:endParaRPr lang="en-US" sz="2600" i="1" dirty="0">
              <a:solidFill>
                <a:srgbClr val="000000"/>
              </a:solidFill>
              <a:ea typeface="Calibri"/>
              <a:cs typeface="Times New Roman"/>
            </a:endParaRPr>
          </a:p>
        </p:txBody>
      </p:sp>
    </p:spTree>
    <p:extLst>
      <p:ext uri="{BB962C8B-B14F-4D97-AF65-F5344CB8AC3E}">
        <p14:creationId xmlns:p14="http://schemas.microsoft.com/office/powerpoint/2010/main" val="37398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_淘宝网chenying0907出品 15"/>
          <p:cNvSpPr/>
          <p:nvPr>
            <p:custDataLst>
              <p:tags r:id="rId1"/>
            </p:custDataLst>
          </p:nvPr>
        </p:nvSpPr>
        <p:spPr>
          <a:xfrm>
            <a:off x="1994704" y="1678675"/>
            <a:ext cx="8202592" cy="2378642"/>
          </a:xfrm>
          <a:prstGeom prst="rect">
            <a:avLst/>
          </a:prstGeom>
          <a:noFill/>
          <a:ln>
            <a:solidFill>
              <a:schemeClr val="accent2">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A_图片 12"/>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3767837" y="301214"/>
            <a:ext cx="4543043" cy="6240321"/>
          </a:xfrm>
          <a:prstGeom prst="rect">
            <a:avLst/>
          </a:prstGeom>
        </p:spPr>
      </p:pic>
      <p:sp>
        <p:nvSpPr>
          <p:cNvPr id="3" name="PA_淘宝网chenying0907出品 2"/>
          <p:cNvSpPr/>
          <p:nvPr>
            <p:custDataLst>
              <p:tags r:id="rId3"/>
            </p:custDataLst>
          </p:nvPr>
        </p:nvSpPr>
        <p:spPr>
          <a:xfrm>
            <a:off x="2237772" y="1883399"/>
            <a:ext cx="7716456" cy="1888495"/>
          </a:xfrm>
          <a:prstGeom prst="rect">
            <a:avLst/>
          </a:prstGeom>
          <a:solidFill>
            <a:schemeClr val="bg1">
              <a:alpha val="91000"/>
            </a:schemeClr>
          </a:solidFill>
          <a:ln>
            <a:solidFill>
              <a:schemeClr val="accent2">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PA_淘宝网chenying0907出品 6"/>
          <p:cNvSpPr txBox="1"/>
          <p:nvPr>
            <p:custDataLst>
              <p:tags r:id="rId4"/>
            </p:custDataLst>
          </p:nvPr>
        </p:nvSpPr>
        <p:spPr>
          <a:xfrm>
            <a:off x="3453919" y="4250645"/>
            <a:ext cx="5284164" cy="307777"/>
          </a:xfrm>
          <a:prstGeom prst="rect">
            <a:avLst/>
          </a:prstGeom>
          <a:solidFill>
            <a:schemeClr val="accent1">
              <a:alpha val="82000"/>
            </a:schemeClr>
          </a:solidFill>
        </p:spPr>
        <p:txBody>
          <a:bodyPr wrap="square" rtlCol="0">
            <a:spAutoFit/>
          </a:bodyPr>
          <a:lstStyle/>
          <a:p>
            <a:pPr algn="ctr"/>
            <a:endParaRPr lang="zh-CN" altLang="en-US" sz="1400" kern="2000" spc="600" dirty="0">
              <a:solidFill>
                <a:schemeClr val="bg1"/>
              </a:solidFill>
              <a:latin typeface="+mn-ea"/>
            </a:endParaRPr>
          </a:p>
        </p:txBody>
      </p:sp>
      <p:pic>
        <p:nvPicPr>
          <p:cNvPr id="4" name="Picture 3"/>
          <p:cNvPicPr>
            <a:picLocks noChangeAspect="1"/>
          </p:cNvPicPr>
          <p:nvPr/>
        </p:nvPicPr>
        <p:blipFill>
          <a:blip r:embed="rId8"/>
          <a:stretch>
            <a:fillRect/>
          </a:stretch>
        </p:blipFill>
        <p:spPr>
          <a:xfrm>
            <a:off x="1695348" y="2267532"/>
            <a:ext cx="8688019" cy="1563488"/>
          </a:xfrm>
          <a:prstGeom prst="rect">
            <a:avLst/>
          </a:prstGeom>
        </p:spPr>
      </p:pic>
    </p:spTree>
    <p:extLst>
      <p:ext uri="{BB962C8B-B14F-4D97-AF65-F5344CB8AC3E}">
        <p14:creationId xmlns:p14="http://schemas.microsoft.com/office/powerpoint/2010/main" val="47237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21" presetClass="entr" presetSubtype="1" fill="hold" grpId="0" nodeType="withEffect">
                                  <p:stCondLst>
                                    <p:cond delay="100"/>
                                  </p:stCondLst>
                                  <p:childTnLst>
                                    <p:set>
                                      <p:cBhvr>
                                        <p:cTn id="9" dur="1" fill="hold">
                                          <p:stCondLst>
                                            <p:cond delay="0"/>
                                          </p:stCondLst>
                                        </p:cTn>
                                        <p:tgtEl>
                                          <p:spTgt spid="16"/>
                                        </p:tgtEl>
                                        <p:attrNameLst>
                                          <p:attrName>style.visibility</p:attrName>
                                        </p:attrNameLst>
                                      </p:cBhvr>
                                      <p:to>
                                        <p:strVal val="visible"/>
                                      </p:to>
                                    </p:set>
                                    <p:animEffect transition="in" filter="wheel(1)">
                                      <p:cBhvr>
                                        <p:cTn id="10" dur="900"/>
                                        <p:tgtEl>
                                          <p:spTgt spid="16"/>
                                        </p:tgtEl>
                                      </p:cBhvr>
                                    </p:animEffect>
                                  </p:childTnLst>
                                </p:cTn>
                              </p:par>
                              <p:par>
                                <p:cTn id="11" presetID="16" presetClass="entr" presetSubtype="21" fill="hold" grpId="0" nodeType="withEffect">
                                  <p:stCondLst>
                                    <p:cond delay="70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750"/>
                                        <p:tgtEl>
                                          <p:spTgt spid="3"/>
                                        </p:tgtEl>
                                      </p:cBhvr>
                                    </p:animEffect>
                                  </p:childTnLst>
                                </p:cTn>
                              </p:par>
                            </p:childTnLst>
                          </p:cTn>
                        </p:par>
                        <p:par>
                          <p:cTn id="14" fill="hold">
                            <p:stCondLst>
                              <p:cond delay="1450"/>
                            </p:stCondLst>
                            <p:childTnLst>
                              <p:par>
                                <p:cTn id="15" presetID="16" presetClass="entr" presetSubtype="37"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 y="-14514"/>
            <a:ext cx="5889359" cy="6879771"/>
          </a:xfrm>
          <a:prstGeom prst="rect">
            <a:avLst/>
          </a:prstGeom>
        </p:spPr>
      </p:pic>
      <p:sp>
        <p:nvSpPr>
          <p:cNvPr id="21" name="淘宝网chenying0907出品 20"/>
          <p:cNvSpPr/>
          <p:nvPr/>
        </p:nvSpPr>
        <p:spPr>
          <a:xfrm>
            <a:off x="6527807" y="0"/>
            <a:ext cx="5664199" cy="6858000"/>
          </a:xfrm>
          <a:custGeom>
            <a:avLst/>
            <a:gdLst>
              <a:gd name="connsiteX0" fmla="*/ 2689511 w 5664199"/>
              <a:gd name="connsiteY0" fmla="*/ 0 h 6858000"/>
              <a:gd name="connsiteX1" fmla="*/ 5664199 w 5664199"/>
              <a:gd name="connsiteY1" fmla="*/ 0 h 6858000"/>
              <a:gd name="connsiteX2" fmla="*/ 5664199 w 5664199"/>
              <a:gd name="connsiteY2" fmla="*/ 6858000 h 6858000"/>
              <a:gd name="connsiteX3" fmla="*/ 521874 w 5664199"/>
              <a:gd name="connsiteY3" fmla="*/ 6858000 h 6858000"/>
              <a:gd name="connsiteX4" fmla="*/ 516597 w 5664199"/>
              <a:gd name="connsiteY4" fmla="*/ 6847697 h 6858000"/>
              <a:gd name="connsiteX5" fmla="*/ 0 w 5664199"/>
              <a:gd name="connsiteY5" fmla="*/ 4576482 h 6858000"/>
              <a:gd name="connsiteX6" fmla="*/ 2522267 w 5664199"/>
              <a:gd name="connsiteY6" fmla="*/ 961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4199" h="6858000">
                <a:moveTo>
                  <a:pt x="2689511" y="0"/>
                </a:moveTo>
                <a:lnTo>
                  <a:pt x="5664199" y="0"/>
                </a:lnTo>
                <a:lnTo>
                  <a:pt x="5664199" y="6858000"/>
                </a:lnTo>
                <a:lnTo>
                  <a:pt x="521874" y="6858000"/>
                </a:lnTo>
                <a:lnTo>
                  <a:pt x="516597" y="6847697"/>
                </a:lnTo>
                <a:cubicBezTo>
                  <a:pt x="185530" y="6160620"/>
                  <a:pt x="0" y="5390218"/>
                  <a:pt x="0" y="4576482"/>
                </a:cubicBezTo>
                <a:cubicBezTo>
                  <a:pt x="0" y="2677766"/>
                  <a:pt x="1010108" y="1014973"/>
                  <a:pt x="2522267" y="96163"/>
                </a:cubicBezTo>
                <a:close/>
              </a:path>
            </a:pathLst>
          </a:cu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淘宝网chenying0907出品 5"/>
          <p:cNvSpPr/>
          <p:nvPr/>
        </p:nvSpPr>
        <p:spPr>
          <a:xfrm>
            <a:off x="889003" y="1028700"/>
            <a:ext cx="10477500" cy="4889500"/>
          </a:xfrm>
          <a:prstGeom prst="rect">
            <a:avLst/>
          </a:prstGeom>
          <a:solidFill>
            <a:schemeClr val="bg1"/>
          </a:solidFill>
          <a:ln>
            <a:solidFill>
              <a:schemeClr val="accent2">
                <a:lumMod val="20000"/>
                <a:lumOff val="80000"/>
              </a:schemeClr>
            </a:solidFill>
          </a:ln>
          <a:effectLst>
            <a:outerShdw blurRad="330200" dist="190500" dir="5400000" sx="98000" sy="98000" algn="t" rotWithShape="0">
              <a:schemeClr val="accent2">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淘宝网chenying0907出品 6"/>
          <p:cNvSpPr/>
          <p:nvPr/>
        </p:nvSpPr>
        <p:spPr>
          <a:xfrm>
            <a:off x="889003" y="1028700"/>
            <a:ext cx="1840551" cy="488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84062" y="4559334"/>
            <a:ext cx="1035487" cy="1035487"/>
          </a:xfrm>
          <a:prstGeom prst="rect">
            <a:avLst/>
          </a:prstGeom>
          <a:ln w="12700">
            <a:solidFill>
              <a:schemeClr val="bg1"/>
            </a:solidFill>
          </a:ln>
          <a:effectLst/>
        </p:spPr>
      </p:pic>
      <p:pic>
        <p:nvPicPr>
          <p:cNvPr id="19" name="图片 1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627595" y="1353007"/>
            <a:ext cx="3269135" cy="4565194"/>
          </a:xfrm>
          <a:prstGeom prst="rect">
            <a:avLst/>
          </a:prstGeom>
        </p:spPr>
      </p:pic>
      <p:sp>
        <p:nvSpPr>
          <p:cNvPr id="15" name="TextBox 14"/>
          <p:cNvSpPr txBox="1"/>
          <p:nvPr/>
        </p:nvSpPr>
        <p:spPr>
          <a:xfrm>
            <a:off x="1010537" y="1136917"/>
            <a:ext cx="1582539" cy="2896947"/>
          </a:xfrm>
          <a:prstGeom prst="rect">
            <a:avLst/>
          </a:prstGeom>
          <a:solidFill>
            <a:schemeClr val="bg1"/>
          </a:solidFill>
        </p:spPr>
        <p:txBody>
          <a:bodyPr wrap="square" rtlCol="0">
            <a:spAutoFit/>
          </a:bodyPr>
          <a:lstStyle/>
          <a:p>
            <a:pPr algn="ctr">
              <a:lnSpc>
                <a:spcPct val="200000"/>
              </a:lnSpc>
            </a:pPr>
            <a:endParaRPr lang="en-US" sz="3200" b="1" i="1" dirty="0" smtClean="0">
              <a:solidFill>
                <a:srgbClr val="FF0000"/>
              </a:solidFill>
              <a:latin typeface="Times New Roman" pitchFamily="18" charset="0"/>
              <a:cs typeface="Times New Roman" pitchFamily="18" charset="0"/>
            </a:endParaRPr>
          </a:p>
          <a:p>
            <a:pPr algn="ctr">
              <a:lnSpc>
                <a:spcPct val="200000"/>
              </a:lnSpc>
            </a:pPr>
            <a:endParaRPr lang="en-US" sz="3200" b="1" i="1" dirty="0">
              <a:solidFill>
                <a:srgbClr val="FF0000"/>
              </a:solidFill>
              <a:latin typeface="Times New Roman" pitchFamily="18" charset="0"/>
              <a:cs typeface="Times New Roman" pitchFamily="18" charset="0"/>
            </a:endParaRPr>
          </a:p>
          <a:p>
            <a:pPr algn="ctr">
              <a:lnSpc>
                <a:spcPct val="200000"/>
              </a:lnSpc>
            </a:pPr>
            <a:endParaRPr lang="en-US" sz="3200" b="1" i="1" dirty="0">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6"/>
          <a:stretch>
            <a:fillRect/>
          </a:stretch>
        </p:blipFill>
        <p:spPr>
          <a:xfrm>
            <a:off x="2925805" y="2252370"/>
            <a:ext cx="6340390" cy="2353260"/>
          </a:xfrm>
          <a:prstGeom prst="rect">
            <a:avLst/>
          </a:prstGeom>
        </p:spPr>
      </p:pic>
    </p:spTree>
    <p:extLst>
      <p:ext uri="{BB962C8B-B14F-4D97-AF65-F5344CB8AC3E}">
        <p14:creationId xmlns:p14="http://schemas.microsoft.com/office/powerpoint/2010/main" val="111164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676839700"/>
              </p:ext>
            </p:extLst>
          </p:nvPr>
        </p:nvGraphicFramePr>
        <p:xfrm>
          <a:off x="403792" y="1389436"/>
          <a:ext cx="11472672" cy="5202435"/>
        </p:xfrm>
        <a:graphic>
          <a:graphicData uri="http://schemas.openxmlformats.org/drawingml/2006/table">
            <a:tbl>
              <a:tblPr firstRow="1" bandRow="1">
                <a:tableStyleId>{5C22544A-7EE6-4342-B048-85BDC9FD1C3A}</a:tableStyleId>
              </a:tblPr>
              <a:tblGrid>
                <a:gridCol w="1425008">
                  <a:extLst>
                    <a:ext uri="{9D8B030D-6E8A-4147-A177-3AD203B41FA5}">
                      <a16:colId xmlns="" xmlns:a16="http://schemas.microsoft.com/office/drawing/2014/main" val="20000"/>
                    </a:ext>
                  </a:extLst>
                </a:gridCol>
                <a:gridCol w="4790364">
                  <a:extLst>
                    <a:ext uri="{9D8B030D-6E8A-4147-A177-3AD203B41FA5}">
                      <a16:colId xmlns="" xmlns:a16="http://schemas.microsoft.com/office/drawing/2014/main" val="20001"/>
                    </a:ext>
                  </a:extLst>
                </a:gridCol>
                <a:gridCol w="282096">
                  <a:extLst>
                    <a:ext uri="{9D8B030D-6E8A-4147-A177-3AD203B41FA5}">
                      <a16:colId xmlns="" xmlns:a16="http://schemas.microsoft.com/office/drawing/2014/main" val="20003"/>
                    </a:ext>
                  </a:extLst>
                </a:gridCol>
                <a:gridCol w="4975204">
                  <a:extLst>
                    <a:ext uri="{9D8B030D-6E8A-4147-A177-3AD203B41FA5}">
                      <a16:colId xmlns="" xmlns:a16="http://schemas.microsoft.com/office/drawing/2014/main" val="20002"/>
                    </a:ext>
                  </a:extLst>
                </a:gridCol>
              </a:tblGrid>
              <a:tr h="738901">
                <a:tc>
                  <a:txBody>
                    <a:bodyPr/>
                    <a:lstStyle/>
                    <a:p>
                      <a:pPr algn="ct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pPr algn="ctr"/>
                      <a:r>
                        <a:rPr lang="en-US" sz="3600" dirty="0" smtClean="0">
                          <a:latin typeface="Times New Roman" pitchFamily="18" charset="0"/>
                          <a:cs typeface="Times New Roman" pitchFamily="18" charset="0"/>
                        </a:rPr>
                        <a:t>So </a:t>
                      </a:r>
                      <a:r>
                        <a:rPr lang="en-US" sz="3600" dirty="0" err="1" smtClean="0">
                          <a:latin typeface="Times New Roman" pitchFamily="18" charset="0"/>
                          <a:cs typeface="Times New Roman" pitchFamily="18" charset="0"/>
                        </a:rPr>
                        <a:t>sánh</a:t>
                      </a:r>
                      <a:endParaRPr lang="en-US" sz="3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r>
                        <a:rPr lang="en-US" sz="3600" dirty="0" err="1" smtClean="0">
                          <a:latin typeface="Times New Roman" pitchFamily="18" charset="0"/>
                          <a:cs typeface="Times New Roman" pitchFamily="18" charset="0"/>
                        </a:rPr>
                        <a:t>Ẩn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dụ</a:t>
                      </a:r>
                      <a:endParaRPr lang="en-US" sz="3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083530">
                <a:tc>
                  <a:txBody>
                    <a:bodyPr/>
                    <a:lstStyle/>
                    <a:p>
                      <a:pPr algn="just"/>
                      <a:r>
                        <a:rPr lang="en-US" sz="2800" b="1" dirty="0" err="1">
                          <a:latin typeface="Times New Roman" pitchFamily="18" charset="0"/>
                          <a:cs typeface="Times New Roman" pitchFamily="18" charset="0"/>
                        </a:rPr>
                        <a:t>Giống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nhau</a:t>
                      </a:r>
                      <a:endParaRPr lang="en-US" sz="2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just"/>
                      <a:endParaRPr lang="en-US" sz="2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3380004">
                <a:tc>
                  <a:txBody>
                    <a:bodyPr/>
                    <a:lstStyle/>
                    <a:p>
                      <a:pPr algn="just"/>
                      <a:r>
                        <a:rPr lang="en-US" sz="2800" b="1" dirty="0" err="1">
                          <a:latin typeface="Times New Roman" pitchFamily="18" charset="0"/>
                          <a:cs typeface="Times New Roman" pitchFamily="18" charset="0"/>
                        </a:rPr>
                        <a:t>Khác</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nhau</a:t>
                      </a:r>
                      <a:endParaRPr lang="en-US" sz="2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buFontTx/>
                        <a:buNone/>
                      </a:pPr>
                      <a:endParaRPr lang="en-US" sz="2400" dirty="0">
                        <a:latin typeface="Times New Roman" pitchFamily="18" charset="0"/>
                        <a:cs typeface="Times New Roman" pitchFamily="18" charset="0"/>
                      </a:endParaRPr>
                    </a:p>
                    <a:p>
                      <a:pPr marL="0" indent="0" algn="just">
                        <a:buFontTx/>
                        <a:buNone/>
                      </a:pPr>
                      <a:endParaRPr lang="vi-VN" sz="2400" b="0" i="1" dirty="0">
                        <a:solidFill>
                          <a:srgbClr val="000000"/>
                        </a:solidFill>
                        <a:effectLst/>
                        <a:latin typeface="+mj-lt"/>
                      </a:endParaRPr>
                    </a:p>
                    <a:p>
                      <a:pPr marL="0" indent="0" algn="just">
                        <a:buFontTx/>
                        <a:buNone/>
                      </a:pPr>
                      <a:endParaRPr lang="en-US" sz="2400" dirty="0">
                        <a:latin typeface="+mj-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r>
                        <a:rPr lang="vi-VN" sz="2400" b="0" i="0" dirty="0">
                          <a:solidFill>
                            <a:srgbClr val="262626"/>
                          </a:solidFill>
                          <a:effectLst/>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endParaRPr lang="en-US" sz="2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
        <p:nvSpPr>
          <p:cNvPr id="7" name="Rectangle 6"/>
          <p:cNvSpPr/>
          <p:nvPr/>
        </p:nvSpPr>
        <p:spPr>
          <a:xfrm>
            <a:off x="2065359" y="2145342"/>
            <a:ext cx="9589827" cy="954107"/>
          </a:xfrm>
          <a:prstGeom prst="rect">
            <a:avLst/>
          </a:prstGeom>
        </p:spPr>
        <p:txBody>
          <a:bodyPr wrap="square">
            <a:spAutoFit/>
          </a:bodyPr>
          <a:lstStyle/>
          <a:p>
            <a:pPr algn="just"/>
            <a:r>
              <a:rPr lang="en-US" sz="2800" dirty="0" smtClean="0">
                <a:solidFill>
                  <a:srgbClr val="262626"/>
                </a:solidFill>
                <a:latin typeface="Times New Roman" pitchFamily="18" charset="0"/>
                <a:cs typeface="Times New Roman" pitchFamily="18" charset="0"/>
              </a:rPr>
              <a:t>- Đ</a:t>
            </a:r>
            <a:r>
              <a:rPr lang="vi-VN" sz="2800" dirty="0">
                <a:solidFill>
                  <a:srgbClr val="262626"/>
                </a:solidFill>
                <a:latin typeface="Times New Roman" pitchFamily="18" charset="0"/>
                <a:cs typeface="Times New Roman" pitchFamily="18" charset="0"/>
              </a:rPr>
              <a:t>ều dựa trên cơ sở liên tưởng những </a:t>
            </a:r>
            <a:r>
              <a:rPr lang="vi-VN" sz="2800" b="1" dirty="0">
                <a:solidFill>
                  <a:srgbClr val="262626"/>
                </a:solidFill>
                <a:latin typeface="Times New Roman" pitchFamily="18" charset="0"/>
                <a:cs typeface="Times New Roman" pitchFamily="18" charset="0"/>
              </a:rPr>
              <a:t>nét tương đồng </a:t>
            </a:r>
            <a:r>
              <a:rPr lang="vi-VN" sz="2800" dirty="0">
                <a:solidFill>
                  <a:srgbClr val="262626"/>
                </a:solidFill>
                <a:latin typeface="Times New Roman" pitchFamily="18" charset="0"/>
                <a:cs typeface="Times New Roman" pitchFamily="18" charset="0"/>
              </a:rPr>
              <a:t>giữa các sự vật, sự việc khác nhau.</a:t>
            </a:r>
            <a:endParaRPr lang="en-US" sz="2800" dirty="0">
              <a:latin typeface="Times New Roman" pitchFamily="18" charset="0"/>
              <a:cs typeface="Times New Roman" pitchFamily="18" charset="0"/>
            </a:endParaRPr>
          </a:p>
        </p:txBody>
      </p:sp>
      <p:sp>
        <p:nvSpPr>
          <p:cNvPr id="8" name="Rectangle 7"/>
          <p:cNvSpPr/>
          <p:nvPr/>
        </p:nvSpPr>
        <p:spPr>
          <a:xfrm>
            <a:off x="1954662" y="3265566"/>
            <a:ext cx="4514376" cy="3108543"/>
          </a:xfrm>
          <a:prstGeom prst="rect">
            <a:avLst/>
          </a:prstGeom>
        </p:spPr>
        <p:txBody>
          <a:bodyPr wrap="square">
            <a:spAutoFit/>
          </a:bodyPr>
          <a:lstStyle/>
          <a:p>
            <a:pPr algn="just"/>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So sánh thường cần đến từ so sánh hoặc dấu hiệu nhận biết phân biệt giữa các vế so sánh và vế được so sánh</a:t>
            </a:r>
            <a:r>
              <a:rPr lang="en-US" sz="2800" dirty="0">
                <a:latin typeface="Times New Roman" pitchFamily="18" charset="0"/>
                <a:cs typeface="Times New Roman" pitchFamily="18" charset="0"/>
              </a:rPr>
              <a:t>. </a:t>
            </a: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So </a:t>
            </a:r>
            <a:r>
              <a:rPr lang="vi-VN" sz="2800" dirty="0">
                <a:latin typeface="Times New Roman" pitchFamily="18" charset="0"/>
                <a:cs typeface="Times New Roman" pitchFamily="18" charset="0"/>
              </a:rPr>
              <a:t>sánh có thể ngang bằng hoặc không ngang bằng.</a:t>
            </a:r>
            <a:endParaRPr lang="en-US" sz="2800" dirty="0">
              <a:latin typeface="Times New Roman" pitchFamily="18" charset="0"/>
              <a:cs typeface="Times New Roman" pitchFamily="18" charset="0"/>
            </a:endParaRPr>
          </a:p>
        </p:txBody>
      </p:sp>
      <p:sp>
        <p:nvSpPr>
          <p:cNvPr id="9" name="Rectangle 8"/>
          <p:cNvSpPr/>
          <p:nvPr/>
        </p:nvSpPr>
        <p:spPr>
          <a:xfrm>
            <a:off x="6764736" y="3265566"/>
            <a:ext cx="5022376" cy="3108543"/>
          </a:xfrm>
          <a:prstGeom prst="rect">
            <a:avLst/>
          </a:prstGeom>
        </p:spPr>
        <p:txBody>
          <a:bodyPr wrap="square">
            <a:spAutoFit/>
          </a:bodyPr>
          <a:lstStyle/>
          <a:p>
            <a:pPr algn="just"/>
            <a:r>
              <a:rPr lang="en-US" sz="2800" dirty="0">
                <a:solidFill>
                  <a:srgbClr val="262626"/>
                </a:solidFill>
                <a:latin typeface="Times New Roman" pitchFamily="18" charset="0"/>
                <a:cs typeface="Times New Roman" pitchFamily="18" charset="0"/>
              </a:rPr>
              <a:t>- </a:t>
            </a:r>
            <a:r>
              <a:rPr lang="vi-VN" sz="2800" dirty="0">
                <a:solidFill>
                  <a:srgbClr val="262626"/>
                </a:solidFill>
                <a:latin typeface="Times New Roman" pitchFamily="18" charset="0"/>
                <a:cs typeface="Times New Roman" pitchFamily="18" charset="0"/>
              </a:rPr>
              <a:t>Ẩn dụ không cần từ hay dấu câu phân biệt giữa các sự vật sự việc được nêu ra. </a:t>
            </a:r>
            <a:endParaRPr lang="en-US" sz="2800" dirty="0">
              <a:solidFill>
                <a:srgbClr val="262626"/>
              </a:solidFill>
              <a:latin typeface="Times New Roman" pitchFamily="18" charset="0"/>
              <a:cs typeface="Times New Roman" pitchFamily="18" charset="0"/>
            </a:endParaRPr>
          </a:p>
          <a:p>
            <a:pPr algn="just"/>
            <a:endParaRPr lang="en-US" sz="2800" dirty="0">
              <a:solidFill>
                <a:srgbClr val="262626"/>
              </a:solidFill>
              <a:latin typeface="Times New Roman" pitchFamily="18" charset="0"/>
              <a:cs typeface="Times New Roman" pitchFamily="18" charset="0"/>
            </a:endParaRPr>
          </a:p>
          <a:p>
            <a:pPr algn="just"/>
            <a:r>
              <a:rPr lang="en-US" sz="2800" dirty="0" smtClean="0">
                <a:solidFill>
                  <a:srgbClr val="262626"/>
                </a:solidFill>
                <a:latin typeface="Times New Roman" pitchFamily="18" charset="0"/>
                <a:cs typeface="Times New Roman" pitchFamily="18" charset="0"/>
              </a:rPr>
              <a:t>- </a:t>
            </a:r>
            <a:r>
              <a:rPr lang="vi-VN" sz="2800" dirty="0" smtClean="0">
                <a:solidFill>
                  <a:srgbClr val="262626"/>
                </a:solidFill>
                <a:latin typeface="Times New Roman" pitchFamily="18" charset="0"/>
                <a:cs typeface="Times New Roman" pitchFamily="18" charset="0"/>
              </a:rPr>
              <a:t>Phép </a:t>
            </a:r>
            <a:r>
              <a:rPr lang="vi-VN" sz="2800" dirty="0">
                <a:solidFill>
                  <a:srgbClr val="262626"/>
                </a:solidFill>
                <a:latin typeface="Times New Roman" pitchFamily="18" charset="0"/>
                <a:cs typeface="Times New Roman" pitchFamily="18" charset="0"/>
              </a:rPr>
              <a:t>ẩn dụ giữa các sự vật sự việc thường mang ý nghĩa ngang bằng, tương đương.</a:t>
            </a:r>
            <a:endParaRPr lang="en-US" sz="2800" dirty="0">
              <a:solidFill>
                <a:srgbClr val="262626"/>
              </a:solidFill>
              <a:latin typeface="Times New Roman" pitchFamily="18" charset="0"/>
              <a:cs typeface="Times New Roman" pitchFamily="18" charset="0"/>
            </a:endParaRPr>
          </a:p>
        </p:txBody>
      </p:sp>
      <p:pic>
        <p:nvPicPr>
          <p:cNvPr id="10" name="Picture 9"/>
          <p:cNvPicPr>
            <a:picLocks noChangeAspect="1"/>
          </p:cNvPicPr>
          <p:nvPr/>
        </p:nvPicPr>
        <p:blipFill>
          <a:blip r:embed="rId3"/>
          <a:stretch>
            <a:fillRect/>
          </a:stretch>
        </p:blipFill>
        <p:spPr>
          <a:xfrm>
            <a:off x="1244136" y="122832"/>
            <a:ext cx="9321592" cy="1682642"/>
          </a:xfrm>
          <a:prstGeom prst="rect">
            <a:avLst/>
          </a:prstGeom>
        </p:spPr>
      </p:pic>
    </p:spTree>
    <p:extLst>
      <p:ext uri="{BB962C8B-B14F-4D97-AF65-F5344CB8AC3E}">
        <p14:creationId xmlns:p14="http://schemas.microsoft.com/office/powerpoint/2010/main" val="392325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 y="-14514"/>
            <a:ext cx="5889359" cy="6879771"/>
          </a:xfrm>
          <a:prstGeom prst="rect">
            <a:avLst/>
          </a:prstGeom>
        </p:spPr>
      </p:pic>
      <p:sp>
        <p:nvSpPr>
          <p:cNvPr id="21" name="淘宝网chenying0907出品 20"/>
          <p:cNvSpPr/>
          <p:nvPr/>
        </p:nvSpPr>
        <p:spPr>
          <a:xfrm>
            <a:off x="6527807" y="0"/>
            <a:ext cx="5664199" cy="6858000"/>
          </a:xfrm>
          <a:custGeom>
            <a:avLst/>
            <a:gdLst>
              <a:gd name="connsiteX0" fmla="*/ 2689511 w 5664199"/>
              <a:gd name="connsiteY0" fmla="*/ 0 h 6858000"/>
              <a:gd name="connsiteX1" fmla="*/ 5664199 w 5664199"/>
              <a:gd name="connsiteY1" fmla="*/ 0 h 6858000"/>
              <a:gd name="connsiteX2" fmla="*/ 5664199 w 5664199"/>
              <a:gd name="connsiteY2" fmla="*/ 6858000 h 6858000"/>
              <a:gd name="connsiteX3" fmla="*/ 521874 w 5664199"/>
              <a:gd name="connsiteY3" fmla="*/ 6858000 h 6858000"/>
              <a:gd name="connsiteX4" fmla="*/ 516597 w 5664199"/>
              <a:gd name="connsiteY4" fmla="*/ 6847697 h 6858000"/>
              <a:gd name="connsiteX5" fmla="*/ 0 w 5664199"/>
              <a:gd name="connsiteY5" fmla="*/ 4576482 h 6858000"/>
              <a:gd name="connsiteX6" fmla="*/ 2522267 w 5664199"/>
              <a:gd name="connsiteY6" fmla="*/ 961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4199" h="6858000">
                <a:moveTo>
                  <a:pt x="2689511" y="0"/>
                </a:moveTo>
                <a:lnTo>
                  <a:pt x="5664199" y="0"/>
                </a:lnTo>
                <a:lnTo>
                  <a:pt x="5664199" y="6858000"/>
                </a:lnTo>
                <a:lnTo>
                  <a:pt x="521874" y="6858000"/>
                </a:lnTo>
                <a:lnTo>
                  <a:pt x="516597" y="6847697"/>
                </a:lnTo>
                <a:cubicBezTo>
                  <a:pt x="185530" y="6160620"/>
                  <a:pt x="0" y="5390218"/>
                  <a:pt x="0" y="4576482"/>
                </a:cubicBezTo>
                <a:cubicBezTo>
                  <a:pt x="0" y="2677766"/>
                  <a:pt x="1010108" y="1014973"/>
                  <a:pt x="2522267" y="96163"/>
                </a:cubicBezTo>
                <a:close/>
              </a:path>
            </a:pathLst>
          </a:cu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淘宝网chenying0907出品 5"/>
          <p:cNvSpPr/>
          <p:nvPr/>
        </p:nvSpPr>
        <p:spPr>
          <a:xfrm>
            <a:off x="889003" y="1028700"/>
            <a:ext cx="10477500" cy="4889500"/>
          </a:xfrm>
          <a:prstGeom prst="rect">
            <a:avLst/>
          </a:prstGeom>
          <a:solidFill>
            <a:schemeClr val="bg1"/>
          </a:solidFill>
          <a:ln>
            <a:solidFill>
              <a:schemeClr val="accent2">
                <a:lumMod val="20000"/>
                <a:lumOff val="80000"/>
              </a:schemeClr>
            </a:solidFill>
          </a:ln>
          <a:effectLst>
            <a:outerShdw blurRad="330200" dist="190500" dir="5400000" sx="98000" sy="98000" algn="t" rotWithShape="0">
              <a:schemeClr val="accent2">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淘宝网chenying0907出品 6"/>
          <p:cNvSpPr/>
          <p:nvPr/>
        </p:nvSpPr>
        <p:spPr>
          <a:xfrm>
            <a:off x="889003" y="1028700"/>
            <a:ext cx="1840551" cy="488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84062" y="4559334"/>
            <a:ext cx="1035487" cy="1035487"/>
          </a:xfrm>
          <a:prstGeom prst="rect">
            <a:avLst/>
          </a:prstGeom>
          <a:ln w="12700">
            <a:solidFill>
              <a:schemeClr val="bg1"/>
            </a:solidFill>
          </a:ln>
          <a:effectLst/>
        </p:spPr>
      </p:pic>
      <p:pic>
        <p:nvPicPr>
          <p:cNvPr id="19" name="图片 1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627595" y="1353007"/>
            <a:ext cx="3269135" cy="4565194"/>
          </a:xfrm>
          <a:prstGeom prst="rect">
            <a:avLst/>
          </a:prstGeom>
        </p:spPr>
      </p:pic>
      <p:sp>
        <p:nvSpPr>
          <p:cNvPr id="15" name="TextBox 14"/>
          <p:cNvSpPr txBox="1"/>
          <p:nvPr/>
        </p:nvSpPr>
        <p:spPr>
          <a:xfrm>
            <a:off x="1010537" y="1136917"/>
            <a:ext cx="1582539" cy="2896947"/>
          </a:xfrm>
          <a:prstGeom prst="rect">
            <a:avLst/>
          </a:prstGeom>
          <a:solidFill>
            <a:schemeClr val="bg1"/>
          </a:solidFill>
        </p:spPr>
        <p:txBody>
          <a:bodyPr wrap="square" rtlCol="0">
            <a:spAutoFit/>
          </a:bodyPr>
          <a:lstStyle/>
          <a:p>
            <a:pPr algn="ctr">
              <a:lnSpc>
                <a:spcPct val="200000"/>
              </a:lnSpc>
            </a:pPr>
            <a:endParaRPr lang="en-US" sz="3200" b="1" i="1" dirty="0" smtClean="0">
              <a:solidFill>
                <a:srgbClr val="FF0000"/>
              </a:solidFill>
              <a:latin typeface="Times New Roman" pitchFamily="18" charset="0"/>
              <a:cs typeface="Times New Roman" pitchFamily="18" charset="0"/>
            </a:endParaRPr>
          </a:p>
          <a:p>
            <a:pPr algn="ctr">
              <a:lnSpc>
                <a:spcPct val="200000"/>
              </a:lnSpc>
            </a:pPr>
            <a:endParaRPr lang="en-US" sz="3200" b="1" i="1" dirty="0">
              <a:solidFill>
                <a:srgbClr val="FF0000"/>
              </a:solidFill>
              <a:latin typeface="Times New Roman" pitchFamily="18" charset="0"/>
              <a:cs typeface="Times New Roman" pitchFamily="18" charset="0"/>
            </a:endParaRPr>
          </a:p>
          <a:p>
            <a:pPr algn="ctr">
              <a:lnSpc>
                <a:spcPct val="200000"/>
              </a:lnSpc>
            </a:pPr>
            <a:endParaRPr lang="en-US" sz="3200" b="1" i="1" dirty="0">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6"/>
          <a:stretch>
            <a:fillRect/>
          </a:stretch>
        </p:blipFill>
        <p:spPr>
          <a:xfrm>
            <a:off x="2319549" y="2006220"/>
            <a:ext cx="6932820" cy="2790478"/>
          </a:xfrm>
          <a:prstGeom prst="rect">
            <a:avLst/>
          </a:prstGeom>
        </p:spPr>
      </p:pic>
    </p:spTree>
    <p:extLst>
      <p:ext uri="{BB962C8B-B14F-4D97-AF65-F5344CB8AC3E}">
        <p14:creationId xmlns:p14="http://schemas.microsoft.com/office/powerpoint/2010/main" val="199886034"/>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810231" y="239209"/>
            <a:ext cx="4449171" cy="6243477"/>
            <a:chOff x="1132763" y="198266"/>
            <a:chExt cx="4449171" cy="6243477"/>
          </a:xfrm>
        </p:grpSpPr>
        <p:grpSp>
          <p:nvGrpSpPr>
            <p:cNvPr id="2" name="淘宝网chenying0907出品 4"/>
            <p:cNvGrpSpPr/>
            <p:nvPr/>
          </p:nvGrpSpPr>
          <p:grpSpPr>
            <a:xfrm>
              <a:off x="1132763" y="198266"/>
              <a:ext cx="4449171" cy="6243477"/>
              <a:chOff x="5439190" y="635000"/>
              <a:chExt cx="1447800" cy="4711700"/>
            </a:xfrm>
          </p:grpSpPr>
          <p:sp>
            <p:nvSpPr>
              <p:cNvPr id="3" name="淘宝网chenying0907出品 2"/>
              <p:cNvSpPr/>
              <p:nvPr/>
            </p:nvSpPr>
            <p:spPr>
              <a:xfrm>
                <a:off x="5439190" y="635000"/>
                <a:ext cx="1447800" cy="4711700"/>
              </a:xfrm>
              <a:prstGeom prst="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淘宝网chenying0907出品 6"/>
              <p:cNvSpPr txBox="1"/>
              <p:nvPr/>
            </p:nvSpPr>
            <p:spPr>
              <a:xfrm>
                <a:off x="6100220" y="1189391"/>
                <a:ext cx="309112" cy="2476500"/>
              </a:xfrm>
              <a:prstGeom prst="rect">
                <a:avLst/>
              </a:prstGeom>
              <a:noFill/>
            </p:spPr>
            <p:txBody>
              <a:bodyPr vert="eaVert" wrap="square" rtlCol="0">
                <a:spAutoFit/>
              </a:bodyPr>
              <a:lstStyle/>
              <a:p>
                <a:endParaRPr lang="zh-CN" altLang="en-US" sz="2000" spc="600" dirty="0">
                  <a:solidFill>
                    <a:srgbClr val="44546A"/>
                  </a:solidFill>
                </a:endParaRPr>
              </a:p>
            </p:txBody>
          </p:sp>
        </p:grpSp>
        <p:pic>
          <p:nvPicPr>
            <p:cNvPr id="5" name="Picture 4"/>
            <p:cNvPicPr>
              <a:picLocks noChangeAspect="1"/>
            </p:cNvPicPr>
            <p:nvPr/>
          </p:nvPicPr>
          <p:blipFill>
            <a:blip r:embed="rId2"/>
            <a:stretch>
              <a:fillRect/>
            </a:stretch>
          </p:blipFill>
          <p:spPr>
            <a:xfrm>
              <a:off x="1577210" y="696306"/>
              <a:ext cx="3560275" cy="982145"/>
            </a:xfrm>
            <a:prstGeom prst="rect">
              <a:avLst/>
            </a:prstGeom>
          </p:spPr>
        </p:pic>
        <p:pic>
          <p:nvPicPr>
            <p:cNvPr id="6" name="图片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71992" y="2045763"/>
              <a:ext cx="2209942" cy="4395980"/>
            </a:xfrm>
            <a:prstGeom prst="rect">
              <a:avLst/>
            </a:prstGeom>
          </p:spPr>
        </p:pic>
        <p:sp>
          <p:nvSpPr>
            <p:cNvPr id="7" name="Rectangle 6"/>
            <p:cNvSpPr/>
            <p:nvPr/>
          </p:nvSpPr>
          <p:spPr>
            <a:xfrm>
              <a:off x="1232847" y="1399432"/>
              <a:ext cx="4198962" cy="923330"/>
            </a:xfrm>
            <a:prstGeom prst="rect">
              <a:avLst/>
            </a:prstGeom>
          </p:spPr>
          <p:txBody>
            <a:bodyPr wrap="square">
              <a:spAutoFit/>
            </a:bodyPr>
            <a:lstStyle/>
            <a:p>
              <a:pPr algn="just" fontAlgn="base">
                <a:spcBef>
                  <a:spcPct val="0"/>
                </a:spcBef>
                <a:spcAft>
                  <a:spcPct val="0"/>
                </a:spcAft>
              </a:pPr>
              <a:r>
                <a:rPr lang="en-US" dirty="0" err="1">
                  <a:solidFill>
                    <a:srgbClr val="000000"/>
                  </a:solidFill>
                  <a:latin typeface="Times New Roman" pitchFamily="18" charset="0"/>
                  <a:cs typeface="Calibri" pitchFamily="34" charset="0"/>
                </a:rPr>
                <a:t>Điền</a:t>
              </a:r>
              <a:r>
                <a:rPr lang="en-US" dirty="0">
                  <a:solidFill>
                    <a:srgbClr val="000000"/>
                  </a:solidFill>
                  <a:latin typeface="Times New Roman" pitchFamily="18" charset="0"/>
                  <a:cs typeface="Calibri" pitchFamily="34" charset="0"/>
                </a:rPr>
                <a:t> </a:t>
              </a:r>
              <a:r>
                <a:rPr lang="en-US" dirty="0" err="1">
                  <a:solidFill>
                    <a:srgbClr val="000000"/>
                  </a:solidFill>
                  <a:latin typeface="Times New Roman" pitchFamily="18" charset="0"/>
                  <a:cs typeface="Calibri" pitchFamily="34" charset="0"/>
                </a:rPr>
                <a:t>từ</a:t>
              </a:r>
              <a:r>
                <a:rPr lang="en-US" dirty="0">
                  <a:solidFill>
                    <a:srgbClr val="000000"/>
                  </a:solidFill>
                  <a:latin typeface="Times New Roman" pitchFamily="18" charset="0"/>
                  <a:cs typeface="Calibri" pitchFamily="34" charset="0"/>
                </a:rPr>
                <a:t> </a:t>
              </a:r>
              <a:r>
                <a:rPr lang="en-US" dirty="0" err="1">
                  <a:solidFill>
                    <a:srgbClr val="000000"/>
                  </a:solidFill>
                  <a:latin typeface="Times New Roman" pitchFamily="18" charset="0"/>
                  <a:cs typeface="Calibri" pitchFamily="34" charset="0"/>
                </a:rPr>
                <a:t>ngữ</a:t>
              </a:r>
              <a:r>
                <a:rPr lang="en-US" dirty="0">
                  <a:solidFill>
                    <a:srgbClr val="000000"/>
                  </a:solidFill>
                  <a:latin typeface="Times New Roman" pitchFamily="18" charset="0"/>
                  <a:cs typeface="Calibri" pitchFamily="34" charset="0"/>
                </a:rPr>
                <a:t> </a:t>
              </a:r>
              <a:r>
                <a:rPr lang="en-US" dirty="0" err="1">
                  <a:solidFill>
                    <a:srgbClr val="000000"/>
                  </a:solidFill>
                  <a:latin typeface="Times New Roman" pitchFamily="18" charset="0"/>
                  <a:cs typeface="Calibri" pitchFamily="34" charset="0"/>
                </a:rPr>
                <a:t>vào</a:t>
              </a:r>
              <a:r>
                <a:rPr lang="en-US" dirty="0">
                  <a:solidFill>
                    <a:srgbClr val="000000"/>
                  </a:solidFill>
                  <a:latin typeface="Times New Roman" pitchFamily="18" charset="0"/>
                  <a:cs typeface="Calibri" pitchFamily="34" charset="0"/>
                </a:rPr>
                <a:t> </a:t>
              </a:r>
              <a:r>
                <a:rPr lang="en-US" dirty="0" err="1">
                  <a:solidFill>
                    <a:srgbClr val="000000"/>
                  </a:solidFill>
                  <a:latin typeface="Times New Roman" pitchFamily="18" charset="0"/>
                  <a:cs typeface="Calibri" pitchFamily="34" charset="0"/>
                </a:rPr>
                <a:t>cột</a:t>
              </a:r>
              <a:r>
                <a:rPr lang="en-US" dirty="0">
                  <a:solidFill>
                    <a:srgbClr val="000000"/>
                  </a:solidFill>
                  <a:latin typeface="Times New Roman" pitchFamily="18" charset="0"/>
                  <a:cs typeface="Calibri" pitchFamily="34" charset="0"/>
                </a:rPr>
                <a:t> </a:t>
              </a:r>
              <a:r>
                <a:rPr lang="en-US" dirty="0" err="1">
                  <a:solidFill>
                    <a:srgbClr val="000000"/>
                  </a:solidFill>
                  <a:latin typeface="Times New Roman" pitchFamily="18" charset="0"/>
                  <a:cs typeface="Calibri" pitchFamily="34" charset="0"/>
                </a:rPr>
                <a:t>bên</a:t>
              </a:r>
              <a:r>
                <a:rPr lang="en-US" dirty="0">
                  <a:solidFill>
                    <a:srgbClr val="000000"/>
                  </a:solidFill>
                  <a:latin typeface="Times New Roman" pitchFamily="18" charset="0"/>
                  <a:cs typeface="Calibri" pitchFamily="34" charset="0"/>
                </a:rPr>
                <a:t> </a:t>
              </a:r>
              <a:r>
                <a:rPr lang="en-US" dirty="0" err="1">
                  <a:solidFill>
                    <a:srgbClr val="000000"/>
                  </a:solidFill>
                  <a:latin typeface="Times New Roman" pitchFamily="18" charset="0"/>
                  <a:cs typeface="Calibri" pitchFamily="34" charset="0"/>
                </a:rPr>
                <a:t>phải</a:t>
              </a:r>
              <a:r>
                <a:rPr lang="en-US" dirty="0">
                  <a:solidFill>
                    <a:srgbClr val="000000"/>
                  </a:solidFill>
                  <a:latin typeface="Times New Roman" pitchFamily="18" charset="0"/>
                  <a:cs typeface="Calibri" pitchFamily="34" charset="0"/>
                </a:rPr>
                <a:t> </a:t>
              </a:r>
              <a:r>
                <a:rPr lang="en-US" dirty="0" err="1">
                  <a:solidFill>
                    <a:srgbClr val="000000"/>
                  </a:solidFill>
                  <a:latin typeface="Times New Roman" pitchFamily="18" charset="0"/>
                  <a:cs typeface="Calibri" pitchFamily="34" charset="0"/>
                </a:rPr>
                <a:t>tương</a:t>
              </a:r>
              <a:r>
                <a:rPr lang="en-US" dirty="0">
                  <a:solidFill>
                    <a:srgbClr val="000000"/>
                  </a:solidFill>
                  <a:latin typeface="Times New Roman" pitchFamily="18" charset="0"/>
                  <a:cs typeface="Calibri" pitchFamily="34" charset="0"/>
                </a:rPr>
                <a:t> </a:t>
              </a:r>
              <a:r>
                <a:rPr lang="en-US" dirty="0" err="1">
                  <a:solidFill>
                    <a:srgbClr val="000000"/>
                  </a:solidFill>
                  <a:latin typeface="Times New Roman" pitchFamily="18" charset="0"/>
                  <a:cs typeface="Calibri" pitchFamily="34" charset="0"/>
                </a:rPr>
                <a:t>ứng</a:t>
              </a:r>
              <a:r>
                <a:rPr lang="en-US" dirty="0">
                  <a:solidFill>
                    <a:srgbClr val="000000"/>
                  </a:solidFill>
                  <a:latin typeface="Times New Roman" pitchFamily="18" charset="0"/>
                  <a:cs typeface="Calibri" pitchFamily="34" charset="0"/>
                </a:rPr>
                <a:t> </a:t>
              </a:r>
              <a:r>
                <a:rPr lang="en-US" dirty="0" err="1">
                  <a:solidFill>
                    <a:srgbClr val="000000"/>
                  </a:solidFill>
                  <a:latin typeface="Times New Roman" pitchFamily="18" charset="0"/>
                  <a:cs typeface="Calibri" pitchFamily="34" charset="0"/>
                </a:rPr>
                <a:t>với</a:t>
              </a:r>
              <a:r>
                <a:rPr lang="en-US" dirty="0">
                  <a:solidFill>
                    <a:srgbClr val="000000"/>
                  </a:solidFill>
                  <a:latin typeface="Times New Roman" pitchFamily="18" charset="0"/>
                  <a:cs typeface="Calibri" pitchFamily="34" charset="0"/>
                </a:rPr>
                <a:t> </a:t>
              </a:r>
              <a:r>
                <a:rPr lang="en-US" dirty="0" err="1">
                  <a:solidFill>
                    <a:srgbClr val="000000"/>
                  </a:solidFill>
                  <a:latin typeface="Times New Roman" pitchFamily="18" charset="0"/>
                  <a:cs typeface="Calibri" pitchFamily="34" charset="0"/>
                </a:rPr>
                <a:t>từ</a:t>
              </a:r>
              <a:r>
                <a:rPr lang="en-US" dirty="0">
                  <a:solidFill>
                    <a:srgbClr val="000000"/>
                  </a:solidFill>
                  <a:latin typeface="Times New Roman" pitchFamily="18" charset="0"/>
                  <a:cs typeface="Calibri" pitchFamily="34" charset="0"/>
                </a:rPr>
                <a:t> </a:t>
              </a:r>
              <a:r>
                <a:rPr lang="en-US" dirty="0" err="1">
                  <a:solidFill>
                    <a:srgbClr val="000000"/>
                  </a:solidFill>
                  <a:latin typeface="Times New Roman" pitchFamily="18" charset="0"/>
                  <a:cs typeface="Calibri" pitchFamily="34" charset="0"/>
                </a:rPr>
                <a:t>ngữ</a:t>
              </a:r>
              <a:r>
                <a:rPr lang="en-US" dirty="0">
                  <a:solidFill>
                    <a:srgbClr val="000000"/>
                  </a:solidFill>
                  <a:latin typeface="Times New Roman" pitchFamily="18" charset="0"/>
                  <a:cs typeface="Calibri" pitchFamily="34" charset="0"/>
                </a:rPr>
                <a:t> ở </a:t>
              </a:r>
              <a:r>
                <a:rPr lang="en-US" dirty="0" err="1">
                  <a:solidFill>
                    <a:srgbClr val="000000"/>
                  </a:solidFill>
                  <a:latin typeface="Times New Roman" pitchFamily="18" charset="0"/>
                  <a:cs typeface="Calibri" pitchFamily="34" charset="0"/>
                </a:rPr>
                <a:t>cột</a:t>
              </a:r>
              <a:r>
                <a:rPr lang="en-US" dirty="0">
                  <a:solidFill>
                    <a:srgbClr val="000000"/>
                  </a:solidFill>
                  <a:latin typeface="Times New Roman" pitchFamily="18" charset="0"/>
                  <a:cs typeface="Calibri" pitchFamily="34" charset="0"/>
                </a:rPr>
                <a:t> </a:t>
              </a:r>
              <a:r>
                <a:rPr lang="en-US" dirty="0" err="1">
                  <a:solidFill>
                    <a:srgbClr val="000000"/>
                  </a:solidFill>
                  <a:latin typeface="Times New Roman" pitchFamily="18" charset="0"/>
                  <a:cs typeface="Calibri" pitchFamily="34" charset="0"/>
                </a:rPr>
                <a:t>bên</a:t>
              </a:r>
              <a:r>
                <a:rPr lang="en-US" dirty="0">
                  <a:solidFill>
                    <a:srgbClr val="000000"/>
                  </a:solidFill>
                  <a:latin typeface="Times New Roman" pitchFamily="18" charset="0"/>
                  <a:cs typeface="Calibri" pitchFamily="34" charset="0"/>
                </a:rPr>
                <a:t> </a:t>
              </a:r>
              <a:r>
                <a:rPr lang="en-US" dirty="0" err="1">
                  <a:solidFill>
                    <a:srgbClr val="000000"/>
                  </a:solidFill>
                  <a:latin typeface="Times New Roman" pitchFamily="18" charset="0"/>
                  <a:cs typeface="Calibri" pitchFamily="34" charset="0"/>
                </a:rPr>
                <a:t>trái</a:t>
              </a:r>
              <a:r>
                <a:rPr lang="en-US" dirty="0">
                  <a:solidFill>
                    <a:srgbClr val="000000"/>
                  </a:solidFill>
                  <a:latin typeface="Times New Roman" pitchFamily="18" charset="0"/>
                  <a:cs typeface="Calibri" pitchFamily="34" charset="0"/>
                </a:rPr>
                <a:t> </a:t>
              </a:r>
              <a:r>
                <a:rPr lang="en-US" dirty="0" err="1">
                  <a:solidFill>
                    <a:srgbClr val="000000"/>
                  </a:solidFill>
                  <a:latin typeface="Times New Roman" pitchFamily="18" charset="0"/>
                  <a:cs typeface="Calibri" pitchFamily="34" charset="0"/>
                </a:rPr>
                <a:t>để</a:t>
              </a:r>
              <a:r>
                <a:rPr lang="en-US" dirty="0">
                  <a:solidFill>
                    <a:srgbClr val="000000"/>
                  </a:solidFill>
                  <a:latin typeface="Times New Roman" pitchFamily="18" charset="0"/>
                  <a:cs typeface="Calibri" pitchFamily="34" charset="0"/>
                </a:rPr>
                <a:t> </a:t>
              </a:r>
              <a:r>
                <a:rPr lang="en-US" dirty="0" err="1">
                  <a:solidFill>
                    <a:srgbClr val="000000"/>
                  </a:solidFill>
                  <a:latin typeface="Times New Roman" pitchFamily="18" charset="0"/>
                  <a:cs typeface="Calibri" pitchFamily="34" charset="0"/>
                </a:rPr>
                <a:t>chỉ</a:t>
              </a:r>
              <a:r>
                <a:rPr lang="en-US" dirty="0">
                  <a:solidFill>
                    <a:srgbClr val="000000"/>
                  </a:solidFill>
                  <a:latin typeface="Times New Roman" pitchFamily="18" charset="0"/>
                  <a:cs typeface="Calibri" pitchFamily="34" charset="0"/>
                </a:rPr>
                <a:t> </a:t>
              </a:r>
              <a:r>
                <a:rPr lang="en-US" dirty="0" err="1">
                  <a:solidFill>
                    <a:srgbClr val="000000"/>
                  </a:solidFill>
                  <a:latin typeface="Times New Roman" pitchFamily="18" charset="0"/>
                  <a:cs typeface="Calibri" pitchFamily="34" charset="0"/>
                </a:rPr>
                <a:t>ra</a:t>
              </a:r>
              <a:r>
                <a:rPr lang="en-US" dirty="0">
                  <a:solidFill>
                    <a:srgbClr val="000000"/>
                  </a:solidFill>
                  <a:latin typeface="Times New Roman" pitchFamily="18" charset="0"/>
                  <a:cs typeface="Calibri" pitchFamily="34" charset="0"/>
                </a:rPr>
                <a:t> </a:t>
              </a:r>
              <a:r>
                <a:rPr lang="en-US" dirty="0" err="1">
                  <a:solidFill>
                    <a:srgbClr val="000000"/>
                  </a:solidFill>
                  <a:latin typeface="Times New Roman" pitchFamily="18" charset="0"/>
                  <a:cs typeface="Calibri" pitchFamily="34" charset="0"/>
                </a:rPr>
                <a:t>về</a:t>
              </a:r>
              <a:r>
                <a:rPr lang="en-US" dirty="0">
                  <a:solidFill>
                    <a:srgbClr val="000000"/>
                  </a:solidFill>
                  <a:latin typeface="Times New Roman" pitchFamily="18" charset="0"/>
                  <a:cs typeface="Calibri" pitchFamily="34" charset="0"/>
                </a:rPr>
                <a:t> </a:t>
              </a:r>
              <a:r>
                <a:rPr lang="en-US" dirty="0" err="1">
                  <a:solidFill>
                    <a:srgbClr val="000000"/>
                  </a:solidFill>
                  <a:latin typeface="Times New Roman" pitchFamily="18" charset="0"/>
                  <a:cs typeface="Calibri" pitchFamily="34" charset="0"/>
                </a:rPr>
                <a:t>ẩn</a:t>
              </a:r>
              <a:r>
                <a:rPr lang="en-US" dirty="0">
                  <a:solidFill>
                    <a:srgbClr val="000000"/>
                  </a:solidFill>
                  <a:latin typeface="Times New Roman" pitchFamily="18" charset="0"/>
                  <a:cs typeface="Calibri" pitchFamily="34" charset="0"/>
                </a:rPr>
                <a:t> </a:t>
              </a:r>
              <a:r>
                <a:rPr lang="en-US" dirty="0" err="1">
                  <a:solidFill>
                    <a:srgbClr val="000000"/>
                  </a:solidFill>
                  <a:latin typeface="Times New Roman" pitchFamily="18" charset="0"/>
                  <a:cs typeface="Calibri" pitchFamily="34" charset="0"/>
                </a:rPr>
                <a:t>của</a:t>
              </a:r>
              <a:r>
                <a:rPr lang="en-US" dirty="0">
                  <a:solidFill>
                    <a:srgbClr val="000000"/>
                  </a:solidFill>
                  <a:latin typeface="Times New Roman" pitchFamily="18" charset="0"/>
                  <a:cs typeface="Calibri" pitchFamily="34" charset="0"/>
                </a:rPr>
                <a:t> </a:t>
              </a:r>
              <a:r>
                <a:rPr lang="en-US" dirty="0" err="1">
                  <a:solidFill>
                    <a:srgbClr val="000000"/>
                  </a:solidFill>
                  <a:latin typeface="Times New Roman" pitchFamily="18" charset="0"/>
                  <a:cs typeface="Calibri" pitchFamily="34" charset="0"/>
                </a:rPr>
                <a:t>biện</a:t>
              </a:r>
              <a:r>
                <a:rPr lang="en-US" dirty="0">
                  <a:solidFill>
                    <a:srgbClr val="000000"/>
                  </a:solidFill>
                  <a:latin typeface="Times New Roman" pitchFamily="18" charset="0"/>
                  <a:cs typeface="Calibri" pitchFamily="34" charset="0"/>
                </a:rPr>
                <a:t> </a:t>
              </a:r>
              <a:r>
                <a:rPr lang="en-US" dirty="0" err="1">
                  <a:solidFill>
                    <a:srgbClr val="000000"/>
                  </a:solidFill>
                  <a:latin typeface="Times New Roman" pitchFamily="18" charset="0"/>
                  <a:cs typeface="Calibri" pitchFamily="34" charset="0"/>
                </a:rPr>
                <a:t>pháp</a:t>
              </a:r>
              <a:r>
                <a:rPr lang="en-US" dirty="0">
                  <a:solidFill>
                    <a:srgbClr val="000000"/>
                  </a:solidFill>
                  <a:latin typeface="Times New Roman" pitchFamily="18" charset="0"/>
                  <a:cs typeface="Calibri" pitchFamily="34" charset="0"/>
                </a:rPr>
                <a:t> </a:t>
              </a:r>
              <a:r>
                <a:rPr lang="en-US" dirty="0" err="1">
                  <a:solidFill>
                    <a:srgbClr val="000000"/>
                  </a:solidFill>
                  <a:latin typeface="Times New Roman" pitchFamily="18" charset="0"/>
                  <a:cs typeface="Calibri" pitchFamily="34" charset="0"/>
                </a:rPr>
                <a:t>tu</a:t>
              </a:r>
              <a:r>
                <a:rPr lang="en-US" dirty="0">
                  <a:solidFill>
                    <a:srgbClr val="000000"/>
                  </a:solidFill>
                  <a:latin typeface="Times New Roman" pitchFamily="18" charset="0"/>
                  <a:cs typeface="Calibri" pitchFamily="34" charset="0"/>
                </a:rPr>
                <a:t> </a:t>
              </a:r>
              <a:r>
                <a:rPr lang="en-US" dirty="0" err="1">
                  <a:solidFill>
                    <a:srgbClr val="000000"/>
                  </a:solidFill>
                  <a:latin typeface="Times New Roman" pitchFamily="18" charset="0"/>
                  <a:cs typeface="Calibri" pitchFamily="34" charset="0"/>
                </a:rPr>
                <a:t>từ</a:t>
              </a:r>
              <a:r>
                <a:rPr lang="en-US" dirty="0">
                  <a:solidFill>
                    <a:srgbClr val="000000"/>
                  </a:solidFill>
                  <a:latin typeface="Times New Roman" pitchFamily="18" charset="0"/>
                  <a:cs typeface="Calibri" pitchFamily="34" charset="0"/>
                </a:rPr>
                <a:t> </a:t>
              </a:r>
              <a:r>
                <a:rPr lang="en-US" dirty="0" err="1">
                  <a:solidFill>
                    <a:srgbClr val="000000"/>
                  </a:solidFill>
                  <a:latin typeface="Times New Roman" pitchFamily="18" charset="0"/>
                  <a:cs typeface="Calibri" pitchFamily="34" charset="0"/>
                </a:rPr>
                <a:t>ẩn</a:t>
              </a:r>
              <a:r>
                <a:rPr lang="en-US" dirty="0">
                  <a:solidFill>
                    <a:srgbClr val="000000"/>
                  </a:solidFill>
                  <a:latin typeface="Times New Roman" pitchFamily="18" charset="0"/>
                  <a:cs typeface="Calibri" pitchFamily="34" charset="0"/>
                </a:rPr>
                <a:t> </a:t>
              </a:r>
              <a:r>
                <a:rPr lang="en-US" dirty="0" err="1">
                  <a:solidFill>
                    <a:srgbClr val="000000"/>
                  </a:solidFill>
                  <a:latin typeface="Times New Roman" pitchFamily="18" charset="0"/>
                  <a:cs typeface="Calibri" pitchFamily="34" charset="0"/>
                </a:rPr>
                <a:t>dụ</a:t>
              </a:r>
              <a:r>
                <a:rPr lang="en-US" dirty="0">
                  <a:solidFill>
                    <a:srgbClr val="000000"/>
                  </a:solidFill>
                  <a:latin typeface="Times New Roman" pitchFamily="18" charset="0"/>
                  <a:cs typeface="Calibri" pitchFamily="34" charset="0"/>
                </a:rPr>
                <a:t>.</a:t>
              </a:r>
            </a:p>
          </p:txBody>
        </p:sp>
        <p:sp>
          <p:nvSpPr>
            <p:cNvPr id="8" name="Rectangle 7"/>
            <p:cNvSpPr/>
            <p:nvPr/>
          </p:nvSpPr>
          <p:spPr>
            <a:xfrm>
              <a:off x="1382972" y="379902"/>
              <a:ext cx="4198962" cy="369332"/>
            </a:xfrm>
            <a:prstGeom prst="rect">
              <a:avLst/>
            </a:prstGeom>
          </p:spPr>
          <p:txBody>
            <a:bodyPr wrap="square">
              <a:spAutoFit/>
            </a:bodyPr>
            <a:lstStyle/>
            <a:p>
              <a:pPr algn="just" fontAlgn="base">
                <a:spcBef>
                  <a:spcPct val="0"/>
                </a:spcBef>
                <a:spcAft>
                  <a:spcPct val="0"/>
                </a:spcAft>
              </a:pPr>
              <a:r>
                <a:rPr lang="en-US" dirty="0" err="1" smtClean="0">
                  <a:solidFill>
                    <a:srgbClr val="000000"/>
                  </a:solidFill>
                  <a:latin typeface="Times New Roman" pitchFamily="18" charset="0"/>
                  <a:cs typeface="Calibri" pitchFamily="34" charset="0"/>
                </a:rPr>
                <a:t>Tên</a:t>
              </a:r>
              <a:r>
                <a:rPr lang="en-US" dirty="0" smtClean="0">
                  <a:solidFill>
                    <a:srgbClr val="000000"/>
                  </a:solidFill>
                  <a:latin typeface="Times New Roman" pitchFamily="18" charset="0"/>
                  <a:cs typeface="Calibri" pitchFamily="34" charset="0"/>
                </a:rPr>
                <a:t>: ……………………</a:t>
              </a:r>
              <a:r>
                <a:rPr lang="en-US" dirty="0" err="1" smtClean="0">
                  <a:solidFill>
                    <a:srgbClr val="000000"/>
                  </a:solidFill>
                  <a:latin typeface="Times New Roman" pitchFamily="18" charset="0"/>
                  <a:cs typeface="Calibri" pitchFamily="34" charset="0"/>
                </a:rPr>
                <a:t>Lớp</a:t>
              </a:r>
              <a:r>
                <a:rPr lang="en-US" dirty="0" smtClean="0">
                  <a:solidFill>
                    <a:srgbClr val="000000"/>
                  </a:solidFill>
                  <a:latin typeface="Times New Roman" pitchFamily="18" charset="0"/>
                  <a:cs typeface="Calibri" pitchFamily="34" charset="0"/>
                </a:rPr>
                <a:t>:………….</a:t>
              </a:r>
              <a:endParaRPr lang="en-US" dirty="0">
                <a:solidFill>
                  <a:srgbClr val="000000"/>
                </a:solidFill>
                <a:latin typeface="Times New Roman" pitchFamily="18" charset="0"/>
                <a:cs typeface="Calibri" pitchFamily="34" charset="0"/>
              </a:endParaRPr>
            </a:p>
          </p:txBody>
        </p:sp>
        <p:sp>
          <p:nvSpPr>
            <p:cNvPr id="9" name="Rounded Rectangle 8"/>
            <p:cNvSpPr/>
            <p:nvPr/>
          </p:nvSpPr>
          <p:spPr>
            <a:xfrm>
              <a:off x="1382973" y="2545548"/>
              <a:ext cx="1781172" cy="742740"/>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tabLst>
                  <a:tab pos="1385888" algn="l"/>
                </a:tabLst>
              </a:pPr>
              <a:r>
                <a:rPr lang="en-US" sz="1600" i="1" dirty="0" err="1">
                  <a:solidFill>
                    <a:schemeClr val="tx1"/>
                  </a:solidFill>
                  <a:latin typeface="Times New Roman" pitchFamily="18" charset="0"/>
                  <a:cs typeface="Times New Roman" pitchFamily="18" charset="0"/>
                </a:rPr>
                <a:t>Quả</a:t>
              </a:r>
              <a:r>
                <a:rPr lang="en-US" sz="1600" i="1" dirty="0">
                  <a:solidFill>
                    <a:schemeClr val="tx1"/>
                  </a:solidFill>
                  <a:latin typeface="Times New Roman" pitchFamily="18" charset="0"/>
                  <a:cs typeface="Times New Roman" pitchFamily="18" charset="0"/>
                </a:rPr>
                <a:t> </a:t>
              </a:r>
              <a:r>
                <a:rPr lang="en-US" sz="1600" i="1" dirty="0" err="1">
                  <a:solidFill>
                    <a:schemeClr val="tx1"/>
                  </a:solidFill>
                  <a:latin typeface="Times New Roman" pitchFamily="18" charset="0"/>
                  <a:cs typeface="Times New Roman" pitchFamily="18" charset="0"/>
                </a:rPr>
                <a:t>trứng</a:t>
              </a:r>
              <a:r>
                <a:rPr lang="en-US" sz="1600" i="1" dirty="0">
                  <a:solidFill>
                    <a:schemeClr val="tx1"/>
                  </a:solidFill>
                  <a:latin typeface="Times New Roman" pitchFamily="18" charset="0"/>
                  <a:cs typeface="Times New Roman" pitchFamily="18" charset="0"/>
                </a:rPr>
                <a:t> </a:t>
              </a:r>
              <a:r>
                <a:rPr lang="en-US" sz="1600" i="1" dirty="0" err="1">
                  <a:solidFill>
                    <a:schemeClr val="tx1"/>
                  </a:solidFill>
                  <a:latin typeface="Times New Roman" pitchFamily="18" charset="0"/>
                  <a:cs typeface="Times New Roman" pitchFamily="18" charset="0"/>
                </a:rPr>
                <a:t>hồng</a:t>
              </a:r>
              <a:r>
                <a:rPr lang="en-US" sz="1600" i="1" dirty="0">
                  <a:solidFill>
                    <a:schemeClr val="tx1"/>
                  </a:solidFill>
                  <a:latin typeface="Times New Roman" pitchFamily="18" charset="0"/>
                  <a:cs typeface="Times New Roman" pitchFamily="18" charset="0"/>
                </a:rPr>
                <a:t> </a:t>
              </a:r>
              <a:r>
                <a:rPr lang="en-US" sz="1600" i="1" dirty="0" err="1">
                  <a:solidFill>
                    <a:schemeClr val="tx1"/>
                  </a:solidFill>
                  <a:latin typeface="Times New Roman" pitchFamily="18" charset="0"/>
                  <a:cs typeface="Times New Roman" pitchFamily="18" charset="0"/>
                </a:rPr>
                <a:t>hào</a:t>
              </a:r>
              <a:r>
                <a:rPr lang="en-US" sz="1600" i="1" dirty="0">
                  <a:solidFill>
                    <a:schemeClr val="tx1"/>
                  </a:solidFill>
                  <a:latin typeface="Times New Roman" pitchFamily="18" charset="0"/>
                  <a:cs typeface="Times New Roman" pitchFamily="18" charset="0"/>
                </a:rPr>
                <a:t> </a:t>
              </a:r>
              <a:r>
                <a:rPr lang="en-US" sz="1600" i="1" dirty="0" err="1">
                  <a:solidFill>
                    <a:schemeClr val="tx1"/>
                  </a:solidFill>
                  <a:latin typeface="Times New Roman" pitchFamily="18" charset="0"/>
                  <a:cs typeface="Times New Roman" pitchFamily="18" charset="0"/>
                </a:rPr>
                <a:t>thăm</a:t>
              </a:r>
              <a:r>
                <a:rPr lang="en-US" sz="1600" i="1" dirty="0">
                  <a:solidFill>
                    <a:schemeClr val="tx1"/>
                  </a:solidFill>
                  <a:latin typeface="Times New Roman" pitchFamily="18" charset="0"/>
                  <a:cs typeface="Times New Roman" pitchFamily="18" charset="0"/>
                </a:rPr>
                <a:t> </a:t>
              </a:r>
              <a:r>
                <a:rPr lang="en-US" sz="1600" i="1" dirty="0" err="1">
                  <a:solidFill>
                    <a:schemeClr val="tx1"/>
                  </a:solidFill>
                  <a:latin typeface="Times New Roman" pitchFamily="18" charset="0"/>
                  <a:cs typeface="Times New Roman" pitchFamily="18" charset="0"/>
                </a:rPr>
                <a:t>thẳm</a:t>
              </a:r>
              <a:r>
                <a:rPr lang="en-US" sz="1600" i="1" dirty="0">
                  <a:solidFill>
                    <a:schemeClr val="tx1"/>
                  </a:solidFill>
                  <a:latin typeface="Times New Roman" pitchFamily="18" charset="0"/>
                  <a:cs typeface="Times New Roman" pitchFamily="18" charset="0"/>
                </a:rPr>
                <a:t>, </a:t>
              </a:r>
              <a:r>
                <a:rPr lang="en-US" sz="1600" i="1" dirty="0" err="1">
                  <a:solidFill>
                    <a:schemeClr val="tx1"/>
                  </a:solidFill>
                  <a:latin typeface="Times New Roman" pitchFamily="18" charset="0"/>
                  <a:cs typeface="Times New Roman" pitchFamily="18" charset="0"/>
                </a:rPr>
                <a:t>và</a:t>
              </a:r>
              <a:r>
                <a:rPr lang="en-US" sz="1600" i="1" dirty="0">
                  <a:solidFill>
                    <a:schemeClr val="tx1"/>
                  </a:solidFill>
                  <a:latin typeface="Times New Roman" pitchFamily="18" charset="0"/>
                  <a:cs typeface="Times New Roman" pitchFamily="18" charset="0"/>
                </a:rPr>
                <a:t> </a:t>
              </a:r>
              <a:r>
                <a:rPr lang="en-US" sz="1600" i="1" dirty="0" err="1">
                  <a:solidFill>
                    <a:schemeClr val="tx1"/>
                  </a:solidFill>
                  <a:latin typeface="Times New Roman" pitchFamily="18" charset="0"/>
                  <a:cs typeface="Times New Roman" pitchFamily="18" charset="0"/>
                </a:rPr>
                <a:t>đường</a:t>
              </a:r>
              <a:r>
                <a:rPr lang="en-US" sz="1600" i="1" dirty="0">
                  <a:solidFill>
                    <a:schemeClr val="tx1"/>
                  </a:solidFill>
                  <a:latin typeface="Times New Roman" pitchFamily="18" charset="0"/>
                  <a:cs typeface="Times New Roman" pitchFamily="18" charset="0"/>
                </a:rPr>
                <a:t> </a:t>
              </a:r>
              <a:r>
                <a:rPr lang="en-US" sz="1600" i="1" dirty="0" err="1">
                  <a:solidFill>
                    <a:schemeClr val="tx1"/>
                  </a:solidFill>
                  <a:latin typeface="Times New Roman" pitchFamily="18" charset="0"/>
                  <a:cs typeface="Times New Roman" pitchFamily="18" charset="0"/>
                </a:rPr>
                <a:t>bệ</a:t>
              </a:r>
              <a:r>
                <a:rPr lang="en-US" sz="1600" i="1" dirty="0">
                  <a:solidFill>
                    <a:schemeClr val="tx1"/>
                  </a:solidFill>
                  <a:latin typeface="Times New Roman" pitchFamily="18" charset="0"/>
                  <a:cs typeface="Times New Roman" pitchFamily="18" charset="0"/>
                </a:rPr>
                <a:t> </a:t>
              </a:r>
            </a:p>
          </p:txBody>
        </p:sp>
        <p:sp>
          <p:nvSpPr>
            <p:cNvPr id="10" name="Rounded Rectangle 9"/>
            <p:cNvSpPr/>
            <p:nvPr/>
          </p:nvSpPr>
          <p:spPr>
            <a:xfrm>
              <a:off x="1382973" y="3347305"/>
              <a:ext cx="1781172" cy="550816"/>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150000"/>
                </a:lnSpc>
                <a:spcBef>
                  <a:spcPct val="0"/>
                </a:spcBef>
                <a:spcAft>
                  <a:spcPct val="0"/>
                </a:spcAft>
                <a:tabLst>
                  <a:tab pos="1385888" algn="l"/>
                </a:tabLst>
              </a:pPr>
              <a:r>
                <a:rPr lang="en-US" i="1">
                  <a:solidFill>
                    <a:schemeClr val="tx1"/>
                  </a:solidFill>
                  <a:latin typeface="Times New Roman" pitchFamily="18" charset="0"/>
                  <a:cs typeface="Times New Roman" pitchFamily="18" charset="0"/>
                </a:rPr>
                <a:t>Mâm bạc </a:t>
              </a:r>
              <a:endParaRPr lang="en-US" i="1" dirty="0">
                <a:solidFill>
                  <a:schemeClr val="tx1"/>
                </a:solidFill>
                <a:latin typeface="Times New Roman" pitchFamily="18" charset="0"/>
                <a:cs typeface="Times New Roman" pitchFamily="18" charset="0"/>
              </a:endParaRPr>
            </a:p>
          </p:txBody>
        </p:sp>
        <p:sp>
          <p:nvSpPr>
            <p:cNvPr id="11" name="Rounded Rectangle 10"/>
            <p:cNvSpPr/>
            <p:nvPr/>
          </p:nvSpPr>
          <p:spPr>
            <a:xfrm>
              <a:off x="1382973" y="3957131"/>
              <a:ext cx="1781172" cy="550816"/>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150000"/>
                </a:lnSpc>
                <a:spcBef>
                  <a:spcPct val="0"/>
                </a:spcBef>
                <a:spcAft>
                  <a:spcPct val="0"/>
                </a:spcAft>
                <a:tabLst>
                  <a:tab pos="1385888" algn="l"/>
                </a:tabLst>
              </a:pPr>
              <a:r>
                <a:rPr lang="en-US" i="1" dirty="0" err="1">
                  <a:solidFill>
                    <a:schemeClr val="tx1"/>
                  </a:solidFill>
                  <a:latin typeface="Times New Roman" pitchFamily="18" charset="0"/>
                  <a:cs typeface="Times New Roman" pitchFamily="18" charset="0"/>
                </a:rPr>
                <a:t>Mâm</a:t>
              </a:r>
              <a:r>
                <a:rPr lang="en-US" i="1" dirty="0">
                  <a:solidFill>
                    <a:schemeClr val="tx1"/>
                  </a:solidFill>
                  <a:latin typeface="Times New Roman" pitchFamily="18" charset="0"/>
                  <a:cs typeface="Times New Roman" pitchFamily="18" charset="0"/>
                </a:rPr>
                <a:t> </a:t>
              </a:r>
              <a:r>
                <a:rPr lang="en-US" i="1" dirty="0" err="1" smtClean="0">
                  <a:solidFill>
                    <a:schemeClr val="tx1"/>
                  </a:solidFill>
                  <a:latin typeface="Times New Roman" pitchFamily="18" charset="0"/>
                  <a:cs typeface="Times New Roman" pitchFamily="18" charset="0"/>
                </a:rPr>
                <a:t>bể</a:t>
              </a:r>
              <a:r>
                <a:rPr lang="en-US" i="1" dirty="0" smtClean="0">
                  <a:solidFill>
                    <a:schemeClr val="tx1"/>
                  </a:solidFill>
                  <a:latin typeface="Times New Roman" pitchFamily="18" charset="0"/>
                  <a:cs typeface="Times New Roman" pitchFamily="18" charset="0"/>
                </a:rPr>
                <a:t> </a:t>
              </a:r>
              <a:endParaRPr lang="en-US" i="1" dirty="0">
                <a:solidFill>
                  <a:schemeClr val="tx1"/>
                </a:solidFill>
                <a:latin typeface="Times New Roman" pitchFamily="18" charset="0"/>
                <a:cs typeface="Times New Roman" pitchFamily="18" charset="0"/>
              </a:endParaRPr>
            </a:p>
          </p:txBody>
        </p:sp>
        <p:sp>
          <p:nvSpPr>
            <p:cNvPr id="12" name="Rounded Rectangle 11"/>
            <p:cNvSpPr/>
            <p:nvPr/>
          </p:nvSpPr>
          <p:spPr>
            <a:xfrm>
              <a:off x="1382973" y="4566964"/>
              <a:ext cx="1781172" cy="550816"/>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tabLst>
                  <a:tab pos="1385888" algn="l"/>
                </a:tabLst>
              </a:pPr>
              <a:r>
                <a:rPr lang="en-US" i="1">
                  <a:solidFill>
                    <a:schemeClr val="tx1"/>
                  </a:solidFill>
                  <a:latin typeface="Times New Roman" pitchFamily="18" charset="0"/>
                  <a:cs typeface="Times New Roman" pitchFamily="18" charset="0"/>
                </a:rPr>
                <a:t>Cái chất nén bạc</a:t>
              </a:r>
              <a:endParaRPr lang="en-US" i="1" dirty="0">
                <a:solidFill>
                  <a:schemeClr val="tx1"/>
                </a:solidFill>
                <a:latin typeface="Times New Roman" pitchFamily="18" charset="0"/>
                <a:cs typeface="Times New Roman" pitchFamily="18" charset="0"/>
              </a:endParaRPr>
            </a:p>
          </p:txBody>
        </p:sp>
        <p:sp>
          <p:nvSpPr>
            <p:cNvPr id="13" name="Rounded Rectangle 12"/>
            <p:cNvSpPr/>
            <p:nvPr/>
          </p:nvSpPr>
          <p:spPr>
            <a:xfrm>
              <a:off x="3332329" y="2531900"/>
              <a:ext cx="2071046" cy="742740"/>
            </a:xfrm>
            <a:prstGeom prst="round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14" name="Rounded Rectangle 13"/>
            <p:cNvSpPr/>
            <p:nvPr/>
          </p:nvSpPr>
          <p:spPr>
            <a:xfrm>
              <a:off x="3332328" y="3347244"/>
              <a:ext cx="2071046" cy="550877"/>
            </a:xfrm>
            <a:prstGeom prst="round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15" name="Rounded Rectangle 14"/>
            <p:cNvSpPr/>
            <p:nvPr/>
          </p:nvSpPr>
          <p:spPr>
            <a:xfrm>
              <a:off x="3332328" y="3968542"/>
              <a:ext cx="2071046" cy="550877"/>
            </a:xfrm>
            <a:prstGeom prst="round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16" name="Rounded Rectangle 15"/>
            <p:cNvSpPr/>
            <p:nvPr/>
          </p:nvSpPr>
          <p:spPr>
            <a:xfrm>
              <a:off x="3327899" y="4585394"/>
              <a:ext cx="2071046" cy="550877"/>
            </a:xfrm>
            <a:prstGeom prst="round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17" name="Rounded Rectangle 16"/>
            <p:cNvSpPr/>
            <p:nvPr/>
          </p:nvSpPr>
          <p:spPr>
            <a:xfrm>
              <a:off x="1424101" y="5357137"/>
              <a:ext cx="3974844" cy="893537"/>
            </a:xfrm>
            <a:prstGeom prst="roundRect">
              <a:avLst/>
            </a:prstGeom>
            <a:solidFill>
              <a:schemeClr val="accent3">
                <a:lumMod val="9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tabLst>
                  <a:tab pos="1385888" algn="l"/>
                </a:tabLst>
              </a:pPr>
              <a:r>
                <a:rPr lang="en-US" sz="1600" dirty="0" err="1" smtClean="0">
                  <a:solidFill>
                    <a:schemeClr val="tx1"/>
                  </a:solidFill>
                  <a:latin typeface="Times New Roman" pitchFamily="18" charset="0"/>
                  <a:cs typeface="Times New Roman" pitchFamily="18" charset="0"/>
                </a:rPr>
                <a:t>Tác</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dụng</a:t>
              </a:r>
              <a:endParaRPr lang="en-US" sz="1600" dirty="0">
                <a:solidFill>
                  <a:schemeClr val="tx1"/>
                </a:solidFill>
                <a:latin typeface="Times New Roman" pitchFamily="18" charset="0"/>
                <a:cs typeface="Times New Roman" pitchFamily="18" charset="0"/>
              </a:endParaRPr>
            </a:p>
            <a:p>
              <a:pPr lvl="0" algn="ctr" fontAlgn="base">
                <a:spcBef>
                  <a:spcPct val="0"/>
                </a:spcBef>
                <a:spcAft>
                  <a:spcPct val="0"/>
                </a:spcAft>
                <a:tabLst>
                  <a:tab pos="1385888" algn="l"/>
                </a:tabLst>
              </a:pPr>
              <a:r>
                <a:rPr lang="en-US" sz="1600" dirty="0" smtClean="0">
                  <a:solidFill>
                    <a:schemeClr val="tx1"/>
                  </a:solidFill>
                  <a:latin typeface="Times New Roman" pitchFamily="18" charset="0"/>
                  <a:cs typeface="Times New Roman" pitchFamily="18" charset="0"/>
                </a:rPr>
                <a:t>……………………………………………………………………………………......…….</a:t>
              </a:r>
              <a:endParaRPr lang="en-US" sz="1600" dirty="0">
                <a:solidFill>
                  <a:schemeClr val="tx1"/>
                </a:solidFill>
                <a:latin typeface="Times New Roman" pitchFamily="18" charset="0"/>
                <a:cs typeface="Times New Roman" pitchFamily="18" charset="0"/>
              </a:endParaRPr>
            </a:p>
          </p:txBody>
        </p:sp>
      </p:grpSp>
      <p:sp>
        <p:nvSpPr>
          <p:cNvPr id="19" name="淘宝网chenying0907出品 9"/>
          <p:cNvSpPr/>
          <p:nvPr/>
        </p:nvSpPr>
        <p:spPr>
          <a:xfrm>
            <a:off x="536615" y="419908"/>
            <a:ext cx="726977" cy="131988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pic>
        <p:nvPicPr>
          <p:cNvPr id="20" name="图片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163" y="71706"/>
            <a:ext cx="761371" cy="1303934"/>
          </a:xfrm>
          <a:prstGeom prst="rect">
            <a:avLst/>
          </a:prstGeom>
        </p:spPr>
      </p:pic>
      <p:pic>
        <p:nvPicPr>
          <p:cNvPr id="23" name="Picture 22"/>
          <p:cNvPicPr>
            <a:picLocks noChangeAspect="1"/>
          </p:cNvPicPr>
          <p:nvPr/>
        </p:nvPicPr>
        <p:blipFill>
          <a:blip r:embed="rId5"/>
          <a:stretch>
            <a:fillRect/>
          </a:stretch>
        </p:blipFill>
        <p:spPr>
          <a:xfrm>
            <a:off x="1207663" y="1995127"/>
            <a:ext cx="4737003" cy="1182727"/>
          </a:xfrm>
          <a:prstGeom prst="rect">
            <a:avLst/>
          </a:prstGeom>
        </p:spPr>
      </p:pic>
      <p:sp>
        <p:nvSpPr>
          <p:cNvPr id="24" name="Rectangle 23"/>
          <p:cNvSpPr/>
          <p:nvPr/>
        </p:nvSpPr>
        <p:spPr>
          <a:xfrm>
            <a:off x="919848" y="3059395"/>
            <a:ext cx="9589827" cy="1384995"/>
          </a:xfrm>
          <a:prstGeom prst="rect">
            <a:avLst/>
          </a:prstGeom>
        </p:spPr>
        <p:txBody>
          <a:bodyPr wrap="square">
            <a:spAutoFit/>
          </a:bodyPr>
          <a:lstStyle/>
          <a:p>
            <a:pPr algn="just">
              <a:lnSpc>
                <a:spcPct val="150000"/>
              </a:lnSpc>
            </a:pPr>
            <a:r>
              <a:rPr lang="en-US" sz="2800" dirty="0" err="1" smtClean="0">
                <a:solidFill>
                  <a:srgbClr val="262626"/>
                </a:solidFill>
                <a:latin typeface="Times New Roman" pitchFamily="18" charset="0"/>
                <a:cs typeface="Times New Roman" pitchFamily="18" charset="0"/>
              </a:rPr>
              <a:t>Yêu</a:t>
            </a:r>
            <a:r>
              <a:rPr lang="en-US" sz="2800" dirty="0" smtClean="0">
                <a:solidFill>
                  <a:srgbClr val="262626"/>
                </a:solidFill>
                <a:latin typeface="Times New Roman" pitchFamily="18" charset="0"/>
                <a:cs typeface="Times New Roman" pitchFamily="18" charset="0"/>
              </a:rPr>
              <a:t> </a:t>
            </a:r>
            <a:r>
              <a:rPr lang="en-US" sz="2800" dirty="0" err="1" smtClean="0">
                <a:solidFill>
                  <a:srgbClr val="262626"/>
                </a:solidFill>
                <a:latin typeface="Times New Roman" pitchFamily="18" charset="0"/>
                <a:cs typeface="Times New Roman" pitchFamily="18" charset="0"/>
              </a:rPr>
              <a:t>cầu</a:t>
            </a:r>
            <a:r>
              <a:rPr lang="en-US" sz="2800" dirty="0" smtClean="0">
                <a:solidFill>
                  <a:srgbClr val="262626"/>
                </a:solidFill>
                <a:latin typeface="Times New Roman" pitchFamily="18" charset="0"/>
                <a:cs typeface="Times New Roman" pitchFamily="18" charset="0"/>
              </a:rPr>
              <a:t>: </a:t>
            </a:r>
            <a:r>
              <a:rPr lang="en-US" sz="2800" dirty="0" err="1" smtClean="0">
                <a:solidFill>
                  <a:srgbClr val="262626"/>
                </a:solidFill>
                <a:latin typeface="Times New Roman" pitchFamily="18" charset="0"/>
                <a:cs typeface="Times New Roman" pitchFamily="18" charset="0"/>
              </a:rPr>
              <a:t>hoàn</a:t>
            </a:r>
            <a:r>
              <a:rPr lang="en-US" sz="2800" dirty="0" smtClean="0">
                <a:solidFill>
                  <a:srgbClr val="262626"/>
                </a:solidFill>
                <a:latin typeface="Times New Roman" pitchFamily="18" charset="0"/>
                <a:cs typeface="Times New Roman" pitchFamily="18" charset="0"/>
              </a:rPr>
              <a:t> </a:t>
            </a:r>
            <a:r>
              <a:rPr lang="en-US" sz="2800" dirty="0" err="1" smtClean="0">
                <a:solidFill>
                  <a:srgbClr val="262626"/>
                </a:solidFill>
                <a:latin typeface="Times New Roman" pitchFamily="18" charset="0"/>
                <a:cs typeface="Times New Roman" pitchFamily="18" charset="0"/>
              </a:rPr>
              <a:t>thành</a:t>
            </a:r>
            <a:r>
              <a:rPr lang="en-US" sz="2800" dirty="0" smtClean="0">
                <a:solidFill>
                  <a:srgbClr val="262626"/>
                </a:solidFill>
                <a:latin typeface="Times New Roman" pitchFamily="18" charset="0"/>
                <a:cs typeface="Times New Roman" pitchFamily="18" charset="0"/>
              </a:rPr>
              <a:t> </a:t>
            </a:r>
            <a:r>
              <a:rPr lang="en-US" sz="2800" dirty="0" err="1" smtClean="0">
                <a:solidFill>
                  <a:srgbClr val="262626"/>
                </a:solidFill>
                <a:latin typeface="Times New Roman" pitchFamily="18" charset="0"/>
                <a:cs typeface="Times New Roman" pitchFamily="18" charset="0"/>
              </a:rPr>
              <a:t>phiếu</a:t>
            </a:r>
            <a:r>
              <a:rPr lang="en-US" sz="2800" dirty="0" smtClean="0">
                <a:solidFill>
                  <a:srgbClr val="262626"/>
                </a:solidFill>
                <a:latin typeface="Times New Roman" pitchFamily="18" charset="0"/>
                <a:cs typeface="Times New Roman" pitchFamily="18" charset="0"/>
              </a:rPr>
              <a:t> </a:t>
            </a:r>
            <a:r>
              <a:rPr lang="en-US" sz="2800" dirty="0" err="1" smtClean="0">
                <a:solidFill>
                  <a:srgbClr val="262626"/>
                </a:solidFill>
                <a:latin typeface="Times New Roman" pitchFamily="18" charset="0"/>
                <a:cs typeface="Times New Roman" pitchFamily="18" charset="0"/>
              </a:rPr>
              <a:t>học</a:t>
            </a:r>
            <a:r>
              <a:rPr lang="en-US" sz="2800" dirty="0" smtClean="0">
                <a:solidFill>
                  <a:srgbClr val="262626"/>
                </a:solidFill>
                <a:latin typeface="Times New Roman" pitchFamily="18" charset="0"/>
                <a:cs typeface="Times New Roman" pitchFamily="18" charset="0"/>
              </a:rPr>
              <a:t> </a:t>
            </a:r>
            <a:r>
              <a:rPr lang="en-US" sz="2800" dirty="0" err="1" smtClean="0">
                <a:solidFill>
                  <a:srgbClr val="262626"/>
                </a:solidFill>
                <a:latin typeface="Times New Roman" pitchFamily="18" charset="0"/>
                <a:cs typeface="Times New Roman" pitchFamily="18" charset="0"/>
              </a:rPr>
              <a:t>tập</a:t>
            </a:r>
            <a:endParaRPr lang="en-US" sz="2800" dirty="0" smtClean="0">
              <a:solidFill>
                <a:srgbClr val="262626"/>
              </a:solidFill>
              <a:latin typeface="Times New Roman" pitchFamily="18" charset="0"/>
              <a:cs typeface="Times New Roman" pitchFamily="18" charset="0"/>
            </a:endParaRPr>
          </a:p>
          <a:p>
            <a:pPr algn="just">
              <a:lnSpc>
                <a:spcPct val="150000"/>
              </a:lnSpc>
            </a:pPr>
            <a:r>
              <a:rPr lang="en-US" sz="2800" dirty="0" err="1" smtClean="0">
                <a:solidFill>
                  <a:srgbClr val="262626"/>
                </a:solidFill>
                <a:latin typeface="Times New Roman" pitchFamily="18" charset="0"/>
                <a:cs typeface="Times New Roman" pitchFamily="18" charset="0"/>
              </a:rPr>
              <a:t>Thời</a:t>
            </a:r>
            <a:r>
              <a:rPr lang="en-US" sz="2800" dirty="0" smtClean="0">
                <a:solidFill>
                  <a:srgbClr val="262626"/>
                </a:solidFill>
                <a:latin typeface="Times New Roman" pitchFamily="18" charset="0"/>
                <a:cs typeface="Times New Roman" pitchFamily="18" charset="0"/>
              </a:rPr>
              <a:t> </a:t>
            </a:r>
            <a:r>
              <a:rPr lang="en-US" sz="2800" dirty="0" err="1" smtClean="0">
                <a:solidFill>
                  <a:srgbClr val="262626"/>
                </a:solidFill>
                <a:latin typeface="Times New Roman" pitchFamily="18" charset="0"/>
                <a:cs typeface="Times New Roman" pitchFamily="18" charset="0"/>
              </a:rPr>
              <a:t>gian</a:t>
            </a:r>
            <a:r>
              <a:rPr lang="en-US" sz="2800" dirty="0" smtClean="0">
                <a:solidFill>
                  <a:srgbClr val="262626"/>
                </a:solidFill>
                <a:latin typeface="Times New Roman" pitchFamily="18" charset="0"/>
                <a:cs typeface="Times New Roman" pitchFamily="18" charset="0"/>
              </a:rPr>
              <a:t>: 5 </a:t>
            </a:r>
            <a:r>
              <a:rPr lang="en-US" sz="2800" dirty="0" err="1" smtClean="0">
                <a:solidFill>
                  <a:srgbClr val="262626"/>
                </a:solidFill>
                <a:latin typeface="Times New Roman" pitchFamily="18" charset="0"/>
                <a:cs typeface="Times New Roman" pitchFamily="18" charset="0"/>
              </a:rPr>
              <a:t>phút</a:t>
            </a:r>
            <a:endParaRPr lang="en-US" sz="2800" dirty="0">
              <a:latin typeface="Times New Roman" pitchFamily="18" charset="0"/>
              <a:cs typeface="Times New Roman" pitchFamily="18" charset="0"/>
            </a:endParaRPr>
          </a:p>
        </p:txBody>
      </p:sp>
      <p:sp>
        <p:nvSpPr>
          <p:cNvPr id="25" name="直角三角形 2"/>
          <p:cNvSpPr/>
          <p:nvPr/>
        </p:nvSpPr>
        <p:spPr>
          <a:xfrm>
            <a:off x="0" y="4826644"/>
            <a:ext cx="6470248" cy="2032982"/>
          </a:xfrm>
          <a:custGeom>
            <a:avLst/>
            <a:gdLst>
              <a:gd name="connsiteX0" fmla="*/ 0 w 6470248"/>
              <a:gd name="connsiteY0" fmla="*/ 2031357 h 2031357"/>
              <a:gd name="connsiteX1" fmla="*/ 0 w 6470248"/>
              <a:gd name="connsiteY1" fmla="*/ 0 h 2031357"/>
              <a:gd name="connsiteX2" fmla="*/ 6470248 w 6470248"/>
              <a:gd name="connsiteY2" fmla="*/ 2031357 h 2031357"/>
              <a:gd name="connsiteX3" fmla="*/ 0 w 6470248"/>
              <a:gd name="connsiteY3" fmla="*/ 2031357 h 2031357"/>
              <a:gd name="connsiteX0" fmla="*/ 0 w 6470248"/>
              <a:gd name="connsiteY0" fmla="*/ 2031357 h 2031357"/>
              <a:gd name="connsiteX1" fmla="*/ 0 w 6470248"/>
              <a:gd name="connsiteY1" fmla="*/ 0 h 2031357"/>
              <a:gd name="connsiteX2" fmla="*/ 6470248 w 6470248"/>
              <a:gd name="connsiteY2" fmla="*/ 2031357 h 2031357"/>
              <a:gd name="connsiteX3" fmla="*/ 0 w 6470248"/>
              <a:gd name="connsiteY3" fmla="*/ 2031357 h 2031357"/>
              <a:gd name="connsiteX0" fmla="*/ 0 w 6470248"/>
              <a:gd name="connsiteY0" fmla="*/ 2031357 h 2032982"/>
              <a:gd name="connsiteX1" fmla="*/ 0 w 6470248"/>
              <a:gd name="connsiteY1" fmla="*/ 0 h 2032982"/>
              <a:gd name="connsiteX2" fmla="*/ 6470248 w 6470248"/>
              <a:gd name="connsiteY2" fmla="*/ 2031357 h 2032982"/>
              <a:gd name="connsiteX3" fmla="*/ 0 w 6470248"/>
              <a:gd name="connsiteY3" fmla="*/ 2031357 h 2032982"/>
            </a:gdLst>
            <a:ahLst/>
            <a:cxnLst>
              <a:cxn ang="0">
                <a:pos x="connsiteX0" y="connsiteY0"/>
              </a:cxn>
              <a:cxn ang="0">
                <a:pos x="connsiteX1" y="connsiteY1"/>
              </a:cxn>
              <a:cxn ang="0">
                <a:pos x="connsiteX2" y="connsiteY2"/>
              </a:cxn>
              <a:cxn ang="0">
                <a:pos x="connsiteX3" y="connsiteY3"/>
              </a:cxn>
            </a:cxnLst>
            <a:rect l="l" t="t" r="r" b="b"/>
            <a:pathLst>
              <a:path w="6470248" h="2032982">
                <a:moveTo>
                  <a:pt x="0" y="2031357"/>
                </a:moveTo>
                <a:lnTo>
                  <a:pt x="0" y="0"/>
                </a:lnTo>
                <a:cubicBezTo>
                  <a:pt x="1821083" y="1961909"/>
                  <a:pt x="4151453" y="2048719"/>
                  <a:pt x="6470248" y="2031357"/>
                </a:cubicBezTo>
                <a:lnTo>
                  <a:pt x="0" y="2031357"/>
                </a:lnTo>
                <a:close/>
              </a:path>
            </a:pathLst>
          </a:cu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Light"/>
              <a:ea typeface="微软雅黑 Light"/>
            </a:endParaRPr>
          </a:p>
        </p:txBody>
      </p:sp>
    </p:spTree>
    <p:extLst>
      <p:ext uri="{BB962C8B-B14F-4D97-AF65-F5344CB8AC3E}">
        <p14:creationId xmlns:p14="http://schemas.microsoft.com/office/powerpoint/2010/main" val="103250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par>
                                <p:cTn id="8" presetID="42" presetClass="entr" presetSubtype="0" fill="hold" grpId="0" nodeType="withEffect">
                                  <p:stCondLst>
                                    <p:cond delay="70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anim calcmode="lin" valueType="num">
                                      <p:cBhvr>
                                        <p:cTn id="11" dur="1000" fill="hold"/>
                                        <p:tgtEl>
                                          <p:spTgt spid="25"/>
                                        </p:tgtEl>
                                        <p:attrNameLst>
                                          <p:attrName>ppt_x</p:attrName>
                                        </p:attrNameLst>
                                      </p:cBhvr>
                                      <p:tavLst>
                                        <p:tav tm="0">
                                          <p:val>
                                            <p:strVal val="#ppt_x"/>
                                          </p:val>
                                        </p:tav>
                                        <p:tav tm="100000">
                                          <p:val>
                                            <p:strVal val="#ppt_x"/>
                                          </p:val>
                                        </p:tav>
                                      </p:tavLst>
                                    </p:anim>
                                    <p:anim calcmode="lin" valueType="num">
                                      <p:cBhvr>
                                        <p:cTn id="1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淘宝网chenying0907出品 9"/>
          <p:cNvSpPr/>
          <p:nvPr/>
        </p:nvSpPr>
        <p:spPr>
          <a:xfrm>
            <a:off x="536615" y="419908"/>
            <a:ext cx="726977" cy="131988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9163" y="71706"/>
            <a:ext cx="761371" cy="1303934"/>
          </a:xfrm>
          <a:prstGeom prst="rect">
            <a:avLst/>
          </a:prstGeom>
        </p:spPr>
      </p:pic>
      <p:pic>
        <p:nvPicPr>
          <p:cNvPr id="4" name="Picture 3"/>
          <p:cNvPicPr>
            <a:picLocks noChangeAspect="1"/>
          </p:cNvPicPr>
          <p:nvPr/>
        </p:nvPicPr>
        <p:blipFill>
          <a:blip r:embed="rId4"/>
          <a:stretch>
            <a:fillRect/>
          </a:stretch>
        </p:blipFill>
        <p:spPr>
          <a:xfrm>
            <a:off x="900103" y="484727"/>
            <a:ext cx="3487214" cy="1072989"/>
          </a:xfrm>
          <a:prstGeom prst="rect">
            <a:avLst/>
          </a:prstGeom>
        </p:spPr>
      </p:pic>
      <p:graphicFrame>
        <p:nvGraphicFramePr>
          <p:cNvPr id="17" name="Table 16"/>
          <p:cNvGraphicFramePr>
            <a:graphicFrameLocks noGrp="1"/>
          </p:cNvGraphicFramePr>
          <p:nvPr>
            <p:extLst>
              <p:ext uri="{D42A27DB-BD31-4B8C-83A1-F6EECF244321}">
                <p14:modId xmlns:p14="http://schemas.microsoft.com/office/powerpoint/2010/main" val="3240534892"/>
              </p:ext>
            </p:extLst>
          </p:nvPr>
        </p:nvGraphicFramePr>
        <p:xfrm>
          <a:off x="672829" y="2246696"/>
          <a:ext cx="9075761" cy="3169920"/>
        </p:xfrm>
        <a:graphic>
          <a:graphicData uri="http://schemas.openxmlformats.org/drawingml/2006/table">
            <a:tbl>
              <a:tblPr/>
              <a:tblGrid>
                <a:gridCol w="4107976">
                  <a:extLst>
                    <a:ext uri="{9D8B030D-6E8A-4147-A177-3AD203B41FA5}">
                      <a16:colId xmlns="" xmlns:a16="http://schemas.microsoft.com/office/drawing/2014/main" val="20000"/>
                    </a:ext>
                  </a:extLst>
                </a:gridCol>
                <a:gridCol w="4967785">
                  <a:extLst>
                    <a:ext uri="{9D8B030D-6E8A-4147-A177-3AD203B41FA5}">
                      <a16:colId xmlns="" xmlns:a16="http://schemas.microsoft.com/office/drawing/2014/main" val="20001"/>
                    </a:ext>
                  </a:extLst>
                </a:gridCol>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3200" b="0" i="1" u="none" strike="noStrike" cap="none" normalizeH="0" baseline="0" dirty="0" err="1" smtClean="0">
                          <a:ln>
                            <a:noFill/>
                          </a:ln>
                          <a:solidFill>
                            <a:schemeClr val="tx1"/>
                          </a:solidFill>
                          <a:effectLst/>
                          <a:latin typeface="Times New Roman" pitchFamily="18" charset="0"/>
                          <a:cs typeface="Times New Roman" pitchFamily="18" charset="0"/>
                        </a:rPr>
                        <a:t>Quả</a:t>
                      </a:r>
                      <a:r>
                        <a:rPr kumimoji="0" lang="en-US" sz="3200" b="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cs typeface="Times New Roman" pitchFamily="18" charset="0"/>
                        </a:rPr>
                        <a:t>trứng</a:t>
                      </a:r>
                      <a:r>
                        <a:rPr kumimoji="0" lang="en-US" sz="3200" b="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cs typeface="Times New Roman" pitchFamily="18" charset="0"/>
                        </a:rPr>
                        <a:t>hồng</a:t>
                      </a:r>
                      <a:r>
                        <a:rPr kumimoji="0" lang="en-US" sz="3200" b="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cs typeface="Times New Roman" pitchFamily="18" charset="0"/>
                        </a:rPr>
                        <a:t>hào</a:t>
                      </a:r>
                      <a:r>
                        <a:rPr kumimoji="0" lang="en-US" sz="3200" b="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cs typeface="Times New Roman" pitchFamily="18" charset="0"/>
                        </a:rPr>
                        <a:t>thăm</a:t>
                      </a:r>
                      <a:r>
                        <a:rPr kumimoji="0" lang="en-US" sz="3200" b="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cs typeface="Times New Roman" pitchFamily="18" charset="0"/>
                        </a:rPr>
                        <a:t>thẳm</a:t>
                      </a:r>
                      <a:r>
                        <a:rPr kumimoji="0" lang="en-US" sz="3200" b="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3200" b="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cs typeface="Times New Roman" pitchFamily="18" charset="0"/>
                        </a:rPr>
                        <a:t>đường</a:t>
                      </a:r>
                      <a:r>
                        <a:rPr kumimoji="0" lang="en-US" sz="3200" b="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cs typeface="Times New Roman" pitchFamily="18" charset="0"/>
                        </a:rPr>
                        <a:t>bệ</a:t>
                      </a:r>
                      <a:r>
                        <a:rPr kumimoji="0" lang="en-US" sz="3200" b="0" i="1"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tab pos="1385888" algn="l"/>
                        </a:tabLst>
                      </a:pPr>
                      <a:endParaRPr kumimoji="0" lang="en-US" sz="3200" b="0" i="1"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0">
                <a:tc>
                  <a:txBody>
                    <a:bodyPr/>
                    <a:lstStyle/>
                    <a:p>
                      <a:pPr marL="0" marR="0" lvl="0" indent="0" algn="l" defTabSz="914400" rtl="0" eaLnBrk="1" fontAlgn="base" latinLnBrk="0" hangingPunct="1">
                        <a:lnSpc>
                          <a:spcPct val="150000"/>
                        </a:lnSpc>
                        <a:spcBef>
                          <a:spcPct val="0"/>
                        </a:spcBef>
                        <a:spcAft>
                          <a:spcPct val="0"/>
                        </a:spcAft>
                        <a:buClrTx/>
                        <a:buSzTx/>
                        <a:buFontTx/>
                        <a:buNone/>
                        <a:tabLst>
                          <a:tab pos="1385888" algn="l"/>
                        </a:tabLst>
                      </a:pPr>
                      <a:r>
                        <a:rPr kumimoji="0" lang="en-US" sz="3200" b="0" i="1" u="none" strike="noStrike" cap="none" normalizeH="0" baseline="0" dirty="0" err="1" smtClean="0">
                          <a:ln>
                            <a:noFill/>
                          </a:ln>
                          <a:solidFill>
                            <a:schemeClr val="tx1"/>
                          </a:solidFill>
                          <a:effectLst/>
                          <a:latin typeface="Times New Roman" pitchFamily="18" charset="0"/>
                          <a:cs typeface="Times New Roman" pitchFamily="18" charset="0"/>
                        </a:rPr>
                        <a:t>Mâm</a:t>
                      </a:r>
                      <a:r>
                        <a:rPr kumimoji="0" lang="en-US" sz="3200" b="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cs typeface="Times New Roman" pitchFamily="18" charset="0"/>
                        </a:rPr>
                        <a:t>bạc</a:t>
                      </a:r>
                      <a:r>
                        <a:rPr kumimoji="0" lang="en-US" sz="3200" b="0" i="1"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tab pos="1385888" algn="l"/>
                        </a:tabLst>
                      </a:pPr>
                      <a:endParaRPr kumimoji="0" lang="en-US" sz="3200" b="0" i="1"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0">
                <a:tc>
                  <a:txBody>
                    <a:bodyPr/>
                    <a:lstStyle/>
                    <a:p>
                      <a:pPr marL="0" marR="0" lvl="0" indent="0" algn="l" defTabSz="914400" rtl="0" eaLnBrk="1" fontAlgn="base" latinLnBrk="0" hangingPunct="1">
                        <a:lnSpc>
                          <a:spcPct val="150000"/>
                        </a:lnSpc>
                        <a:spcBef>
                          <a:spcPct val="0"/>
                        </a:spcBef>
                        <a:spcAft>
                          <a:spcPct val="0"/>
                        </a:spcAft>
                        <a:buClrTx/>
                        <a:buSzTx/>
                        <a:buFontTx/>
                        <a:buNone/>
                        <a:tabLst>
                          <a:tab pos="1385888" algn="l"/>
                        </a:tabLst>
                      </a:pPr>
                      <a:r>
                        <a:rPr kumimoji="0" lang="en-US" sz="3200" b="0" i="1" u="none" strike="noStrike" cap="none" normalizeH="0" baseline="0" smtClean="0">
                          <a:ln>
                            <a:noFill/>
                          </a:ln>
                          <a:solidFill>
                            <a:schemeClr val="tx1"/>
                          </a:solidFill>
                          <a:effectLst/>
                          <a:latin typeface="Times New Roman" pitchFamily="18" charset="0"/>
                          <a:cs typeface="Times New Roman" pitchFamily="18" charset="0"/>
                        </a:rPr>
                        <a:t>Mâm bể</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tab pos="1385888" algn="l"/>
                        </a:tabLst>
                      </a:pPr>
                      <a:endParaRPr kumimoji="0" lang="en-US" sz="3200" b="0" i="1"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0">
                <a:tc>
                  <a:txBody>
                    <a:bodyPr/>
                    <a:lstStyle/>
                    <a:p>
                      <a:pPr marL="0" marR="0" lvl="0" indent="0" algn="l" defTabSz="914400" rtl="0" eaLnBrk="1" fontAlgn="base" latinLnBrk="0" hangingPunct="1">
                        <a:lnSpc>
                          <a:spcPct val="150000"/>
                        </a:lnSpc>
                        <a:spcBef>
                          <a:spcPct val="0"/>
                        </a:spcBef>
                        <a:spcAft>
                          <a:spcPct val="0"/>
                        </a:spcAft>
                        <a:buClrTx/>
                        <a:buSzTx/>
                        <a:buFontTx/>
                        <a:buNone/>
                        <a:tabLst>
                          <a:tab pos="1385888" algn="l"/>
                        </a:tabLst>
                      </a:pPr>
                      <a:r>
                        <a:rPr kumimoji="0" lang="en-US" sz="3200" b="0" i="1" u="none" strike="noStrike" cap="none" normalizeH="0" baseline="0" dirty="0" err="1" smtClean="0">
                          <a:ln>
                            <a:noFill/>
                          </a:ln>
                          <a:solidFill>
                            <a:schemeClr val="tx1"/>
                          </a:solidFill>
                          <a:effectLst/>
                          <a:latin typeface="Times New Roman" pitchFamily="18" charset="0"/>
                          <a:cs typeface="Times New Roman" pitchFamily="18" charset="0"/>
                        </a:rPr>
                        <a:t>Cái</a:t>
                      </a:r>
                      <a:r>
                        <a:rPr kumimoji="0" lang="en-US" sz="3200" b="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cs typeface="Times New Roman" pitchFamily="18" charset="0"/>
                        </a:rPr>
                        <a:t>chất</a:t>
                      </a:r>
                      <a:r>
                        <a:rPr kumimoji="0" lang="en-US" sz="3200" b="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cs typeface="Times New Roman" pitchFamily="18" charset="0"/>
                        </a:rPr>
                        <a:t>nén</a:t>
                      </a:r>
                      <a:r>
                        <a:rPr kumimoji="0" lang="en-US" sz="3200" b="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cs typeface="Times New Roman" pitchFamily="18" charset="0"/>
                        </a:rPr>
                        <a:t>bạc</a:t>
                      </a:r>
                      <a:endParaRPr kumimoji="0" lang="en-US" sz="3200" b="0" i="1"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tab pos="1385888" algn="l"/>
                        </a:tabLst>
                      </a:pPr>
                      <a:endParaRPr kumimoji="0" lang="en-US" sz="3200" b="0" i="1"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8" name="Rectangle 7"/>
          <p:cNvSpPr/>
          <p:nvPr/>
        </p:nvSpPr>
        <p:spPr>
          <a:xfrm>
            <a:off x="6341204" y="2390711"/>
            <a:ext cx="1510350" cy="584775"/>
          </a:xfrm>
          <a:prstGeom prst="rect">
            <a:avLst/>
          </a:prstGeom>
        </p:spPr>
        <p:txBody>
          <a:bodyPr wrap="none">
            <a:spAutoFit/>
          </a:bodyPr>
          <a:lstStyle/>
          <a:p>
            <a:pPr lvl="0" fontAlgn="base">
              <a:spcBef>
                <a:spcPct val="0"/>
              </a:spcBef>
              <a:spcAft>
                <a:spcPct val="0"/>
              </a:spcAft>
              <a:tabLst>
                <a:tab pos="1385888" algn="l"/>
              </a:tabLst>
            </a:pPr>
            <a:r>
              <a:rPr lang="en-US" sz="3200" i="1" dirty="0" err="1">
                <a:solidFill>
                  <a:schemeClr val="accent5">
                    <a:lumMod val="50000"/>
                  </a:schemeClr>
                </a:solidFill>
                <a:latin typeface="Times New Roman" pitchFamily="18" charset="0"/>
                <a:cs typeface="Times New Roman" pitchFamily="18" charset="0"/>
              </a:rPr>
              <a:t>mặt</a:t>
            </a:r>
            <a:r>
              <a:rPr lang="en-US" sz="3200" i="1" dirty="0">
                <a:solidFill>
                  <a:schemeClr val="accent5">
                    <a:lumMod val="50000"/>
                  </a:schemeClr>
                </a:solidFill>
                <a:latin typeface="Times New Roman" pitchFamily="18" charset="0"/>
                <a:cs typeface="Times New Roman" pitchFamily="18" charset="0"/>
              </a:rPr>
              <a:t> </a:t>
            </a:r>
            <a:r>
              <a:rPr lang="en-US" sz="3200" i="1" dirty="0" err="1">
                <a:solidFill>
                  <a:schemeClr val="accent5">
                    <a:lumMod val="50000"/>
                  </a:schemeClr>
                </a:solidFill>
                <a:latin typeface="Times New Roman" pitchFamily="18" charset="0"/>
                <a:cs typeface="Times New Roman" pitchFamily="18" charset="0"/>
              </a:rPr>
              <a:t>trời</a:t>
            </a:r>
            <a:endParaRPr lang="en-US" sz="3200" i="1" dirty="0">
              <a:solidFill>
                <a:schemeClr val="accent5">
                  <a:lumMod val="50000"/>
                </a:schemeClr>
              </a:solidFill>
              <a:latin typeface="Times New Roman" pitchFamily="18" charset="0"/>
              <a:cs typeface="Times New Roman" pitchFamily="18" charset="0"/>
            </a:endParaRPr>
          </a:p>
        </p:txBody>
      </p:sp>
      <p:sp>
        <p:nvSpPr>
          <p:cNvPr id="9" name="Rectangle 8"/>
          <p:cNvSpPr/>
          <p:nvPr/>
        </p:nvSpPr>
        <p:spPr>
          <a:xfrm>
            <a:off x="4927356" y="3272891"/>
            <a:ext cx="4338047" cy="584775"/>
          </a:xfrm>
          <a:prstGeom prst="rect">
            <a:avLst/>
          </a:prstGeom>
        </p:spPr>
        <p:txBody>
          <a:bodyPr wrap="none">
            <a:spAutoFit/>
          </a:bodyPr>
          <a:lstStyle/>
          <a:p>
            <a:pPr lvl="0" algn="just" fontAlgn="base">
              <a:spcBef>
                <a:spcPct val="0"/>
              </a:spcBef>
              <a:spcAft>
                <a:spcPct val="0"/>
              </a:spcAft>
              <a:tabLst>
                <a:tab pos="88900" algn="l"/>
                <a:tab pos="179388" algn="l"/>
              </a:tabLst>
            </a:pPr>
            <a:r>
              <a:rPr lang="en-US" sz="3200" i="1" dirty="0" err="1">
                <a:solidFill>
                  <a:schemeClr val="accent5">
                    <a:lumMod val="50000"/>
                  </a:schemeClr>
                </a:solidFill>
                <a:latin typeface="Times New Roman" pitchFamily="18" charset="0"/>
                <a:cs typeface="Times New Roman" pitchFamily="18" charset="0"/>
              </a:rPr>
              <a:t>bầu</a:t>
            </a:r>
            <a:r>
              <a:rPr lang="en-US" sz="3200" i="1" dirty="0">
                <a:solidFill>
                  <a:schemeClr val="accent5">
                    <a:lumMod val="50000"/>
                  </a:schemeClr>
                </a:solidFill>
                <a:latin typeface="Times New Roman" pitchFamily="18" charset="0"/>
                <a:cs typeface="Times New Roman" pitchFamily="18" charset="0"/>
              </a:rPr>
              <a:t> </a:t>
            </a:r>
            <a:r>
              <a:rPr lang="en-US" sz="3200" i="1" dirty="0" err="1">
                <a:solidFill>
                  <a:schemeClr val="accent5">
                    <a:lumMod val="50000"/>
                  </a:schemeClr>
                </a:solidFill>
                <a:latin typeface="Times New Roman" pitchFamily="18" charset="0"/>
                <a:cs typeface="Times New Roman" pitchFamily="18" charset="0"/>
              </a:rPr>
              <a:t>trời</a:t>
            </a:r>
            <a:r>
              <a:rPr lang="en-US" sz="3200" i="1" dirty="0">
                <a:solidFill>
                  <a:schemeClr val="accent5">
                    <a:lumMod val="50000"/>
                  </a:schemeClr>
                </a:solidFill>
                <a:latin typeface="Times New Roman" pitchFamily="18" charset="0"/>
                <a:cs typeface="Times New Roman" pitchFamily="18" charset="0"/>
              </a:rPr>
              <a:t> </a:t>
            </a:r>
            <a:r>
              <a:rPr lang="en-US" sz="3200" i="1" dirty="0" err="1">
                <a:solidFill>
                  <a:schemeClr val="accent5">
                    <a:lumMod val="50000"/>
                  </a:schemeClr>
                </a:solidFill>
                <a:latin typeface="Times New Roman" pitchFamily="18" charset="0"/>
                <a:cs typeface="Times New Roman" pitchFamily="18" charset="0"/>
              </a:rPr>
              <a:t>sáng</a:t>
            </a:r>
            <a:r>
              <a:rPr lang="en-US" sz="3200" i="1" dirty="0">
                <a:solidFill>
                  <a:schemeClr val="accent5">
                    <a:lumMod val="50000"/>
                  </a:schemeClr>
                </a:solidFill>
                <a:latin typeface="Times New Roman" pitchFamily="18" charset="0"/>
                <a:cs typeface="Times New Roman" pitchFamily="18" charset="0"/>
              </a:rPr>
              <a:t> </a:t>
            </a:r>
            <a:r>
              <a:rPr lang="en-US" sz="3200" i="1" dirty="0" err="1">
                <a:solidFill>
                  <a:schemeClr val="accent5">
                    <a:lumMod val="50000"/>
                  </a:schemeClr>
                </a:solidFill>
                <a:latin typeface="Times New Roman" pitchFamily="18" charset="0"/>
                <a:cs typeface="Times New Roman" pitchFamily="18" charset="0"/>
              </a:rPr>
              <a:t>và</a:t>
            </a:r>
            <a:r>
              <a:rPr lang="en-US" sz="3200" i="1" dirty="0">
                <a:solidFill>
                  <a:schemeClr val="accent5">
                    <a:lumMod val="50000"/>
                  </a:schemeClr>
                </a:solidFill>
                <a:latin typeface="Times New Roman" pitchFamily="18" charset="0"/>
                <a:cs typeface="Times New Roman" pitchFamily="18" charset="0"/>
              </a:rPr>
              <a:t> </a:t>
            </a:r>
            <a:r>
              <a:rPr lang="en-US" sz="3200" i="1" dirty="0" err="1">
                <a:solidFill>
                  <a:schemeClr val="accent5">
                    <a:lumMod val="50000"/>
                  </a:schemeClr>
                </a:solidFill>
                <a:latin typeface="Times New Roman" pitchFamily="18" charset="0"/>
                <a:cs typeface="Times New Roman" pitchFamily="18" charset="0"/>
              </a:rPr>
              <a:t>lấp</a:t>
            </a:r>
            <a:r>
              <a:rPr lang="en-US" sz="3200" i="1" dirty="0">
                <a:solidFill>
                  <a:schemeClr val="accent5">
                    <a:lumMod val="50000"/>
                  </a:schemeClr>
                </a:solidFill>
                <a:latin typeface="Times New Roman" pitchFamily="18" charset="0"/>
                <a:cs typeface="Times New Roman" pitchFamily="18" charset="0"/>
              </a:rPr>
              <a:t> </a:t>
            </a:r>
            <a:r>
              <a:rPr lang="en-US" sz="3200" i="1" dirty="0" err="1">
                <a:solidFill>
                  <a:schemeClr val="accent5">
                    <a:lumMod val="50000"/>
                  </a:schemeClr>
                </a:solidFill>
                <a:latin typeface="Times New Roman" pitchFamily="18" charset="0"/>
                <a:cs typeface="Times New Roman" pitchFamily="18" charset="0"/>
              </a:rPr>
              <a:t>lánh</a:t>
            </a:r>
            <a:endParaRPr lang="en-US" sz="3200" i="1" dirty="0">
              <a:solidFill>
                <a:schemeClr val="accent5">
                  <a:lumMod val="50000"/>
                </a:schemeClr>
              </a:solidFill>
              <a:latin typeface="Times New Roman" pitchFamily="18" charset="0"/>
              <a:cs typeface="Times New Roman" pitchFamily="18" charset="0"/>
            </a:endParaRPr>
          </a:p>
        </p:txBody>
      </p:sp>
      <p:sp>
        <p:nvSpPr>
          <p:cNvPr id="22" name="Rectangle 21"/>
          <p:cNvSpPr/>
          <p:nvPr/>
        </p:nvSpPr>
        <p:spPr>
          <a:xfrm>
            <a:off x="6341204" y="3936824"/>
            <a:ext cx="1609736" cy="584775"/>
          </a:xfrm>
          <a:prstGeom prst="rect">
            <a:avLst/>
          </a:prstGeom>
        </p:spPr>
        <p:txBody>
          <a:bodyPr wrap="none">
            <a:spAutoFit/>
          </a:bodyPr>
          <a:lstStyle/>
          <a:p>
            <a:pPr lvl="0" fontAlgn="base">
              <a:spcBef>
                <a:spcPct val="0"/>
              </a:spcBef>
              <a:spcAft>
                <a:spcPct val="0"/>
              </a:spcAft>
              <a:tabLst>
                <a:tab pos="1385888" algn="l"/>
              </a:tabLst>
            </a:pPr>
            <a:r>
              <a:rPr lang="en-US" sz="3200" i="1" dirty="0" err="1">
                <a:solidFill>
                  <a:schemeClr val="accent5">
                    <a:lumMod val="50000"/>
                  </a:schemeClr>
                </a:solidFill>
                <a:latin typeface="Times New Roman" pitchFamily="18" charset="0"/>
                <a:cs typeface="Times New Roman" pitchFamily="18" charset="0"/>
              </a:rPr>
              <a:t>mặt</a:t>
            </a:r>
            <a:r>
              <a:rPr lang="en-US" sz="3200" i="1" dirty="0">
                <a:solidFill>
                  <a:schemeClr val="accent5">
                    <a:lumMod val="50000"/>
                  </a:schemeClr>
                </a:solidFill>
                <a:latin typeface="Times New Roman" pitchFamily="18" charset="0"/>
                <a:cs typeface="Times New Roman" pitchFamily="18" charset="0"/>
              </a:rPr>
              <a:t> </a:t>
            </a:r>
            <a:r>
              <a:rPr lang="en-US" sz="3200" i="1" dirty="0" err="1" smtClean="0">
                <a:solidFill>
                  <a:schemeClr val="accent5">
                    <a:lumMod val="50000"/>
                  </a:schemeClr>
                </a:solidFill>
                <a:latin typeface="Times New Roman" pitchFamily="18" charset="0"/>
                <a:cs typeface="Times New Roman" pitchFamily="18" charset="0"/>
              </a:rPr>
              <a:t>biển</a:t>
            </a:r>
            <a:endParaRPr lang="en-US" sz="3200" i="1" dirty="0">
              <a:solidFill>
                <a:schemeClr val="accent5">
                  <a:lumMod val="50000"/>
                </a:schemeClr>
              </a:solidFill>
              <a:latin typeface="Times New Roman" pitchFamily="18" charset="0"/>
              <a:cs typeface="Times New Roman" pitchFamily="18" charset="0"/>
            </a:endParaRPr>
          </a:p>
        </p:txBody>
      </p:sp>
      <p:sp>
        <p:nvSpPr>
          <p:cNvPr id="23" name="Rectangle 22"/>
          <p:cNvSpPr/>
          <p:nvPr/>
        </p:nvSpPr>
        <p:spPr>
          <a:xfrm>
            <a:off x="5141358" y="4781225"/>
            <a:ext cx="3910045" cy="584775"/>
          </a:xfrm>
          <a:prstGeom prst="rect">
            <a:avLst/>
          </a:prstGeom>
        </p:spPr>
        <p:txBody>
          <a:bodyPr wrap="none">
            <a:spAutoFit/>
          </a:bodyPr>
          <a:lstStyle/>
          <a:p>
            <a:pPr lvl="0" algn="just" fontAlgn="base">
              <a:spcBef>
                <a:spcPct val="0"/>
              </a:spcBef>
              <a:spcAft>
                <a:spcPct val="0"/>
              </a:spcAft>
              <a:tabLst>
                <a:tab pos="88900" algn="l"/>
                <a:tab pos="179388" algn="l"/>
              </a:tabLst>
            </a:pPr>
            <a:r>
              <a:rPr lang="en-US" sz="3200" i="1" dirty="0" err="1" smtClean="0">
                <a:solidFill>
                  <a:schemeClr val="accent5">
                    <a:lumMod val="50000"/>
                  </a:schemeClr>
                </a:solidFill>
                <a:latin typeface="Times New Roman" pitchFamily="18" charset="0"/>
                <a:cs typeface="Times New Roman" pitchFamily="18" charset="0"/>
              </a:rPr>
              <a:t>độ</a:t>
            </a:r>
            <a:r>
              <a:rPr lang="en-US" sz="3200" i="1" dirty="0" smtClean="0">
                <a:solidFill>
                  <a:schemeClr val="accent5">
                    <a:lumMod val="50000"/>
                  </a:schemeClr>
                </a:solidFill>
                <a:latin typeface="Times New Roman" pitchFamily="18" charset="0"/>
                <a:cs typeface="Times New Roman" pitchFamily="18" charset="0"/>
              </a:rPr>
              <a:t> </a:t>
            </a:r>
            <a:r>
              <a:rPr lang="en-US" sz="3200" i="1" dirty="0" err="1" smtClean="0">
                <a:solidFill>
                  <a:schemeClr val="accent5">
                    <a:lumMod val="50000"/>
                  </a:schemeClr>
                </a:solidFill>
                <a:latin typeface="Times New Roman" pitchFamily="18" charset="0"/>
                <a:cs typeface="Times New Roman" pitchFamily="18" charset="0"/>
              </a:rPr>
              <a:t>sáng</a:t>
            </a:r>
            <a:r>
              <a:rPr lang="en-US" sz="3200" i="1" dirty="0" smtClean="0">
                <a:solidFill>
                  <a:schemeClr val="accent5">
                    <a:lumMod val="50000"/>
                  </a:schemeClr>
                </a:solidFill>
                <a:latin typeface="Times New Roman" pitchFamily="18" charset="0"/>
                <a:cs typeface="Times New Roman" pitchFamily="18" charset="0"/>
              </a:rPr>
              <a:t> </a:t>
            </a:r>
            <a:r>
              <a:rPr lang="en-US" sz="3200" i="1" dirty="0" err="1">
                <a:solidFill>
                  <a:schemeClr val="accent5">
                    <a:lumMod val="50000"/>
                  </a:schemeClr>
                </a:solidFill>
                <a:latin typeface="Times New Roman" pitchFamily="18" charset="0"/>
                <a:cs typeface="Times New Roman" pitchFamily="18" charset="0"/>
              </a:rPr>
              <a:t>và</a:t>
            </a:r>
            <a:r>
              <a:rPr lang="en-US" sz="3200" i="1" dirty="0">
                <a:solidFill>
                  <a:schemeClr val="accent5">
                    <a:lumMod val="50000"/>
                  </a:schemeClr>
                </a:solidFill>
                <a:latin typeface="Times New Roman" pitchFamily="18" charset="0"/>
                <a:cs typeface="Times New Roman" pitchFamily="18" charset="0"/>
              </a:rPr>
              <a:t> </a:t>
            </a:r>
            <a:r>
              <a:rPr lang="en-US" sz="3200" i="1" dirty="0" err="1" smtClean="0">
                <a:solidFill>
                  <a:schemeClr val="accent5">
                    <a:lumMod val="50000"/>
                  </a:schemeClr>
                </a:solidFill>
                <a:latin typeface="Times New Roman" pitchFamily="18" charset="0"/>
                <a:cs typeface="Times New Roman" pitchFamily="18" charset="0"/>
              </a:rPr>
              <a:t>sự</a:t>
            </a:r>
            <a:r>
              <a:rPr lang="en-US" sz="3200" i="1" dirty="0" smtClean="0">
                <a:solidFill>
                  <a:schemeClr val="accent5">
                    <a:lumMod val="50000"/>
                  </a:schemeClr>
                </a:solidFill>
                <a:latin typeface="Times New Roman" pitchFamily="18" charset="0"/>
                <a:cs typeface="Times New Roman" pitchFamily="18" charset="0"/>
              </a:rPr>
              <a:t> </a:t>
            </a:r>
            <a:r>
              <a:rPr lang="en-US" sz="3200" i="1" dirty="0" err="1" smtClean="0">
                <a:solidFill>
                  <a:schemeClr val="accent5">
                    <a:lumMod val="50000"/>
                  </a:schemeClr>
                </a:solidFill>
                <a:latin typeface="Times New Roman" pitchFamily="18" charset="0"/>
                <a:cs typeface="Times New Roman" pitchFamily="18" charset="0"/>
              </a:rPr>
              <a:t>lấp</a:t>
            </a:r>
            <a:r>
              <a:rPr lang="en-US" sz="3200" i="1" dirty="0" smtClean="0">
                <a:solidFill>
                  <a:schemeClr val="accent5">
                    <a:lumMod val="50000"/>
                  </a:schemeClr>
                </a:solidFill>
                <a:latin typeface="Times New Roman" pitchFamily="18" charset="0"/>
                <a:cs typeface="Times New Roman" pitchFamily="18" charset="0"/>
              </a:rPr>
              <a:t> </a:t>
            </a:r>
            <a:r>
              <a:rPr lang="en-US" sz="3200" i="1" dirty="0" err="1">
                <a:solidFill>
                  <a:schemeClr val="accent5">
                    <a:lumMod val="50000"/>
                  </a:schemeClr>
                </a:solidFill>
                <a:latin typeface="Times New Roman" pitchFamily="18" charset="0"/>
                <a:cs typeface="Times New Roman" pitchFamily="18" charset="0"/>
              </a:rPr>
              <a:t>lánh</a:t>
            </a:r>
            <a:endParaRPr lang="en-US" sz="3200" i="1" dirty="0">
              <a:solidFill>
                <a:schemeClr val="accent5">
                  <a:lumMod val="50000"/>
                </a:schemeClr>
              </a:solidFill>
              <a:latin typeface="Times New Roman" pitchFamily="18" charset="0"/>
              <a:cs typeface="Times New Roman" pitchFamily="18" charset="0"/>
            </a:endParaRPr>
          </a:p>
        </p:txBody>
      </p:sp>
      <p:pic>
        <p:nvPicPr>
          <p:cNvPr id="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25922" y="2218375"/>
            <a:ext cx="1515207" cy="757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25921" y="3184753"/>
            <a:ext cx="1515207" cy="67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25921" y="3988227"/>
            <a:ext cx="1515207" cy="703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24494" y="4822783"/>
            <a:ext cx="1538408" cy="6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885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ircle(in)">
                                      <p:cBhvr>
                                        <p:cTn id="17" dur="2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circle(in)">
                                      <p:cBhvr>
                                        <p:cTn id="27" dur="20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circle(in)">
                                      <p:cBhvr>
                                        <p:cTn id="51"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淘宝网chenying0907出品 9"/>
          <p:cNvSpPr/>
          <p:nvPr/>
        </p:nvSpPr>
        <p:spPr>
          <a:xfrm>
            <a:off x="316589" y="2763348"/>
            <a:ext cx="4922163" cy="248145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sp>
        <p:nvSpPr>
          <p:cNvPr id="3" name="淘宝网chenying0907出品 2"/>
          <p:cNvSpPr/>
          <p:nvPr/>
        </p:nvSpPr>
        <p:spPr>
          <a:xfrm>
            <a:off x="0" y="4375738"/>
            <a:ext cx="12192000" cy="1809750"/>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2147" y="564584"/>
            <a:ext cx="4216076" cy="5791201"/>
          </a:xfrm>
          <a:prstGeom prst="rect">
            <a:avLst/>
          </a:prstGeom>
        </p:spPr>
      </p:pic>
      <p:sp>
        <p:nvSpPr>
          <p:cNvPr id="8" name="淘宝网chenying0907出品 7"/>
          <p:cNvSpPr/>
          <p:nvPr/>
        </p:nvSpPr>
        <p:spPr>
          <a:xfrm>
            <a:off x="4743449" y="1623019"/>
            <a:ext cx="6724651" cy="4162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淘宝网chenying0907出品 8"/>
          <p:cNvSpPr/>
          <p:nvPr/>
        </p:nvSpPr>
        <p:spPr>
          <a:xfrm>
            <a:off x="5956301" y="1701800"/>
            <a:ext cx="6007099" cy="4716540"/>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8" name="淘宝网chenying0907出品 27"/>
          <p:cNvGrpSpPr/>
          <p:nvPr/>
        </p:nvGrpSpPr>
        <p:grpSpPr>
          <a:xfrm>
            <a:off x="4999017" y="2171701"/>
            <a:ext cx="746168" cy="746166"/>
            <a:chOff x="5054062" y="2226745"/>
            <a:chExt cx="636077" cy="636077"/>
          </a:xfrm>
        </p:grpSpPr>
        <p:sp>
          <p:nvSpPr>
            <p:cNvPr id="11" name="淘宝网chenying0907出品 10"/>
            <p:cNvSpPr/>
            <p:nvPr/>
          </p:nvSpPr>
          <p:spPr>
            <a:xfrm>
              <a:off x="5054062" y="2226745"/>
              <a:ext cx="636077" cy="636077"/>
            </a:xfrm>
            <a:prstGeom prst="ellipse">
              <a:avLst/>
            </a:prstGeom>
            <a:noFill/>
            <a:ln>
              <a:solidFill>
                <a:schemeClr val="tx2">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淘宝网chenying0907出品 11"/>
            <p:cNvSpPr>
              <a:spLocks noEditPoints="1"/>
            </p:cNvSpPr>
            <p:nvPr/>
          </p:nvSpPr>
          <p:spPr bwMode="auto">
            <a:xfrm>
              <a:off x="5244079" y="2388072"/>
              <a:ext cx="256043" cy="313423"/>
            </a:xfrm>
            <a:custGeom>
              <a:avLst/>
              <a:gdLst>
                <a:gd name="T0" fmla="*/ 160 w 224"/>
                <a:gd name="T1" fmla="*/ 265 h 275"/>
                <a:gd name="T2" fmla="*/ 171 w 224"/>
                <a:gd name="T3" fmla="*/ 258 h 275"/>
                <a:gd name="T4" fmla="*/ 147 w 224"/>
                <a:gd name="T5" fmla="*/ 225 h 275"/>
                <a:gd name="T6" fmla="*/ 126 w 224"/>
                <a:gd name="T7" fmla="*/ 190 h 275"/>
                <a:gd name="T8" fmla="*/ 109 w 224"/>
                <a:gd name="T9" fmla="*/ 199 h 275"/>
                <a:gd name="T10" fmla="*/ 54 w 224"/>
                <a:gd name="T11" fmla="*/ 100 h 275"/>
                <a:gd name="T12" fmla="*/ 71 w 224"/>
                <a:gd name="T13" fmla="*/ 91 h 275"/>
                <a:gd name="T14" fmla="*/ 53 w 224"/>
                <a:gd name="T15" fmla="*/ 55 h 275"/>
                <a:gd name="T16" fmla="*/ 38 w 224"/>
                <a:gd name="T17" fmla="*/ 16 h 275"/>
                <a:gd name="T18" fmla="*/ 27 w 224"/>
                <a:gd name="T19" fmla="*/ 22 h 275"/>
                <a:gd name="T20" fmla="*/ 2 w 224"/>
                <a:gd name="T21" fmla="*/ 62 h 275"/>
                <a:gd name="T22" fmla="*/ 3 w 224"/>
                <a:gd name="T23" fmla="*/ 63 h 275"/>
                <a:gd name="T24" fmla="*/ 3 w 224"/>
                <a:gd name="T25" fmla="*/ 63 h 275"/>
                <a:gd name="T26" fmla="*/ 5 w 224"/>
                <a:gd name="T27" fmla="*/ 75 h 275"/>
                <a:gd name="T28" fmla="*/ 5 w 224"/>
                <a:gd name="T29" fmla="*/ 75 h 275"/>
                <a:gd name="T30" fmla="*/ 5 w 224"/>
                <a:gd name="T31" fmla="*/ 75 h 275"/>
                <a:gd name="T32" fmla="*/ 103 w 224"/>
                <a:gd name="T33" fmla="*/ 253 h 275"/>
                <a:gd name="T34" fmla="*/ 104 w 224"/>
                <a:gd name="T35" fmla="*/ 254 h 275"/>
                <a:gd name="T36" fmla="*/ 113 w 224"/>
                <a:gd name="T37" fmla="*/ 263 h 275"/>
                <a:gd name="T38" fmla="*/ 160 w 224"/>
                <a:gd name="T39" fmla="*/ 265 h 275"/>
                <a:gd name="T40" fmla="*/ 195 w 224"/>
                <a:gd name="T41" fmla="*/ 5 h 275"/>
                <a:gd name="T42" fmla="*/ 179 w 224"/>
                <a:gd name="T43" fmla="*/ 4 h 275"/>
                <a:gd name="T44" fmla="*/ 178 w 224"/>
                <a:gd name="T45" fmla="*/ 21 h 275"/>
                <a:gd name="T46" fmla="*/ 201 w 224"/>
                <a:gd name="T47" fmla="*/ 87 h 275"/>
                <a:gd name="T48" fmla="*/ 177 w 224"/>
                <a:gd name="T49" fmla="*/ 154 h 275"/>
                <a:gd name="T50" fmla="*/ 177 w 224"/>
                <a:gd name="T51" fmla="*/ 170 h 275"/>
                <a:gd name="T52" fmla="*/ 194 w 224"/>
                <a:gd name="T53" fmla="*/ 170 h 275"/>
                <a:gd name="T54" fmla="*/ 224 w 224"/>
                <a:gd name="T55" fmla="*/ 87 h 275"/>
                <a:gd name="T56" fmla="*/ 195 w 224"/>
                <a:gd name="T57" fmla="*/ 5 h 275"/>
                <a:gd name="T58" fmla="*/ 166 w 224"/>
                <a:gd name="T59" fmla="*/ 51 h 275"/>
                <a:gd name="T60" fmla="*/ 176 w 224"/>
                <a:gd name="T61" fmla="*/ 90 h 275"/>
                <a:gd name="T62" fmla="*/ 164 w 224"/>
                <a:gd name="T63" fmla="*/ 129 h 275"/>
                <a:gd name="T64" fmla="*/ 148 w 224"/>
                <a:gd name="T65" fmla="*/ 133 h 275"/>
                <a:gd name="T66" fmla="*/ 144 w 224"/>
                <a:gd name="T67" fmla="*/ 117 h 275"/>
                <a:gd name="T68" fmla="*/ 153 w 224"/>
                <a:gd name="T69" fmla="*/ 90 h 275"/>
                <a:gd name="T70" fmla="*/ 146 w 224"/>
                <a:gd name="T71" fmla="*/ 61 h 275"/>
                <a:gd name="T72" fmla="*/ 151 w 224"/>
                <a:gd name="T73" fmla="*/ 46 h 275"/>
                <a:gd name="T74" fmla="*/ 166 w 224"/>
                <a:gd name="T75" fmla="*/ 51 h 275"/>
                <a:gd name="T76" fmla="*/ 181 w 224"/>
                <a:gd name="T77" fmla="*/ 253 h 275"/>
                <a:gd name="T78" fmla="*/ 156 w 224"/>
                <a:gd name="T79" fmla="*/ 219 h 275"/>
                <a:gd name="T80" fmla="*/ 135 w 224"/>
                <a:gd name="T81" fmla="*/ 185 h 275"/>
                <a:gd name="T82" fmla="*/ 148 w 224"/>
                <a:gd name="T83" fmla="*/ 178 h 275"/>
                <a:gd name="T84" fmla="*/ 193 w 224"/>
                <a:gd name="T85" fmla="*/ 247 h 275"/>
                <a:gd name="T86" fmla="*/ 181 w 224"/>
                <a:gd name="T87" fmla="*/ 253 h 275"/>
                <a:gd name="T88" fmla="*/ 80 w 224"/>
                <a:gd name="T89" fmla="*/ 85 h 275"/>
                <a:gd name="T90" fmla="*/ 63 w 224"/>
                <a:gd name="T91" fmla="*/ 51 h 275"/>
                <a:gd name="T92" fmla="*/ 47 w 224"/>
                <a:gd name="T93" fmla="*/ 11 h 275"/>
                <a:gd name="T94" fmla="*/ 58 w 224"/>
                <a:gd name="T95" fmla="*/ 5 h 275"/>
                <a:gd name="T96" fmla="*/ 91 w 224"/>
                <a:gd name="T97" fmla="*/ 79 h 275"/>
                <a:gd name="T98" fmla="*/ 80 w 224"/>
                <a:gd name="T99" fmla="*/ 8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 h="275">
                  <a:moveTo>
                    <a:pt x="160" y="265"/>
                  </a:moveTo>
                  <a:cubicBezTo>
                    <a:pt x="171" y="258"/>
                    <a:pt x="171" y="258"/>
                    <a:pt x="171" y="258"/>
                  </a:cubicBezTo>
                  <a:cubicBezTo>
                    <a:pt x="162" y="248"/>
                    <a:pt x="154" y="236"/>
                    <a:pt x="147" y="225"/>
                  </a:cubicBezTo>
                  <a:cubicBezTo>
                    <a:pt x="139" y="214"/>
                    <a:pt x="132" y="202"/>
                    <a:pt x="126" y="190"/>
                  </a:cubicBezTo>
                  <a:cubicBezTo>
                    <a:pt x="109" y="199"/>
                    <a:pt x="109" y="199"/>
                    <a:pt x="109" y="199"/>
                  </a:cubicBezTo>
                  <a:cubicBezTo>
                    <a:pt x="88" y="169"/>
                    <a:pt x="69" y="136"/>
                    <a:pt x="54" y="100"/>
                  </a:cubicBezTo>
                  <a:cubicBezTo>
                    <a:pt x="71" y="91"/>
                    <a:pt x="71" y="91"/>
                    <a:pt x="71" y="91"/>
                  </a:cubicBezTo>
                  <a:cubicBezTo>
                    <a:pt x="65" y="79"/>
                    <a:pt x="59" y="67"/>
                    <a:pt x="53" y="55"/>
                  </a:cubicBezTo>
                  <a:cubicBezTo>
                    <a:pt x="47" y="42"/>
                    <a:pt x="42" y="29"/>
                    <a:pt x="38" y="16"/>
                  </a:cubicBezTo>
                  <a:cubicBezTo>
                    <a:pt x="27" y="22"/>
                    <a:pt x="27" y="22"/>
                    <a:pt x="27" y="22"/>
                  </a:cubicBezTo>
                  <a:cubicBezTo>
                    <a:pt x="8" y="33"/>
                    <a:pt x="0" y="46"/>
                    <a:pt x="2" y="62"/>
                  </a:cubicBezTo>
                  <a:cubicBezTo>
                    <a:pt x="3" y="63"/>
                    <a:pt x="3" y="63"/>
                    <a:pt x="3" y="63"/>
                  </a:cubicBezTo>
                  <a:cubicBezTo>
                    <a:pt x="3" y="63"/>
                    <a:pt x="3" y="63"/>
                    <a:pt x="3" y="63"/>
                  </a:cubicBezTo>
                  <a:cubicBezTo>
                    <a:pt x="3" y="67"/>
                    <a:pt x="4" y="71"/>
                    <a:pt x="5" y="75"/>
                  </a:cubicBezTo>
                  <a:cubicBezTo>
                    <a:pt x="5" y="75"/>
                    <a:pt x="5" y="75"/>
                    <a:pt x="5" y="75"/>
                  </a:cubicBezTo>
                  <a:cubicBezTo>
                    <a:pt x="5" y="75"/>
                    <a:pt x="5" y="75"/>
                    <a:pt x="5" y="75"/>
                  </a:cubicBezTo>
                  <a:cubicBezTo>
                    <a:pt x="23" y="143"/>
                    <a:pt x="57" y="201"/>
                    <a:pt x="103" y="253"/>
                  </a:cubicBezTo>
                  <a:cubicBezTo>
                    <a:pt x="104" y="253"/>
                    <a:pt x="104" y="254"/>
                    <a:pt x="104" y="254"/>
                  </a:cubicBezTo>
                  <a:cubicBezTo>
                    <a:pt x="107" y="257"/>
                    <a:pt x="110" y="260"/>
                    <a:pt x="113" y="263"/>
                  </a:cubicBezTo>
                  <a:cubicBezTo>
                    <a:pt x="125" y="274"/>
                    <a:pt x="141" y="275"/>
                    <a:pt x="160" y="265"/>
                  </a:cubicBezTo>
                  <a:close/>
                  <a:moveTo>
                    <a:pt x="195" y="5"/>
                  </a:moveTo>
                  <a:cubicBezTo>
                    <a:pt x="191" y="0"/>
                    <a:pt x="184" y="0"/>
                    <a:pt x="179" y="4"/>
                  </a:cubicBezTo>
                  <a:cubicBezTo>
                    <a:pt x="174" y="9"/>
                    <a:pt x="174" y="16"/>
                    <a:pt x="178" y="21"/>
                  </a:cubicBezTo>
                  <a:cubicBezTo>
                    <a:pt x="194" y="38"/>
                    <a:pt x="201" y="63"/>
                    <a:pt x="201" y="87"/>
                  </a:cubicBezTo>
                  <a:cubicBezTo>
                    <a:pt x="201" y="113"/>
                    <a:pt x="192" y="138"/>
                    <a:pt x="177" y="154"/>
                  </a:cubicBezTo>
                  <a:cubicBezTo>
                    <a:pt x="173" y="159"/>
                    <a:pt x="173" y="166"/>
                    <a:pt x="177" y="170"/>
                  </a:cubicBezTo>
                  <a:cubicBezTo>
                    <a:pt x="182" y="175"/>
                    <a:pt x="189" y="175"/>
                    <a:pt x="194" y="170"/>
                  </a:cubicBezTo>
                  <a:cubicBezTo>
                    <a:pt x="213" y="150"/>
                    <a:pt x="224" y="119"/>
                    <a:pt x="224" y="87"/>
                  </a:cubicBezTo>
                  <a:cubicBezTo>
                    <a:pt x="224" y="57"/>
                    <a:pt x="215" y="27"/>
                    <a:pt x="195" y="5"/>
                  </a:cubicBezTo>
                  <a:close/>
                  <a:moveTo>
                    <a:pt x="166" y="51"/>
                  </a:moveTo>
                  <a:cubicBezTo>
                    <a:pt x="173" y="64"/>
                    <a:pt x="176" y="77"/>
                    <a:pt x="176" y="90"/>
                  </a:cubicBezTo>
                  <a:cubicBezTo>
                    <a:pt x="175" y="104"/>
                    <a:pt x="171" y="117"/>
                    <a:pt x="164" y="129"/>
                  </a:cubicBezTo>
                  <a:cubicBezTo>
                    <a:pt x="160" y="135"/>
                    <a:pt x="153" y="136"/>
                    <a:pt x="148" y="133"/>
                  </a:cubicBezTo>
                  <a:cubicBezTo>
                    <a:pt x="142" y="129"/>
                    <a:pt x="140" y="122"/>
                    <a:pt x="144" y="117"/>
                  </a:cubicBezTo>
                  <a:cubicBezTo>
                    <a:pt x="149" y="108"/>
                    <a:pt x="152" y="99"/>
                    <a:pt x="153" y="90"/>
                  </a:cubicBezTo>
                  <a:cubicBezTo>
                    <a:pt x="153" y="81"/>
                    <a:pt x="151" y="71"/>
                    <a:pt x="146" y="61"/>
                  </a:cubicBezTo>
                  <a:cubicBezTo>
                    <a:pt x="143" y="55"/>
                    <a:pt x="145" y="48"/>
                    <a:pt x="151" y="46"/>
                  </a:cubicBezTo>
                  <a:cubicBezTo>
                    <a:pt x="157" y="43"/>
                    <a:pt x="164" y="45"/>
                    <a:pt x="166" y="51"/>
                  </a:cubicBezTo>
                  <a:close/>
                  <a:moveTo>
                    <a:pt x="181" y="253"/>
                  </a:moveTo>
                  <a:cubicBezTo>
                    <a:pt x="172" y="242"/>
                    <a:pt x="163" y="231"/>
                    <a:pt x="156" y="219"/>
                  </a:cubicBezTo>
                  <a:cubicBezTo>
                    <a:pt x="148" y="208"/>
                    <a:pt x="142" y="197"/>
                    <a:pt x="135" y="185"/>
                  </a:cubicBezTo>
                  <a:cubicBezTo>
                    <a:pt x="148" y="178"/>
                    <a:pt x="148" y="178"/>
                    <a:pt x="148" y="178"/>
                  </a:cubicBezTo>
                  <a:cubicBezTo>
                    <a:pt x="154" y="180"/>
                    <a:pt x="185" y="215"/>
                    <a:pt x="193" y="247"/>
                  </a:cubicBezTo>
                  <a:cubicBezTo>
                    <a:pt x="181" y="253"/>
                    <a:pt x="181" y="253"/>
                    <a:pt x="181" y="253"/>
                  </a:cubicBezTo>
                  <a:close/>
                  <a:moveTo>
                    <a:pt x="80" y="85"/>
                  </a:moveTo>
                  <a:cubicBezTo>
                    <a:pt x="74" y="74"/>
                    <a:pt x="68" y="63"/>
                    <a:pt x="63" y="51"/>
                  </a:cubicBezTo>
                  <a:cubicBezTo>
                    <a:pt x="57" y="38"/>
                    <a:pt x="52" y="24"/>
                    <a:pt x="47" y="11"/>
                  </a:cubicBezTo>
                  <a:cubicBezTo>
                    <a:pt x="58" y="5"/>
                    <a:pt x="58" y="5"/>
                    <a:pt x="58" y="5"/>
                  </a:cubicBezTo>
                  <a:cubicBezTo>
                    <a:pt x="73" y="16"/>
                    <a:pt x="93" y="68"/>
                    <a:pt x="91" y="79"/>
                  </a:cubicBezTo>
                  <a:lnTo>
                    <a:pt x="80" y="8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29" name="淘宝网chenying0907出品 28"/>
          <p:cNvGrpSpPr/>
          <p:nvPr/>
        </p:nvGrpSpPr>
        <p:grpSpPr>
          <a:xfrm>
            <a:off x="4999017" y="3472660"/>
            <a:ext cx="746168" cy="746166"/>
            <a:chOff x="5054062" y="3469758"/>
            <a:chExt cx="636077" cy="636077"/>
          </a:xfrm>
        </p:grpSpPr>
        <p:sp>
          <p:nvSpPr>
            <p:cNvPr id="12" name="淘宝网chenying0907出品 11"/>
            <p:cNvSpPr/>
            <p:nvPr/>
          </p:nvSpPr>
          <p:spPr>
            <a:xfrm>
              <a:off x="5054062" y="3469758"/>
              <a:ext cx="636077" cy="636077"/>
            </a:xfrm>
            <a:prstGeom prst="ellipse">
              <a:avLst/>
            </a:prstGeom>
            <a:noFill/>
            <a:ln>
              <a:solidFill>
                <a:schemeClr val="tx2">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淘宝网chenying0907出品 104"/>
            <p:cNvSpPr>
              <a:spLocks noEditPoints="1"/>
            </p:cNvSpPr>
            <p:nvPr/>
          </p:nvSpPr>
          <p:spPr bwMode="auto">
            <a:xfrm>
              <a:off x="5278522" y="3638876"/>
              <a:ext cx="221491" cy="26773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30" name="淘宝网chenying0907出品 29"/>
          <p:cNvGrpSpPr/>
          <p:nvPr/>
        </p:nvGrpSpPr>
        <p:grpSpPr>
          <a:xfrm>
            <a:off x="4999017" y="4773618"/>
            <a:ext cx="746168" cy="746166"/>
            <a:chOff x="5054062" y="4712770"/>
            <a:chExt cx="636077" cy="636077"/>
          </a:xfrm>
        </p:grpSpPr>
        <p:sp>
          <p:nvSpPr>
            <p:cNvPr id="13" name="淘宝网chenying0907出品 12"/>
            <p:cNvSpPr/>
            <p:nvPr/>
          </p:nvSpPr>
          <p:spPr>
            <a:xfrm>
              <a:off x="5054062" y="4712770"/>
              <a:ext cx="636077" cy="636077"/>
            </a:xfrm>
            <a:prstGeom prst="ellipse">
              <a:avLst/>
            </a:prstGeom>
            <a:noFill/>
            <a:ln>
              <a:solidFill>
                <a:schemeClr val="tx2">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淘宝网chenying0907出品 5"/>
            <p:cNvSpPr>
              <a:spLocks noEditPoints="1"/>
            </p:cNvSpPr>
            <p:nvPr/>
          </p:nvSpPr>
          <p:spPr bwMode="auto">
            <a:xfrm>
              <a:off x="5271307" y="4871501"/>
              <a:ext cx="201587" cy="318614"/>
            </a:xfrm>
            <a:custGeom>
              <a:avLst/>
              <a:gdLst>
                <a:gd name="T0" fmla="*/ 107 w 126"/>
                <a:gd name="T1" fmla="*/ 19 h 199"/>
                <a:gd name="T2" fmla="*/ 117 w 126"/>
                <a:gd name="T3" fmla="*/ 95 h 199"/>
                <a:gd name="T4" fmla="*/ 97 w 126"/>
                <a:gd name="T5" fmla="*/ 123 h 199"/>
                <a:gd name="T6" fmla="*/ 104 w 126"/>
                <a:gd name="T7" fmla="*/ 122 h 199"/>
                <a:gd name="T8" fmla="*/ 108 w 126"/>
                <a:gd name="T9" fmla="*/ 137 h 199"/>
                <a:gd name="T10" fmla="*/ 105 w 126"/>
                <a:gd name="T11" fmla="*/ 149 h 199"/>
                <a:gd name="T12" fmla="*/ 108 w 126"/>
                <a:gd name="T13" fmla="*/ 161 h 199"/>
                <a:gd name="T14" fmla="*/ 104 w 126"/>
                <a:gd name="T15" fmla="*/ 175 h 199"/>
                <a:gd name="T16" fmla="*/ 29 w 126"/>
                <a:gd name="T17" fmla="*/ 181 h 199"/>
                <a:gd name="T18" fmla="*/ 22 w 126"/>
                <a:gd name="T19" fmla="*/ 177 h 199"/>
                <a:gd name="T20" fmla="*/ 22 w 126"/>
                <a:gd name="T21" fmla="*/ 156 h 199"/>
                <a:gd name="T22" fmla="*/ 22 w 126"/>
                <a:gd name="T23" fmla="*/ 153 h 199"/>
                <a:gd name="T24" fmla="*/ 22 w 126"/>
                <a:gd name="T25" fmla="*/ 132 h 199"/>
                <a:gd name="T26" fmla="*/ 28 w 126"/>
                <a:gd name="T27" fmla="*/ 129 h 199"/>
                <a:gd name="T28" fmla="*/ 31 w 126"/>
                <a:gd name="T29" fmla="*/ 117 h 199"/>
                <a:gd name="T30" fmla="*/ 0 w 126"/>
                <a:gd name="T31" fmla="*/ 63 h 199"/>
                <a:gd name="T32" fmla="*/ 63 w 126"/>
                <a:gd name="T33" fmla="*/ 0 h 199"/>
                <a:gd name="T34" fmla="*/ 52 w 126"/>
                <a:gd name="T35" fmla="*/ 76 h 199"/>
                <a:gd name="T36" fmla="*/ 57 w 126"/>
                <a:gd name="T37" fmla="*/ 73 h 199"/>
                <a:gd name="T38" fmla="*/ 63 w 126"/>
                <a:gd name="T39" fmla="*/ 76 h 199"/>
                <a:gd name="T40" fmla="*/ 68 w 126"/>
                <a:gd name="T41" fmla="*/ 73 h 199"/>
                <a:gd name="T42" fmla="*/ 74 w 126"/>
                <a:gd name="T43" fmla="*/ 76 h 199"/>
                <a:gd name="T44" fmla="*/ 81 w 126"/>
                <a:gd name="T45" fmla="*/ 71 h 199"/>
                <a:gd name="T46" fmla="*/ 73 w 126"/>
                <a:gd name="T47" fmla="*/ 96 h 199"/>
                <a:gd name="T48" fmla="*/ 84 w 126"/>
                <a:gd name="T49" fmla="*/ 124 h 199"/>
                <a:gd name="T50" fmla="*/ 84 w 126"/>
                <a:gd name="T51" fmla="*/ 109 h 199"/>
                <a:gd name="T52" fmla="*/ 106 w 126"/>
                <a:gd name="T53" fmla="*/ 88 h 199"/>
                <a:gd name="T54" fmla="*/ 98 w 126"/>
                <a:gd name="T55" fmla="*/ 28 h 199"/>
                <a:gd name="T56" fmla="*/ 28 w 126"/>
                <a:gd name="T57" fmla="*/ 28 h 199"/>
                <a:gd name="T58" fmla="*/ 20 w 126"/>
                <a:gd name="T59" fmla="*/ 89 h 199"/>
                <a:gd name="T60" fmla="*/ 44 w 126"/>
                <a:gd name="T61" fmla="*/ 109 h 199"/>
                <a:gd name="T62" fmla="*/ 44 w 126"/>
                <a:gd name="T63" fmla="*/ 125 h 199"/>
                <a:gd name="T64" fmla="*/ 55 w 126"/>
                <a:gd name="T65" fmla="*/ 96 h 199"/>
                <a:gd name="T66" fmla="*/ 47 w 126"/>
                <a:gd name="T67" fmla="*/ 71 h 199"/>
                <a:gd name="T68" fmla="*/ 76 w 126"/>
                <a:gd name="T69" fmla="*/ 79 h 199"/>
                <a:gd name="T70" fmla="*/ 68 w 126"/>
                <a:gd name="T71" fmla="*/ 78 h 199"/>
                <a:gd name="T72" fmla="*/ 57 w 126"/>
                <a:gd name="T73" fmla="*/ 78 h 199"/>
                <a:gd name="T74" fmla="*/ 52 w 126"/>
                <a:gd name="T75" fmla="*/ 79 h 199"/>
                <a:gd name="T76" fmla="*/ 61 w 126"/>
                <a:gd name="T77" fmla="*/ 94 h 199"/>
                <a:gd name="T78" fmla="*/ 61 w 126"/>
                <a:gd name="T79" fmla="*/ 125 h 199"/>
                <a:gd name="T80" fmla="*/ 66 w 126"/>
                <a:gd name="T81" fmla="*/ 95 h 199"/>
                <a:gd name="T82" fmla="*/ 67 w 126"/>
                <a:gd name="T83" fmla="*/ 93 h 199"/>
                <a:gd name="T84" fmla="*/ 82 w 126"/>
                <a:gd name="T85" fmla="*/ 180 h 199"/>
                <a:gd name="T86" fmla="*/ 64 w 126"/>
                <a:gd name="T87" fmla="*/ 199 h 199"/>
                <a:gd name="T88" fmla="*/ 82 w 126"/>
                <a:gd name="T89" fmla="*/ 180 h 199"/>
                <a:gd name="T90" fmla="*/ 33 w 126"/>
                <a:gd name="T91" fmla="*/ 165 h 199"/>
                <a:gd name="T92" fmla="*/ 33 w 126"/>
                <a:gd name="T93" fmla="*/ 168 h 199"/>
                <a:gd name="T94" fmla="*/ 95 w 126"/>
                <a:gd name="T95" fmla="*/ 161 h 199"/>
                <a:gd name="T96" fmla="*/ 95 w 126"/>
                <a:gd name="T97" fmla="*/ 136 h 199"/>
                <a:gd name="T98" fmla="*/ 33 w 126"/>
                <a:gd name="T99" fmla="*/ 143 h 199"/>
                <a:gd name="T100" fmla="*/ 95 w 126"/>
                <a:gd name="T101" fmla="*/ 139 h 199"/>
                <a:gd name="T102" fmla="*/ 95 w 126"/>
                <a:gd name="T103" fmla="*/ 13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 h="199">
                  <a:moveTo>
                    <a:pt x="63" y="0"/>
                  </a:moveTo>
                  <a:cubicBezTo>
                    <a:pt x="80" y="0"/>
                    <a:pt x="96" y="7"/>
                    <a:pt x="107" y="19"/>
                  </a:cubicBezTo>
                  <a:cubicBezTo>
                    <a:pt x="119" y="30"/>
                    <a:pt x="126" y="46"/>
                    <a:pt x="126" y="63"/>
                  </a:cubicBezTo>
                  <a:cubicBezTo>
                    <a:pt x="126" y="75"/>
                    <a:pt x="123" y="86"/>
                    <a:pt x="117" y="95"/>
                  </a:cubicBezTo>
                  <a:cubicBezTo>
                    <a:pt x="112" y="104"/>
                    <a:pt x="105" y="111"/>
                    <a:pt x="97" y="116"/>
                  </a:cubicBezTo>
                  <a:cubicBezTo>
                    <a:pt x="97" y="123"/>
                    <a:pt x="97" y="123"/>
                    <a:pt x="97" y="123"/>
                  </a:cubicBezTo>
                  <a:cubicBezTo>
                    <a:pt x="99" y="122"/>
                    <a:pt x="99" y="122"/>
                    <a:pt x="99" y="122"/>
                  </a:cubicBezTo>
                  <a:cubicBezTo>
                    <a:pt x="104" y="122"/>
                    <a:pt x="104" y="122"/>
                    <a:pt x="104" y="122"/>
                  </a:cubicBezTo>
                  <a:cubicBezTo>
                    <a:pt x="106" y="126"/>
                    <a:pt x="106" y="126"/>
                    <a:pt x="106" y="126"/>
                  </a:cubicBezTo>
                  <a:cubicBezTo>
                    <a:pt x="107" y="130"/>
                    <a:pt x="108" y="134"/>
                    <a:pt x="108" y="137"/>
                  </a:cubicBezTo>
                  <a:cubicBezTo>
                    <a:pt x="108" y="141"/>
                    <a:pt x="107" y="144"/>
                    <a:pt x="106" y="148"/>
                  </a:cubicBezTo>
                  <a:cubicBezTo>
                    <a:pt x="105" y="149"/>
                    <a:pt x="105" y="149"/>
                    <a:pt x="105" y="149"/>
                  </a:cubicBezTo>
                  <a:cubicBezTo>
                    <a:pt x="106" y="150"/>
                    <a:pt x="106" y="150"/>
                    <a:pt x="106" y="150"/>
                  </a:cubicBezTo>
                  <a:cubicBezTo>
                    <a:pt x="107" y="154"/>
                    <a:pt x="108" y="157"/>
                    <a:pt x="108" y="161"/>
                  </a:cubicBezTo>
                  <a:cubicBezTo>
                    <a:pt x="108" y="164"/>
                    <a:pt x="107" y="168"/>
                    <a:pt x="106" y="171"/>
                  </a:cubicBezTo>
                  <a:cubicBezTo>
                    <a:pt x="104" y="175"/>
                    <a:pt x="104" y="175"/>
                    <a:pt x="104" y="175"/>
                  </a:cubicBezTo>
                  <a:cubicBezTo>
                    <a:pt x="100" y="175"/>
                    <a:pt x="100" y="175"/>
                    <a:pt x="100" y="175"/>
                  </a:cubicBezTo>
                  <a:cubicBezTo>
                    <a:pt x="29" y="181"/>
                    <a:pt x="29" y="181"/>
                    <a:pt x="29" y="181"/>
                  </a:cubicBezTo>
                  <a:cubicBezTo>
                    <a:pt x="24" y="182"/>
                    <a:pt x="24" y="182"/>
                    <a:pt x="24" y="182"/>
                  </a:cubicBezTo>
                  <a:cubicBezTo>
                    <a:pt x="22" y="177"/>
                    <a:pt x="22" y="177"/>
                    <a:pt x="22" y="177"/>
                  </a:cubicBezTo>
                  <a:cubicBezTo>
                    <a:pt x="21" y="174"/>
                    <a:pt x="20" y="171"/>
                    <a:pt x="20" y="167"/>
                  </a:cubicBezTo>
                  <a:cubicBezTo>
                    <a:pt x="20" y="164"/>
                    <a:pt x="21" y="160"/>
                    <a:pt x="22" y="156"/>
                  </a:cubicBezTo>
                  <a:cubicBezTo>
                    <a:pt x="23" y="155"/>
                    <a:pt x="23" y="155"/>
                    <a:pt x="23" y="155"/>
                  </a:cubicBezTo>
                  <a:cubicBezTo>
                    <a:pt x="22" y="153"/>
                    <a:pt x="22" y="153"/>
                    <a:pt x="22" y="153"/>
                  </a:cubicBezTo>
                  <a:cubicBezTo>
                    <a:pt x="21" y="150"/>
                    <a:pt x="20" y="147"/>
                    <a:pt x="20" y="144"/>
                  </a:cubicBezTo>
                  <a:cubicBezTo>
                    <a:pt x="20" y="140"/>
                    <a:pt x="21" y="136"/>
                    <a:pt x="22" y="132"/>
                  </a:cubicBezTo>
                  <a:cubicBezTo>
                    <a:pt x="24" y="129"/>
                    <a:pt x="24" y="129"/>
                    <a:pt x="24" y="129"/>
                  </a:cubicBezTo>
                  <a:cubicBezTo>
                    <a:pt x="28" y="129"/>
                    <a:pt x="28" y="129"/>
                    <a:pt x="28" y="129"/>
                  </a:cubicBezTo>
                  <a:cubicBezTo>
                    <a:pt x="31" y="129"/>
                    <a:pt x="31" y="129"/>
                    <a:pt x="31" y="129"/>
                  </a:cubicBezTo>
                  <a:cubicBezTo>
                    <a:pt x="31" y="117"/>
                    <a:pt x="31" y="117"/>
                    <a:pt x="31" y="117"/>
                  </a:cubicBezTo>
                  <a:cubicBezTo>
                    <a:pt x="22" y="112"/>
                    <a:pt x="15" y="104"/>
                    <a:pt x="9" y="96"/>
                  </a:cubicBezTo>
                  <a:cubicBezTo>
                    <a:pt x="3" y="86"/>
                    <a:pt x="0" y="75"/>
                    <a:pt x="0" y="63"/>
                  </a:cubicBezTo>
                  <a:cubicBezTo>
                    <a:pt x="0" y="46"/>
                    <a:pt x="7" y="30"/>
                    <a:pt x="19" y="19"/>
                  </a:cubicBezTo>
                  <a:cubicBezTo>
                    <a:pt x="30" y="7"/>
                    <a:pt x="46" y="0"/>
                    <a:pt x="63" y="0"/>
                  </a:cubicBezTo>
                  <a:close/>
                  <a:moveTo>
                    <a:pt x="49" y="75"/>
                  </a:moveTo>
                  <a:cubicBezTo>
                    <a:pt x="50" y="76"/>
                    <a:pt x="51" y="76"/>
                    <a:pt x="52" y="76"/>
                  </a:cubicBezTo>
                  <a:cubicBezTo>
                    <a:pt x="54" y="76"/>
                    <a:pt x="55" y="75"/>
                    <a:pt x="56" y="74"/>
                  </a:cubicBezTo>
                  <a:cubicBezTo>
                    <a:pt x="57" y="73"/>
                    <a:pt x="57" y="73"/>
                    <a:pt x="57" y="73"/>
                  </a:cubicBezTo>
                  <a:cubicBezTo>
                    <a:pt x="58" y="74"/>
                    <a:pt x="58" y="74"/>
                    <a:pt x="58" y="74"/>
                  </a:cubicBezTo>
                  <a:cubicBezTo>
                    <a:pt x="60" y="76"/>
                    <a:pt x="61" y="76"/>
                    <a:pt x="63" y="76"/>
                  </a:cubicBezTo>
                  <a:cubicBezTo>
                    <a:pt x="64" y="76"/>
                    <a:pt x="65" y="76"/>
                    <a:pt x="67" y="74"/>
                  </a:cubicBezTo>
                  <a:cubicBezTo>
                    <a:pt x="68" y="73"/>
                    <a:pt x="68" y="73"/>
                    <a:pt x="68" y="73"/>
                  </a:cubicBezTo>
                  <a:cubicBezTo>
                    <a:pt x="69" y="74"/>
                    <a:pt x="69" y="74"/>
                    <a:pt x="69" y="74"/>
                  </a:cubicBezTo>
                  <a:cubicBezTo>
                    <a:pt x="71" y="76"/>
                    <a:pt x="72" y="76"/>
                    <a:pt x="74" y="76"/>
                  </a:cubicBezTo>
                  <a:cubicBezTo>
                    <a:pt x="76" y="76"/>
                    <a:pt x="77" y="75"/>
                    <a:pt x="79" y="75"/>
                  </a:cubicBezTo>
                  <a:cubicBezTo>
                    <a:pt x="81" y="71"/>
                    <a:pt x="81" y="71"/>
                    <a:pt x="81" y="71"/>
                  </a:cubicBezTo>
                  <a:cubicBezTo>
                    <a:pt x="87" y="74"/>
                    <a:pt x="87" y="74"/>
                    <a:pt x="87" y="74"/>
                  </a:cubicBezTo>
                  <a:cubicBezTo>
                    <a:pt x="73" y="96"/>
                    <a:pt x="73" y="96"/>
                    <a:pt x="73" y="96"/>
                  </a:cubicBezTo>
                  <a:cubicBezTo>
                    <a:pt x="73" y="125"/>
                    <a:pt x="73" y="125"/>
                    <a:pt x="73" y="125"/>
                  </a:cubicBezTo>
                  <a:cubicBezTo>
                    <a:pt x="84" y="124"/>
                    <a:pt x="84" y="124"/>
                    <a:pt x="84" y="124"/>
                  </a:cubicBezTo>
                  <a:cubicBezTo>
                    <a:pt x="84" y="112"/>
                    <a:pt x="84" y="112"/>
                    <a:pt x="84" y="112"/>
                  </a:cubicBezTo>
                  <a:cubicBezTo>
                    <a:pt x="84" y="109"/>
                    <a:pt x="84" y="109"/>
                    <a:pt x="84" y="109"/>
                  </a:cubicBezTo>
                  <a:cubicBezTo>
                    <a:pt x="87" y="107"/>
                    <a:pt x="87" y="107"/>
                    <a:pt x="87" y="107"/>
                  </a:cubicBezTo>
                  <a:cubicBezTo>
                    <a:pt x="95" y="102"/>
                    <a:pt x="101" y="96"/>
                    <a:pt x="106" y="88"/>
                  </a:cubicBezTo>
                  <a:cubicBezTo>
                    <a:pt x="110" y="81"/>
                    <a:pt x="113" y="72"/>
                    <a:pt x="113" y="63"/>
                  </a:cubicBezTo>
                  <a:cubicBezTo>
                    <a:pt x="113" y="49"/>
                    <a:pt x="107" y="37"/>
                    <a:pt x="98" y="28"/>
                  </a:cubicBezTo>
                  <a:cubicBezTo>
                    <a:pt x="89" y="19"/>
                    <a:pt x="77" y="13"/>
                    <a:pt x="63" y="13"/>
                  </a:cubicBezTo>
                  <a:cubicBezTo>
                    <a:pt x="49" y="13"/>
                    <a:pt x="37" y="19"/>
                    <a:pt x="28" y="28"/>
                  </a:cubicBezTo>
                  <a:cubicBezTo>
                    <a:pt x="19" y="37"/>
                    <a:pt x="13" y="49"/>
                    <a:pt x="13" y="63"/>
                  </a:cubicBezTo>
                  <a:cubicBezTo>
                    <a:pt x="13" y="73"/>
                    <a:pt x="16" y="81"/>
                    <a:pt x="20" y="89"/>
                  </a:cubicBezTo>
                  <a:cubicBezTo>
                    <a:pt x="25" y="97"/>
                    <a:pt x="32" y="103"/>
                    <a:pt x="40" y="107"/>
                  </a:cubicBezTo>
                  <a:cubicBezTo>
                    <a:pt x="44" y="109"/>
                    <a:pt x="44" y="109"/>
                    <a:pt x="44" y="109"/>
                  </a:cubicBezTo>
                  <a:cubicBezTo>
                    <a:pt x="44" y="113"/>
                    <a:pt x="44" y="113"/>
                    <a:pt x="44" y="113"/>
                  </a:cubicBezTo>
                  <a:cubicBezTo>
                    <a:pt x="44" y="125"/>
                    <a:pt x="44" y="125"/>
                    <a:pt x="44" y="125"/>
                  </a:cubicBezTo>
                  <a:cubicBezTo>
                    <a:pt x="55" y="125"/>
                    <a:pt x="55" y="125"/>
                    <a:pt x="55" y="125"/>
                  </a:cubicBezTo>
                  <a:cubicBezTo>
                    <a:pt x="55" y="96"/>
                    <a:pt x="55" y="96"/>
                    <a:pt x="55" y="96"/>
                  </a:cubicBezTo>
                  <a:cubicBezTo>
                    <a:pt x="41" y="74"/>
                    <a:pt x="41" y="74"/>
                    <a:pt x="41" y="74"/>
                  </a:cubicBezTo>
                  <a:cubicBezTo>
                    <a:pt x="47" y="71"/>
                    <a:pt x="47" y="71"/>
                    <a:pt x="47" y="71"/>
                  </a:cubicBezTo>
                  <a:cubicBezTo>
                    <a:pt x="49" y="75"/>
                    <a:pt x="49" y="75"/>
                    <a:pt x="49" y="75"/>
                  </a:cubicBezTo>
                  <a:close/>
                  <a:moveTo>
                    <a:pt x="76" y="79"/>
                  </a:moveTo>
                  <a:cubicBezTo>
                    <a:pt x="75" y="79"/>
                    <a:pt x="75" y="79"/>
                    <a:pt x="74" y="79"/>
                  </a:cubicBezTo>
                  <a:cubicBezTo>
                    <a:pt x="72" y="80"/>
                    <a:pt x="70" y="79"/>
                    <a:pt x="68" y="78"/>
                  </a:cubicBezTo>
                  <a:cubicBezTo>
                    <a:pt x="66" y="79"/>
                    <a:pt x="65" y="80"/>
                    <a:pt x="63" y="80"/>
                  </a:cubicBezTo>
                  <a:cubicBezTo>
                    <a:pt x="61" y="80"/>
                    <a:pt x="59" y="79"/>
                    <a:pt x="57" y="78"/>
                  </a:cubicBezTo>
                  <a:cubicBezTo>
                    <a:pt x="56" y="79"/>
                    <a:pt x="54" y="79"/>
                    <a:pt x="52" y="79"/>
                  </a:cubicBezTo>
                  <a:cubicBezTo>
                    <a:pt x="52" y="79"/>
                    <a:pt x="52" y="79"/>
                    <a:pt x="52" y="79"/>
                  </a:cubicBezTo>
                  <a:cubicBezTo>
                    <a:pt x="61" y="93"/>
                    <a:pt x="61" y="93"/>
                    <a:pt x="61" y="93"/>
                  </a:cubicBezTo>
                  <a:cubicBezTo>
                    <a:pt x="61" y="94"/>
                    <a:pt x="61" y="94"/>
                    <a:pt x="61" y="94"/>
                  </a:cubicBezTo>
                  <a:cubicBezTo>
                    <a:pt x="61" y="95"/>
                    <a:pt x="61" y="95"/>
                    <a:pt x="61" y="95"/>
                  </a:cubicBezTo>
                  <a:cubicBezTo>
                    <a:pt x="61" y="125"/>
                    <a:pt x="61" y="125"/>
                    <a:pt x="61" y="125"/>
                  </a:cubicBezTo>
                  <a:cubicBezTo>
                    <a:pt x="66" y="125"/>
                    <a:pt x="66" y="125"/>
                    <a:pt x="66" y="125"/>
                  </a:cubicBezTo>
                  <a:cubicBezTo>
                    <a:pt x="66" y="95"/>
                    <a:pt x="66" y="95"/>
                    <a:pt x="66" y="95"/>
                  </a:cubicBezTo>
                  <a:cubicBezTo>
                    <a:pt x="66" y="94"/>
                    <a:pt x="66" y="94"/>
                    <a:pt x="66" y="94"/>
                  </a:cubicBezTo>
                  <a:cubicBezTo>
                    <a:pt x="67" y="93"/>
                    <a:pt x="67" y="93"/>
                    <a:pt x="67" y="93"/>
                  </a:cubicBezTo>
                  <a:cubicBezTo>
                    <a:pt x="76" y="79"/>
                    <a:pt x="76" y="79"/>
                    <a:pt x="76" y="79"/>
                  </a:cubicBezTo>
                  <a:close/>
                  <a:moveTo>
                    <a:pt x="82" y="180"/>
                  </a:moveTo>
                  <a:cubicBezTo>
                    <a:pt x="46" y="184"/>
                    <a:pt x="46" y="184"/>
                    <a:pt x="46" y="184"/>
                  </a:cubicBezTo>
                  <a:cubicBezTo>
                    <a:pt x="47" y="192"/>
                    <a:pt x="54" y="199"/>
                    <a:pt x="64" y="199"/>
                  </a:cubicBezTo>
                  <a:cubicBezTo>
                    <a:pt x="74" y="199"/>
                    <a:pt x="82" y="191"/>
                    <a:pt x="82" y="181"/>
                  </a:cubicBezTo>
                  <a:cubicBezTo>
                    <a:pt x="82" y="181"/>
                    <a:pt x="82" y="181"/>
                    <a:pt x="82" y="180"/>
                  </a:cubicBezTo>
                  <a:close/>
                  <a:moveTo>
                    <a:pt x="95" y="159"/>
                  </a:moveTo>
                  <a:cubicBezTo>
                    <a:pt x="33" y="165"/>
                    <a:pt x="33" y="165"/>
                    <a:pt x="33" y="165"/>
                  </a:cubicBezTo>
                  <a:cubicBezTo>
                    <a:pt x="33" y="166"/>
                    <a:pt x="33" y="166"/>
                    <a:pt x="33" y="167"/>
                  </a:cubicBezTo>
                  <a:cubicBezTo>
                    <a:pt x="33" y="167"/>
                    <a:pt x="33" y="167"/>
                    <a:pt x="33" y="168"/>
                  </a:cubicBezTo>
                  <a:cubicBezTo>
                    <a:pt x="95" y="162"/>
                    <a:pt x="95" y="162"/>
                    <a:pt x="95" y="162"/>
                  </a:cubicBezTo>
                  <a:cubicBezTo>
                    <a:pt x="95" y="162"/>
                    <a:pt x="95" y="161"/>
                    <a:pt x="95" y="161"/>
                  </a:cubicBezTo>
                  <a:cubicBezTo>
                    <a:pt x="95" y="160"/>
                    <a:pt x="95" y="160"/>
                    <a:pt x="95" y="159"/>
                  </a:cubicBezTo>
                  <a:close/>
                  <a:moveTo>
                    <a:pt x="95" y="136"/>
                  </a:moveTo>
                  <a:cubicBezTo>
                    <a:pt x="33" y="141"/>
                    <a:pt x="33" y="141"/>
                    <a:pt x="33" y="141"/>
                  </a:cubicBezTo>
                  <a:cubicBezTo>
                    <a:pt x="33" y="142"/>
                    <a:pt x="33" y="143"/>
                    <a:pt x="33" y="143"/>
                  </a:cubicBezTo>
                  <a:cubicBezTo>
                    <a:pt x="33" y="144"/>
                    <a:pt x="33" y="144"/>
                    <a:pt x="33" y="144"/>
                  </a:cubicBezTo>
                  <a:cubicBezTo>
                    <a:pt x="95" y="139"/>
                    <a:pt x="95" y="139"/>
                    <a:pt x="95" y="139"/>
                  </a:cubicBezTo>
                  <a:cubicBezTo>
                    <a:pt x="95" y="138"/>
                    <a:pt x="95" y="138"/>
                    <a:pt x="95" y="137"/>
                  </a:cubicBezTo>
                  <a:cubicBezTo>
                    <a:pt x="95" y="137"/>
                    <a:pt x="95" y="136"/>
                    <a:pt x="95" y="13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17" name="Rectangle 16"/>
          <p:cNvSpPr/>
          <p:nvPr/>
        </p:nvSpPr>
        <p:spPr>
          <a:xfrm>
            <a:off x="6207888" y="2171701"/>
            <a:ext cx="5251973" cy="4175502"/>
          </a:xfrm>
          <a:prstGeom prst="rect">
            <a:avLst/>
          </a:prstGeom>
        </p:spPr>
        <p:txBody>
          <a:bodyPr wrap="square">
            <a:spAutoFit/>
          </a:bodyPr>
          <a:lstStyle/>
          <a:p>
            <a:pPr algn="just">
              <a:spcAft>
                <a:spcPts val="800"/>
              </a:spcAft>
              <a:tabLst>
                <a:tab pos="90170" algn="l"/>
                <a:tab pos="180340" algn="l"/>
              </a:tabLst>
            </a:pPr>
            <a:r>
              <a:rPr lang="en-US" sz="2800" i="1" dirty="0" smtClean="0">
                <a:solidFill>
                  <a:prstClr val="black"/>
                </a:solidFill>
                <a:latin typeface="Times New Roman"/>
                <a:ea typeface="Calibri"/>
                <a:cs typeface="Times New Roman"/>
                <a:sym typeface="Wingdings"/>
              </a:rPr>
              <a:t>- BPTT: </a:t>
            </a:r>
            <a:r>
              <a:rPr lang="en-US" sz="2800" b="1" i="1" dirty="0" err="1" smtClean="0">
                <a:solidFill>
                  <a:srgbClr val="FF0000"/>
                </a:solidFill>
                <a:latin typeface="Times New Roman"/>
                <a:ea typeface="Calibri"/>
                <a:cs typeface="Times New Roman"/>
                <a:sym typeface="Wingdings"/>
              </a:rPr>
              <a:t>ẩn</a:t>
            </a:r>
            <a:r>
              <a:rPr lang="en-US" sz="2800" b="1" i="1" dirty="0" smtClean="0">
                <a:solidFill>
                  <a:srgbClr val="FF0000"/>
                </a:solidFill>
                <a:latin typeface="Times New Roman"/>
                <a:ea typeface="Calibri"/>
                <a:cs typeface="Times New Roman"/>
                <a:sym typeface="Wingdings"/>
              </a:rPr>
              <a:t> </a:t>
            </a:r>
            <a:r>
              <a:rPr lang="en-US" sz="2800" b="1" i="1" dirty="0" err="1" smtClean="0">
                <a:solidFill>
                  <a:srgbClr val="FF0000"/>
                </a:solidFill>
                <a:latin typeface="Times New Roman"/>
                <a:ea typeface="Calibri"/>
                <a:cs typeface="Times New Roman"/>
                <a:sym typeface="Wingdings"/>
              </a:rPr>
              <a:t>dụ</a:t>
            </a:r>
            <a:endParaRPr lang="en-US" sz="2800" b="1" i="1" dirty="0" smtClean="0">
              <a:solidFill>
                <a:srgbClr val="FF0000"/>
              </a:solidFill>
              <a:latin typeface="Times New Roman"/>
              <a:ea typeface="Calibri"/>
              <a:cs typeface="Times New Roman"/>
              <a:sym typeface="Wingdings"/>
            </a:endParaRPr>
          </a:p>
          <a:p>
            <a:pPr algn="just">
              <a:spcAft>
                <a:spcPts val="800"/>
              </a:spcAft>
              <a:tabLst>
                <a:tab pos="90170" algn="l"/>
                <a:tab pos="180340" algn="l"/>
              </a:tabLst>
            </a:pPr>
            <a:r>
              <a:rPr lang="en-US" sz="2800" i="1" dirty="0" smtClean="0">
                <a:solidFill>
                  <a:prstClr val="black"/>
                </a:solidFill>
                <a:latin typeface="Times New Roman"/>
                <a:ea typeface="Calibri"/>
                <a:cs typeface="Times New Roman"/>
                <a:sym typeface="Wingdings"/>
              </a:rPr>
              <a:t></a:t>
            </a:r>
            <a:r>
              <a:rPr lang="en-US" sz="2800" i="1" dirty="0" smtClean="0">
                <a:solidFill>
                  <a:prstClr val="black"/>
                </a:solidFill>
                <a:latin typeface="Times New Roman"/>
                <a:ea typeface="Calibri"/>
                <a:cs typeface="Times New Roman"/>
              </a:rPr>
              <a:t> </a:t>
            </a:r>
            <a:r>
              <a:rPr lang="en-US" sz="2800" b="1" i="1" dirty="0" err="1">
                <a:solidFill>
                  <a:prstClr val="black"/>
                </a:solidFill>
                <a:latin typeface="Times New Roman"/>
                <a:ea typeface="Calibri"/>
                <a:cs typeface="Times New Roman"/>
              </a:rPr>
              <a:t>Tác</a:t>
            </a:r>
            <a:r>
              <a:rPr lang="en-US" sz="2800" b="1" i="1" dirty="0">
                <a:solidFill>
                  <a:prstClr val="black"/>
                </a:solidFill>
                <a:latin typeface="Times New Roman"/>
                <a:ea typeface="Calibri"/>
                <a:cs typeface="Times New Roman"/>
              </a:rPr>
              <a:t> </a:t>
            </a:r>
            <a:r>
              <a:rPr lang="en-US" sz="2800" b="1" i="1" dirty="0" err="1">
                <a:solidFill>
                  <a:prstClr val="black"/>
                </a:solidFill>
                <a:latin typeface="Times New Roman"/>
                <a:ea typeface="Calibri"/>
                <a:cs typeface="Times New Roman"/>
              </a:rPr>
              <a:t>dụng</a:t>
            </a:r>
            <a:r>
              <a:rPr lang="en-US" sz="2800" b="1" i="1" dirty="0">
                <a:solidFill>
                  <a:prstClr val="black"/>
                </a:solidFill>
                <a:latin typeface="Times New Roman"/>
                <a:ea typeface="Calibri"/>
                <a:cs typeface="Times New Roman"/>
              </a:rPr>
              <a:t>: </a:t>
            </a:r>
            <a:r>
              <a:rPr lang="en-US" sz="2800" i="1" dirty="0" err="1">
                <a:solidFill>
                  <a:prstClr val="black"/>
                </a:solidFill>
                <a:latin typeface="Times New Roman"/>
                <a:ea typeface="Calibri"/>
                <a:cs typeface="Times New Roman"/>
              </a:rPr>
              <a:t>làm</a:t>
            </a:r>
            <a:r>
              <a:rPr lang="en-US" sz="2800" i="1" dirty="0">
                <a:solidFill>
                  <a:prstClr val="black"/>
                </a:solidFill>
                <a:latin typeface="Times New Roman"/>
                <a:ea typeface="Calibri"/>
                <a:cs typeface="Times New Roman"/>
              </a:rPr>
              <a:t> </a:t>
            </a:r>
            <a:r>
              <a:rPr lang="en-US" sz="2800" i="1" dirty="0" err="1">
                <a:solidFill>
                  <a:prstClr val="black"/>
                </a:solidFill>
                <a:latin typeface="Times New Roman"/>
                <a:ea typeface="Calibri"/>
                <a:cs typeface="Times New Roman"/>
              </a:rPr>
              <a:t>tăng</a:t>
            </a:r>
            <a:r>
              <a:rPr lang="en-US" sz="2800" i="1" dirty="0">
                <a:solidFill>
                  <a:prstClr val="black"/>
                </a:solidFill>
                <a:latin typeface="Times New Roman"/>
                <a:ea typeface="Calibri"/>
                <a:cs typeface="Times New Roman"/>
              </a:rPr>
              <a:t> </a:t>
            </a:r>
            <a:r>
              <a:rPr lang="en-US" sz="2800" i="1" dirty="0" err="1">
                <a:solidFill>
                  <a:prstClr val="black"/>
                </a:solidFill>
                <a:latin typeface="Times New Roman"/>
                <a:ea typeface="Calibri"/>
                <a:cs typeface="Times New Roman"/>
              </a:rPr>
              <a:t>sức</a:t>
            </a:r>
            <a:r>
              <a:rPr lang="en-US" sz="2800" i="1" dirty="0">
                <a:solidFill>
                  <a:prstClr val="black"/>
                </a:solidFill>
                <a:latin typeface="Times New Roman"/>
                <a:ea typeface="Calibri"/>
                <a:cs typeface="Times New Roman"/>
              </a:rPr>
              <a:t> </a:t>
            </a:r>
            <a:r>
              <a:rPr lang="en-US" sz="2800" i="1" dirty="0" err="1">
                <a:solidFill>
                  <a:prstClr val="black"/>
                </a:solidFill>
                <a:latin typeface="Times New Roman"/>
                <a:ea typeface="Calibri"/>
                <a:cs typeface="Times New Roman"/>
              </a:rPr>
              <a:t>gợi</a:t>
            </a:r>
            <a:r>
              <a:rPr lang="en-US" sz="2800" i="1" dirty="0">
                <a:solidFill>
                  <a:prstClr val="black"/>
                </a:solidFill>
                <a:latin typeface="Times New Roman"/>
                <a:ea typeface="Calibri"/>
                <a:cs typeface="Times New Roman"/>
              </a:rPr>
              <a:t> </a:t>
            </a:r>
            <a:r>
              <a:rPr lang="en-US" sz="2800" i="1" dirty="0" err="1">
                <a:solidFill>
                  <a:prstClr val="black"/>
                </a:solidFill>
                <a:latin typeface="Times New Roman"/>
                <a:ea typeface="Calibri"/>
                <a:cs typeface="Times New Roman"/>
              </a:rPr>
              <a:t>hình</a:t>
            </a:r>
            <a:r>
              <a:rPr lang="en-US" sz="2800" i="1" dirty="0">
                <a:solidFill>
                  <a:prstClr val="black"/>
                </a:solidFill>
                <a:latin typeface="Times New Roman"/>
                <a:ea typeface="Calibri"/>
                <a:cs typeface="Times New Roman"/>
              </a:rPr>
              <a:t> </a:t>
            </a:r>
            <a:r>
              <a:rPr lang="en-US" sz="2800" i="1" dirty="0" err="1">
                <a:solidFill>
                  <a:prstClr val="black"/>
                </a:solidFill>
                <a:latin typeface="Times New Roman"/>
                <a:ea typeface="Calibri"/>
                <a:cs typeface="Times New Roman"/>
              </a:rPr>
              <a:t>gợi</a:t>
            </a:r>
            <a:r>
              <a:rPr lang="en-US" sz="2800" i="1" dirty="0">
                <a:solidFill>
                  <a:prstClr val="black"/>
                </a:solidFill>
                <a:latin typeface="Times New Roman"/>
                <a:ea typeface="Calibri"/>
                <a:cs typeface="Times New Roman"/>
              </a:rPr>
              <a:t> </a:t>
            </a:r>
            <a:r>
              <a:rPr lang="en-US" sz="2800" i="1" dirty="0" err="1">
                <a:solidFill>
                  <a:prstClr val="black"/>
                </a:solidFill>
                <a:latin typeface="Times New Roman"/>
                <a:ea typeface="Calibri"/>
                <a:cs typeface="Times New Roman"/>
              </a:rPr>
              <a:t>cảm</a:t>
            </a:r>
            <a:r>
              <a:rPr lang="en-US" sz="2800" i="1" dirty="0">
                <a:solidFill>
                  <a:prstClr val="black"/>
                </a:solidFill>
                <a:latin typeface="Times New Roman"/>
                <a:ea typeface="Calibri"/>
                <a:cs typeface="Times New Roman"/>
              </a:rPr>
              <a:t> </a:t>
            </a:r>
            <a:r>
              <a:rPr lang="en-US" sz="2800" i="1" dirty="0" err="1">
                <a:solidFill>
                  <a:prstClr val="black"/>
                </a:solidFill>
                <a:latin typeface="Times New Roman"/>
                <a:ea typeface="Calibri"/>
                <a:cs typeface="Times New Roman"/>
              </a:rPr>
              <a:t>cho</a:t>
            </a:r>
            <a:r>
              <a:rPr lang="en-US" sz="2800" i="1" dirty="0">
                <a:solidFill>
                  <a:prstClr val="black"/>
                </a:solidFill>
                <a:latin typeface="Times New Roman"/>
                <a:ea typeface="Calibri"/>
                <a:cs typeface="Times New Roman"/>
              </a:rPr>
              <a:t> </a:t>
            </a:r>
            <a:r>
              <a:rPr lang="en-US" sz="2800" i="1" dirty="0" err="1">
                <a:solidFill>
                  <a:prstClr val="black"/>
                </a:solidFill>
                <a:latin typeface="Times New Roman"/>
                <a:ea typeface="Calibri"/>
                <a:cs typeface="Times New Roman"/>
              </a:rPr>
              <a:t>sự</a:t>
            </a:r>
            <a:r>
              <a:rPr lang="en-US" sz="2800" i="1" dirty="0">
                <a:solidFill>
                  <a:prstClr val="black"/>
                </a:solidFill>
                <a:latin typeface="Times New Roman"/>
                <a:ea typeface="Calibri"/>
                <a:cs typeface="Times New Roman"/>
              </a:rPr>
              <a:t> </a:t>
            </a:r>
            <a:r>
              <a:rPr lang="en-US" sz="2800" i="1" dirty="0" err="1">
                <a:solidFill>
                  <a:prstClr val="black"/>
                </a:solidFill>
                <a:latin typeface="Times New Roman"/>
                <a:ea typeface="Calibri"/>
                <a:cs typeface="Times New Roman"/>
              </a:rPr>
              <a:t>diễn</a:t>
            </a:r>
            <a:r>
              <a:rPr lang="en-US" sz="2800" i="1" dirty="0">
                <a:solidFill>
                  <a:prstClr val="black"/>
                </a:solidFill>
                <a:latin typeface="Times New Roman"/>
                <a:ea typeface="Calibri"/>
                <a:cs typeface="Times New Roman"/>
              </a:rPr>
              <a:t> </a:t>
            </a:r>
            <a:r>
              <a:rPr lang="en-US" sz="2800" i="1" dirty="0" err="1">
                <a:solidFill>
                  <a:prstClr val="black"/>
                </a:solidFill>
                <a:latin typeface="Times New Roman"/>
                <a:ea typeface="Calibri"/>
                <a:cs typeface="Times New Roman"/>
              </a:rPr>
              <a:t>đạt</a:t>
            </a:r>
            <a:r>
              <a:rPr lang="en-US" sz="2800" i="1" dirty="0">
                <a:solidFill>
                  <a:prstClr val="black"/>
                </a:solidFill>
                <a:latin typeface="Times New Roman"/>
                <a:ea typeface="Calibri"/>
                <a:cs typeface="Times New Roman"/>
              </a:rPr>
              <a:t>, </a:t>
            </a:r>
            <a:r>
              <a:rPr lang="en-US" sz="2800" i="1" dirty="0" err="1">
                <a:solidFill>
                  <a:prstClr val="black"/>
                </a:solidFill>
                <a:latin typeface="Times New Roman"/>
                <a:ea typeface="Calibri"/>
                <a:cs typeface="Times New Roman"/>
              </a:rPr>
              <a:t>cụ</a:t>
            </a:r>
            <a:r>
              <a:rPr lang="en-US" sz="2800" i="1" dirty="0">
                <a:solidFill>
                  <a:prstClr val="black"/>
                </a:solidFill>
                <a:latin typeface="Times New Roman"/>
                <a:ea typeface="Calibri"/>
                <a:cs typeface="Times New Roman"/>
              </a:rPr>
              <a:t> </a:t>
            </a:r>
            <a:r>
              <a:rPr lang="en-US" sz="2800" i="1" dirty="0" err="1">
                <a:solidFill>
                  <a:prstClr val="black"/>
                </a:solidFill>
                <a:latin typeface="Times New Roman"/>
                <a:ea typeface="Calibri"/>
                <a:cs typeface="Times New Roman"/>
              </a:rPr>
              <a:t>thể</a:t>
            </a:r>
            <a:r>
              <a:rPr lang="en-US" sz="2800" i="1" dirty="0">
                <a:solidFill>
                  <a:prstClr val="black"/>
                </a:solidFill>
                <a:latin typeface="Times New Roman"/>
                <a:ea typeface="Calibri"/>
                <a:cs typeface="Times New Roman"/>
              </a:rPr>
              <a:t> ở </a:t>
            </a:r>
            <a:r>
              <a:rPr lang="en-US" sz="2800" i="1" dirty="0" err="1">
                <a:solidFill>
                  <a:prstClr val="black"/>
                </a:solidFill>
                <a:latin typeface="Times New Roman"/>
                <a:ea typeface="Calibri"/>
                <a:cs typeface="Times New Roman"/>
              </a:rPr>
              <a:t>đây</a:t>
            </a:r>
            <a:r>
              <a:rPr lang="en-US" sz="2800" i="1" dirty="0">
                <a:solidFill>
                  <a:prstClr val="black"/>
                </a:solidFill>
                <a:latin typeface="Times New Roman"/>
                <a:ea typeface="Calibri"/>
                <a:cs typeface="Times New Roman"/>
              </a:rPr>
              <a:t> </a:t>
            </a:r>
            <a:r>
              <a:rPr lang="en-US" sz="2800" i="1" dirty="0" err="1">
                <a:solidFill>
                  <a:prstClr val="black"/>
                </a:solidFill>
                <a:latin typeface="Times New Roman"/>
                <a:ea typeface="Calibri"/>
                <a:cs typeface="Times New Roman"/>
              </a:rPr>
              <a:t>là</a:t>
            </a:r>
            <a:r>
              <a:rPr lang="en-US" sz="2800" i="1" dirty="0">
                <a:solidFill>
                  <a:prstClr val="black"/>
                </a:solidFill>
                <a:latin typeface="Times New Roman"/>
                <a:ea typeface="Calibri"/>
                <a:cs typeface="Times New Roman"/>
              </a:rPr>
              <a:t> </a:t>
            </a:r>
            <a:r>
              <a:rPr lang="en-US" sz="2800" i="1" dirty="0" err="1">
                <a:solidFill>
                  <a:prstClr val="black"/>
                </a:solidFill>
                <a:latin typeface="Times New Roman"/>
                <a:ea typeface="Calibri"/>
                <a:cs typeface="Times New Roman"/>
              </a:rPr>
              <a:t>tăng</a:t>
            </a:r>
            <a:r>
              <a:rPr lang="en-US" sz="2800" i="1" dirty="0">
                <a:solidFill>
                  <a:prstClr val="black"/>
                </a:solidFill>
                <a:latin typeface="Times New Roman"/>
                <a:ea typeface="Calibri"/>
                <a:cs typeface="Times New Roman"/>
              </a:rPr>
              <a:t> </a:t>
            </a:r>
            <a:r>
              <a:rPr lang="en-US" sz="2800" i="1" dirty="0" err="1">
                <a:solidFill>
                  <a:prstClr val="black"/>
                </a:solidFill>
                <a:latin typeface="Times New Roman"/>
                <a:ea typeface="Calibri"/>
                <a:cs typeface="Times New Roman"/>
              </a:rPr>
              <a:t>vẻ</a:t>
            </a:r>
            <a:r>
              <a:rPr lang="en-US" sz="2800" i="1" dirty="0">
                <a:solidFill>
                  <a:prstClr val="black"/>
                </a:solidFill>
                <a:latin typeface="Times New Roman"/>
                <a:ea typeface="Calibri"/>
                <a:cs typeface="Times New Roman"/>
              </a:rPr>
              <a:t> </a:t>
            </a:r>
            <a:r>
              <a:rPr lang="en-US" sz="2800" i="1" dirty="0" err="1">
                <a:solidFill>
                  <a:prstClr val="black"/>
                </a:solidFill>
                <a:latin typeface="Times New Roman"/>
                <a:ea typeface="Calibri"/>
                <a:cs typeface="Times New Roman"/>
              </a:rPr>
              <a:t>đẹp</a:t>
            </a:r>
            <a:r>
              <a:rPr lang="en-US" sz="2800" i="1" dirty="0">
                <a:solidFill>
                  <a:prstClr val="black"/>
                </a:solidFill>
                <a:latin typeface="Times New Roman"/>
                <a:ea typeface="Calibri"/>
                <a:cs typeface="Times New Roman"/>
              </a:rPr>
              <a:t> </a:t>
            </a:r>
            <a:r>
              <a:rPr lang="en-US" sz="2800" i="1" dirty="0" err="1">
                <a:solidFill>
                  <a:prstClr val="black"/>
                </a:solidFill>
                <a:latin typeface="Times New Roman"/>
                <a:ea typeface="Calibri"/>
                <a:cs typeface="Times New Roman"/>
              </a:rPr>
              <a:t>cho</a:t>
            </a:r>
            <a:r>
              <a:rPr lang="en-US" sz="2800" i="1" dirty="0">
                <a:solidFill>
                  <a:prstClr val="black"/>
                </a:solidFill>
                <a:latin typeface="Times New Roman"/>
                <a:ea typeface="Calibri"/>
                <a:cs typeface="Times New Roman"/>
              </a:rPr>
              <a:t> </a:t>
            </a:r>
            <a:r>
              <a:rPr lang="en-US" sz="2800" i="1" dirty="0" err="1">
                <a:solidFill>
                  <a:prstClr val="black"/>
                </a:solidFill>
                <a:latin typeface="Times New Roman"/>
                <a:ea typeface="Calibri"/>
                <a:cs typeface="Times New Roman"/>
              </a:rPr>
              <a:t>hình</a:t>
            </a:r>
            <a:r>
              <a:rPr lang="en-US" sz="2800" i="1" dirty="0">
                <a:solidFill>
                  <a:prstClr val="black"/>
                </a:solidFill>
                <a:latin typeface="Times New Roman"/>
                <a:ea typeface="Calibri"/>
                <a:cs typeface="Times New Roman"/>
              </a:rPr>
              <a:t> </a:t>
            </a:r>
            <a:r>
              <a:rPr lang="en-US" sz="2800" i="1" dirty="0" err="1">
                <a:solidFill>
                  <a:prstClr val="black"/>
                </a:solidFill>
                <a:latin typeface="Times New Roman"/>
                <a:ea typeface="Calibri"/>
                <a:cs typeface="Times New Roman"/>
              </a:rPr>
              <a:t>ảnh</a:t>
            </a:r>
            <a:r>
              <a:rPr lang="en-US" sz="2800" i="1" dirty="0">
                <a:solidFill>
                  <a:prstClr val="black"/>
                </a:solidFill>
                <a:latin typeface="Times New Roman"/>
                <a:ea typeface="Calibri"/>
                <a:cs typeface="Times New Roman"/>
              </a:rPr>
              <a:t> </a:t>
            </a:r>
            <a:r>
              <a:rPr lang="en-US" sz="2800" i="1" dirty="0" err="1">
                <a:solidFill>
                  <a:prstClr val="black"/>
                </a:solidFill>
                <a:latin typeface="Times New Roman"/>
                <a:ea typeface="Calibri"/>
                <a:cs typeface="Times New Roman"/>
              </a:rPr>
              <a:t>thiên</a:t>
            </a:r>
            <a:r>
              <a:rPr lang="en-US" sz="2800" i="1" dirty="0">
                <a:solidFill>
                  <a:prstClr val="black"/>
                </a:solidFill>
                <a:latin typeface="Times New Roman"/>
                <a:ea typeface="Calibri"/>
                <a:cs typeface="Times New Roman"/>
              </a:rPr>
              <a:t> </a:t>
            </a:r>
            <a:r>
              <a:rPr lang="en-US" sz="2800" i="1" dirty="0" err="1">
                <a:solidFill>
                  <a:prstClr val="black"/>
                </a:solidFill>
                <a:latin typeface="Times New Roman"/>
                <a:ea typeface="Calibri"/>
                <a:cs typeface="Times New Roman"/>
              </a:rPr>
              <a:t>nhiên</a:t>
            </a:r>
            <a:r>
              <a:rPr lang="en-US" sz="2800" i="1" dirty="0">
                <a:solidFill>
                  <a:prstClr val="black"/>
                </a:solidFill>
                <a:latin typeface="Times New Roman"/>
                <a:ea typeface="Calibri"/>
                <a:cs typeface="Times New Roman"/>
              </a:rPr>
              <a:t> ở </a:t>
            </a:r>
            <a:r>
              <a:rPr lang="en-US" sz="2800" i="1" dirty="0" err="1">
                <a:solidFill>
                  <a:prstClr val="black"/>
                </a:solidFill>
                <a:latin typeface="Times New Roman"/>
                <a:ea typeface="Calibri"/>
                <a:cs typeface="Times New Roman"/>
              </a:rPr>
              <a:t>Cô</a:t>
            </a:r>
            <a:r>
              <a:rPr lang="en-US" sz="2800" i="1" dirty="0">
                <a:solidFill>
                  <a:prstClr val="black"/>
                </a:solidFill>
                <a:latin typeface="Times New Roman"/>
                <a:ea typeface="Calibri"/>
                <a:cs typeface="Times New Roman"/>
              </a:rPr>
              <a:t> </a:t>
            </a:r>
            <a:r>
              <a:rPr lang="en-US" sz="2800" i="1" dirty="0" err="1" smtClean="0">
                <a:solidFill>
                  <a:prstClr val="black"/>
                </a:solidFill>
                <a:latin typeface="Times New Roman"/>
                <a:ea typeface="Calibri"/>
                <a:cs typeface="Times New Roman"/>
              </a:rPr>
              <a:t>Tô</a:t>
            </a:r>
            <a:r>
              <a:rPr lang="en-US" sz="2800" i="1" dirty="0" smtClean="0">
                <a:solidFill>
                  <a:prstClr val="black"/>
                </a:solidFill>
                <a:latin typeface="Times New Roman"/>
                <a:ea typeface="Calibri"/>
                <a:cs typeface="Times New Roman"/>
              </a:rPr>
              <a:t>, </a:t>
            </a:r>
            <a:r>
              <a:rPr lang="en-US" sz="2800" i="1" dirty="0" err="1" smtClean="0">
                <a:solidFill>
                  <a:prstClr val="black"/>
                </a:solidFill>
                <a:latin typeface="Times New Roman"/>
                <a:ea typeface="Calibri"/>
                <a:cs typeface="Times New Roman"/>
              </a:rPr>
              <a:t>từ</a:t>
            </a:r>
            <a:r>
              <a:rPr lang="en-US" sz="2800" i="1" dirty="0" smtClean="0">
                <a:solidFill>
                  <a:prstClr val="black"/>
                </a:solidFill>
                <a:latin typeface="Times New Roman"/>
                <a:ea typeface="Calibri"/>
                <a:cs typeface="Times New Roman"/>
              </a:rPr>
              <a:t> </a:t>
            </a:r>
            <a:r>
              <a:rPr lang="en-US" sz="2800" i="1" dirty="0" err="1" smtClean="0">
                <a:solidFill>
                  <a:prstClr val="black"/>
                </a:solidFill>
                <a:latin typeface="Times New Roman"/>
                <a:ea typeface="Calibri"/>
                <a:cs typeface="Times New Roman"/>
              </a:rPr>
              <a:t>đó</a:t>
            </a:r>
            <a:r>
              <a:rPr lang="en-US" sz="2800" i="1" dirty="0" smtClean="0">
                <a:solidFill>
                  <a:prstClr val="black"/>
                </a:solidFill>
                <a:latin typeface="Times New Roman"/>
                <a:ea typeface="Calibri"/>
                <a:cs typeface="Times New Roman"/>
              </a:rPr>
              <a:t> </a:t>
            </a:r>
            <a:r>
              <a:rPr lang="en-US" sz="2800" i="1" dirty="0" err="1" smtClean="0">
                <a:solidFill>
                  <a:prstClr val="black"/>
                </a:solidFill>
                <a:latin typeface="Times New Roman"/>
                <a:ea typeface="Calibri"/>
                <a:cs typeface="Times New Roman"/>
              </a:rPr>
              <a:t>cho</a:t>
            </a:r>
            <a:r>
              <a:rPr lang="en-US" sz="2800" i="1" dirty="0" smtClean="0">
                <a:solidFill>
                  <a:prstClr val="black"/>
                </a:solidFill>
                <a:latin typeface="Times New Roman"/>
                <a:ea typeface="Calibri"/>
                <a:cs typeface="Times New Roman"/>
              </a:rPr>
              <a:t> </a:t>
            </a:r>
            <a:r>
              <a:rPr lang="en-US" sz="2800" i="1" dirty="0" err="1" smtClean="0">
                <a:solidFill>
                  <a:prstClr val="black"/>
                </a:solidFill>
                <a:latin typeface="Times New Roman"/>
                <a:ea typeface="Calibri"/>
                <a:cs typeface="Times New Roman"/>
              </a:rPr>
              <a:t>thấy</a:t>
            </a:r>
            <a:r>
              <a:rPr lang="en-US" sz="2800" i="1" dirty="0" smtClean="0">
                <a:solidFill>
                  <a:schemeClr val="tx1">
                    <a:lumMod val="95000"/>
                    <a:lumOff val="5000"/>
                  </a:schemeClr>
                </a:solidFill>
                <a:latin typeface="Times New Roman"/>
                <a:ea typeface="Calibri"/>
                <a:cs typeface="Times New Roman"/>
              </a:rPr>
              <a:t> </a:t>
            </a:r>
            <a:r>
              <a:rPr lang="vi-VN" sz="2800" i="1" dirty="0">
                <a:solidFill>
                  <a:schemeClr val="tx1">
                    <a:lumMod val="95000"/>
                    <a:lumOff val="5000"/>
                  </a:schemeClr>
                </a:solidFill>
                <a:latin typeface="Times New Roman" panose="02020603050405020304" pitchFamily="18" charset="0"/>
                <a:cs typeface="Times New Roman" panose="02020603050405020304" pitchFamily="18" charset="0"/>
              </a:rPr>
              <a:t>tình yêu thiên nhiên, yêu biển đảo quê hương của nhà văn Nguyễn Tuân.</a:t>
            </a:r>
            <a:endParaRPr lang="en-US" sz="2800" i="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spcAft>
                <a:spcPts val="800"/>
              </a:spcAft>
              <a:tabLst>
                <a:tab pos="90170" algn="l"/>
                <a:tab pos="180340" algn="l"/>
              </a:tabLst>
            </a:pPr>
            <a:endParaRPr lang="en-US" sz="2800" i="1" dirty="0">
              <a:solidFill>
                <a:prstClr val="black"/>
              </a:solidFill>
              <a:ea typeface="Calibri"/>
              <a:cs typeface="Times New Roman"/>
            </a:endParaRPr>
          </a:p>
        </p:txBody>
      </p:sp>
    </p:spTree>
    <p:extLst>
      <p:ext uri="{BB962C8B-B14F-4D97-AF65-F5344CB8AC3E}">
        <p14:creationId xmlns:p14="http://schemas.microsoft.com/office/powerpoint/2010/main" val="414321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par>
                                <p:cTn id="14" presetID="22" presetClass="entr" presetSubtype="2" fill="hold" grpId="0" nodeType="withEffect">
                                  <p:stCondLst>
                                    <p:cond delay="10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par>
                                <p:cTn id="17" presetID="22" presetClass="entr" presetSubtype="8" fill="hold" grpId="0" nodeType="withEffect">
                                  <p:stCondLst>
                                    <p:cond delay="20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700"/>
                            </p:stCondLst>
                            <p:childTnLst>
                              <p:par>
                                <p:cTn id="21" presetID="53" presetClass="entr" presetSubtype="16"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Effect transition="in" filter="fade">
                                      <p:cBhvr>
                                        <p:cTn id="25" dur="500"/>
                                        <p:tgtEl>
                                          <p:spTgt spid="28"/>
                                        </p:tgtEl>
                                      </p:cBhvr>
                                    </p:animEffect>
                                  </p:childTnLst>
                                </p:cTn>
                              </p:par>
                            </p:childTnLst>
                          </p:cTn>
                        </p:par>
                        <p:par>
                          <p:cTn id="26" fill="hold">
                            <p:stCondLst>
                              <p:cond delay="1200"/>
                            </p:stCondLst>
                            <p:childTnLst>
                              <p:par>
                                <p:cTn id="27" presetID="53" presetClass="entr" presetSubtype="16"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1700"/>
                            </p:stCondLst>
                            <p:childTnLst>
                              <p:par>
                                <p:cTn id="33" presetID="5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8" grpId="0" animBg="1"/>
      <p:bldP spid="9"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淘宝网chenying0907出品 4"/>
          <p:cNvGrpSpPr/>
          <p:nvPr/>
        </p:nvGrpSpPr>
        <p:grpSpPr>
          <a:xfrm>
            <a:off x="914400" y="211914"/>
            <a:ext cx="2306472" cy="4711700"/>
            <a:chOff x="5439190" y="635000"/>
            <a:chExt cx="1447800" cy="4711700"/>
          </a:xfrm>
        </p:grpSpPr>
        <p:sp>
          <p:nvSpPr>
            <p:cNvPr id="3" name="淘宝网chenying0907出品 2"/>
            <p:cNvSpPr/>
            <p:nvPr/>
          </p:nvSpPr>
          <p:spPr>
            <a:xfrm>
              <a:off x="5439190" y="635000"/>
              <a:ext cx="1447800" cy="4711700"/>
            </a:xfrm>
            <a:prstGeom prst="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淘宝网chenying0907出品 6"/>
            <p:cNvSpPr txBox="1"/>
            <p:nvPr/>
          </p:nvSpPr>
          <p:spPr>
            <a:xfrm>
              <a:off x="6100220" y="1189391"/>
              <a:ext cx="309112" cy="2476500"/>
            </a:xfrm>
            <a:prstGeom prst="rect">
              <a:avLst/>
            </a:prstGeom>
            <a:noFill/>
          </p:spPr>
          <p:txBody>
            <a:bodyPr vert="eaVert" wrap="square" rtlCol="0">
              <a:spAutoFit/>
            </a:bodyPr>
            <a:lstStyle/>
            <a:p>
              <a:endParaRPr lang="zh-CN" altLang="en-US" sz="2000" spc="600" dirty="0">
                <a:solidFill>
                  <a:srgbClr val="44546A"/>
                </a:solidFill>
              </a:endParaRPr>
            </a:p>
          </p:txBody>
        </p:sp>
      </p:grpSp>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2990852"/>
            <a:ext cx="3913971" cy="3867150"/>
          </a:xfrm>
          <a:prstGeom prst="rect">
            <a:avLst/>
          </a:prstGeom>
        </p:spPr>
      </p:pic>
      <p:sp>
        <p:nvSpPr>
          <p:cNvPr id="2" name="Rectangle 1"/>
          <p:cNvSpPr/>
          <p:nvPr/>
        </p:nvSpPr>
        <p:spPr>
          <a:xfrm>
            <a:off x="933908" y="323707"/>
            <a:ext cx="2177781" cy="3970318"/>
          </a:xfrm>
          <a:prstGeom prst="rect">
            <a:avLst/>
          </a:prstGeom>
        </p:spPr>
        <p:txBody>
          <a:bodyPr wrap="square">
            <a:spAutoFit/>
          </a:bodyPr>
          <a:lstStyle/>
          <a:p>
            <a:pPr algn="ctr" fontAlgn="base">
              <a:spcBef>
                <a:spcPct val="0"/>
              </a:spcBef>
              <a:spcAft>
                <a:spcPct val="0"/>
              </a:spcAft>
            </a:pPr>
            <a:r>
              <a:rPr lang="en-US" altLang="en-US" sz="2800" b="1" i="1" dirty="0" err="1" smtClean="0">
                <a:solidFill>
                  <a:srgbClr val="FF0000"/>
                </a:solidFill>
                <a:latin typeface="Times New Roman" pitchFamily="18" charset="0"/>
              </a:rPr>
              <a:t>Bài</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tập</a:t>
            </a:r>
            <a:r>
              <a:rPr lang="en-US" altLang="en-US" sz="2800" b="1" i="1" dirty="0" smtClean="0">
                <a:solidFill>
                  <a:srgbClr val="FF0000"/>
                </a:solidFill>
                <a:latin typeface="Times New Roman" pitchFamily="18" charset="0"/>
              </a:rPr>
              <a:t> 2. </a:t>
            </a:r>
            <a:r>
              <a:rPr lang="en-US" altLang="en-US" sz="2800" b="1" i="1" dirty="0" err="1" smtClean="0">
                <a:solidFill>
                  <a:srgbClr val="FF0000"/>
                </a:solidFill>
                <a:latin typeface="Times New Roman" pitchFamily="18" charset="0"/>
              </a:rPr>
              <a:t>Chỉ</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ra</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và</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nêu</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tác</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dụng</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của</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các</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biện</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pháp</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tu</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từ</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được</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tác</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giả</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sử</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dụng</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trong</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câu</a:t>
            </a:r>
            <a:r>
              <a:rPr lang="en-US" altLang="en-US" sz="2800" b="1" i="1" dirty="0" smtClean="0">
                <a:solidFill>
                  <a:srgbClr val="FF0000"/>
                </a:solidFill>
                <a:latin typeface="Times New Roman" pitchFamily="18" charset="0"/>
              </a:rPr>
              <a:t> </a:t>
            </a:r>
            <a:r>
              <a:rPr lang="en-US" altLang="en-US" sz="2800" b="1" i="1" dirty="0" err="1" smtClean="0">
                <a:solidFill>
                  <a:srgbClr val="FF0000"/>
                </a:solidFill>
                <a:latin typeface="Times New Roman" pitchFamily="18" charset="0"/>
              </a:rPr>
              <a:t>sau</a:t>
            </a:r>
            <a:endParaRPr lang="en-US" altLang="en-US" sz="2800" b="1" i="1" dirty="0">
              <a:solidFill>
                <a:srgbClr val="FF0000"/>
              </a:solidFill>
              <a:latin typeface="Times New Roman" pitchFamily="18" charset="0"/>
            </a:endParaRPr>
          </a:p>
        </p:txBody>
      </p:sp>
      <p:sp>
        <p:nvSpPr>
          <p:cNvPr id="11" name="Rectangle 10"/>
          <p:cNvSpPr/>
          <p:nvPr/>
        </p:nvSpPr>
        <p:spPr>
          <a:xfrm>
            <a:off x="3721218" y="842995"/>
            <a:ext cx="7838436" cy="1569660"/>
          </a:xfrm>
          <a:prstGeom prst="rect">
            <a:avLst/>
          </a:prstGeom>
        </p:spPr>
        <p:txBody>
          <a:bodyPr wrap="square">
            <a:spAutoFit/>
          </a:bodyPr>
          <a:lstStyle/>
          <a:p>
            <a:pPr algn="just">
              <a:lnSpc>
                <a:spcPct val="150000"/>
              </a:lnSpc>
              <a:spcAft>
                <a:spcPts val="800"/>
              </a:spcAft>
              <a:tabLst>
                <a:tab pos="90170" algn="l"/>
                <a:tab pos="180340" algn="l"/>
              </a:tabLst>
            </a:pPr>
            <a:r>
              <a:rPr lang="en-US" sz="3200" dirty="0">
                <a:solidFill>
                  <a:schemeClr val="tx1">
                    <a:lumMod val="95000"/>
                    <a:lumOff val="5000"/>
                  </a:schemeClr>
                </a:solidFill>
                <a:latin typeface="Times New Roman"/>
                <a:ea typeface="Calibri"/>
                <a:cs typeface="Times New Roman"/>
              </a:rPr>
              <a:t>a. </a:t>
            </a:r>
            <a:r>
              <a:rPr lang="en-US" sz="3200" i="1" dirty="0" err="1">
                <a:solidFill>
                  <a:schemeClr val="tx1">
                    <a:lumMod val="95000"/>
                    <a:lumOff val="5000"/>
                  </a:schemeClr>
                </a:solidFill>
                <a:latin typeface="Times New Roman"/>
                <a:ea typeface="Calibri"/>
                <a:cs typeface="Times New Roman"/>
              </a:rPr>
              <a:t>Mỗi</a:t>
            </a:r>
            <a:r>
              <a:rPr lang="en-US" sz="3200" i="1" dirty="0">
                <a:solidFill>
                  <a:schemeClr val="tx1">
                    <a:lumMod val="95000"/>
                    <a:lumOff val="5000"/>
                  </a:schemeClr>
                </a:solidFill>
                <a:latin typeface="Times New Roman"/>
                <a:ea typeface="Calibri"/>
                <a:cs typeface="Times New Roman"/>
              </a:rPr>
              <a:t> </a:t>
            </a:r>
            <a:r>
              <a:rPr lang="en-US" sz="3200" i="1" dirty="0" err="1">
                <a:solidFill>
                  <a:schemeClr val="tx1">
                    <a:lumMod val="95000"/>
                    <a:lumOff val="5000"/>
                  </a:schemeClr>
                </a:solidFill>
                <a:latin typeface="Times New Roman"/>
                <a:ea typeface="Calibri"/>
                <a:cs typeface="Times New Roman"/>
              </a:rPr>
              <a:t>viên</a:t>
            </a:r>
            <a:r>
              <a:rPr lang="en-US" sz="3200" i="1" dirty="0">
                <a:solidFill>
                  <a:schemeClr val="tx1">
                    <a:lumMod val="95000"/>
                    <a:lumOff val="5000"/>
                  </a:schemeClr>
                </a:solidFill>
                <a:latin typeface="Times New Roman"/>
                <a:ea typeface="Calibri"/>
                <a:cs typeface="Times New Roman"/>
              </a:rPr>
              <a:t> </a:t>
            </a:r>
            <a:r>
              <a:rPr lang="en-US" sz="3200" i="1" dirty="0" err="1">
                <a:solidFill>
                  <a:schemeClr val="tx1">
                    <a:lumMod val="95000"/>
                    <a:lumOff val="5000"/>
                  </a:schemeClr>
                </a:solidFill>
                <a:latin typeface="Times New Roman"/>
                <a:ea typeface="Calibri"/>
                <a:cs typeface="Times New Roman"/>
              </a:rPr>
              <a:t>cát</a:t>
            </a:r>
            <a:r>
              <a:rPr lang="en-US" sz="3200" i="1" dirty="0">
                <a:solidFill>
                  <a:schemeClr val="tx1">
                    <a:lumMod val="95000"/>
                    <a:lumOff val="5000"/>
                  </a:schemeClr>
                </a:solidFill>
                <a:latin typeface="Times New Roman"/>
                <a:ea typeface="Calibri"/>
                <a:cs typeface="Times New Roman"/>
              </a:rPr>
              <a:t> </a:t>
            </a:r>
            <a:r>
              <a:rPr lang="en-US" sz="3200" i="1" dirty="0" err="1">
                <a:solidFill>
                  <a:schemeClr val="tx1">
                    <a:lumMod val="95000"/>
                    <a:lumOff val="5000"/>
                  </a:schemeClr>
                </a:solidFill>
                <a:latin typeface="Times New Roman"/>
                <a:ea typeface="Calibri"/>
                <a:cs typeface="Times New Roman"/>
              </a:rPr>
              <a:t>bắn</a:t>
            </a:r>
            <a:r>
              <a:rPr lang="en-US" sz="3200" i="1" dirty="0">
                <a:solidFill>
                  <a:schemeClr val="tx1">
                    <a:lumMod val="95000"/>
                    <a:lumOff val="5000"/>
                  </a:schemeClr>
                </a:solidFill>
                <a:latin typeface="Times New Roman"/>
                <a:ea typeface="Calibri"/>
                <a:cs typeface="Times New Roman"/>
              </a:rPr>
              <a:t> </a:t>
            </a:r>
            <a:r>
              <a:rPr lang="en-US" sz="3200" i="1" dirty="0" err="1">
                <a:solidFill>
                  <a:schemeClr val="tx1">
                    <a:lumMod val="95000"/>
                    <a:lumOff val="5000"/>
                  </a:schemeClr>
                </a:solidFill>
                <a:latin typeface="Times New Roman"/>
                <a:ea typeface="Calibri"/>
                <a:cs typeface="Times New Roman"/>
              </a:rPr>
              <a:t>vào</a:t>
            </a:r>
            <a:r>
              <a:rPr lang="en-US" sz="3200" i="1" dirty="0">
                <a:solidFill>
                  <a:schemeClr val="tx1">
                    <a:lumMod val="95000"/>
                    <a:lumOff val="5000"/>
                  </a:schemeClr>
                </a:solidFill>
                <a:latin typeface="Times New Roman"/>
                <a:ea typeface="Calibri"/>
                <a:cs typeface="Times New Roman"/>
              </a:rPr>
              <a:t> </a:t>
            </a:r>
            <a:r>
              <a:rPr lang="en-US" sz="3200" i="1" dirty="0" err="1">
                <a:solidFill>
                  <a:schemeClr val="tx1">
                    <a:lumMod val="95000"/>
                    <a:lumOff val="5000"/>
                  </a:schemeClr>
                </a:solidFill>
                <a:latin typeface="Times New Roman"/>
                <a:ea typeface="Calibri"/>
                <a:cs typeface="Times New Roman"/>
              </a:rPr>
              <a:t>má</a:t>
            </a:r>
            <a:r>
              <a:rPr lang="en-US" sz="3200" i="1" dirty="0">
                <a:solidFill>
                  <a:schemeClr val="tx1">
                    <a:lumMod val="95000"/>
                    <a:lumOff val="5000"/>
                  </a:schemeClr>
                </a:solidFill>
                <a:latin typeface="Times New Roman"/>
                <a:ea typeface="Calibri"/>
                <a:cs typeface="Times New Roman"/>
              </a:rPr>
              <a:t> </a:t>
            </a:r>
            <a:r>
              <a:rPr lang="en-US" sz="3200" i="1" dirty="0" err="1">
                <a:solidFill>
                  <a:schemeClr val="tx1">
                    <a:lumMod val="95000"/>
                    <a:lumOff val="5000"/>
                  </a:schemeClr>
                </a:solidFill>
                <a:latin typeface="Times New Roman"/>
                <a:ea typeface="Calibri"/>
                <a:cs typeface="Times New Roman"/>
              </a:rPr>
              <a:t>vào</a:t>
            </a:r>
            <a:r>
              <a:rPr lang="en-US" sz="3200" i="1" dirty="0">
                <a:solidFill>
                  <a:schemeClr val="tx1">
                    <a:lumMod val="95000"/>
                    <a:lumOff val="5000"/>
                  </a:schemeClr>
                </a:solidFill>
                <a:latin typeface="Times New Roman"/>
                <a:ea typeface="Calibri"/>
                <a:cs typeface="Times New Roman"/>
              </a:rPr>
              <a:t> </a:t>
            </a:r>
            <a:r>
              <a:rPr lang="en-US" sz="3200" i="1" dirty="0" err="1">
                <a:solidFill>
                  <a:schemeClr val="tx1">
                    <a:lumMod val="95000"/>
                    <a:lumOff val="5000"/>
                  </a:schemeClr>
                </a:solidFill>
                <a:latin typeface="Times New Roman"/>
                <a:ea typeface="Calibri"/>
                <a:cs typeface="Times New Roman"/>
              </a:rPr>
              <a:t>gáy</a:t>
            </a:r>
            <a:r>
              <a:rPr lang="en-US" sz="3200" i="1" dirty="0">
                <a:solidFill>
                  <a:schemeClr val="tx1">
                    <a:lumMod val="95000"/>
                    <a:lumOff val="5000"/>
                  </a:schemeClr>
                </a:solidFill>
                <a:latin typeface="Times New Roman"/>
                <a:ea typeface="Calibri"/>
                <a:cs typeface="Times New Roman"/>
              </a:rPr>
              <a:t> </a:t>
            </a:r>
            <a:r>
              <a:rPr lang="en-US" sz="3200" i="1" dirty="0" err="1">
                <a:solidFill>
                  <a:schemeClr val="tx1">
                    <a:lumMod val="95000"/>
                    <a:lumOff val="5000"/>
                  </a:schemeClr>
                </a:solidFill>
                <a:latin typeface="Times New Roman"/>
                <a:ea typeface="Calibri"/>
                <a:cs typeface="Times New Roman"/>
              </a:rPr>
              <a:t>lúc</a:t>
            </a:r>
            <a:r>
              <a:rPr lang="en-US" sz="3200" i="1" dirty="0">
                <a:solidFill>
                  <a:schemeClr val="tx1">
                    <a:lumMod val="95000"/>
                    <a:lumOff val="5000"/>
                  </a:schemeClr>
                </a:solidFill>
                <a:latin typeface="Times New Roman"/>
                <a:ea typeface="Calibri"/>
                <a:cs typeface="Times New Roman"/>
              </a:rPr>
              <a:t> </a:t>
            </a:r>
            <a:r>
              <a:rPr lang="en-US" sz="3200" i="1" dirty="0" err="1">
                <a:solidFill>
                  <a:schemeClr val="tx1">
                    <a:lumMod val="95000"/>
                    <a:lumOff val="5000"/>
                  </a:schemeClr>
                </a:solidFill>
                <a:latin typeface="Times New Roman"/>
                <a:ea typeface="Calibri"/>
                <a:cs typeface="Times New Roman"/>
              </a:rPr>
              <a:t>này</a:t>
            </a:r>
            <a:r>
              <a:rPr lang="en-US" sz="3200" i="1" dirty="0">
                <a:solidFill>
                  <a:schemeClr val="tx1">
                    <a:lumMod val="95000"/>
                    <a:lumOff val="5000"/>
                  </a:schemeClr>
                </a:solidFill>
                <a:latin typeface="Times New Roman"/>
                <a:ea typeface="Calibri"/>
                <a:cs typeface="Times New Roman"/>
              </a:rPr>
              <a:t> </a:t>
            </a:r>
            <a:r>
              <a:rPr lang="en-US" sz="3200" i="1" dirty="0" err="1">
                <a:solidFill>
                  <a:schemeClr val="tx1">
                    <a:lumMod val="95000"/>
                    <a:lumOff val="5000"/>
                  </a:schemeClr>
                </a:solidFill>
                <a:latin typeface="Times New Roman"/>
                <a:ea typeface="Calibri"/>
                <a:cs typeface="Times New Roman"/>
              </a:rPr>
              <a:t>buốt</a:t>
            </a:r>
            <a:r>
              <a:rPr lang="en-US" sz="3200" i="1" dirty="0">
                <a:solidFill>
                  <a:schemeClr val="tx1">
                    <a:lumMod val="95000"/>
                    <a:lumOff val="5000"/>
                  </a:schemeClr>
                </a:solidFill>
                <a:latin typeface="Times New Roman"/>
                <a:ea typeface="Calibri"/>
                <a:cs typeface="Times New Roman"/>
              </a:rPr>
              <a:t> </a:t>
            </a:r>
            <a:r>
              <a:rPr lang="en-US" sz="3200" i="1" dirty="0" err="1">
                <a:solidFill>
                  <a:schemeClr val="tx1">
                    <a:lumMod val="95000"/>
                    <a:lumOff val="5000"/>
                  </a:schemeClr>
                </a:solidFill>
                <a:latin typeface="Times New Roman"/>
                <a:ea typeface="Calibri"/>
                <a:cs typeface="Times New Roman"/>
              </a:rPr>
              <a:t>như</a:t>
            </a:r>
            <a:r>
              <a:rPr lang="en-US" sz="3200" i="1" dirty="0">
                <a:solidFill>
                  <a:schemeClr val="tx1">
                    <a:lumMod val="95000"/>
                    <a:lumOff val="5000"/>
                  </a:schemeClr>
                </a:solidFill>
                <a:latin typeface="Times New Roman"/>
                <a:ea typeface="Calibri"/>
                <a:cs typeface="Times New Roman"/>
              </a:rPr>
              <a:t> </a:t>
            </a:r>
            <a:r>
              <a:rPr lang="en-US" sz="3200" i="1" dirty="0" err="1">
                <a:solidFill>
                  <a:schemeClr val="tx1">
                    <a:lumMod val="95000"/>
                    <a:lumOff val="5000"/>
                  </a:schemeClr>
                </a:solidFill>
                <a:latin typeface="Times New Roman"/>
                <a:ea typeface="Calibri"/>
                <a:cs typeface="Times New Roman"/>
              </a:rPr>
              <a:t>một</a:t>
            </a:r>
            <a:r>
              <a:rPr lang="en-US" sz="3200" i="1" dirty="0">
                <a:solidFill>
                  <a:schemeClr val="tx1">
                    <a:lumMod val="95000"/>
                    <a:lumOff val="5000"/>
                  </a:schemeClr>
                </a:solidFill>
                <a:latin typeface="Times New Roman"/>
                <a:ea typeface="Calibri"/>
                <a:cs typeface="Times New Roman"/>
              </a:rPr>
              <a:t> </a:t>
            </a:r>
            <a:r>
              <a:rPr lang="en-US" sz="3200" i="1" dirty="0" err="1">
                <a:solidFill>
                  <a:schemeClr val="tx1">
                    <a:lumMod val="95000"/>
                    <a:lumOff val="5000"/>
                  </a:schemeClr>
                </a:solidFill>
                <a:latin typeface="Times New Roman"/>
                <a:ea typeface="Calibri"/>
                <a:cs typeface="Times New Roman"/>
              </a:rPr>
              <a:t>viên</a:t>
            </a:r>
            <a:r>
              <a:rPr lang="en-US" sz="3200" i="1" dirty="0">
                <a:solidFill>
                  <a:schemeClr val="tx1">
                    <a:lumMod val="95000"/>
                    <a:lumOff val="5000"/>
                  </a:schemeClr>
                </a:solidFill>
                <a:latin typeface="Times New Roman"/>
                <a:ea typeface="Calibri"/>
                <a:cs typeface="Times New Roman"/>
              </a:rPr>
              <a:t> </a:t>
            </a:r>
            <a:r>
              <a:rPr lang="en-US" sz="3200" i="1" dirty="0" err="1">
                <a:solidFill>
                  <a:schemeClr val="tx1">
                    <a:lumMod val="95000"/>
                    <a:lumOff val="5000"/>
                  </a:schemeClr>
                </a:solidFill>
                <a:latin typeface="Times New Roman"/>
                <a:ea typeface="Calibri"/>
                <a:cs typeface="Times New Roman"/>
              </a:rPr>
              <a:t>đạn</a:t>
            </a:r>
            <a:r>
              <a:rPr lang="en-US" sz="3200" i="1" dirty="0">
                <a:solidFill>
                  <a:schemeClr val="tx1">
                    <a:lumMod val="95000"/>
                    <a:lumOff val="5000"/>
                  </a:schemeClr>
                </a:solidFill>
                <a:latin typeface="Times New Roman"/>
                <a:ea typeface="Calibri"/>
                <a:cs typeface="Times New Roman"/>
              </a:rPr>
              <a:t> </a:t>
            </a:r>
            <a:r>
              <a:rPr lang="en-US" sz="3200" i="1" dirty="0" err="1">
                <a:solidFill>
                  <a:schemeClr val="tx1">
                    <a:lumMod val="95000"/>
                    <a:lumOff val="5000"/>
                  </a:schemeClr>
                </a:solidFill>
                <a:latin typeface="Times New Roman"/>
                <a:ea typeface="Calibri"/>
                <a:cs typeface="Times New Roman"/>
              </a:rPr>
              <a:t>mũi</a:t>
            </a:r>
            <a:r>
              <a:rPr lang="en-US" sz="3200" i="1" dirty="0">
                <a:solidFill>
                  <a:schemeClr val="tx1">
                    <a:lumMod val="95000"/>
                    <a:lumOff val="5000"/>
                  </a:schemeClr>
                </a:solidFill>
                <a:latin typeface="Times New Roman"/>
                <a:ea typeface="Calibri"/>
                <a:cs typeface="Times New Roman"/>
              </a:rPr>
              <a:t> </a:t>
            </a:r>
            <a:r>
              <a:rPr lang="en-US" sz="3200" i="1" dirty="0" err="1">
                <a:solidFill>
                  <a:schemeClr val="tx1">
                    <a:lumMod val="95000"/>
                    <a:lumOff val="5000"/>
                  </a:schemeClr>
                </a:solidFill>
                <a:latin typeface="Times New Roman"/>
                <a:ea typeface="Calibri"/>
                <a:cs typeface="Times New Roman"/>
              </a:rPr>
              <a:t>kim</a:t>
            </a:r>
            <a:r>
              <a:rPr lang="en-US" sz="3200" i="1" dirty="0" smtClean="0">
                <a:solidFill>
                  <a:schemeClr val="tx1">
                    <a:lumMod val="95000"/>
                    <a:lumOff val="5000"/>
                  </a:schemeClr>
                </a:solidFill>
                <a:latin typeface="Times New Roman"/>
                <a:ea typeface="Calibri"/>
                <a:cs typeface="Times New Roman"/>
              </a:rPr>
              <a:t>.</a:t>
            </a:r>
            <a:endParaRPr lang="en-US" sz="2400" dirty="0">
              <a:solidFill>
                <a:schemeClr val="tx1">
                  <a:lumMod val="95000"/>
                  <a:lumOff val="5000"/>
                </a:schemeClr>
              </a:solidFill>
              <a:ea typeface="Calibri"/>
              <a:cs typeface="Times New Roman"/>
            </a:endParaRPr>
          </a:p>
        </p:txBody>
      </p:sp>
      <p:sp>
        <p:nvSpPr>
          <p:cNvPr id="8" name="Rectangle 7"/>
          <p:cNvSpPr/>
          <p:nvPr/>
        </p:nvSpPr>
        <p:spPr>
          <a:xfrm>
            <a:off x="5886631" y="984426"/>
            <a:ext cx="2807179" cy="584775"/>
          </a:xfrm>
          <a:prstGeom prst="rect">
            <a:avLst/>
          </a:prstGeom>
          <a:solidFill>
            <a:schemeClr val="accent4">
              <a:lumMod val="75000"/>
            </a:schemeClr>
          </a:solidFill>
        </p:spPr>
        <p:txBody>
          <a:bodyPr wrap="none">
            <a:spAutoFit/>
          </a:bodyPr>
          <a:lstStyle/>
          <a:p>
            <a:r>
              <a:rPr lang="en-US" sz="3200" i="1" dirty="0" err="1">
                <a:solidFill>
                  <a:schemeClr val="bg1"/>
                </a:solidFill>
                <a:latin typeface="Times New Roman"/>
                <a:ea typeface="Calibri"/>
                <a:cs typeface="Times New Roman"/>
              </a:rPr>
              <a:t>cát</a:t>
            </a:r>
            <a:r>
              <a:rPr lang="en-US" sz="3200" i="1" dirty="0">
                <a:solidFill>
                  <a:schemeClr val="bg1"/>
                </a:solidFill>
                <a:latin typeface="Times New Roman"/>
                <a:ea typeface="Calibri"/>
                <a:cs typeface="Times New Roman"/>
              </a:rPr>
              <a:t> </a:t>
            </a:r>
            <a:r>
              <a:rPr lang="en-US" sz="3200" i="1" dirty="0" err="1">
                <a:solidFill>
                  <a:schemeClr val="bg1"/>
                </a:solidFill>
                <a:latin typeface="Times New Roman"/>
                <a:ea typeface="Calibri"/>
                <a:cs typeface="Times New Roman"/>
              </a:rPr>
              <a:t>bắn</a:t>
            </a:r>
            <a:r>
              <a:rPr lang="en-US" sz="3200" i="1" dirty="0">
                <a:solidFill>
                  <a:schemeClr val="bg1"/>
                </a:solidFill>
                <a:latin typeface="Times New Roman"/>
                <a:ea typeface="Calibri"/>
                <a:cs typeface="Times New Roman"/>
              </a:rPr>
              <a:t> </a:t>
            </a:r>
            <a:r>
              <a:rPr lang="en-US" sz="3200" i="1" dirty="0" err="1">
                <a:solidFill>
                  <a:schemeClr val="bg1"/>
                </a:solidFill>
                <a:latin typeface="Times New Roman"/>
                <a:ea typeface="Calibri"/>
                <a:cs typeface="Times New Roman"/>
              </a:rPr>
              <a:t>vào</a:t>
            </a:r>
            <a:r>
              <a:rPr lang="en-US" sz="3200" i="1" dirty="0">
                <a:solidFill>
                  <a:schemeClr val="bg1"/>
                </a:solidFill>
                <a:latin typeface="Times New Roman"/>
                <a:ea typeface="Calibri"/>
                <a:cs typeface="Times New Roman"/>
              </a:rPr>
              <a:t> </a:t>
            </a:r>
            <a:r>
              <a:rPr lang="en-US" sz="3200" i="1" dirty="0" err="1">
                <a:solidFill>
                  <a:schemeClr val="bg1"/>
                </a:solidFill>
                <a:latin typeface="Times New Roman"/>
                <a:ea typeface="Calibri"/>
                <a:cs typeface="Times New Roman"/>
              </a:rPr>
              <a:t>má</a:t>
            </a:r>
            <a:r>
              <a:rPr lang="en-US" sz="3200" i="1" dirty="0">
                <a:solidFill>
                  <a:schemeClr val="bg1"/>
                </a:solidFill>
                <a:latin typeface="Times New Roman"/>
                <a:ea typeface="Calibri"/>
                <a:cs typeface="Times New Roman"/>
              </a:rPr>
              <a:t> </a:t>
            </a:r>
            <a:endParaRPr lang="en-US" sz="3200" dirty="0">
              <a:solidFill>
                <a:schemeClr val="bg1"/>
              </a:solidFill>
            </a:endParaRPr>
          </a:p>
        </p:txBody>
      </p:sp>
      <p:sp>
        <p:nvSpPr>
          <p:cNvPr id="13" name="Rectangle 12"/>
          <p:cNvSpPr/>
          <p:nvPr/>
        </p:nvSpPr>
        <p:spPr>
          <a:xfrm>
            <a:off x="5307744" y="1716759"/>
            <a:ext cx="3719288" cy="584775"/>
          </a:xfrm>
          <a:prstGeom prst="rect">
            <a:avLst/>
          </a:prstGeom>
          <a:solidFill>
            <a:schemeClr val="accent4">
              <a:lumMod val="75000"/>
            </a:schemeClr>
          </a:solidFill>
        </p:spPr>
        <p:txBody>
          <a:bodyPr wrap="none">
            <a:spAutoFit/>
          </a:bodyPr>
          <a:lstStyle/>
          <a:p>
            <a:r>
              <a:rPr lang="en-US" sz="3200" i="1" dirty="0" err="1">
                <a:solidFill>
                  <a:schemeClr val="bg1"/>
                </a:solidFill>
                <a:latin typeface="Times New Roman"/>
                <a:ea typeface="Calibri"/>
                <a:cs typeface="Times New Roman"/>
              </a:rPr>
              <a:t>một</a:t>
            </a:r>
            <a:r>
              <a:rPr lang="en-US" sz="3200" i="1" dirty="0">
                <a:solidFill>
                  <a:schemeClr val="bg1"/>
                </a:solidFill>
                <a:latin typeface="Times New Roman"/>
                <a:ea typeface="Calibri"/>
                <a:cs typeface="Times New Roman"/>
              </a:rPr>
              <a:t> </a:t>
            </a:r>
            <a:r>
              <a:rPr lang="en-US" sz="3200" i="1" dirty="0" err="1">
                <a:solidFill>
                  <a:schemeClr val="bg1"/>
                </a:solidFill>
                <a:latin typeface="Times New Roman"/>
                <a:ea typeface="Calibri"/>
                <a:cs typeface="Times New Roman"/>
              </a:rPr>
              <a:t>viên</a:t>
            </a:r>
            <a:r>
              <a:rPr lang="en-US" sz="3200" i="1" dirty="0">
                <a:solidFill>
                  <a:schemeClr val="bg1"/>
                </a:solidFill>
                <a:latin typeface="Times New Roman"/>
                <a:ea typeface="Calibri"/>
                <a:cs typeface="Times New Roman"/>
              </a:rPr>
              <a:t> </a:t>
            </a:r>
            <a:r>
              <a:rPr lang="en-US" sz="3200" i="1" dirty="0" err="1">
                <a:solidFill>
                  <a:schemeClr val="bg1"/>
                </a:solidFill>
                <a:latin typeface="Times New Roman"/>
                <a:ea typeface="Calibri"/>
                <a:cs typeface="Times New Roman"/>
              </a:rPr>
              <a:t>đạn</a:t>
            </a:r>
            <a:r>
              <a:rPr lang="en-US" sz="3200" i="1" dirty="0">
                <a:solidFill>
                  <a:schemeClr val="bg1"/>
                </a:solidFill>
                <a:latin typeface="Times New Roman"/>
                <a:ea typeface="Calibri"/>
                <a:cs typeface="Times New Roman"/>
              </a:rPr>
              <a:t> </a:t>
            </a:r>
            <a:r>
              <a:rPr lang="en-US" sz="3200" i="1" dirty="0" err="1">
                <a:solidFill>
                  <a:schemeClr val="bg1"/>
                </a:solidFill>
                <a:latin typeface="Times New Roman"/>
                <a:ea typeface="Calibri"/>
                <a:cs typeface="Times New Roman"/>
              </a:rPr>
              <a:t>mũi</a:t>
            </a:r>
            <a:r>
              <a:rPr lang="en-US" sz="3200" i="1" dirty="0">
                <a:solidFill>
                  <a:schemeClr val="bg1"/>
                </a:solidFill>
                <a:latin typeface="Times New Roman"/>
                <a:ea typeface="Calibri"/>
                <a:cs typeface="Times New Roman"/>
              </a:rPr>
              <a:t> </a:t>
            </a:r>
            <a:r>
              <a:rPr lang="en-US" sz="3200" i="1" dirty="0" err="1">
                <a:solidFill>
                  <a:schemeClr val="bg1"/>
                </a:solidFill>
                <a:latin typeface="Times New Roman"/>
                <a:ea typeface="Calibri"/>
                <a:cs typeface="Times New Roman"/>
              </a:rPr>
              <a:t>kim</a:t>
            </a:r>
            <a:endParaRPr lang="en-US" sz="3200" dirty="0">
              <a:solidFill>
                <a:schemeClr val="bg1"/>
              </a:solidFill>
            </a:endParaRPr>
          </a:p>
        </p:txBody>
      </p:sp>
      <p:sp>
        <p:nvSpPr>
          <p:cNvPr id="14" name="Oval 13"/>
          <p:cNvSpPr/>
          <p:nvPr/>
        </p:nvSpPr>
        <p:spPr>
          <a:xfrm>
            <a:off x="4578195" y="1750100"/>
            <a:ext cx="729549" cy="5386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
          <p:cNvSpPr>
            <a:spLocks noChangeArrowheads="1"/>
          </p:cNvSpPr>
          <p:nvPr/>
        </p:nvSpPr>
        <p:spPr bwMode="auto">
          <a:xfrm>
            <a:off x="3721218" y="2466672"/>
            <a:ext cx="8097744" cy="3970318"/>
          </a:xfrm>
          <a:prstGeom prst="rect">
            <a:avLst/>
          </a:prstGeom>
          <a:noFill/>
          <a:ln w="9525">
            <a:noFill/>
            <a:miter lim="800000"/>
            <a:headEnd/>
            <a:tailEnd/>
          </a:ln>
        </p:spPr>
        <p:txBody>
          <a:bodyPr wrap="square">
            <a:spAutoFit/>
          </a:bodyPr>
          <a:lstStyle/>
          <a:p>
            <a:pPr marL="457200" indent="-457200" algn="just" fontAlgn="base">
              <a:lnSpc>
                <a:spcPct val="150000"/>
              </a:lnSpc>
              <a:spcBef>
                <a:spcPct val="0"/>
              </a:spcBef>
              <a:spcAft>
                <a:spcPct val="0"/>
              </a:spcAft>
              <a:buFont typeface="Wingdings" panose="05000000000000000000" pitchFamily="2" charset="2"/>
              <a:buChar char="è"/>
              <a:tabLst>
                <a:tab pos="1385888" algn="l"/>
              </a:tabLst>
            </a:pPr>
            <a:r>
              <a:rPr lang="en-US" sz="2800" b="1" dirty="0" smtClean="0">
                <a:solidFill>
                  <a:srgbClr val="FF0000"/>
                </a:solidFill>
                <a:latin typeface="Times New Roman" pitchFamily="18" charset="0"/>
                <a:ea typeface="MS Mincho" pitchFamily="49" charset="-128"/>
                <a:cs typeface="Arial" charset="0"/>
                <a:sym typeface="Wingdings" panose="05000000000000000000" pitchFamily="2" charset="2"/>
              </a:rPr>
              <a:t>BPTT: so </a:t>
            </a:r>
            <a:r>
              <a:rPr lang="en-US" sz="2800" b="1" dirty="0" err="1" smtClean="0">
                <a:solidFill>
                  <a:srgbClr val="FF0000"/>
                </a:solidFill>
                <a:latin typeface="Times New Roman" pitchFamily="18" charset="0"/>
                <a:ea typeface="MS Mincho" pitchFamily="49" charset="-128"/>
                <a:cs typeface="Arial" charset="0"/>
                <a:sym typeface="Wingdings" panose="05000000000000000000" pitchFamily="2" charset="2"/>
              </a:rPr>
              <a:t>sánh</a:t>
            </a:r>
            <a:endParaRPr lang="en-US" sz="2800" b="1" dirty="0" smtClean="0">
              <a:solidFill>
                <a:srgbClr val="FF0000"/>
              </a:solidFill>
              <a:latin typeface="Times New Roman" pitchFamily="18" charset="0"/>
              <a:ea typeface="MS Mincho" pitchFamily="49" charset="-128"/>
              <a:cs typeface="Arial" charset="0"/>
              <a:sym typeface="Wingdings" panose="05000000000000000000" pitchFamily="2" charset="2"/>
            </a:endParaRPr>
          </a:p>
          <a:p>
            <a:pPr marL="457200" indent="-457200" algn="just" fontAlgn="base">
              <a:lnSpc>
                <a:spcPct val="150000"/>
              </a:lnSpc>
              <a:spcBef>
                <a:spcPct val="0"/>
              </a:spcBef>
              <a:spcAft>
                <a:spcPct val="0"/>
              </a:spcAft>
              <a:buFont typeface="Wingdings" panose="05000000000000000000" pitchFamily="2" charset="2"/>
              <a:buChar char="è"/>
              <a:tabLst>
                <a:tab pos="1385888" algn="l"/>
              </a:tabLst>
            </a:pPr>
            <a:r>
              <a:rPr lang="en-US" sz="2800" b="1" dirty="0" err="1" smtClean="0">
                <a:solidFill>
                  <a:srgbClr val="FF0000"/>
                </a:solidFill>
                <a:latin typeface="Times New Roman" pitchFamily="18" charset="0"/>
                <a:ea typeface="MS Mincho" pitchFamily="49" charset="-128"/>
                <a:cs typeface="Arial" charset="0"/>
                <a:sym typeface="Wingdings" panose="05000000000000000000" pitchFamily="2" charset="2"/>
              </a:rPr>
              <a:t>Tác</a:t>
            </a:r>
            <a:r>
              <a:rPr lang="en-US" sz="2800" b="1" dirty="0" smtClean="0">
                <a:solidFill>
                  <a:srgbClr val="FF0000"/>
                </a:solidFill>
                <a:latin typeface="Times New Roman" pitchFamily="18" charset="0"/>
                <a:ea typeface="MS Mincho" pitchFamily="49" charset="-128"/>
                <a:cs typeface="Arial" charset="0"/>
                <a:sym typeface="Wingdings" panose="05000000000000000000" pitchFamily="2" charset="2"/>
              </a:rPr>
              <a:t> </a:t>
            </a:r>
            <a:r>
              <a:rPr lang="en-US" sz="2800" b="1" dirty="0" err="1" smtClean="0">
                <a:solidFill>
                  <a:srgbClr val="FF0000"/>
                </a:solidFill>
                <a:latin typeface="Times New Roman" pitchFamily="18" charset="0"/>
                <a:ea typeface="MS Mincho" pitchFamily="49" charset="-128"/>
                <a:cs typeface="Arial" charset="0"/>
                <a:sym typeface="Wingdings" panose="05000000000000000000" pitchFamily="2" charset="2"/>
              </a:rPr>
              <a:t>dụng</a:t>
            </a:r>
            <a:r>
              <a:rPr lang="en-US" sz="2800" b="1" dirty="0" smtClean="0">
                <a:solidFill>
                  <a:srgbClr val="FF0000"/>
                </a:solidFill>
                <a:latin typeface="Times New Roman" pitchFamily="18" charset="0"/>
                <a:ea typeface="MS Mincho" pitchFamily="49" charset="-128"/>
                <a:cs typeface="Arial" charset="0"/>
                <a:sym typeface="Wingdings" panose="05000000000000000000" pitchFamily="2" charset="2"/>
              </a:rPr>
              <a:t>: </a:t>
            </a:r>
            <a:r>
              <a:rPr lang="vi-VN" sz="2800" i="1" dirty="0">
                <a:solidFill>
                  <a:prstClr val="black"/>
                </a:solidFill>
                <a:latin typeface="Times New Roman" panose="02020603050405020304" pitchFamily="18" charset="0"/>
              </a:rPr>
              <a:t>Làm tăng sức gợi hình gợi cảm cho sự diễn đạt. Cụ thể là làm rõ và cụ thể hóa cảm giác bị cát bắn vào mặt. Từ đó cho thấy sự dữ dội của cơn bão ở Cô Tô.</a:t>
            </a:r>
            <a:endParaRPr lang="en-US" sz="2800" i="1" dirty="0">
              <a:solidFill>
                <a:prstClr val="black"/>
              </a:solidFill>
              <a:latin typeface="Calibri Light"/>
            </a:endParaRPr>
          </a:p>
          <a:p>
            <a:pPr marL="457200" indent="-457200" algn="just" fontAlgn="base">
              <a:lnSpc>
                <a:spcPct val="150000"/>
              </a:lnSpc>
              <a:spcBef>
                <a:spcPct val="0"/>
              </a:spcBef>
              <a:spcAft>
                <a:spcPct val="0"/>
              </a:spcAft>
              <a:buFont typeface="Wingdings" panose="05000000000000000000" pitchFamily="2" charset="2"/>
              <a:buChar char="è"/>
              <a:tabLst>
                <a:tab pos="1385888" algn="l"/>
              </a:tabLst>
            </a:pP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1552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7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5">
                                            <p:txEl>
                                              <p:pRg st="0" end="0"/>
                                            </p:txEl>
                                          </p:spTgt>
                                        </p:tgtEl>
                                        <p:attrNameLst>
                                          <p:attrName>style.visibility</p:attrName>
                                        </p:attrNameLst>
                                      </p:cBhvr>
                                      <p:to>
                                        <p:strVal val="visible"/>
                                      </p:to>
                                    </p:set>
                                    <p:animEffect transition="in" filter="wipe(down)">
                                      <p:cBhvr>
                                        <p:cTn id="44" dur="500"/>
                                        <p:tgtEl>
                                          <p:spTgt spid="1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5">
                                            <p:txEl>
                                              <p:pRg st="1" end="1"/>
                                            </p:txEl>
                                          </p:spTgt>
                                        </p:tgtEl>
                                        <p:attrNameLst>
                                          <p:attrName>style.visibility</p:attrName>
                                        </p:attrNameLst>
                                      </p:cBhvr>
                                      <p:to>
                                        <p:strVal val="visible"/>
                                      </p:to>
                                    </p:set>
                                    <p:animEffect transition="in" filter="wipe(down)">
                                      <p:cBhvr>
                                        <p:cTn id="49"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8" grpId="0" animBg="1"/>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https://www.freeppt7.com">
  <a:themeElements>
    <a:clrScheme name="自定义 13">
      <a:dk1>
        <a:sysClr val="windowText" lastClr="000000"/>
      </a:dk1>
      <a:lt1>
        <a:sysClr val="window" lastClr="FFFFFF"/>
      </a:lt1>
      <a:dk2>
        <a:srgbClr val="44546A"/>
      </a:dk2>
      <a:lt2>
        <a:srgbClr val="E7E6E6"/>
      </a:lt2>
      <a:accent1>
        <a:srgbClr val="BAD2E0"/>
      </a:accent1>
      <a:accent2>
        <a:srgbClr val="94A7CF"/>
      </a:accent2>
      <a:accent3>
        <a:srgbClr val="BAD2E0"/>
      </a:accent3>
      <a:accent4>
        <a:srgbClr val="94A7CF"/>
      </a:accent4>
      <a:accent5>
        <a:srgbClr val="BAD2E0"/>
      </a:accent5>
      <a:accent6>
        <a:srgbClr val="94A7CF"/>
      </a:accent6>
      <a:hlink>
        <a:srgbClr val="0563C1"/>
      </a:hlink>
      <a:folHlink>
        <a:srgbClr val="954F72"/>
      </a:folHlink>
    </a:clrScheme>
    <a:fontScheme name="微软雅黑 Light">
      <a:majorFont>
        <a:latin typeface="微软雅黑 Light"/>
        <a:ea typeface="微软雅黑 Light"/>
        <a:cs typeface=""/>
      </a:majorFont>
      <a:minorFont>
        <a:latin typeface="微软雅黑 Light"/>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19F90DB-CA3B-462A-A162-A59A0C52A97E}" vid="{763E91C3-BBAC-4486-9B68-451FDDF79F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1524</TotalTime>
  <Words>1131</Words>
  <Application>Microsoft Office PowerPoint</Application>
  <PresentationFormat>Widescreen</PresentationFormat>
  <Paragraphs>106</Paragraphs>
  <Slides>15</Slides>
  <Notes>14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Times New Roman</vt:lpstr>
      <vt:lpstr>Fredoka One</vt:lpstr>
      <vt:lpstr>微软雅黑 Light</vt:lpstr>
      <vt:lpstr>Calibri Light</vt:lpstr>
      <vt:lpstr>Wingdings</vt:lpstr>
      <vt:lpstr>Arial</vt:lpstr>
      <vt:lpstr>MS Mincho</vt:lpstr>
      <vt:lpstr>Calibri</vt:lpstr>
      <vt:lpstr>https://www.freeppt7.com</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宇之灵</dc:creator>
  <cp:keywords>https:/www.freeppt7.com</cp:keywords>
  <cp:lastModifiedBy>AutoBVT</cp:lastModifiedBy>
  <cp:revision>198</cp:revision>
  <dcterms:created xsi:type="dcterms:W3CDTF">2016-04-01T03:02:36Z</dcterms:created>
  <dcterms:modified xsi:type="dcterms:W3CDTF">2023-04-27T07:49:02Z</dcterms:modified>
</cp:coreProperties>
</file>