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3.wav" ContentType="audio/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093" r:id="rId14"/>
  </p:sldMasterIdLst>
  <p:notesMasterIdLst>
    <p:notesMasterId r:id="rId37"/>
  </p:notesMasterIdLst>
  <p:sldIdLst>
    <p:sldId id="1232" r:id="rId15"/>
    <p:sldId id="1233" r:id="rId16"/>
    <p:sldId id="1234" r:id="rId17"/>
    <p:sldId id="1235" r:id="rId18"/>
    <p:sldId id="1236" r:id="rId19"/>
    <p:sldId id="1237" r:id="rId20"/>
    <p:sldId id="1238" r:id="rId21"/>
    <p:sldId id="1239" r:id="rId22"/>
    <p:sldId id="1222" r:id="rId23"/>
    <p:sldId id="1223" r:id="rId24"/>
    <p:sldId id="1224" r:id="rId25"/>
    <p:sldId id="1225" r:id="rId26"/>
    <p:sldId id="1226" r:id="rId27"/>
    <p:sldId id="1228" r:id="rId28"/>
    <p:sldId id="1229" r:id="rId29"/>
    <p:sldId id="1230" r:id="rId30"/>
    <p:sldId id="1240" r:id="rId31"/>
    <p:sldId id="1241" r:id="rId32"/>
    <p:sldId id="1242" r:id="rId33"/>
    <p:sldId id="1243" r:id="rId34"/>
    <p:sldId id="1244" r:id="rId35"/>
    <p:sldId id="124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6D70"/>
    <a:srgbClr val="339183"/>
    <a:srgbClr val="489DA6"/>
    <a:srgbClr val="EEF7F8"/>
    <a:srgbClr val="EDF6F7"/>
    <a:srgbClr val="BF37C2"/>
    <a:srgbClr val="FCF0FE"/>
    <a:srgbClr val="E2A3EF"/>
    <a:srgbClr val="F0888A"/>
    <a:srgbClr val="F9E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178" autoAdjust="0"/>
  </p:normalViewPr>
  <p:slideViewPr>
    <p:cSldViewPr snapToGrid="0">
      <p:cViewPr varScale="1">
        <p:scale>
          <a:sx n="69" d="100"/>
          <a:sy n="69" d="100"/>
        </p:scale>
        <p:origin x="768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0265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7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81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74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21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78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0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E524-60E9-4914-B691-9E5B1477BEB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89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05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1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6318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38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29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085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342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6366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628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733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0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857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815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917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270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41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425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25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4/23/2023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178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280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44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4/23/2023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4/23/2023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4/23/2023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4/23/2023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4/23/2023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4/23/2023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4/23/2023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2023/4/23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3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NUL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NUL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NULL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11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11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11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11" Type="http://schemas.openxmlformats.org/officeDocument/2006/relationships/image" Target="NULL"/><Relationship Id="rId10" Type="http://schemas.openxmlformats.org/officeDocument/2006/relationships/image" Target="../media/image36.png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wmf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42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4.xml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wmf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42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4.xml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wmf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42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4.xml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wmf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42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4.xml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wmf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42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4.xml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82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12004">
            <a:off x="8205040" y="1755175"/>
            <a:ext cx="4313273" cy="55298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9785">
            <a:off x="314911" y="520490"/>
            <a:ext cx="5430060" cy="30210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19294"/>
          <a:stretch>
            <a:fillRect/>
          </a:stretch>
        </p:blipFill>
        <p:spPr>
          <a:xfrm>
            <a:off x="1997486" y="1346200"/>
            <a:ext cx="7908514" cy="44794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3987">
            <a:off x="427162" y="4594290"/>
            <a:ext cx="3142789" cy="2462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2657" y="1921733"/>
            <a:ext cx="6958171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01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12800" y="648847"/>
            <a:ext cx="9499600" cy="5181600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5" name="TextBox 4"/>
          <p:cNvSpPr txBox="1"/>
          <p:nvPr/>
        </p:nvSpPr>
        <p:spPr>
          <a:xfrm>
            <a:off x="1371600" y="10922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238042" flipH="1">
            <a:off x="9149562" y="199874"/>
            <a:ext cx="3849181" cy="4866781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9259" flipH="1">
            <a:off x="9648561" y="3490834"/>
            <a:ext cx="3583105" cy="39812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2072375"/>
            <a:ext cx="7565773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đưa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3921" y="3933119"/>
            <a:ext cx="924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5497" y="4108274"/>
            <a:ext cx="843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550" y="882933"/>
            <a:ext cx="4891537" cy="10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12004">
            <a:off x="8205040" y="1755175"/>
            <a:ext cx="4313273" cy="55298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9785">
            <a:off x="314911" y="520490"/>
            <a:ext cx="5430060" cy="30210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19294"/>
          <a:stretch>
            <a:fillRect/>
          </a:stretch>
        </p:blipFill>
        <p:spPr>
          <a:xfrm>
            <a:off x="1997486" y="1346200"/>
            <a:ext cx="7908514" cy="44794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3987">
            <a:off x="427162" y="4594290"/>
            <a:ext cx="3142789" cy="2462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7200" y="2249944"/>
            <a:ext cx="9079763" cy="24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75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85400" y="219456"/>
            <a:ext cx="2006600" cy="144475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97499" y="1781909"/>
            <a:ext cx="10646351" cy="8401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97499" y="2966009"/>
            <a:ext cx="10646351" cy="289446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58146" y="468746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5155">
            <a:off x="10159242" y="3646525"/>
            <a:ext cx="3354451" cy="441375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25208" y="1715203"/>
            <a:ext cx="10646351" cy="12736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25208" y="3411197"/>
            <a:ext cx="10646351" cy="64784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5207" y="4290853"/>
            <a:ext cx="10646351" cy="6988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du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58146" y="468746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03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5155">
            <a:off x="8936164" y="769398"/>
            <a:ext cx="3354451" cy="4413751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077545" y="735396"/>
            <a:ext cx="606130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Du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98236" y="2304102"/>
            <a:ext cx="7686976" cy="2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7710" y="3154226"/>
            <a:ext cx="4680396" cy="360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12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73885">
            <a:off x="-1788753" y="3881573"/>
            <a:ext cx="3922701" cy="4197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7200" y="431800"/>
            <a:ext cx="9701571" cy="572084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94000" y="2388418"/>
            <a:ext cx="714548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du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66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1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377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 defTabSz="914377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82985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1" y="5569804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4563071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1" y="5569804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4563071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1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05745" y="5721927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 TRĂNG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11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1" y="5569804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4563071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7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1" y="5569804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4563071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7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66663" y="4357805"/>
            <a:ext cx="10264573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76944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037" y="3253729"/>
            <a:ext cx="3536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8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6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92036" y="5888182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CHÂU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26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25636" y="1884218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LA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86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63636" y="5375564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YÊN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50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53345" y="6068291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77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05745" y="5721927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BÁI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56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5745" y="5721927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MAU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88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4465">
            <a:off x="2118332" y="1164234"/>
            <a:ext cx="2410822" cy="1068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027" y="0"/>
            <a:ext cx="5494973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4465">
            <a:off x="778288" y="2756471"/>
            <a:ext cx="5505050" cy="2440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9671">
            <a:off x="2305622" y="1050153"/>
            <a:ext cx="2036240" cy="11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17715">
            <a:off x="592286" y="2771971"/>
            <a:ext cx="5877053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11648</TotalTime>
  <Words>635</Words>
  <Application>Microsoft Office PowerPoint</Application>
  <PresentationFormat>Widescreen</PresentationFormat>
  <Paragraphs>144</Paragraphs>
  <Slides>22</Slides>
  <Notes>21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宋体</vt:lpstr>
      <vt:lpstr>Arial</vt:lpstr>
      <vt:lpstr>Calibri</vt:lpstr>
      <vt:lpstr>Calibri Light</vt:lpstr>
      <vt:lpstr>Tahoma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3212</cp:revision>
  <dcterms:created xsi:type="dcterms:W3CDTF">2022-02-10T03:12:31Z</dcterms:created>
  <dcterms:modified xsi:type="dcterms:W3CDTF">2023-04-24T08:15:20Z</dcterms:modified>
</cp:coreProperties>
</file>