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media/audio2.wav" ContentType="audio/wav"/>
  <Override PartName="/ppt/media/audio3.wav" ContentType="audio/wav"/>
  <Override PartName="/ppt/media/audio4.wav" ContentType="audio/wav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  <p:sldMasterId id="2147483686" r:id="rId2"/>
  </p:sldMasterIdLst>
  <p:notesMasterIdLst>
    <p:notesMasterId r:id="rId44"/>
  </p:notesMasterIdLst>
  <p:sldIdLst>
    <p:sldId id="256" r:id="rId3"/>
    <p:sldId id="257" r:id="rId4"/>
    <p:sldId id="259" r:id="rId5"/>
    <p:sldId id="258" r:id="rId6"/>
    <p:sldId id="261" r:id="rId7"/>
    <p:sldId id="260" r:id="rId8"/>
    <p:sldId id="262" r:id="rId9"/>
    <p:sldId id="263" r:id="rId10"/>
    <p:sldId id="264" r:id="rId11"/>
    <p:sldId id="270" r:id="rId12"/>
    <p:sldId id="265" r:id="rId13"/>
    <p:sldId id="266" r:id="rId14"/>
    <p:sldId id="267" r:id="rId15"/>
    <p:sldId id="268" r:id="rId16"/>
    <p:sldId id="314" r:id="rId17"/>
    <p:sldId id="315" r:id="rId18"/>
    <p:sldId id="271" r:id="rId19"/>
    <p:sldId id="269" r:id="rId20"/>
    <p:sldId id="272" r:id="rId21"/>
    <p:sldId id="316" r:id="rId22"/>
    <p:sldId id="273" r:id="rId23"/>
    <p:sldId id="274" r:id="rId24"/>
    <p:sldId id="275" r:id="rId25"/>
    <p:sldId id="317" r:id="rId26"/>
    <p:sldId id="276" r:id="rId27"/>
    <p:sldId id="278" r:id="rId28"/>
    <p:sldId id="279" r:id="rId29"/>
    <p:sldId id="280" r:id="rId30"/>
    <p:sldId id="281" r:id="rId31"/>
    <p:sldId id="283" r:id="rId32"/>
    <p:sldId id="327" r:id="rId33"/>
    <p:sldId id="282" r:id="rId34"/>
    <p:sldId id="318" r:id="rId35"/>
    <p:sldId id="319" r:id="rId36"/>
    <p:sldId id="320" r:id="rId37"/>
    <p:sldId id="321" r:id="rId38"/>
    <p:sldId id="322" r:id="rId39"/>
    <p:sldId id="323" r:id="rId40"/>
    <p:sldId id="324" r:id="rId41"/>
    <p:sldId id="326" r:id="rId42"/>
    <p:sldId id="295" r:id="rId43"/>
  </p:sldIdLst>
  <p:sldSz cx="9144000" cy="5143500" type="screen16x9"/>
  <p:notesSz cx="6858000" cy="9144000"/>
  <p:embeddedFontLst>
    <p:embeddedFont>
      <p:font typeface="Fredoka One" panose="02000000000000000000" pitchFamily="2" charset="0"/>
      <p:regular r:id="rId45"/>
    </p:embeddedFont>
    <p:embeddedFont>
      <p:font typeface="Open Sans" panose="020B0606030504020204" pitchFamily="34" charset="0"/>
      <p:regular r:id="rId46"/>
      <p:bold r:id="rId47"/>
      <p:italic r:id="rId48"/>
      <p:boldItalic r:id="rId49"/>
    </p:embeddedFont>
    <p:embeddedFont>
      <p:font typeface="Palanquin Dark" panose="020B0604020202020204" charset="0"/>
      <p:regular r:id="rId50"/>
      <p:bold r:id="rId51"/>
    </p:embeddedFont>
    <p:embeddedFont>
      <p:font typeface="Roboto Condensed Light" panose="02000000000000000000" pitchFamily="2" charset="0"/>
      <p:regular r:id="rId52"/>
    </p:embeddedFont>
    <p:embeddedFont>
      <p:font typeface="Vibur" panose="020B0604020202020204" charset="0"/>
      <p:regular r:id="rId5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72AC"/>
    <a:srgbClr val="F7F5EF"/>
    <a:srgbClr val="F4F2EC"/>
    <a:srgbClr val="F9F6F0"/>
    <a:srgbClr val="F8F5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2B37488-1ABD-440F-A32F-EDB5EF286E1F}">
  <a:tblStyle styleId="{B2B37488-1ABD-440F-A32F-EDB5EF286E1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2" autoAdjust="0"/>
    <p:restoredTop sz="94660"/>
  </p:normalViewPr>
  <p:slideViewPr>
    <p:cSldViewPr snapToGrid="0">
      <p:cViewPr varScale="1">
        <p:scale>
          <a:sx n="95" d="100"/>
          <a:sy n="95" d="100"/>
        </p:scale>
        <p:origin x="816" y="2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font" Target="fonts/font3.fntdata"/><Relationship Id="rId50" Type="http://schemas.openxmlformats.org/officeDocument/2006/relationships/font" Target="fonts/font6.fntdata"/><Relationship Id="rId55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font" Target="fonts/font1.fntdata"/><Relationship Id="rId53" Type="http://schemas.openxmlformats.org/officeDocument/2006/relationships/font" Target="fonts/font9.fntdata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font" Target="fonts/font4.fntdata"/><Relationship Id="rId56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font" Target="fonts/font7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2.fntdata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5.fntdata"/><Relationship Id="rId57" Type="http://schemas.openxmlformats.org/officeDocument/2006/relationships/tableStyles" Target="tableStyle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52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8794a74c9d_0_24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8794a74c9d_0_24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ge29f10fef6_2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4" name="Google Shape;714;ge29f10fef6_2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e3a7255495_0_39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Google Shape;557;ge3a7255495_0_39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ge4409c116f_0_5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8" name="Google Shape;578;ge4409c116f_0_5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ge4409c116f_0_5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5" name="Google Shape;595;ge4409c116f_0_5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ge39b796ff0_0_3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4" name="Google Shape;614;ge39b796ff0_0_3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ge3a7255495_0_5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1" name="Google Shape;731;ge3a7255495_0_5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gb810e8b920_0_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9" name="Google Shape;649;gb810e8b920_0_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ge3a7255495_0_49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4" name="Google Shape;754;ge3a7255495_0_49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ge39b796ff0_0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1" name="Google Shape;781;ge39b796ff0_0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ge39b796ff0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1" name="Google Shape;801;ge39b796ff0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85cf8b5f36_0_60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Google Shape;412;g85cf8b5f36_0_60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ge3a7255495_0_5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4" name="Google Shape;834;ge3a7255495_0_5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Google Shape;846;gc6ac5e8787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7" name="Google Shape;847;gc6ac5e8787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Google Shape;864;ge29f10fef6_2_15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5" name="Google Shape;865;ge29f10fef6_2_15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Google Shape;877;ge3a7255495_0_14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8" name="Google Shape;878;ge3a7255495_0_14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ge3a7255495_0_33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1" name="Google Shape;901;ge3a7255495_0_33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" name="Google Shape;918;ge3a7255495_0_33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9" name="Google Shape;919;ge3a7255495_0_33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" name="Google Shape;963;ge39b796ff0_0_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4" name="Google Shape;964;ge39b796ff0_0_2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Google Shape;936;ge3a7255495_0_39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7" name="Google Shape;937;ge3a7255495_0_39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2B088B-D3FE-486B-946A-16C9001887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849045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6" name="Google Shape;1246;ge3cb93ef9a_0_10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7" name="Google Shape;1247;ge3cb93ef9a_0_10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e4409c116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" name="Google Shape;446;ge4409c116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c6ac5e8787_0_7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c6ac5e8787_0_7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e29f10fef6_1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" name="Google Shape;471;ge29f10fef6_1_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c6ac5e8787_1_4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9" name="Google Shape;459;gc6ac5e8787_1_4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877b642fd3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5" name="Google Shape;485;g877b642fd3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c6ac5e8787_2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6" name="Google Shape;496;gc6ac5e8787_2_1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c6ac5e8787_2_3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1" name="Google Shape;531;gc6ac5e8787_2_3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18625" y="114900"/>
            <a:ext cx="8907003" cy="4913700"/>
            <a:chOff x="118625" y="114900"/>
            <a:chExt cx="8907003" cy="4913700"/>
          </a:xfrm>
        </p:grpSpPr>
        <p:sp>
          <p:nvSpPr>
            <p:cNvPr id="10" name="Google Shape;10;p2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1741315" y="1658600"/>
            <a:ext cx="4708500" cy="140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1741315" y="3136725"/>
            <a:ext cx="4708500" cy="4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26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Google Shape;102;p13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103" name="Google Shape;103;p13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04" name="Google Shape;104;p13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105" name="Google Shape;105;p13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3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13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8" name="Google Shape;108;p13"/>
          <p:cNvSpPr txBox="1">
            <a:spLocks noGrp="1"/>
          </p:cNvSpPr>
          <p:nvPr>
            <p:ph type="title" hasCustomPrompt="1"/>
          </p:nvPr>
        </p:nvSpPr>
        <p:spPr>
          <a:xfrm>
            <a:off x="1361850" y="1891252"/>
            <a:ext cx="7680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9" name="Google Shape;109;p13"/>
          <p:cNvSpPr txBox="1">
            <a:spLocks noGrp="1"/>
          </p:cNvSpPr>
          <p:nvPr>
            <p:ph type="subTitle" idx="1"/>
          </p:nvPr>
        </p:nvSpPr>
        <p:spPr>
          <a:xfrm>
            <a:off x="2256624" y="1682600"/>
            <a:ext cx="25152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10" name="Google Shape;110;p13"/>
          <p:cNvSpPr txBox="1">
            <a:spLocks noGrp="1"/>
          </p:cNvSpPr>
          <p:nvPr>
            <p:ph type="subTitle" idx="2"/>
          </p:nvPr>
        </p:nvSpPr>
        <p:spPr>
          <a:xfrm>
            <a:off x="2256624" y="2026637"/>
            <a:ext cx="2515200" cy="69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11" name="Google Shape;111;p13"/>
          <p:cNvSpPr txBox="1">
            <a:spLocks noGrp="1"/>
          </p:cNvSpPr>
          <p:nvPr>
            <p:ph type="title" idx="3" hasCustomPrompt="1"/>
          </p:nvPr>
        </p:nvSpPr>
        <p:spPr>
          <a:xfrm>
            <a:off x="1361850" y="3370633"/>
            <a:ext cx="7680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2" name="Google Shape;112;p13"/>
          <p:cNvSpPr txBox="1">
            <a:spLocks noGrp="1"/>
          </p:cNvSpPr>
          <p:nvPr>
            <p:ph type="subTitle" idx="4"/>
          </p:nvPr>
        </p:nvSpPr>
        <p:spPr>
          <a:xfrm>
            <a:off x="2256624" y="3161986"/>
            <a:ext cx="25152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13" name="Google Shape;113;p13"/>
          <p:cNvSpPr txBox="1">
            <a:spLocks noGrp="1"/>
          </p:cNvSpPr>
          <p:nvPr>
            <p:ph type="subTitle" idx="5"/>
          </p:nvPr>
        </p:nvSpPr>
        <p:spPr>
          <a:xfrm>
            <a:off x="2256624" y="3506023"/>
            <a:ext cx="2515200" cy="69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14" name="Google Shape;114;p13"/>
          <p:cNvSpPr txBox="1">
            <a:spLocks noGrp="1"/>
          </p:cNvSpPr>
          <p:nvPr>
            <p:ph type="title" idx="6" hasCustomPrompt="1"/>
          </p:nvPr>
        </p:nvSpPr>
        <p:spPr>
          <a:xfrm>
            <a:off x="5013564" y="1891252"/>
            <a:ext cx="7680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5" name="Google Shape;115;p13"/>
          <p:cNvSpPr txBox="1">
            <a:spLocks noGrp="1"/>
          </p:cNvSpPr>
          <p:nvPr>
            <p:ph type="subTitle" idx="7"/>
          </p:nvPr>
        </p:nvSpPr>
        <p:spPr>
          <a:xfrm>
            <a:off x="5908350" y="1682600"/>
            <a:ext cx="25152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16" name="Google Shape;116;p13"/>
          <p:cNvSpPr txBox="1">
            <a:spLocks noGrp="1"/>
          </p:cNvSpPr>
          <p:nvPr>
            <p:ph type="subTitle" idx="8"/>
          </p:nvPr>
        </p:nvSpPr>
        <p:spPr>
          <a:xfrm>
            <a:off x="5908350" y="2026631"/>
            <a:ext cx="2515200" cy="69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17" name="Google Shape;117;p13"/>
          <p:cNvSpPr txBox="1">
            <a:spLocks noGrp="1"/>
          </p:cNvSpPr>
          <p:nvPr>
            <p:ph type="title" idx="9"/>
          </p:nvPr>
        </p:nvSpPr>
        <p:spPr>
          <a:xfrm>
            <a:off x="1068900" y="387600"/>
            <a:ext cx="54324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18" name="Google Shape;118;p13"/>
          <p:cNvSpPr txBox="1">
            <a:spLocks noGrp="1"/>
          </p:cNvSpPr>
          <p:nvPr>
            <p:ph type="title" idx="13" hasCustomPrompt="1"/>
          </p:nvPr>
        </p:nvSpPr>
        <p:spPr>
          <a:xfrm>
            <a:off x="5013564" y="3370645"/>
            <a:ext cx="7680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9" name="Google Shape;119;p13"/>
          <p:cNvSpPr txBox="1">
            <a:spLocks noGrp="1"/>
          </p:cNvSpPr>
          <p:nvPr>
            <p:ph type="subTitle" idx="14"/>
          </p:nvPr>
        </p:nvSpPr>
        <p:spPr>
          <a:xfrm>
            <a:off x="5908350" y="3161976"/>
            <a:ext cx="25152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20" name="Google Shape;120;p13"/>
          <p:cNvSpPr txBox="1">
            <a:spLocks noGrp="1"/>
          </p:cNvSpPr>
          <p:nvPr>
            <p:ph type="subTitle" idx="15"/>
          </p:nvPr>
        </p:nvSpPr>
        <p:spPr>
          <a:xfrm>
            <a:off x="5908350" y="3506025"/>
            <a:ext cx="2515200" cy="69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27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" name="Google Shape;122;p14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123" name="Google Shape;123;p14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24" name="Google Shape;124;p14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125" name="Google Shape;125;p14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4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4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8" name="Google Shape;128;p14"/>
          <p:cNvSpPr txBox="1">
            <a:spLocks noGrp="1"/>
          </p:cNvSpPr>
          <p:nvPr>
            <p:ph type="title"/>
          </p:nvPr>
        </p:nvSpPr>
        <p:spPr>
          <a:xfrm>
            <a:off x="4452060" y="2517845"/>
            <a:ext cx="3849600" cy="7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55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129" name="Google Shape;129;p14"/>
          <p:cNvSpPr txBox="1">
            <a:spLocks noGrp="1"/>
          </p:cNvSpPr>
          <p:nvPr>
            <p:ph type="title" idx="2" hasCustomPrompt="1"/>
          </p:nvPr>
        </p:nvSpPr>
        <p:spPr>
          <a:xfrm>
            <a:off x="5720310" y="1397613"/>
            <a:ext cx="1313100" cy="9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130" name="Google Shape;130;p14"/>
          <p:cNvSpPr txBox="1">
            <a:spLocks noGrp="1"/>
          </p:cNvSpPr>
          <p:nvPr>
            <p:ph type="subTitle" idx="1"/>
          </p:nvPr>
        </p:nvSpPr>
        <p:spPr>
          <a:xfrm>
            <a:off x="4857210" y="3363977"/>
            <a:ext cx="3039300" cy="5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1">
  <p:cSld name="CUSTOM_30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oogle Shape;132;p15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133" name="Google Shape;133;p15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34" name="Google Shape;134;p15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135" name="Google Shape;135;p15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5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5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Google Shape;138;p15"/>
          <p:cNvSpPr txBox="1">
            <a:spLocks noGrp="1"/>
          </p:cNvSpPr>
          <p:nvPr>
            <p:ph type="subTitle" idx="1"/>
          </p:nvPr>
        </p:nvSpPr>
        <p:spPr>
          <a:xfrm>
            <a:off x="2917850" y="2649262"/>
            <a:ext cx="3932400" cy="94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15"/>
          <p:cNvSpPr txBox="1">
            <a:spLocks noGrp="1"/>
          </p:cNvSpPr>
          <p:nvPr>
            <p:ph type="title"/>
          </p:nvPr>
        </p:nvSpPr>
        <p:spPr>
          <a:xfrm>
            <a:off x="2917850" y="1519636"/>
            <a:ext cx="3932400" cy="124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8_1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Google Shape;141;p16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142" name="Google Shape;142;p16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43" name="Google Shape;143;p16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144" name="Google Shape;144;p16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6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6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7" name="Google Shape;147;p16"/>
          <p:cNvSpPr txBox="1">
            <a:spLocks noGrp="1"/>
          </p:cNvSpPr>
          <p:nvPr>
            <p:ph type="title"/>
          </p:nvPr>
        </p:nvSpPr>
        <p:spPr>
          <a:xfrm>
            <a:off x="1916375" y="3265775"/>
            <a:ext cx="30777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16"/>
          <p:cNvSpPr txBox="1">
            <a:spLocks noGrp="1"/>
          </p:cNvSpPr>
          <p:nvPr>
            <p:ph type="subTitle" idx="1"/>
          </p:nvPr>
        </p:nvSpPr>
        <p:spPr>
          <a:xfrm>
            <a:off x="1916375" y="1335600"/>
            <a:ext cx="3077700" cy="19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2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2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2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2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2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2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2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29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oogle Shape;150;p17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151" name="Google Shape;151;p17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52" name="Google Shape;152;p17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153" name="Google Shape;153;p17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7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7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6" name="Google Shape;156;p17"/>
          <p:cNvSpPr txBox="1">
            <a:spLocks noGrp="1"/>
          </p:cNvSpPr>
          <p:nvPr>
            <p:ph type="title"/>
          </p:nvPr>
        </p:nvSpPr>
        <p:spPr>
          <a:xfrm>
            <a:off x="1068900" y="387600"/>
            <a:ext cx="54324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17"/>
          <p:cNvSpPr txBox="1">
            <a:spLocks noGrp="1"/>
          </p:cNvSpPr>
          <p:nvPr>
            <p:ph type="subTitle" idx="1"/>
          </p:nvPr>
        </p:nvSpPr>
        <p:spPr>
          <a:xfrm>
            <a:off x="3588250" y="3050219"/>
            <a:ext cx="24633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58" name="Google Shape;158;p17"/>
          <p:cNvSpPr txBox="1">
            <a:spLocks noGrp="1"/>
          </p:cNvSpPr>
          <p:nvPr>
            <p:ph type="subTitle" idx="2"/>
          </p:nvPr>
        </p:nvSpPr>
        <p:spPr>
          <a:xfrm>
            <a:off x="3588250" y="3423474"/>
            <a:ext cx="24633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17"/>
          <p:cNvSpPr txBox="1">
            <a:spLocks noGrp="1"/>
          </p:cNvSpPr>
          <p:nvPr>
            <p:ph type="subTitle" idx="3"/>
          </p:nvPr>
        </p:nvSpPr>
        <p:spPr>
          <a:xfrm>
            <a:off x="3588250" y="1391819"/>
            <a:ext cx="24633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60" name="Google Shape;160;p17"/>
          <p:cNvSpPr txBox="1">
            <a:spLocks noGrp="1"/>
          </p:cNvSpPr>
          <p:nvPr>
            <p:ph type="subTitle" idx="4"/>
          </p:nvPr>
        </p:nvSpPr>
        <p:spPr>
          <a:xfrm>
            <a:off x="3588250" y="1765081"/>
            <a:ext cx="24633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2_2_1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" name="Google Shape;172;p19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173" name="Google Shape;173;p19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74" name="Google Shape;174;p19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175" name="Google Shape;175;p19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19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19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8" name="Google Shape;178;p19"/>
          <p:cNvSpPr txBox="1">
            <a:spLocks noGrp="1"/>
          </p:cNvSpPr>
          <p:nvPr>
            <p:ph type="title"/>
          </p:nvPr>
        </p:nvSpPr>
        <p:spPr>
          <a:xfrm>
            <a:off x="1068900" y="387600"/>
            <a:ext cx="73551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79" name="Google Shape;179;p19"/>
          <p:cNvSpPr txBox="1">
            <a:spLocks noGrp="1"/>
          </p:cNvSpPr>
          <p:nvPr>
            <p:ph type="title" idx="2" hasCustomPrompt="1"/>
          </p:nvPr>
        </p:nvSpPr>
        <p:spPr>
          <a:xfrm>
            <a:off x="1803864" y="1997578"/>
            <a:ext cx="8859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80" name="Google Shape;180;p19"/>
          <p:cNvSpPr txBox="1">
            <a:spLocks noGrp="1"/>
          </p:cNvSpPr>
          <p:nvPr>
            <p:ph type="subTitle" idx="1"/>
          </p:nvPr>
        </p:nvSpPr>
        <p:spPr>
          <a:xfrm>
            <a:off x="1228464" y="2798609"/>
            <a:ext cx="20367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81" name="Google Shape;181;p19"/>
          <p:cNvSpPr txBox="1">
            <a:spLocks noGrp="1"/>
          </p:cNvSpPr>
          <p:nvPr>
            <p:ph type="subTitle" idx="3"/>
          </p:nvPr>
        </p:nvSpPr>
        <p:spPr>
          <a:xfrm>
            <a:off x="1228464" y="3170009"/>
            <a:ext cx="20367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82" name="Google Shape;182;p19"/>
          <p:cNvSpPr txBox="1">
            <a:spLocks noGrp="1"/>
          </p:cNvSpPr>
          <p:nvPr>
            <p:ph type="title" idx="4" hasCustomPrompt="1"/>
          </p:nvPr>
        </p:nvSpPr>
        <p:spPr>
          <a:xfrm>
            <a:off x="4376950" y="1997578"/>
            <a:ext cx="8859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83" name="Google Shape;183;p19"/>
          <p:cNvSpPr txBox="1">
            <a:spLocks noGrp="1"/>
          </p:cNvSpPr>
          <p:nvPr>
            <p:ph type="subTitle" idx="5"/>
          </p:nvPr>
        </p:nvSpPr>
        <p:spPr>
          <a:xfrm>
            <a:off x="3801550" y="2798609"/>
            <a:ext cx="20367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84" name="Google Shape;184;p19"/>
          <p:cNvSpPr txBox="1">
            <a:spLocks noGrp="1"/>
          </p:cNvSpPr>
          <p:nvPr>
            <p:ph type="subTitle" idx="6"/>
          </p:nvPr>
        </p:nvSpPr>
        <p:spPr>
          <a:xfrm>
            <a:off x="3801550" y="3170009"/>
            <a:ext cx="20367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85" name="Google Shape;185;p19"/>
          <p:cNvSpPr txBox="1">
            <a:spLocks noGrp="1"/>
          </p:cNvSpPr>
          <p:nvPr>
            <p:ph type="title" idx="7" hasCustomPrompt="1"/>
          </p:nvPr>
        </p:nvSpPr>
        <p:spPr>
          <a:xfrm>
            <a:off x="6949302" y="1997578"/>
            <a:ext cx="8859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86" name="Google Shape;186;p19"/>
          <p:cNvSpPr txBox="1">
            <a:spLocks noGrp="1"/>
          </p:cNvSpPr>
          <p:nvPr>
            <p:ph type="subTitle" idx="8"/>
          </p:nvPr>
        </p:nvSpPr>
        <p:spPr>
          <a:xfrm>
            <a:off x="6373902" y="2798609"/>
            <a:ext cx="20367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87" name="Google Shape;187;p19"/>
          <p:cNvSpPr txBox="1">
            <a:spLocks noGrp="1"/>
          </p:cNvSpPr>
          <p:nvPr>
            <p:ph type="subTitle" idx="9"/>
          </p:nvPr>
        </p:nvSpPr>
        <p:spPr>
          <a:xfrm>
            <a:off x="6373902" y="3170009"/>
            <a:ext cx="20367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2_2_1_3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3" name="Google Shape;203;p21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204" name="Google Shape;204;p21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05" name="Google Shape;205;p21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206" name="Google Shape;206;p21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1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1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9" name="Google Shape;209;p21"/>
          <p:cNvSpPr txBox="1">
            <a:spLocks noGrp="1"/>
          </p:cNvSpPr>
          <p:nvPr>
            <p:ph type="subTitle" idx="1"/>
          </p:nvPr>
        </p:nvSpPr>
        <p:spPr>
          <a:xfrm>
            <a:off x="1264625" y="1391819"/>
            <a:ext cx="1964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10" name="Google Shape;210;p21"/>
          <p:cNvSpPr txBox="1">
            <a:spLocks noGrp="1"/>
          </p:cNvSpPr>
          <p:nvPr>
            <p:ph type="subTitle" idx="2"/>
          </p:nvPr>
        </p:nvSpPr>
        <p:spPr>
          <a:xfrm>
            <a:off x="1264625" y="1765081"/>
            <a:ext cx="19644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11" name="Google Shape;211;p21"/>
          <p:cNvSpPr txBox="1">
            <a:spLocks noGrp="1"/>
          </p:cNvSpPr>
          <p:nvPr>
            <p:ph type="subTitle" idx="3"/>
          </p:nvPr>
        </p:nvSpPr>
        <p:spPr>
          <a:xfrm>
            <a:off x="6410050" y="1391819"/>
            <a:ext cx="1964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12" name="Google Shape;212;p21"/>
          <p:cNvSpPr txBox="1">
            <a:spLocks noGrp="1"/>
          </p:cNvSpPr>
          <p:nvPr>
            <p:ph type="subTitle" idx="4"/>
          </p:nvPr>
        </p:nvSpPr>
        <p:spPr>
          <a:xfrm>
            <a:off x="6410050" y="1765081"/>
            <a:ext cx="19644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13" name="Google Shape;213;p21"/>
          <p:cNvSpPr txBox="1">
            <a:spLocks noGrp="1"/>
          </p:cNvSpPr>
          <p:nvPr>
            <p:ph type="subTitle" idx="5"/>
          </p:nvPr>
        </p:nvSpPr>
        <p:spPr>
          <a:xfrm>
            <a:off x="1264625" y="3050219"/>
            <a:ext cx="1964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14" name="Google Shape;214;p21"/>
          <p:cNvSpPr txBox="1">
            <a:spLocks noGrp="1"/>
          </p:cNvSpPr>
          <p:nvPr>
            <p:ph type="subTitle" idx="6"/>
          </p:nvPr>
        </p:nvSpPr>
        <p:spPr>
          <a:xfrm>
            <a:off x="1264625" y="3423481"/>
            <a:ext cx="19644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15" name="Google Shape;215;p21"/>
          <p:cNvSpPr txBox="1">
            <a:spLocks noGrp="1"/>
          </p:cNvSpPr>
          <p:nvPr>
            <p:ph type="title"/>
          </p:nvPr>
        </p:nvSpPr>
        <p:spPr>
          <a:xfrm>
            <a:off x="1068900" y="387600"/>
            <a:ext cx="73551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216" name="Google Shape;216;p21"/>
          <p:cNvSpPr txBox="1">
            <a:spLocks noGrp="1"/>
          </p:cNvSpPr>
          <p:nvPr>
            <p:ph type="subTitle" idx="7"/>
          </p:nvPr>
        </p:nvSpPr>
        <p:spPr>
          <a:xfrm>
            <a:off x="6410050" y="3050219"/>
            <a:ext cx="1964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17" name="Google Shape;217;p21"/>
          <p:cNvSpPr txBox="1">
            <a:spLocks noGrp="1"/>
          </p:cNvSpPr>
          <p:nvPr>
            <p:ph type="subTitle" idx="8"/>
          </p:nvPr>
        </p:nvSpPr>
        <p:spPr>
          <a:xfrm>
            <a:off x="6410050" y="3423481"/>
            <a:ext cx="19644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28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oogle Shape;219;p22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220" name="Google Shape;220;p22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21" name="Google Shape;221;p22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222" name="Google Shape;222;p22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2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2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225;p22"/>
          <p:cNvSpPr txBox="1">
            <a:spLocks noGrp="1"/>
          </p:cNvSpPr>
          <p:nvPr>
            <p:ph type="subTitle" idx="1"/>
          </p:nvPr>
        </p:nvSpPr>
        <p:spPr>
          <a:xfrm>
            <a:off x="1340825" y="3050219"/>
            <a:ext cx="1964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26" name="Google Shape;226;p22"/>
          <p:cNvSpPr txBox="1">
            <a:spLocks noGrp="1"/>
          </p:cNvSpPr>
          <p:nvPr>
            <p:ph type="subTitle" idx="2"/>
          </p:nvPr>
        </p:nvSpPr>
        <p:spPr>
          <a:xfrm>
            <a:off x="1340825" y="3423472"/>
            <a:ext cx="19644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27" name="Google Shape;227;p22"/>
          <p:cNvSpPr txBox="1">
            <a:spLocks noGrp="1"/>
          </p:cNvSpPr>
          <p:nvPr>
            <p:ph type="subTitle" idx="3"/>
          </p:nvPr>
        </p:nvSpPr>
        <p:spPr>
          <a:xfrm>
            <a:off x="3839400" y="3050219"/>
            <a:ext cx="1964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28" name="Google Shape;228;p22"/>
          <p:cNvSpPr txBox="1">
            <a:spLocks noGrp="1"/>
          </p:cNvSpPr>
          <p:nvPr>
            <p:ph type="subTitle" idx="4"/>
          </p:nvPr>
        </p:nvSpPr>
        <p:spPr>
          <a:xfrm>
            <a:off x="3839400" y="3423472"/>
            <a:ext cx="19644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29" name="Google Shape;229;p22"/>
          <p:cNvSpPr txBox="1">
            <a:spLocks noGrp="1"/>
          </p:cNvSpPr>
          <p:nvPr>
            <p:ph type="subTitle" idx="5"/>
          </p:nvPr>
        </p:nvSpPr>
        <p:spPr>
          <a:xfrm>
            <a:off x="6337975" y="3050219"/>
            <a:ext cx="1964400" cy="371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30" name="Google Shape;230;p22"/>
          <p:cNvSpPr txBox="1">
            <a:spLocks noGrp="1"/>
          </p:cNvSpPr>
          <p:nvPr>
            <p:ph type="subTitle" idx="6"/>
          </p:nvPr>
        </p:nvSpPr>
        <p:spPr>
          <a:xfrm>
            <a:off x="6337975" y="3423472"/>
            <a:ext cx="19644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31" name="Google Shape;231;p22"/>
          <p:cNvSpPr txBox="1">
            <a:spLocks noGrp="1"/>
          </p:cNvSpPr>
          <p:nvPr>
            <p:ph type="title"/>
          </p:nvPr>
        </p:nvSpPr>
        <p:spPr>
          <a:xfrm>
            <a:off x="1068900" y="387600"/>
            <a:ext cx="54324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32" name="Google Shape;232;p22"/>
          <p:cNvSpPr txBox="1">
            <a:spLocks noGrp="1"/>
          </p:cNvSpPr>
          <p:nvPr>
            <p:ph type="subTitle" idx="7"/>
          </p:nvPr>
        </p:nvSpPr>
        <p:spPr>
          <a:xfrm>
            <a:off x="1340825" y="1391819"/>
            <a:ext cx="1964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33" name="Google Shape;233;p22"/>
          <p:cNvSpPr txBox="1">
            <a:spLocks noGrp="1"/>
          </p:cNvSpPr>
          <p:nvPr>
            <p:ph type="subTitle" idx="8"/>
          </p:nvPr>
        </p:nvSpPr>
        <p:spPr>
          <a:xfrm>
            <a:off x="1340825" y="1765072"/>
            <a:ext cx="19644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34" name="Google Shape;234;p22"/>
          <p:cNvSpPr txBox="1">
            <a:spLocks noGrp="1"/>
          </p:cNvSpPr>
          <p:nvPr>
            <p:ph type="subTitle" idx="9"/>
          </p:nvPr>
        </p:nvSpPr>
        <p:spPr>
          <a:xfrm>
            <a:off x="3839400" y="1391819"/>
            <a:ext cx="1964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35" name="Google Shape;235;p22"/>
          <p:cNvSpPr txBox="1">
            <a:spLocks noGrp="1"/>
          </p:cNvSpPr>
          <p:nvPr>
            <p:ph type="subTitle" idx="13"/>
          </p:nvPr>
        </p:nvSpPr>
        <p:spPr>
          <a:xfrm>
            <a:off x="3839400" y="1765072"/>
            <a:ext cx="19644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36" name="Google Shape;236;p22"/>
          <p:cNvSpPr txBox="1">
            <a:spLocks noGrp="1"/>
          </p:cNvSpPr>
          <p:nvPr>
            <p:ph type="subTitle" idx="14"/>
          </p:nvPr>
        </p:nvSpPr>
        <p:spPr>
          <a:xfrm>
            <a:off x="6337975" y="1391819"/>
            <a:ext cx="1964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37" name="Google Shape;237;p22"/>
          <p:cNvSpPr txBox="1">
            <a:spLocks noGrp="1"/>
          </p:cNvSpPr>
          <p:nvPr>
            <p:ph type="subTitle" idx="15"/>
          </p:nvPr>
        </p:nvSpPr>
        <p:spPr>
          <a:xfrm>
            <a:off x="6337975" y="1765072"/>
            <a:ext cx="19644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CUSTOM_28_1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9" name="Google Shape;239;p23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240" name="Google Shape;240;p23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41" name="Google Shape;241;p23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242" name="Google Shape;242;p23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3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3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5" name="Google Shape;245;p23"/>
          <p:cNvSpPr txBox="1">
            <a:spLocks noGrp="1"/>
          </p:cNvSpPr>
          <p:nvPr>
            <p:ph type="subTitle" idx="1"/>
          </p:nvPr>
        </p:nvSpPr>
        <p:spPr>
          <a:xfrm>
            <a:off x="1264637" y="3408477"/>
            <a:ext cx="1964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46" name="Google Shape;246;p23"/>
          <p:cNvSpPr txBox="1">
            <a:spLocks noGrp="1"/>
          </p:cNvSpPr>
          <p:nvPr>
            <p:ph type="subTitle" idx="2"/>
          </p:nvPr>
        </p:nvSpPr>
        <p:spPr>
          <a:xfrm>
            <a:off x="1264637" y="3873269"/>
            <a:ext cx="1964400" cy="43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47" name="Google Shape;247;p23"/>
          <p:cNvSpPr txBox="1">
            <a:spLocks noGrp="1"/>
          </p:cNvSpPr>
          <p:nvPr>
            <p:ph type="subTitle" idx="3"/>
          </p:nvPr>
        </p:nvSpPr>
        <p:spPr>
          <a:xfrm>
            <a:off x="3841581" y="3408477"/>
            <a:ext cx="1964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48" name="Google Shape;248;p23"/>
          <p:cNvSpPr txBox="1">
            <a:spLocks noGrp="1"/>
          </p:cNvSpPr>
          <p:nvPr>
            <p:ph type="subTitle" idx="4"/>
          </p:nvPr>
        </p:nvSpPr>
        <p:spPr>
          <a:xfrm>
            <a:off x="3841581" y="3873269"/>
            <a:ext cx="1964400" cy="43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49" name="Google Shape;249;p23"/>
          <p:cNvSpPr txBox="1">
            <a:spLocks noGrp="1"/>
          </p:cNvSpPr>
          <p:nvPr>
            <p:ph type="subTitle" idx="5"/>
          </p:nvPr>
        </p:nvSpPr>
        <p:spPr>
          <a:xfrm>
            <a:off x="6418531" y="3408477"/>
            <a:ext cx="1964400" cy="371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50" name="Google Shape;250;p23"/>
          <p:cNvSpPr txBox="1">
            <a:spLocks noGrp="1"/>
          </p:cNvSpPr>
          <p:nvPr>
            <p:ph type="subTitle" idx="6"/>
          </p:nvPr>
        </p:nvSpPr>
        <p:spPr>
          <a:xfrm>
            <a:off x="6418531" y="3873269"/>
            <a:ext cx="1964400" cy="43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51" name="Google Shape;251;p23"/>
          <p:cNvSpPr txBox="1">
            <a:spLocks noGrp="1"/>
          </p:cNvSpPr>
          <p:nvPr>
            <p:ph type="title"/>
          </p:nvPr>
        </p:nvSpPr>
        <p:spPr>
          <a:xfrm>
            <a:off x="1068900" y="387600"/>
            <a:ext cx="54324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52" name="Google Shape;252;p23"/>
          <p:cNvSpPr txBox="1">
            <a:spLocks noGrp="1"/>
          </p:cNvSpPr>
          <p:nvPr>
            <p:ph type="subTitle" idx="7"/>
          </p:nvPr>
        </p:nvSpPr>
        <p:spPr>
          <a:xfrm>
            <a:off x="1264637" y="1882342"/>
            <a:ext cx="1964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53" name="Google Shape;253;p23"/>
          <p:cNvSpPr txBox="1">
            <a:spLocks noGrp="1"/>
          </p:cNvSpPr>
          <p:nvPr>
            <p:ph type="subTitle" idx="8"/>
          </p:nvPr>
        </p:nvSpPr>
        <p:spPr>
          <a:xfrm>
            <a:off x="1264637" y="2347134"/>
            <a:ext cx="1964400" cy="43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54" name="Google Shape;254;p23"/>
          <p:cNvSpPr txBox="1">
            <a:spLocks noGrp="1"/>
          </p:cNvSpPr>
          <p:nvPr>
            <p:ph type="subTitle" idx="9"/>
          </p:nvPr>
        </p:nvSpPr>
        <p:spPr>
          <a:xfrm>
            <a:off x="3841581" y="1882342"/>
            <a:ext cx="1964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55" name="Google Shape;255;p23"/>
          <p:cNvSpPr txBox="1">
            <a:spLocks noGrp="1"/>
          </p:cNvSpPr>
          <p:nvPr>
            <p:ph type="subTitle" idx="13"/>
          </p:nvPr>
        </p:nvSpPr>
        <p:spPr>
          <a:xfrm>
            <a:off x="3841581" y="2347134"/>
            <a:ext cx="1964400" cy="43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56" name="Google Shape;256;p23"/>
          <p:cNvSpPr txBox="1">
            <a:spLocks noGrp="1"/>
          </p:cNvSpPr>
          <p:nvPr>
            <p:ph type="subTitle" idx="14"/>
          </p:nvPr>
        </p:nvSpPr>
        <p:spPr>
          <a:xfrm>
            <a:off x="6418531" y="1882342"/>
            <a:ext cx="1964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57" name="Google Shape;257;p23"/>
          <p:cNvSpPr txBox="1">
            <a:spLocks noGrp="1"/>
          </p:cNvSpPr>
          <p:nvPr>
            <p:ph type="subTitle" idx="15"/>
          </p:nvPr>
        </p:nvSpPr>
        <p:spPr>
          <a:xfrm>
            <a:off x="6418531" y="2347134"/>
            <a:ext cx="1964400" cy="43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58" name="Google Shape;258;p23"/>
          <p:cNvSpPr txBox="1">
            <a:spLocks noGrp="1"/>
          </p:cNvSpPr>
          <p:nvPr>
            <p:ph type="title" idx="16" hasCustomPrompt="1"/>
          </p:nvPr>
        </p:nvSpPr>
        <p:spPr>
          <a:xfrm>
            <a:off x="1575587" y="1381460"/>
            <a:ext cx="13425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59" name="Google Shape;259;p23"/>
          <p:cNvSpPr txBox="1">
            <a:spLocks noGrp="1"/>
          </p:cNvSpPr>
          <p:nvPr>
            <p:ph type="title" idx="17" hasCustomPrompt="1"/>
          </p:nvPr>
        </p:nvSpPr>
        <p:spPr>
          <a:xfrm>
            <a:off x="4152531" y="1381460"/>
            <a:ext cx="13425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0" name="Google Shape;260;p23"/>
          <p:cNvSpPr txBox="1">
            <a:spLocks noGrp="1"/>
          </p:cNvSpPr>
          <p:nvPr>
            <p:ph type="title" idx="18" hasCustomPrompt="1"/>
          </p:nvPr>
        </p:nvSpPr>
        <p:spPr>
          <a:xfrm>
            <a:off x="6729481" y="1381460"/>
            <a:ext cx="13425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1" name="Google Shape;261;p23"/>
          <p:cNvSpPr txBox="1">
            <a:spLocks noGrp="1"/>
          </p:cNvSpPr>
          <p:nvPr>
            <p:ph type="title" idx="19" hasCustomPrompt="1"/>
          </p:nvPr>
        </p:nvSpPr>
        <p:spPr>
          <a:xfrm>
            <a:off x="1575587" y="2907595"/>
            <a:ext cx="13425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2" name="Google Shape;262;p23"/>
          <p:cNvSpPr txBox="1">
            <a:spLocks noGrp="1"/>
          </p:cNvSpPr>
          <p:nvPr>
            <p:ph type="title" idx="20" hasCustomPrompt="1"/>
          </p:nvPr>
        </p:nvSpPr>
        <p:spPr>
          <a:xfrm>
            <a:off x="4152531" y="2907595"/>
            <a:ext cx="13425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3" name="Google Shape;263;p23"/>
          <p:cNvSpPr txBox="1">
            <a:spLocks noGrp="1"/>
          </p:cNvSpPr>
          <p:nvPr>
            <p:ph type="title" idx="21" hasCustomPrompt="1"/>
          </p:nvPr>
        </p:nvSpPr>
        <p:spPr>
          <a:xfrm>
            <a:off x="6729481" y="2907595"/>
            <a:ext cx="13425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17;p3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18" name="Google Shape;18;p3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9" name="Google Shape;19;p3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20" name="Google Shape;20;p3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3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1498178" y="2517845"/>
            <a:ext cx="3849600" cy="7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55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title" idx="2" hasCustomPrompt="1"/>
          </p:nvPr>
        </p:nvSpPr>
        <p:spPr>
          <a:xfrm>
            <a:off x="2766428" y="1397613"/>
            <a:ext cx="1313100" cy="9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25" name="Google Shape;25;p3"/>
          <p:cNvSpPr txBox="1">
            <a:spLocks noGrp="1"/>
          </p:cNvSpPr>
          <p:nvPr>
            <p:ph type="subTitle" idx="1"/>
          </p:nvPr>
        </p:nvSpPr>
        <p:spPr>
          <a:xfrm>
            <a:off x="1903328" y="3393939"/>
            <a:ext cx="3039300" cy="5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5"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5" name="Google Shape;265;p24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266" name="Google Shape;266;p24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rgbClr val="153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67" name="Google Shape;267;p24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268" name="Google Shape;268;p24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4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rgbClr val="153740"/>
                </a:gs>
                <a:gs pos="79000">
                  <a:srgbClr val="1A2528"/>
                </a:gs>
                <a:gs pos="100000">
                  <a:srgbClr val="15374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4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rgbClr val="153740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1" name="Google Shape;271;p24"/>
          <p:cNvSpPr txBox="1">
            <a:spLocks noGrp="1"/>
          </p:cNvSpPr>
          <p:nvPr>
            <p:ph type="title" hasCustomPrompt="1"/>
          </p:nvPr>
        </p:nvSpPr>
        <p:spPr>
          <a:xfrm>
            <a:off x="1637950" y="2886044"/>
            <a:ext cx="2507100" cy="745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1pPr>
            <a:lvl2pPr lvl="1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2pPr>
            <a:lvl3pPr lvl="2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3pPr>
            <a:lvl4pPr lvl="3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4pPr>
            <a:lvl5pPr lvl="4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5pPr>
            <a:lvl6pPr lvl="5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6pPr>
            <a:lvl7pPr lvl="6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7pPr>
            <a:lvl8pPr lvl="7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8pPr>
            <a:lvl9pPr lvl="8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9pPr>
          </a:lstStyle>
          <a:p>
            <a:r>
              <a:t>xx%</a:t>
            </a:r>
          </a:p>
        </p:txBody>
      </p:sp>
      <p:sp>
        <p:nvSpPr>
          <p:cNvPr id="272" name="Google Shape;272;p24"/>
          <p:cNvSpPr txBox="1">
            <a:spLocks noGrp="1"/>
          </p:cNvSpPr>
          <p:nvPr>
            <p:ph type="subTitle" idx="1"/>
          </p:nvPr>
        </p:nvSpPr>
        <p:spPr>
          <a:xfrm>
            <a:off x="1637950" y="3681746"/>
            <a:ext cx="2507100" cy="438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73" name="Google Shape;273;p24"/>
          <p:cNvSpPr txBox="1">
            <a:spLocks noGrp="1"/>
          </p:cNvSpPr>
          <p:nvPr>
            <p:ph type="title" idx="2" hasCustomPrompt="1"/>
          </p:nvPr>
        </p:nvSpPr>
        <p:spPr>
          <a:xfrm>
            <a:off x="3567750" y="947231"/>
            <a:ext cx="2507100" cy="745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500"/>
              <a:buNone/>
              <a:defRPr sz="55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2pPr>
            <a:lvl3pPr lvl="2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3pPr>
            <a:lvl4pPr lvl="3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4pPr>
            <a:lvl5pPr lvl="4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5pPr>
            <a:lvl6pPr lvl="5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6pPr>
            <a:lvl7pPr lvl="6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7pPr>
            <a:lvl8pPr lvl="7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8pPr>
            <a:lvl9pPr lvl="8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9pPr>
          </a:lstStyle>
          <a:p>
            <a:r>
              <a:t>xx%</a:t>
            </a:r>
          </a:p>
        </p:txBody>
      </p:sp>
      <p:sp>
        <p:nvSpPr>
          <p:cNvPr id="274" name="Google Shape;274;p24"/>
          <p:cNvSpPr txBox="1">
            <a:spLocks noGrp="1"/>
          </p:cNvSpPr>
          <p:nvPr>
            <p:ph type="subTitle" idx="3"/>
          </p:nvPr>
        </p:nvSpPr>
        <p:spPr>
          <a:xfrm>
            <a:off x="3567756" y="1742934"/>
            <a:ext cx="2507100" cy="438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75" name="Google Shape;275;p24"/>
          <p:cNvSpPr txBox="1">
            <a:spLocks noGrp="1"/>
          </p:cNvSpPr>
          <p:nvPr>
            <p:ph type="title" idx="4" hasCustomPrompt="1"/>
          </p:nvPr>
        </p:nvSpPr>
        <p:spPr>
          <a:xfrm>
            <a:off x="5497725" y="2886044"/>
            <a:ext cx="2507100" cy="745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500"/>
              <a:buNone/>
              <a:defRPr sz="55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500"/>
              <a:buNone/>
              <a:defRPr sz="5500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500"/>
              <a:buNone/>
              <a:defRPr sz="5500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500"/>
              <a:buNone/>
              <a:defRPr sz="5500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500"/>
              <a:buNone/>
              <a:defRPr sz="5500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500"/>
              <a:buNone/>
              <a:defRPr sz="5500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500"/>
              <a:buNone/>
              <a:defRPr sz="5500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500"/>
              <a:buNone/>
              <a:defRPr sz="5500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500"/>
              <a:buNone/>
              <a:defRPr sz="55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76" name="Google Shape;276;p24"/>
          <p:cNvSpPr txBox="1">
            <a:spLocks noGrp="1"/>
          </p:cNvSpPr>
          <p:nvPr>
            <p:ph type="subTitle" idx="5"/>
          </p:nvPr>
        </p:nvSpPr>
        <p:spPr>
          <a:xfrm>
            <a:off x="5497725" y="3681746"/>
            <a:ext cx="2507100" cy="438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5_1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8" name="Google Shape;278;p25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279" name="Google Shape;279;p25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80" name="Google Shape;280;p25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281" name="Google Shape;281;p25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5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5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4" name="Google Shape;284;p25"/>
          <p:cNvSpPr txBox="1">
            <a:spLocks noGrp="1"/>
          </p:cNvSpPr>
          <p:nvPr>
            <p:ph type="title"/>
          </p:nvPr>
        </p:nvSpPr>
        <p:spPr>
          <a:xfrm>
            <a:off x="1068900" y="387600"/>
            <a:ext cx="73551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85" name="Google Shape;285;p25"/>
          <p:cNvSpPr txBox="1">
            <a:spLocks noGrp="1"/>
          </p:cNvSpPr>
          <p:nvPr>
            <p:ph type="subTitle" idx="1"/>
          </p:nvPr>
        </p:nvSpPr>
        <p:spPr>
          <a:xfrm>
            <a:off x="1222350" y="3303100"/>
            <a:ext cx="22335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86" name="Google Shape;286;p25"/>
          <p:cNvSpPr txBox="1">
            <a:spLocks noGrp="1"/>
          </p:cNvSpPr>
          <p:nvPr>
            <p:ph type="subTitle" idx="2"/>
          </p:nvPr>
        </p:nvSpPr>
        <p:spPr>
          <a:xfrm>
            <a:off x="1222350" y="3698698"/>
            <a:ext cx="2233500" cy="56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87" name="Google Shape;287;p25"/>
          <p:cNvSpPr txBox="1">
            <a:spLocks noGrp="1"/>
          </p:cNvSpPr>
          <p:nvPr>
            <p:ph type="subTitle" idx="3"/>
          </p:nvPr>
        </p:nvSpPr>
        <p:spPr>
          <a:xfrm>
            <a:off x="3702738" y="3303100"/>
            <a:ext cx="22335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88" name="Google Shape;288;p25"/>
          <p:cNvSpPr txBox="1">
            <a:spLocks noGrp="1"/>
          </p:cNvSpPr>
          <p:nvPr>
            <p:ph type="subTitle" idx="4"/>
          </p:nvPr>
        </p:nvSpPr>
        <p:spPr>
          <a:xfrm>
            <a:off x="3702738" y="3698698"/>
            <a:ext cx="2233500" cy="56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89" name="Google Shape;289;p25"/>
          <p:cNvSpPr txBox="1">
            <a:spLocks noGrp="1"/>
          </p:cNvSpPr>
          <p:nvPr>
            <p:ph type="subTitle" idx="5"/>
          </p:nvPr>
        </p:nvSpPr>
        <p:spPr>
          <a:xfrm>
            <a:off x="6183126" y="3303100"/>
            <a:ext cx="2233500" cy="371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90" name="Google Shape;290;p25"/>
          <p:cNvSpPr txBox="1">
            <a:spLocks noGrp="1"/>
          </p:cNvSpPr>
          <p:nvPr>
            <p:ph type="subTitle" idx="6"/>
          </p:nvPr>
        </p:nvSpPr>
        <p:spPr>
          <a:xfrm>
            <a:off x="6183126" y="3698698"/>
            <a:ext cx="2233500" cy="56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91" name="Google Shape;291;p25"/>
          <p:cNvSpPr txBox="1">
            <a:spLocks noGrp="1"/>
          </p:cNvSpPr>
          <p:nvPr>
            <p:ph type="title" idx="7" hasCustomPrompt="1"/>
          </p:nvPr>
        </p:nvSpPr>
        <p:spPr>
          <a:xfrm>
            <a:off x="1667850" y="1501825"/>
            <a:ext cx="1342500" cy="43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92" name="Google Shape;292;p25"/>
          <p:cNvSpPr txBox="1">
            <a:spLocks noGrp="1"/>
          </p:cNvSpPr>
          <p:nvPr>
            <p:ph type="title" idx="8" hasCustomPrompt="1"/>
          </p:nvPr>
        </p:nvSpPr>
        <p:spPr>
          <a:xfrm>
            <a:off x="4148238" y="1501825"/>
            <a:ext cx="1342500" cy="43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93" name="Google Shape;293;p25"/>
          <p:cNvSpPr txBox="1">
            <a:spLocks noGrp="1"/>
          </p:cNvSpPr>
          <p:nvPr>
            <p:ph type="title" idx="9" hasCustomPrompt="1"/>
          </p:nvPr>
        </p:nvSpPr>
        <p:spPr>
          <a:xfrm>
            <a:off x="6628626" y="1501825"/>
            <a:ext cx="1342500" cy="43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7"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5" name="Google Shape;295;p26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296" name="Google Shape;296;p26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97" name="Google Shape;297;p26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298" name="Google Shape;298;p26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6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6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1" name="Google Shape;301;p26"/>
          <p:cNvSpPr txBox="1">
            <a:spLocks noGrp="1"/>
          </p:cNvSpPr>
          <p:nvPr>
            <p:ph type="title"/>
          </p:nvPr>
        </p:nvSpPr>
        <p:spPr>
          <a:xfrm>
            <a:off x="1068900" y="387600"/>
            <a:ext cx="54324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302" name="Google Shape;302;p26"/>
          <p:cNvSpPr txBox="1">
            <a:spLocks noGrp="1"/>
          </p:cNvSpPr>
          <p:nvPr>
            <p:ph type="body" idx="1"/>
          </p:nvPr>
        </p:nvSpPr>
        <p:spPr>
          <a:xfrm>
            <a:off x="1855050" y="1629588"/>
            <a:ext cx="5252700" cy="243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0_1_1_1_1_1_1_1_1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4" name="Google Shape;304;p27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305" name="Google Shape;305;p27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06" name="Google Shape;306;p27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307" name="Google Shape;307;p27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7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7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0" name="Google Shape;310;p27"/>
          <p:cNvSpPr txBox="1">
            <a:spLocks noGrp="1"/>
          </p:cNvSpPr>
          <p:nvPr>
            <p:ph type="subTitle" idx="1"/>
          </p:nvPr>
        </p:nvSpPr>
        <p:spPr>
          <a:xfrm>
            <a:off x="1722850" y="2480120"/>
            <a:ext cx="2586000" cy="137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311" name="Google Shape;311;p27"/>
          <p:cNvSpPr txBox="1">
            <a:spLocks noGrp="1"/>
          </p:cNvSpPr>
          <p:nvPr>
            <p:ph type="title"/>
          </p:nvPr>
        </p:nvSpPr>
        <p:spPr>
          <a:xfrm>
            <a:off x="1939150" y="1554020"/>
            <a:ext cx="2153400" cy="896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10_1_1_1_1_1_1_1_1_2"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3" name="Google Shape;313;p28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314" name="Google Shape;314;p28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15" name="Google Shape;315;p28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316" name="Google Shape;316;p28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8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8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9" name="Google Shape;319;p28"/>
          <p:cNvSpPr txBox="1">
            <a:spLocks noGrp="1"/>
          </p:cNvSpPr>
          <p:nvPr>
            <p:ph type="subTitle" idx="1"/>
          </p:nvPr>
        </p:nvSpPr>
        <p:spPr>
          <a:xfrm flipH="1">
            <a:off x="5329955" y="2480120"/>
            <a:ext cx="2586000" cy="137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320" name="Google Shape;320;p28"/>
          <p:cNvSpPr txBox="1">
            <a:spLocks noGrp="1"/>
          </p:cNvSpPr>
          <p:nvPr>
            <p:ph type="title"/>
          </p:nvPr>
        </p:nvSpPr>
        <p:spPr>
          <a:xfrm flipH="1">
            <a:off x="5546255" y="1554020"/>
            <a:ext cx="2153400" cy="896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10_1_1_1_1_1_1_1_1_1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2" name="Google Shape;322;p29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323" name="Google Shape;323;p29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24" name="Google Shape;324;p29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325" name="Google Shape;325;p29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9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9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8" name="Google Shape;328;p29"/>
          <p:cNvSpPr txBox="1">
            <a:spLocks noGrp="1"/>
          </p:cNvSpPr>
          <p:nvPr>
            <p:ph type="title"/>
          </p:nvPr>
        </p:nvSpPr>
        <p:spPr>
          <a:xfrm>
            <a:off x="4755642" y="1492171"/>
            <a:ext cx="2513700" cy="99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29" name="Google Shape;329;p29"/>
          <p:cNvSpPr txBox="1">
            <a:spLocks noGrp="1"/>
          </p:cNvSpPr>
          <p:nvPr>
            <p:ph type="subTitle" idx="1"/>
          </p:nvPr>
        </p:nvSpPr>
        <p:spPr>
          <a:xfrm>
            <a:off x="4324392" y="2531874"/>
            <a:ext cx="3376200" cy="114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CUSTOM_10_1_1_1_1_1_1_1_1_1_1_1"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0" name="Google Shape;340;p31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341" name="Google Shape;341;p31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42" name="Google Shape;342;p31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343" name="Google Shape;343;p31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1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1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6" name="Google Shape;346;p31"/>
          <p:cNvSpPr txBox="1">
            <a:spLocks noGrp="1"/>
          </p:cNvSpPr>
          <p:nvPr>
            <p:ph type="title"/>
          </p:nvPr>
        </p:nvSpPr>
        <p:spPr>
          <a:xfrm>
            <a:off x="1068900" y="387600"/>
            <a:ext cx="54324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347" name="Google Shape;347;p31"/>
          <p:cNvSpPr txBox="1">
            <a:spLocks noGrp="1"/>
          </p:cNvSpPr>
          <p:nvPr>
            <p:ph type="body" idx="1"/>
          </p:nvPr>
        </p:nvSpPr>
        <p:spPr>
          <a:xfrm>
            <a:off x="1581450" y="1534200"/>
            <a:ext cx="5759400" cy="267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20"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9" name="Google Shape;349;p32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350" name="Google Shape;350;p32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51" name="Google Shape;351;p32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352" name="Google Shape;352;p32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2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2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5" name="Google Shape;355;p32"/>
          <p:cNvSpPr txBox="1">
            <a:spLocks noGrp="1"/>
          </p:cNvSpPr>
          <p:nvPr>
            <p:ph type="title"/>
          </p:nvPr>
        </p:nvSpPr>
        <p:spPr>
          <a:xfrm>
            <a:off x="1068900" y="387600"/>
            <a:ext cx="54324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4">
    <p:bg>
      <p:bgPr>
        <a:solidFill>
          <a:schemeClr val="dk1"/>
        </a:solidFill>
        <a:effectLst/>
      </p:bgPr>
    </p:bg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" name="Google Shape;368;p34"/>
          <p:cNvGrpSpPr/>
          <p:nvPr/>
        </p:nvGrpSpPr>
        <p:grpSpPr>
          <a:xfrm>
            <a:off x="118499" y="114900"/>
            <a:ext cx="8907003" cy="4913700"/>
            <a:chOff x="118499" y="114900"/>
            <a:chExt cx="8907003" cy="4913700"/>
          </a:xfrm>
        </p:grpSpPr>
        <p:sp>
          <p:nvSpPr>
            <p:cNvPr id="369" name="Google Shape;369;p34"/>
            <p:cNvSpPr/>
            <p:nvPr/>
          </p:nvSpPr>
          <p:spPr>
            <a:xfrm>
              <a:off x="598801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70" name="Google Shape;370;p34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086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371" name="Google Shape;371;p34"/>
            <p:cNvSpPr/>
            <p:nvPr/>
          </p:nvSpPr>
          <p:spPr>
            <a:xfrm>
              <a:off x="789082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4"/>
            <p:cNvSpPr/>
            <p:nvPr/>
          </p:nvSpPr>
          <p:spPr>
            <a:xfrm>
              <a:off x="118499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CB7253"/>
                </a:gs>
                <a:gs pos="35000">
                  <a:schemeClr val="accent2"/>
                </a:gs>
                <a:gs pos="79000">
                  <a:srgbClr val="CB7253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4"/>
            <p:cNvSpPr/>
            <p:nvPr/>
          </p:nvSpPr>
          <p:spPr>
            <a:xfrm>
              <a:off x="587456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accent2"/>
                </a:gs>
                <a:gs pos="100000">
                  <a:srgbClr val="CB725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5"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5" name="Google Shape;375;p35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376" name="Google Shape;376;p35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77" name="Google Shape;377;p35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378" name="Google Shape;378;p35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5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5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27;p4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28" name="Google Shape;28;p4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9" name="Google Shape;29;p4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30" name="Google Shape;30;p4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" name="Google Shape;33;p4"/>
          <p:cNvSpPr txBox="1">
            <a:spLocks noGrp="1"/>
          </p:cNvSpPr>
          <p:nvPr>
            <p:ph type="body" idx="1"/>
          </p:nvPr>
        </p:nvSpPr>
        <p:spPr>
          <a:xfrm>
            <a:off x="1068850" y="1137575"/>
            <a:ext cx="7355100" cy="347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200"/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title"/>
          </p:nvPr>
        </p:nvSpPr>
        <p:spPr>
          <a:xfrm>
            <a:off x="1068850" y="387600"/>
            <a:ext cx="54324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25_1"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2" name="Google Shape;382;p36"/>
          <p:cNvGrpSpPr/>
          <p:nvPr/>
        </p:nvGrpSpPr>
        <p:grpSpPr>
          <a:xfrm>
            <a:off x="118625" y="114900"/>
            <a:ext cx="8907003" cy="4913700"/>
            <a:chOff x="118625" y="114900"/>
            <a:chExt cx="8907003" cy="4913700"/>
          </a:xfrm>
        </p:grpSpPr>
        <p:grpSp>
          <p:nvGrpSpPr>
            <p:cNvPr id="383" name="Google Shape;383;p36"/>
            <p:cNvGrpSpPr/>
            <p:nvPr/>
          </p:nvGrpSpPr>
          <p:grpSpPr>
            <a:xfrm>
              <a:off x="118625" y="114900"/>
              <a:ext cx="8907003" cy="4913700"/>
              <a:chOff x="118625" y="114900"/>
              <a:chExt cx="8907003" cy="4913700"/>
            </a:xfrm>
          </p:grpSpPr>
          <p:sp>
            <p:nvSpPr>
              <p:cNvPr id="384" name="Google Shape;384;p36"/>
              <p:cNvSpPr/>
              <p:nvPr/>
            </p:nvSpPr>
            <p:spPr>
              <a:xfrm>
                <a:off x="598928" y="114900"/>
                <a:ext cx="8426700" cy="4913700"/>
              </a:xfrm>
              <a:prstGeom prst="roundRect">
                <a:avLst>
                  <a:gd name="adj" fmla="val 1043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385;p36"/>
              <p:cNvSpPr/>
              <p:nvPr/>
            </p:nvSpPr>
            <p:spPr>
              <a:xfrm>
                <a:off x="789208" y="214700"/>
                <a:ext cx="246900" cy="4710600"/>
              </a:xfrm>
              <a:prstGeom prst="rect">
                <a:avLst/>
              </a:prstGeom>
              <a:gradFill>
                <a:gsLst>
                  <a:gs pos="0">
                    <a:srgbClr val="153740">
                      <a:alpha val="12941"/>
                    </a:srgbClr>
                  </a:gs>
                  <a:gs pos="100000">
                    <a:srgbClr val="153740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386;p36"/>
              <p:cNvSpPr/>
              <p:nvPr/>
            </p:nvSpPr>
            <p:spPr>
              <a:xfrm>
                <a:off x="118625" y="114900"/>
                <a:ext cx="480300" cy="4913700"/>
              </a:xfrm>
              <a:prstGeom prst="roundRect">
                <a:avLst>
                  <a:gd name="adj" fmla="val 9713"/>
                </a:avLst>
              </a:prstGeom>
              <a:gradFill>
                <a:gsLst>
                  <a:gs pos="0">
                    <a:srgbClr val="1A2528"/>
                  </a:gs>
                  <a:gs pos="35000">
                    <a:schemeClr val="dk1"/>
                  </a:gs>
                  <a:gs pos="79000">
                    <a:srgbClr val="1A2528"/>
                  </a:gs>
                  <a:gs pos="100000">
                    <a:schemeClr val="dk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36"/>
              <p:cNvSpPr/>
              <p:nvPr/>
            </p:nvSpPr>
            <p:spPr>
              <a:xfrm>
                <a:off x="587583" y="114900"/>
                <a:ext cx="246900" cy="4913700"/>
              </a:xfrm>
              <a:prstGeom prst="roundRect">
                <a:avLst>
                  <a:gd name="adj" fmla="val 20513"/>
                </a:avLst>
              </a:prstGeom>
              <a:gradFill>
                <a:gsLst>
                  <a:gs pos="0">
                    <a:schemeClr val="dk1"/>
                  </a:gs>
                  <a:gs pos="100000">
                    <a:srgbClr val="1A252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88" name="Google Shape;388;p36"/>
            <p:cNvSpPr/>
            <p:nvPr/>
          </p:nvSpPr>
          <p:spPr>
            <a:xfrm>
              <a:off x="1073899" y="387300"/>
              <a:ext cx="7680900" cy="4368900"/>
            </a:xfrm>
            <a:prstGeom prst="roundRect">
              <a:avLst>
                <a:gd name="adj" fmla="val 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0F1808A-B5BC-4375-804D-A98C4DAA3E26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2/17/2025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FA893FFE-C671-460F-9072-B27B01E718A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01740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0F1808A-B5BC-4375-804D-A98C4DAA3E26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2/17/2025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FA893FFE-C671-460F-9072-B27B01E718A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17848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0F1808A-B5BC-4375-804D-A98C4DAA3E26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2/17/2025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FA893FFE-C671-460F-9072-B27B01E718A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14400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0F1808A-B5BC-4375-804D-A98C4DAA3E26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2/17/2025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FA893FFE-C671-460F-9072-B27B01E718A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25288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0F1808A-B5BC-4375-804D-A98C4DAA3E26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2/17/2025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FA893FFE-C671-460F-9072-B27B01E718A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31102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0F1808A-B5BC-4375-804D-A98C4DAA3E26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2/17/2025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FA893FFE-C671-460F-9072-B27B01E718A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1968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0F1808A-B5BC-4375-804D-A98C4DAA3E26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2/17/2025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FA893FFE-C671-460F-9072-B27B01E718A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62948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0F1808A-B5BC-4375-804D-A98C4DAA3E26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2/17/2025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FA893FFE-C671-460F-9072-B27B01E718A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01009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0F1808A-B5BC-4375-804D-A98C4DAA3E26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2/17/2025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FA893FFE-C671-460F-9072-B27B01E718A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5394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oogle Shape;36;p5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37" name="Google Shape;37;p5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8" name="Google Shape;38;p5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39" name="Google Shape;39;p5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5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5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" name="Google Shape;42;p5"/>
          <p:cNvSpPr txBox="1">
            <a:spLocks noGrp="1"/>
          </p:cNvSpPr>
          <p:nvPr>
            <p:ph type="title"/>
          </p:nvPr>
        </p:nvSpPr>
        <p:spPr>
          <a:xfrm>
            <a:off x="1068900" y="387600"/>
            <a:ext cx="54324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subTitle" idx="1"/>
          </p:nvPr>
        </p:nvSpPr>
        <p:spPr>
          <a:xfrm>
            <a:off x="1264637" y="2800837"/>
            <a:ext cx="1964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subTitle" idx="2"/>
          </p:nvPr>
        </p:nvSpPr>
        <p:spPr>
          <a:xfrm>
            <a:off x="1264637" y="3172237"/>
            <a:ext cx="19644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subTitle" idx="3"/>
          </p:nvPr>
        </p:nvSpPr>
        <p:spPr>
          <a:xfrm>
            <a:off x="6418525" y="2800837"/>
            <a:ext cx="1964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subTitle" idx="4"/>
          </p:nvPr>
        </p:nvSpPr>
        <p:spPr>
          <a:xfrm>
            <a:off x="6418525" y="3172237"/>
            <a:ext cx="19644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0F1808A-B5BC-4375-804D-A98C4DAA3E26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2/17/2025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FA893FFE-C671-460F-9072-B27B01E718A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426261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0F1808A-B5BC-4375-804D-A98C4DAA3E26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2/17/2025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FA893FFE-C671-460F-9072-B27B01E718A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91438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0F1808A-B5BC-4375-804D-A98C4DAA3E26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2/17/2025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FA893FFE-C671-460F-9072-B27B01E718A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7619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oogle Shape;48;p6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49" name="Google Shape;49;p6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50" name="Google Shape;50;p6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51" name="Google Shape;51;p6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6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6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" name="Google Shape;54;p6"/>
          <p:cNvSpPr txBox="1">
            <a:spLocks noGrp="1"/>
          </p:cNvSpPr>
          <p:nvPr>
            <p:ph type="title"/>
          </p:nvPr>
        </p:nvSpPr>
        <p:spPr>
          <a:xfrm>
            <a:off x="1068900" y="387600"/>
            <a:ext cx="73551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oogle Shape;65;p8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66" name="Google Shape;66;p8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rgbClr val="153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67" name="Google Shape;67;p8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68" name="Google Shape;68;p8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8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rgbClr val="153740"/>
                </a:gs>
                <a:gs pos="79000">
                  <a:srgbClr val="1A2528"/>
                </a:gs>
                <a:gs pos="100000">
                  <a:srgbClr val="15374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8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rgbClr val="153740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" name="Google Shape;71;p8"/>
          <p:cNvSpPr txBox="1">
            <a:spLocks noGrp="1"/>
          </p:cNvSpPr>
          <p:nvPr>
            <p:ph type="title"/>
          </p:nvPr>
        </p:nvSpPr>
        <p:spPr>
          <a:xfrm>
            <a:off x="1783850" y="1517025"/>
            <a:ext cx="4995900" cy="2221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oogle Shape;73;p9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74" name="Google Shape;74;p9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75" name="Google Shape;75;p9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76" name="Google Shape;76;p9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9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9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" name="Google Shape;79;p9"/>
          <p:cNvSpPr txBox="1">
            <a:spLocks noGrp="1"/>
          </p:cNvSpPr>
          <p:nvPr>
            <p:ph type="subTitle" idx="1"/>
          </p:nvPr>
        </p:nvSpPr>
        <p:spPr>
          <a:xfrm>
            <a:off x="3487175" y="2243250"/>
            <a:ext cx="4195200" cy="139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80" name="Google Shape;80;p9"/>
          <p:cNvSpPr txBox="1">
            <a:spLocks noGrp="1"/>
          </p:cNvSpPr>
          <p:nvPr>
            <p:ph type="title"/>
          </p:nvPr>
        </p:nvSpPr>
        <p:spPr>
          <a:xfrm>
            <a:off x="3487175" y="1633075"/>
            <a:ext cx="4195200" cy="47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noFill/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oogle Shape;82;p10"/>
          <p:cNvGrpSpPr/>
          <p:nvPr/>
        </p:nvGrpSpPr>
        <p:grpSpPr>
          <a:xfrm>
            <a:off x="-2319" y="0"/>
            <a:ext cx="9148637" cy="5143650"/>
            <a:chOff x="-2319" y="0"/>
            <a:chExt cx="9148637" cy="5143650"/>
          </a:xfrm>
        </p:grpSpPr>
        <p:sp>
          <p:nvSpPr>
            <p:cNvPr id="83" name="Google Shape;83;p10"/>
            <p:cNvSpPr/>
            <p:nvPr/>
          </p:nvSpPr>
          <p:spPr>
            <a:xfrm>
              <a:off x="25" y="2571750"/>
              <a:ext cx="9144000" cy="2571900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153740">
                    <a:alpha val="41176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4" name="Google Shape;84;p10"/>
            <p:cNvGrpSpPr/>
            <p:nvPr/>
          </p:nvGrpSpPr>
          <p:grpSpPr>
            <a:xfrm>
              <a:off x="-2319" y="0"/>
              <a:ext cx="9148637" cy="5143500"/>
              <a:chOff x="-2319" y="0"/>
              <a:chExt cx="9148637" cy="5143500"/>
            </a:xfrm>
          </p:grpSpPr>
          <p:sp>
            <p:nvSpPr>
              <p:cNvPr id="85" name="Google Shape;85;p10"/>
              <p:cNvSpPr/>
              <p:nvPr/>
            </p:nvSpPr>
            <p:spPr>
              <a:xfrm>
                <a:off x="-2319" y="0"/>
                <a:ext cx="309600" cy="5143500"/>
              </a:xfrm>
              <a:prstGeom prst="rect">
                <a:avLst/>
              </a:prstGeom>
              <a:solidFill>
                <a:srgbClr val="EEAD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10"/>
              <p:cNvSpPr/>
              <p:nvPr/>
            </p:nvSpPr>
            <p:spPr>
              <a:xfrm rot="5400000">
                <a:off x="4417200" y="-4414500"/>
                <a:ext cx="309600" cy="9138600"/>
              </a:xfrm>
              <a:prstGeom prst="rect">
                <a:avLst/>
              </a:prstGeom>
              <a:solidFill>
                <a:srgbClr val="EEAD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10"/>
              <p:cNvSpPr/>
              <p:nvPr/>
            </p:nvSpPr>
            <p:spPr>
              <a:xfrm>
                <a:off x="8836719" y="0"/>
                <a:ext cx="309600" cy="5143500"/>
              </a:xfrm>
              <a:prstGeom prst="rect">
                <a:avLst/>
              </a:prstGeom>
              <a:solidFill>
                <a:srgbClr val="EEAD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10"/>
              <p:cNvSpPr/>
              <p:nvPr/>
            </p:nvSpPr>
            <p:spPr>
              <a:xfrm rot="5400000">
                <a:off x="4417200" y="419400"/>
                <a:ext cx="309600" cy="9138600"/>
              </a:xfrm>
              <a:prstGeom prst="rect">
                <a:avLst/>
              </a:prstGeom>
              <a:solidFill>
                <a:srgbClr val="EEAD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89" name="Google Shape;89;p10"/>
          <p:cNvPicPr preferRelativeResize="0"/>
          <p:nvPr/>
        </p:nvPicPr>
        <p:blipFill>
          <a:blip r:embed="rId2">
            <a:alphaModFix amt="92000"/>
          </a:blip>
          <a:stretch>
            <a:fillRect/>
          </a:stretch>
        </p:blipFill>
        <p:spPr>
          <a:xfrm rot="1799999">
            <a:off x="7887712" y="400462"/>
            <a:ext cx="1575626" cy="343425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0"/>
          <p:cNvSpPr txBox="1">
            <a:spLocks noGrp="1"/>
          </p:cNvSpPr>
          <p:nvPr>
            <p:ph type="title"/>
          </p:nvPr>
        </p:nvSpPr>
        <p:spPr>
          <a:xfrm>
            <a:off x="951986" y="3609933"/>
            <a:ext cx="3085500" cy="82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11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93" name="Google Shape;93;p11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rgbClr val="153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4" name="Google Shape;94;p11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95" name="Google Shape;95;p11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1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rgbClr val="153740"/>
                </a:gs>
                <a:gs pos="79000">
                  <a:srgbClr val="1A2528"/>
                </a:gs>
                <a:gs pos="100000">
                  <a:srgbClr val="15374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11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rgbClr val="153740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" name="Google Shape;98;p11"/>
          <p:cNvSpPr txBox="1">
            <a:spLocks noGrp="1"/>
          </p:cNvSpPr>
          <p:nvPr>
            <p:ph type="title" hasCustomPrompt="1"/>
          </p:nvPr>
        </p:nvSpPr>
        <p:spPr>
          <a:xfrm>
            <a:off x="2023600" y="1561213"/>
            <a:ext cx="5592600" cy="1255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1pPr>
            <a:lvl2pPr lvl="1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99" name="Google Shape;99;p11"/>
          <p:cNvSpPr txBox="1">
            <a:spLocks noGrp="1"/>
          </p:cNvSpPr>
          <p:nvPr>
            <p:ph type="subTitle" idx="1"/>
          </p:nvPr>
        </p:nvSpPr>
        <p:spPr>
          <a:xfrm flipH="1">
            <a:off x="3437250" y="2876000"/>
            <a:ext cx="2765400" cy="624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68900" y="387600"/>
            <a:ext cx="7355100" cy="5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Vibur"/>
              <a:buNone/>
              <a:defRPr sz="3200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68900" y="1300850"/>
            <a:ext cx="7355100" cy="326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Open Sans"/>
              <a:buChar char="●"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○"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■"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●"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○"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■"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●"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○"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■"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5" r:id="rId16"/>
    <p:sldLayoutId id="2147483667" r:id="rId17"/>
    <p:sldLayoutId id="2147483668" r:id="rId18"/>
    <p:sldLayoutId id="2147483669" r:id="rId19"/>
    <p:sldLayoutId id="2147483670" r:id="rId20"/>
    <p:sldLayoutId id="2147483671" r:id="rId21"/>
    <p:sldLayoutId id="2147483672" r:id="rId22"/>
    <p:sldLayoutId id="2147483673" r:id="rId23"/>
    <p:sldLayoutId id="2147483674" r:id="rId24"/>
    <p:sldLayoutId id="2147483675" r:id="rId25"/>
    <p:sldLayoutId id="2147483677" r:id="rId26"/>
    <p:sldLayoutId id="2147483678" r:id="rId27"/>
    <p:sldLayoutId id="2147483680" r:id="rId28"/>
    <p:sldLayoutId id="2147483681" r:id="rId29"/>
    <p:sldLayoutId id="2147483682" r:id="rId30"/>
    <p:sldLayoutId id="2147483698" r:id="rId3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F0F1808A-B5BC-4375-804D-A98C4DAA3E26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2/17/2025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FA893FFE-C671-460F-9072-B27B01E718A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2890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0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1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0.png"/><Relationship Id="rId5" Type="http://schemas.openxmlformats.org/officeDocument/2006/relationships/image" Target="../media/image3.png"/><Relationship Id="rId10" Type="http://schemas.openxmlformats.org/officeDocument/2006/relationships/image" Target="../media/image34.png"/><Relationship Id="rId4" Type="http://schemas.openxmlformats.org/officeDocument/2006/relationships/image" Target="../media/image27.png"/><Relationship Id="rId9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0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3.png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4.png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3.png"/><Relationship Id="rId4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4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slide" Target="slide37.xml"/><Relationship Id="rId18" Type="http://schemas.microsoft.com/office/2007/relationships/hdphoto" Target="../media/hdphoto3.wdp"/><Relationship Id="rId3" Type="http://schemas.openxmlformats.org/officeDocument/2006/relationships/image" Target="../media/image49.png"/><Relationship Id="rId21" Type="http://schemas.openxmlformats.org/officeDocument/2006/relationships/image" Target="../media/image59.gif"/><Relationship Id="rId7" Type="http://schemas.openxmlformats.org/officeDocument/2006/relationships/image" Target="../media/image52.png"/><Relationship Id="rId12" Type="http://schemas.openxmlformats.org/officeDocument/2006/relationships/slide" Target="slide36.xml"/><Relationship Id="rId17" Type="http://schemas.openxmlformats.org/officeDocument/2006/relationships/image" Target="../media/image56.png"/><Relationship Id="rId2" Type="http://schemas.openxmlformats.org/officeDocument/2006/relationships/audio" Target="../media/audio1.wav"/><Relationship Id="rId16" Type="http://schemas.openxmlformats.org/officeDocument/2006/relationships/slide" Target="slide40.xml"/><Relationship Id="rId20" Type="http://schemas.openxmlformats.org/officeDocument/2006/relationships/image" Target="../media/image58.gif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51.png"/><Relationship Id="rId11" Type="http://schemas.microsoft.com/office/2007/relationships/hdphoto" Target="../media/hdphoto2.wdp"/><Relationship Id="rId24" Type="http://schemas.openxmlformats.org/officeDocument/2006/relationships/image" Target="../media/image61.png"/><Relationship Id="rId5" Type="http://schemas.microsoft.com/office/2007/relationships/hdphoto" Target="../media/hdphoto1.wdp"/><Relationship Id="rId15" Type="http://schemas.openxmlformats.org/officeDocument/2006/relationships/slide" Target="slide39.xml"/><Relationship Id="rId23" Type="http://schemas.microsoft.com/office/2007/relationships/hdphoto" Target="../media/hdphoto4.wdp"/><Relationship Id="rId10" Type="http://schemas.openxmlformats.org/officeDocument/2006/relationships/image" Target="../media/image55.png"/><Relationship Id="rId19" Type="http://schemas.openxmlformats.org/officeDocument/2006/relationships/image" Target="../media/image57.png"/><Relationship Id="rId4" Type="http://schemas.openxmlformats.org/officeDocument/2006/relationships/image" Target="../media/image50.png"/><Relationship Id="rId9" Type="http://schemas.openxmlformats.org/officeDocument/2006/relationships/image" Target="../media/image54.png"/><Relationship Id="rId14" Type="http://schemas.openxmlformats.org/officeDocument/2006/relationships/slide" Target="slide38.xml"/><Relationship Id="rId22" Type="http://schemas.openxmlformats.org/officeDocument/2006/relationships/image" Target="../media/image60.png"/></Relationships>
</file>

<file path=ppt/slides/_rels/slide36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audio" Target="../media/audio3.wav"/><Relationship Id="rId7" Type="http://schemas.openxmlformats.org/officeDocument/2006/relationships/image" Target="../media/image62.png"/><Relationship Id="rId12" Type="http://schemas.openxmlformats.org/officeDocument/2006/relationships/image" Target="../media/image6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3.xml"/><Relationship Id="rId6" Type="http://schemas.openxmlformats.org/officeDocument/2006/relationships/slide" Target="slide35.xml"/><Relationship Id="rId11" Type="http://schemas.openxmlformats.org/officeDocument/2006/relationships/image" Target="../media/image64.png"/><Relationship Id="rId5" Type="http://schemas.openxmlformats.org/officeDocument/2006/relationships/audio" Target="../media/audio5.wav"/><Relationship Id="rId10" Type="http://schemas.openxmlformats.org/officeDocument/2006/relationships/image" Target="../media/image63.png"/><Relationship Id="rId4" Type="http://schemas.openxmlformats.org/officeDocument/2006/relationships/audio" Target="../media/audio4.wav"/><Relationship Id="rId9" Type="http://schemas.openxmlformats.org/officeDocument/2006/relationships/image" Target="../media/image49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audio" Target="../media/audio3.wav"/><Relationship Id="rId7" Type="http://schemas.openxmlformats.org/officeDocument/2006/relationships/image" Target="../media/image63.png"/><Relationship Id="rId12" Type="http://schemas.openxmlformats.org/officeDocument/2006/relationships/image" Target="../media/image6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49.png"/><Relationship Id="rId11" Type="http://schemas.microsoft.com/office/2007/relationships/hdphoto" Target="../media/hdphoto5.wdp"/><Relationship Id="rId5" Type="http://schemas.openxmlformats.org/officeDocument/2006/relationships/audio" Target="../media/audio5.wav"/><Relationship Id="rId10" Type="http://schemas.openxmlformats.org/officeDocument/2006/relationships/image" Target="../media/image62.png"/><Relationship Id="rId4" Type="http://schemas.openxmlformats.org/officeDocument/2006/relationships/audio" Target="../media/audio4.wav"/><Relationship Id="rId9" Type="http://schemas.openxmlformats.org/officeDocument/2006/relationships/slide" Target="slide35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audio" Target="../media/audio3.wav"/><Relationship Id="rId7" Type="http://schemas.openxmlformats.org/officeDocument/2006/relationships/image" Target="../media/image63.png"/><Relationship Id="rId12" Type="http://schemas.openxmlformats.org/officeDocument/2006/relationships/image" Target="../media/image6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49.png"/><Relationship Id="rId11" Type="http://schemas.microsoft.com/office/2007/relationships/hdphoto" Target="../media/hdphoto5.wdp"/><Relationship Id="rId5" Type="http://schemas.openxmlformats.org/officeDocument/2006/relationships/audio" Target="../media/audio5.wav"/><Relationship Id="rId10" Type="http://schemas.openxmlformats.org/officeDocument/2006/relationships/image" Target="../media/image62.png"/><Relationship Id="rId4" Type="http://schemas.openxmlformats.org/officeDocument/2006/relationships/audio" Target="../media/audio4.wav"/><Relationship Id="rId9" Type="http://schemas.openxmlformats.org/officeDocument/2006/relationships/slide" Target="slide35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5.jpeg"/><Relationship Id="rId3" Type="http://schemas.openxmlformats.org/officeDocument/2006/relationships/audio" Target="../media/audio2.wav"/><Relationship Id="rId7" Type="http://schemas.openxmlformats.org/officeDocument/2006/relationships/image" Target="../media/image49.png"/><Relationship Id="rId12" Type="http://schemas.microsoft.com/office/2007/relationships/hdphoto" Target="../media/hdphoto5.wdp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3.xml"/><Relationship Id="rId6" Type="http://schemas.openxmlformats.org/officeDocument/2006/relationships/audio" Target="../media/audio5.wav"/><Relationship Id="rId11" Type="http://schemas.openxmlformats.org/officeDocument/2006/relationships/image" Target="../media/image62.png"/><Relationship Id="rId5" Type="http://schemas.openxmlformats.org/officeDocument/2006/relationships/audio" Target="../media/audio4.wav"/><Relationship Id="rId10" Type="http://schemas.openxmlformats.org/officeDocument/2006/relationships/slide" Target="slide35.xml"/><Relationship Id="rId4" Type="http://schemas.openxmlformats.org/officeDocument/2006/relationships/audio" Target="../media/audio3.wav"/><Relationship Id="rId9" Type="http://schemas.openxmlformats.org/officeDocument/2006/relationships/image" Target="../media/image6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3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22.pn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7" name="Google Shape;397;p39"/>
          <p:cNvGrpSpPr/>
          <p:nvPr/>
        </p:nvGrpSpPr>
        <p:grpSpPr>
          <a:xfrm>
            <a:off x="1361649" y="888900"/>
            <a:ext cx="7059901" cy="3366000"/>
            <a:chOff x="1361649" y="888900"/>
            <a:chExt cx="7059901" cy="3366000"/>
          </a:xfrm>
        </p:grpSpPr>
        <p:sp>
          <p:nvSpPr>
            <p:cNvPr id="398" name="Google Shape;398;p39"/>
            <p:cNvSpPr/>
            <p:nvPr/>
          </p:nvSpPr>
          <p:spPr>
            <a:xfrm>
              <a:off x="3713050" y="888900"/>
              <a:ext cx="4708500" cy="336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9"/>
            <p:cNvSpPr/>
            <p:nvPr/>
          </p:nvSpPr>
          <p:spPr>
            <a:xfrm rot="-5400000">
              <a:off x="2388743" y="-137683"/>
              <a:ext cx="3364980" cy="5419167"/>
            </a:xfrm>
            <a:custGeom>
              <a:avLst/>
              <a:gdLst/>
              <a:ahLst/>
              <a:cxnLst/>
              <a:rect l="l" t="t" r="r" b="b"/>
              <a:pathLst>
                <a:path w="61916" h="99672" extrusionOk="0">
                  <a:moveTo>
                    <a:pt x="6153" y="644"/>
                  </a:moveTo>
                  <a:cubicBezTo>
                    <a:pt x="6161" y="644"/>
                    <a:pt x="6169" y="644"/>
                    <a:pt x="6177" y="644"/>
                  </a:cubicBezTo>
                  <a:cubicBezTo>
                    <a:pt x="6249" y="644"/>
                    <a:pt x="6320" y="668"/>
                    <a:pt x="6392" y="668"/>
                  </a:cubicBezTo>
                  <a:lnTo>
                    <a:pt x="6416" y="668"/>
                  </a:lnTo>
                  <a:cubicBezTo>
                    <a:pt x="7602" y="988"/>
                    <a:pt x="7304" y="2682"/>
                    <a:pt x="6170" y="2682"/>
                  </a:cubicBezTo>
                  <a:cubicBezTo>
                    <a:pt x="6118" y="2682"/>
                    <a:pt x="6065" y="2679"/>
                    <a:pt x="6010" y="2672"/>
                  </a:cubicBezTo>
                  <a:cubicBezTo>
                    <a:pt x="4754" y="2506"/>
                    <a:pt x="4888" y="644"/>
                    <a:pt x="6153" y="644"/>
                  </a:cubicBezTo>
                  <a:close/>
                  <a:moveTo>
                    <a:pt x="16777" y="654"/>
                  </a:moveTo>
                  <a:cubicBezTo>
                    <a:pt x="17271" y="654"/>
                    <a:pt x="17721" y="986"/>
                    <a:pt x="17816" y="1503"/>
                  </a:cubicBezTo>
                  <a:cubicBezTo>
                    <a:pt x="17936" y="2123"/>
                    <a:pt x="17435" y="2719"/>
                    <a:pt x="16791" y="2719"/>
                  </a:cubicBezTo>
                  <a:cubicBezTo>
                    <a:pt x="16671" y="2719"/>
                    <a:pt x="16528" y="2696"/>
                    <a:pt x="16409" y="2648"/>
                  </a:cubicBezTo>
                  <a:cubicBezTo>
                    <a:pt x="16290" y="2576"/>
                    <a:pt x="16171" y="2505"/>
                    <a:pt x="16075" y="2385"/>
                  </a:cubicBezTo>
                  <a:lnTo>
                    <a:pt x="16075" y="2433"/>
                  </a:lnTo>
                  <a:cubicBezTo>
                    <a:pt x="15646" y="2028"/>
                    <a:pt x="15646" y="1336"/>
                    <a:pt x="16075" y="931"/>
                  </a:cubicBezTo>
                  <a:lnTo>
                    <a:pt x="16075" y="954"/>
                  </a:lnTo>
                  <a:lnTo>
                    <a:pt x="16075" y="1002"/>
                  </a:lnTo>
                  <a:cubicBezTo>
                    <a:pt x="16171" y="883"/>
                    <a:pt x="16290" y="811"/>
                    <a:pt x="16409" y="740"/>
                  </a:cubicBezTo>
                  <a:lnTo>
                    <a:pt x="16409" y="716"/>
                  </a:lnTo>
                  <a:cubicBezTo>
                    <a:pt x="16531" y="674"/>
                    <a:pt x="16656" y="654"/>
                    <a:pt x="16777" y="654"/>
                  </a:cubicBezTo>
                  <a:close/>
                  <a:moveTo>
                    <a:pt x="38065" y="644"/>
                  </a:moveTo>
                  <a:cubicBezTo>
                    <a:pt x="38113" y="644"/>
                    <a:pt x="38161" y="644"/>
                    <a:pt x="38208" y="668"/>
                  </a:cubicBezTo>
                  <a:cubicBezTo>
                    <a:pt x="39449" y="883"/>
                    <a:pt x="39282" y="2696"/>
                    <a:pt x="38041" y="2719"/>
                  </a:cubicBezTo>
                  <a:lnTo>
                    <a:pt x="37875" y="2719"/>
                  </a:lnTo>
                  <a:cubicBezTo>
                    <a:pt x="36706" y="2529"/>
                    <a:pt x="36706" y="859"/>
                    <a:pt x="37875" y="668"/>
                  </a:cubicBezTo>
                  <a:cubicBezTo>
                    <a:pt x="37922" y="668"/>
                    <a:pt x="37994" y="644"/>
                    <a:pt x="38065" y="644"/>
                  </a:cubicBezTo>
                  <a:close/>
                  <a:moveTo>
                    <a:pt x="45125" y="621"/>
                  </a:moveTo>
                  <a:lnTo>
                    <a:pt x="45125" y="644"/>
                  </a:lnTo>
                  <a:cubicBezTo>
                    <a:pt x="45244" y="644"/>
                    <a:pt x="45364" y="668"/>
                    <a:pt x="45483" y="716"/>
                  </a:cubicBezTo>
                  <a:cubicBezTo>
                    <a:pt x="46437" y="1074"/>
                    <a:pt x="46341" y="2457"/>
                    <a:pt x="45340" y="2696"/>
                  </a:cubicBezTo>
                  <a:lnTo>
                    <a:pt x="45316" y="2696"/>
                  </a:lnTo>
                  <a:cubicBezTo>
                    <a:pt x="45244" y="2696"/>
                    <a:pt x="45197" y="2719"/>
                    <a:pt x="45125" y="2719"/>
                  </a:cubicBezTo>
                  <a:cubicBezTo>
                    <a:pt x="43718" y="2719"/>
                    <a:pt x="43718" y="621"/>
                    <a:pt x="45125" y="621"/>
                  </a:cubicBezTo>
                  <a:close/>
                  <a:moveTo>
                    <a:pt x="52209" y="644"/>
                  </a:moveTo>
                  <a:cubicBezTo>
                    <a:pt x="52256" y="644"/>
                    <a:pt x="52328" y="668"/>
                    <a:pt x="52399" y="668"/>
                  </a:cubicBezTo>
                  <a:cubicBezTo>
                    <a:pt x="52519" y="692"/>
                    <a:pt x="52638" y="740"/>
                    <a:pt x="52757" y="811"/>
                  </a:cubicBezTo>
                  <a:cubicBezTo>
                    <a:pt x="53425" y="1217"/>
                    <a:pt x="53401" y="2218"/>
                    <a:pt x="52709" y="2600"/>
                  </a:cubicBezTo>
                  <a:cubicBezTo>
                    <a:pt x="52662" y="2624"/>
                    <a:pt x="52638" y="2624"/>
                    <a:pt x="52590" y="2648"/>
                  </a:cubicBezTo>
                  <a:cubicBezTo>
                    <a:pt x="52566" y="2648"/>
                    <a:pt x="52543" y="2648"/>
                    <a:pt x="52519" y="2672"/>
                  </a:cubicBezTo>
                  <a:cubicBezTo>
                    <a:pt x="52495" y="2696"/>
                    <a:pt x="52447" y="2696"/>
                    <a:pt x="52399" y="2719"/>
                  </a:cubicBezTo>
                  <a:lnTo>
                    <a:pt x="52185" y="2719"/>
                  </a:lnTo>
                  <a:cubicBezTo>
                    <a:pt x="50801" y="2719"/>
                    <a:pt x="50801" y="644"/>
                    <a:pt x="52185" y="644"/>
                  </a:cubicBezTo>
                  <a:close/>
                  <a:moveTo>
                    <a:pt x="41571" y="644"/>
                  </a:moveTo>
                  <a:cubicBezTo>
                    <a:pt x="42406" y="644"/>
                    <a:pt x="42907" y="1551"/>
                    <a:pt x="42454" y="2242"/>
                  </a:cubicBezTo>
                  <a:cubicBezTo>
                    <a:pt x="42253" y="2565"/>
                    <a:pt x="41918" y="2722"/>
                    <a:pt x="41583" y="2722"/>
                  </a:cubicBezTo>
                  <a:cubicBezTo>
                    <a:pt x="41201" y="2722"/>
                    <a:pt x="40819" y="2517"/>
                    <a:pt x="40641" y="2123"/>
                  </a:cubicBezTo>
                  <a:lnTo>
                    <a:pt x="40641" y="2099"/>
                  </a:lnTo>
                  <a:cubicBezTo>
                    <a:pt x="40593" y="1980"/>
                    <a:pt x="40570" y="1837"/>
                    <a:pt x="40570" y="1694"/>
                  </a:cubicBezTo>
                  <a:cubicBezTo>
                    <a:pt x="40570" y="1551"/>
                    <a:pt x="40593" y="1408"/>
                    <a:pt x="40641" y="1288"/>
                  </a:cubicBezTo>
                  <a:lnTo>
                    <a:pt x="40641" y="1241"/>
                  </a:lnTo>
                  <a:cubicBezTo>
                    <a:pt x="40808" y="883"/>
                    <a:pt x="41166" y="644"/>
                    <a:pt x="41571" y="644"/>
                  </a:cubicBezTo>
                  <a:close/>
                  <a:moveTo>
                    <a:pt x="2624" y="644"/>
                  </a:moveTo>
                  <a:cubicBezTo>
                    <a:pt x="3387" y="644"/>
                    <a:pt x="3888" y="1408"/>
                    <a:pt x="3601" y="2099"/>
                  </a:cubicBezTo>
                  <a:cubicBezTo>
                    <a:pt x="3418" y="2509"/>
                    <a:pt x="3033" y="2726"/>
                    <a:pt x="2641" y="2726"/>
                  </a:cubicBezTo>
                  <a:cubicBezTo>
                    <a:pt x="2371" y="2726"/>
                    <a:pt x="2098" y="2623"/>
                    <a:pt x="1884" y="2409"/>
                  </a:cubicBezTo>
                  <a:lnTo>
                    <a:pt x="1884" y="2338"/>
                  </a:lnTo>
                  <a:cubicBezTo>
                    <a:pt x="1741" y="2171"/>
                    <a:pt x="1646" y="1932"/>
                    <a:pt x="1646" y="1694"/>
                  </a:cubicBezTo>
                  <a:cubicBezTo>
                    <a:pt x="1646" y="1455"/>
                    <a:pt x="1717" y="1217"/>
                    <a:pt x="1884" y="1050"/>
                  </a:cubicBezTo>
                  <a:lnTo>
                    <a:pt x="1884" y="978"/>
                  </a:lnTo>
                  <a:cubicBezTo>
                    <a:pt x="2075" y="764"/>
                    <a:pt x="2337" y="644"/>
                    <a:pt x="2624" y="644"/>
                  </a:cubicBezTo>
                  <a:close/>
                  <a:moveTo>
                    <a:pt x="48655" y="644"/>
                  </a:moveTo>
                  <a:cubicBezTo>
                    <a:pt x="49394" y="644"/>
                    <a:pt x="49919" y="1408"/>
                    <a:pt x="49609" y="2099"/>
                  </a:cubicBezTo>
                  <a:cubicBezTo>
                    <a:pt x="49439" y="2509"/>
                    <a:pt x="49052" y="2726"/>
                    <a:pt x="48661" y="2726"/>
                  </a:cubicBezTo>
                  <a:cubicBezTo>
                    <a:pt x="48391" y="2726"/>
                    <a:pt x="48120" y="2623"/>
                    <a:pt x="47916" y="2409"/>
                  </a:cubicBezTo>
                  <a:cubicBezTo>
                    <a:pt x="47534" y="2004"/>
                    <a:pt x="47534" y="1384"/>
                    <a:pt x="47916" y="1002"/>
                  </a:cubicBezTo>
                  <a:cubicBezTo>
                    <a:pt x="48106" y="787"/>
                    <a:pt x="48369" y="668"/>
                    <a:pt x="48655" y="644"/>
                  </a:cubicBezTo>
                  <a:close/>
                  <a:moveTo>
                    <a:pt x="13261" y="644"/>
                  </a:moveTo>
                  <a:cubicBezTo>
                    <a:pt x="14167" y="644"/>
                    <a:pt x="14644" y="1765"/>
                    <a:pt x="14000" y="2409"/>
                  </a:cubicBezTo>
                  <a:cubicBezTo>
                    <a:pt x="13781" y="2629"/>
                    <a:pt x="13512" y="2727"/>
                    <a:pt x="13250" y="2727"/>
                  </a:cubicBezTo>
                  <a:cubicBezTo>
                    <a:pt x="12716" y="2727"/>
                    <a:pt x="12211" y="2318"/>
                    <a:pt x="12211" y="1694"/>
                  </a:cubicBezTo>
                  <a:cubicBezTo>
                    <a:pt x="12211" y="1121"/>
                    <a:pt x="12688" y="644"/>
                    <a:pt x="13261" y="644"/>
                  </a:cubicBezTo>
                  <a:close/>
                  <a:moveTo>
                    <a:pt x="20344" y="644"/>
                  </a:moveTo>
                  <a:cubicBezTo>
                    <a:pt x="21251" y="644"/>
                    <a:pt x="21728" y="1765"/>
                    <a:pt x="21060" y="2409"/>
                  </a:cubicBezTo>
                  <a:cubicBezTo>
                    <a:pt x="20848" y="2629"/>
                    <a:pt x="20585" y="2727"/>
                    <a:pt x="20326" y="2727"/>
                  </a:cubicBezTo>
                  <a:cubicBezTo>
                    <a:pt x="19800" y="2727"/>
                    <a:pt x="19295" y="2318"/>
                    <a:pt x="19295" y="1694"/>
                  </a:cubicBezTo>
                  <a:cubicBezTo>
                    <a:pt x="19295" y="1121"/>
                    <a:pt x="19748" y="644"/>
                    <a:pt x="20344" y="644"/>
                  </a:cubicBezTo>
                  <a:close/>
                  <a:moveTo>
                    <a:pt x="27428" y="644"/>
                  </a:moveTo>
                  <a:cubicBezTo>
                    <a:pt x="28334" y="644"/>
                    <a:pt x="28811" y="1765"/>
                    <a:pt x="28167" y="2409"/>
                  </a:cubicBezTo>
                  <a:cubicBezTo>
                    <a:pt x="27956" y="2629"/>
                    <a:pt x="27692" y="2727"/>
                    <a:pt x="27434" y="2727"/>
                  </a:cubicBezTo>
                  <a:cubicBezTo>
                    <a:pt x="26907" y="2727"/>
                    <a:pt x="26402" y="2318"/>
                    <a:pt x="26402" y="1694"/>
                  </a:cubicBezTo>
                  <a:cubicBezTo>
                    <a:pt x="26379" y="1121"/>
                    <a:pt x="26856" y="644"/>
                    <a:pt x="27428" y="644"/>
                  </a:cubicBezTo>
                  <a:close/>
                  <a:moveTo>
                    <a:pt x="34488" y="644"/>
                  </a:moveTo>
                  <a:cubicBezTo>
                    <a:pt x="35418" y="644"/>
                    <a:pt x="35895" y="1765"/>
                    <a:pt x="35227" y="2409"/>
                  </a:cubicBezTo>
                  <a:cubicBezTo>
                    <a:pt x="35015" y="2629"/>
                    <a:pt x="34752" y="2727"/>
                    <a:pt x="34494" y="2727"/>
                  </a:cubicBezTo>
                  <a:cubicBezTo>
                    <a:pt x="33967" y="2727"/>
                    <a:pt x="33462" y="2318"/>
                    <a:pt x="33462" y="1694"/>
                  </a:cubicBezTo>
                  <a:cubicBezTo>
                    <a:pt x="33462" y="1121"/>
                    <a:pt x="33915" y="644"/>
                    <a:pt x="34488" y="644"/>
                  </a:cubicBezTo>
                  <a:close/>
                  <a:moveTo>
                    <a:pt x="59268" y="644"/>
                  </a:moveTo>
                  <a:cubicBezTo>
                    <a:pt x="59411" y="644"/>
                    <a:pt x="59531" y="668"/>
                    <a:pt x="59674" y="740"/>
                  </a:cubicBezTo>
                  <a:cubicBezTo>
                    <a:pt x="59793" y="787"/>
                    <a:pt x="59912" y="859"/>
                    <a:pt x="60008" y="954"/>
                  </a:cubicBezTo>
                  <a:cubicBezTo>
                    <a:pt x="60413" y="1360"/>
                    <a:pt x="60413" y="2004"/>
                    <a:pt x="60008" y="2409"/>
                  </a:cubicBezTo>
                  <a:cubicBezTo>
                    <a:pt x="59912" y="2529"/>
                    <a:pt x="59793" y="2600"/>
                    <a:pt x="59674" y="2648"/>
                  </a:cubicBezTo>
                  <a:cubicBezTo>
                    <a:pt x="59539" y="2705"/>
                    <a:pt x="59401" y="2732"/>
                    <a:pt x="59268" y="2732"/>
                  </a:cubicBezTo>
                  <a:cubicBezTo>
                    <a:pt x="58788" y="2732"/>
                    <a:pt x="58355" y="2388"/>
                    <a:pt x="58243" y="1885"/>
                  </a:cubicBezTo>
                  <a:cubicBezTo>
                    <a:pt x="58126" y="1253"/>
                    <a:pt x="58605" y="668"/>
                    <a:pt x="59231" y="668"/>
                  </a:cubicBezTo>
                  <a:cubicBezTo>
                    <a:pt x="59243" y="668"/>
                    <a:pt x="59256" y="668"/>
                    <a:pt x="59268" y="668"/>
                  </a:cubicBezTo>
                  <a:lnTo>
                    <a:pt x="59268" y="644"/>
                  </a:lnTo>
                  <a:close/>
                  <a:moveTo>
                    <a:pt x="9707" y="644"/>
                  </a:moveTo>
                  <a:cubicBezTo>
                    <a:pt x="11114" y="644"/>
                    <a:pt x="11114" y="2743"/>
                    <a:pt x="9707" y="2743"/>
                  </a:cubicBezTo>
                  <a:cubicBezTo>
                    <a:pt x="9516" y="2743"/>
                    <a:pt x="9326" y="2672"/>
                    <a:pt x="9159" y="2576"/>
                  </a:cubicBezTo>
                  <a:lnTo>
                    <a:pt x="9159" y="2529"/>
                  </a:lnTo>
                  <a:cubicBezTo>
                    <a:pt x="8992" y="2409"/>
                    <a:pt x="8872" y="2266"/>
                    <a:pt x="8801" y="2075"/>
                  </a:cubicBezTo>
                  <a:lnTo>
                    <a:pt x="8801" y="2171"/>
                  </a:lnTo>
                  <a:cubicBezTo>
                    <a:pt x="8729" y="2028"/>
                    <a:pt x="8682" y="1861"/>
                    <a:pt x="8682" y="1694"/>
                  </a:cubicBezTo>
                  <a:cubicBezTo>
                    <a:pt x="8682" y="1527"/>
                    <a:pt x="8729" y="1360"/>
                    <a:pt x="8801" y="1217"/>
                  </a:cubicBezTo>
                  <a:lnTo>
                    <a:pt x="8801" y="1312"/>
                  </a:lnTo>
                  <a:cubicBezTo>
                    <a:pt x="8872" y="1121"/>
                    <a:pt x="8992" y="978"/>
                    <a:pt x="9159" y="859"/>
                  </a:cubicBezTo>
                  <a:lnTo>
                    <a:pt x="9159" y="811"/>
                  </a:lnTo>
                  <a:cubicBezTo>
                    <a:pt x="9326" y="716"/>
                    <a:pt x="9516" y="644"/>
                    <a:pt x="9707" y="644"/>
                  </a:cubicBezTo>
                  <a:close/>
                  <a:moveTo>
                    <a:pt x="23874" y="644"/>
                  </a:moveTo>
                  <a:cubicBezTo>
                    <a:pt x="25258" y="644"/>
                    <a:pt x="25258" y="2743"/>
                    <a:pt x="23874" y="2743"/>
                  </a:cubicBezTo>
                  <a:cubicBezTo>
                    <a:pt x="23803" y="2743"/>
                    <a:pt x="23755" y="2719"/>
                    <a:pt x="23683" y="2719"/>
                  </a:cubicBezTo>
                  <a:cubicBezTo>
                    <a:pt x="23564" y="2696"/>
                    <a:pt x="23445" y="2648"/>
                    <a:pt x="23326" y="2576"/>
                  </a:cubicBezTo>
                  <a:lnTo>
                    <a:pt x="23326" y="2600"/>
                  </a:lnTo>
                  <a:cubicBezTo>
                    <a:pt x="22682" y="2195"/>
                    <a:pt x="22682" y="1217"/>
                    <a:pt x="23326" y="835"/>
                  </a:cubicBezTo>
                  <a:cubicBezTo>
                    <a:pt x="23445" y="764"/>
                    <a:pt x="23564" y="692"/>
                    <a:pt x="23683" y="668"/>
                  </a:cubicBezTo>
                  <a:cubicBezTo>
                    <a:pt x="23755" y="668"/>
                    <a:pt x="23803" y="644"/>
                    <a:pt x="23874" y="644"/>
                  </a:cubicBezTo>
                  <a:close/>
                  <a:moveTo>
                    <a:pt x="30958" y="644"/>
                  </a:moveTo>
                  <a:cubicBezTo>
                    <a:pt x="32341" y="644"/>
                    <a:pt x="32341" y="2743"/>
                    <a:pt x="30958" y="2743"/>
                  </a:cubicBezTo>
                  <a:cubicBezTo>
                    <a:pt x="30839" y="2743"/>
                    <a:pt x="30719" y="2719"/>
                    <a:pt x="30600" y="2672"/>
                  </a:cubicBezTo>
                  <a:cubicBezTo>
                    <a:pt x="29694" y="2338"/>
                    <a:pt x="29694" y="1050"/>
                    <a:pt x="30600" y="716"/>
                  </a:cubicBezTo>
                  <a:cubicBezTo>
                    <a:pt x="30719" y="668"/>
                    <a:pt x="30839" y="644"/>
                    <a:pt x="30958" y="644"/>
                  </a:cubicBezTo>
                  <a:close/>
                  <a:moveTo>
                    <a:pt x="55739" y="664"/>
                  </a:moveTo>
                  <a:cubicBezTo>
                    <a:pt x="56178" y="664"/>
                    <a:pt x="56591" y="944"/>
                    <a:pt x="56740" y="1408"/>
                  </a:cubicBezTo>
                  <a:cubicBezTo>
                    <a:pt x="56931" y="2075"/>
                    <a:pt x="56430" y="2743"/>
                    <a:pt x="55738" y="2743"/>
                  </a:cubicBezTo>
                  <a:cubicBezTo>
                    <a:pt x="55548" y="2743"/>
                    <a:pt x="55333" y="2672"/>
                    <a:pt x="55166" y="2552"/>
                  </a:cubicBezTo>
                  <a:cubicBezTo>
                    <a:pt x="55095" y="2505"/>
                    <a:pt x="55047" y="2457"/>
                    <a:pt x="54975" y="2409"/>
                  </a:cubicBezTo>
                  <a:lnTo>
                    <a:pt x="54951" y="2362"/>
                  </a:lnTo>
                  <a:cubicBezTo>
                    <a:pt x="54904" y="2314"/>
                    <a:pt x="54880" y="2266"/>
                    <a:pt x="54832" y="2195"/>
                  </a:cubicBezTo>
                  <a:cubicBezTo>
                    <a:pt x="54665" y="1908"/>
                    <a:pt x="54665" y="1527"/>
                    <a:pt x="54832" y="1217"/>
                  </a:cubicBezTo>
                  <a:cubicBezTo>
                    <a:pt x="54904" y="1050"/>
                    <a:pt x="55023" y="931"/>
                    <a:pt x="55166" y="835"/>
                  </a:cubicBezTo>
                  <a:cubicBezTo>
                    <a:pt x="55348" y="718"/>
                    <a:pt x="55546" y="664"/>
                    <a:pt x="55739" y="664"/>
                  </a:cubicBezTo>
                  <a:close/>
                  <a:moveTo>
                    <a:pt x="0" y="0"/>
                  </a:moveTo>
                  <a:lnTo>
                    <a:pt x="0" y="99671"/>
                  </a:lnTo>
                  <a:lnTo>
                    <a:pt x="61916" y="99671"/>
                  </a:lnTo>
                  <a:lnTo>
                    <a:pt x="6191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0" name="Google Shape;400;p39"/>
          <p:cNvSpPr/>
          <p:nvPr/>
        </p:nvSpPr>
        <p:spPr>
          <a:xfrm>
            <a:off x="6501369" y="1061096"/>
            <a:ext cx="449460" cy="1110817"/>
          </a:xfrm>
          <a:custGeom>
            <a:avLst/>
            <a:gdLst/>
            <a:ahLst/>
            <a:cxnLst/>
            <a:rect l="l" t="t" r="r" b="b"/>
            <a:pathLst>
              <a:path w="28228" h="69764" extrusionOk="0">
                <a:moveTo>
                  <a:pt x="17006" y="392"/>
                </a:moveTo>
                <a:cubicBezTo>
                  <a:pt x="19790" y="2610"/>
                  <a:pt x="20355" y="9743"/>
                  <a:pt x="17398" y="13048"/>
                </a:cubicBezTo>
                <a:cubicBezTo>
                  <a:pt x="15527" y="8917"/>
                  <a:pt x="14005" y="4785"/>
                  <a:pt x="17006" y="392"/>
                </a:cubicBezTo>
                <a:close/>
                <a:moveTo>
                  <a:pt x="26923" y="13732"/>
                </a:moveTo>
                <a:cubicBezTo>
                  <a:pt x="27069" y="13732"/>
                  <a:pt x="27214" y="13736"/>
                  <a:pt x="27358" y="13744"/>
                </a:cubicBezTo>
                <a:cubicBezTo>
                  <a:pt x="26350" y="16604"/>
                  <a:pt x="20642" y="19987"/>
                  <a:pt x="17456" y="19987"/>
                </a:cubicBezTo>
                <a:cubicBezTo>
                  <a:pt x="17202" y="19987"/>
                  <a:pt x="16964" y="19965"/>
                  <a:pt x="16745" y="19920"/>
                </a:cubicBezTo>
                <a:cubicBezTo>
                  <a:pt x="18589" y="16443"/>
                  <a:pt x="23096" y="13732"/>
                  <a:pt x="26923" y="13732"/>
                </a:cubicBezTo>
                <a:close/>
                <a:moveTo>
                  <a:pt x="8134" y="12744"/>
                </a:moveTo>
                <a:lnTo>
                  <a:pt x="8134" y="12744"/>
                </a:lnTo>
                <a:cubicBezTo>
                  <a:pt x="9569" y="13005"/>
                  <a:pt x="10395" y="14049"/>
                  <a:pt x="11178" y="15136"/>
                </a:cubicBezTo>
                <a:cubicBezTo>
                  <a:pt x="12700" y="17180"/>
                  <a:pt x="13266" y="19616"/>
                  <a:pt x="13614" y="22139"/>
                </a:cubicBezTo>
                <a:cubicBezTo>
                  <a:pt x="13657" y="22704"/>
                  <a:pt x="13744" y="23269"/>
                  <a:pt x="13831" y="23965"/>
                </a:cubicBezTo>
                <a:cubicBezTo>
                  <a:pt x="9960" y="22052"/>
                  <a:pt x="7655" y="17441"/>
                  <a:pt x="8134" y="12744"/>
                </a:cubicBezTo>
                <a:close/>
                <a:moveTo>
                  <a:pt x="16363" y="22175"/>
                </a:moveTo>
                <a:cubicBezTo>
                  <a:pt x="20168" y="22175"/>
                  <a:pt x="25349" y="25181"/>
                  <a:pt x="26618" y="28228"/>
                </a:cubicBezTo>
                <a:cubicBezTo>
                  <a:pt x="26300" y="28265"/>
                  <a:pt x="25983" y="28283"/>
                  <a:pt x="25667" y="28283"/>
                </a:cubicBezTo>
                <a:cubicBezTo>
                  <a:pt x="21188" y="28283"/>
                  <a:pt x="17024" y="24701"/>
                  <a:pt x="16049" y="22182"/>
                </a:cubicBezTo>
                <a:cubicBezTo>
                  <a:pt x="16153" y="22177"/>
                  <a:pt x="16257" y="22175"/>
                  <a:pt x="16363" y="22175"/>
                </a:cubicBezTo>
                <a:close/>
                <a:moveTo>
                  <a:pt x="2954" y="23954"/>
                </a:moveTo>
                <a:cubicBezTo>
                  <a:pt x="6310" y="23954"/>
                  <a:pt x="10150" y="27013"/>
                  <a:pt x="11396" y="29576"/>
                </a:cubicBezTo>
                <a:cubicBezTo>
                  <a:pt x="11116" y="29631"/>
                  <a:pt x="10811" y="29657"/>
                  <a:pt x="10488" y="29657"/>
                </a:cubicBezTo>
                <a:cubicBezTo>
                  <a:pt x="7242" y="29657"/>
                  <a:pt x="2092" y="27015"/>
                  <a:pt x="827" y="24444"/>
                </a:cubicBezTo>
                <a:cubicBezTo>
                  <a:pt x="1490" y="24104"/>
                  <a:pt x="2210" y="23954"/>
                  <a:pt x="2954" y="23954"/>
                </a:cubicBezTo>
                <a:close/>
                <a:moveTo>
                  <a:pt x="17861" y="29327"/>
                </a:moveTo>
                <a:cubicBezTo>
                  <a:pt x="18655" y="29327"/>
                  <a:pt x="19432" y="29463"/>
                  <a:pt x="20138" y="29750"/>
                </a:cubicBezTo>
                <a:cubicBezTo>
                  <a:pt x="19534" y="31470"/>
                  <a:pt x="17296" y="32542"/>
                  <a:pt x="15067" y="32542"/>
                </a:cubicBezTo>
                <a:cubicBezTo>
                  <a:pt x="14085" y="32542"/>
                  <a:pt x="13104" y="32333"/>
                  <a:pt x="12265" y="31881"/>
                </a:cubicBezTo>
                <a:cubicBezTo>
                  <a:pt x="13559" y="30272"/>
                  <a:pt x="15767" y="29327"/>
                  <a:pt x="17861" y="29327"/>
                </a:cubicBezTo>
                <a:close/>
                <a:moveTo>
                  <a:pt x="6910" y="32126"/>
                </a:moveTo>
                <a:cubicBezTo>
                  <a:pt x="8411" y="32126"/>
                  <a:pt x="9857" y="32570"/>
                  <a:pt x="10874" y="33403"/>
                </a:cubicBezTo>
                <a:cubicBezTo>
                  <a:pt x="9874" y="34679"/>
                  <a:pt x="5730" y="36119"/>
                  <a:pt x="2777" y="36119"/>
                </a:cubicBezTo>
                <a:cubicBezTo>
                  <a:pt x="2005" y="36119"/>
                  <a:pt x="1315" y="36021"/>
                  <a:pt x="783" y="35795"/>
                </a:cubicBezTo>
                <a:cubicBezTo>
                  <a:pt x="1937" y="33274"/>
                  <a:pt x="4496" y="32126"/>
                  <a:pt x="6910" y="32126"/>
                </a:cubicBezTo>
                <a:close/>
                <a:moveTo>
                  <a:pt x="18689" y="36448"/>
                </a:moveTo>
                <a:cubicBezTo>
                  <a:pt x="19180" y="36448"/>
                  <a:pt x="19653" y="36504"/>
                  <a:pt x="20094" y="36622"/>
                </a:cubicBezTo>
                <a:cubicBezTo>
                  <a:pt x="19089" y="38994"/>
                  <a:pt x="14217" y="41590"/>
                  <a:pt x="11082" y="41590"/>
                </a:cubicBezTo>
                <a:cubicBezTo>
                  <a:pt x="10826" y="41590"/>
                  <a:pt x="10581" y="41573"/>
                  <a:pt x="10352" y="41537"/>
                </a:cubicBezTo>
                <a:cubicBezTo>
                  <a:pt x="11668" y="38716"/>
                  <a:pt x="15553" y="36448"/>
                  <a:pt x="18689" y="36448"/>
                </a:cubicBezTo>
                <a:close/>
                <a:moveTo>
                  <a:pt x="2001" y="41058"/>
                </a:moveTo>
                <a:cubicBezTo>
                  <a:pt x="5437" y="42319"/>
                  <a:pt x="8047" y="45190"/>
                  <a:pt x="9047" y="48713"/>
                </a:cubicBezTo>
                <a:cubicBezTo>
                  <a:pt x="8923" y="48725"/>
                  <a:pt x="8799" y="48731"/>
                  <a:pt x="8675" y="48731"/>
                </a:cubicBezTo>
                <a:cubicBezTo>
                  <a:pt x="5655" y="48731"/>
                  <a:pt x="2544" y="45236"/>
                  <a:pt x="2001" y="41058"/>
                </a:cubicBezTo>
                <a:close/>
                <a:moveTo>
                  <a:pt x="20443" y="43772"/>
                </a:moveTo>
                <a:cubicBezTo>
                  <a:pt x="20620" y="43772"/>
                  <a:pt x="20794" y="43780"/>
                  <a:pt x="20964" y="43798"/>
                </a:cubicBezTo>
                <a:cubicBezTo>
                  <a:pt x="19920" y="47843"/>
                  <a:pt x="14440" y="51409"/>
                  <a:pt x="10700" y="51627"/>
                </a:cubicBezTo>
                <a:cubicBezTo>
                  <a:pt x="11738" y="47600"/>
                  <a:pt x="16738" y="43772"/>
                  <a:pt x="20443" y="43772"/>
                </a:cubicBezTo>
                <a:close/>
                <a:moveTo>
                  <a:pt x="3088" y="53932"/>
                </a:moveTo>
                <a:lnTo>
                  <a:pt x="3088" y="53932"/>
                </a:lnTo>
                <a:cubicBezTo>
                  <a:pt x="6829" y="54237"/>
                  <a:pt x="9351" y="56368"/>
                  <a:pt x="11700" y="59021"/>
                </a:cubicBezTo>
                <a:cubicBezTo>
                  <a:pt x="11265" y="59179"/>
                  <a:pt x="10793" y="59253"/>
                  <a:pt x="10299" y="59253"/>
                </a:cubicBezTo>
                <a:cubicBezTo>
                  <a:pt x="7535" y="59253"/>
                  <a:pt x="4122" y="56921"/>
                  <a:pt x="3088" y="53932"/>
                </a:cubicBezTo>
                <a:close/>
                <a:moveTo>
                  <a:pt x="17137" y="1"/>
                </a:moveTo>
                <a:cubicBezTo>
                  <a:pt x="16615" y="1"/>
                  <a:pt x="15962" y="827"/>
                  <a:pt x="15658" y="1436"/>
                </a:cubicBezTo>
                <a:cubicBezTo>
                  <a:pt x="13875" y="4915"/>
                  <a:pt x="14614" y="8351"/>
                  <a:pt x="16180" y="11657"/>
                </a:cubicBezTo>
                <a:cubicBezTo>
                  <a:pt x="16658" y="12701"/>
                  <a:pt x="16832" y="13875"/>
                  <a:pt x="16658" y="15006"/>
                </a:cubicBezTo>
                <a:cubicBezTo>
                  <a:pt x="16484" y="16267"/>
                  <a:pt x="16223" y="17485"/>
                  <a:pt x="15875" y="18703"/>
                </a:cubicBezTo>
                <a:cubicBezTo>
                  <a:pt x="15440" y="20094"/>
                  <a:pt x="14919" y="21486"/>
                  <a:pt x="14484" y="22878"/>
                </a:cubicBezTo>
                <a:cubicBezTo>
                  <a:pt x="14005" y="19790"/>
                  <a:pt x="13396" y="16832"/>
                  <a:pt x="11396" y="14440"/>
                </a:cubicBezTo>
                <a:cubicBezTo>
                  <a:pt x="10569" y="13570"/>
                  <a:pt x="9612" y="12831"/>
                  <a:pt x="8525" y="12266"/>
                </a:cubicBezTo>
                <a:cubicBezTo>
                  <a:pt x="8352" y="12155"/>
                  <a:pt x="8197" y="12103"/>
                  <a:pt x="8061" y="12103"/>
                </a:cubicBezTo>
                <a:cubicBezTo>
                  <a:pt x="7719" y="12103"/>
                  <a:pt x="7500" y="12432"/>
                  <a:pt x="7438" y="12962"/>
                </a:cubicBezTo>
                <a:cubicBezTo>
                  <a:pt x="7220" y="15963"/>
                  <a:pt x="7786" y="18790"/>
                  <a:pt x="9699" y="21138"/>
                </a:cubicBezTo>
                <a:cubicBezTo>
                  <a:pt x="10830" y="22530"/>
                  <a:pt x="12309" y="23617"/>
                  <a:pt x="13701" y="24966"/>
                </a:cubicBezTo>
                <a:lnTo>
                  <a:pt x="12091" y="29402"/>
                </a:lnTo>
                <a:cubicBezTo>
                  <a:pt x="10308" y="26705"/>
                  <a:pt x="8090" y="24574"/>
                  <a:pt x="4915" y="23704"/>
                </a:cubicBezTo>
                <a:cubicBezTo>
                  <a:pt x="4258" y="23509"/>
                  <a:pt x="3601" y="23386"/>
                  <a:pt x="2941" y="23386"/>
                </a:cubicBezTo>
                <a:cubicBezTo>
                  <a:pt x="1985" y="23386"/>
                  <a:pt x="1022" y="23644"/>
                  <a:pt x="44" y="24313"/>
                </a:cubicBezTo>
                <a:cubicBezTo>
                  <a:pt x="2871" y="28532"/>
                  <a:pt x="6916" y="30228"/>
                  <a:pt x="11787" y="30402"/>
                </a:cubicBezTo>
                <a:cubicBezTo>
                  <a:pt x="11526" y="31272"/>
                  <a:pt x="11309" y="32012"/>
                  <a:pt x="11091" y="32794"/>
                </a:cubicBezTo>
                <a:cubicBezTo>
                  <a:pt x="9668" y="31975"/>
                  <a:pt x="8232" y="31542"/>
                  <a:pt x="6783" y="31542"/>
                </a:cubicBezTo>
                <a:cubicBezTo>
                  <a:pt x="5618" y="31542"/>
                  <a:pt x="4445" y="31822"/>
                  <a:pt x="3262" y="32403"/>
                </a:cubicBezTo>
                <a:cubicBezTo>
                  <a:pt x="1784" y="33099"/>
                  <a:pt x="914" y="34404"/>
                  <a:pt x="0" y="35665"/>
                </a:cubicBezTo>
                <a:lnTo>
                  <a:pt x="0" y="36274"/>
                </a:lnTo>
                <a:cubicBezTo>
                  <a:pt x="1234" y="36342"/>
                  <a:pt x="2467" y="36600"/>
                  <a:pt x="3679" y="36600"/>
                </a:cubicBezTo>
                <a:cubicBezTo>
                  <a:pt x="4006" y="36600"/>
                  <a:pt x="4331" y="36581"/>
                  <a:pt x="4654" y="36535"/>
                </a:cubicBezTo>
                <a:cubicBezTo>
                  <a:pt x="6698" y="36187"/>
                  <a:pt x="8656" y="35317"/>
                  <a:pt x="10439" y="34795"/>
                </a:cubicBezTo>
                <a:lnTo>
                  <a:pt x="10439" y="34795"/>
                </a:lnTo>
                <a:cubicBezTo>
                  <a:pt x="9917" y="38492"/>
                  <a:pt x="9308" y="42537"/>
                  <a:pt x="8786" y="46408"/>
                </a:cubicBezTo>
                <a:cubicBezTo>
                  <a:pt x="8699" y="46321"/>
                  <a:pt x="8656" y="46190"/>
                  <a:pt x="8569" y="46060"/>
                </a:cubicBezTo>
                <a:cubicBezTo>
                  <a:pt x="7481" y="43711"/>
                  <a:pt x="5568" y="42145"/>
                  <a:pt x="3349" y="40928"/>
                </a:cubicBezTo>
                <a:cubicBezTo>
                  <a:pt x="2914" y="40710"/>
                  <a:pt x="2480" y="40536"/>
                  <a:pt x="2001" y="40536"/>
                </a:cubicBezTo>
                <a:cubicBezTo>
                  <a:pt x="1740" y="40536"/>
                  <a:pt x="1262" y="41015"/>
                  <a:pt x="1305" y="41232"/>
                </a:cubicBezTo>
                <a:cubicBezTo>
                  <a:pt x="1784" y="43929"/>
                  <a:pt x="2827" y="46451"/>
                  <a:pt x="5263" y="47973"/>
                </a:cubicBezTo>
                <a:cubicBezTo>
                  <a:pt x="6437" y="48756"/>
                  <a:pt x="7829" y="49104"/>
                  <a:pt x="9047" y="49626"/>
                </a:cubicBezTo>
                <a:cubicBezTo>
                  <a:pt x="9699" y="52149"/>
                  <a:pt x="10395" y="54845"/>
                  <a:pt x="11091" y="57412"/>
                </a:cubicBezTo>
                <a:cubicBezTo>
                  <a:pt x="10439" y="56890"/>
                  <a:pt x="9743" y="56237"/>
                  <a:pt x="9003" y="55672"/>
                </a:cubicBezTo>
                <a:cubicBezTo>
                  <a:pt x="7307" y="54324"/>
                  <a:pt x="5307" y="53541"/>
                  <a:pt x="3175" y="53367"/>
                </a:cubicBezTo>
                <a:cubicBezTo>
                  <a:pt x="3127" y="53364"/>
                  <a:pt x="3079" y="53362"/>
                  <a:pt x="3034" y="53362"/>
                </a:cubicBezTo>
                <a:cubicBezTo>
                  <a:pt x="2429" y="53362"/>
                  <a:pt x="2115" y="53636"/>
                  <a:pt x="2480" y="54324"/>
                </a:cubicBezTo>
                <a:cubicBezTo>
                  <a:pt x="3842" y="57200"/>
                  <a:pt x="6620" y="59812"/>
                  <a:pt x="10270" y="59812"/>
                </a:cubicBezTo>
                <a:cubicBezTo>
                  <a:pt x="10815" y="59812"/>
                  <a:pt x="11379" y="59754"/>
                  <a:pt x="11961" y="59630"/>
                </a:cubicBezTo>
                <a:cubicBezTo>
                  <a:pt x="13135" y="61456"/>
                  <a:pt x="14179" y="63327"/>
                  <a:pt x="15484" y="65023"/>
                </a:cubicBezTo>
                <a:cubicBezTo>
                  <a:pt x="16789" y="66719"/>
                  <a:pt x="18398" y="68154"/>
                  <a:pt x="19877" y="69764"/>
                </a:cubicBezTo>
                <a:cubicBezTo>
                  <a:pt x="17920" y="67024"/>
                  <a:pt x="15788" y="64501"/>
                  <a:pt x="13962" y="61717"/>
                </a:cubicBezTo>
                <a:cubicBezTo>
                  <a:pt x="12091" y="58934"/>
                  <a:pt x="11135" y="55672"/>
                  <a:pt x="10352" y="52671"/>
                </a:cubicBezTo>
                <a:cubicBezTo>
                  <a:pt x="12222" y="51931"/>
                  <a:pt x="14136" y="51366"/>
                  <a:pt x="15832" y="50453"/>
                </a:cubicBezTo>
                <a:cubicBezTo>
                  <a:pt x="18354" y="49235"/>
                  <a:pt x="20312" y="47104"/>
                  <a:pt x="21356" y="44494"/>
                </a:cubicBezTo>
                <a:cubicBezTo>
                  <a:pt x="21666" y="43562"/>
                  <a:pt x="21422" y="43081"/>
                  <a:pt x="20593" y="43081"/>
                </a:cubicBezTo>
                <a:cubicBezTo>
                  <a:pt x="20494" y="43081"/>
                  <a:pt x="20385" y="43088"/>
                  <a:pt x="20268" y="43102"/>
                </a:cubicBezTo>
                <a:cubicBezTo>
                  <a:pt x="18485" y="43363"/>
                  <a:pt x="16789" y="43972"/>
                  <a:pt x="15310" y="44929"/>
                </a:cubicBezTo>
                <a:cubicBezTo>
                  <a:pt x="12961" y="46451"/>
                  <a:pt x="11135" y="48713"/>
                  <a:pt x="10134" y="51322"/>
                </a:cubicBezTo>
                <a:cubicBezTo>
                  <a:pt x="9525" y="48321"/>
                  <a:pt x="9482" y="45277"/>
                  <a:pt x="9960" y="42276"/>
                </a:cubicBezTo>
                <a:cubicBezTo>
                  <a:pt x="13309" y="42232"/>
                  <a:pt x="16528" y="41015"/>
                  <a:pt x="19137" y="38883"/>
                </a:cubicBezTo>
                <a:cubicBezTo>
                  <a:pt x="19659" y="38448"/>
                  <a:pt x="20094" y="37927"/>
                  <a:pt x="20486" y="37361"/>
                </a:cubicBezTo>
                <a:cubicBezTo>
                  <a:pt x="21008" y="36578"/>
                  <a:pt x="20834" y="36056"/>
                  <a:pt x="19920" y="35969"/>
                </a:cubicBezTo>
                <a:cubicBezTo>
                  <a:pt x="19529" y="35920"/>
                  <a:pt x="19137" y="35896"/>
                  <a:pt x="18746" y="35896"/>
                </a:cubicBezTo>
                <a:cubicBezTo>
                  <a:pt x="18094" y="35896"/>
                  <a:pt x="17441" y="35964"/>
                  <a:pt x="16789" y="36100"/>
                </a:cubicBezTo>
                <a:cubicBezTo>
                  <a:pt x="14179" y="36665"/>
                  <a:pt x="12091" y="38231"/>
                  <a:pt x="10178" y="40232"/>
                </a:cubicBezTo>
                <a:cubicBezTo>
                  <a:pt x="10700" y="37709"/>
                  <a:pt x="11265" y="35143"/>
                  <a:pt x="11787" y="32490"/>
                </a:cubicBezTo>
                <a:lnTo>
                  <a:pt x="12526" y="32794"/>
                </a:lnTo>
                <a:cubicBezTo>
                  <a:pt x="13317" y="33100"/>
                  <a:pt x="14132" y="33234"/>
                  <a:pt x="14932" y="33234"/>
                </a:cubicBezTo>
                <a:cubicBezTo>
                  <a:pt x="17434" y="33234"/>
                  <a:pt x="19780" y="31918"/>
                  <a:pt x="20703" y="30402"/>
                </a:cubicBezTo>
                <a:cubicBezTo>
                  <a:pt x="21051" y="29793"/>
                  <a:pt x="21008" y="29402"/>
                  <a:pt x="20399" y="29271"/>
                </a:cubicBezTo>
                <a:cubicBezTo>
                  <a:pt x="19533" y="29064"/>
                  <a:pt x="18612" y="28773"/>
                  <a:pt x="17768" y="28773"/>
                </a:cubicBezTo>
                <a:cubicBezTo>
                  <a:pt x="17552" y="28773"/>
                  <a:pt x="17341" y="28792"/>
                  <a:pt x="17137" y="28837"/>
                </a:cubicBezTo>
                <a:cubicBezTo>
                  <a:pt x="15527" y="29141"/>
                  <a:pt x="14005" y="29924"/>
                  <a:pt x="12483" y="30489"/>
                </a:cubicBezTo>
                <a:cubicBezTo>
                  <a:pt x="12874" y="29315"/>
                  <a:pt x="13353" y="27967"/>
                  <a:pt x="13831" y="26575"/>
                </a:cubicBezTo>
                <a:cubicBezTo>
                  <a:pt x="14310" y="25227"/>
                  <a:pt x="14832" y="23835"/>
                  <a:pt x="15353" y="22400"/>
                </a:cubicBezTo>
                <a:cubicBezTo>
                  <a:pt x="17267" y="25314"/>
                  <a:pt x="18963" y="26879"/>
                  <a:pt x="21747" y="28097"/>
                </a:cubicBezTo>
                <a:cubicBezTo>
                  <a:pt x="22880" y="28569"/>
                  <a:pt x="24105" y="28814"/>
                  <a:pt x="25338" y="28814"/>
                </a:cubicBezTo>
                <a:cubicBezTo>
                  <a:pt x="25808" y="28814"/>
                  <a:pt x="26280" y="28778"/>
                  <a:pt x="26749" y="28706"/>
                </a:cubicBezTo>
                <a:cubicBezTo>
                  <a:pt x="27401" y="28576"/>
                  <a:pt x="27532" y="28228"/>
                  <a:pt x="27140" y="27706"/>
                </a:cubicBezTo>
                <a:cubicBezTo>
                  <a:pt x="24791" y="24792"/>
                  <a:pt x="22095" y="22400"/>
                  <a:pt x="18224" y="21878"/>
                </a:cubicBezTo>
                <a:cubicBezTo>
                  <a:pt x="17398" y="21747"/>
                  <a:pt x="16571" y="21704"/>
                  <a:pt x="15701" y="21573"/>
                </a:cubicBezTo>
                <a:lnTo>
                  <a:pt x="15571" y="21312"/>
                </a:lnTo>
                <a:cubicBezTo>
                  <a:pt x="15919" y="21095"/>
                  <a:pt x="16267" y="20616"/>
                  <a:pt x="16658" y="20616"/>
                </a:cubicBezTo>
                <a:cubicBezTo>
                  <a:pt x="21269" y="20486"/>
                  <a:pt x="24835" y="18355"/>
                  <a:pt x="27575" y="14701"/>
                </a:cubicBezTo>
                <a:cubicBezTo>
                  <a:pt x="27792" y="14397"/>
                  <a:pt x="28010" y="14136"/>
                  <a:pt x="28227" y="13875"/>
                </a:cubicBezTo>
                <a:lnTo>
                  <a:pt x="28227" y="13440"/>
                </a:lnTo>
                <a:cubicBezTo>
                  <a:pt x="27731" y="13325"/>
                  <a:pt x="27167" y="13077"/>
                  <a:pt x="26684" y="13077"/>
                </a:cubicBezTo>
                <a:cubicBezTo>
                  <a:pt x="26617" y="13077"/>
                  <a:pt x="26551" y="13081"/>
                  <a:pt x="26488" y="13092"/>
                </a:cubicBezTo>
                <a:cubicBezTo>
                  <a:pt x="23400" y="13527"/>
                  <a:pt x="20616" y="14658"/>
                  <a:pt x="18441" y="16963"/>
                </a:cubicBezTo>
                <a:cubicBezTo>
                  <a:pt x="17833" y="17615"/>
                  <a:pt x="17267" y="18311"/>
                  <a:pt x="16484" y="19138"/>
                </a:cubicBezTo>
                <a:cubicBezTo>
                  <a:pt x="16615" y="18659"/>
                  <a:pt x="16658" y="18398"/>
                  <a:pt x="16745" y="18137"/>
                </a:cubicBezTo>
                <a:cubicBezTo>
                  <a:pt x="17267" y="16354"/>
                  <a:pt x="17267" y="14440"/>
                  <a:pt x="18354" y="12744"/>
                </a:cubicBezTo>
                <a:cubicBezTo>
                  <a:pt x="20703" y="9091"/>
                  <a:pt x="20616" y="5176"/>
                  <a:pt x="18702" y="1392"/>
                </a:cubicBezTo>
                <a:cubicBezTo>
                  <a:pt x="18398" y="783"/>
                  <a:pt x="17615" y="1"/>
                  <a:pt x="1713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39"/>
          <p:cNvSpPr/>
          <p:nvPr/>
        </p:nvSpPr>
        <p:spPr>
          <a:xfrm>
            <a:off x="12812293" y="872774"/>
            <a:ext cx="144983" cy="272315"/>
          </a:xfrm>
          <a:custGeom>
            <a:avLst/>
            <a:gdLst/>
            <a:ahLst/>
            <a:cxnLst/>
            <a:rect l="l" t="t" r="r" b="b"/>
            <a:pathLst>
              <a:path w="739" h="1388" extrusionOk="0">
                <a:moveTo>
                  <a:pt x="36" y="1"/>
                </a:moveTo>
                <a:cubicBezTo>
                  <a:pt x="27" y="1"/>
                  <a:pt x="18" y="7"/>
                  <a:pt x="12" y="18"/>
                </a:cubicBezTo>
                <a:cubicBezTo>
                  <a:pt x="1" y="30"/>
                  <a:pt x="1" y="42"/>
                  <a:pt x="12" y="54"/>
                </a:cubicBezTo>
                <a:cubicBezTo>
                  <a:pt x="405" y="590"/>
                  <a:pt x="679" y="1352"/>
                  <a:pt x="703" y="1364"/>
                </a:cubicBezTo>
                <a:cubicBezTo>
                  <a:pt x="679" y="1388"/>
                  <a:pt x="715" y="1388"/>
                  <a:pt x="727" y="1388"/>
                </a:cubicBezTo>
                <a:cubicBezTo>
                  <a:pt x="739" y="1364"/>
                  <a:pt x="739" y="1352"/>
                  <a:pt x="739" y="1340"/>
                </a:cubicBezTo>
                <a:cubicBezTo>
                  <a:pt x="739" y="1328"/>
                  <a:pt x="453" y="554"/>
                  <a:pt x="60" y="18"/>
                </a:cubicBezTo>
                <a:cubicBezTo>
                  <a:pt x="54" y="7"/>
                  <a:pt x="45" y="1"/>
                  <a:pt x="36" y="1"/>
                </a:cubicBezTo>
                <a:close/>
              </a:path>
            </a:pathLst>
          </a:custGeom>
          <a:solidFill>
            <a:srgbClr val="FE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39"/>
          <p:cNvSpPr/>
          <p:nvPr/>
        </p:nvSpPr>
        <p:spPr>
          <a:xfrm>
            <a:off x="12634741" y="984406"/>
            <a:ext cx="165975" cy="226210"/>
          </a:xfrm>
          <a:custGeom>
            <a:avLst/>
            <a:gdLst/>
            <a:ahLst/>
            <a:cxnLst/>
            <a:rect l="l" t="t" r="r" b="b"/>
            <a:pathLst>
              <a:path w="846" h="1153" extrusionOk="0">
                <a:moveTo>
                  <a:pt x="804" y="0"/>
                </a:moveTo>
                <a:cubicBezTo>
                  <a:pt x="798" y="0"/>
                  <a:pt x="792" y="3"/>
                  <a:pt x="786" y="9"/>
                </a:cubicBezTo>
                <a:cubicBezTo>
                  <a:pt x="751" y="21"/>
                  <a:pt x="179" y="497"/>
                  <a:pt x="1" y="1116"/>
                </a:cubicBezTo>
                <a:cubicBezTo>
                  <a:pt x="1" y="1128"/>
                  <a:pt x="1" y="1140"/>
                  <a:pt x="24" y="1152"/>
                </a:cubicBezTo>
                <a:cubicBezTo>
                  <a:pt x="24" y="1140"/>
                  <a:pt x="36" y="1140"/>
                  <a:pt x="60" y="1140"/>
                </a:cubicBezTo>
                <a:lnTo>
                  <a:pt x="72" y="1128"/>
                </a:lnTo>
                <a:cubicBezTo>
                  <a:pt x="251" y="533"/>
                  <a:pt x="822" y="57"/>
                  <a:pt x="822" y="57"/>
                </a:cubicBezTo>
                <a:cubicBezTo>
                  <a:pt x="846" y="45"/>
                  <a:pt x="846" y="21"/>
                  <a:pt x="822" y="9"/>
                </a:cubicBezTo>
                <a:cubicBezTo>
                  <a:pt x="816" y="3"/>
                  <a:pt x="810" y="0"/>
                  <a:pt x="804" y="0"/>
                </a:cubicBezTo>
                <a:close/>
              </a:path>
            </a:pathLst>
          </a:custGeom>
          <a:solidFill>
            <a:srgbClr val="FE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9"/>
          <p:cNvSpPr/>
          <p:nvPr/>
        </p:nvSpPr>
        <p:spPr>
          <a:xfrm>
            <a:off x="12359096" y="2644566"/>
            <a:ext cx="116928" cy="53953"/>
          </a:xfrm>
          <a:custGeom>
            <a:avLst/>
            <a:gdLst/>
            <a:ahLst/>
            <a:cxnLst/>
            <a:rect l="l" t="t" r="r" b="b"/>
            <a:pathLst>
              <a:path w="596" h="275" fill="none" extrusionOk="0">
                <a:moveTo>
                  <a:pt x="1" y="274"/>
                </a:moveTo>
                <a:cubicBezTo>
                  <a:pt x="191" y="179"/>
                  <a:pt x="394" y="96"/>
                  <a:pt x="596" y="0"/>
                </a:cubicBezTo>
              </a:path>
            </a:pathLst>
          </a:custGeom>
          <a:noFill/>
          <a:ln w="4475" cap="rnd" cmpd="sng">
            <a:solidFill>
              <a:srgbClr val="2AB59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05" name="Google Shape;405;p39"/>
          <p:cNvPicPr preferRelativeResize="0"/>
          <p:nvPr/>
        </p:nvPicPr>
        <p:blipFill>
          <a:blip r:embed="rId3">
            <a:alphaModFix amt="86000"/>
          </a:blip>
          <a:stretch>
            <a:fillRect/>
          </a:stretch>
        </p:blipFill>
        <p:spPr>
          <a:xfrm rot="-900002">
            <a:off x="1060853" y="980178"/>
            <a:ext cx="1750623" cy="38032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p39"/>
          <p:cNvPicPr preferRelativeResize="0"/>
          <p:nvPr/>
        </p:nvPicPr>
        <p:blipFill>
          <a:blip r:embed="rId4">
            <a:alphaModFix amt="90000"/>
          </a:blip>
          <a:stretch>
            <a:fillRect/>
          </a:stretch>
        </p:blipFill>
        <p:spPr>
          <a:xfrm rot="-900003">
            <a:off x="6971554" y="3781797"/>
            <a:ext cx="1750623" cy="38154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740537" y="1709877"/>
            <a:ext cx="6485386" cy="185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CHÀO MỪNG CÁC EM ĐẾN VỚI TIẾT HỌC!</a:t>
            </a:r>
            <a:endParaRPr lang="vi-VN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p53"/>
          <p:cNvSpPr/>
          <p:nvPr/>
        </p:nvSpPr>
        <p:spPr>
          <a:xfrm>
            <a:off x="3217624" y="640181"/>
            <a:ext cx="5203997" cy="3863138"/>
          </a:xfrm>
          <a:custGeom>
            <a:avLst/>
            <a:gdLst/>
            <a:ahLst/>
            <a:cxnLst/>
            <a:rect l="l" t="t" r="r" b="b"/>
            <a:pathLst>
              <a:path w="47392" h="35181" extrusionOk="0">
                <a:moveTo>
                  <a:pt x="5462" y="1193"/>
                </a:moveTo>
                <a:cubicBezTo>
                  <a:pt x="5581" y="1193"/>
                  <a:pt x="5653" y="1265"/>
                  <a:pt x="5653" y="1384"/>
                </a:cubicBezTo>
                <a:lnTo>
                  <a:pt x="5653" y="2195"/>
                </a:lnTo>
                <a:cubicBezTo>
                  <a:pt x="5653" y="2290"/>
                  <a:pt x="5581" y="2386"/>
                  <a:pt x="5462" y="2386"/>
                </a:cubicBezTo>
                <a:lnTo>
                  <a:pt x="1956" y="2386"/>
                </a:lnTo>
                <a:cubicBezTo>
                  <a:pt x="1861" y="2386"/>
                  <a:pt x="1789" y="2290"/>
                  <a:pt x="1789" y="2195"/>
                </a:cubicBezTo>
                <a:lnTo>
                  <a:pt x="1789" y="1384"/>
                </a:lnTo>
                <a:cubicBezTo>
                  <a:pt x="1789" y="1265"/>
                  <a:pt x="1861" y="1193"/>
                  <a:pt x="1956" y="1193"/>
                </a:cubicBezTo>
                <a:close/>
                <a:moveTo>
                  <a:pt x="10542" y="1193"/>
                </a:moveTo>
                <a:cubicBezTo>
                  <a:pt x="10638" y="1193"/>
                  <a:pt x="10733" y="1265"/>
                  <a:pt x="10733" y="1384"/>
                </a:cubicBezTo>
                <a:lnTo>
                  <a:pt x="10733" y="2195"/>
                </a:lnTo>
                <a:cubicBezTo>
                  <a:pt x="10733" y="2290"/>
                  <a:pt x="10638" y="2386"/>
                  <a:pt x="10542" y="2386"/>
                </a:cubicBezTo>
                <a:lnTo>
                  <a:pt x="7036" y="2386"/>
                </a:lnTo>
                <a:cubicBezTo>
                  <a:pt x="6941" y="2386"/>
                  <a:pt x="6846" y="2290"/>
                  <a:pt x="6846" y="2195"/>
                </a:cubicBezTo>
                <a:lnTo>
                  <a:pt x="6846" y="1384"/>
                </a:lnTo>
                <a:cubicBezTo>
                  <a:pt x="6846" y="1265"/>
                  <a:pt x="6941" y="1193"/>
                  <a:pt x="7036" y="1193"/>
                </a:cubicBezTo>
                <a:close/>
                <a:moveTo>
                  <a:pt x="15599" y="1193"/>
                </a:moveTo>
                <a:cubicBezTo>
                  <a:pt x="15718" y="1193"/>
                  <a:pt x="15789" y="1265"/>
                  <a:pt x="15789" y="1384"/>
                </a:cubicBezTo>
                <a:lnTo>
                  <a:pt x="15789" y="2195"/>
                </a:lnTo>
                <a:cubicBezTo>
                  <a:pt x="15789" y="2290"/>
                  <a:pt x="15718" y="2386"/>
                  <a:pt x="15599" y="2386"/>
                </a:cubicBezTo>
                <a:lnTo>
                  <a:pt x="12093" y="2386"/>
                </a:lnTo>
                <a:cubicBezTo>
                  <a:pt x="11997" y="2386"/>
                  <a:pt x="11926" y="2290"/>
                  <a:pt x="11926" y="2195"/>
                </a:cubicBezTo>
                <a:lnTo>
                  <a:pt x="11926" y="1384"/>
                </a:lnTo>
                <a:cubicBezTo>
                  <a:pt x="11926" y="1265"/>
                  <a:pt x="11997" y="1193"/>
                  <a:pt x="12093" y="1193"/>
                </a:cubicBezTo>
                <a:close/>
                <a:moveTo>
                  <a:pt x="20679" y="1193"/>
                </a:moveTo>
                <a:cubicBezTo>
                  <a:pt x="20774" y="1193"/>
                  <a:pt x="20870" y="1265"/>
                  <a:pt x="20870" y="1384"/>
                </a:cubicBezTo>
                <a:lnTo>
                  <a:pt x="20870" y="2195"/>
                </a:lnTo>
                <a:cubicBezTo>
                  <a:pt x="20870" y="2290"/>
                  <a:pt x="20774" y="2386"/>
                  <a:pt x="20679" y="2386"/>
                </a:cubicBezTo>
                <a:lnTo>
                  <a:pt x="17173" y="2386"/>
                </a:lnTo>
                <a:cubicBezTo>
                  <a:pt x="17077" y="2386"/>
                  <a:pt x="16982" y="2290"/>
                  <a:pt x="16982" y="2195"/>
                </a:cubicBezTo>
                <a:lnTo>
                  <a:pt x="16982" y="1384"/>
                </a:lnTo>
                <a:cubicBezTo>
                  <a:pt x="16982" y="1265"/>
                  <a:pt x="17077" y="1193"/>
                  <a:pt x="17173" y="1193"/>
                </a:cubicBezTo>
                <a:close/>
                <a:moveTo>
                  <a:pt x="25735" y="1193"/>
                </a:moveTo>
                <a:cubicBezTo>
                  <a:pt x="25854" y="1193"/>
                  <a:pt x="25926" y="1265"/>
                  <a:pt x="25926" y="1384"/>
                </a:cubicBezTo>
                <a:lnTo>
                  <a:pt x="25926" y="2195"/>
                </a:lnTo>
                <a:cubicBezTo>
                  <a:pt x="25926" y="2290"/>
                  <a:pt x="25854" y="2386"/>
                  <a:pt x="25735" y="2386"/>
                </a:cubicBezTo>
                <a:lnTo>
                  <a:pt x="22229" y="2386"/>
                </a:lnTo>
                <a:cubicBezTo>
                  <a:pt x="22134" y="2386"/>
                  <a:pt x="22062" y="2290"/>
                  <a:pt x="22062" y="2195"/>
                </a:cubicBezTo>
                <a:lnTo>
                  <a:pt x="22062" y="1384"/>
                </a:lnTo>
                <a:cubicBezTo>
                  <a:pt x="22062" y="1265"/>
                  <a:pt x="22134" y="1193"/>
                  <a:pt x="22229" y="1193"/>
                </a:cubicBezTo>
                <a:close/>
                <a:moveTo>
                  <a:pt x="30815" y="1193"/>
                </a:moveTo>
                <a:cubicBezTo>
                  <a:pt x="30911" y="1193"/>
                  <a:pt x="31006" y="1265"/>
                  <a:pt x="31006" y="1384"/>
                </a:cubicBezTo>
                <a:lnTo>
                  <a:pt x="31006" y="2195"/>
                </a:lnTo>
                <a:cubicBezTo>
                  <a:pt x="31006" y="2290"/>
                  <a:pt x="30911" y="2386"/>
                  <a:pt x="30815" y="2386"/>
                </a:cubicBezTo>
                <a:lnTo>
                  <a:pt x="27309" y="2386"/>
                </a:lnTo>
                <a:cubicBezTo>
                  <a:pt x="27214" y="2386"/>
                  <a:pt x="27118" y="2290"/>
                  <a:pt x="27118" y="2195"/>
                </a:cubicBezTo>
                <a:lnTo>
                  <a:pt x="27118" y="1384"/>
                </a:lnTo>
                <a:cubicBezTo>
                  <a:pt x="27118" y="1265"/>
                  <a:pt x="27214" y="1193"/>
                  <a:pt x="27309" y="1193"/>
                </a:cubicBezTo>
                <a:close/>
                <a:moveTo>
                  <a:pt x="36182" y="1193"/>
                </a:moveTo>
                <a:cubicBezTo>
                  <a:pt x="36277" y="1193"/>
                  <a:pt x="36372" y="1265"/>
                  <a:pt x="36372" y="1384"/>
                </a:cubicBezTo>
                <a:lnTo>
                  <a:pt x="36372" y="2195"/>
                </a:lnTo>
                <a:cubicBezTo>
                  <a:pt x="36372" y="2290"/>
                  <a:pt x="36277" y="2386"/>
                  <a:pt x="36182" y="2386"/>
                </a:cubicBezTo>
                <a:lnTo>
                  <a:pt x="32676" y="2386"/>
                </a:lnTo>
                <a:cubicBezTo>
                  <a:pt x="32580" y="2386"/>
                  <a:pt x="32485" y="2290"/>
                  <a:pt x="32485" y="2195"/>
                </a:cubicBezTo>
                <a:lnTo>
                  <a:pt x="32485" y="1384"/>
                </a:lnTo>
                <a:cubicBezTo>
                  <a:pt x="32485" y="1265"/>
                  <a:pt x="32580" y="1193"/>
                  <a:pt x="32676" y="1193"/>
                </a:cubicBezTo>
                <a:close/>
                <a:moveTo>
                  <a:pt x="41238" y="1193"/>
                </a:moveTo>
                <a:cubicBezTo>
                  <a:pt x="41357" y="1193"/>
                  <a:pt x="41429" y="1265"/>
                  <a:pt x="41429" y="1384"/>
                </a:cubicBezTo>
                <a:lnTo>
                  <a:pt x="41429" y="2195"/>
                </a:lnTo>
                <a:cubicBezTo>
                  <a:pt x="41429" y="2290"/>
                  <a:pt x="41357" y="2386"/>
                  <a:pt x="41238" y="2386"/>
                </a:cubicBezTo>
                <a:lnTo>
                  <a:pt x="37732" y="2386"/>
                </a:lnTo>
                <a:cubicBezTo>
                  <a:pt x="37636" y="2386"/>
                  <a:pt x="37565" y="2290"/>
                  <a:pt x="37565" y="2195"/>
                </a:cubicBezTo>
                <a:lnTo>
                  <a:pt x="37565" y="1384"/>
                </a:lnTo>
                <a:cubicBezTo>
                  <a:pt x="37565" y="1265"/>
                  <a:pt x="37636" y="1193"/>
                  <a:pt x="37732" y="1193"/>
                </a:cubicBezTo>
                <a:close/>
                <a:moveTo>
                  <a:pt x="46318" y="1193"/>
                </a:moveTo>
                <a:cubicBezTo>
                  <a:pt x="46413" y="1193"/>
                  <a:pt x="46509" y="1265"/>
                  <a:pt x="46509" y="1384"/>
                </a:cubicBezTo>
                <a:lnTo>
                  <a:pt x="46509" y="2195"/>
                </a:lnTo>
                <a:cubicBezTo>
                  <a:pt x="46509" y="2290"/>
                  <a:pt x="46413" y="2386"/>
                  <a:pt x="46318" y="2386"/>
                </a:cubicBezTo>
                <a:lnTo>
                  <a:pt x="42812" y="2386"/>
                </a:lnTo>
                <a:cubicBezTo>
                  <a:pt x="42717" y="2386"/>
                  <a:pt x="42621" y="2290"/>
                  <a:pt x="42621" y="2195"/>
                </a:cubicBezTo>
                <a:lnTo>
                  <a:pt x="42621" y="1384"/>
                </a:lnTo>
                <a:cubicBezTo>
                  <a:pt x="42621" y="1265"/>
                  <a:pt x="42717" y="1193"/>
                  <a:pt x="42812" y="1193"/>
                </a:cubicBezTo>
                <a:close/>
                <a:moveTo>
                  <a:pt x="0" y="1"/>
                </a:moveTo>
                <a:lnTo>
                  <a:pt x="0" y="35180"/>
                </a:lnTo>
                <a:lnTo>
                  <a:pt x="47391" y="35180"/>
                </a:lnTo>
                <a:lnTo>
                  <a:pt x="47391" y="1"/>
                </a:lnTo>
                <a:close/>
              </a:path>
            </a:pathLst>
          </a:custGeom>
          <a:solidFill>
            <a:srgbClr val="E1A470">
              <a:alpha val="21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17" name="Google Shape;717;p53"/>
          <p:cNvPicPr preferRelativeResize="0"/>
          <p:nvPr/>
        </p:nvPicPr>
        <p:blipFill>
          <a:blip r:embed="rId3">
            <a:alphaModFix amt="74000"/>
          </a:blip>
          <a:stretch>
            <a:fillRect/>
          </a:stretch>
        </p:blipFill>
        <p:spPr>
          <a:xfrm>
            <a:off x="5679673" y="1226353"/>
            <a:ext cx="1394375" cy="1269250"/>
          </a:xfrm>
          <a:prstGeom prst="rect">
            <a:avLst/>
          </a:prstGeom>
          <a:noFill/>
          <a:ln>
            <a:noFill/>
          </a:ln>
        </p:spPr>
      </p:pic>
      <p:sp>
        <p:nvSpPr>
          <p:cNvPr id="718" name="Google Shape;718;p53"/>
          <p:cNvSpPr txBox="1">
            <a:spLocks noGrp="1"/>
          </p:cNvSpPr>
          <p:nvPr>
            <p:ph type="title"/>
          </p:nvPr>
        </p:nvSpPr>
        <p:spPr>
          <a:xfrm>
            <a:off x="3303389" y="2580681"/>
            <a:ext cx="5204654" cy="169331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latin typeface="+mn-lt"/>
              </a:rPr>
              <a:t>MÔ HÌNH XÁC SUẤT TRONG TRÒ CHƠI LẤY VẬT TỪ TRONG HỘP</a:t>
            </a:r>
            <a:endParaRPr sz="3200" b="1" dirty="0">
              <a:latin typeface="+mn-lt"/>
            </a:endParaRPr>
          </a:p>
        </p:txBody>
      </p:sp>
      <p:sp>
        <p:nvSpPr>
          <p:cNvPr id="719" name="Google Shape;719;p53"/>
          <p:cNvSpPr txBox="1">
            <a:spLocks noGrp="1"/>
          </p:cNvSpPr>
          <p:nvPr>
            <p:ph type="title" idx="2"/>
          </p:nvPr>
        </p:nvSpPr>
        <p:spPr>
          <a:xfrm>
            <a:off x="5720310" y="1397613"/>
            <a:ext cx="1313100" cy="9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+mn-lt"/>
              </a:rPr>
              <a:t>02</a:t>
            </a:r>
            <a:endParaRPr dirty="0">
              <a:latin typeface="+mn-lt"/>
            </a:endParaRPr>
          </a:p>
        </p:txBody>
      </p:sp>
      <p:grpSp>
        <p:nvGrpSpPr>
          <p:cNvPr id="722" name="Google Shape;722;p53"/>
          <p:cNvGrpSpPr/>
          <p:nvPr/>
        </p:nvGrpSpPr>
        <p:grpSpPr>
          <a:xfrm>
            <a:off x="975615" y="3469364"/>
            <a:ext cx="1147848" cy="1217330"/>
            <a:chOff x="975615" y="3469364"/>
            <a:chExt cx="1147848" cy="1217330"/>
          </a:xfrm>
        </p:grpSpPr>
        <p:sp>
          <p:nvSpPr>
            <p:cNvPr id="723" name="Google Shape;723;p53"/>
            <p:cNvSpPr/>
            <p:nvPr/>
          </p:nvSpPr>
          <p:spPr>
            <a:xfrm>
              <a:off x="975615" y="3469364"/>
              <a:ext cx="464698" cy="1030472"/>
            </a:xfrm>
            <a:custGeom>
              <a:avLst/>
              <a:gdLst/>
              <a:ahLst/>
              <a:cxnLst/>
              <a:rect l="l" t="t" r="r" b="b"/>
              <a:pathLst>
                <a:path w="29185" h="64718" extrusionOk="0">
                  <a:moveTo>
                    <a:pt x="23748" y="913"/>
                  </a:moveTo>
                  <a:lnTo>
                    <a:pt x="23748" y="913"/>
                  </a:lnTo>
                  <a:cubicBezTo>
                    <a:pt x="24531" y="3132"/>
                    <a:pt x="22791" y="6959"/>
                    <a:pt x="20225" y="8742"/>
                  </a:cubicBezTo>
                  <a:cubicBezTo>
                    <a:pt x="19268" y="6915"/>
                    <a:pt x="21095" y="2914"/>
                    <a:pt x="23748" y="913"/>
                  </a:cubicBezTo>
                  <a:close/>
                  <a:moveTo>
                    <a:pt x="13571" y="9786"/>
                  </a:moveTo>
                  <a:lnTo>
                    <a:pt x="13571" y="9786"/>
                  </a:lnTo>
                  <a:cubicBezTo>
                    <a:pt x="15267" y="10525"/>
                    <a:pt x="17050" y="14309"/>
                    <a:pt x="16746" y="16310"/>
                  </a:cubicBezTo>
                  <a:cubicBezTo>
                    <a:pt x="14354" y="14788"/>
                    <a:pt x="13875" y="12396"/>
                    <a:pt x="13571" y="9786"/>
                  </a:cubicBezTo>
                  <a:close/>
                  <a:moveTo>
                    <a:pt x="4916" y="12961"/>
                  </a:moveTo>
                  <a:lnTo>
                    <a:pt x="4916" y="12961"/>
                  </a:lnTo>
                  <a:cubicBezTo>
                    <a:pt x="6612" y="14788"/>
                    <a:pt x="6916" y="18398"/>
                    <a:pt x="5568" y="19963"/>
                  </a:cubicBezTo>
                  <a:cubicBezTo>
                    <a:pt x="4220" y="17745"/>
                    <a:pt x="4133" y="15440"/>
                    <a:pt x="4916" y="12961"/>
                  </a:cubicBezTo>
                  <a:close/>
                  <a:moveTo>
                    <a:pt x="24140" y="15658"/>
                  </a:moveTo>
                  <a:cubicBezTo>
                    <a:pt x="23495" y="17794"/>
                    <a:pt x="20383" y="20716"/>
                    <a:pt x="17750" y="20716"/>
                  </a:cubicBezTo>
                  <a:cubicBezTo>
                    <a:pt x="17542" y="20716"/>
                    <a:pt x="17337" y="20697"/>
                    <a:pt x="17137" y="20659"/>
                  </a:cubicBezTo>
                  <a:cubicBezTo>
                    <a:pt x="18311" y="18224"/>
                    <a:pt x="21704" y="15832"/>
                    <a:pt x="24140" y="15658"/>
                  </a:cubicBezTo>
                  <a:close/>
                  <a:moveTo>
                    <a:pt x="697" y="20050"/>
                  </a:moveTo>
                  <a:lnTo>
                    <a:pt x="697" y="20050"/>
                  </a:lnTo>
                  <a:cubicBezTo>
                    <a:pt x="2002" y="21355"/>
                    <a:pt x="2350" y="22964"/>
                    <a:pt x="2523" y="24878"/>
                  </a:cubicBezTo>
                  <a:cubicBezTo>
                    <a:pt x="1001" y="23443"/>
                    <a:pt x="697" y="21790"/>
                    <a:pt x="697" y="20050"/>
                  </a:cubicBezTo>
                  <a:close/>
                  <a:moveTo>
                    <a:pt x="10787" y="22616"/>
                  </a:moveTo>
                  <a:cubicBezTo>
                    <a:pt x="11309" y="25009"/>
                    <a:pt x="10613" y="27531"/>
                    <a:pt x="8873" y="29314"/>
                  </a:cubicBezTo>
                  <a:cubicBezTo>
                    <a:pt x="8700" y="26748"/>
                    <a:pt x="9091" y="24574"/>
                    <a:pt x="10787" y="22616"/>
                  </a:cubicBezTo>
                  <a:close/>
                  <a:moveTo>
                    <a:pt x="28445" y="25183"/>
                  </a:moveTo>
                  <a:lnTo>
                    <a:pt x="28445" y="25183"/>
                  </a:lnTo>
                  <a:cubicBezTo>
                    <a:pt x="28706" y="27749"/>
                    <a:pt x="27489" y="29575"/>
                    <a:pt x="25575" y="31272"/>
                  </a:cubicBezTo>
                  <a:cubicBezTo>
                    <a:pt x="25662" y="28923"/>
                    <a:pt x="26706" y="26748"/>
                    <a:pt x="28445" y="25183"/>
                  </a:cubicBezTo>
                  <a:close/>
                  <a:moveTo>
                    <a:pt x="19094" y="27053"/>
                  </a:moveTo>
                  <a:cubicBezTo>
                    <a:pt x="18355" y="29358"/>
                    <a:pt x="17137" y="31098"/>
                    <a:pt x="15006" y="32098"/>
                  </a:cubicBezTo>
                  <a:cubicBezTo>
                    <a:pt x="15136" y="30402"/>
                    <a:pt x="17398" y="27575"/>
                    <a:pt x="19094" y="27053"/>
                  </a:cubicBezTo>
                  <a:close/>
                  <a:moveTo>
                    <a:pt x="3567" y="32446"/>
                  </a:moveTo>
                  <a:cubicBezTo>
                    <a:pt x="6046" y="32881"/>
                    <a:pt x="8091" y="33664"/>
                    <a:pt x="9569" y="35621"/>
                  </a:cubicBezTo>
                  <a:cubicBezTo>
                    <a:pt x="9216" y="35744"/>
                    <a:pt x="8843" y="35803"/>
                    <a:pt x="8461" y="35803"/>
                  </a:cubicBezTo>
                  <a:cubicBezTo>
                    <a:pt x="6684" y="35803"/>
                    <a:pt x="4713" y="34522"/>
                    <a:pt x="3567" y="32446"/>
                  </a:cubicBezTo>
                  <a:close/>
                  <a:moveTo>
                    <a:pt x="21791" y="29575"/>
                  </a:moveTo>
                  <a:lnTo>
                    <a:pt x="21791" y="29575"/>
                  </a:lnTo>
                  <a:cubicBezTo>
                    <a:pt x="23009" y="31924"/>
                    <a:pt x="22400" y="34012"/>
                    <a:pt x="21704" y="36273"/>
                  </a:cubicBezTo>
                  <a:cubicBezTo>
                    <a:pt x="20617" y="33968"/>
                    <a:pt x="20834" y="31880"/>
                    <a:pt x="21791" y="29575"/>
                  </a:cubicBezTo>
                  <a:close/>
                  <a:moveTo>
                    <a:pt x="25285" y="36566"/>
                  </a:moveTo>
                  <a:cubicBezTo>
                    <a:pt x="25408" y="36566"/>
                    <a:pt x="25534" y="36570"/>
                    <a:pt x="25662" y="36578"/>
                  </a:cubicBezTo>
                  <a:cubicBezTo>
                    <a:pt x="25020" y="38029"/>
                    <a:pt x="23384" y="39009"/>
                    <a:pt x="21829" y="39009"/>
                  </a:cubicBezTo>
                  <a:cubicBezTo>
                    <a:pt x="21380" y="39009"/>
                    <a:pt x="20939" y="38928"/>
                    <a:pt x="20530" y="38752"/>
                  </a:cubicBezTo>
                  <a:cubicBezTo>
                    <a:pt x="21959" y="37487"/>
                    <a:pt x="23388" y="36566"/>
                    <a:pt x="25285" y="36566"/>
                  </a:cubicBezTo>
                  <a:close/>
                  <a:moveTo>
                    <a:pt x="23618" y="0"/>
                  </a:moveTo>
                  <a:cubicBezTo>
                    <a:pt x="23400" y="261"/>
                    <a:pt x="23139" y="522"/>
                    <a:pt x="22835" y="783"/>
                  </a:cubicBezTo>
                  <a:cubicBezTo>
                    <a:pt x="20573" y="2697"/>
                    <a:pt x="19312" y="5480"/>
                    <a:pt x="19312" y="8438"/>
                  </a:cubicBezTo>
                  <a:cubicBezTo>
                    <a:pt x="19355" y="10873"/>
                    <a:pt x="18007" y="12917"/>
                    <a:pt x="17529" y="15223"/>
                  </a:cubicBezTo>
                  <a:cubicBezTo>
                    <a:pt x="16920" y="13787"/>
                    <a:pt x="16441" y="12396"/>
                    <a:pt x="15789" y="11134"/>
                  </a:cubicBezTo>
                  <a:cubicBezTo>
                    <a:pt x="15310" y="10438"/>
                    <a:pt x="14745" y="9786"/>
                    <a:pt x="14093" y="9308"/>
                  </a:cubicBezTo>
                  <a:cubicBezTo>
                    <a:pt x="13889" y="9135"/>
                    <a:pt x="13708" y="9053"/>
                    <a:pt x="13560" y="9053"/>
                  </a:cubicBezTo>
                  <a:cubicBezTo>
                    <a:pt x="13296" y="9053"/>
                    <a:pt x="13136" y="9313"/>
                    <a:pt x="13136" y="9786"/>
                  </a:cubicBezTo>
                  <a:cubicBezTo>
                    <a:pt x="13049" y="12657"/>
                    <a:pt x="13788" y="15136"/>
                    <a:pt x="16398" y="16745"/>
                  </a:cubicBezTo>
                  <a:cubicBezTo>
                    <a:pt x="16615" y="16919"/>
                    <a:pt x="16789" y="17180"/>
                    <a:pt x="16789" y="17528"/>
                  </a:cubicBezTo>
                  <a:cubicBezTo>
                    <a:pt x="16093" y="20877"/>
                    <a:pt x="15310" y="24269"/>
                    <a:pt x="14702" y="27662"/>
                  </a:cubicBezTo>
                  <a:cubicBezTo>
                    <a:pt x="14223" y="30315"/>
                    <a:pt x="13875" y="33011"/>
                    <a:pt x="13571" y="35751"/>
                  </a:cubicBezTo>
                  <a:cubicBezTo>
                    <a:pt x="13310" y="37709"/>
                    <a:pt x="13179" y="39622"/>
                    <a:pt x="13049" y="41188"/>
                  </a:cubicBezTo>
                  <a:cubicBezTo>
                    <a:pt x="11831" y="37970"/>
                    <a:pt x="10526" y="34403"/>
                    <a:pt x="9134" y="30837"/>
                  </a:cubicBezTo>
                  <a:cubicBezTo>
                    <a:pt x="8917" y="30402"/>
                    <a:pt x="9047" y="29836"/>
                    <a:pt x="9482" y="29532"/>
                  </a:cubicBezTo>
                  <a:cubicBezTo>
                    <a:pt x="10961" y="27836"/>
                    <a:pt x="11875" y="25878"/>
                    <a:pt x="11527" y="23530"/>
                  </a:cubicBezTo>
                  <a:cubicBezTo>
                    <a:pt x="11396" y="23008"/>
                    <a:pt x="11179" y="22486"/>
                    <a:pt x="10918" y="22008"/>
                  </a:cubicBezTo>
                  <a:cubicBezTo>
                    <a:pt x="10439" y="22399"/>
                    <a:pt x="9787" y="22703"/>
                    <a:pt x="9526" y="23225"/>
                  </a:cubicBezTo>
                  <a:cubicBezTo>
                    <a:pt x="8917" y="24704"/>
                    <a:pt x="8439" y="26270"/>
                    <a:pt x="7917" y="27792"/>
                  </a:cubicBezTo>
                  <a:cubicBezTo>
                    <a:pt x="7438" y="25922"/>
                    <a:pt x="6916" y="23834"/>
                    <a:pt x="6351" y="21790"/>
                  </a:cubicBezTo>
                  <a:cubicBezTo>
                    <a:pt x="6177" y="21094"/>
                    <a:pt x="6220" y="20311"/>
                    <a:pt x="6525" y="19615"/>
                  </a:cubicBezTo>
                  <a:cubicBezTo>
                    <a:pt x="7351" y="17310"/>
                    <a:pt x="7264" y="15005"/>
                    <a:pt x="5742" y="12917"/>
                  </a:cubicBezTo>
                  <a:cubicBezTo>
                    <a:pt x="5525" y="12570"/>
                    <a:pt x="5177" y="12396"/>
                    <a:pt x="4785" y="12352"/>
                  </a:cubicBezTo>
                  <a:cubicBezTo>
                    <a:pt x="4568" y="12352"/>
                    <a:pt x="4220" y="12874"/>
                    <a:pt x="4133" y="13178"/>
                  </a:cubicBezTo>
                  <a:cubicBezTo>
                    <a:pt x="3306" y="15658"/>
                    <a:pt x="3741" y="18398"/>
                    <a:pt x="5220" y="20572"/>
                  </a:cubicBezTo>
                  <a:cubicBezTo>
                    <a:pt x="5481" y="20964"/>
                    <a:pt x="5655" y="21355"/>
                    <a:pt x="5742" y="21790"/>
                  </a:cubicBezTo>
                  <a:cubicBezTo>
                    <a:pt x="6220" y="23530"/>
                    <a:pt x="6568" y="25270"/>
                    <a:pt x="7134" y="27009"/>
                  </a:cubicBezTo>
                  <a:cubicBezTo>
                    <a:pt x="7569" y="28575"/>
                    <a:pt x="8221" y="30097"/>
                    <a:pt x="8743" y="31620"/>
                  </a:cubicBezTo>
                  <a:cubicBezTo>
                    <a:pt x="7221" y="30576"/>
                    <a:pt x="5829" y="29358"/>
                    <a:pt x="4524" y="28053"/>
                  </a:cubicBezTo>
                  <a:cubicBezTo>
                    <a:pt x="3524" y="27009"/>
                    <a:pt x="2784" y="25791"/>
                    <a:pt x="2828" y="24139"/>
                  </a:cubicBezTo>
                  <a:cubicBezTo>
                    <a:pt x="2741" y="22964"/>
                    <a:pt x="2437" y="21834"/>
                    <a:pt x="1958" y="20746"/>
                  </a:cubicBezTo>
                  <a:cubicBezTo>
                    <a:pt x="1697" y="20094"/>
                    <a:pt x="1001" y="19572"/>
                    <a:pt x="479" y="18876"/>
                  </a:cubicBezTo>
                  <a:lnTo>
                    <a:pt x="1" y="19746"/>
                  </a:lnTo>
                  <a:lnTo>
                    <a:pt x="1" y="20572"/>
                  </a:lnTo>
                  <a:cubicBezTo>
                    <a:pt x="44" y="21051"/>
                    <a:pt x="175" y="21573"/>
                    <a:pt x="305" y="22051"/>
                  </a:cubicBezTo>
                  <a:cubicBezTo>
                    <a:pt x="1523" y="25661"/>
                    <a:pt x="3828" y="28445"/>
                    <a:pt x="6742" y="30837"/>
                  </a:cubicBezTo>
                  <a:cubicBezTo>
                    <a:pt x="8265" y="32054"/>
                    <a:pt x="10004" y="33055"/>
                    <a:pt x="10178" y="35316"/>
                  </a:cubicBezTo>
                  <a:cubicBezTo>
                    <a:pt x="7351" y="32837"/>
                    <a:pt x="6829" y="32533"/>
                    <a:pt x="4350" y="31967"/>
                  </a:cubicBezTo>
                  <a:cubicBezTo>
                    <a:pt x="3872" y="31967"/>
                    <a:pt x="3437" y="32011"/>
                    <a:pt x="3002" y="32141"/>
                  </a:cubicBezTo>
                  <a:cubicBezTo>
                    <a:pt x="3045" y="32533"/>
                    <a:pt x="3176" y="32924"/>
                    <a:pt x="3350" y="33316"/>
                  </a:cubicBezTo>
                  <a:cubicBezTo>
                    <a:pt x="4778" y="35336"/>
                    <a:pt x="6569" y="36436"/>
                    <a:pt x="8813" y="36436"/>
                  </a:cubicBezTo>
                  <a:cubicBezTo>
                    <a:pt x="9370" y="36436"/>
                    <a:pt x="9955" y="36368"/>
                    <a:pt x="10570" y="36230"/>
                  </a:cubicBezTo>
                  <a:cubicBezTo>
                    <a:pt x="12092" y="39535"/>
                    <a:pt x="12918" y="43145"/>
                    <a:pt x="12918" y="46799"/>
                  </a:cubicBezTo>
                  <a:cubicBezTo>
                    <a:pt x="12918" y="48669"/>
                    <a:pt x="12701" y="50583"/>
                    <a:pt x="12788" y="52453"/>
                  </a:cubicBezTo>
                  <a:cubicBezTo>
                    <a:pt x="12918" y="55802"/>
                    <a:pt x="13179" y="59151"/>
                    <a:pt x="13397" y="62456"/>
                  </a:cubicBezTo>
                  <a:cubicBezTo>
                    <a:pt x="13440" y="63239"/>
                    <a:pt x="13614" y="63978"/>
                    <a:pt x="13745" y="64718"/>
                  </a:cubicBezTo>
                  <a:lnTo>
                    <a:pt x="14006" y="64674"/>
                  </a:lnTo>
                  <a:cubicBezTo>
                    <a:pt x="14049" y="64544"/>
                    <a:pt x="14049" y="64413"/>
                    <a:pt x="14049" y="64239"/>
                  </a:cubicBezTo>
                  <a:cubicBezTo>
                    <a:pt x="13875" y="62804"/>
                    <a:pt x="13658" y="61369"/>
                    <a:pt x="13614" y="59890"/>
                  </a:cubicBezTo>
                  <a:cubicBezTo>
                    <a:pt x="13484" y="56454"/>
                    <a:pt x="13440" y="53062"/>
                    <a:pt x="13397" y="49626"/>
                  </a:cubicBezTo>
                  <a:cubicBezTo>
                    <a:pt x="13397" y="49278"/>
                    <a:pt x="13484" y="48930"/>
                    <a:pt x="13571" y="48625"/>
                  </a:cubicBezTo>
                  <a:cubicBezTo>
                    <a:pt x="14789" y="45015"/>
                    <a:pt x="17442" y="42406"/>
                    <a:pt x="19703" y="39535"/>
                  </a:cubicBezTo>
                  <a:cubicBezTo>
                    <a:pt x="19844" y="39451"/>
                    <a:pt x="19984" y="39403"/>
                    <a:pt x="20136" y="39403"/>
                  </a:cubicBezTo>
                  <a:cubicBezTo>
                    <a:pt x="20220" y="39403"/>
                    <a:pt x="20307" y="39417"/>
                    <a:pt x="20399" y="39448"/>
                  </a:cubicBezTo>
                  <a:cubicBezTo>
                    <a:pt x="20834" y="39571"/>
                    <a:pt x="21277" y="39630"/>
                    <a:pt x="21716" y="39630"/>
                  </a:cubicBezTo>
                  <a:cubicBezTo>
                    <a:pt x="23298" y="39630"/>
                    <a:pt x="24830" y="38862"/>
                    <a:pt x="25749" y="37535"/>
                  </a:cubicBezTo>
                  <a:cubicBezTo>
                    <a:pt x="26010" y="37056"/>
                    <a:pt x="26227" y="36621"/>
                    <a:pt x="26445" y="36143"/>
                  </a:cubicBezTo>
                  <a:cubicBezTo>
                    <a:pt x="26358" y="36056"/>
                    <a:pt x="26271" y="35925"/>
                    <a:pt x="26184" y="35838"/>
                  </a:cubicBezTo>
                  <a:lnTo>
                    <a:pt x="22182" y="36578"/>
                  </a:lnTo>
                  <a:cubicBezTo>
                    <a:pt x="22356" y="36317"/>
                    <a:pt x="22661" y="35969"/>
                    <a:pt x="22922" y="35621"/>
                  </a:cubicBezTo>
                  <a:cubicBezTo>
                    <a:pt x="23748" y="34403"/>
                    <a:pt x="24401" y="33011"/>
                    <a:pt x="25488" y="32098"/>
                  </a:cubicBezTo>
                  <a:cubicBezTo>
                    <a:pt x="27228" y="30663"/>
                    <a:pt x="28489" y="28836"/>
                    <a:pt x="29185" y="26748"/>
                  </a:cubicBezTo>
                  <a:lnTo>
                    <a:pt x="29185" y="25096"/>
                  </a:lnTo>
                  <a:cubicBezTo>
                    <a:pt x="28974" y="24651"/>
                    <a:pt x="28738" y="24445"/>
                    <a:pt x="28471" y="24445"/>
                  </a:cubicBezTo>
                  <a:cubicBezTo>
                    <a:pt x="28241" y="24445"/>
                    <a:pt x="27987" y="24597"/>
                    <a:pt x="27706" y="24878"/>
                  </a:cubicBezTo>
                  <a:cubicBezTo>
                    <a:pt x="26227" y="26400"/>
                    <a:pt x="25314" y="28314"/>
                    <a:pt x="25096" y="30402"/>
                  </a:cubicBezTo>
                  <a:cubicBezTo>
                    <a:pt x="24835" y="31967"/>
                    <a:pt x="24053" y="33403"/>
                    <a:pt x="22835" y="34447"/>
                  </a:cubicBezTo>
                  <a:lnTo>
                    <a:pt x="22835" y="34447"/>
                  </a:lnTo>
                  <a:cubicBezTo>
                    <a:pt x="23009" y="33838"/>
                    <a:pt x="23052" y="33185"/>
                    <a:pt x="23096" y="32533"/>
                  </a:cubicBezTo>
                  <a:cubicBezTo>
                    <a:pt x="23009" y="31489"/>
                    <a:pt x="22748" y="30489"/>
                    <a:pt x="22400" y="29488"/>
                  </a:cubicBezTo>
                  <a:cubicBezTo>
                    <a:pt x="22250" y="29124"/>
                    <a:pt x="22026" y="28950"/>
                    <a:pt x="21801" y="28950"/>
                  </a:cubicBezTo>
                  <a:cubicBezTo>
                    <a:pt x="21570" y="28950"/>
                    <a:pt x="21337" y="29135"/>
                    <a:pt x="21182" y="29488"/>
                  </a:cubicBezTo>
                  <a:cubicBezTo>
                    <a:pt x="20182" y="31880"/>
                    <a:pt x="19921" y="34273"/>
                    <a:pt x="21399" y="36665"/>
                  </a:cubicBezTo>
                  <a:cubicBezTo>
                    <a:pt x="18659" y="40144"/>
                    <a:pt x="15484" y="43232"/>
                    <a:pt x="13440" y="47538"/>
                  </a:cubicBezTo>
                  <a:cubicBezTo>
                    <a:pt x="13571" y="44841"/>
                    <a:pt x="13658" y="42406"/>
                    <a:pt x="13788" y="40014"/>
                  </a:cubicBezTo>
                  <a:cubicBezTo>
                    <a:pt x="13962" y="37622"/>
                    <a:pt x="14180" y="35186"/>
                    <a:pt x="14397" y="32881"/>
                  </a:cubicBezTo>
                  <a:cubicBezTo>
                    <a:pt x="17659" y="31924"/>
                    <a:pt x="19007" y="29488"/>
                    <a:pt x="19964" y="26400"/>
                  </a:cubicBezTo>
                  <a:cubicBezTo>
                    <a:pt x="19486" y="26400"/>
                    <a:pt x="18964" y="26487"/>
                    <a:pt x="18485" y="26574"/>
                  </a:cubicBezTo>
                  <a:cubicBezTo>
                    <a:pt x="16746" y="27314"/>
                    <a:pt x="15876" y="28923"/>
                    <a:pt x="14789" y="30315"/>
                  </a:cubicBezTo>
                  <a:cubicBezTo>
                    <a:pt x="15354" y="27357"/>
                    <a:pt x="15832" y="24356"/>
                    <a:pt x="16398" y="21442"/>
                  </a:cubicBezTo>
                  <a:cubicBezTo>
                    <a:pt x="20791" y="21181"/>
                    <a:pt x="25357" y="17658"/>
                    <a:pt x="24705" y="14962"/>
                  </a:cubicBezTo>
                  <a:lnTo>
                    <a:pt x="24705" y="14962"/>
                  </a:lnTo>
                  <a:cubicBezTo>
                    <a:pt x="21313" y="15179"/>
                    <a:pt x="19007" y="17180"/>
                    <a:pt x="16920" y="19615"/>
                  </a:cubicBezTo>
                  <a:cubicBezTo>
                    <a:pt x="17268" y="18137"/>
                    <a:pt x="17659" y="16701"/>
                    <a:pt x="18138" y="15223"/>
                  </a:cubicBezTo>
                  <a:cubicBezTo>
                    <a:pt x="18572" y="13744"/>
                    <a:pt x="19051" y="12265"/>
                    <a:pt x="19616" y="10786"/>
                  </a:cubicBezTo>
                  <a:cubicBezTo>
                    <a:pt x="19834" y="10221"/>
                    <a:pt x="20138" y="9742"/>
                    <a:pt x="20573" y="9351"/>
                  </a:cubicBezTo>
                  <a:cubicBezTo>
                    <a:pt x="22269" y="7916"/>
                    <a:pt x="23531" y="6089"/>
                    <a:pt x="24270" y="4045"/>
                  </a:cubicBezTo>
                  <a:cubicBezTo>
                    <a:pt x="24705" y="2740"/>
                    <a:pt x="24879" y="1305"/>
                    <a:pt x="240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724" name="Google Shape;724;p53"/>
            <p:cNvPicPr preferRelativeResize="0"/>
            <p:nvPr/>
          </p:nvPicPr>
          <p:blipFill>
            <a:blip r:embed="rId4">
              <a:alphaModFix amt="70000"/>
            </a:blip>
            <a:stretch>
              <a:fillRect/>
            </a:stretch>
          </p:blipFill>
          <p:spPr>
            <a:xfrm rot="-341999">
              <a:off x="988838" y="4309726"/>
              <a:ext cx="1121403" cy="3220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25" name="Google Shape;725;p53"/>
          <p:cNvGrpSpPr/>
          <p:nvPr/>
        </p:nvGrpSpPr>
        <p:grpSpPr>
          <a:xfrm>
            <a:off x="7705254" y="439338"/>
            <a:ext cx="1147120" cy="1354184"/>
            <a:chOff x="7705254" y="439338"/>
            <a:chExt cx="1147120" cy="1354184"/>
          </a:xfrm>
        </p:grpSpPr>
        <p:sp>
          <p:nvSpPr>
            <p:cNvPr id="726" name="Google Shape;726;p53"/>
            <p:cNvSpPr/>
            <p:nvPr/>
          </p:nvSpPr>
          <p:spPr>
            <a:xfrm flipH="1">
              <a:off x="8049586" y="439338"/>
              <a:ext cx="458457" cy="1056792"/>
            </a:xfrm>
            <a:custGeom>
              <a:avLst/>
              <a:gdLst/>
              <a:ahLst/>
              <a:cxnLst/>
              <a:rect l="l" t="t" r="r" b="b"/>
              <a:pathLst>
                <a:path w="28793" h="66371" extrusionOk="0">
                  <a:moveTo>
                    <a:pt x="24574" y="696"/>
                  </a:moveTo>
                  <a:lnTo>
                    <a:pt x="24574" y="696"/>
                  </a:lnTo>
                  <a:cubicBezTo>
                    <a:pt x="25052" y="3436"/>
                    <a:pt x="21312" y="9221"/>
                    <a:pt x="17311" y="9916"/>
                  </a:cubicBezTo>
                  <a:lnTo>
                    <a:pt x="21355" y="5089"/>
                  </a:lnTo>
                  <a:lnTo>
                    <a:pt x="21138" y="4871"/>
                  </a:lnTo>
                  <a:cubicBezTo>
                    <a:pt x="19529" y="5872"/>
                    <a:pt x="18572" y="7568"/>
                    <a:pt x="17311" y="9003"/>
                  </a:cubicBezTo>
                  <a:cubicBezTo>
                    <a:pt x="17571" y="5872"/>
                    <a:pt x="20138" y="2044"/>
                    <a:pt x="24574" y="696"/>
                  </a:cubicBezTo>
                  <a:close/>
                  <a:moveTo>
                    <a:pt x="9699" y="7611"/>
                  </a:moveTo>
                  <a:lnTo>
                    <a:pt x="9699" y="7611"/>
                  </a:lnTo>
                  <a:cubicBezTo>
                    <a:pt x="12396" y="8655"/>
                    <a:pt x="14310" y="13657"/>
                    <a:pt x="13092" y="17093"/>
                  </a:cubicBezTo>
                  <a:cubicBezTo>
                    <a:pt x="12048" y="14744"/>
                    <a:pt x="11656" y="12178"/>
                    <a:pt x="10352" y="10003"/>
                  </a:cubicBezTo>
                  <a:lnTo>
                    <a:pt x="10047" y="10090"/>
                  </a:lnTo>
                  <a:cubicBezTo>
                    <a:pt x="10830" y="12439"/>
                    <a:pt x="11613" y="14788"/>
                    <a:pt x="12439" y="17310"/>
                  </a:cubicBezTo>
                  <a:cubicBezTo>
                    <a:pt x="9960" y="16092"/>
                    <a:pt x="8829" y="11091"/>
                    <a:pt x="9699" y="7611"/>
                  </a:cubicBezTo>
                  <a:close/>
                  <a:moveTo>
                    <a:pt x="22235" y="13376"/>
                  </a:moveTo>
                  <a:cubicBezTo>
                    <a:pt x="22838" y="13376"/>
                    <a:pt x="23446" y="13425"/>
                    <a:pt x="24052" y="13526"/>
                  </a:cubicBezTo>
                  <a:cubicBezTo>
                    <a:pt x="22195" y="16097"/>
                    <a:pt x="18726" y="17671"/>
                    <a:pt x="15907" y="17671"/>
                  </a:cubicBezTo>
                  <a:cubicBezTo>
                    <a:pt x="15292" y="17671"/>
                    <a:pt x="14709" y="17597"/>
                    <a:pt x="14179" y="17441"/>
                  </a:cubicBezTo>
                  <a:cubicBezTo>
                    <a:pt x="14179" y="17354"/>
                    <a:pt x="14136" y="17267"/>
                    <a:pt x="14136" y="17136"/>
                  </a:cubicBezTo>
                  <a:lnTo>
                    <a:pt x="20877" y="14527"/>
                  </a:lnTo>
                  <a:cubicBezTo>
                    <a:pt x="18659" y="14527"/>
                    <a:pt x="16745" y="15571"/>
                    <a:pt x="14701" y="16353"/>
                  </a:cubicBezTo>
                  <a:cubicBezTo>
                    <a:pt x="16773" y="14424"/>
                    <a:pt x="19461" y="13376"/>
                    <a:pt x="22235" y="13376"/>
                  </a:cubicBezTo>
                  <a:close/>
                  <a:moveTo>
                    <a:pt x="4611" y="15484"/>
                  </a:moveTo>
                  <a:lnTo>
                    <a:pt x="4611" y="15484"/>
                  </a:lnTo>
                  <a:cubicBezTo>
                    <a:pt x="7786" y="17876"/>
                    <a:pt x="9917" y="20920"/>
                    <a:pt x="10439" y="24965"/>
                  </a:cubicBezTo>
                  <a:cubicBezTo>
                    <a:pt x="8829" y="23791"/>
                    <a:pt x="7916" y="22051"/>
                    <a:pt x="6959" y="20224"/>
                  </a:cubicBezTo>
                  <a:lnTo>
                    <a:pt x="6959" y="20224"/>
                  </a:lnTo>
                  <a:cubicBezTo>
                    <a:pt x="6655" y="21355"/>
                    <a:pt x="7916" y="23486"/>
                    <a:pt x="10178" y="25661"/>
                  </a:cubicBezTo>
                  <a:cubicBezTo>
                    <a:pt x="6437" y="25574"/>
                    <a:pt x="3001" y="18659"/>
                    <a:pt x="4611" y="15484"/>
                  </a:cubicBezTo>
                  <a:close/>
                  <a:moveTo>
                    <a:pt x="19886" y="20533"/>
                  </a:moveTo>
                  <a:cubicBezTo>
                    <a:pt x="20843" y="20533"/>
                    <a:pt x="21748" y="20702"/>
                    <a:pt x="22530" y="21051"/>
                  </a:cubicBezTo>
                  <a:cubicBezTo>
                    <a:pt x="21500" y="23785"/>
                    <a:pt x="17282" y="25968"/>
                    <a:pt x="13922" y="25968"/>
                  </a:cubicBezTo>
                  <a:cubicBezTo>
                    <a:pt x="13166" y="25968"/>
                    <a:pt x="12454" y="25857"/>
                    <a:pt x="11830" y="25617"/>
                  </a:cubicBezTo>
                  <a:cubicBezTo>
                    <a:pt x="14223" y="24922"/>
                    <a:pt x="16484" y="24139"/>
                    <a:pt x="18224" y="22225"/>
                  </a:cubicBezTo>
                  <a:lnTo>
                    <a:pt x="18224" y="22225"/>
                  </a:lnTo>
                  <a:cubicBezTo>
                    <a:pt x="16136" y="23399"/>
                    <a:pt x="14049" y="24574"/>
                    <a:pt x="11526" y="25139"/>
                  </a:cubicBezTo>
                  <a:cubicBezTo>
                    <a:pt x="13403" y="22175"/>
                    <a:pt x="16900" y="20533"/>
                    <a:pt x="19886" y="20533"/>
                  </a:cubicBezTo>
                  <a:close/>
                  <a:moveTo>
                    <a:pt x="23055" y="28424"/>
                  </a:moveTo>
                  <a:cubicBezTo>
                    <a:pt x="23537" y="28424"/>
                    <a:pt x="24016" y="28473"/>
                    <a:pt x="24487" y="28575"/>
                  </a:cubicBezTo>
                  <a:cubicBezTo>
                    <a:pt x="24008" y="29923"/>
                    <a:pt x="23313" y="31228"/>
                    <a:pt x="22443" y="32359"/>
                  </a:cubicBezTo>
                  <a:cubicBezTo>
                    <a:pt x="20964" y="34316"/>
                    <a:pt x="19050" y="35882"/>
                    <a:pt x="16832" y="36926"/>
                  </a:cubicBezTo>
                  <a:cubicBezTo>
                    <a:pt x="15949" y="37352"/>
                    <a:pt x="15002" y="37565"/>
                    <a:pt x="14036" y="37565"/>
                  </a:cubicBezTo>
                  <a:cubicBezTo>
                    <a:pt x="13622" y="37565"/>
                    <a:pt x="13205" y="37526"/>
                    <a:pt x="12787" y="37448"/>
                  </a:cubicBezTo>
                  <a:lnTo>
                    <a:pt x="19442" y="31402"/>
                  </a:lnTo>
                  <a:lnTo>
                    <a:pt x="19094" y="31011"/>
                  </a:lnTo>
                  <a:cubicBezTo>
                    <a:pt x="16963" y="32924"/>
                    <a:pt x="14831" y="34838"/>
                    <a:pt x="12613" y="36926"/>
                  </a:cubicBezTo>
                  <a:cubicBezTo>
                    <a:pt x="13480" y="32907"/>
                    <a:pt x="18416" y="28424"/>
                    <a:pt x="23055" y="28424"/>
                  </a:cubicBezTo>
                  <a:close/>
                  <a:moveTo>
                    <a:pt x="740" y="25791"/>
                  </a:moveTo>
                  <a:cubicBezTo>
                    <a:pt x="4393" y="26400"/>
                    <a:pt x="11265" y="34012"/>
                    <a:pt x="11221" y="37404"/>
                  </a:cubicBezTo>
                  <a:lnTo>
                    <a:pt x="11178" y="37404"/>
                  </a:lnTo>
                  <a:cubicBezTo>
                    <a:pt x="9960" y="36621"/>
                    <a:pt x="8742" y="35925"/>
                    <a:pt x="7742" y="35142"/>
                  </a:cubicBezTo>
                  <a:cubicBezTo>
                    <a:pt x="6698" y="34316"/>
                    <a:pt x="5785" y="33403"/>
                    <a:pt x="4698" y="32315"/>
                  </a:cubicBezTo>
                  <a:lnTo>
                    <a:pt x="4698" y="32315"/>
                  </a:lnTo>
                  <a:cubicBezTo>
                    <a:pt x="5306" y="33838"/>
                    <a:pt x="6568" y="35273"/>
                    <a:pt x="10830" y="37709"/>
                  </a:cubicBezTo>
                  <a:cubicBezTo>
                    <a:pt x="10529" y="37818"/>
                    <a:pt x="10193" y="37868"/>
                    <a:pt x="9837" y="37868"/>
                  </a:cubicBezTo>
                  <a:cubicBezTo>
                    <a:pt x="8498" y="37868"/>
                    <a:pt x="6875" y="37158"/>
                    <a:pt x="5741" y="36230"/>
                  </a:cubicBezTo>
                  <a:cubicBezTo>
                    <a:pt x="2697" y="33925"/>
                    <a:pt x="870" y="30402"/>
                    <a:pt x="653" y="26574"/>
                  </a:cubicBezTo>
                  <a:cubicBezTo>
                    <a:pt x="696" y="26313"/>
                    <a:pt x="696" y="26052"/>
                    <a:pt x="740" y="25791"/>
                  </a:cubicBezTo>
                  <a:close/>
                  <a:moveTo>
                    <a:pt x="27226" y="40776"/>
                  </a:moveTo>
                  <a:cubicBezTo>
                    <a:pt x="27428" y="40776"/>
                    <a:pt x="27632" y="40783"/>
                    <a:pt x="27836" y="40797"/>
                  </a:cubicBezTo>
                  <a:cubicBezTo>
                    <a:pt x="27836" y="45189"/>
                    <a:pt x="22134" y="50771"/>
                    <a:pt x="17702" y="50771"/>
                  </a:cubicBezTo>
                  <a:cubicBezTo>
                    <a:pt x="17571" y="50771"/>
                    <a:pt x="17440" y="50767"/>
                    <a:pt x="17311" y="50757"/>
                  </a:cubicBezTo>
                  <a:cubicBezTo>
                    <a:pt x="19746" y="48886"/>
                    <a:pt x="21834" y="46973"/>
                    <a:pt x="23226" y="44407"/>
                  </a:cubicBezTo>
                  <a:lnTo>
                    <a:pt x="23095" y="44189"/>
                  </a:lnTo>
                  <a:cubicBezTo>
                    <a:pt x="22878" y="44363"/>
                    <a:pt x="22573" y="44450"/>
                    <a:pt x="22486" y="44667"/>
                  </a:cubicBezTo>
                  <a:cubicBezTo>
                    <a:pt x="21181" y="46668"/>
                    <a:pt x="19529" y="48451"/>
                    <a:pt x="17615" y="49887"/>
                  </a:cubicBezTo>
                  <a:cubicBezTo>
                    <a:pt x="17485" y="49974"/>
                    <a:pt x="17354" y="50061"/>
                    <a:pt x="17180" y="50191"/>
                  </a:cubicBezTo>
                  <a:cubicBezTo>
                    <a:pt x="17138" y="45828"/>
                    <a:pt x="21710" y="40776"/>
                    <a:pt x="27226" y="40776"/>
                  </a:cubicBezTo>
                  <a:close/>
                  <a:moveTo>
                    <a:pt x="3045" y="42667"/>
                  </a:moveTo>
                  <a:lnTo>
                    <a:pt x="3045" y="42667"/>
                  </a:lnTo>
                  <a:cubicBezTo>
                    <a:pt x="8481" y="43493"/>
                    <a:pt x="12657" y="46233"/>
                    <a:pt x="16006" y="50409"/>
                  </a:cubicBezTo>
                  <a:lnTo>
                    <a:pt x="15875" y="50713"/>
                  </a:lnTo>
                  <a:cubicBezTo>
                    <a:pt x="14266" y="50191"/>
                    <a:pt x="12700" y="49582"/>
                    <a:pt x="11178" y="48886"/>
                  </a:cubicBezTo>
                  <a:cubicBezTo>
                    <a:pt x="9699" y="48016"/>
                    <a:pt x="8307" y="47103"/>
                    <a:pt x="6916" y="46103"/>
                  </a:cubicBezTo>
                  <a:lnTo>
                    <a:pt x="6916" y="46103"/>
                  </a:lnTo>
                  <a:cubicBezTo>
                    <a:pt x="7177" y="46929"/>
                    <a:pt x="8873" y="48451"/>
                    <a:pt x="10917" y="49365"/>
                  </a:cubicBezTo>
                  <a:cubicBezTo>
                    <a:pt x="12570" y="50104"/>
                    <a:pt x="14266" y="50670"/>
                    <a:pt x="15875" y="51322"/>
                  </a:cubicBezTo>
                  <a:cubicBezTo>
                    <a:pt x="14895" y="51714"/>
                    <a:pt x="13851" y="51902"/>
                    <a:pt x="12799" y="51902"/>
                  </a:cubicBezTo>
                  <a:cubicBezTo>
                    <a:pt x="8251" y="51902"/>
                    <a:pt x="3539" y="48389"/>
                    <a:pt x="3045" y="42667"/>
                  </a:cubicBezTo>
                  <a:close/>
                  <a:moveTo>
                    <a:pt x="24269" y="0"/>
                  </a:moveTo>
                  <a:cubicBezTo>
                    <a:pt x="24095" y="130"/>
                    <a:pt x="23921" y="217"/>
                    <a:pt x="23748" y="304"/>
                  </a:cubicBezTo>
                  <a:cubicBezTo>
                    <a:pt x="19746" y="1870"/>
                    <a:pt x="17311" y="4784"/>
                    <a:pt x="16571" y="9003"/>
                  </a:cubicBezTo>
                  <a:cubicBezTo>
                    <a:pt x="16441" y="9612"/>
                    <a:pt x="16528" y="10264"/>
                    <a:pt x="16267" y="10786"/>
                  </a:cubicBezTo>
                  <a:cubicBezTo>
                    <a:pt x="15658" y="12091"/>
                    <a:pt x="14918" y="13265"/>
                    <a:pt x="14223" y="14527"/>
                  </a:cubicBezTo>
                  <a:cubicBezTo>
                    <a:pt x="14136" y="14440"/>
                    <a:pt x="14092" y="14353"/>
                    <a:pt x="14049" y="14266"/>
                  </a:cubicBezTo>
                  <a:cubicBezTo>
                    <a:pt x="14005" y="14005"/>
                    <a:pt x="13962" y="13700"/>
                    <a:pt x="13962" y="13439"/>
                  </a:cubicBezTo>
                  <a:cubicBezTo>
                    <a:pt x="13744" y="10873"/>
                    <a:pt x="12396" y="8568"/>
                    <a:pt x="10265" y="7133"/>
                  </a:cubicBezTo>
                  <a:cubicBezTo>
                    <a:pt x="10015" y="6950"/>
                    <a:pt x="9797" y="6856"/>
                    <a:pt x="9616" y="6856"/>
                  </a:cubicBezTo>
                  <a:cubicBezTo>
                    <a:pt x="9324" y="6856"/>
                    <a:pt x="9127" y="7101"/>
                    <a:pt x="9047" y="7611"/>
                  </a:cubicBezTo>
                  <a:cubicBezTo>
                    <a:pt x="8829" y="8873"/>
                    <a:pt x="8786" y="10177"/>
                    <a:pt x="8873" y="11439"/>
                  </a:cubicBezTo>
                  <a:cubicBezTo>
                    <a:pt x="9134" y="14179"/>
                    <a:pt x="9873" y="16745"/>
                    <a:pt x="12613" y="18180"/>
                  </a:cubicBezTo>
                  <a:lnTo>
                    <a:pt x="10830" y="23443"/>
                  </a:lnTo>
                  <a:cubicBezTo>
                    <a:pt x="9830" y="19789"/>
                    <a:pt x="7394" y="16658"/>
                    <a:pt x="4089" y="14831"/>
                  </a:cubicBezTo>
                  <a:cubicBezTo>
                    <a:pt x="3741" y="15745"/>
                    <a:pt x="3567" y="16745"/>
                    <a:pt x="3567" y="17745"/>
                  </a:cubicBezTo>
                  <a:cubicBezTo>
                    <a:pt x="3654" y="19746"/>
                    <a:pt x="4350" y="21703"/>
                    <a:pt x="5567" y="23312"/>
                  </a:cubicBezTo>
                  <a:cubicBezTo>
                    <a:pt x="6706" y="24914"/>
                    <a:pt x="8089" y="26230"/>
                    <a:pt x="10193" y="26230"/>
                  </a:cubicBezTo>
                  <a:cubicBezTo>
                    <a:pt x="10260" y="26230"/>
                    <a:pt x="10327" y="26229"/>
                    <a:pt x="10395" y="26226"/>
                  </a:cubicBezTo>
                  <a:cubicBezTo>
                    <a:pt x="10482" y="28836"/>
                    <a:pt x="10569" y="31446"/>
                    <a:pt x="10656" y="33925"/>
                  </a:cubicBezTo>
                  <a:cubicBezTo>
                    <a:pt x="10613" y="33881"/>
                    <a:pt x="10569" y="33794"/>
                    <a:pt x="10482" y="33751"/>
                  </a:cubicBezTo>
                  <a:cubicBezTo>
                    <a:pt x="9177" y="32054"/>
                    <a:pt x="7916" y="30315"/>
                    <a:pt x="6481" y="28749"/>
                  </a:cubicBezTo>
                  <a:cubicBezTo>
                    <a:pt x="5002" y="27227"/>
                    <a:pt x="3262" y="26052"/>
                    <a:pt x="1349" y="25226"/>
                  </a:cubicBezTo>
                  <a:cubicBezTo>
                    <a:pt x="1120" y="25112"/>
                    <a:pt x="891" y="25031"/>
                    <a:pt x="681" y="25031"/>
                  </a:cubicBezTo>
                  <a:cubicBezTo>
                    <a:pt x="411" y="25031"/>
                    <a:pt x="171" y="25164"/>
                    <a:pt x="0" y="25530"/>
                  </a:cubicBezTo>
                  <a:lnTo>
                    <a:pt x="0" y="27357"/>
                  </a:lnTo>
                  <a:cubicBezTo>
                    <a:pt x="44" y="27488"/>
                    <a:pt x="131" y="27618"/>
                    <a:pt x="174" y="27749"/>
                  </a:cubicBezTo>
                  <a:cubicBezTo>
                    <a:pt x="392" y="29967"/>
                    <a:pt x="1218" y="32098"/>
                    <a:pt x="2610" y="33925"/>
                  </a:cubicBezTo>
                  <a:cubicBezTo>
                    <a:pt x="4524" y="36514"/>
                    <a:pt x="6859" y="38424"/>
                    <a:pt x="10062" y="38424"/>
                  </a:cubicBezTo>
                  <a:cubicBezTo>
                    <a:pt x="10571" y="38424"/>
                    <a:pt x="11102" y="38375"/>
                    <a:pt x="11656" y="38274"/>
                  </a:cubicBezTo>
                  <a:cubicBezTo>
                    <a:pt x="12831" y="41623"/>
                    <a:pt x="14005" y="44972"/>
                    <a:pt x="15266" y="48538"/>
                  </a:cubicBezTo>
                  <a:cubicBezTo>
                    <a:pt x="14918" y="48234"/>
                    <a:pt x="14744" y="48060"/>
                    <a:pt x="14614" y="47929"/>
                  </a:cubicBezTo>
                  <a:cubicBezTo>
                    <a:pt x="11961" y="45276"/>
                    <a:pt x="8655" y="43406"/>
                    <a:pt x="5045" y="42493"/>
                  </a:cubicBezTo>
                  <a:cubicBezTo>
                    <a:pt x="4350" y="42319"/>
                    <a:pt x="3654" y="42232"/>
                    <a:pt x="2914" y="42145"/>
                  </a:cubicBezTo>
                  <a:cubicBezTo>
                    <a:pt x="2878" y="42141"/>
                    <a:pt x="2844" y="42139"/>
                    <a:pt x="2812" y="42139"/>
                  </a:cubicBezTo>
                  <a:cubicBezTo>
                    <a:pt x="2452" y="42139"/>
                    <a:pt x="2313" y="42362"/>
                    <a:pt x="2392" y="42841"/>
                  </a:cubicBezTo>
                  <a:cubicBezTo>
                    <a:pt x="2827" y="46190"/>
                    <a:pt x="4263" y="48930"/>
                    <a:pt x="7090" y="50757"/>
                  </a:cubicBezTo>
                  <a:cubicBezTo>
                    <a:pt x="8754" y="51919"/>
                    <a:pt x="10708" y="52520"/>
                    <a:pt x="12677" y="52520"/>
                  </a:cubicBezTo>
                  <a:cubicBezTo>
                    <a:pt x="13949" y="52520"/>
                    <a:pt x="15229" y="52269"/>
                    <a:pt x="16441" y="51757"/>
                  </a:cubicBezTo>
                  <a:cubicBezTo>
                    <a:pt x="17006" y="54149"/>
                    <a:pt x="17832" y="56628"/>
                    <a:pt x="17658" y="59064"/>
                  </a:cubicBezTo>
                  <a:cubicBezTo>
                    <a:pt x="17441" y="61499"/>
                    <a:pt x="17006" y="63935"/>
                    <a:pt x="16702" y="66371"/>
                  </a:cubicBezTo>
                  <a:cubicBezTo>
                    <a:pt x="18746" y="61499"/>
                    <a:pt x="18702" y="56541"/>
                    <a:pt x="16963" y="51496"/>
                  </a:cubicBezTo>
                  <a:cubicBezTo>
                    <a:pt x="17528" y="51452"/>
                    <a:pt x="17963" y="51452"/>
                    <a:pt x="18398" y="51409"/>
                  </a:cubicBezTo>
                  <a:cubicBezTo>
                    <a:pt x="23487" y="50626"/>
                    <a:pt x="26227" y="47234"/>
                    <a:pt x="28053" y="42797"/>
                  </a:cubicBezTo>
                  <a:cubicBezTo>
                    <a:pt x="28314" y="42101"/>
                    <a:pt x="28532" y="41405"/>
                    <a:pt x="28793" y="40753"/>
                  </a:cubicBezTo>
                  <a:lnTo>
                    <a:pt x="28793" y="40318"/>
                  </a:lnTo>
                  <a:cubicBezTo>
                    <a:pt x="28271" y="40275"/>
                    <a:pt x="27749" y="40253"/>
                    <a:pt x="27227" y="40253"/>
                  </a:cubicBezTo>
                  <a:cubicBezTo>
                    <a:pt x="26705" y="40253"/>
                    <a:pt x="26183" y="40275"/>
                    <a:pt x="25661" y="40318"/>
                  </a:cubicBezTo>
                  <a:cubicBezTo>
                    <a:pt x="21921" y="40840"/>
                    <a:pt x="18746" y="43319"/>
                    <a:pt x="17354" y="46799"/>
                  </a:cubicBezTo>
                  <a:cubicBezTo>
                    <a:pt x="17006" y="47625"/>
                    <a:pt x="16702" y="48451"/>
                    <a:pt x="16310" y="49495"/>
                  </a:cubicBezTo>
                  <a:lnTo>
                    <a:pt x="12265" y="37926"/>
                  </a:lnTo>
                  <a:lnTo>
                    <a:pt x="12265" y="37926"/>
                  </a:lnTo>
                  <a:cubicBezTo>
                    <a:pt x="12857" y="38051"/>
                    <a:pt x="13424" y="38108"/>
                    <a:pt x="13969" y="38108"/>
                  </a:cubicBezTo>
                  <a:cubicBezTo>
                    <a:pt x="16467" y="38108"/>
                    <a:pt x="18506" y="36895"/>
                    <a:pt x="20399" y="35360"/>
                  </a:cubicBezTo>
                  <a:cubicBezTo>
                    <a:pt x="22704" y="33490"/>
                    <a:pt x="24400" y="31011"/>
                    <a:pt x="25270" y="28227"/>
                  </a:cubicBezTo>
                  <a:cubicBezTo>
                    <a:pt x="24498" y="27936"/>
                    <a:pt x="23692" y="27797"/>
                    <a:pt x="22872" y="27797"/>
                  </a:cubicBezTo>
                  <a:cubicBezTo>
                    <a:pt x="18792" y="27797"/>
                    <a:pt x="14358" y="31233"/>
                    <a:pt x="12004" y="36447"/>
                  </a:cubicBezTo>
                  <a:cubicBezTo>
                    <a:pt x="11048" y="33055"/>
                    <a:pt x="11004" y="29662"/>
                    <a:pt x="11178" y="26139"/>
                  </a:cubicBezTo>
                  <a:lnTo>
                    <a:pt x="11178" y="26139"/>
                  </a:lnTo>
                  <a:cubicBezTo>
                    <a:pt x="12101" y="26433"/>
                    <a:pt x="13064" y="26575"/>
                    <a:pt x="14033" y="26575"/>
                  </a:cubicBezTo>
                  <a:cubicBezTo>
                    <a:pt x="15075" y="26575"/>
                    <a:pt x="16123" y="26411"/>
                    <a:pt x="17137" y="26096"/>
                  </a:cubicBezTo>
                  <a:cubicBezTo>
                    <a:pt x="19442" y="25400"/>
                    <a:pt x="21486" y="24182"/>
                    <a:pt x="22834" y="21964"/>
                  </a:cubicBezTo>
                  <a:cubicBezTo>
                    <a:pt x="23530" y="20877"/>
                    <a:pt x="23400" y="20442"/>
                    <a:pt x="22095" y="20137"/>
                  </a:cubicBezTo>
                  <a:cubicBezTo>
                    <a:pt x="21338" y="19944"/>
                    <a:pt x="20567" y="19850"/>
                    <a:pt x="19800" y="19850"/>
                  </a:cubicBezTo>
                  <a:cubicBezTo>
                    <a:pt x="18669" y="19850"/>
                    <a:pt x="17546" y="20053"/>
                    <a:pt x="16484" y="20442"/>
                  </a:cubicBezTo>
                  <a:cubicBezTo>
                    <a:pt x="14483" y="21138"/>
                    <a:pt x="12744" y="22399"/>
                    <a:pt x="11439" y="24095"/>
                  </a:cubicBezTo>
                  <a:cubicBezTo>
                    <a:pt x="11569" y="23486"/>
                    <a:pt x="11613" y="23095"/>
                    <a:pt x="11743" y="22747"/>
                  </a:cubicBezTo>
                  <a:cubicBezTo>
                    <a:pt x="12091" y="21660"/>
                    <a:pt x="12439" y="20572"/>
                    <a:pt x="12831" y="19485"/>
                  </a:cubicBezTo>
                  <a:cubicBezTo>
                    <a:pt x="13202" y="18438"/>
                    <a:pt x="13311" y="18230"/>
                    <a:pt x="14013" y="18230"/>
                  </a:cubicBezTo>
                  <a:cubicBezTo>
                    <a:pt x="14215" y="18230"/>
                    <a:pt x="14467" y="18248"/>
                    <a:pt x="14788" y="18267"/>
                  </a:cubicBezTo>
                  <a:cubicBezTo>
                    <a:pt x="15057" y="18286"/>
                    <a:pt x="15326" y="18295"/>
                    <a:pt x="15595" y="18295"/>
                  </a:cubicBezTo>
                  <a:cubicBezTo>
                    <a:pt x="19048" y="18295"/>
                    <a:pt x="22351" y="16749"/>
                    <a:pt x="24530" y="14005"/>
                  </a:cubicBezTo>
                  <a:cubicBezTo>
                    <a:pt x="25096" y="13352"/>
                    <a:pt x="25009" y="13135"/>
                    <a:pt x="24095" y="12917"/>
                  </a:cubicBezTo>
                  <a:cubicBezTo>
                    <a:pt x="23379" y="12760"/>
                    <a:pt x="22656" y="12680"/>
                    <a:pt x="21936" y="12680"/>
                  </a:cubicBezTo>
                  <a:cubicBezTo>
                    <a:pt x="20866" y="12680"/>
                    <a:pt x="19804" y="12858"/>
                    <a:pt x="18789" y="13222"/>
                  </a:cubicBezTo>
                  <a:cubicBezTo>
                    <a:pt x="17398" y="13700"/>
                    <a:pt x="16136" y="14440"/>
                    <a:pt x="14744" y="15092"/>
                  </a:cubicBezTo>
                  <a:cubicBezTo>
                    <a:pt x="15049" y="14396"/>
                    <a:pt x="15353" y="13744"/>
                    <a:pt x="15658" y="13091"/>
                  </a:cubicBezTo>
                  <a:cubicBezTo>
                    <a:pt x="16267" y="11700"/>
                    <a:pt x="17398" y="10612"/>
                    <a:pt x="18833" y="10090"/>
                  </a:cubicBezTo>
                  <a:cubicBezTo>
                    <a:pt x="22182" y="8786"/>
                    <a:pt x="24095" y="5915"/>
                    <a:pt x="25052" y="2479"/>
                  </a:cubicBezTo>
                  <a:cubicBezTo>
                    <a:pt x="25270" y="1696"/>
                    <a:pt x="25052" y="826"/>
                    <a:pt x="250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727" name="Google Shape;727;p53"/>
            <p:cNvPicPr preferRelativeResize="0"/>
            <p:nvPr/>
          </p:nvPicPr>
          <p:blipFill>
            <a:blip r:embed="rId5">
              <a:alphaModFix amt="86000"/>
            </a:blip>
            <a:stretch>
              <a:fillRect/>
            </a:stretch>
          </p:blipFill>
          <p:spPr>
            <a:xfrm rot="798266">
              <a:off x="7727517" y="1348901"/>
              <a:ext cx="1102595" cy="3220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1" name="Google Shape;561;p48"/>
          <p:cNvPicPr preferRelativeResize="0"/>
          <p:nvPr/>
        </p:nvPicPr>
        <p:blipFill>
          <a:blip r:embed="rId3">
            <a:alphaModFix amt="89000"/>
          </a:blip>
          <a:stretch>
            <a:fillRect/>
          </a:stretch>
        </p:blipFill>
        <p:spPr>
          <a:xfrm flipH="1">
            <a:off x="1075493" y="4071745"/>
            <a:ext cx="793399" cy="59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9" name="Google Shape;569;p48"/>
          <p:cNvPicPr preferRelativeResize="0"/>
          <p:nvPr/>
        </p:nvPicPr>
        <p:blipFill>
          <a:blip r:embed="rId4">
            <a:alphaModFix amt="70000"/>
          </a:blip>
          <a:stretch>
            <a:fillRect/>
          </a:stretch>
        </p:blipFill>
        <p:spPr>
          <a:xfrm rot="20256581">
            <a:off x="-343799" y="177068"/>
            <a:ext cx="1815666" cy="361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0" name="Google Shape;570;p48"/>
          <p:cNvPicPr preferRelativeResize="0"/>
          <p:nvPr/>
        </p:nvPicPr>
        <p:blipFill>
          <a:blip r:embed="rId5">
            <a:alphaModFix amt="76000"/>
          </a:blip>
          <a:stretch>
            <a:fillRect/>
          </a:stretch>
        </p:blipFill>
        <p:spPr>
          <a:xfrm rot="1890432">
            <a:off x="7715740" y="293759"/>
            <a:ext cx="1818264" cy="35586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73" name="Google Shape;573;p48"/>
          <p:cNvGrpSpPr/>
          <p:nvPr/>
        </p:nvGrpSpPr>
        <p:grpSpPr>
          <a:xfrm>
            <a:off x="7756781" y="3481567"/>
            <a:ext cx="793399" cy="1182377"/>
            <a:chOff x="7756781" y="3481567"/>
            <a:chExt cx="793399" cy="1182377"/>
          </a:xfrm>
        </p:grpSpPr>
        <p:sp>
          <p:nvSpPr>
            <p:cNvPr id="574" name="Google Shape;574;p48"/>
            <p:cNvSpPr/>
            <p:nvPr/>
          </p:nvSpPr>
          <p:spPr>
            <a:xfrm>
              <a:off x="8144784" y="3481567"/>
              <a:ext cx="344881" cy="1003468"/>
            </a:xfrm>
            <a:custGeom>
              <a:avLst/>
              <a:gdLst/>
              <a:ahLst/>
              <a:cxnLst/>
              <a:rect l="l" t="t" r="r" b="b"/>
              <a:pathLst>
                <a:path w="21660" h="63022" extrusionOk="0">
                  <a:moveTo>
                    <a:pt x="13874" y="870"/>
                  </a:moveTo>
                  <a:lnTo>
                    <a:pt x="13874" y="870"/>
                  </a:lnTo>
                  <a:cubicBezTo>
                    <a:pt x="15397" y="2392"/>
                    <a:pt x="14875" y="7437"/>
                    <a:pt x="13222" y="9177"/>
                  </a:cubicBezTo>
                  <a:cubicBezTo>
                    <a:pt x="12352" y="6263"/>
                    <a:pt x="12135" y="3523"/>
                    <a:pt x="13874" y="870"/>
                  </a:cubicBezTo>
                  <a:close/>
                  <a:moveTo>
                    <a:pt x="20920" y="4654"/>
                  </a:moveTo>
                  <a:lnTo>
                    <a:pt x="20920" y="4654"/>
                  </a:lnTo>
                  <a:cubicBezTo>
                    <a:pt x="20964" y="6872"/>
                    <a:pt x="19093" y="9743"/>
                    <a:pt x="16962" y="10656"/>
                  </a:cubicBezTo>
                  <a:cubicBezTo>
                    <a:pt x="17484" y="8090"/>
                    <a:pt x="18572" y="6002"/>
                    <a:pt x="20920" y="4654"/>
                  </a:cubicBezTo>
                  <a:close/>
                  <a:moveTo>
                    <a:pt x="7829" y="8481"/>
                  </a:moveTo>
                  <a:lnTo>
                    <a:pt x="7829" y="8481"/>
                  </a:lnTo>
                  <a:cubicBezTo>
                    <a:pt x="8829" y="10612"/>
                    <a:pt x="8568" y="12570"/>
                    <a:pt x="7959" y="14744"/>
                  </a:cubicBezTo>
                  <a:cubicBezTo>
                    <a:pt x="6959" y="12657"/>
                    <a:pt x="7046" y="10699"/>
                    <a:pt x="7829" y="8481"/>
                  </a:cubicBezTo>
                  <a:close/>
                  <a:moveTo>
                    <a:pt x="652" y="15005"/>
                  </a:moveTo>
                  <a:lnTo>
                    <a:pt x="652" y="15005"/>
                  </a:lnTo>
                  <a:cubicBezTo>
                    <a:pt x="2566" y="15527"/>
                    <a:pt x="4088" y="16440"/>
                    <a:pt x="5089" y="18137"/>
                  </a:cubicBezTo>
                  <a:cubicBezTo>
                    <a:pt x="4974" y="18151"/>
                    <a:pt x="4858" y="18158"/>
                    <a:pt x="4741" y="18158"/>
                  </a:cubicBezTo>
                  <a:cubicBezTo>
                    <a:pt x="3081" y="18158"/>
                    <a:pt x="1221" y="16752"/>
                    <a:pt x="652" y="15005"/>
                  </a:cubicBezTo>
                  <a:close/>
                  <a:moveTo>
                    <a:pt x="14048" y="0"/>
                  </a:moveTo>
                  <a:cubicBezTo>
                    <a:pt x="13744" y="218"/>
                    <a:pt x="13483" y="478"/>
                    <a:pt x="13222" y="739"/>
                  </a:cubicBezTo>
                  <a:cubicBezTo>
                    <a:pt x="11917" y="2697"/>
                    <a:pt x="11743" y="4915"/>
                    <a:pt x="12091" y="7220"/>
                  </a:cubicBezTo>
                  <a:cubicBezTo>
                    <a:pt x="12265" y="8525"/>
                    <a:pt x="12787" y="9786"/>
                    <a:pt x="12787" y="11091"/>
                  </a:cubicBezTo>
                  <a:cubicBezTo>
                    <a:pt x="12787" y="15353"/>
                    <a:pt x="12657" y="19615"/>
                    <a:pt x="12570" y="23834"/>
                  </a:cubicBezTo>
                  <a:lnTo>
                    <a:pt x="12570" y="24791"/>
                  </a:lnTo>
                  <a:cubicBezTo>
                    <a:pt x="10960" y="22269"/>
                    <a:pt x="9525" y="19746"/>
                    <a:pt x="8873" y="16832"/>
                  </a:cubicBezTo>
                  <a:cubicBezTo>
                    <a:pt x="8699" y="16006"/>
                    <a:pt x="8655" y="15136"/>
                    <a:pt x="8699" y="14266"/>
                  </a:cubicBezTo>
                  <a:cubicBezTo>
                    <a:pt x="8742" y="13048"/>
                    <a:pt x="9047" y="11787"/>
                    <a:pt x="9047" y="10525"/>
                  </a:cubicBezTo>
                  <a:cubicBezTo>
                    <a:pt x="9090" y="9395"/>
                    <a:pt x="8612" y="8351"/>
                    <a:pt x="7742" y="7568"/>
                  </a:cubicBezTo>
                  <a:cubicBezTo>
                    <a:pt x="7611" y="7742"/>
                    <a:pt x="7481" y="7872"/>
                    <a:pt x="7350" y="8090"/>
                  </a:cubicBezTo>
                  <a:cubicBezTo>
                    <a:pt x="6220" y="10395"/>
                    <a:pt x="6350" y="13091"/>
                    <a:pt x="7611" y="15310"/>
                  </a:cubicBezTo>
                  <a:cubicBezTo>
                    <a:pt x="8351" y="16658"/>
                    <a:pt x="8655" y="18224"/>
                    <a:pt x="9177" y="19746"/>
                  </a:cubicBezTo>
                  <a:cubicBezTo>
                    <a:pt x="7220" y="19311"/>
                    <a:pt x="5524" y="18180"/>
                    <a:pt x="4393" y="16527"/>
                  </a:cubicBezTo>
                  <a:cubicBezTo>
                    <a:pt x="3958" y="15788"/>
                    <a:pt x="3262" y="15179"/>
                    <a:pt x="2436" y="14918"/>
                  </a:cubicBezTo>
                  <a:cubicBezTo>
                    <a:pt x="2276" y="14838"/>
                    <a:pt x="1545" y="14758"/>
                    <a:pt x="943" y="14758"/>
                  </a:cubicBezTo>
                  <a:cubicBezTo>
                    <a:pt x="562" y="14758"/>
                    <a:pt x="232" y="14790"/>
                    <a:pt x="131" y="14875"/>
                  </a:cubicBezTo>
                  <a:cubicBezTo>
                    <a:pt x="0" y="15005"/>
                    <a:pt x="131" y="15614"/>
                    <a:pt x="304" y="15875"/>
                  </a:cubicBezTo>
                  <a:cubicBezTo>
                    <a:pt x="826" y="16527"/>
                    <a:pt x="1305" y="17354"/>
                    <a:pt x="2044" y="17702"/>
                  </a:cubicBezTo>
                  <a:cubicBezTo>
                    <a:pt x="3132" y="18354"/>
                    <a:pt x="4349" y="18789"/>
                    <a:pt x="5611" y="19094"/>
                  </a:cubicBezTo>
                  <a:cubicBezTo>
                    <a:pt x="8046" y="19615"/>
                    <a:pt x="9960" y="20746"/>
                    <a:pt x="10917" y="23182"/>
                  </a:cubicBezTo>
                  <a:cubicBezTo>
                    <a:pt x="11178" y="23791"/>
                    <a:pt x="11613" y="24356"/>
                    <a:pt x="11830" y="25009"/>
                  </a:cubicBezTo>
                  <a:cubicBezTo>
                    <a:pt x="12135" y="25705"/>
                    <a:pt x="12309" y="26444"/>
                    <a:pt x="12352" y="27227"/>
                  </a:cubicBezTo>
                  <a:cubicBezTo>
                    <a:pt x="12352" y="29967"/>
                    <a:pt x="12222" y="32750"/>
                    <a:pt x="12178" y="35447"/>
                  </a:cubicBezTo>
                  <a:cubicBezTo>
                    <a:pt x="12091" y="39709"/>
                    <a:pt x="12004" y="43928"/>
                    <a:pt x="11961" y="48190"/>
                  </a:cubicBezTo>
                  <a:cubicBezTo>
                    <a:pt x="11917" y="48756"/>
                    <a:pt x="11917" y="49365"/>
                    <a:pt x="11917" y="49930"/>
                  </a:cubicBezTo>
                  <a:cubicBezTo>
                    <a:pt x="11787" y="54062"/>
                    <a:pt x="11656" y="58237"/>
                    <a:pt x="11569" y="62369"/>
                  </a:cubicBezTo>
                  <a:cubicBezTo>
                    <a:pt x="11569" y="62587"/>
                    <a:pt x="11656" y="62804"/>
                    <a:pt x="11700" y="63022"/>
                  </a:cubicBezTo>
                  <a:lnTo>
                    <a:pt x="12004" y="62978"/>
                  </a:lnTo>
                  <a:cubicBezTo>
                    <a:pt x="12135" y="59673"/>
                    <a:pt x="12265" y="56367"/>
                    <a:pt x="12352" y="53062"/>
                  </a:cubicBezTo>
                  <a:cubicBezTo>
                    <a:pt x="12526" y="48451"/>
                    <a:pt x="12657" y="43798"/>
                    <a:pt x="12744" y="39187"/>
                  </a:cubicBezTo>
                  <a:cubicBezTo>
                    <a:pt x="12917" y="32663"/>
                    <a:pt x="13091" y="26096"/>
                    <a:pt x="13178" y="19572"/>
                  </a:cubicBezTo>
                  <a:cubicBezTo>
                    <a:pt x="13135" y="17963"/>
                    <a:pt x="13526" y="16353"/>
                    <a:pt x="14266" y="14962"/>
                  </a:cubicBezTo>
                  <a:cubicBezTo>
                    <a:pt x="15179" y="13265"/>
                    <a:pt x="15962" y="11526"/>
                    <a:pt x="18006" y="10743"/>
                  </a:cubicBezTo>
                  <a:cubicBezTo>
                    <a:pt x="21355" y="9482"/>
                    <a:pt x="21660" y="5306"/>
                    <a:pt x="21660" y="5132"/>
                  </a:cubicBezTo>
                  <a:cubicBezTo>
                    <a:pt x="21660" y="4828"/>
                    <a:pt x="21486" y="4349"/>
                    <a:pt x="21486" y="4132"/>
                  </a:cubicBezTo>
                  <a:cubicBezTo>
                    <a:pt x="21051" y="4132"/>
                    <a:pt x="20659" y="4262"/>
                    <a:pt x="20311" y="4436"/>
                  </a:cubicBezTo>
                  <a:cubicBezTo>
                    <a:pt x="18615" y="5306"/>
                    <a:pt x="17397" y="6872"/>
                    <a:pt x="16962" y="8742"/>
                  </a:cubicBezTo>
                  <a:cubicBezTo>
                    <a:pt x="16353" y="11265"/>
                    <a:pt x="14353" y="12874"/>
                    <a:pt x="13483" y="15136"/>
                  </a:cubicBezTo>
                  <a:cubicBezTo>
                    <a:pt x="13396" y="14005"/>
                    <a:pt x="13439" y="12874"/>
                    <a:pt x="13396" y="11743"/>
                  </a:cubicBezTo>
                  <a:cubicBezTo>
                    <a:pt x="13352" y="10699"/>
                    <a:pt x="13657" y="9699"/>
                    <a:pt x="14135" y="8829"/>
                  </a:cubicBezTo>
                  <a:cubicBezTo>
                    <a:pt x="15571" y="6394"/>
                    <a:pt x="15788" y="3480"/>
                    <a:pt x="14701" y="870"/>
                  </a:cubicBezTo>
                  <a:cubicBezTo>
                    <a:pt x="14527" y="565"/>
                    <a:pt x="14309" y="261"/>
                    <a:pt x="14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575" name="Google Shape;575;p48"/>
            <p:cNvPicPr preferRelativeResize="0"/>
            <p:nvPr/>
          </p:nvPicPr>
          <p:blipFill>
            <a:blip r:embed="rId6">
              <a:alphaModFix amt="90000"/>
            </a:blip>
            <a:stretch>
              <a:fillRect/>
            </a:stretch>
          </p:blipFill>
          <p:spPr>
            <a:xfrm>
              <a:off x="7756781" y="4071745"/>
              <a:ext cx="793399" cy="5922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9552" y="287335"/>
            <a:ext cx="977594" cy="5417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80889" y="657818"/>
            <a:ext cx="7069291" cy="1251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hộp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1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xanh</a:t>
            </a:r>
            <a:r>
              <a:rPr lang="en-US" sz="2000" dirty="0"/>
              <a:t>, 1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đỏ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1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vàng</a:t>
            </a:r>
            <a:r>
              <a:rPr lang="en-US" sz="2000" dirty="0"/>
              <a:t>;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kích</a:t>
            </a:r>
            <a:r>
              <a:rPr lang="en-US" sz="2000" dirty="0"/>
              <a:t> </a:t>
            </a:r>
            <a:r>
              <a:rPr lang="en-US" sz="2000" dirty="0" err="1"/>
              <a:t>thước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khối</a:t>
            </a:r>
            <a:r>
              <a:rPr lang="en-US" sz="2000" dirty="0"/>
              <a:t> </a:t>
            </a:r>
            <a:r>
              <a:rPr lang="en-US" sz="2000" dirty="0" err="1"/>
              <a:t>lượng</a:t>
            </a:r>
            <a:r>
              <a:rPr lang="en-US" sz="2000" dirty="0"/>
              <a:t> </a:t>
            </a:r>
            <a:r>
              <a:rPr lang="en-US" sz="2000" dirty="0" err="1"/>
              <a:t>như</a:t>
            </a:r>
            <a:r>
              <a:rPr lang="en-US" sz="2000" dirty="0"/>
              <a:t> </a:t>
            </a:r>
            <a:r>
              <a:rPr lang="en-US" sz="2000" dirty="0" err="1"/>
              <a:t>nhau</a:t>
            </a:r>
            <a:r>
              <a:rPr lang="en-US" sz="2000" dirty="0"/>
              <a:t>. </a:t>
            </a:r>
            <a:r>
              <a:rPr lang="en-US" sz="2000" dirty="0" err="1"/>
              <a:t>Lấy</a:t>
            </a:r>
            <a:r>
              <a:rPr lang="en-US" sz="2000" dirty="0"/>
              <a:t> </a:t>
            </a:r>
            <a:r>
              <a:rPr lang="en-US" sz="2000" dirty="0" err="1"/>
              <a:t>ngẫu</a:t>
            </a:r>
            <a:r>
              <a:rPr lang="en-US" sz="2000" dirty="0"/>
              <a:t> </a:t>
            </a:r>
            <a:r>
              <a:rPr lang="en-US" sz="2000" dirty="0" err="1"/>
              <a:t>nhiên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hộp</a:t>
            </a:r>
            <a:r>
              <a:rPr lang="en-US" sz="2000" dirty="0"/>
              <a:t>. </a:t>
            </a:r>
            <a:endParaRPr lang="vi-VN" sz="20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1252550" y="2361146"/>
            <a:ext cx="2610532" cy="2240842"/>
            <a:chOff x="1752882" y="2323520"/>
            <a:chExt cx="2610532" cy="2240842"/>
          </a:xfrm>
        </p:grpSpPr>
        <p:grpSp>
          <p:nvGrpSpPr>
            <p:cNvPr id="10" name="Group 9"/>
            <p:cNvGrpSpPr/>
            <p:nvPr/>
          </p:nvGrpSpPr>
          <p:grpSpPr>
            <a:xfrm>
              <a:off x="1752882" y="2323520"/>
              <a:ext cx="2610532" cy="2240842"/>
              <a:chOff x="1752882" y="2323520"/>
              <a:chExt cx="2610532" cy="2240842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752882" y="3085152"/>
                <a:ext cx="2247538" cy="1479210"/>
              </a:xfrm>
              <a:prstGeom prst="rect">
                <a:avLst/>
              </a:prstGeom>
            </p:spPr>
          </p:pic>
          <p:sp>
            <p:nvSpPr>
              <p:cNvPr id="27" name="Cube 26"/>
              <p:cNvSpPr/>
              <p:nvPr/>
            </p:nvSpPr>
            <p:spPr>
              <a:xfrm>
                <a:off x="1813397" y="2323520"/>
                <a:ext cx="2550017" cy="2240842"/>
              </a:xfrm>
              <a:prstGeom prst="cub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9" name="Rounded Rectangle 8"/>
            <p:cNvSpPr/>
            <p:nvPr/>
          </p:nvSpPr>
          <p:spPr>
            <a:xfrm>
              <a:off x="2674189" y="3016836"/>
              <a:ext cx="551757" cy="243949"/>
            </a:xfrm>
            <a:prstGeom prst="roundRect">
              <a:avLst/>
            </a:prstGeom>
            <a:solidFill>
              <a:srgbClr val="F9F6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12" name="Cloud Callout 11"/>
          <p:cNvSpPr/>
          <p:nvPr/>
        </p:nvSpPr>
        <p:spPr>
          <a:xfrm>
            <a:off x="4175186" y="1908866"/>
            <a:ext cx="4692770" cy="1310045"/>
          </a:xfrm>
          <a:prstGeom prst="cloudCallout">
            <a:avLst>
              <a:gd name="adj1" fmla="val -22611"/>
              <a:gd name="adj2" fmla="val 97454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800" dirty="0">
              <a:solidFill>
                <a:srgbClr val="C00000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en-US" sz="1800" dirty="0" err="1">
                <a:solidFill>
                  <a:srgbClr val="C00000"/>
                </a:solidFill>
              </a:rPr>
              <a:t>Nêu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những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kết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quả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có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thể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xảy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ra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đối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với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màu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của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quả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bóng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được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lấy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ra.</a:t>
            </a:r>
            <a:endParaRPr lang="vi-VN" sz="1800" dirty="0">
              <a:solidFill>
                <a:srgbClr val="C00000"/>
              </a:solidFill>
            </a:endParaRPr>
          </a:p>
          <a:p>
            <a:pPr algn="ctr">
              <a:lnSpc>
                <a:spcPct val="120000"/>
              </a:lnSpc>
            </a:pPr>
            <a:endParaRPr lang="vi-VN" sz="1800" dirty="0">
              <a:solidFill>
                <a:srgbClr val="C00000"/>
              </a:solidFill>
            </a:endParaRPr>
          </a:p>
        </p:txBody>
      </p:sp>
      <p:pic>
        <p:nvPicPr>
          <p:cNvPr id="1026" name="Picture 2" descr="Những câu hỏi và hình ảnh hại não. - Home | Facebook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113" y="3481567"/>
            <a:ext cx="837763" cy="1344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2" name="Google Shape;582;p49"/>
          <p:cNvPicPr preferRelativeResize="0"/>
          <p:nvPr/>
        </p:nvPicPr>
        <p:blipFill>
          <a:blip r:embed="rId3">
            <a:alphaModFix amt="56000"/>
          </a:blip>
          <a:stretch>
            <a:fillRect/>
          </a:stretch>
        </p:blipFill>
        <p:spPr>
          <a:xfrm rot="18960027" flipH="1">
            <a:off x="361736" y="447472"/>
            <a:ext cx="1398954" cy="273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85" name="Google Shape;585;p49"/>
          <p:cNvPicPr preferRelativeResize="0"/>
          <p:nvPr/>
        </p:nvPicPr>
        <p:blipFill>
          <a:blip r:embed="rId4">
            <a:alphaModFix amt="94000"/>
          </a:blip>
          <a:stretch>
            <a:fillRect/>
          </a:stretch>
        </p:blipFill>
        <p:spPr>
          <a:xfrm rot="21244874">
            <a:off x="8526849" y="4367844"/>
            <a:ext cx="793399" cy="59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6" name="Google Shape;586;p49"/>
          <p:cNvPicPr preferRelativeResize="0"/>
          <p:nvPr/>
        </p:nvPicPr>
        <p:blipFill>
          <a:blip r:embed="rId5">
            <a:alphaModFix amt="86000"/>
          </a:blip>
          <a:stretch>
            <a:fillRect/>
          </a:stretch>
        </p:blipFill>
        <p:spPr>
          <a:xfrm rot="3368605">
            <a:off x="8084687" y="495243"/>
            <a:ext cx="1377411" cy="299246"/>
          </a:xfrm>
          <a:prstGeom prst="rect">
            <a:avLst/>
          </a:prstGeom>
          <a:noFill/>
          <a:ln>
            <a:noFill/>
          </a:ln>
        </p:spPr>
      </p:pic>
      <p:sp>
        <p:nvSpPr>
          <p:cNvPr id="591" name="Google Shape;591;p49"/>
          <p:cNvSpPr/>
          <p:nvPr/>
        </p:nvSpPr>
        <p:spPr>
          <a:xfrm>
            <a:off x="870557" y="3864053"/>
            <a:ext cx="381315" cy="1084801"/>
          </a:xfrm>
          <a:custGeom>
            <a:avLst/>
            <a:gdLst/>
            <a:ahLst/>
            <a:cxnLst/>
            <a:rect l="l" t="t" r="r" b="b"/>
            <a:pathLst>
              <a:path w="18877" h="53703" extrusionOk="0">
                <a:moveTo>
                  <a:pt x="10961" y="34522"/>
                </a:moveTo>
                <a:cubicBezTo>
                  <a:pt x="12831" y="39089"/>
                  <a:pt x="12918" y="43786"/>
                  <a:pt x="12222" y="48570"/>
                </a:cubicBezTo>
                <a:cubicBezTo>
                  <a:pt x="11004" y="44004"/>
                  <a:pt x="10569" y="39263"/>
                  <a:pt x="10961" y="34522"/>
                </a:cubicBezTo>
                <a:close/>
                <a:moveTo>
                  <a:pt x="7230" y="0"/>
                </a:moveTo>
                <a:cubicBezTo>
                  <a:pt x="7161" y="0"/>
                  <a:pt x="7086" y="24"/>
                  <a:pt x="7003" y="76"/>
                </a:cubicBezTo>
                <a:cubicBezTo>
                  <a:pt x="6133" y="641"/>
                  <a:pt x="6742" y="2033"/>
                  <a:pt x="7177" y="2946"/>
                </a:cubicBezTo>
                <a:cubicBezTo>
                  <a:pt x="7612" y="3816"/>
                  <a:pt x="7960" y="4773"/>
                  <a:pt x="8394" y="5817"/>
                </a:cubicBezTo>
                <a:cubicBezTo>
                  <a:pt x="7833" y="5661"/>
                  <a:pt x="7182" y="4900"/>
                  <a:pt x="6746" y="4900"/>
                </a:cubicBezTo>
                <a:cubicBezTo>
                  <a:pt x="6575" y="4900"/>
                  <a:pt x="6436" y="5019"/>
                  <a:pt x="6350" y="5338"/>
                </a:cubicBezTo>
                <a:cubicBezTo>
                  <a:pt x="6046" y="6730"/>
                  <a:pt x="7786" y="7513"/>
                  <a:pt x="9003" y="8078"/>
                </a:cubicBezTo>
                <a:cubicBezTo>
                  <a:pt x="9308" y="9296"/>
                  <a:pt x="9612" y="10514"/>
                  <a:pt x="9960" y="11949"/>
                </a:cubicBezTo>
                <a:cubicBezTo>
                  <a:pt x="8903" y="11019"/>
                  <a:pt x="8421" y="9554"/>
                  <a:pt x="6956" y="9554"/>
                </a:cubicBezTo>
                <a:cubicBezTo>
                  <a:pt x="6914" y="9554"/>
                  <a:pt x="6872" y="9555"/>
                  <a:pt x="6829" y="9557"/>
                </a:cubicBezTo>
                <a:cubicBezTo>
                  <a:pt x="6002" y="9601"/>
                  <a:pt x="6394" y="11297"/>
                  <a:pt x="6568" y="11471"/>
                </a:cubicBezTo>
                <a:cubicBezTo>
                  <a:pt x="7612" y="12558"/>
                  <a:pt x="9308" y="13776"/>
                  <a:pt x="10395" y="13950"/>
                </a:cubicBezTo>
                <a:cubicBezTo>
                  <a:pt x="10569" y="15037"/>
                  <a:pt x="10743" y="16386"/>
                  <a:pt x="10961" y="17951"/>
                </a:cubicBezTo>
                <a:cubicBezTo>
                  <a:pt x="10569" y="17560"/>
                  <a:pt x="10308" y="17299"/>
                  <a:pt x="10091" y="17038"/>
                </a:cubicBezTo>
                <a:cubicBezTo>
                  <a:pt x="9090" y="16038"/>
                  <a:pt x="8090" y="15037"/>
                  <a:pt x="7090" y="14080"/>
                </a:cubicBezTo>
                <a:cubicBezTo>
                  <a:pt x="6841" y="13856"/>
                  <a:pt x="6407" y="13590"/>
                  <a:pt x="6057" y="13590"/>
                </a:cubicBezTo>
                <a:cubicBezTo>
                  <a:pt x="5795" y="13590"/>
                  <a:pt x="5580" y="13739"/>
                  <a:pt x="5524" y="14167"/>
                </a:cubicBezTo>
                <a:cubicBezTo>
                  <a:pt x="5219" y="16516"/>
                  <a:pt x="8438" y="18169"/>
                  <a:pt x="10874" y="19126"/>
                </a:cubicBezTo>
                <a:lnTo>
                  <a:pt x="10874" y="24040"/>
                </a:lnTo>
                <a:cubicBezTo>
                  <a:pt x="9595" y="22308"/>
                  <a:pt x="9138" y="18658"/>
                  <a:pt x="7275" y="18658"/>
                </a:cubicBezTo>
                <a:cubicBezTo>
                  <a:pt x="7174" y="18658"/>
                  <a:pt x="7069" y="18668"/>
                  <a:pt x="6959" y="18691"/>
                </a:cubicBezTo>
                <a:cubicBezTo>
                  <a:pt x="6089" y="18865"/>
                  <a:pt x="5959" y="20082"/>
                  <a:pt x="6350" y="20996"/>
                </a:cubicBezTo>
                <a:cubicBezTo>
                  <a:pt x="7220" y="23083"/>
                  <a:pt x="8829" y="24519"/>
                  <a:pt x="10700" y="25693"/>
                </a:cubicBezTo>
                <a:cubicBezTo>
                  <a:pt x="10569" y="27650"/>
                  <a:pt x="10439" y="29607"/>
                  <a:pt x="10265" y="31739"/>
                </a:cubicBezTo>
                <a:lnTo>
                  <a:pt x="8568" y="29259"/>
                </a:lnTo>
                <a:cubicBezTo>
                  <a:pt x="8438" y="27563"/>
                  <a:pt x="8394" y="26171"/>
                  <a:pt x="8220" y="24780"/>
                </a:cubicBezTo>
                <a:cubicBezTo>
                  <a:pt x="8158" y="24371"/>
                  <a:pt x="7799" y="23780"/>
                  <a:pt x="7392" y="23780"/>
                </a:cubicBezTo>
                <a:cubicBezTo>
                  <a:pt x="7236" y="23780"/>
                  <a:pt x="7072" y="23867"/>
                  <a:pt x="6916" y="24084"/>
                </a:cubicBezTo>
                <a:cubicBezTo>
                  <a:pt x="6394" y="24867"/>
                  <a:pt x="6916" y="26084"/>
                  <a:pt x="6916" y="27346"/>
                </a:cubicBezTo>
                <a:lnTo>
                  <a:pt x="5176" y="24954"/>
                </a:lnTo>
                <a:cubicBezTo>
                  <a:pt x="5393" y="23518"/>
                  <a:pt x="7307" y="21344"/>
                  <a:pt x="5611" y="20735"/>
                </a:cubicBezTo>
                <a:cubicBezTo>
                  <a:pt x="5469" y="20683"/>
                  <a:pt x="5345" y="20659"/>
                  <a:pt x="5239" y="20659"/>
                </a:cubicBezTo>
                <a:cubicBezTo>
                  <a:pt x="4271" y="20659"/>
                  <a:pt x="4667" y="22635"/>
                  <a:pt x="4393" y="23692"/>
                </a:cubicBezTo>
                <a:lnTo>
                  <a:pt x="3349" y="21257"/>
                </a:lnTo>
                <a:cubicBezTo>
                  <a:pt x="3958" y="20039"/>
                  <a:pt x="5393" y="18734"/>
                  <a:pt x="4480" y="17690"/>
                </a:cubicBezTo>
                <a:cubicBezTo>
                  <a:pt x="4402" y="17574"/>
                  <a:pt x="4117" y="17423"/>
                  <a:pt x="3963" y="17423"/>
                </a:cubicBezTo>
                <a:cubicBezTo>
                  <a:pt x="3945" y="17423"/>
                  <a:pt x="3929" y="17425"/>
                  <a:pt x="3915" y="17429"/>
                </a:cubicBezTo>
                <a:cubicBezTo>
                  <a:pt x="3306" y="17603"/>
                  <a:pt x="2871" y="18082"/>
                  <a:pt x="2653" y="19430"/>
                </a:cubicBezTo>
                <a:cubicBezTo>
                  <a:pt x="2523" y="18778"/>
                  <a:pt x="2610" y="18212"/>
                  <a:pt x="2523" y="17734"/>
                </a:cubicBezTo>
                <a:cubicBezTo>
                  <a:pt x="2566" y="17734"/>
                  <a:pt x="2827" y="16690"/>
                  <a:pt x="2871" y="16690"/>
                </a:cubicBezTo>
                <a:cubicBezTo>
                  <a:pt x="3088" y="15603"/>
                  <a:pt x="3219" y="14646"/>
                  <a:pt x="2392" y="14515"/>
                </a:cubicBezTo>
                <a:cubicBezTo>
                  <a:pt x="2384" y="14515"/>
                  <a:pt x="2375" y="14515"/>
                  <a:pt x="2367" y="14515"/>
                </a:cubicBezTo>
                <a:cubicBezTo>
                  <a:pt x="1360" y="14515"/>
                  <a:pt x="2044" y="17044"/>
                  <a:pt x="2044" y="17734"/>
                </a:cubicBezTo>
                <a:cubicBezTo>
                  <a:pt x="2044" y="18256"/>
                  <a:pt x="2088" y="18821"/>
                  <a:pt x="2175" y="19387"/>
                </a:cubicBezTo>
                <a:lnTo>
                  <a:pt x="2088" y="19387"/>
                </a:lnTo>
                <a:cubicBezTo>
                  <a:pt x="1914" y="18821"/>
                  <a:pt x="1610" y="18299"/>
                  <a:pt x="1218" y="17864"/>
                </a:cubicBezTo>
                <a:cubicBezTo>
                  <a:pt x="1019" y="17776"/>
                  <a:pt x="808" y="17619"/>
                  <a:pt x="598" y="17619"/>
                </a:cubicBezTo>
                <a:cubicBezTo>
                  <a:pt x="395" y="17619"/>
                  <a:pt x="192" y="17765"/>
                  <a:pt x="0" y="18256"/>
                </a:cubicBezTo>
                <a:cubicBezTo>
                  <a:pt x="0" y="20343"/>
                  <a:pt x="1610" y="20778"/>
                  <a:pt x="2827" y="21561"/>
                </a:cubicBezTo>
                <a:cubicBezTo>
                  <a:pt x="3041" y="22203"/>
                  <a:pt x="3298" y="22804"/>
                  <a:pt x="3555" y="23445"/>
                </a:cubicBezTo>
                <a:lnTo>
                  <a:pt x="3555" y="23445"/>
                </a:lnTo>
                <a:cubicBezTo>
                  <a:pt x="3043" y="23145"/>
                  <a:pt x="2419" y="22207"/>
                  <a:pt x="1957" y="22040"/>
                </a:cubicBezTo>
                <a:cubicBezTo>
                  <a:pt x="1760" y="21941"/>
                  <a:pt x="1544" y="21869"/>
                  <a:pt x="1335" y="21869"/>
                </a:cubicBezTo>
                <a:cubicBezTo>
                  <a:pt x="1084" y="21869"/>
                  <a:pt x="842" y="21972"/>
                  <a:pt x="653" y="22257"/>
                </a:cubicBezTo>
                <a:cubicBezTo>
                  <a:pt x="261" y="23823"/>
                  <a:pt x="2218" y="25258"/>
                  <a:pt x="4828" y="25563"/>
                </a:cubicBezTo>
                <a:lnTo>
                  <a:pt x="6176" y="27433"/>
                </a:lnTo>
                <a:cubicBezTo>
                  <a:pt x="5211" y="27252"/>
                  <a:pt x="4016" y="26443"/>
                  <a:pt x="3127" y="26443"/>
                </a:cubicBezTo>
                <a:cubicBezTo>
                  <a:pt x="2735" y="26443"/>
                  <a:pt x="2402" y="26601"/>
                  <a:pt x="2175" y="27041"/>
                </a:cubicBezTo>
                <a:cubicBezTo>
                  <a:pt x="1392" y="28433"/>
                  <a:pt x="2914" y="28955"/>
                  <a:pt x="7829" y="29346"/>
                </a:cubicBezTo>
                <a:cubicBezTo>
                  <a:pt x="8960" y="31173"/>
                  <a:pt x="10526" y="32652"/>
                  <a:pt x="10308" y="35218"/>
                </a:cubicBezTo>
                <a:cubicBezTo>
                  <a:pt x="10091" y="38871"/>
                  <a:pt x="10308" y="42525"/>
                  <a:pt x="11048" y="46091"/>
                </a:cubicBezTo>
                <a:cubicBezTo>
                  <a:pt x="11439" y="48092"/>
                  <a:pt x="12483" y="50049"/>
                  <a:pt x="11482" y="52137"/>
                </a:cubicBezTo>
                <a:cubicBezTo>
                  <a:pt x="11482" y="52180"/>
                  <a:pt x="11569" y="52224"/>
                  <a:pt x="11700" y="52354"/>
                </a:cubicBezTo>
                <a:lnTo>
                  <a:pt x="12222" y="51224"/>
                </a:lnTo>
                <a:cubicBezTo>
                  <a:pt x="12613" y="52093"/>
                  <a:pt x="13005" y="52876"/>
                  <a:pt x="13353" y="53703"/>
                </a:cubicBezTo>
                <a:lnTo>
                  <a:pt x="13614" y="53616"/>
                </a:lnTo>
                <a:cubicBezTo>
                  <a:pt x="13570" y="53355"/>
                  <a:pt x="13440" y="53094"/>
                  <a:pt x="13396" y="52876"/>
                </a:cubicBezTo>
                <a:cubicBezTo>
                  <a:pt x="13135" y="51702"/>
                  <a:pt x="12439" y="50441"/>
                  <a:pt x="12657" y="49353"/>
                </a:cubicBezTo>
                <a:cubicBezTo>
                  <a:pt x="13135" y="46831"/>
                  <a:pt x="13309" y="44265"/>
                  <a:pt x="13179" y="41699"/>
                </a:cubicBezTo>
                <a:cubicBezTo>
                  <a:pt x="13005" y="38784"/>
                  <a:pt x="12613" y="35870"/>
                  <a:pt x="11135" y="33261"/>
                </a:cubicBezTo>
                <a:cubicBezTo>
                  <a:pt x="11004" y="32956"/>
                  <a:pt x="10917" y="32608"/>
                  <a:pt x="10961" y="32261"/>
                </a:cubicBezTo>
                <a:cubicBezTo>
                  <a:pt x="11048" y="30216"/>
                  <a:pt x="11178" y="28172"/>
                  <a:pt x="11395" y="26128"/>
                </a:cubicBezTo>
                <a:cubicBezTo>
                  <a:pt x="11482" y="25693"/>
                  <a:pt x="11787" y="25302"/>
                  <a:pt x="12178" y="25084"/>
                </a:cubicBezTo>
                <a:cubicBezTo>
                  <a:pt x="14657" y="23736"/>
                  <a:pt x="16789" y="21779"/>
                  <a:pt x="18354" y="19387"/>
                </a:cubicBezTo>
                <a:cubicBezTo>
                  <a:pt x="18354" y="19169"/>
                  <a:pt x="18354" y="18995"/>
                  <a:pt x="18354" y="18778"/>
                </a:cubicBezTo>
                <a:cubicBezTo>
                  <a:pt x="18212" y="18403"/>
                  <a:pt x="17967" y="18270"/>
                  <a:pt x="17683" y="18270"/>
                </a:cubicBezTo>
                <a:cubicBezTo>
                  <a:pt x="17273" y="18270"/>
                  <a:pt x="16782" y="18547"/>
                  <a:pt x="16397" y="18778"/>
                </a:cubicBezTo>
                <a:cubicBezTo>
                  <a:pt x="14657" y="19908"/>
                  <a:pt x="13222" y="21474"/>
                  <a:pt x="12222" y="23344"/>
                </a:cubicBezTo>
                <a:cubicBezTo>
                  <a:pt x="12048" y="23605"/>
                  <a:pt x="11917" y="23910"/>
                  <a:pt x="11656" y="24388"/>
                </a:cubicBezTo>
                <a:lnTo>
                  <a:pt x="11656" y="18517"/>
                </a:lnTo>
                <a:cubicBezTo>
                  <a:pt x="13788" y="16951"/>
                  <a:pt x="18876" y="14515"/>
                  <a:pt x="16310" y="12297"/>
                </a:cubicBezTo>
                <a:cubicBezTo>
                  <a:pt x="15942" y="11980"/>
                  <a:pt x="15597" y="11842"/>
                  <a:pt x="15272" y="11842"/>
                </a:cubicBezTo>
                <a:cubicBezTo>
                  <a:pt x="13638" y="11842"/>
                  <a:pt x="12513" y="15333"/>
                  <a:pt x="11569" y="17038"/>
                </a:cubicBezTo>
                <a:cubicBezTo>
                  <a:pt x="11352" y="15690"/>
                  <a:pt x="11178" y="14428"/>
                  <a:pt x="10961" y="13167"/>
                </a:cubicBezTo>
                <a:cubicBezTo>
                  <a:pt x="12657" y="11601"/>
                  <a:pt x="15179" y="8513"/>
                  <a:pt x="13179" y="7382"/>
                </a:cubicBezTo>
                <a:cubicBezTo>
                  <a:pt x="13052" y="7335"/>
                  <a:pt x="12932" y="7313"/>
                  <a:pt x="12820" y="7313"/>
                </a:cubicBezTo>
                <a:cubicBezTo>
                  <a:pt x="12317" y="7313"/>
                  <a:pt x="11965" y="7746"/>
                  <a:pt x="11787" y="8209"/>
                </a:cubicBezTo>
                <a:cubicBezTo>
                  <a:pt x="11395" y="9253"/>
                  <a:pt x="11048" y="10340"/>
                  <a:pt x="10613" y="11558"/>
                </a:cubicBezTo>
                <a:cubicBezTo>
                  <a:pt x="10308" y="10383"/>
                  <a:pt x="9960" y="9296"/>
                  <a:pt x="9743" y="8209"/>
                </a:cubicBezTo>
                <a:cubicBezTo>
                  <a:pt x="9656" y="7774"/>
                  <a:pt x="10178" y="7339"/>
                  <a:pt x="10265" y="6861"/>
                </a:cubicBezTo>
                <a:cubicBezTo>
                  <a:pt x="10439" y="6252"/>
                  <a:pt x="10613" y="5643"/>
                  <a:pt x="10700" y="4990"/>
                </a:cubicBezTo>
                <a:cubicBezTo>
                  <a:pt x="10700" y="4729"/>
                  <a:pt x="10482" y="4033"/>
                  <a:pt x="10178" y="3903"/>
                </a:cubicBezTo>
                <a:cubicBezTo>
                  <a:pt x="10064" y="3858"/>
                  <a:pt x="9966" y="3837"/>
                  <a:pt x="9880" y="3837"/>
                </a:cubicBezTo>
                <a:cubicBezTo>
                  <a:pt x="9139" y="3837"/>
                  <a:pt x="9320" y="5372"/>
                  <a:pt x="9047" y="6034"/>
                </a:cubicBezTo>
                <a:cubicBezTo>
                  <a:pt x="8699" y="4642"/>
                  <a:pt x="8394" y="3207"/>
                  <a:pt x="8047" y="1772"/>
                </a:cubicBezTo>
                <a:cubicBezTo>
                  <a:pt x="7893" y="1274"/>
                  <a:pt x="7740" y="0"/>
                  <a:pt x="723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92" name="Google Shape;592;p49"/>
          <p:cNvPicPr preferRelativeResize="0"/>
          <p:nvPr/>
        </p:nvPicPr>
        <p:blipFill>
          <a:blip r:embed="rId6">
            <a:alphaModFix amt="89000"/>
          </a:blip>
          <a:stretch>
            <a:fillRect/>
          </a:stretch>
        </p:blipFill>
        <p:spPr>
          <a:xfrm flipH="1">
            <a:off x="626605" y="4406454"/>
            <a:ext cx="793399" cy="592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" name="Group 16"/>
          <p:cNvGrpSpPr/>
          <p:nvPr/>
        </p:nvGrpSpPr>
        <p:grpSpPr>
          <a:xfrm>
            <a:off x="870557" y="1352011"/>
            <a:ext cx="2714050" cy="2240842"/>
            <a:chOff x="1649364" y="2323520"/>
            <a:chExt cx="2714050" cy="2240842"/>
          </a:xfrm>
        </p:grpSpPr>
        <p:grpSp>
          <p:nvGrpSpPr>
            <p:cNvPr id="18" name="Group 17"/>
            <p:cNvGrpSpPr/>
            <p:nvPr/>
          </p:nvGrpSpPr>
          <p:grpSpPr>
            <a:xfrm>
              <a:off x="1649364" y="2323520"/>
              <a:ext cx="2714050" cy="2240842"/>
              <a:chOff x="1649364" y="2323520"/>
              <a:chExt cx="2714050" cy="2240842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649364" y="3067899"/>
                <a:ext cx="2247538" cy="1479210"/>
              </a:xfrm>
              <a:prstGeom prst="rect">
                <a:avLst/>
              </a:prstGeom>
            </p:spPr>
          </p:pic>
          <p:sp>
            <p:nvSpPr>
              <p:cNvPr id="21" name="Cube 20"/>
              <p:cNvSpPr/>
              <p:nvPr/>
            </p:nvSpPr>
            <p:spPr>
              <a:xfrm>
                <a:off x="1813397" y="2323520"/>
                <a:ext cx="2550017" cy="2240842"/>
              </a:xfrm>
              <a:prstGeom prst="cub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9" name="Rounded Rectangle 18"/>
            <p:cNvSpPr/>
            <p:nvPr/>
          </p:nvSpPr>
          <p:spPr>
            <a:xfrm>
              <a:off x="2570671" y="2999583"/>
              <a:ext cx="551757" cy="243949"/>
            </a:xfrm>
            <a:prstGeom prst="roundRect">
              <a:avLst/>
            </a:prstGeom>
            <a:solidFill>
              <a:srgbClr val="F9F6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98063" y="2104484"/>
            <a:ext cx="935318" cy="814632"/>
          </a:xfrm>
          <a:prstGeom prst="ellipse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748640" y="387887"/>
            <a:ext cx="4859799" cy="1561709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 err="1"/>
              <a:t>Khi</a:t>
            </a:r>
            <a:r>
              <a:rPr lang="en-US" sz="2400" b="1" dirty="0"/>
              <a:t> </a:t>
            </a:r>
            <a:r>
              <a:rPr lang="en-US" sz="2400" b="1" dirty="0" err="1"/>
              <a:t>lấy</a:t>
            </a:r>
            <a:r>
              <a:rPr lang="en-US" sz="2400" b="1" dirty="0"/>
              <a:t> </a:t>
            </a:r>
            <a:r>
              <a:rPr lang="en-US" sz="2400" b="1" dirty="0" err="1"/>
              <a:t>ngẫu</a:t>
            </a:r>
            <a:r>
              <a:rPr lang="en-US" sz="2400" b="1" dirty="0"/>
              <a:t> </a:t>
            </a:r>
            <a:r>
              <a:rPr lang="en-US" sz="2400" b="1" dirty="0" err="1"/>
              <a:t>nhiên</a:t>
            </a:r>
            <a:r>
              <a:rPr lang="en-US" sz="2400" b="1" dirty="0"/>
              <a:t> </a:t>
            </a:r>
            <a:r>
              <a:rPr lang="en-US" sz="2400" b="1" dirty="0" err="1"/>
              <a:t>một</a:t>
            </a:r>
            <a:r>
              <a:rPr lang="en-US" sz="2400" b="1" dirty="0"/>
              <a:t> </a:t>
            </a:r>
            <a:r>
              <a:rPr lang="en-US" sz="2400" b="1" dirty="0" err="1"/>
              <a:t>quả</a:t>
            </a:r>
            <a:r>
              <a:rPr lang="en-US" sz="2400" b="1" dirty="0"/>
              <a:t> </a:t>
            </a:r>
            <a:r>
              <a:rPr lang="en-US" sz="2400" b="1" dirty="0" err="1"/>
              <a:t>bóng</a:t>
            </a:r>
            <a:r>
              <a:rPr lang="en-US" sz="2400" b="1" dirty="0"/>
              <a:t>, </a:t>
            </a:r>
            <a:r>
              <a:rPr lang="en-US" sz="2400" b="1" dirty="0" err="1"/>
              <a:t>có</a:t>
            </a:r>
            <a:r>
              <a:rPr lang="en-US" sz="2400" b="1" dirty="0"/>
              <a:t> </a:t>
            </a:r>
            <a:r>
              <a:rPr lang="en-US" sz="2400" b="1" dirty="0" err="1"/>
              <a:t>ba</a:t>
            </a:r>
            <a:r>
              <a:rPr lang="en-US" sz="2400" b="1" dirty="0"/>
              <a:t> </a:t>
            </a:r>
            <a:r>
              <a:rPr lang="en-US" sz="2400" b="1" dirty="0" err="1"/>
              <a:t>kết</a:t>
            </a:r>
            <a:r>
              <a:rPr lang="en-US" sz="2400" b="1" dirty="0"/>
              <a:t> </a:t>
            </a:r>
            <a:r>
              <a:rPr lang="en-US" sz="2400" b="1" dirty="0" err="1"/>
              <a:t>quả</a:t>
            </a:r>
            <a:r>
              <a:rPr lang="en-US" sz="2400" b="1" dirty="0"/>
              <a:t> </a:t>
            </a:r>
            <a:r>
              <a:rPr lang="en-US" sz="2400" b="1" dirty="0" err="1"/>
              <a:t>xảy</a:t>
            </a:r>
            <a:r>
              <a:rPr lang="en-US" sz="2400" b="1" dirty="0"/>
              <a:t> </a:t>
            </a:r>
            <a:r>
              <a:rPr lang="en-US" sz="2400" b="1" dirty="0" err="1"/>
              <a:t>ra</a:t>
            </a:r>
            <a:r>
              <a:rPr lang="en-US" sz="2400" b="1" dirty="0"/>
              <a:t> </a:t>
            </a:r>
            <a:r>
              <a:rPr lang="en-US" sz="2400" b="1" dirty="0" err="1"/>
              <a:t>đối</a:t>
            </a:r>
            <a:r>
              <a:rPr lang="en-US" sz="2400" b="1" dirty="0"/>
              <a:t> </a:t>
            </a:r>
            <a:r>
              <a:rPr lang="en-US" sz="2400" b="1" dirty="0" err="1"/>
              <a:t>với</a:t>
            </a:r>
            <a:r>
              <a:rPr lang="en-US" sz="2400" b="1" dirty="0"/>
              <a:t> </a:t>
            </a:r>
            <a:r>
              <a:rPr lang="en-US" sz="2400" b="1" dirty="0" err="1"/>
              <a:t>màu</a:t>
            </a:r>
            <a:r>
              <a:rPr lang="en-US" sz="2400" b="1" dirty="0"/>
              <a:t> </a:t>
            </a:r>
            <a:r>
              <a:rPr lang="en-US" sz="2400" b="1" dirty="0" err="1"/>
              <a:t>quả</a:t>
            </a:r>
            <a:r>
              <a:rPr lang="en-US" sz="2400" b="1" dirty="0"/>
              <a:t> </a:t>
            </a:r>
            <a:r>
              <a:rPr lang="en-US" sz="2400" b="1" dirty="0" err="1"/>
              <a:t>bóng</a:t>
            </a:r>
            <a:r>
              <a:rPr lang="en-US" sz="2400" b="1" dirty="0"/>
              <a:t> </a:t>
            </a:r>
            <a:r>
              <a:rPr lang="en-US" sz="2400" b="1" dirty="0" err="1"/>
              <a:t>được</a:t>
            </a:r>
            <a:r>
              <a:rPr lang="en-US" sz="2400" b="1" dirty="0"/>
              <a:t> </a:t>
            </a:r>
            <a:r>
              <a:rPr lang="en-US" sz="2400" b="1" dirty="0" err="1"/>
              <a:t>lấy</a:t>
            </a:r>
            <a:r>
              <a:rPr lang="en-US" sz="2400" b="1" dirty="0"/>
              <a:t> </a:t>
            </a:r>
            <a:r>
              <a:rPr lang="en-US" sz="2400" b="1" dirty="0" err="1"/>
              <a:t>ra.</a:t>
            </a:r>
            <a:endParaRPr lang="vi-VN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069138" y="2325297"/>
            <a:ext cx="2501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Khả</a:t>
            </a:r>
            <a:r>
              <a:rPr 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năng</a:t>
            </a:r>
            <a:r>
              <a:rPr 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1:</a:t>
            </a:r>
            <a:endParaRPr lang="vi-VN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069138" y="3113935"/>
            <a:ext cx="2501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Khả</a:t>
            </a:r>
            <a:r>
              <a:rPr 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năng</a:t>
            </a:r>
            <a:r>
              <a:rPr 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2:</a:t>
            </a:r>
            <a:endParaRPr lang="vi-VN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62137" y="2724427"/>
            <a:ext cx="864377" cy="871959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069138" y="3864053"/>
            <a:ext cx="2501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Khả</a:t>
            </a:r>
            <a:r>
              <a:rPr 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năng</a:t>
            </a:r>
            <a:r>
              <a:rPr 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3:</a:t>
            </a:r>
            <a:endParaRPr lang="vi-VN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34590" y="2051907"/>
            <a:ext cx="785040" cy="7779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60494E-6 L 0.51979 -0.0052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90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46914E-6 L 0.58385 0.02623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84" y="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35802E-6 L 0.64201 0.3268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101" y="163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29" grpId="0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50"/>
          <p:cNvSpPr/>
          <p:nvPr/>
        </p:nvSpPr>
        <p:spPr>
          <a:xfrm>
            <a:off x="832857" y="259308"/>
            <a:ext cx="8024539" cy="4605058"/>
          </a:xfrm>
          <a:prstGeom prst="rect">
            <a:avLst/>
          </a:prstGeom>
          <a:solidFill>
            <a:srgbClr val="E1A470">
              <a:alpha val="21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99" name="Google Shape;599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1075493" y="4071745"/>
            <a:ext cx="793399" cy="59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0" name="Google Shape;600;p50"/>
          <p:cNvPicPr preferRelativeResize="0"/>
          <p:nvPr/>
        </p:nvPicPr>
        <p:blipFill>
          <a:blip r:embed="rId4">
            <a:alphaModFix amt="64000"/>
          </a:blip>
          <a:stretch>
            <a:fillRect/>
          </a:stretch>
        </p:blipFill>
        <p:spPr>
          <a:xfrm flipH="1">
            <a:off x="3935994" y="81377"/>
            <a:ext cx="1818264" cy="35586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04" name="Google Shape;604;p50"/>
          <p:cNvGrpSpPr/>
          <p:nvPr/>
        </p:nvGrpSpPr>
        <p:grpSpPr>
          <a:xfrm>
            <a:off x="8187681" y="3742512"/>
            <a:ext cx="793399" cy="1250665"/>
            <a:chOff x="7756781" y="3413280"/>
            <a:chExt cx="793399" cy="1250665"/>
          </a:xfrm>
        </p:grpSpPr>
        <p:sp>
          <p:nvSpPr>
            <p:cNvPr id="605" name="Google Shape;605;p50"/>
            <p:cNvSpPr/>
            <p:nvPr/>
          </p:nvSpPr>
          <p:spPr>
            <a:xfrm flipH="1">
              <a:off x="8074704" y="3413280"/>
              <a:ext cx="433522" cy="891373"/>
            </a:xfrm>
            <a:custGeom>
              <a:avLst/>
              <a:gdLst/>
              <a:ahLst/>
              <a:cxnLst/>
              <a:rect l="l" t="t" r="r" b="b"/>
              <a:pathLst>
                <a:path w="27227" h="55982" extrusionOk="0">
                  <a:moveTo>
                    <a:pt x="18343" y="649"/>
                  </a:moveTo>
                  <a:cubicBezTo>
                    <a:pt x="18389" y="649"/>
                    <a:pt x="18437" y="652"/>
                    <a:pt x="18485" y="658"/>
                  </a:cubicBezTo>
                  <a:cubicBezTo>
                    <a:pt x="19355" y="789"/>
                    <a:pt x="19529" y="1398"/>
                    <a:pt x="19572" y="2485"/>
                  </a:cubicBezTo>
                  <a:cubicBezTo>
                    <a:pt x="19268" y="2703"/>
                    <a:pt x="18833" y="3224"/>
                    <a:pt x="18354" y="3268"/>
                  </a:cubicBezTo>
                  <a:cubicBezTo>
                    <a:pt x="18323" y="3272"/>
                    <a:pt x="18291" y="3274"/>
                    <a:pt x="18260" y="3274"/>
                  </a:cubicBezTo>
                  <a:cubicBezTo>
                    <a:pt x="17652" y="3274"/>
                    <a:pt x="17184" y="2490"/>
                    <a:pt x="17267" y="1746"/>
                  </a:cubicBezTo>
                  <a:cubicBezTo>
                    <a:pt x="17267" y="1141"/>
                    <a:pt x="17752" y="649"/>
                    <a:pt x="18343" y="649"/>
                  </a:cubicBezTo>
                  <a:close/>
                  <a:moveTo>
                    <a:pt x="21751" y="5213"/>
                  </a:moveTo>
                  <a:cubicBezTo>
                    <a:pt x="22172" y="5213"/>
                    <a:pt x="22521" y="5575"/>
                    <a:pt x="22443" y="6008"/>
                  </a:cubicBezTo>
                  <a:cubicBezTo>
                    <a:pt x="22443" y="6617"/>
                    <a:pt x="21964" y="7095"/>
                    <a:pt x="21355" y="7139"/>
                  </a:cubicBezTo>
                  <a:cubicBezTo>
                    <a:pt x="21350" y="7140"/>
                    <a:pt x="21345" y="7141"/>
                    <a:pt x="21340" y="7141"/>
                  </a:cubicBezTo>
                  <a:cubicBezTo>
                    <a:pt x="21147" y="7141"/>
                    <a:pt x="20574" y="6437"/>
                    <a:pt x="20616" y="6225"/>
                  </a:cubicBezTo>
                  <a:cubicBezTo>
                    <a:pt x="20790" y="5747"/>
                    <a:pt x="21181" y="5399"/>
                    <a:pt x="21616" y="5225"/>
                  </a:cubicBezTo>
                  <a:cubicBezTo>
                    <a:pt x="21662" y="5217"/>
                    <a:pt x="21706" y="5213"/>
                    <a:pt x="21751" y="5213"/>
                  </a:cubicBezTo>
                  <a:close/>
                  <a:moveTo>
                    <a:pt x="6176" y="4094"/>
                  </a:moveTo>
                  <a:lnTo>
                    <a:pt x="6176" y="4094"/>
                  </a:lnTo>
                  <a:cubicBezTo>
                    <a:pt x="7090" y="6878"/>
                    <a:pt x="8003" y="9705"/>
                    <a:pt x="8916" y="12401"/>
                  </a:cubicBezTo>
                  <a:cubicBezTo>
                    <a:pt x="6568" y="11184"/>
                    <a:pt x="5350" y="6965"/>
                    <a:pt x="6176" y="4094"/>
                  </a:cubicBezTo>
                  <a:close/>
                  <a:moveTo>
                    <a:pt x="6916" y="3485"/>
                  </a:moveTo>
                  <a:cubicBezTo>
                    <a:pt x="9308" y="5965"/>
                    <a:pt x="10395" y="8835"/>
                    <a:pt x="9830" y="12315"/>
                  </a:cubicBezTo>
                  <a:lnTo>
                    <a:pt x="9482" y="12445"/>
                  </a:lnTo>
                  <a:cubicBezTo>
                    <a:pt x="8525" y="9487"/>
                    <a:pt x="7568" y="6530"/>
                    <a:pt x="6611" y="3572"/>
                  </a:cubicBezTo>
                  <a:lnTo>
                    <a:pt x="6916" y="3485"/>
                  </a:lnTo>
                  <a:close/>
                  <a:moveTo>
                    <a:pt x="25574" y="17882"/>
                  </a:moveTo>
                  <a:lnTo>
                    <a:pt x="18354" y="21666"/>
                  </a:lnTo>
                  <a:cubicBezTo>
                    <a:pt x="20138" y="19012"/>
                    <a:pt x="22791" y="18447"/>
                    <a:pt x="25574" y="17882"/>
                  </a:cubicBezTo>
                  <a:close/>
                  <a:moveTo>
                    <a:pt x="1131" y="15098"/>
                  </a:moveTo>
                  <a:lnTo>
                    <a:pt x="2523" y="21709"/>
                  </a:lnTo>
                  <a:cubicBezTo>
                    <a:pt x="957" y="19708"/>
                    <a:pt x="914" y="17447"/>
                    <a:pt x="1131" y="15098"/>
                  </a:cubicBezTo>
                  <a:close/>
                  <a:moveTo>
                    <a:pt x="1653" y="14881"/>
                  </a:moveTo>
                  <a:cubicBezTo>
                    <a:pt x="3610" y="16968"/>
                    <a:pt x="3654" y="19447"/>
                    <a:pt x="3132" y="22013"/>
                  </a:cubicBezTo>
                  <a:cubicBezTo>
                    <a:pt x="2653" y="19665"/>
                    <a:pt x="2131" y="17273"/>
                    <a:pt x="1653" y="14881"/>
                  </a:cubicBezTo>
                  <a:close/>
                  <a:moveTo>
                    <a:pt x="25270" y="18578"/>
                  </a:moveTo>
                  <a:lnTo>
                    <a:pt x="25487" y="18925"/>
                  </a:lnTo>
                  <a:cubicBezTo>
                    <a:pt x="23487" y="20622"/>
                    <a:pt x="21181" y="21840"/>
                    <a:pt x="18659" y="22535"/>
                  </a:cubicBezTo>
                  <a:lnTo>
                    <a:pt x="18485" y="22187"/>
                  </a:lnTo>
                  <a:lnTo>
                    <a:pt x="25270" y="18578"/>
                  </a:lnTo>
                  <a:close/>
                  <a:moveTo>
                    <a:pt x="7394" y="21970"/>
                  </a:moveTo>
                  <a:lnTo>
                    <a:pt x="7394" y="21970"/>
                  </a:lnTo>
                  <a:cubicBezTo>
                    <a:pt x="6655" y="23275"/>
                    <a:pt x="5959" y="24580"/>
                    <a:pt x="5263" y="25841"/>
                  </a:cubicBezTo>
                  <a:cubicBezTo>
                    <a:pt x="5350" y="24319"/>
                    <a:pt x="6133" y="22883"/>
                    <a:pt x="7394" y="21970"/>
                  </a:cubicBezTo>
                  <a:close/>
                  <a:moveTo>
                    <a:pt x="8047" y="21926"/>
                  </a:moveTo>
                  <a:lnTo>
                    <a:pt x="8047" y="21926"/>
                  </a:lnTo>
                  <a:cubicBezTo>
                    <a:pt x="7960" y="23753"/>
                    <a:pt x="6959" y="25058"/>
                    <a:pt x="5872" y="26319"/>
                  </a:cubicBezTo>
                  <a:lnTo>
                    <a:pt x="5654" y="26145"/>
                  </a:lnTo>
                  <a:lnTo>
                    <a:pt x="8047" y="21926"/>
                  </a:lnTo>
                  <a:close/>
                  <a:moveTo>
                    <a:pt x="18373" y="0"/>
                  </a:moveTo>
                  <a:cubicBezTo>
                    <a:pt x="18116" y="0"/>
                    <a:pt x="17857" y="59"/>
                    <a:pt x="17615" y="180"/>
                  </a:cubicBezTo>
                  <a:cubicBezTo>
                    <a:pt x="16658" y="658"/>
                    <a:pt x="16310" y="1789"/>
                    <a:pt x="16832" y="2703"/>
                  </a:cubicBezTo>
                  <a:cubicBezTo>
                    <a:pt x="17224" y="3355"/>
                    <a:pt x="16963" y="3790"/>
                    <a:pt x="16745" y="4355"/>
                  </a:cubicBezTo>
                  <a:cubicBezTo>
                    <a:pt x="16049" y="6095"/>
                    <a:pt x="15310" y="7878"/>
                    <a:pt x="14788" y="9705"/>
                  </a:cubicBezTo>
                  <a:cubicBezTo>
                    <a:pt x="14049" y="12097"/>
                    <a:pt x="13483" y="14576"/>
                    <a:pt x="12744" y="17186"/>
                  </a:cubicBezTo>
                  <a:cubicBezTo>
                    <a:pt x="11874" y="15924"/>
                    <a:pt x="11004" y="14750"/>
                    <a:pt x="10221" y="13576"/>
                  </a:cubicBezTo>
                  <a:cubicBezTo>
                    <a:pt x="10134" y="13358"/>
                    <a:pt x="10134" y="13141"/>
                    <a:pt x="10221" y="12923"/>
                  </a:cubicBezTo>
                  <a:cubicBezTo>
                    <a:pt x="11178" y="8879"/>
                    <a:pt x="9960" y="5530"/>
                    <a:pt x="6959" y="2746"/>
                  </a:cubicBezTo>
                  <a:cubicBezTo>
                    <a:pt x="6617" y="2442"/>
                    <a:pt x="6350" y="2279"/>
                    <a:pt x="6143" y="2279"/>
                  </a:cubicBezTo>
                  <a:cubicBezTo>
                    <a:pt x="5876" y="2279"/>
                    <a:pt x="5709" y="2550"/>
                    <a:pt x="5611" y="3137"/>
                  </a:cubicBezTo>
                  <a:cubicBezTo>
                    <a:pt x="5437" y="4399"/>
                    <a:pt x="5350" y="5660"/>
                    <a:pt x="5350" y="6921"/>
                  </a:cubicBezTo>
                  <a:cubicBezTo>
                    <a:pt x="5306" y="9226"/>
                    <a:pt x="6394" y="11401"/>
                    <a:pt x="8220" y="12749"/>
                  </a:cubicBezTo>
                  <a:cubicBezTo>
                    <a:pt x="9395" y="13663"/>
                    <a:pt x="10395" y="14707"/>
                    <a:pt x="11222" y="15881"/>
                  </a:cubicBezTo>
                  <a:cubicBezTo>
                    <a:pt x="11613" y="16403"/>
                    <a:pt x="12004" y="16881"/>
                    <a:pt x="12396" y="17447"/>
                  </a:cubicBezTo>
                  <a:cubicBezTo>
                    <a:pt x="12570" y="17795"/>
                    <a:pt x="12657" y="18143"/>
                    <a:pt x="12613" y="18534"/>
                  </a:cubicBezTo>
                  <a:cubicBezTo>
                    <a:pt x="12048" y="22796"/>
                    <a:pt x="11439" y="27059"/>
                    <a:pt x="10917" y="31278"/>
                  </a:cubicBezTo>
                  <a:cubicBezTo>
                    <a:pt x="10743" y="32365"/>
                    <a:pt x="10700" y="33496"/>
                    <a:pt x="10569" y="34757"/>
                  </a:cubicBezTo>
                  <a:cubicBezTo>
                    <a:pt x="8177" y="32800"/>
                    <a:pt x="6263" y="30408"/>
                    <a:pt x="4959" y="27624"/>
                  </a:cubicBezTo>
                  <a:cubicBezTo>
                    <a:pt x="6481" y="26711"/>
                    <a:pt x="7699" y="25319"/>
                    <a:pt x="8351" y="23666"/>
                  </a:cubicBezTo>
                  <a:cubicBezTo>
                    <a:pt x="8742" y="22579"/>
                    <a:pt x="9221" y="21405"/>
                    <a:pt x="8438" y="20100"/>
                  </a:cubicBezTo>
                  <a:lnTo>
                    <a:pt x="8438" y="20100"/>
                  </a:lnTo>
                  <a:cubicBezTo>
                    <a:pt x="6263" y="21709"/>
                    <a:pt x="4785" y="23579"/>
                    <a:pt x="4393" y="26189"/>
                  </a:cubicBezTo>
                  <a:cubicBezTo>
                    <a:pt x="4045" y="25145"/>
                    <a:pt x="3480" y="24058"/>
                    <a:pt x="3654" y="23101"/>
                  </a:cubicBezTo>
                  <a:cubicBezTo>
                    <a:pt x="3958" y="21448"/>
                    <a:pt x="4045" y="19708"/>
                    <a:pt x="3915" y="18012"/>
                  </a:cubicBezTo>
                  <a:cubicBezTo>
                    <a:pt x="3741" y="16403"/>
                    <a:pt x="2914" y="14924"/>
                    <a:pt x="1653" y="13924"/>
                  </a:cubicBezTo>
                  <a:cubicBezTo>
                    <a:pt x="1453" y="13743"/>
                    <a:pt x="1252" y="13628"/>
                    <a:pt x="1077" y="13628"/>
                  </a:cubicBezTo>
                  <a:cubicBezTo>
                    <a:pt x="873" y="13628"/>
                    <a:pt x="703" y="13786"/>
                    <a:pt x="609" y="14185"/>
                  </a:cubicBezTo>
                  <a:cubicBezTo>
                    <a:pt x="0" y="17534"/>
                    <a:pt x="435" y="20622"/>
                    <a:pt x="2610" y="23362"/>
                  </a:cubicBezTo>
                  <a:cubicBezTo>
                    <a:pt x="2871" y="23623"/>
                    <a:pt x="3045" y="23971"/>
                    <a:pt x="3132" y="24319"/>
                  </a:cubicBezTo>
                  <a:cubicBezTo>
                    <a:pt x="4219" y="28494"/>
                    <a:pt x="6611" y="32234"/>
                    <a:pt x="9960" y="35018"/>
                  </a:cubicBezTo>
                  <a:cubicBezTo>
                    <a:pt x="10265" y="35322"/>
                    <a:pt x="10439" y="35757"/>
                    <a:pt x="10482" y="36192"/>
                  </a:cubicBezTo>
                  <a:cubicBezTo>
                    <a:pt x="10569" y="40368"/>
                    <a:pt x="10482" y="44543"/>
                    <a:pt x="10743" y="48718"/>
                  </a:cubicBezTo>
                  <a:cubicBezTo>
                    <a:pt x="10917" y="51154"/>
                    <a:pt x="11656" y="53546"/>
                    <a:pt x="12135" y="55982"/>
                  </a:cubicBezTo>
                  <a:lnTo>
                    <a:pt x="12526" y="55982"/>
                  </a:lnTo>
                  <a:cubicBezTo>
                    <a:pt x="12483" y="55634"/>
                    <a:pt x="12439" y="55329"/>
                    <a:pt x="12396" y="54981"/>
                  </a:cubicBezTo>
                  <a:cubicBezTo>
                    <a:pt x="11961" y="52285"/>
                    <a:pt x="11309" y="49545"/>
                    <a:pt x="11178" y="46848"/>
                  </a:cubicBezTo>
                  <a:cubicBezTo>
                    <a:pt x="10961" y="43325"/>
                    <a:pt x="10961" y="39846"/>
                    <a:pt x="11178" y="36366"/>
                  </a:cubicBezTo>
                  <a:cubicBezTo>
                    <a:pt x="11265" y="33496"/>
                    <a:pt x="11656" y="30625"/>
                    <a:pt x="11917" y="27798"/>
                  </a:cubicBezTo>
                  <a:cubicBezTo>
                    <a:pt x="11961" y="27494"/>
                    <a:pt x="12091" y="27189"/>
                    <a:pt x="12309" y="27015"/>
                  </a:cubicBezTo>
                  <a:cubicBezTo>
                    <a:pt x="13962" y="25754"/>
                    <a:pt x="15658" y="24536"/>
                    <a:pt x="17354" y="23318"/>
                  </a:cubicBezTo>
                  <a:cubicBezTo>
                    <a:pt x="17528" y="23188"/>
                    <a:pt x="17745" y="23101"/>
                    <a:pt x="17963" y="23101"/>
                  </a:cubicBezTo>
                  <a:cubicBezTo>
                    <a:pt x="21573" y="22753"/>
                    <a:pt x="24356" y="20970"/>
                    <a:pt x="26749" y="18404"/>
                  </a:cubicBezTo>
                  <a:cubicBezTo>
                    <a:pt x="26966" y="18143"/>
                    <a:pt x="27140" y="17838"/>
                    <a:pt x="27227" y="17490"/>
                  </a:cubicBezTo>
                  <a:cubicBezTo>
                    <a:pt x="27183" y="17403"/>
                    <a:pt x="27140" y="17273"/>
                    <a:pt x="27053" y="17186"/>
                  </a:cubicBezTo>
                  <a:cubicBezTo>
                    <a:pt x="25835" y="17360"/>
                    <a:pt x="24574" y="17447"/>
                    <a:pt x="23400" y="17708"/>
                  </a:cubicBezTo>
                  <a:cubicBezTo>
                    <a:pt x="20747" y="18360"/>
                    <a:pt x="18398" y="19534"/>
                    <a:pt x="17398" y="22361"/>
                  </a:cubicBezTo>
                  <a:cubicBezTo>
                    <a:pt x="17311" y="22579"/>
                    <a:pt x="17137" y="22796"/>
                    <a:pt x="16963" y="22927"/>
                  </a:cubicBezTo>
                  <a:cubicBezTo>
                    <a:pt x="15353" y="24101"/>
                    <a:pt x="13788" y="25275"/>
                    <a:pt x="12135" y="26450"/>
                  </a:cubicBezTo>
                  <a:cubicBezTo>
                    <a:pt x="12135" y="26319"/>
                    <a:pt x="12135" y="26189"/>
                    <a:pt x="12135" y="26058"/>
                  </a:cubicBezTo>
                  <a:cubicBezTo>
                    <a:pt x="12831" y="22231"/>
                    <a:pt x="13440" y="18447"/>
                    <a:pt x="14179" y="14620"/>
                  </a:cubicBezTo>
                  <a:cubicBezTo>
                    <a:pt x="14397" y="13271"/>
                    <a:pt x="14440" y="11793"/>
                    <a:pt x="15571" y="10792"/>
                  </a:cubicBezTo>
                  <a:cubicBezTo>
                    <a:pt x="17006" y="9487"/>
                    <a:pt x="18485" y="8183"/>
                    <a:pt x="19920" y="6921"/>
                  </a:cubicBezTo>
                  <a:cubicBezTo>
                    <a:pt x="20181" y="7182"/>
                    <a:pt x="20486" y="7400"/>
                    <a:pt x="20790" y="7617"/>
                  </a:cubicBezTo>
                  <a:cubicBezTo>
                    <a:pt x="21008" y="7726"/>
                    <a:pt x="21243" y="7778"/>
                    <a:pt x="21476" y="7778"/>
                  </a:cubicBezTo>
                  <a:cubicBezTo>
                    <a:pt x="22079" y="7778"/>
                    <a:pt x="22670" y="7431"/>
                    <a:pt x="22921" y="6834"/>
                  </a:cubicBezTo>
                  <a:cubicBezTo>
                    <a:pt x="23313" y="6095"/>
                    <a:pt x="23095" y="5138"/>
                    <a:pt x="22399" y="4660"/>
                  </a:cubicBezTo>
                  <a:cubicBezTo>
                    <a:pt x="22170" y="4539"/>
                    <a:pt x="21896" y="4480"/>
                    <a:pt x="21620" y="4480"/>
                  </a:cubicBezTo>
                  <a:cubicBezTo>
                    <a:pt x="21006" y="4480"/>
                    <a:pt x="20388" y="4772"/>
                    <a:pt x="20268" y="5312"/>
                  </a:cubicBezTo>
                  <a:cubicBezTo>
                    <a:pt x="20007" y="6486"/>
                    <a:pt x="19050" y="6878"/>
                    <a:pt x="18354" y="7530"/>
                  </a:cubicBezTo>
                  <a:lnTo>
                    <a:pt x="15353" y="10183"/>
                  </a:lnTo>
                  <a:lnTo>
                    <a:pt x="15223" y="10096"/>
                  </a:lnTo>
                  <a:lnTo>
                    <a:pt x="17485" y="3703"/>
                  </a:lnTo>
                  <a:lnTo>
                    <a:pt x="17702" y="4007"/>
                  </a:lnTo>
                  <a:cubicBezTo>
                    <a:pt x="18311" y="3920"/>
                    <a:pt x="18876" y="3746"/>
                    <a:pt x="19442" y="3485"/>
                  </a:cubicBezTo>
                  <a:cubicBezTo>
                    <a:pt x="20268" y="3007"/>
                    <a:pt x="20399" y="1659"/>
                    <a:pt x="19833" y="832"/>
                  </a:cubicBezTo>
                  <a:cubicBezTo>
                    <a:pt x="19503" y="292"/>
                    <a:pt x="18944" y="0"/>
                    <a:pt x="18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606" name="Google Shape;606;p50"/>
            <p:cNvPicPr preferRelativeResize="0"/>
            <p:nvPr/>
          </p:nvPicPr>
          <p:blipFill>
            <a:blip r:embed="rId5">
              <a:alphaModFix amt="86000"/>
            </a:blip>
            <a:stretch>
              <a:fillRect/>
            </a:stretch>
          </p:blipFill>
          <p:spPr>
            <a:xfrm>
              <a:off x="7756781" y="4071745"/>
              <a:ext cx="793399" cy="592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" name="TextBox 3"/>
          <p:cNvSpPr txBox="1"/>
          <p:nvPr/>
        </p:nvSpPr>
        <p:spPr>
          <a:xfrm>
            <a:off x="1068228" y="641719"/>
            <a:ext cx="6681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 err="1"/>
              <a:t>Lấy</a:t>
            </a:r>
            <a:r>
              <a:rPr lang="en-US" sz="2800" dirty="0"/>
              <a:t> </a:t>
            </a:r>
            <a:r>
              <a:rPr lang="en-US" sz="2800" dirty="0" err="1"/>
              <a:t>ngẫu</a:t>
            </a:r>
            <a:r>
              <a:rPr lang="en-US" sz="2800" dirty="0"/>
              <a:t> </a:t>
            </a:r>
            <a:r>
              <a:rPr lang="en-US" sz="2800" dirty="0" err="1"/>
              <a:t>nhiên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bóng</a:t>
            </a:r>
            <a:r>
              <a:rPr lang="en-US" sz="2800" dirty="0"/>
              <a:t>;</a:t>
            </a:r>
            <a:endParaRPr lang="vi-VN" sz="2800" dirty="0"/>
          </a:p>
        </p:txBody>
      </p:sp>
      <p:sp>
        <p:nvSpPr>
          <p:cNvPr id="5" name="Right Arrow 4"/>
          <p:cNvSpPr/>
          <p:nvPr/>
        </p:nvSpPr>
        <p:spPr>
          <a:xfrm>
            <a:off x="832857" y="2246657"/>
            <a:ext cx="470743" cy="565554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TextBox 20"/>
          <p:cNvSpPr txBox="1"/>
          <p:nvPr/>
        </p:nvSpPr>
        <p:spPr>
          <a:xfrm>
            <a:off x="1075493" y="1555861"/>
            <a:ext cx="75983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2800" dirty="0" err="1"/>
              <a:t>Tập</a:t>
            </a:r>
            <a:r>
              <a:rPr lang="en-US" sz="2800" dirty="0"/>
              <a:t> </a:t>
            </a:r>
            <a:r>
              <a:rPr lang="en-US" sz="2800" dirty="0" err="1"/>
              <a:t>hợp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r>
              <a:rPr lang="en-US" sz="2800" dirty="0"/>
              <a:t> </a:t>
            </a:r>
            <a:r>
              <a:rPr lang="en-US" sz="2800" dirty="0" err="1"/>
              <a:t>xảy</a:t>
            </a:r>
            <a:r>
              <a:rPr lang="en-US" sz="2800" dirty="0"/>
              <a:t> </a:t>
            </a:r>
            <a:r>
              <a:rPr lang="en-US" sz="2800" dirty="0" err="1"/>
              <a:t>ra</a:t>
            </a:r>
            <a:r>
              <a:rPr lang="en-US" sz="2800" dirty="0"/>
              <a:t> </a:t>
            </a:r>
            <a:r>
              <a:rPr lang="en-US" sz="2800" dirty="0" err="1"/>
              <a:t>đối</a:t>
            </a:r>
            <a:r>
              <a:rPr lang="en-US" sz="2800" dirty="0"/>
              <a:t> </a:t>
            </a:r>
            <a:r>
              <a:rPr lang="en-US" sz="2800" dirty="0" err="1"/>
              <a:t>với</a:t>
            </a:r>
            <a:r>
              <a:rPr lang="en-US" sz="2800" dirty="0"/>
              <a:t> </a:t>
            </a:r>
            <a:r>
              <a:rPr lang="en-US" sz="2800" dirty="0" err="1"/>
              <a:t>màu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bóng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lấy</a:t>
            </a:r>
            <a:r>
              <a:rPr lang="en-US" sz="2800" dirty="0"/>
              <a:t> </a:t>
            </a:r>
            <a:r>
              <a:rPr lang="en-US" sz="2800" dirty="0" err="1"/>
              <a:t>ra</a:t>
            </a:r>
            <a:r>
              <a:rPr lang="en-US" sz="2800" dirty="0"/>
              <a:t> { X; Đ; V}. Ở </a:t>
            </a:r>
            <a:r>
              <a:rPr lang="en-US" sz="2800" dirty="0" err="1"/>
              <a:t>đây</a:t>
            </a:r>
            <a:r>
              <a:rPr lang="en-US" sz="2800" dirty="0"/>
              <a:t>, X </a:t>
            </a:r>
            <a:r>
              <a:rPr lang="en-US" sz="2800" dirty="0" err="1"/>
              <a:t>kí</a:t>
            </a:r>
            <a:r>
              <a:rPr lang="en-US" sz="2800" dirty="0"/>
              <a:t> </a:t>
            </a:r>
            <a:r>
              <a:rPr lang="en-US" sz="2800" dirty="0" err="1"/>
              <a:t>hiệu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lấy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bóng</a:t>
            </a:r>
            <a:r>
              <a:rPr lang="en-US" sz="2800" dirty="0"/>
              <a:t> </a:t>
            </a:r>
            <a:r>
              <a:rPr lang="en-US" sz="2800" dirty="0" err="1"/>
              <a:t>màu</a:t>
            </a:r>
            <a:r>
              <a:rPr lang="en-US" sz="2800" dirty="0"/>
              <a:t> </a:t>
            </a:r>
            <a:r>
              <a:rPr lang="en-US" sz="2800" dirty="0" err="1"/>
              <a:t>xanh</a:t>
            </a:r>
            <a:r>
              <a:rPr lang="en-US" sz="2800" dirty="0"/>
              <a:t>; Đ </a:t>
            </a:r>
            <a:r>
              <a:rPr lang="en-US" sz="2800" dirty="0" err="1"/>
              <a:t>kí</a:t>
            </a:r>
            <a:r>
              <a:rPr lang="en-US" sz="2800" dirty="0"/>
              <a:t>  </a:t>
            </a:r>
            <a:r>
              <a:rPr lang="en-US" sz="2800" dirty="0" err="1"/>
              <a:t>hiệu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lấy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bóng</a:t>
            </a:r>
            <a:r>
              <a:rPr lang="en-US" sz="2800" dirty="0"/>
              <a:t> </a:t>
            </a:r>
            <a:r>
              <a:rPr lang="en-US" sz="2800" dirty="0" err="1"/>
              <a:t>màu</a:t>
            </a:r>
            <a:r>
              <a:rPr lang="en-US" sz="2800" dirty="0"/>
              <a:t> </a:t>
            </a:r>
            <a:r>
              <a:rPr lang="en-US" sz="2800" dirty="0" err="1"/>
              <a:t>đỏ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V </a:t>
            </a:r>
            <a:r>
              <a:rPr lang="en-US" sz="2800" dirty="0" err="1"/>
              <a:t>kí</a:t>
            </a:r>
            <a:r>
              <a:rPr lang="en-US" sz="2800" dirty="0"/>
              <a:t> </a:t>
            </a:r>
            <a:r>
              <a:rPr lang="en-US" sz="2800" dirty="0" err="1"/>
              <a:t>hiệu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lấy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bóng</a:t>
            </a:r>
            <a:r>
              <a:rPr lang="en-US" sz="2800" dirty="0"/>
              <a:t> </a:t>
            </a:r>
            <a:r>
              <a:rPr lang="en-US" sz="2800" dirty="0" err="1"/>
              <a:t>màu</a:t>
            </a:r>
            <a:r>
              <a:rPr lang="en-US" sz="2800" dirty="0"/>
              <a:t> </a:t>
            </a:r>
            <a:r>
              <a:rPr lang="en-US" sz="2800" dirty="0" err="1"/>
              <a:t>vàng</a:t>
            </a:r>
            <a:r>
              <a:rPr lang="en-US" sz="2800" dirty="0"/>
              <a:t>.</a:t>
            </a:r>
            <a:endParaRPr lang="vi-VN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2" name="Google Shape;622;p51"/>
          <p:cNvPicPr preferRelativeResize="0"/>
          <p:nvPr/>
        </p:nvPicPr>
        <p:blipFill rotWithShape="1">
          <a:blip r:embed="rId3">
            <a:alphaModFix amt="74000"/>
          </a:blip>
          <a:srcRect l="631" t="24227" r="-811" b="16681"/>
          <a:stretch/>
        </p:blipFill>
        <p:spPr>
          <a:xfrm flipH="1">
            <a:off x="847674" y="895896"/>
            <a:ext cx="401406" cy="33830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25" name="Google Shape;625;p51"/>
          <p:cNvGrpSpPr/>
          <p:nvPr/>
        </p:nvGrpSpPr>
        <p:grpSpPr>
          <a:xfrm>
            <a:off x="8225627" y="-125136"/>
            <a:ext cx="1171703" cy="1013065"/>
            <a:chOff x="7625126" y="539502"/>
            <a:chExt cx="1171703" cy="1013065"/>
          </a:xfrm>
        </p:grpSpPr>
        <p:sp>
          <p:nvSpPr>
            <p:cNvPr id="626" name="Google Shape;626;p51"/>
            <p:cNvSpPr/>
            <p:nvPr/>
          </p:nvSpPr>
          <p:spPr>
            <a:xfrm>
              <a:off x="8026531" y="539502"/>
              <a:ext cx="368892" cy="844211"/>
            </a:xfrm>
            <a:custGeom>
              <a:avLst/>
              <a:gdLst/>
              <a:ahLst/>
              <a:cxnLst/>
              <a:rect l="l" t="t" r="r" b="b"/>
              <a:pathLst>
                <a:path w="23168" h="53020" extrusionOk="0">
                  <a:moveTo>
                    <a:pt x="15252" y="1"/>
                  </a:moveTo>
                  <a:cubicBezTo>
                    <a:pt x="14252" y="784"/>
                    <a:pt x="14034" y="1480"/>
                    <a:pt x="14382" y="2437"/>
                  </a:cubicBezTo>
                  <a:cubicBezTo>
                    <a:pt x="14512" y="2915"/>
                    <a:pt x="14556" y="3350"/>
                    <a:pt x="14425" y="3828"/>
                  </a:cubicBezTo>
                  <a:cubicBezTo>
                    <a:pt x="13773" y="7003"/>
                    <a:pt x="12990" y="10178"/>
                    <a:pt x="12381" y="13353"/>
                  </a:cubicBezTo>
                  <a:cubicBezTo>
                    <a:pt x="11946" y="15571"/>
                    <a:pt x="11772" y="17833"/>
                    <a:pt x="11468" y="20095"/>
                  </a:cubicBezTo>
                  <a:cubicBezTo>
                    <a:pt x="9598" y="19225"/>
                    <a:pt x="8162" y="17703"/>
                    <a:pt x="7380" y="15832"/>
                  </a:cubicBezTo>
                  <a:cubicBezTo>
                    <a:pt x="8032" y="15006"/>
                    <a:pt x="8684" y="14267"/>
                    <a:pt x="9206" y="13440"/>
                  </a:cubicBezTo>
                  <a:cubicBezTo>
                    <a:pt x="9598" y="12831"/>
                    <a:pt x="9946" y="12179"/>
                    <a:pt x="10207" y="11527"/>
                  </a:cubicBezTo>
                  <a:cubicBezTo>
                    <a:pt x="10816" y="11048"/>
                    <a:pt x="10685" y="10091"/>
                    <a:pt x="9989" y="9787"/>
                  </a:cubicBezTo>
                  <a:cubicBezTo>
                    <a:pt x="9838" y="9711"/>
                    <a:pt x="9682" y="9677"/>
                    <a:pt x="9531" y="9677"/>
                  </a:cubicBezTo>
                  <a:cubicBezTo>
                    <a:pt x="8989" y="9677"/>
                    <a:pt x="8510" y="10122"/>
                    <a:pt x="8510" y="10700"/>
                  </a:cubicBezTo>
                  <a:cubicBezTo>
                    <a:pt x="8510" y="11135"/>
                    <a:pt x="8728" y="11483"/>
                    <a:pt x="9119" y="11657"/>
                  </a:cubicBezTo>
                  <a:cubicBezTo>
                    <a:pt x="9032" y="13049"/>
                    <a:pt x="8249" y="14310"/>
                    <a:pt x="7075" y="15006"/>
                  </a:cubicBezTo>
                  <a:cubicBezTo>
                    <a:pt x="6292" y="13179"/>
                    <a:pt x="6292" y="11309"/>
                    <a:pt x="6423" y="9439"/>
                  </a:cubicBezTo>
                  <a:cubicBezTo>
                    <a:pt x="7815" y="9047"/>
                    <a:pt x="8293" y="8569"/>
                    <a:pt x="8293" y="7525"/>
                  </a:cubicBezTo>
                  <a:cubicBezTo>
                    <a:pt x="8252" y="6576"/>
                    <a:pt x="7584" y="5471"/>
                    <a:pt x="6811" y="5471"/>
                  </a:cubicBezTo>
                  <a:cubicBezTo>
                    <a:pt x="6769" y="5471"/>
                    <a:pt x="6726" y="5474"/>
                    <a:pt x="6684" y="5481"/>
                  </a:cubicBezTo>
                  <a:cubicBezTo>
                    <a:pt x="6031" y="5568"/>
                    <a:pt x="5161" y="5785"/>
                    <a:pt x="4770" y="6351"/>
                  </a:cubicBezTo>
                  <a:cubicBezTo>
                    <a:pt x="4118" y="7308"/>
                    <a:pt x="4466" y="8221"/>
                    <a:pt x="5683" y="9265"/>
                  </a:cubicBezTo>
                  <a:lnTo>
                    <a:pt x="5683" y="13614"/>
                  </a:lnTo>
                  <a:cubicBezTo>
                    <a:pt x="4292" y="13136"/>
                    <a:pt x="2856" y="12788"/>
                    <a:pt x="2247" y="11179"/>
                  </a:cubicBezTo>
                  <a:cubicBezTo>
                    <a:pt x="2160" y="10918"/>
                    <a:pt x="2160" y="10657"/>
                    <a:pt x="2247" y="10396"/>
                  </a:cubicBezTo>
                  <a:cubicBezTo>
                    <a:pt x="2552" y="9830"/>
                    <a:pt x="2682" y="9308"/>
                    <a:pt x="2117" y="8830"/>
                  </a:cubicBezTo>
                  <a:cubicBezTo>
                    <a:pt x="1974" y="8723"/>
                    <a:pt x="1772" y="8645"/>
                    <a:pt x="1583" y="8645"/>
                  </a:cubicBezTo>
                  <a:cubicBezTo>
                    <a:pt x="1543" y="8645"/>
                    <a:pt x="1503" y="8648"/>
                    <a:pt x="1465" y="8656"/>
                  </a:cubicBezTo>
                  <a:lnTo>
                    <a:pt x="1421" y="8656"/>
                  </a:lnTo>
                  <a:cubicBezTo>
                    <a:pt x="1407" y="8656"/>
                    <a:pt x="1393" y="8655"/>
                    <a:pt x="1378" y="8655"/>
                  </a:cubicBezTo>
                  <a:cubicBezTo>
                    <a:pt x="114" y="8655"/>
                    <a:pt x="1" y="10571"/>
                    <a:pt x="1334" y="10700"/>
                  </a:cubicBezTo>
                  <a:cubicBezTo>
                    <a:pt x="1334" y="10744"/>
                    <a:pt x="1334" y="10744"/>
                    <a:pt x="1378" y="10787"/>
                  </a:cubicBezTo>
                  <a:cubicBezTo>
                    <a:pt x="1986" y="12831"/>
                    <a:pt x="3596" y="13614"/>
                    <a:pt x="5466" y="14180"/>
                  </a:cubicBezTo>
                  <a:cubicBezTo>
                    <a:pt x="5814" y="14310"/>
                    <a:pt x="6075" y="14615"/>
                    <a:pt x="6205" y="14919"/>
                  </a:cubicBezTo>
                  <a:cubicBezTo>
                    <a:pt x="7249" y="17572"/>
                    <a:pt x="8771" y="19703"/>
                    <a:pt x="11381" y="20747"/>
                  </a:cubicBezTo>
                  <a:lnTo>
                    <a:pt x="11381" y="34839"/>
                  </a:lnTo>
                  <a:cubicBezTo>
                    <a:pt x="9554" y="34013"/>
                    <a:pt x="8075" y="32577"/>
                    <a:pt x="7119" y="30794"/>
                  </a:cubicBezTo>
                  <a:cubicBezTo>
                    <a:pt x="7684" y="30098"/>
                    <a:pt x="8162" y="29359"/>
                    <a:pt x="8597" y="28576"/>
                  </a:cubicBezTo>
                  <a:cubicBezTo>
                    <a:pt x="8815" y="27923"/>
                    <a:pt x="8989" y="27315"/>
                    <a:pt x="8989" y="26662"/>
                  </a:cubicBezTo>
                  <a:cubicBezTo>
                    <a:pt x="9206" y="26445"/>
                    <a:pt x="9337" y="26184"/>
                    <a:pt x="9337" y="25923"/>
                  </a:cubicBezTo>
                  <a:cubicBezTo>
                    <a:pt x="9337" y="25227"/>
                    <a:pt x="8815" y="24879"/>
                    <a:pt x="8293" y="24879"/>
                  </a:cubicBezTo>
                  <a:cubicBezTo>
                    <a:pt x="7771" y="24879"/>
                    <a:pt x="7249" y="25227"/>
                    <a:pt x="7249" y="25923"/>
                  </a:cubicBezTo>
                  <a:cubicBezTo>
                    <a:pt x="7249" y="26314"/>
                    <a:pt x="7510" y="26706"/>
                    <a:pt x="7945" y="26880"/>
                  </a:cubicBezTo>
                  <a:cubicBezTo>
                    <a:pt x="8423" y="28054"/>
                    <a:pt x="8032" y="29228"/>
                    <a:pt x="6640" y="30011"/>
                  </a:cubicBezTo>
                  <a:cubicBezTo>
                    <a:pt x="6336" y="27880"/>
                    <a:pt x="5031" y="25923"/>
                    <a:pt x="6336" y="23792"/>
                  </a:cubicBezTo>
                  <a:cubicBezTo>
                    <a:pt x="6901" y="23270"/>
                    <a:pt x="6771" y="22356"/>
                    <a:pt x="6075" y="22052"/>
                  </a:cubicBezTo>
                  <a:cubicBezTo>
                    <a:pt x="5930" y="21989"/>
                    <a:pt x="5782" y="21959"/>
                    <a:pt x="5638" y="21959"/>
                  </a:cubicBezTo>
                  <a:cubicBezTo>
                    <a:pt x="5088" y="21959"/>
                    <a:pt x="4596" y="22388"/>
                    <a:pt x="4596" y="23009"/>
                  </a:cubicBezTo>
                  <a:cubicBezTo>
                    <a:pt x="4640" y="23400"/>
                    <a:pt x="4857" y="23792"/>
                    <a:pt x="5248" y="23966"/>
                  </a:cubicBezTo>
                  <a:cubicBezTo>
                    <a:pt x="5292" y="24053"/>
                    <a:pt x="5292" y="24140"/>
                    <a:pt x="5292" y="24227"/>
                  </a:cubicBezTo>
                  <a:cubicBezTo>
                    <a:pt x="5422" y="25705"/>
                    <a:pt x="5292" y="27271"/>
                    <a:pt x="5640" y="28663"/>
                  </a:cubicBezTo>
                  <a:cubicBezTo>
                    <a:pt x="6466" y="31838"/>
                    <a:pt x="8249" y="34274"/>
                    <a:pt x="11511" y="35404"/>
                  </a:cubicBezTo>
                  <a:cubicBezTo>
                    <a:pt x="12077" y="41406"/>
                    <a:pt x="12903" y="47408"/>
                    <a:pt x="15469" y="53019"/>
                  </a:cubicBezTo>
                  <a:cubicBezTo>
                    <a:pt x="15600" y="52845"/>
                    <a:pt x="15687" y="52715"/>
                    <a:pt x="15643" y="52584"/>
                  </a:cubicBezTo>
                  <a:cubicBezTo>
                    <a:pt x="14121" y="48626"/>
                    <a:pt x="13164" y="44494"/>
                    <a:pt x="12686" y="40276"/>
                  </a:cubicBezTo>
                  <a:cubicBezTo>
                    <a:pt x="12294" y="36927"/>
                    <a:pt x="12164" y="33534"/>
                    <a:pt x="11990" y="30142"/>
                  </a:cubicBezTo>
                  <a:cubicBezTo>
                    <a:pt x="11990" y="29881"/>
                    <a:pt x="12120" y="29663"/>
                    <a:pt x="12338" y="29533"/>
                  </a:cubicBezTo>
                  <a:cubicBezTo>
                    <a:pt x="14425" y="28837"/>
                    <a:pt x="15904" y="27315"/>
                    <a:pt x="17340" y="25749"/>
                  </a:cubicBezTo>
                  <a:cubicBezTo>
                    <a:pt x="17585" y="25399"/>
                    <a:pt x="17999" y="25189"/>
                    <a:pt x="18401" y="25189"/>
                  </a:cubicBezTo>
                  <a:cubicBezTo>
                    <a:pt x="18498" y="25189"/>
                    <a:pt x="18595" y="25202"/>
                    <a:pt x="18688" y="25227"/>
                  </a:cubicBezTo>
                  <a:cubicBezTo>
                    <a:pt x="18830" y="25245"/>
                    <a:pt x="18970" y="25253"/>
                    <a:pt x="19109" y="25253"/>
                  </a:cubicBezTo>
                  <a:cubicBezTo>
                    <a:pt x="19648" y="25253"/>
                    <a:pt x="20160" y="25121"/>
                    <a:pt x="20645" y="24879"/>
                  </a:cubicBezTo>
                  <a:cubicBezTo>
                    <a:pt x="20906" y="24748"/>
                    <a:pt x="21167" y="24618"/>
                    <a:pt x="21428" y="24401"/>
                  </a:cubicBezTo>
                  <a:cubicBezTo>
                    <a:pt x="21613" y="24520"/>
                    <a:pt x="21815" y="24574"/>
                    <a:pt x="22010" y="24574"/>
                  </a:cubicBezTo>
                  <a:cubicBezTo>
                    <a:pt x="22457" y="24574"/>
                    <a:pt x="22873" y="24289"/>
                    <a:pt x="22994" y="23835"/>
                  </a:cubicBezTo>
                  <a:cubicBezTo>
                    <a:pt x="23168" y="23139"/>
                    <a:pt x="22689" y="22487"/>
                    <a:pt x="21993" y="22487"/>
                  </a:cubicBezTo>
                  <a:lnTo>
                    <a:pt x="21950" y="22530"/>
                  </a:lnTo>
                  <a:cubicBezTo>
                    <a:pt x="21471" y="22530"/>
                    <a:pt x="21036" y="22878"/>
                    <a:pt x="20949" y="23400"/>
                  </a:cubicBezTo>
                  <a:cubicBezTo>
                    <a:pt x="20463" y="24405"/>
                    <a:pt x="20195" y="24709"/>
                    <a:pt x="19352" y="24709"/>
                  </a:cubicBezTo>
                  <a:cubicBezTo>
                    <a:pt x="19063" y="24709"/>
                    <a:pt x="18708" y="24673"/>
                    <a:pt x="18253" y="24618"/>
                  </a:cubicBezTo>
                  <a:cubicBezTo>
                    <a:pt x="18818" y="23879"/>
                    <a:pt x="19340" y="23183"/>
                    <a:pt x="19862" y="22530"/>
                  </a:cubicBezTo>
                  <a:cubicBezTo>
                    <a:pt x="20993" y="22530"/>
                    <a:pt x="21341" y="20965"/>
                    <a:pt x="20297" y="20530"/>
                  </a:cubicBezTo>
                  <a:cubicBezTo>
                    <a:pt x="20139" y="20457"/>
                    <a:pt x="19984" y="20425"/>
                    <a:pt x="19837" y="20425"/>
                  </a:cubicBezTo>
                  <a:cubicBezTo>
                    <a:pt x="19014" y="20425"/>
                    <a:pt x="18452" y="21444"/>
                    <a:pt x="19079" y="22182"/>
                  </a:cubicBezTo>
                  <a:cubicBezTo>
                    <a:pt x="18557" y="23531"/>
                    <a:pt x="17426" y="24575"/>
                    <a:pt x="16426" y="25879"/>
                  </a:cubicBezTo>
                  <a:cubicBezTo>
                    <a:pt x="16165" y="25314"/>
                    <a:pt x="15991" y="24705"/>
                    <a:pt x="15861" y="24140"/>
                  </a:cubicBezTo>
                  <a:cubicBezTo>
                    <a:pt x="15774" y="23139"/>
                    <a:pt x="15643" y="22139"/>
                    <a:pt x="16557" y="21487"/>
                  </a:cubicBezTo>
                  <a:lnTo>
                    <a:pt x="16600" y="21487"/>
                  </a:lnTo>
                  <a:cubicBezTo>
                    <a:pt x="17557" y="21487"/>
                    <a:pt x="17992" y="20356"/>
                    <a:pt x="17340" y="19703"/>
                  </a:cubicBezTo>
                  <a:cubicBezTo>
                    <a:pt x="17126" y="19489"/>
                    <a:pt x="16860" y="19392"/>
                    <a:pt x="16600" y="19392"/>
                  </a:cubicBezTo>
                  <a:cubicBezTo>
                    <a:pt x="16067" y="19392"/>
                    <a:pt x="15556" y="19800"/>
                    <a:pt x="15556" y="20443"/>
                  </a:cubicBezTo>
                  <a:cubicBezTo>
                    <a:pt x="15556" y="20617"/>
                    <a:pt x="15600" y="20791"/>
                    <a:pt x="15687" y="20921"/>
                  </a:cubicBezTo>
                  <a:cubicBezTo>
                    <a:pt x="15165" y="22704"/>
                    <a:pt x="14599" y="24488"/>
                    <a:pt x="16122" y="26140"/>
                  </a:cubicBezTo>
                  <a:cubicBezTo>
                    <a:pt x="14947" y="27489"/>
                    <a:pt x="13469" y="28532"/>
                    <a:pt x="11816" y="29141"/>
                  </a:cubicBezTo>
                  <a:cubicBezTo>
                    <a:pt x="11946" y="25401"/>
                    <a:pt x="12077" y="21921"/>
                    <a:pt x="12207" y="18355"/>
                  </a:cubicBezTo>
                  <a:cubicBezTo>
                    <a:pt x="15121" y="18355"/>
                    <a:pt x="16905" y="16833"/>
                    <a:pt x="18427" y="14832"/>
                  </a:cubicBezTo>
                  <a:cubicBezTo>
                    <a:pt x="18862" y="14310"/>
                    <a:pt x="19297" y="13745"/>
                    <a:pt x="19688" y="13136"/>
                  </a:cubicBezTo>
                  <a:cubicBezTo>
                    <a:pt x="20123" y="13005"/>
                    <a:pt x="20384" y="12614"/>
                    <a:pt x="20384" y="12179"/>
                  </a:cubicBezTo>
                  <a:cubicBezTo>
                    <a:pt x="20384" y="11574"/>
                    <a:pt x="19890" y="11150"/>
                    <a:pt x="19344" y="11150"/>
                  </a:cubicBezTo>
                  <a:cubicBezTo>
                    <a:pt x="19184" y="11150"/>
                    <a:pt x="19020" y="11187"/>
                    <a:pt x="18862" y="11266"/>
                  </a:cubicBezTo>
                  <a:cubicBezTo>
                    <a:pt x="18166" y="11657"/>
                    <a:pt x="18122" y="12614"/>
                    <a:pt x="18775" y="13049"/>
                  </a:cubicBezTo>
                  <a:cubicBezTo>
                    <a:pt x="18775" y="13092"/>
                    <a:pt x="18775" y="13179"/>
                    <a:pt x="18731" y="13223"/>
                  </a:cubicBezTo>
                  <a:cubicBezTo>
                    <a:pt x="17992" y="14267"/>
                    <a:pt x="17209" y="15267"/>
                    <a:pt x="16383" y="16398"/>
                  </a:cubicBezTo>
                  <a:cubicBezTo>
                    <a:pt x="15687" y="14963"/>
                    <a:pt x="15730" y="13745"/>
                    <a:pt x="16383" y="12788"/>
                  </a:cubicBezTo>
                  <a:cubicBezTo>
                    <a:pt x="17513" y="12788"/>
                    <a:pt x="17818" y="11266"/>
                    <a:pt x="16818" y="10787"/>
                  </a:cubicBezTo>
                  <a:cubicBezTo>
                    <a:pt x="16675" y="10728"/>
                    <a:pt x="16534" y="10701"/>
                    <a:pt x="16400" y="10701"/>
                  </a:cubicBezTo>
                  <a:cubicBezTo>
                    <a:pt x="15555" y="10701"/>
                    <a:pt x="14968" y="11770"/>
                    <a:pt x="15643" y="12483"/>
                  </a:cubicBezTo>
                  <a:cubicBezTo>
                    <a:pt x="15643" y="12570"/>
                    <a:pt x="15643" y="12657"/>
                    <a:pt x="15643" y="12744"/>
                  </a:cubicBezTo>
                  <a:cubicBezTo>
                    <a:pt x="15252" y="14136"/>
                    <a:pt x="15339" y="15571"/>
                    <a:pt x="15861" y="16876"/>
                  </a:cubicBezTo>
                  <a:lnTo>
                    <a:pt x="12512" y="18094"/>
                  </a:lnTo>
                  <a:lnTo>
                    <a:pt x="12294" y="17790"/>
                  </a:lnTo>
                  <a:cubicBezTo>
                    <a:pt x="12729" y="14963"/>
                    <a:pt x="13164" y="12135"/>
                    <a:pt x="13599" y="9352"/>
                  </a:cubicBezTo>
                  <a:cubicBezTo>
                    <a:pt x="15600" y="9134"/>
                    <a:pt x="17209" y="8613"/>
                    <a:pt x="18514" y="7177"/>
                  </a:cubicBezTo>
                  <a:cubicBezTo>
                    <a:pt x="18731" y="6960"/>
                    <a:pt x="19036" y="6829"/>
                    <a:pt x="19384" y="6829"/>
                  </a:cubicBezTo>
                  <a:cubicBezTo>
                    <a:pt x="20428" y="6699"/>
                    <a:pt x="20949" y="6090"/>
                    <a:pt x="20775" y="5090"/>
                  </a:cubicBezTo>
                  <a:cubicBezTo>
                    <a:pt x="20619" y="4348"/>
                    <a:pt x="19938" y="3852"/>
                    <a:pt x="19203" y="3852"/>
                  </a:cubicBezTo>
                  <a:cubicBezTo>
                    <a:pt x="19119" y="3852"/>
                    <a:pt x="19034" y="3858"/>
                    <a:pt x="18949" y="3872"/>
                  </a:cubicBezTo>
                  <a:cubicBezTo>
                    <a:pt x="18122" y="4002"/>
                    <a:pt x="17731" y="4785"/>
                    <a:pt x="17948" y="5785"/>
                  </a:cubicBezTo>
                  <a:cubicBezTo>
                    <a:pt x="18079" y="6090"/>
                    <a:pt x="18035" y="6438"/>
                    <a:pt x="17905" y="6699"/>
                  </a:cubicBezTo>
                  <a:cubicBezTo>
                    <a:pt x="16905" y="8004"/>
                    <a:pt x="15469" y="8526"/>
                    <a:pt x="13773" y="8700"/>
                  </a:cubicBezTo>
                  <a:cubicBezTo>
                    <a:pt x="14295" y="6742"/>
                    <a:pt x="14773" y="4959"/>
                    <a:pt x="15252" y="3219"/>
                  </a:cubicBezTo>
                  <a:cubicBezTo>
                    <a:pt x="15312" y="3221"/>
                    <a:pt x="15371" y="3222"/>
                    <a:pt x="15428" y="3222"/>
                  </a:cubicBezTo>
                  <a:cubicBezTo>
                    <a:pt x="16642" y="3222"/>
                    <a:pt x="17082" y="2775"/>
                    <a:pt x="17166" y="1654"/>
                  </a:cubicBezTo>
                  <a:cubicBezTo>
                    <a:pt x="17209" y="784"/>
                    <a:pt x="16731" y="392"/>
                    <a:pt x="160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627" name="Google Shape;627;p51"/>
            <p:cNvPicPr preferRelativeResize="0"/>
            <p:nvPr/>
          </p:nvPicPr>
          <p:blipFill>
            <a:blip r:embed="rId4">
              <a:alphaModFix amt="72000"/>
            </a:blip>
            <a:stretch>
              <a:fillRect/>
            </a:stretch>
          </p:blipFill>
          <p:spPr>
            <a:xfrm rot="667566">
              <a:off x="7645574" y="1124413"/>
              <a:ext cx="1130806" cy="322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34" name="Google Shape;634;p51"/>
          <p:cNvSpPr txBox="1">
            <a:spLocks noGrp="1"/>
          </p:cNvSpPr>
          <p:nvPr>
            <p:ph type="title"/>
          </p:nvPr>
        </p:nvSpPr>
        <p:spPr>
          <a:xfrm>
            <a:off x="2246825" y="120359"/>
            <a:ext cx="5432400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+mn-lt"/>
              </a:rPr>
              <a:t>LUYỆN TẬP</a:t>
            </a:r>
            <a:endParaRPr dirty="0">
              <a:latin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73596" y="589202"/>
            <a:ext cx="7178857" cy="1535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hộp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4 </a:t>
            </a:r>
            <a:r>
              <a:rPr lang="en-US" sz="2000" dirty="0" err="1"/>
              <a:t>chiếc</a:t>
            </a:r>
            <a:r>
              <a:rPr lang="en-US" sz="2000" dirty="0"/>
              <a:t> </a:t>
            </a:r>
            <a:r>
              <a:rPr lang="en-US" sz="2000" dirty="0" err="1"/>
              <a:t>kẹo</a:t>
            </a:r>
            <a:r>
              <a:rPr lang="en-US" sz="2000" dirty="0"/>
              <a:t>,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1 </a:t>
            </a:r>
            <a:r>
              <a:rPr lang="en-US" sz="2000" dirty="0" err="1"/>
              <a:t>chiếc</a:t>
            </a:r>
            <a:r>
              <a:rPr lang="en-US" sz="2000" dirty="0"/>
              <a:t> </a:t>
            </a:r>
            <a:r>
              <a:rPr lang="en-US" sz="2000" dirty="0" err="1"/>
              <a:t>kẹo</a:t>
            </a:r>
            <a:r>
              <a:rPr lang="en-US" sz="2000" dirty="0"/>
              <a:t> </a:t>
            </a:r>
            <a:r>
              <a:rPr lang="en-US" sz="2000" dirty="0" err="1"/>
              <a:t>màu</a:t>
            </a:r>
            <a:r>
              <a:rPr lang="en-US" sz="2000" dirty="0"/>
              <a:t> </a:t>
            </a:r>
            <a:r>
              <a:rPr lang="en-US" sz="2000" dirty="0" err="1"/>
              <a:t>hồng</a:t>
            </a:r>
            <a:r>
              <a:rPr lang="en-US" sz="2000" dirty="0"/>
              <a:t>, 1 </a:t>
            </a:r>
            <a:r>
              <a:rPr lang="en-US" sz="2000" dirty="0" err="1"/>
              <a:t>chiếc</a:t>
            </a:r>
            <a:r>
              <a:rPr lang="en-US" sz="2000" dirty="0"/>
              <a:t> </a:t>
            </a:r>
            <a:r>
              <a:rPr lang="en-US" sz="2000" dirty="0" err="1"/>
              <a:t>kẹo</a:t>
            </a:r>
            <a:r>
              <a:rPr lang="en-US" sz="2000" dirty="0"/>
              <a:t> </a:t>
            </a:r>
            <a:r>
              <a:rPr lang="en-US" sz="2000" dirty="0" err="1"/>
              <a:t>màu</a:t>
            </a:r>
            <a:r>
              <a:rPr lang="en-US" sz="2000" dirty="0"/>
              <a:t> </a:t>
            </a:r>
            <a:r>
              <a:rPr lang="en-US" sz="2000" dirty="0" err="1"/>
              <a:t>xanh</a:t>
            </a:r>
            <a:r>
              <a:rPr lang="en-US" sz="2000" dirty="0"/>
              <a:t>, 1 </a:t>
            </a:r>
            <a:r>
              <a:rPr lang="en-US" sz="2000" dirty="0" err="1"/>
              <a:t>chiếc</a:t>
            </a:r>
            <a:r>
              <a:rPr lang="en-US" sz="2000" dirty="0"/>
              <a:t> </a:t>
            </a:r>
            <a:r>
              <a:rPr lang="en-US" sz="2000" dirty="0" err="1"/>
              <a:t>kẹo</a:t>
            </a:r>
            <a:r>
              <a:rPr lang="en-US" sz="2000" dirty="0"/>
              <a:t>  </a:t>
            </a:r>
            <a:r>
              <a:rPr lang="en-US" sz="2000" dirty="0" err="1"/>
              <a:t>màu</a:t>
            </a:r>
            <a:r>
              <a:rPr lang="en-US" sz="2000" dirty="0"/>
              <a:t> </a:t>
            </a:r>
            <a:r>
              <a:rPr lang="en-US" sz="2000" dirty="0" err="1"/>
              <a:t>vàng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1 </a:t>
            </a:r>
            <a:r>
              <a:rPr lang="en-US" sz="2000" dirty="0" err="1"/>
              <a:t>chiếc</a:t>
            </a:r>
            <a:r>
              <a:rPr lang="en-US" sz="2000" dirty="0"/>
              <a:t> </a:t>
            </a:r>
            <a:r>
              <a:rPr lang="en-US" sz="2000" dirty="0" err="1"/>
              <a:t>kẹo</a:t>
            </a:r>
            <a:r>
              <a:rPr lang="en-US" sz="2000" dirty="0"/>
              <a:t> </a:t>
            </a:r>
            <a:r>
              <a:rPr lang="en-US" sz="2000" dirty="0" err="1"/>
              <a:t>màu</a:t>
            </a:r>
            <a:r>
              <a:rPr lang="en-US" sz="2000" dirty="0"/>
              <a:t> cam;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chiếc</a:t>
            </a:r>
            <a:r>
              <a:rPr lang="en-US" sz="2000" dirty="0"/>
              <a:t> </a:t>
            </a:r>
            <a:r>
              <a:rPr lang="en-US" sz="2000" dirty="0" err="1"/>
              <a:t>kẹo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kích</a:t>
            </a:r>
            <a:r>
              <a:rPr lang="en-US" sz="2000" dirty="0"/>
              <a:t> </a:t>
            </a:r>
            <a:r>
              <a:rPr lang="en-US" sz="2000" dirty="0" err="1"/>
              <a:t>thước</a:t>
            </a:r>
            <a:r>
              <a:rPr lang="en-US" sz="2000" dirty="0"/>
              <a:t> </a:t>
            </a:r>
            <a:r>
              <a:rPr lang="en-US" sz="2000" dirty="0" err="1"/>
              <a:t>như</a:t>
            </a:r>
            <a:r>
              <a:rPr lang="en-US" sz="2000" dirty="0"/>
              <a:t> </a:t>
            </a:r>
            <a:r>
              <a:rPr lang="en-US" sz="2000" dirty="0" err="1"/>
              <a:t>nhau</a:t>
            </a:r>
            <a:r>
              <a:rPr lang="en-US" sz="2000" dirty="0"/>
              <a:t>. </a:t>
            </a:r>
            <a:r>
              <a:rPr lang="en-US" sz="2000" dirty="0" err="1"/>
              <a:t>Lấy</a:t>
            </a:r>
            <a:r>
              <a:rPr lang="en-US" sz="2000" dirty="0"/>
              <a:t> </a:t>
            </a:r>
            <a:r>
              <a:rPr lang="en-US" sz="2000" dirty="0" err="1"/>
              <a:t>ngẫu</a:t>
            </a:r>
            <a:r>
              <a:rPr lang="en-US" sz="2000" dirty="0"/>
              <a:t> </a:t>
            </a:r>
            <a:r>
              <a:rPr lang="en-US" sz="2000" dirty="0" err="1"/>
              <a:t>nhiên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chiếc</a:t>
            </a:r>
            <a:r>
              <a:rPr lang="en-US" sz="2000" dirty="0"/>
              <a:t> </a:t>
            </a:r>
            <a:r>
              <a:rPr lang="en-US" sz="2000" dirty="0" err="1"/>
              <a:t>kẹo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hộp</a:t>
            </a:r>
            <a:r>
              <a:rPr lang="en-US" sz="2000" dirty="0"/>
              <a:t>.</a:t>
            </a:r>
            <a:endParaRPr lang="vi-VN" sz="2000" dirty="0"/>
          </a:p>
        </p:txBody>
      </p:sp>
      <p:sp>
        <p:nvSpPr>
          <p:cNvPr id="53" name="TextBox 52"/>
          <p:cNvSpPr txBox="1"/>
          <p:nvPr/>
        </p:nvSpPr>
        <p:spPr>
          <a:xfrm>
            <a:off x="1373596" y="2096732"/>
            <a:ext cx="5110016" cy="797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/>
              <a:t>a) </a:t>
            </a:r>
            <a:r>
              <a:rPr lang="en-US" sz="2000" dirty="0" err="1"/>
              <a:t>Nêu</a:t>
            </a:r>
            <a:r>
              <a:rPr lang="en-US" sz="2000" dirty="0"/>
              <a:t> </a:t>
            </a:r>
            <a:r>
              <a:rPr lang="en-US" sz="2000" dirty="0" err="1"/>
              <a:t>những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xảy</a:t>
            </a:r>
            <a:r>
              <a:rPr lang="en-US" sz="2000" dirty="0"/>
              <a:t> </a:t>
            </a:r>
            <a:r>
              <a:rPr lang="en-US" sz="2000" dirty="0" err="1"/>
              <a:t>ra</a:t>
            </a:r>
            <a:r>
              <a:rPr lang="en-US" sz="2000" dirty="0"/>
              <a:t> </a:t>
            </a:r>
            <a:r>
              <a:rPr lang="en-US" sz="2000" dirty="0" err="1"/>
              <a:t>đối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màu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chiếc</a:t>
            </a:r>
            <a:r>
              <a:rPr lang="en-US" sz="2000" dirty="0"/>
              <a:t> </a:t>
            </a:r>
            <a:r>
              <a:rPr lang="en-US" sz="2000" dirty="0" err="1"/>
              <a:t>kẹo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lấy</a:t>
            </a:r>
            <a:r>
              <a:rPr lang="en-US" sz="2000" dirty="0"/>
              <a:t> </a:t>
            </a:r>
            <a:r>
              <a:rPr lang="en-US" sz="2000" dirty="0" err="1"/>
              <a:t>ra.</a:t>
            </a:r>
            <a:endParaRPr lang="vi-VN" sz="2000" dirty="0"/>
          </a:p>
        </p:txBody>
      </p:sp>
      <p:sp>
        <p:nvSpPr>
          <p:cNvPr id="57" name="Cube 56"/>
          <p:cNvSpPr/>
          <p:nvPr/>
        </p:nvSpPr>
        <p:spPr>
          <a:xfrm>
            <a:off x="6784584" y="1866961"/>
            <a:ext cx="1842448" cy="1774209"/>
          </a:xfrm>
          <a:prstGeom prst="cub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8" name="Rounded Rectangle 57"/>
          <p:cNvSpPr/>
          <p:nvPr/>
        </p:nvSpPr>
        <p:spPr>
          <a:xfrm>
            <a:off x="6989301" y="2644883"/>
            <a:ext cx="382137" cy="218364"/>
          </a:xfrm>
          <a:prstGeom prst="roundRect">
            <a:avLst/>
          </a:prstGeom>
          <a:solidFill>
            <a:srgbClr val="F272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9" name="Rounded Rectangle 58"/>
          <p:cNvSpPr/>
          <p:nvPr/>
        </p:nvSpPr>
        <p:spPr>
          <a:xfrm>
            <a:off x="7617097" y="2644883"/>
            <a:ext cx="382137" cy="218364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0" name="Rounded Rectangle 59"/>
          <p:cNvSpPr/>
          <p:nvPr/>
        </p:nvSpPr>
        <p:spPr>
          <a:xfrm>
            <a:off x="6998580" y="3143026"/>
            <a:ext cx="382137" cy="21836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1" name="Rounded Rectangle 60"/>
          <p:cNvSpPr/>
          <p:nvPr/>
        </p:nvSpPr>
        <p:spPr>
          <a:xfrm>
            <a:off x="7617096" y="3143026"/>
            <a:ext cx="382137" cy="218364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2" name="TextBox 21"/>
          <p:cNvSpPr txBox="1"/>
          <p:nvPr/>
        </p:nvSpPr>
        <p:spPr>
          <a:xfrm>
            <a:off x="1048377" y="2955448"/>
            <a:ext cx="1586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Kết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quả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1: </a:t>
            </a:r>
            <a:endParaRPr lang="vi-V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6991573" y="2647155"/>
            <a:ext cx="382137" cy="218364"/>
          </a:xfrm>
          <a:prstGeom prst="roundRect">
            <a:avLst/>
          </a:prstGeom>
          <a:solidFill>
            <a:srgbClr val="F272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4" name="Rounded Rectangle 63"/>
          <p:cNvSpPr/>
          <p:nvPr/>
        </p:nvSpPr>
        <p:spPr>
          <a:xfrm>
            <a:off x="7623193" y="2650979"/>
            <a:ext cx="382137" cy="218364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5" name="Rounded Rectangle 64"/>
          <p:cNvSpPr/>
          <p:nvPr/>
        </p:nvSpPr>
        <p:spPr>
          <a:xfrm>
            <a:off x="7004948" y="3140114"/>
            <a:ext cx="382137" cy="21836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6" name="Rounded Rectangle 65"/>
          <p:cNvSpPr/>
          <p:nvPr/>
        </p:nvSpPr>
        <p:spPr>
          <a:xfrm>
            <a:off x="7641480" y="3149122"/>
            <a:ext cx="382137" cy="218364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7" name="TextBox 66"/>
          <p:cNvSpPr txBox="1"/>
          <p:nvPr/>
        </p:nvSpPr>
        <p:spPr>
          <a:xfrm>
            <a:off x="1048377" y="3426366"/>
            <a:ext cx="1586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Kết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quả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2: </a:t>
            </a:r>
            <a:endParaRPr lang="vi-V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048377" y="3954559"/>
            <a:ext cx="1586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Kết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quả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3: </a:t>
            </a:r>
            <a:endParaRPr lang="vi-V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048377" y="4429828"/>
            <a:ext cx="1586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Kết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quả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4: </a:t>
            </a:r>
            <a:endParaRPr lang="vi-V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46914E-6 L -0.46441 0.07068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29" y="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46914E-7 L -0.5335 0.1716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84" y="85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23457E-7 L -0.47292 0.17407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46" y="8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33333E-6 L -0.54254 0.26482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35" y="1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53" grpId="0"/>
      <p:bldP spid="57" grpId="0" animBg="1"/>
      <p:bldP spid="58" grpId="0" animBg="1"/>
      <p:bldP spid="59" grpId="0" animBg="1"/>
      <p:bldP spid="60" grpId="0" animBg="1"/>
      <p:bldP spid="61" grpId="0" animBg="1"/>
      <p:bldP spid="22" grpId="0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/>
      <p:bldP spid="68" grpId="0"/>
      <p:bldP spid="6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790737" y="390093"/>
            <a:ext cx="7178857" cy="797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/>
              <a:t>b) </a:t>
            </a:r>
            <a:r>
              <a:rPr lang="en-US" sz="2000" dirty="0" err="1"/>
              <a:t>Viết</a:t>
            </a:r>
            <a:r>
              <a:rPr lang="en-US" sz="2000" dirty="0"/>
              <a:t> </a:t>
            </a:r>
            <a:r>
              <a:rPr lang="en-US" sz="2000" dirty="0" err="1"/>
              <a:t>tập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xảy</a:t>
            </a:r>
            <a:r>
              <a:rPr lang="en-US" sz="2000" dirty="0"/>
              <a:t> </a:t>
            </a:r>
            <a:r>
              <a:rPr lang="en-US" sz="2000" dirty="0" err="1"/>
              <a:t>ra</a:t>
            </a:r>
            <a:r>
              <a:rPr lang="en-US" sz="2000" dirty="0"/>
              <a:t> </a:t>
            </a:r>
            <a:r>
              <a:rPr lang="en-US" sz="2000" dirty="0" err="1"/>
              <a:t>đối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màu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chiếc</a:t>
            </a:r>
            <a:r>
              <a:rPr lang="en-US" sz="2000" dirty="0"/>
              <a:t> </a:t>
            </a:r>
            <a:r>
              <a:rPr lang="en-US" sz="2000" dirty="0" err="1"/>
              <a:t>kẹo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lấy</a:t>
            </a:r>
            <a:r>
              <a:rPr lang="en-US" sz="2000" dirty="0"/>
              <a:t> </a:t>
            </a:r>
            <a:r>
              <a:rPr lang="en-US" sz="2000" dirty="0" err="1"/>
              <a:t>ra.</a:t>
            </a:r>
            <a:r>
              <a:rPr lang="en-US" sz="2000" dirty="0"/>
              <a:t> </a:t>
            </a:r>
            <a:endParaRPr lang="vi-VN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388400" y="1218209"/>
            <a:ext cx="7178857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Trả</a:t>
            </a:r>
            <a:r>
              <a:rPr lang="en-US" sz="20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lời</a:t>
            </a:r>
            <a:r>
              <a:rPr lang="en-US" sz="20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vi-VN" sz="20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8400" y="1727472"/>
            <a:ext cx="8280111" cy="797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/>
              <a:t>- </a:t>
            </a:r>
            <a:r>
              <a:rPr lang="vi-VN" sz="2000" dirty="0"/>
              <a:t>Tập hợp các kết quả có thể xảy ra đối với màu của quả bóng được lấy ra là </a:t>
            </a:r>
            <a:r>
              <a:rPr lang="vi-VN" sz="2000" b="1" dirty="0"/>
              <a:t>{H; X; V; C}.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8400" y="2606067"/>
            <a:ext cx="8280111" cy="1535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: + </a:t>
            </a:r>
            <a:r>
              <a:rPr lang="vi-VN" sz="2000" dirty="0"/>
              <a:t>H kí hiệu cho kết quả lấy được chiếc kẹo màu hồng, </a:t>
            </a:r>
            <a:endParaRPr lang="en-US" sz="2000" dirty="0"/>
          </a:p>
          <a:p>
            <a:pPr>
              <a:lnSpc>
                <a:spcPct val="120000"/>
              </a:lnSpc>
            </a:pPr>
            <a:r>
              <a:rPr lang="en-US" sz="2000" dirty="0"/>
              <a:t>	+ </a:t>
            </a:r>
            <a:r>
              <a:rPr lang="vi-VN" sz="2000" dirty="0"/>
              <a:t>X kí hiệu cho kết quả lấy được chiếc kẹo màu xanh</a:t>
            </a:r>
            <a:r>
              <a:rPr lang="en-US" sz="2000" dirty="0"/>
              <a:t>.</a:t>
            </a:r>
          </a:p>
          <a:p>
            <a:pPr>
              <a:lnSpc>
                <a:spcPct val="120000"/>
              </a:lnSpc>
            </a:pPr>
            <a:r>
              <a:rPr lang="en-US" sz="2000" dirty="0"/>
              <a:t>	+</a:t>
            </a:r>
            <a:r>
              <a:rPr lang="vi-VN" sz="2000" dirty="0"/>
              <a:t> V kí hiệu cho kết quả lấy được chiếc kẹo màu vàng,</a:t>
            </a:r>
            <a:endParaRPr lang="en-US" sz="2000" dirty="0"/>
          </a:p>
          <a:p>
            <a:pPr>
              <a:lnSpc>
                <a:spcPct val="120000"/>
              </a:lnSpc>
            </a:pPr>
            <a:r>
              <a:rPr lang="en-US" sz="2000" dirty="0"/>
              <a:t>	+</a:t>
            </a:r>
            <a:r>
              <a:rPr lang="vi-VN" sz="2000" dirty="0"/>
              <a:t> C kí hiệu cho kết quả lấy được chiếc kẹo màu cam.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29311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3105" y="543534"/>
            <a:ext cx="7729483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/>
              <a:t>c) </a:t>
            </a:r>
            <a:r>
              <a:rPr lang="en-US" sz="2000" dirty="0" err="1"/>
              <a:t>Nêu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điều</a:t>
            </a:r>
            <a:r>
              <a:rPr lang="en-US" sz="2000" dirty="0"/>
              <a:t> </a:t>
            </a:r>
            <a:r>
              <a:rPr lang="en-US" sz="2000" dirty="0" err="1"/>
              <a:t>cần</a:t>
            </a:r>
            <a:r>
              <a:rPr lang="en-US" sz="2000" dirty="0"/>
              <a:t> </a:t>
            </a:r>
            <a:r>
              <a:rPr lang="en-US" sz="2000" dirty="0" err="1"/>
              <a:t>chú</a:t>
            </a:r>
            <a:r>
              <a:rPr lang="en-US" sz="2000" dirty="0"/>
              <a:t> ý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mô</a:t>
            </a:r>
            <a:r>
              <a:rPr lang="en-US" sz="2000" dirty="0"/>
              <a:t> </a:t>
            </a:r>
            <a:r>
              <a:rPr lang="en-US" sz="2000" dirty="0" err="1"/>
              <a:t>hình</a:t>
            </a:r>
            <a:r>
              <a:rPr lang="en-US" sz="2000" dirty="0"/>
              <a:t> </a:t>
            </a:r>
            <a:r>
              <a:rPr lang="en-US" sz="2000" dirty="0" err="1"/>
              <a:t>xác</a:t>
            </a:r>
            <a:r>
              <a:rPr lang="en-US" sz="2000" dirty="0"/>
              <a:t> </a:t>
            </a:r>
            <a:r>
              <a:rPr lang="en-US" sz="2000" dirty="0" err="1"/>
              <a:t>suất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trò</a:t>
            </a:r>
            <a:r>
              <a:rPr lang="en-US" sz="2000" dirty="0"/>
              <a:t> </a:t>
            </a:r>
            <a:r>
              <a:rPr lang="en-US" sz="2000" dirty="0" err="1"/>
              <a:t>chơi</a:t>
            </a:r>
            <a:r>
              <a:rPr lang="en-US" sz="2000" dirty="0"/>
              <a:t> </a:t>
            </a:r>
            <a:r>
              <a:rPr lang="en-US" sz="2000" dirty="0" err="1"/>
              <a:t>trên</a:t>
            </a:r>
            <a:r>
              <a:rPr lang="en-US" sz="2000" dirty="0"/>
              <a:t>.</a:t>
            </a:r>
            <a:endParaRPr lang="vi-VN" sz="2000" dirty="0"/>
          </a:p>
        </p:txBody>
      </p:sp>
      <p:sp>
        <p:nvSpPr>
          <p:cNvPr id="5" name="Rectangle 4"/>
          <p:cNvSpPr/>
          <p:nvPr/>
        </p:nvSpPr>
        <p:spPr>
          <a:xfrm>
            <a:off x="923105" y="1996195"/>
            <a:ext cx="7729483" cy="1769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latin typeface="+mn-lt"/>
                <a:ea typeface="Calibri" panose="020F0502020204030204" pitchFamily="34" charset="0"/>
              </a:rPr>
              <a:t>Có hai điều cần chú ý trong mô hình xác suất của trò chơi trên là: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dirty="0">
                <a:latin typeface="+mn-lt"/>
                <a:ea typeface="Calibri" panose="020F0502020204030204" pitchFamily="34" charset="0"/>
              </a:rPr>
              <a:t>+ </a:t>
            </a:r>
            <a:r>
              <a:rPr lang="vi-VN" sz="2000" dirty="0">
                <a:latin typeface="+mn-lt"/>
                <a:ea typeface="Calibri" panose="020F0502020204030204" pitchFamily="34" charset="0"/>
              </a:rPr>
              <a:t>Lấy ngẫu nhiên một chiếc kẹo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  <a:p>
            <a:pPr algn="just"/>
            <a:r>
              <a:rPr lang="en-GB" sz="2000" dirty="0">
                <a:latin typeface="+mn-lt"/>
                <a:ea typeface="Calibri" panose="020F0502020204030204" pitchFamily="34" charset="0"/>
              </a:rPr>
              <a:t>+ </a:t>
            </a:r>
            <a:r>
              <a:rPr lang="vi-VN" sz="2000" dirty="0">
                <a:latin typeface="+mn-lt"/>
                <a:ea typeface="Calibri" panose="020F0502020204030204" pitchFamily="34" charset="0"/>
              </a:rPr>
              <a:t>Tập hợp các kết quả có thể xảy ra đối với màu của quả bóng được lấy ra là </a:t>
            </a:r>
            <a:r>
              <a:rPr lang="vi-VN" sz="2000" b="1" dirty="0">
                <a:latin typeface="+mn-lt"/>
                <a:ea typeface="Calibri" panose="020F0502020204030204" pitchFamily="34" charset="0"/>
              </a:rPr>
              <a:t>{H; X; V; C}</a:t>
            </a:r>
            <a:endParaRPr lang="vi-VN" sz="2000" b="1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3105" y="1119999"/>
            <a:ext cx="7178857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Trả</a:t>
            </a:r>
            <a:r>
              <a:rPr lang="en-US" sz="20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lời</a:t>
            </a:r>
            <a:r>
              <a:rPr lang="en-US" sz="20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vi-VN" sz="20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34793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allAtOnce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7" name="Google Shape;747;p54"/>
          <p:cNvGrpSpPr/>
          <p:nvPr/>
        </p:nvGrpSpPr>
        <p:grpSpPr>
          <a:xfrm>
            <a:off x="7850186" y="354631"/>
            <a:ext cx="943125" cy="1142697"/>
            <a:chOff x="7810236" y="476541"/>
            <a:chExt cx="943125" cy="1142697"/>
          </a:xfrm>
        </p:grpSpPr>
        <p:sp>
          <p:nvSpPr>
            <p:cNvPr id="748" name="Google Shape;748;p54"/>
            <p:cNvSpPr/>
            <p:nvPr/>
          </p:nvSpPr>
          <p:spPr>
            <a:xfrm>
              <a:off x="8065032" y="476541"/>
              <a:ext cx="433522" cy="891373"/>
            </a:xfrm>
            <a:custGeom>
              <a:avLst/>
              <a:gdLst/>
              <a:ahLst/>
              <a:cxnLst/>
              <a:rect l="l" t="t" r="r" b="b"/>
              <a:pathLst>
                <a:path w="27227" h="55982" extrusionOk="0">
                  <a:moveTo>
                    <a:pt x="18343" y="649"/>
                  </a:moveTo>
                  <a:cubicBezTo>
                    <a:pt x="18389" y="649"/>
                    <a:pt x="18437" y="652"/>
                    <a:pt x="18485" y="658"/>
                  </a:cubicBezTo>
                  <a:cubicBezTo>
                    <a:pt x="19355" y="789"/>
                    <a:pt x="19529" y="1398"/>
                    <a:pt x="19572" y="2485"/>
                  </a:cubicBezTo>
                  <a:cubicBezTo>
                    <a:pt x="19268" y="2703"/>
                    <a:pt x="18833" y="3224"/>
                    <a:pt x="18354" y="3268"/>
                  </a:cubicBezTo>
                  <a:cubicBezTo>
                    <a:pt x="18323" y="3272"/>
                    <a:pt x="18291" y="3274"/>
                    <a:pt x="18260" y="3274"/>
                  </a:cubicBezTo>
                  <a:cubicBezTo>
                    <a:pt x="17652" y="3274"/>
                    <a:pt x="17184" y="2490"/>
                    <a:pt x="17267" y="1746"/>
                  </a:cubicBezTo>
                  <a:cubicBezTo>
                    <a:pt x="17267" y="1141"/>
                    <a:pt x="17752" y="649"/>
                    <a:pt x="18343" y="649"/>
                  </a:cubicBezTo>
                  <a:close/>
                  <a:moveTo>
                    <a:pt x="21751" y="5213"/>
                  </a:moveTo>
                  <a:cubicBezTo>
                    <a:pt x="22172" y="5213"/>
                    <a:pt x="22521" y="5575"/>
                    <a:pt x="22443" y="6008"/>
                  </a:cubicBezTo>
                  <a:cubicBezTo>
                    <a:pt x="22443" y="6617"/>
                    <a:pt x="21964" y="7095"/>
                    <a:pt x="21355" y="7139"/>
                  </a:cubicBezTo>
                  <a:cubicBezTo>
                    <a:pt x="21350" y="7140"/>
                    <a:pt x="21345" y="7141"/>
                    <a:pt x="21340" y="7141"/>
                  </a:cubicBezTo>
                  <a:cubicBezTo>
                    <a:pt x="21147" y="7141"/>
                    <a:pt x="20574" y="6437"/>
                    <a:pt x="20616" y="6225"/>
                  </a:cubicBezTo>
                  <a:cubicBezTo>
                    <a:pt x="20790" y="5747"/>
                    <a:pt x="21181" y="5399"/>
                    <a:pt x="21616" y="5225"/>
                  </a:cubicBezTo>
                  <a:cubicBezTo>
                    <a:pt x="21662" y="5217"/>
                    <a:pt x="21706" y="5213"/>
                    <a:pt x="21751" y="5213"/>
                  </a:cubicBezTo>
                  <a:close/>
                  <a:moveTo>
                    <a:pt x="6176" y="4094"/>
                  </a:moveTo>
                  <a:lnTo>
                    <a:pt x="6176" y="4094"/>
                  </a:lnTo>
                  <a:cubicBezTo>
                    <a:pt x="7090" y="6878"/>
                    <a:pt x="8003" y="9705"/>
                    <a:pt x="8916" y="12401"/>
                  </a:cubicBezTo>
                  <a:cubicBezTo>
                    <a:pt x="6568" y="11184"/>
                    <a:pt x="5350" y="6965"/>
                    <a:pt x="6176" y="4094"/>
                  </a:cubicBezTo>
                  <a:close/>
                  <a:moveTo>
                    <a:pt x="6916" y="3485"/>
                  </a:moveTo>
                  <a:cubicBezTo>
                    <a:pt x="9308" y="5965"/>
                    <a:pt x="10395" y="8835"/>
                    <a:pt x="9830" y="12315"/>
                  </a:cubicBezTo>
                  <a:lnTo>
                    <a:pt x="9482" y="12445"/>
                  </a:lnTo>
                  <a:cubicBezTo>
                    <a:pt x="8525" y="9487"/>
                    <a:pt x="7568" y="6530"/>
                    <a:pt x="6611" y="3572"/>
                  </a:cubicBezTo>
                  <a:lnTo>
                    <a:pt x="6916" y="3485"/>
                  </a:lnTo>
                  <a:close/>
                  <a:moveTo>
                    <a:pt x="25574" y="17882"/>
                  </a:moveTo>
                  <a:lnTo>
                    <a:pt x="18354" y="21666"/>
                  </a:lnTo>
                  <a:cubicBezTo>
                    <a:pt x="20138" y="19012"/>
                    <a:pt x="22791" y="18447"/>
                    <a:pt x="25574" y="17882"/>
                  </a:cubicBezTo>
                  <a:close/>
                  <a:moveTo>
                    <a:pt x="1131" y="15098"/>
                  </a:moveTo>
                  <a:lnTo>
                    <a:pt x="2523" y="21709"/>
                  </a:lnTo>
                  <a:cubicBezTo>
                    <a:pt x="957" y="19708"/>
                    <a:pt x="914" y="17447"/>
                    <a:pt x="1131" y="15098"/>
                  </a:cubicBezTo>
                  <a:close/>
                  <a:moveTo>
                    <a:pt x="1653" y="14881"/>
                  </a:moveTo>
                  <a:cubicBezTo>
                    <a:pt x="3610" y="16968"/>
                    <a:pt x="3654" y="19447"/>
                    <a:pt x="3132" y="22013"/>
                  </a:cubicBezTo>
                  <a:cubicBezTo>
                    <a:pt x="2653" y="19665"/>
                    <a:pt x="2131" y="17273"/>
                    <a:pt x="1653" y="14881"/>
                  </a:cubicBezTo>
                  <a:close/>
                  <a:moveTo>
                    <a:pt x="25270" y="18578"/>
                  </a:moveTo>
                  <a:lnTo>
                    <a:pt x="25487" y="18925"/>
                  </a:lnTo>
                  <a:cubicBezTo>
                    <a:pt x="23487" y="20622"/>
                    <a:pt x="21181" y="21840"/>
                    <a:pt x="18659" y="22535"/>
                  </a:cubicBezTo>
                  <a:lnTo>
                    <a:pt x="18485" y="22187"/>
                  </a:lnTo>
                  <a:lnTo>
                    <a:pt x="25270" y="18578"/>
                  </a:lnTo>
                  <a:close/>
                  <a:moveTo>
                    <a:pt x="7394" y="21970"/>
                  </a:moveTo>
                  <a:lnTo>
                    <a:pt x="7394" y="21970"/>
                  </a:lnTo>
                  <a:cubicBezTo>
                    <a:pt x="6655" y="23275"/>
                    <a:pt x="5959" y="24580"/>
                    <a:pt x="5263" y="25841"/>
                  </a:cubicBezTo>
                  <a:cubicBezTo>
                    <a:pt x="5350" y="24319"/>
                    <a:pt x="6133" y="22883"/>
                    <a:pt x="7394" y="21970"/>
                  </a:cubicBezTo>
                  <a:close/>
                  <a:moveTo>
                    <a:pt x="8047" y="21926"/>
                  </a:moveTo>
                  <a:lnTo>
                    <a:pt x="8047" y="21926"/>
                  </a:lnTo>
                  <a:cubicBezTo>
                    <a:pt x="7960" y="23753"/>
                    <a:pt x="6959" y="25058"/>
                    <a:pt x="5872" y="26319"/>
                  </a:cubicBezTo>
                  <a:lnTo>
                    <a:pt x="5654" y="26145"/>
                  </a:lnTo>
                  <a:lnTo>
                    <a:pt x="8047" y="21926"/>
                  </a:lnTo>
                  <a:close/>
                  <a:moveTo>
                    <a:pt x="18373" y="0"/>
                  </a:moveTo>
                  <a:cubicBezTo>
                    <a:pt x="18116" y="0"/>
                    <a:pt x="17857" y="59"/>
                    <a:pt x="17615" y="180"/>
                  </a:cubicBezTo>
                  <a:cubicBezTo>
                    <a:pt x="16658" y="658"/>
                    <a:pt x="16310" y="1789"/>
                    <a:pt x="16832" y="2703"/>
                  </a:cubicBezTo>
                  <a:cubicBezTo>
                    <a:pt x="17224" y="3355"/>
                    <a:pt x="16963" y="3790"/>
                    <a:pt x="16745" y="4355"/>
                  </a:cubicBezTo>
                  <a:cubicBezTo>
                    <a:pt x="16049" y="6095"/>
                    <a:pt x="15310" y="7878"/>
                    <a:pt x="14788" y="9705"/>
                  </a:cubicBezTo>
                  <a:cubicBezTo>
                    <a:pt x="14049" y="12097"/>
                    <a:pt x="13483" y="14576"/>
                    <a:pt x="12744" y="17186"/>
                  </a:cubicBezTo>
                  <a:cubicBezTo>
                    <a:pt x="11874" y="15924"/>
                    <a:pt x="11004" y="14750"/>
                    <a:pt x="10221" y="13576"/>
                  </a:cubicBezTo>
                  <a:cubicBezTo>
                    <a:pt x="10134" y="13358"/>
                    <a:pt x="10134" y="13141"/>
                    <a:pt x="10221" y="12923"/>
                  </a:cubicBezTo>
                  <a:cubicBezTo>
                    <a:pt x="11178" y="8879"/>
                    <a:pt x="9960" y="5530"/>
                    <a:pt x="6959" y="2746"/>
                  </a:cubicBezTo>
                  <a:cubicBezTo>
                    <a:pt x="6617" y="2442"/>
                    <a:pt x="6350" y="2279"/>
                    <a:pt x="6143" y="2279"/>
                  </a:cubicBezTo>
                  <a:cubicBezTo>
                    <a:pt x="5876" y="2279"/>
                    <a:pt x="5709" y="2550"/>
                    <a:pt x="5611" y="3137"/>
                  </a:cubicBezTo>
                  <a:cubicBezTo>
                    <a:pt x="5437" y="4399"/>
                    <a:pt x="5350" y="5660"/>
                    <a:pt x="5350" y="6921"/>
                  </a:cubicBezTo>
                  <a:cubicBezTo>
                    <a:pt x="5306" y="9226"/>
                    <a:pt x="6394" y="11401"/>
                    <a:pt x="8220" y="12749"/>
                  </a:cubicBezTo>
                  <a:cubicBezTo>
                    <a:pt x="9395" y="13663"/>
                    <a:pt x="10395" y="14707"/>
                    <a:pt x="11222" y="15881"/>
                  </a:cubicBezTo>
                  <a:cubicBezTo>
                    <a:pt x="11613" y="16403"/>
                    <a:pt x="12004" y="16881"/>
                    <a:pt x="12396" y="17447"/>
                  </a:cubicBezTo>
                  <a:cubicBezTo>
                    <a:pt x="12570" y="17795"/>
                    <a:pt x="12657" y="18143"/>
                    <a:pt x="12613" y="18534"/>
                  </a:cubicBezTo>
                  <a:cubicBezTo>
                    <a:pt x="12048" y="22796"/>
                    <a:pt x="11439" y="27059"/>
                    <a:pt x="10917" y="31278"/>
                  </a:cubicBezTo>
                  <a:cubicBezTo>
                    <a:pt x="10743" y="32365"/>
                    <a:pt x="10700" y="33496"/>
                    <a:pt x="10569" y="34757"/>
                  </a:cubicBezTo>
                  <a:cubicBezTo>
                    <a:pt x="8177" y="32800"/>
                    <a:pt x="6263" y="30408"/>
                    <a:pt x="4959" y="27624"/>
                  </a:cubicBezTo>
                  <a:cubicBezTo>
                    <a:pt x="6481" y="26711"/>
                    <a:pt x="7699" y="25319"/>
                    <a:pt x="8351" y="23666"/>
                  </a:cubicBezTo>
                  <a:cubicBezTo>
                    <a:pt x="8742" y="22579"/>
                    <a:pt x="9221" y="21405"/>
                    <a:pt x="8438" y="20100"/>
                  </a:cubicBezTo>
                  <a:lnTo>
                    <a:pt x="8438" y="20100"/>
                  </a:lnTo>
                  <a:cubicBezTo>
                    <a:pt x="6263" y="21709"/>
                    <a:pt x="4785" y="23579"/>
                    <a:pt x="4393" y="26189"/>
                  </a:cubicBezTo>
                  <a:cubicBezTo>
                    <a:pt x="4045" y="25145"/>
                    <a:pt x="3480" y="24058"/>
                    <a:pt x="3654" y="23101"/>
                  </a:cubicBezTo>
                  <a:cubicBezTo>
                    <a:pt x="3958" y="21448"/>
                    <a:pt x="4045" y="19708"/>
                    <a:pt x="3915" y="18012"/>
                  </a:cubicBezTo>
                  <a:cubicBezTo>
                    <a:pt x="3741" y="16403"/>
                    <a:pt x="2914" y="14924"/>
                    <a:pt x="1653" y="13924"/>
                  </a:cubicBezTo>
                  <a:cubicBezTo>
                    <a:pt x="1453" y="13743"/>
                    <a:pt x="1252" y="13628"/>
                    <a:pt x="1077" y="13628"/>
                  </a:cubicBezTo>
                  <a:cubicBezTo>
                    <a:pt x="873" y="13628"/>
                    <a:pt x="703" y="13786"/>
                    <a:pt x="609" y="14185"/>
                  </a:cubicBezTo>
                  <a:cubicBezTo>
                    <a:pt x="0" y="17534"/>
                    <a:pt x="435" y="20622"/>
                    <a:pt x="2610" y="23362"/>
                  </a:cubicBezTo>
                  <a:cubicBezTo>
                    <a:pt x="2871" y="23623"/>
                    <a:pt x="3045" y="23971"/>
                    <a:pt x="3132" y="24319"/>
                  </a:cubicBezTo>
                  <a:cubicBezTo>
                    <a:pt x="4219" y="28494"/>
                    <a:pt x="6611" y="32234"/>
                    <a:pt x="9960" y="35018"/>
                  </a:cubicBezTo>
                  <a:cubicBezTo>
                    <a:pt x="10265" y="35322"/>
                    <a:pt x="10439" y="35757"/>
                    <a:pt x="10482" y="36192"/>
                  </a:cubicBezTo>
                  <a:cubicBezTo>
                    <a:pt x="10569" y="40368"/>
                    <a:pt x="10482" y="44543"/>
                    <a:pt x="10743" y="48718"/>
                  </a:cubicBezTo>
                  <a:cubicBezTo>
                    <a:pt x="10917" y="51154"/>
                    <a:pt x="11656" y="53546"/>
                    <a:pt x="12135" y="55982"/>
                  </a:cubicBezTo>
                  <a:lnTo>
                    <a:pt x="12526" y="55982"/>
                  </a:lnTo>
                  <a:cubicBezTo>
                    <a:pt x="12483" y="55634"/>
                    <a:pt x="12439" y="55329"/>
                    <a:pt x="12396" y="54981"/>
                  </a:cubicBezTo>
                  <a:cubicBezTo>
                    <a:pt x="11961" y="52285"/>
                    <a:pt x="11309" y="49545"/>
                    <a:pt x="11178" y="46848"/>
                  </a:cubicBezTo>
                  <a:cubicBezTo>
                    <a:pt x="10961" y="43325"/>
                    <a:pt x="10961" y="39846"/>
                    <a:pt x="11178" y="36366"/>
                  </a:cubicBezTo>
                  <a:cubicBezTo>
                    <a:pt x="11265" y="33496"/>
                    <a:pt x="11656" y="30625"/>
                    <a:pt x="11917" y="27798"/>
                  </a:cubicBezTo>
                  <a:cubicBezTo>
                    <a:pt x="11961" y="27494"/>
                    <a:pt x="12091" y="27189"/>
                    <a:pt x="12309" y="27015"/>
                  </a:cubicBezTo>
                  <a:cubicBezTo>
                    <a:pt x="13962" y="25754"/>
                    <a:pt x="15658" y="24536"/>
                    <a:pt x="17354" y="23318"/>
                  </a:cubicBezTo>
                  <a:cubicBezTo>
                    <a:pt x="17528" y="23188"/>
                    <a:pt x="17745" y="23101"/>
                    <a:pt x="17963" y="23101"/>
                  </a:cubicBezTo>
                  <a:cubicBezTo>
                    <a:pt x="21573" y="22753"/>
                    <a:pt x="24356" y="20970"/>
                    <a:pt x="26749" y="18404"/>
                  </a:cubicBezTo>
                  <a:cubicBezTo>
                    <a:pt x="26966" y="18143"/>
                    <a:pt x="27140" y="17838"/>
                    <a:pt x="27227" y="17490"/>
                  </a:cubicBezTo>
                  <a:cubicBezTo>
                    <a:pt x="27183" y="17403"/>
                    <a:pt x="27140" y="17273"/>
                    <a:pt x="27053" y="17186"/>
                  </a:cubicBezTo>
                  <a:cubicBezTo>
                    <a:pt x="25835" y="17360"/>
                    <a:pt x="24574" y="17447"/>
                    <a:pt x="23400" y="17708"/>
                  </a:cubicBezTo>
                  <a:cubicBezTo>
                    <a:pt x="20747" y="18360"/>
                    <a:pt x="18398" y="19534"/>
                    <a:pt x="17398" y="22361"/>
                  </a:cubicBezTo>
                  <a:cubicBezTo>
                    <a:pt x="17311" y="22579"/>
                    <a:pt x="17137" y="22796"/>
                    <a:pt x="16963" y="22927"/>
                  </a:cubicBezTo>
                  <a:cubicBezTo>
                    <a:pt x="15353" y="24101"/>
                    <a:pt x="13788" y="25275"/>
                    <a:pt x="12135" y="26450"/>
                  </a:cubicBezTo>
                  <a:cubicBezTo>
                    <a:pt x="12135" y="26319"/>
                    <a:pt x="12135" y="26189"/>
                    <a:pt x="12135" y="26058"/>
                  </a:cubicBezTo>
                  <a:cubicBezTo>
                    <a:pt x="12831" y="22231"/>
                    <a:pt x="13440" y="18447"/>
                    <a:pt x="14179" y="14620"/>
                  </a:cubicBezTo>
                  <a:cubicBezTo>
                    <a:pt x="14397" y="13271"/>
                    <a:pt x="14440" y="11793"/>
                    <a:pt x="15571" y="10792"/>
                  </a:cubicBezTo>
                  <a:cubicBezTo>
                    <a:pt x="17006" y="9487"/>
                    <a:pt x="18485" y="8183"/>
                    <a:pt x="19920" y="6921"/>
                  </a:cubicBezTo>
                  <a:cubicBezTo>
                    <a:pt x="20181" y="7182"/>
                    <a:pt x="20486" y="7400"/>
                    <a:pt x="20790" y="7617"/>
                  </a:cubicBezTo>
                  <a:cubicBezTo>
                    <a:pt x="21008" y="7726"/>
                    <a:pt x="21243" y="7778"/>
                    <a:pt x="21476" y="7778"/>
                  </a:cubicBezTo>
                  <a:cubicBezTo>
                    <a:pt x="22079" y="7778"/>
                    <a:pt x="22670" y="7431"/>
                    <a:pt x="22921" y="6834"/>
                  </a:cubicBezTo>
                  <a:cubicBezTo>
                    <a:pt x="23313" y="6095"/>
                    <a:pt x="23095" y="5138"/>
                    <a:pt x="22399" y="4660"/>
                  </a:cubicBezTo>
                  <a:cubicBezTo>
                    <a:pt x="22170" y="4539"/>
                    <a:pt x="21896" y="4480"/>
                    <a:pt x="21620" y="4480"/>
                  </a:cubicBezTo>
                  <a:cubicBezTo>
                    <a:pt x="21006" y="4480"/>
                    <a:pt x="20388" y="4772"/>
                    <a:pt x="20268" y="5312"/>
                  </a:cubicBezTo>
                  <a:cubicBezTo>
                    <a:pt x="20007" y="6486"/>
                    <a:pt x="19050" y="6878"/>
                    <a:pt x="18354" y="7530"/>
                  </a:cubicBezTo>
                  <a:lnTo>
                    <a:pt x="15353" y="10183"/>
                  </a:lnTo>
                  <a:lnTo>
                    <a:pt x="15223" y="10096"/>
                  </a:lnTo>
                  <a:lnTo>
                    <a:pt x="17485" y="3703"/>
                  </a:lnTo>
                  <a:lnTo>
                    <a:pt x="17702" y="4007"/>
                  </a:lnTo>
                  <a:cubicBezTo>
                    <a:pt x="18311" y="3920"/>
                    <a:pt x="18876" y="3746"/>
                    <a:pt x="19442" y="3485"/>
                  </a:cubicBezTo>
                  <a:cubicBezTo>
                    <a:pt x="20268" y="3007"/>
                    <a:pt x="20399" y="1659"/>
                    <a:pt x="19833" y="832"/>
                  </a:cubicBezTo>
                  <a:cubicBezTo>
                    <a:pt x="19503" y="292"/>
                    <a:pt x="18944" y="0"/>
                    <a:pt x="18373" y="0"/>
                  </a:cubicBezTo>
                  <a:close/>
                </a:path>
              </a:pathLst>
            </a:custGeom>
            <a:solidFill>
              <a:srgbClr val="153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749" name="Google Shape;749;p54"/>
            <p:cNvPicPr preferRelativeResize="0"/>
            <p:nvPr/>
          </p:nvPicPr>
          <p:blipFill>
            <a:blip r:embed="rId3">
              <a:alphaModFix amt="82000"/>
            </a:blip>
            <a:stretch>
              <a:fillRect/>
            </a:stretch>
          </p:blipFill>
          <p:spPr>
            <a:xfrm>
              <a:off x="7810236" y="1125635"/>
              <a:ext cx="943125" cy="49360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074269" y="504217"/>
            <a:ext cx="3726982" cy="592200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HOẠT ĐỘNG NHÓM </a:t>
            </a:r>
            <a:endParaRPr lang="vi-V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875894" y="1365000"/>
            <a:ext cx="1572769" cy="88011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Nhóm</a:t>
            </a:r>
            <a:r>
              <a:rPr lang="en-US" sz="2400" b="1" dirty="0"/>
              <a:t> 1</a:t>
            </a:r>
            <a:endParaRPr lang="vi-VN" sz="2400" b="1" dirty="0"/>
          </a:p>
        </p:txBody>
      </p:sp>
      <p:sp>
        <p:nvSpPr>
          <p:cNvPr id="37" name="Oval 36"/>
          <p:cNvSpPr/>
          <p:nvPr/>
        </p:nvSpPr>
        <p:spPr>
          <a:xfrm>
            <a:off x="2838278" y="1349880"/>
            <a:ext cx="1554481" cy="88011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Nhóm</a:t>
            </a:r>
            <a:r>
              <a:rPr lang="en-US" sz="2400" b="1" dirty="0"/>
              <a:t> 2</a:t>
            </a:r>
            <a:endParaRPr lang="vi-VN" sz="2400" b="1" dirty="0"/>
          </a:p>
        </p:txBody>
      </p:sp>
      <p:sp>
        <p:nvSpPr>
          <p:cNvPr id="38" name="Oval 37"/>
          <p:cNvSpPr/>
          <p:nvPr/>
        </p:nvSpPr>
        <p:spPr>
          <a:xfrm>
            <a:off x="4896885" y="1349880"/>
            <a:ext cx="1602445" cy="880112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Nhóm</a:t>
            </a:r>
            <a:r>
              <a:rPr lang="en-US" sz="2400" b="1" dirty="0"/>
              <a:t> 3</a:t>
            </a:r>
            <a:endParaRPr lang="vi-VN" sz="2400" b="1" dirty="0"/>
          </a:p>
        </p:txBody>
      </p:sp>
      <p:sp>
        <p:nvSpPr>
          <p:cNvPr id="39" name="Oval 38"/>
          <p:cNvSpPr/>
          <p:nvPr/>
        </p:nvSpPr>
        <p:spPr>
          <a:xfrm>
            <a:off x="6801251" y="1386588"/>
            <a:ext cx="1602445" cy="880112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Nhóm</a:t>
            </a:r>
            <a:r>
              <a:rPr lang="en-US" sz="2400" b="1" dirty="0"/>
              <a:t> 4</a:t>
            </a:r>
            <a:endParaRPr lang="vi-VN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861770" y="2450592"/>
            <a:ext cx="16010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tập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</a:t>
            </a:r>
            <a:endParaRPr lang="vi-VN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815010" y="2483455"/>
            <a:ext cx="16010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tập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</a:t>
            </a:r>
            <a:endParaRPr lang="vi-VN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768250" y="2483455"/>
            <a:ext cx="16010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tập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</a:t>
            </a:r>
            <a:endParaRPr lang="vi-VN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801251" y="2483455"/>
            <a:ext cx="16010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tập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</a:t>
            </a:r>
            <a:endParaRPr lang="vi-VN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2609089" y="1246700"/>
            <a:ext cx="0" cy="2033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602481" y="1250000"/>
            <a:ext cx="0" cy="2033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6632449" y="1250000"/>
            <a:ext cx="0" cy="2033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860592" y="3808938"/>
            <a:ext cx="3708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US" sz="2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Thời</a:t>
            </a:r>
            <a:r>
              <a:rPr 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gian</a:t>
            </a:r>
            <a:r>
              <a:rPr 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sz="2400" dirty="0"/>
              <a:t> 10 </a:t>
            </a:r>
            <a:r>
              <a:rPr lang="en-US" sz="2400" dirty="0" err="1"/>
              <a:t>phút</a:t>
            </a:r>
            <a:endParaRPr lang="vi-VN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37" grpId="0" animBg="1"/>
      <p:bldP spid="38" grpId="0" animBg="1"/>
      <p:bldP spid="39" grpId="0" animBg="1"/>
      <p:bldP spid="18" grpId="0"/>
      <p:bldP spid="41" grpId="0"/>
      <p:bldP spid="42" grpId="0"/>
      <p:bldP spid="43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1" name="Google Shape;701;p52"/>
          <p:cNvPicPr preferRelativeResize="0"/>
          <p:nvPr/>
        </p:nvPicPr>
        <p:blipFill>
          <a:blip r:embed="rId3">
            <a:alphaModFix amt="89000"/>
          </a:blip>
          <a:stretch>
            <a:fillRect/>
          </a:stretch>
        </p:blipFill>
        <p:spPr>
          <a:xfrm>
            <a:off x="8378646" y="-90641"/>
            <a:ext cx="1042975" cy="94937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005840" y="384048"/>
            <a:ext cx="7589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>
                <a:solidFill>
                  <a:srgbClr val="002060"/>
                </a:solidFill>
              </a:rPr>
              <a:t>1.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hộp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5 </a:t>
            </a:r>
            <a:r>
              <a:rPr lang="en-US" sz="2000" dirty="0" err="1"/>
              <a:t>chiếc</a:t>
            </a:r>
            <a:r>
              <a:rPr lang="en-US" sz="2000" dirty="0"/>
              <a:t> </a:t>
            </a:r>
            <a:r>
              <a:rPr lang="en-US" sz="2000" dirty="0" err="1"/>
              <a:t>thẻ</a:t>
            </a:r>
            <a:r>
              <a:rPr lang="en-US" sz="2000" dirty="0"/>
              <a:t> </a:t>
            </a:r>
            <a:r>
              <a:rPr lang="en-US" sz="2000" dirty="0" err="1"/>
              <a:t>cùng</a:t>
            </a:r>
            <a:r>
              <a:rPr lang="en-US" sz="2000" dirty="0"/>
              <a:t> </a:t>
            </a:r>
            <a:r>
              <a:rPr lang="en-US" sz="2000" dirty="0" err="1"/>
              <a:t>loại</a:t>
            </a:r>
            <a:r>
              <a:rPr lang="en-US" sz="2000" dirty="0"/>
              <a:t>, </a:t>
            </a:r>
            <a:r>
              <a:rPr lang="en-US" sz="2000" dirty="0" err="1"/>
              <a:t>mỗi</a:t>
            </a:r>
            <a:r>
              <a:rPr lang="en-US" sz="2000" dirty="0"/>
              <a:t> </a:t>
            </a:r>
            <a:r>
              <a:rPr lang="en-US" sz="2000" dirty="0" err="1"/>
              <a:t>thẻ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ghi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1,2 3, 4, 5;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thẻ</a:t>
            </a:r>
            <a:r>
              <a:rPr lang="en-US" sz="2000" dirty="0"/>
              <a:t> </a:t>
            </a:r>
            <a:r>
              <a:rPr lang="en-US" sz="2000" dirty="0" err="1"/>
              <a:t>khác</a:t>
            </a:r>
            <a:r>
              <a:rPr lang="en-US" sz="2000" dirty="0"/>
              <a:t> </a:t>
            </a:r>
            <a:r>
              <a:rPr lang="en-US" sz="2000" dirty="0" err="1"/>
              <a:t>nhau</a:t>
            </a:r>
            <a:r>
              <a:rPr lang="en-US" sz="2000" dirty="0"/>
              <a:t> </a:t>
            </a:r>
            <a:r>
              <a:rPr lang="en-US" sz="2000" dirty="0" err="1"/>
              <a:t>thì</a:t>
            </a:r>
            <a:r>
              <a:rPr lang="en-US" sz="2000" dirty="0"/>
              <a:t> </a:t>
            </a:r>
            <a:r>
              <a:rPr lang="en-US" sz="2000" dirty="0" err="1"/>
              <a:t>ghi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khác</a:t>
            </a:r>
            <a:r>
              <a:rPr lang="en-US" sz="2000" dirty="0"/>
              <a:t> </a:t>
            </a:r>
            <a:r>
              <a:rPr lang="en-US" sz="2000" dirty="0" err="1"/>
              <a:t>nhau</a:t>
            </a:r>
            <a:r>
              <a:rPr lang="en-US" sz="2000" dirty="0"/>
              <a:t>. </a:t>
            </a:r>
            <a:endParaRPr lang="vi-VN" sz="2000" dirty="0"/>
          </a:p>
        </p:txBody>
      </p:sp>
      <p:sp>
        <p:nvSpPr>
          <p:cNvPr id="65" name="TextBox 64"/>
          <p:cNvSpPr txBox="1"/>
          <p:nvPr/>
        </p:nvSpPr>
        <p:spPr>
          <a:xfrm>
            <a:off x="1005840" y="1164287"/>
            <a:ext cx="4956048" cy="402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/>
              <a:t>Rút</a:t>
            </a:r>
            <a:r>
              <a:rPr lang="en-US" sz="2000" dirty="0"/>
              <a:t> </a:t>
            </a:r>
            <a:r>
              <a:rPr lang="en-US" sz="2000" dirty="0" err="1"/>
              <a:t>ngẫu</a:t>
            </a:r>
            <a:r>
              <a:rPr lang="en-US" sz="2000" dirty="0"/>
              <a:t> </a:t>
            </a:r>
            <a:r>
              <a:rPr lang="en-US" sz="2000" dirty="0" err="1"/>
              <a:t>nhiên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chiếc</a:t>
            </a:r>
            <a:r>
              <a:rPr lang="en-US" sz="2000" dirty="0"/>
              <a:t> </a:t>
            </a:r>
            <a:r>
              <a:rPr lang="en-US" sz="2000" dirty="0" err="1"/>
              <a:t>thẻ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hộp</a:t>
            </a:r>
            <a:r>
              <a:rPr lang="en-US" sz="2000" dirty="0"/>
              <a:t>. </a:t>
            </a:r>
            <a:endParaRPr lang="vi-VN" sz="2000" dirty="0"/>
          </a:p>
        </p:txBody>
      </p:sp>
      <p:sp>
        <p:nvSpPr>
          <p:cNvPr id="66" name="TextBox 65"/>
          <p:cNvSpPr txBox="1"/>
          <p:nvPr/>
        </p:nvSpPr>
        <p:spPr>
          <a:xfrm>
            <a:off x="1005840" y="1638976"/>
            <a:ext cx="7372806" cy="797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/>
              <a:t>a. </a:t>
            </a:r>
            <a:r>
              <a:rPr lang="en-US" sz="2000" dirty="0" err="1"/>
              <a:t>Nêu</a:t>
            </a:r>
            <a:r>
              <a:rPr lang="en-US" sz="2000" dirty="0"/>
              <a:t> </a:t>
            </a:r>
            <a:r>
              <a:rPr lang="en-US" sz="2000" dirty="0" err="1"/>
              <a:t>những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xảy</a:t>
            </a:r>
            <a:r>
              <a:rPr lang="en-US" sz="2000" dirty="0"/>
              <a:t> </a:t>
            </a:r>
            <a:r>
              <a:rPr lang="en-US" sz="2000" dirty="0" err="1"/>
              <a:t>ra</a:t>
            </a:r>
            <a:r>
              <a:rPr lang="en-US" sz="2000" dirty="0"/>
              <a:t> </a:t>
            </a:r>
            <a:r>
              <a:rPr lang="en-US" sz="2000" dirty="0" err="1"/>
              <a:t>đối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hiện</a:t>
            </a:r>
            <a:r>
              <a:rPr lang="en-US" sz="2000" dirty="0"/>
              <a:t> </a:t>
            </a:r>
            <a:r>
              <a:rPr lang="en-US" sz="2000" dirty="0" err="1"/>
              <a:t>trên</a:t>
            </a:r>
            <a:r>
              <a:rPr lang="en-US" sz="2000" dirty="0"/>
              <a:t> </a:t>
            </a:r>
            <a:r>
              <a:rPr lang="en-US" sz="2000" dirty="0" err="1"/>
              <a:t>thẻ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rút</a:t>
            </a:r>
            <a:r>
              <a:rPr lang="en-US" sz="2000" dirty="0"/>
              <a:t> </a:t>
            </a:r>
            <a:r>
              <a:rPr lang="en-US" sz="2000" dirty="0" err="1"/>
              <a:t>ra.</a:t>
            </a:r>
            <a:endParaRPr lang="vi-VN" sz="2000" dirty="0"/>
          </a:p>
        </p:txBody>
      </p:sp>
      <p:sp>
        <p:nvSpPr>
          <p:cNvPr id="4" name="Cube 3"/>
          <p:cNvSpPr/>
          <p:nvPr/>
        </p:nvSpPr>
        <p:spPr>
          <a:xfrm>
            <a:off x="5596128" y="2289750"/>
            <a:ext cx="2999232" cy="2104829"/>
          </a:xfrm>
          <a:prstGeom prst="cub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Rectangle 4"/>
          <p:cNvSpPr/>
          <p:nvPr/>
        </p:nvSpPr>
        <p:spPr>
          <a:xfrm>
            <a:off x="5660685" y="3023268"/>
            <a:ext cx="457200" cy="457200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</a:rPr>
              <a:t>1</a:t>
            </a:r>
            <a:endParaRPr lang="vi-VN" sz="4000" b="1" dirty="0">
              <a:solidFill>
                <a:srgbClr val="002060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6583680" y="3041173"/>
            <a:ext cx="457200" cy="457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</a:rPr>
              <a:t>2</a:t>
            </a:r>
            <a:endParaRPr lang="vi-VN" sz="4000" b="1" dirty="0">
              <a:solidFill>
                <a:srgbClr val="002060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7426387" y="3036170"/>
            <a:ext cx="457200" cy="4572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</a:rPr>
              <a:t>3</a:t>
            </a:r>
            <a:endParaRPr lang="vi-VN" sz="4000" b="1" dirty="0">
              <a:solidFill>
                <a:srgbClr val="002060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6068396" y="3788978"/>
            <a:ext cx="457200" cy="457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</a:rPr>
              <a:t>4</a:t>
            </a:r>
            <a:endParaRPr lang="vi-VN" sz="4000" b="1" dirty="0">
              <a:solidFill>
                <a:srgbClr val="002060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7078915" y="3788978"/>
            <a:ext cx="457200" cy="4572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</a:rPr>
              <a:t>5</a:t>
            </a:r>
            <a:endParaRPr lang="vi-VN" sz="4000" b="1" dirty="0">
              <a:solidFill>
                <a:srgbClr val="002060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005840" y="2549620"/>
            <a:ext cx="1586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Kết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quả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1: </a:t>
            </a:r>
            <a:endParaRPr lang="vi-V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5660685" y="3023268"/>
            <a:ext cx="457200" cy="457200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</a:rPr>
              <a:t>1</a:t>
            </a:r>
            <a:endParaRPr lang="vi-VN" sz="4000" b="1" dirty="0">
              <a:solidFill>
                <a:srgbClr val="002060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6583680" y="3041173"/>
            <a:ext cx="457200" cy="457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</a:rPr>
              <a:t>2</a:t>
            </a:r>
            <a:endParaRPr lang="vi-VN" sz="4000" b="1" dirty="0">
              <a:solidFill>
                <a:srgbClr val="002060"/>
              </a:solidFill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7426387" y="3036170"/>
            <a:ext cx="457200" cy="4572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</a:rPr>
              <a:t>3</a:t>
            </a:r>
            <a:endParaRPr lang="vi-VN" sz="4000" b="1" dirty="0">
              <a:solidFill>
                <a:srgbClr val="002060"/>
              </a:solidFill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6068396" y="3788978"/>
            <a:ext cx="457200" cy="457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</a:rPr>
              <a:t>4</a:t>
            </a:r>
            <a:endParaRPr lang="vi-VN" sz="4000" b="1" dirty="0">
              <a:solidFill>
                <a:srgbClr val="002060"/>
              </a:solidFill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7078915" y="3788978"/>
            <a:ext cx="457200" cy="4572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</a:rPr>
              <a:t>5</a:t>
            </a:r>
            <a:endParaRPr lang="vi-VN" sz="4000" b="1" dirty="0">
              <a:solidFill>
                <a:srgbClr val="002060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1005840" y="3035409"/>
            <a:ext cx="1586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Kết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quả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2: </a:t>
            </a:r>
            <a:endParaRPr lang="vi-V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1005840" y="3521198"/>
            <a:ext cx="1586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Kết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quả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3: </a:t>
            </a:r>
            <a:endParaRPr lang="vi-V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1005840" y="4017121"/>
            <a:ext cx="1586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Kết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quả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4: </a:t>
            </a:r>
            <a:endParaRPr lang="vi-V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1005840" y="4513044"/>
            <a:ext cx="1586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Kết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quả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5: </a:t>
            </a:r>
            <a:endParaRPr lang="vi-V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23457E-6 L -0.35347 -0.10432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74" y="-5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46914E-6 L -0.44653 -0.0071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26" y="-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45679E-6 L -0.53715 0.09938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58" y="49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83951E-6 L -0.38716 0.04445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58" y="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83951E-6 L -0.49166 0.13056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83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5" grpId="0"/>
      <p:bldP spid="66" grpId="0"/>
      <p:bldP spid="4" grpId="0" animBg="1"/>
      <p:bldP spid="5" grpId="0" animBg="1"/>
      <p:bldP spid="72" grpId="0" animBg="1"/>
      <p:bldP spid="73" grpId="0" animBg="1"/>
      <p:bldP spid="74" grpId="0" animBg="1"/>
      <p:bldP spid="75" grpId="0" animBg="1"/>
      <p:bldP spid="76" grpId="0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3" grpId="0"/>
      <p:bldP spid="84" grpId="0"/>
      <p:bldP spid="85" grpId="0"/>
      <p:bldP spid="8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55"/>
          <p:cNvSpPr/>
          <p:nvPr/>
        </p:nvSpPr>
        <p:spPr>
          <a:xfrm>
            <a:off x="932687" y="1064230"/>
            <a:ext cx="8042104" cy="3708938"/>
          </a:xfrm>
          <a:custGeom>
            <a:avLst/>
            <a:gdLst/>
            <a:ahLst/>
            <a:cxnLst/>
            <a:rect l="l" t="t" r="r" b="b"/>
            <a:pathLst>
              <a:path w="47392" h="35181" extrusionOk="0">
                <a:moveTo>
                  <a:pt x="5462" y="1193"/>
                </a:moveTo>
                <a:cubicBezTo>
                  <a:pt x="5581" y="1193"/>
                  <a:pt x="5653" y="1265"/>
                  <a:pt x="5653" y="1384"/>
                </a:cubicBezTo>
                <a:lnTo>
                  <a:pt x="5653" y="2195"/>
                </a:lnTo>
                <a:cubicBezTo>
                  <a:pt x="5653" y="2290"/>
                  <a:pt x="5581" y="2386"/>
                  <a:pt x="5462" y="2386"/>
                </a:cubicBezTo>
                <a:lnTo>
                  <a:pt x="1956" y="2386"/>
                </a:lnTo>
                <a:cubicBezTo>
                  <a:pt x="1861" y="2386"/>
                  <a:pt x="1789" y="2290"/>
                  <a:pt x="1789" y="2195"/>
                </a:cubicBezTo>
                <a:lnTo>
                  <a:pt x="1789" y="1384"/>
                </a:lnTo>
                <a:cubicBezTo>
                  <a:pt x="1789" y="1265"/>
                  <a:pt x="1861" y="1193"/>
                  <a:pt x="1956" y="1193"/>
                </a:cubicBezTo>
                <a:close/>
                <a:moveTo>
                  <a:pt x="10542" y="1193"/>
                </a:moveTo>
                <a:cubicBezTo>
                  <a:pt x="10638" y="1193"/>
                  <a:pt x="10733" y="1265"/>
                  <a:pt x="10733" y="1384"/>
                </a:cubicBezTo>
                <a:lnTo>
                  <a:pt x="10733" y="2195"/>
                </a:lnTo>
                <a:cubicBezTo>
                  <a:pt x="10733" y="2290"/>
                  <a:pt x="10638" y="2386"/>
                  <a:pt x="10542" y="2386"/>
                </a:cubicBezTo>
                <a:lnTo>
                  <a:pt x="7036" y="2386"/>
                </a:lnTo>
                <a:cubicBezTo>
                  <a:pt x="6941" y="2386"/>
                  <a:pt x="6846" y="2290"/>
                  <a:pt x="6846" y="2195"/>
                </a:cubicBezTo>
                <a:lnTo>
                  <a:pt x="6846" y="1384"/>
                </a:lnTo>
                <a:cubicBezTo>
                  <a:pt x="6846" y="1265"/>
                  <a:pt x="6941" y="1193"/>
                  <a:pt x="7036" y="1193"/>
                </a:cubicBezTo>
                <a:close/>
                <a:moveTo>
                  <a:pt x="15599" y="1193"/>
                </a:moveTo>
                <a:cubicBezTo>
                  <a:pt x="15718" y="1193"/>
                  <a:pt x="15789" y="1265"/>
                  <a:pt x="15789" y="1384"/>
                </a:cubicBezTo>
                <a:lnTo>
                  <a:pt x="15789" y="2195"/>
                </a:lnTo>
                <a:cubicBezTo>
                  <a:pt x="15789" y="2290"/>
                  <a:pt x="15718" y="2386"/>
                  <a:pt x="15599" y="2386"/>
                </a:cubicBezTo>
                <a:lnTo>
                  <a:pt x="12093" y="2386"/>
                </a:lnTo>
                <a:cubicBezTo>
                  <a:pt x="11997" y="2386"/>
                  <a:pt x="11926" y="2290"/>
                  <a:pt x="11926" y="2195"/>
                </a:cubicBezTo>
                <a:lnTo>
                  <a:pt x="11926" y="1384"/>
                </a:lnTo>
                <a:cubicBezTo>
                  <a:pt x="11926" y="1265"/>
                  <a:pt x="11997" y="1193"/>
                  <a:pt x="12093" y="1193"/>
                </a:cubicBezTo>
                <a:close/>
                <a:moveTo>
                  <a:pt x="20679" y="1193"/>
                </a:moveTo>
                <a:cubicBezTo>
                  <a:pt x="20774" y="1193"/>
                  <a:pt x="20870" y="1265"/>
                  <a:pt x="20870" y="1384"/>
                </a:cubicBezTo>
                <a:lnTo>
                  <a:pt x="20870" y="2195"/>
                </a:lnTo>
                <a:cubicBezTo>
                  <a:pt x="20870" y="2290"/>
                  <a:pt x="20774" y="2386"/>
                  <a:pt x="20679" y="2386"/>
                </a:cubicBezTo>
                <a:lnTo>
                  <a:pt x="17173" y="2386"/>
                </a:lnTo>
                <a:cubicBezTo>
                  <a:pt x="17077" y="2386"/>
                  <a:pt x="16982" y="2290"/>
                  <a:pt x="16982" y="2195"/>
                </a:cubicBezTo>
                <a:lnTo>
                  <a:pt x="16982" y="1384"/>
                </a:lnTo>
                <a:cubicBezTo>
                  <a:pt x="16982" y="1265"/>
                  <a:pt x="17077" y="1193"/>
                  <a:pt x="17173" y="1193"/>
                </a:cubicBezTo>
                <a:close/>
                <a:moveTo>
                  <a:pt x="25735" y="1193"/>
                </a:moveTo>
                <a:cubicBezTo>
                  <a:pt x="25854" y="1193"/>
                  <a:pt x="25926" y="1265"/>
                  <a:pt x="25926" y="1384"/>
                </a:cubicBezTo>
                <a:lnTo>
                  <a:pt x="25926" y="2195"/>
                </a:lnTo>
                <a:cubicBezTo>
                  <a:pt x="25926" y="2290"/>
                  <a:pt x="25854" y="2386"/>
                  <a:pt x="25735" y="2386"/>
                </a:cubicBezTo>
                <a:lnTo>
                  <a:pt x="22229" y="2386"/>
                </a:lnTo>
                <a:cubicBezTo>
                  <a:pt x="22134" y="2386"/>
                  <a:pt x="22062" y="2290"/>
                  <a:pt x="22062" y="2195"/>
                </a:cubicBezTo>
                <a:lnTo>
                  <a:pt x="22062" y="1384"/>
                </a:lnTo>
                <a:cubicBezTo>
                  <a:pt x="22062" y="1265"/>
                  <a:pt x="22134" y="1193"/>
                  <a:pt x="22229" y="1193"/>
                </a:cubicBezTo>
                <a:close/>
                <a:moveTo>
                  <a:pt x="30815" y="1193"/>
                </a:moveTo>
                <a:cubicBezTo>
                  <a:pt x="30911" y="1193"/>
                  <a:pt x="31006" y="1265"/>
                  <a:pt x="31006" y="1384"/>
                </a:cubicBezTo>
                <a:lnTo>
                  <a:pt x="31006" y="2195"/>
                </a:lnTo>
                <a:cubicBezTo>
                  <a:pt x="31006" y="2290"/>
                  <a:pt x="30911" y="2386"/>
                  <a:pt x="30815" y="2386"/>
                </a:cubicBezTo>
                <a:lnTo>
                  <a:pt x="27309" y="2386"/>
                </a:lnTo>
                <a:cubicBezTo>
                  <a:pt x="27214" y="2386"/>
                  <a:pt x="27118" y="2290"/>
                  <a:pt x="27118" y="2195"/>
                </a:cubicBezTo>
                <a:lnTo>
                  <a:pt x="27118" y="1384"/>
                </a:lnTo>
                <a:cubicBezTo>
                  <a:pt x="27118" y="1265"/>
                  <a:pt x="27214" y="1193"/>
                  <a:pt x="27309" y="1193"/>
                </a:cubicBezTo>
                <a:close/>
                <a:moveTo>
                  <a:pt x="36182" y="1193"/>
                </a:moveTo>
                <a:cubicBezTo>
                  <a:pt x="36277" y="1193"/>
                  <a:pt x="36372" y="1265"/>
                  <a:pt x="36372" y="1384"/>
                </a:cubicBezTo>
                <a:lnTo>
                  <a:pt x="36372" y="2195"/>
                </a:lnTo>
                <a:cubicBezTo>
                  <a:pt x="36372" y="2290"/>
                  <a:pt x="36277" y="2386"/>
                  <a:pt x="36182" y="2386"/>
                </a:cubicBezTo>
                <a:lnTo>
                  <a:pt x="32676" y="2386"/>
                </a:lnTo>
                <a:cubicBezTo>
                  <a:pt x="32580" y="2386"/>
                  <a:pt x="32485" y="2290"/>
                  <a:pt x="32485" y="2195"/>
                </a:cubicBezTo>
                <a:lnTo>
                  <a:pt x="32485" y="1384"/>
                </a:lnTo>
                <a:cubicBezTo>
                  <a:pt x="32485" y="1265"/>
                  <a:pt x="32580" y="1193"/>
                  <a:pt x="32676" y="1193"/>
                </a:cubicBezTo>
                <a:close/>
                <a:moveTo>
                  <a:pt x="41238" y="1193"/>
                </a:moveTo>
                <a:cubicBezTo>
                  <a:pt x="41357" y="1193"/>
                  <a:pt x="41429" y="1265"/>
                  <a:pt x="41429" y="1384"/>
                </a:cubicBezTo>
                <a:lnTo>
                  <a:pt x="41429" y="2195"/>
                </a:lnTo>
                <a:cubicBezTo>
                  <a:pt x="41429" y="2290"/>
                  <a:pt x="41357" y="2386"/>
                  <a:pt x="41238" y="2386"/>
                </a:cubicBezTo>
                <a:lnTo>
                  <a:pt x="37732" y="2386"/>
                </a:lnTo>
                <a:cubicBezTo>
                  <a:pt x="37636" y="2386"/>
                  <a:pt x="37565" y="2290"/>
                  <a:pt x="37565" y="2195"/>
                </a:cubicBezTo>
                <a:lnTo>
                  <a:pt x="37565" y="1384"/>
                </a:lnTo>
                <a:cubicBezTo>
                  <a:pt x="37565" y="1265"/>
                  <a:pt x="37636" y="1193"/>
                  <a:pt x="37732" y="1193"/>
                </a:cubicBezTo>
                <a:close/>
                <a:moveTo>
                  <a:pt x="46318" y="1193"/>
                </a:moveTo>
                <a:cubicBezTo>
                  <a:pt x="46413" y="1193"/>
                  <a:pt x="46509" y="1265"/>
                  <a:pt x="46509" y="1384"/>
                </a:cubicBezTo>
                <a:lnTo>
                  <a:pt x="46509" y="2195"/>
                </a:lnTo>
                <a:cubicBezTo>
                  <a:pt x="46509" y="2290"/>
                  <a:pt x="46413" y="2386"/>
                  <a:pt x="46318" y="2386"/>
                </a:cubicBezTo>
                <a:lnTo>
                  <a:pt x="42812" y="2386"/>
                </a:lnTo>
                <a:cubicBezTo>
                  <a:pt x="42717" y="2386"/>
                  <a:pt x="42621" y="2290"/>
                  <a:pt x="42621" y="2195"/>
                </a:cubicBezTo>
                <a:lnTo>
                  <a:pt x="42621" y="1384"/>
                </a:lnTo>
                <a:cubicBezTo>
                  <a:pt x="42621" y="1265"/>
                  <a:pt x="42717" y="1193"/>
                  <a:pt x="42812" y="1193"/>
                </a:cubicBezTo>
                <a:close/>
                <a:moveTo>
                  <a:pt x="0" y="1"/>
                </a:moveTo>
                <a:lnTo>
                  <a:pt x="0" y="35180"/>
                </a:lnTo>
                <a:lnTo>
                  <a:pt x="47391" y="35180"/>
                </a:lnTo>
                <a:lnTo>
                  <a:pt x="47391" y="1"/>
                </a:lnTo>
                <a:close/>
              </a:path>
            </a:pathLst>
          </a:custGeom>
          <a:solidFill>
            <a:srgbClr val="E1A470">
              <a:alpha val="21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4" name="Google Shape;774;p55"/>
          <p:cNvGrpSpPr/>
          <p:nvPr/>
        </p:nvGrpSpPr>
        <p:grpSpPr>
          <a:xfrm>
            <a:off x="8081895" y="7438"/>
            <a:ext cx="1022534" cy="1472137"/>
            <a:chOff x="7837258" y="377110"/>
            <a:chExt cx="1022534" cy="1472137"/>
          </a:xfrm>
        </p:grpSpPr>
        <p:sp>
          <p:nvSpPr>
            <p:cNvPr id="775" name="Google Shape;775;p55"/>
            <p:cNvSpPr/>
            <p:nvPr/>
          </p:nvSpPr>
          <p:spPr>
            <a:xfrm flipH="1">
              <a:off x="8271697" y="377110"/>
              <a:ext cx="458457" cy="1056792"/>
            </a:xfrm>
            <a:custGeom>
              <a:avLst/>
              <a:gdLst/>
              <a:ahLst/>
              <a:cxnLst/>
              <a:rect l="l" t="t" r="r" b="b"/>
              <a:pathLst>
                <a:path w="28793" h="66371" extrusionOk="0">
                  <a:moveTo>
                    <a:pt x="24574" y="696"/>
                  </a:moveTo>
                  <a:lnTo>
                    <a:pt x="24574" y="696"/>
                  </a:lnTo>
                  <a:cubicBezTo>
                    <a:pt x="25052" y="3436"/>
                    <a:pt x="21312" y="9221"/>
                    <a:pt x="17311" y="9916"/>
                  </a:cubicBezTo>
                  <a:lnTo>
                    <a:pt x="21355" y="5089"/>
                  </a:lnTo>
                  <a:lnTo>
                    <a:pt x="21138" y="4871"/>
                  </a:lnTo>
                  <a:cubicBezTo>
                    <a:pt x="19529" y="5872"/>
                    <a:pt x="18572" y="7568"/>
                    <a:pt x="17311" y="9003"/>
                  </a:cubicBezTo>
                  <a:cubicBezTo>
                    <a:pt x="17571" y="5872"/>
                    <a:pt x="20138" y="2044"/>
                    <a:pt x="24574" y="696"/>
                  </a:cubicBezTo>
                  <a:close/>
                  <a:moveTo>
                    <a:pt x="9699" y="7611"/>
                  </a:moveTo>
                  <a:lnTo>
                    <a:pt x="9699" y="7611"/>
                  </a:lnTo>
                  <a:cubicBezTo>
                    <a:pt x="12396" y="8655"/>
                    <a:pt x="14310" y="13657"/>
                    <a:pt x="13092" y="17093"/>
                  </a:cubicBezTo>
                  <a:cubicBezTo>
                    <a:pt x="12048" y="14744"/>
                    <a:pt x="11656" y="12178"/>
                    <a:pt x="10352" y="10003"/>
                  </a:cubicBezTo>
                  <a:lnTo>
                    <a:pt x="10047" y="10090"/>
                  </a:lnTo>
                  <a:cubicBezTo>
                    <a:pt x="10830" y="12439"/>
                    <a:pt x="11613" y="14788"/>
                    <a:pt x="12439" y="17310"/>
                  </a:cubicBezTo>
                  <a:cubicBezTo>
                    <a:pt x="9960" y="16092"/>
                    <a:pt x="8829" y="11091"/>
                    <a:pt x="9699" y="7611"/>
                  </a:cubicBezTo>
                  <a:close/>
                  <a:moveTo>
                    <a:pt x="22235" y="13376"/>
                  </a:moveTo>
                  <a:cubicBezTo>
                    <a:pt x="22838" y="13376"/>
                    <a:pt x="23446" y="13425"/>
                    <a:pt x="24052" y="13526"/>
                  </a:cubicBezTo>
                  <a:cubicBezTo>
                    <a:pt x="22195" y="16097"/>
                    <a:pt x="18726" y="17671"/>
                    <a:pt x="15907" y="17671"/>
                  </a:cubicBezTo>
                  <a:cubicBezTo>
                    <a:pt x="15292" y="17671"/>
                    <a:pt x="14709" y="17597"/>
                    <a:pt x="14179" y="17441"/>
                  </a:cubicBezTo>
                  <a:cubicBezTo>
                    <a:pt x="14179" y="17354"/>
                    <a:pt x="14136" y="17267"/>
                    <a:pt x="14136" y="17136"/>
                  </a:cubicBezTo>
                  <a:lnTo>
                    <a:pt x="20877" y="14527"/>
                  </a:lnTo>
                  <a:cubicBezTo>
                    <a:pt x="18659" y="14527"/>
                    <a:pt x="16745" y="15571"/>
                    <a:pt x="14701" y="16353"/>
                  </a:cubicBezTo>
                  <a:cubicBezTo>
                    <a:pt x="16773" y="14424"/>
                    <a:pt x="19461" y="13376"/>
                    <a:pt x="22235" y="13376"/>
                  </a:cubicBezTo>
                  <a:close/>
                  <a:moveTo>
                    <a:pt x="4611" y="15484"/>
                  </a:moveTo>
                  <a:lnTo>
                    <a:pt x="4611" y="15484"/>
                  </a:lnTo>
                  <a:cubicBezTo>
                    <a:pt x="7786" y="17876"/>
                    <a:pt x="9917" y="20920"/>
                    <a:pt x="10439" y="24965"/>
                  </a:cubicBezTo>
                  <a:cubicBezTo>
                    <a:pt x="8829" y="23791"/>
                    <a:pt x="7916" y="22051"/>
                    <a:pt x="6959" y="20224"/>
                  </a:cubicBezTo>
                  <a:lnTo>
                    <a:pt x="6959" y="20224"/>
                  </a:lnTo>
                  <a:cubicBezTo>
                    <a:pt x="6655" y="21355"/>
                    <a:pt x="7916" y="23486"/>
                    <a:pt x="10178" y="25661"/>
                  </a:cubicBezTo>
                  <a:cubicBezTo>
                    <a:pt x="6437" y="25574"/>
                    <a:pt x="3001" y="18659"/>
                    <a:pt x="4611" y="15484"/>
                  </a:cubicBezTo>
                  <a:close/>
                  <a:moveTo>
                    <a:pt x="19886" y="20533"/>
                  </a:moveTo>
                  <a:cubicBezTo>
                    <a:pt x="20843" y="20533"/>
                    <a:pt x="21748" y="20702"/>
                    <a:pt x="22530" y="21051"/>
                  </a:cubicBezTo>
                  <a:cubicBezTo>
                    <a:pt x="21500" y="23785"/>
                    <a:pt x="17282" y="25968"/>
                    <a:pt x="13922" y="25968"/>
                  </a:cubicBezTo>
                  <a:cubicBezTo>
                    <a:pt x="13166" y="25968"/>
                    <a:pt x="12454" y="25857"/>
                    <a:pt x="11830" y="25617"/>
                  </a:cubicBezTo>
                  <a:cubicBezTo>
                    <a:pt x="14223" y="24922"/>
                    <a:pt x="16484" y="24139"/>
                    <a:pt x="18224" y="22225"/>
                  </a:cubicBezTo>
                  <a:lnTo>
                    <a:pt x="18224" y="22225"/>
                  </a:lnTo>
                  <a:cubicBezTo>
                    <a:pt x="16136" y="23399"/>
                    <a:pt x="14049" y="24574"/>
                    <a:pt x="11526" y="25139"/>
                  </a:cubicBezTo>
                  <a:cubicBezTo>
                    <a:pt x="13403" y="22175"/>
                    <a:pt x="16900" y="20533"/>
                    <a:pt x="19886" y="20533"/>
                  </a:cubicBezTo>
                  <a:close/>
                  <a:moveTo>
                    <a:pt x="23055" y="28424"/>
                  </a:moveTo>
                  <a:cubicBezTo>
                    <a:pt x="23537" y="28424"/>
                    <a:pt x="24016" y="28473"/>
                    <a:pt x="24487" y="28575"/>
                  </a:cubicBezTo>
                  <a:cubicBezTo>
                    <a:pt x="24008" y="29923"/>
                    <a:pt x="23313" y="31228"/>
                    <a:pt x="22443" y="32359"/>
                  </a:cubicBezTo>
                  <a:cubicBezTo>
                    <a:pt x="20964" y="34316"/>
                    <a:pt x="19050" y="35882"/>
                    <a:pt x="16832" y="36926"/>
                  </a:cubicBezTo>
                  <a:cubicBezTo>
                    <a:pt x="15949" y="37352"/>
                    <a:pt x="15002" y="37565"/>
                    <a:pt x="14036" y="37565"/>
                  </a:cubicBezTo>
                  <a:cubicBezTo>
                    <a:pt x="13622" y="37565"/>
                    <a:pt x="13205" y="37526"/>
                    <a:pt x="12787" y="37448"/>
                  </a:cubicBezTo>
                  <a:lnTo>
                    <a:pt x="19442" y="31402"/>
                  </a:lnTo>
                  <a:lnTo>
                    <a:pt x="19094" y="31011"/>
                  </a:lnTo>
                  <a:cubicBezTo>
                    <a:pt x="16963" y="32924"/>
                    <a:pt x="14831" y="34838"/>
                    <a:pt x="12613" y="36926"/>
                  </a:cubicBezTo>
                  <a:cubicBezTo>
                    <a:pt x="13480" y="32907"/>
                    <a:pt x="18416" y="28424"/>
                    <a:pt x="23055" y="28424"/>
                  </a:cubicBezTo>
                  <a:close/>
                  <a:moveTo>
                    <a:pt x="740" y="25791"/>
                  </a:moveTo>
                  <a:cubicBezTo>
                    <a:pt x="4393" y="26400"/>
                    <a:pt x="11265" y="34012"/>
                    <a:pt x="11221" y="37404"/>
                  </a:cubicBezTo>
                  <a:lnTo>
                    <a:pt x="11178" y="37404"/>
                  </a:lnTo>
                  <a:cubicBezTo>
                    <a:pt x="9960" y="36621"/>
                    <a:pt x="8742" y="35925"/>
                    <a:pt x="7742" y="35142"/>
                  </a:cubicBezTo>
                  <a:cubicBezTo>
                    <a:pt x="6698" y="34316"/>
                    <a:pt x="5785" y="33403"/>
                    <a:pt x="4698" y="32315"/>
                  </a:cubicBezTo>
                  <a:lnTo>
                    <a:pt x="4698" y="32315"/>
                  </a:lnTo>
                  <a:cubicBezTo>
                    <a:pt x="5306" y="33838"/>
                    <a:pt x="6568" y="35273"/>
                    <a:pt x="10830" y="37709"/>
                  </a:cubicBezTo>
                  <a:cubicBezTo>
                    <a:pt x="10529" y="37818"/>
                    <a:pt x="10193" y="37868"/>
                    <a:pt x="9837" y="37868"/>
                  </a:cubicBezTo>
                  <a:cubicBezTo>
                    <a:pt x="8498" y="37868"/>
                    <a:pt x="6875" y="37158"/>
                    <a:pt x="5741" y="36230"/>
                  </a:cubicBezTo>
                  <a:cubicBezTo>
                    <a:pt x="2697" y="33925"/>
                    <a:pt x="870" y="30402"/>
                    <a:pt x="653" y="26574"/>
                  </a:cubicBezTo>
                  <a:cubicBezTo>
                    <a:pt x="696" y="26313"/>
                    <a:pt x="696" y="26052"/>
                    <a:pt x="740" y="25791"/>
                  </a:cubicBezTo>
                  <a:close/>
                  <a:moveTo>
                    <a:pt x="27226" y="40776"/>
                  </a:moveTo>
                  <a:cubicBezTo>
                    <a:pt x="27428" y="40776"/>
                    <a:pt x="27632" y="40783"/>
                    <a:pt x="27836" y="40797"/>
                  </a:cubicBezTo>
                  <a:cubicBezTo>
                    <a:pt x="27836" y="45189"/>
                    <a:pt x="22134" y="50771"/>
                    <a:pt x="17702" y="50771"/>
                  </a:cubicBezTo>
                  <a:cubicBezTo>
                    <a:pt x="17571" y="50771"/>
                    <a:pt x="17440" y="50767"/>
                    <a:pt x="17311" y="50757"/>
                  </a:cubicBezTo>
                  <a:cubicBezTo>
                    <a:pt x="19746" y="48886"/>
                    <a:pt x="21834" y="46973"/>
                    <a:pt x="23226" y="44407"/>
                  </a:cubicBezTo>
                  <a:lnTo>
                    <a:pt x="23095" y="44189"/>
                  </a:lnTo>
                  <a:cubicBezTo>
                    <a:pt x="22878" y="44363"/>
                    <a:pt x="22573" y="44450"/>
                    <a:pt x="22486" y="44667"/>
                  </a:cubicBezTo>
                  <a:cubicBezTo>
                    <a:pt x="21181" y="46668"/>
                    <a:pt x="19529" y="48451"/>
                    <a:pt x="17615" y="49887"/>
                  </a:cubicBezTo>
                  <a:cubicBezTo>
                    <a:pt x="17485" y="49974"/>
                    <a:pt x="17354" y="50061"/>
                    <a:pt x="17180" y="50191"/>
                  </a:cubicBezTo>
                  <a:cubicBezTo>
                    <a:pt x="17138" y="45828"/>
                    <a:pt x="21710" y="40776"/>
                    <a:pt x="27226" y="40776"/>
                  </a:cubicBezTo>
                  <a:close/>
                  <a:moveTo>
                    <a:pt x="3045" y="42667"/>
                  </a:moveTo>
                  <a:lnTo>
                    <a:pt x="3045" y="42667"/>
                  </a:lnTo>
                  <a:cubicBezTo>
                    <a:pt x="8481" y="43493"/>
                    <a:pt x="12657" y="46233"/>
                    <a:pt x="16006" y="50409"/>
                  </a:cubicBezTo>
                  <a:lnTo>
                    <a:pt x="15875" y="50713"/>
                  </a:lnTo>
                  <a:cubicBezTo>
                    <a:pt x="14266" y="50191"/>
                    <a:pt x="12700" y="49582"/>
                    <a:pt x="11178" y="48886"/>
                  </a:cubicBezTo>
                  <a:cubicBezTo>
                    <a:pt x="9699" y="48016"/>
                    <a:pt x="8307" y="47103"/>
                    <a:pt x="6916" y="46103"/>
                  </a:cubicBezTo>
                  <a:lnTo>
                    <a:pt x="6916" y="46103"/>
                  </a:lnTo>
                  <a:cubicBezTo>
                    <a:pt x="7177" y="46929"/>
                    <a:pt x="8873" y="48451"/>
                    <a:pt x="10917" y="49365"/>
                  </a:cubicBezTo>
                  <a:cubicBezTo>
                    <a:pt x="12570" y="50104"/>
                    <a:pt x="14266" y="50670"/>
                    <a:pt x="15875" y="51322"/>
                  </a:cubicBezTo>
                  <a:cubicBezTo>
                    <a:pt x="14895" y="51714"/>
                    <a:pt x="13851" y="51902"/>
                    <a:pt x="12799" y="51902"/>
                  </a:cubicBezTo>
                  <a:cubicBezTo>
                    <a:pt x="8251" y="51902"/>
                    <a:pt x="3539" y="48389"/>
                    <a:pt x="3045" y="42667"/>
                  </a:cubicBezTo>
                  <a:close/>
                  <a:moveTo>
                    <a:pt x="24269" y="0"/>
                  </a:moveTo>
                  <a:cubicBezTo>
                    <a:pt x="24095" y="130"/>
                    <a:pt x="23921" y="217"/>
                    <a:pt x="23748" y="304"/>
                  </a:cubicBezTo>
                  <a:cubicBezTo>
                    <a:pt x="19746" y="1870"/>
                    <a:pt x="17311" y="4784"/>
                    <a:pt x="16571" y="9003"/>
                  </a:cubicBezTo>
                  <a:cubicBezTo>
                    <a:pt x="16441" y="9612"/>
                    <a:pt x="16528" y="10264"/>
                    <a:pt x="16267" y="10786"/>
                  </a:cubicBezTo>
                  <a:cubicBezTo>
                    <a:pt x="15658" y="12091"/>
                    <a:pt x="14918" y="13265"/>
                    <a:pt x="14223" y="14527"/>
                  </a:cubicBezTo>
                  <a:cubicBezTo>
                    <a:pt x="14136" y="14440"/>
                    <a:pt x="14092" y="14353"/>
                    <a:pt x="14049" y="14266"/>
                  </a:cubicBezTo>
                  <a:cubicBezTo>
                    <a:pt x="14005" y="14005"/>
                    <a:pt x="13962" y="13700"/>
                    <a:pt x="13962" y="13439"/>
                  </a:cubicBezTo>
                  <a:cubicBezTo>
                    <a:pt x="13744" y="10873"/>
                    <a:pt x="12396" y="8568"/>
                    <a:pt x="10265" y="7133"/>
                  </a:cubicBezTo>
                  <a:cubicBezTo>
                    <a:pt x="10015" y="6950"/>
                    <a:pt x="9797" y="6856"/>
                    <a:pt x="9616" y="6856"/>
                  </a:cubicBezTo>
                  <a:cubicBezTo>
                    <a:pt x="9324" y="6856"/>
                    <a:pt x="9127" y="7101"/>
                    <a:pt x="9047" y="7611"/>
                  </a:cubicBezTo>
                  <a:cubicBezTo>
                    <a:pt x="8829" y="8873"/>
                    <a:pt x="8786" y="10177"/>
                    <a:pt x="8873" y="11439"/>
                  </a:cubicBezTo>
                  <a:cubicBezTo>
                    <a:pt x="9134" y="14179"/>
                    <a:pt x="9873" y="16745"/>
                    <a:pt x="12613" y="18180"/>
                  </a:cubicBezTo>
                  <a:lnTo>
                    <a:pt x="10830" y="23443"/>
                  </a:lnTo>
                  <a:cubicBezTo>
                    <a:pt x="9830" y="19789"/>
                    <a:pt x="7394" y="16658"/>
                    <a:pt x="4089" y="14831"/>
                  </a:cubicBezTo>
                  <a:cubicBezTo>
                    <a:pt x="3741" y="15745"/>
                    <a:pt x="3567" y="16745"/>
                    <a:pt x="3567" y="17745"/>
                  </a:cubicBezTo>
                  <a:cubicBezTo>
                    <a:pt x="3654" y="19746"/>
                    <a:pt x="4350" y="21703"/>
                    <a:pt x="5567" y="23312"/>
                  </a:cubicBezTo>
                  <a:cubicBezTo>
                    <a:pt x="6706" y="24914"/>
                    <a:pt x="8089" y="26230"/>
                    <a:pt x="10193" y="26230"/>
                  </a:cubicBezTo>
                  <a:cubicBezTo>
                    <a:pt x="10260" y="26230"/>
                    <a:pt x="10327" y="26229"/>
                    <a:pt x="10395" y="26226"/>
                  </a:cubicBezTo>
                  <a:cubicBezTo>
                    <a:pt x="10482" y="28836"/>
                    <a:pt x="10569" y="31446"/>
                    <a:pt x="10656" y="33925"/>
                  </a:cubicBezTo>
                  <a:cubicBezTo>
                    <a:pt x="10613" y="33881"/>
                    <a:pt x="10569" y="33794"/>
                    <a:pt x="10482" y="33751"/>
                  </a:cubicBezTo>
                  <a:cubicBezTo>
                    <a:pt x="9177" y="32054"/>
                    <a:pt x="7916" y="30315"/>
                    <a:pt x="6481" y="28749"/>
                  </a:cubicBezTo>
                  <a:cubicBezTo>
                    <a:pt x="5002" y="27227"/>
                    <a:pt x="3262" y="26052"/>
                    <a:pt x="1349" y="25226"/>
                  </a:cubicBezTo>
                  <a:cubicBezTo>
                    <a:pt x="1120" y="25112"/>
                    <a:pt x="891" y="25031"/>
                    <a:pt x="681" y="25031"/>
                  </a:cubicBezTo>
                  <a:cubicBezTo>
                    <a:pt x="411" y="25031"/>
                    <a:pt x="171" y="25164"/>
                    <a:pt x="0" y="25530"/>
                  </a:cubicBezTo>
                  <a:lnTo>
                    <a:pt x="0" y="27357"/>
                  </a:lnTo>
                  <a:cubicBezTo>
                    <a:pt x="44" y="27488"/>
                    <a:pt x="131" y="27618"/>
                    <a:pt x="174" y="27749"/>
                  </a:cubicBezTo>
                  <a:cubicBezTo>
                    <a:pt x="392" y="29967"/>
                    <a:pt x="1218" y="32098"/>
                    <a:pt x="2610" y="33925"/>
                  </a:cubicBezTo>
                  <a:cubicBezTo>
                    <a:pt x="4524" y="36514"/>
                    <a:pt x="6859" y="38424"/>
                    <a:pt x="10062" y="38424"/>
                  </a:cubicBezTo>
                  <a:cubicBezTo>
                    <a:pt x="10571" y="38424"/>
                    <a:pt x="11102" y="38375"/>
                    <a:pt x="11656" y="38274"/>
                  </a:cubicBezTo>
                  <a:cubicBezTo>
                    <a:pt x="12831" y="41623"/>
                    <a:pt x="14005" y="44972"/>
                    <a:pt x="15266" y="48538"/>
                  </a:cubicBezTo>
                  <a:cubicBezTo>
                    <a:pt x="14918" y="48234"/>
                    <a:pt x="14744" y="48060"/>
                    <a:pt x="14614" y="47929"/>
                  </a:cubicBezTo>
                  <a:cubicBezTo>
                    <a:pt x="11961" y="45276"/>
                    <a:pt x="8655" y="43406"/>
                    <a:pt x="5045" y="42493"/>
                  </a:cubicBezTo>
                  <a:cubicBezTo>
                    <a:pt x="4350" y="42319"/>
                    <a:pt x="3654" y="42232"/>
                    <a:pt x="2914" y="42145"/>
                  </a:cubicBezTo>
                  <a:cubicBezTo>
                    <a:pt x="2878" y="42141"/>
                    <a:pt x="2844" y="42139"/>
                    <a:pt x="2812" y="42139"/>
                  </a:cubicBezTo>
                  <a:cubicBezTo>
                    <a:pt x="2452" y="42139"/>
                    <a:pt x="2313" y="42362"/>
                    <a:pt x="2392" y="42841"/>
                  </a:cubicBezTo>
                  <a:cubicBezTo>
                    <a:pt x="2827" y="46190"/>
                    <a:pt x="4263" y="48930"/>
                    <a:pt x="7090" y="50757"/>
                  </a:cubicBezTo>
                  <a:cubicBezTo>
                    <a:pt x="8754" y="51919"/>
                    <a:pt x="10708" y="52520"/>
                    <a:pt x="12677" y="52520"/>
                  </a:cubicBezTo>
                  <a:cubicBezTo>
                    <a:pt x="13949" y="52520"/>
                    <a:pt x="15229" y="52269"/>
                    <a:pt x="16441" y="51757"/>
                  </a:cubicBezTo>
                  <a:cubicBezTo>
                    <a:pt x="17006" y="54149"/>
                    <a:pt x="17832" y="56628"/>
                    <a:pt x="17658" y="59064"/>
                  </a:cubicBezTo>
                  <a:cubicBezTo>
                    <a:pt x="17441" y="61499"/>
                    <a:pt x="17006" y="63935"/>
                    <a:pt x="16702" y="66371"/>
                  </a:cubicBezTo>
                  <a:cubicBezTo>
                    <a:pt x="18746" y="61499"/>
                    <a:pt x="18702" y="56541"/>
                    <a:pt x="16963" y="51496"/>
                  </a:cubicBezTo>
                  <a:cubicBezTo>
                    <a:pt x="17528" y="51452"/>
                    <a:pt x="17963" y="51452"/>
                    <a:pt x="18398" y="51409"/>
                  </a:cubicBezTo>
                  <a:cubicBezTo>
                    <a:pt x="23487" y="50626"/>
                    <a:pt x="26227" y="47234"/>
                    <a:pt x="28053" y="42797"/>
                  </a:cubicBezTo>
                  <a:cubicBezTo>
                    <a:pt x="28314" y="42101"/>
                    <a:pt x="28532" y="41405"/>
                    <a:pt x="28793" y="40753"/>
                  </a:cubicBezTo>
                  <a:lnTo>
                    <a:pt x="28793" y="40318"/>
                  </a:lnTo>
                  <a:cubicBezTo>
                    <a:pt x="28271" y="40275"/>
                    <a:pt x="27749" y="40253"/>
                    <a:pt x="27227" y="40253"/>
                  </a:cubicBezTo>
                  <a:cubicBezTo>
                    <a:pt x="26705" y="40253"/>
                    <a:pt x="26183" y="40275"/>
                    <a:pt x="25661" y="40318"/>
                  </a:cubicBezTo>
                  <a:cubicBezTo>
                    <a:pt x="21921" y="40840"/>
                    <a:pt x="18746" y="43319"/>
                    <a:pt x="17354" y="46799"/>
                  </a:cubicBezTo>
                  <a:cubicBezTo>
                    <a:pt x="17006" y="47625"/>
                    <a:pt x="16702" y="48451"/>
                    <a:pt x="16310" y="49495"/>
                  </a:cubicBezTo>
                  <a:lnTo>
                    <a:pt x="12265" y="37926"/>
                  </a:lnTo>
                  <a:lnTo>
                    <a:pt x="12265" y="37926"/>
                  </a:lnTo>
                  <a:cubicBezTo>
                    <a:pt x="12857" y="38051"/>
                    <a:pt x="13424" y="38108"/>
                    <a:pt x="13969" y="38108"/>
                  </a:cubicBezTo>
                  <a:cubicBezTo>
                    <a:pt x="16467" y="38108"/>
                    <a:pt x="18506" y="36895"/>
                    <a:pt x="20399" y="35360"/>
                  </a:cubicBezTo>
                  <a:cubicBezTo>
                    <a:pt x="22704" y="33490"/>
                    <a:pt x="24400" y="31011"/>
                    <a:pt x="25270" y="28227"/>
                  </a:cubicBezTo>
                  <a:cubicBezTo>
                    <a:pt x="24498" y="27936"/>
                    <a:pt x="23692" y="27797"/>
                    <a:pt x="22872" y="27797"/>
                  </a:cubicBezTo>
                  <a:cubicBezTo>
                    <a:pt x="18792" y="27797"/>
                    <a:pt x="14358" y="31233"/>
                    <a:pt x="12004" y="36447"/>
                  </a:cubicBezTo>
                  <a:cubicBezTo>
                    <a:pt x="11048" y="33055"/>
                    <a:pt x="11004" y="29662"/>
                    <a:pt x="11178" y="26139"/>
                  </a:cubicBezTo>
                  <a:lnTo>
                    <a:pt x="11178" y="26139"/>
                  </a:lnTo>
                  <a:cubicBezTo>
                    <a:pt x="12101" y="26433"/>
                    <a:pt x="13064" y="26575"/>
                    <a:pt x="14033" y="26575"/>
                  </a:cubicBezTo>
                  <a:cubicBezTo>
                    <a:pt x="15075" y="26575"/>
                    <a:pt x="16123" y="26411"/>
                    <a:pt x="17137" y="26096"/>
                  </a:cubicBezTo>
                  <a:cubicBezTo>
                    <a:pt x="19442" y="25400"/>
                    <a:pt x="21486" y="24182"/>
                    <a:pt x="22834" y="21964"/>
                  </a:cubicBezTo>
                  <a:cubicBezTo>
                    <a:pt x="23530" y="20877"/>
                    <a:pt x="23400" y="20442"/>
                    <a:pt x="22095" y="20137"/>
                  </a:cubicBezTo>
                  <a:cubicBezTo>
                    <a:pt x="21338" y="19944"/>
                    <a:pt x="20567" y="19850"/>
                    <a:pt x="19800" y="19850"/>
                  </a:cubicBezTo>
                  <a:cubicBezTo>
                    <a:pt x="18669" y="19850"/>
                    <a:pt x="17546" y="20053"/>
                    <a:pt x="16484" y="20442"/>
                  </a:cubicBezTo>
                  <a:cubicBezTo>
                    <a:pt x="14483" y="21138"/>
                    <a:pt x="12744" y="22399"/>
                    <a:pt x="11439" y="24095"/>
                  </a:cubicBezTo>
                  <a:cubicBezTo>
                    <a:pt x="11569" y="23486"/>
                    <a:pt x="11613" y="23095"/>
                    <a:pt x="11743" y="22747"/>
                  </a:cubicBezTo>
                  <a:cubicBezTo>
                    <a:pt x="12091" y="21660"/>
                    <a:pt x="12439" y="20572"/>
                    <a:pt x="12831" y="19485"/>
                  </a:cubicBezTo>
                  <a:cubicBezTo>
                    <a:pt x="13202" y="18438"/>
                    <a:pt x="13311" y="18230"/>
                    <a:pt x="14013" y="18230"/>
                  </a:cubicBezTo>
                  <a:cubicBezTo>
                    <a:pt x="14215" y="18230"/>
                    <a:pt x="14467" y="18248"/>
                    <a:pt x="14788" y="18267"/>
                  </a:cubicBezTo>
                  <a:cubicBezTo>
                    <a:pt x="15057" y="18286"/>
                    <a:pt x="15326" y="18295"/>
                    <a:pt x="15595" y="18295"/>
                  </a:cubicBezTo>
                  <a:cubicBezTo>
                    <a:pt x="19048" y="18295"/>
                    <a:pt x="22351" y="16749"/>
                    <a:pt x="24530" y="14005"/>
                  </a:cubicBezTo>
                  <a:cubicBezTo>
                    <a:pt x="25096" y="13352"/>
                    <a:pt x="25009" y="13135"/>
                    <a:pt x="24095" y="12917"/>
                  </a:cubicBezTo>
                  <a:cubicBezTo>
                    <a:pt x="23379" y="12760"/>
                    <a:pt x="22656" y="12680"/>
                    <a:pt x="21936" y="12680"/>
                  </a:cubicBezTo>
                  <a:cubicBezTo>
                    <a:pt x="20866" y="12680"/>
                    <a:pt x="19804" y="12858"/>
                    <a:pt x="18789" y="13222"/>
                  </a:cubicBezTo>
                  <a:cubicBezTo>
                    <a:pt x="17398" y="13700"/>
                    <a:pt x="16136" y="14440"/>
                    <a:pt x="14744" y="15092"/>
                  </a:cubicBezTo>
                  <a:cubicBezTo>
                    <a:pt x="15049" y="14396"/>
                    <a:pt x="15353" y="13744"/>
                    <a:pt x="15658" y="13091"/>
                  </a:cubicBezTo>
                  <a:cubicBezTo>
                    <a:pt x="16267" y="11700"/>
                    <a:pt x="17398" y="10612"/>
                    <a:pt x="18833" y="10090"/>
                  </a:cubicBezTo>
                  <a:cubicBezTo>
                    <a:pt x="22182" y="8786"/>
                    <a:pt x="24095" y="5915"/>
                    <a:pt x="25052" y="2479"/>
                  </a:cubicBezTo>
                  <a:cubicBezTo>
                    <a:pt x="25270" y="1696"/>
                    <a:pt x="25052" y="826"/>
                    <a:pt x="250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776" name="Google Shape;776;p55"/>
            <p:cNvPicPr preferRelativeResize="0"/>
            <p:nvPr/>
          </p:nvPicPr>
          <p:blipFill>
            <a:blip r:embed="rId3">
              <a:alphaModFix amt="74000"/>
            </a:blip>
            <a:stretch>
              <a:fillRect/>
            </a:stretch>
          </p:blipFill>
          <p:spPr>
            <a:xfrm rot="1130905" flipH="1">
              <a:off x="7891225" y="1228637"/>
              <a:ext cx="914600" cy="4859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6" name="TextBox 25"/>
          <p:cNvSpPr txBox="1"/>
          <p:nvPr/>
        </p:nvSpPr>
        <p:spPr>
          <a:xfrm>
            <a:off x="986153" y="1331168"/>
            <a:ext cx="7372806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/>
              <a:t>b.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xuất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thẻ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rút</a:t>
            </a:r>
            <a:r>
              <a:rPr lang="en-US" sz="2400" dirty="0"/>
              <a:t> </a:t>
            </a:r>
            <a:r>
              <a:rPr lang="en-US" sz="2400" dirty="0" err="1"/>
              <a:t>ra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phần</a:t>
            </a:r>
            <a:r>
              <a:rPr lang="en-US" sz="2400" dirty="0"/>
              <a:t> </a:t>
            </a:r>
            <a:r>
              <a:rPr lang="en-US" sz="2400" dirty="0" err="1"/>
              <a:t>tử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tập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{1; 2; 3; 4; 5}  hay </a:t>
            </a:r>
            <a:r>
              <a:rPr lang="en-US" sz="2400" dirty="0" err="1"/>
              <a:t>không</a:t>
            </a:r>
            <a:r>
              <a:rPr lang="en-US" sz="2400" dirty="0"/>
              <a:t>?</a:t>
            </a:r>
            <a:endParaRPr lang="vi-VN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046553" y="3301038"/>
            <a:ext cx="7372806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/>
              <a:t>b. </a:t>
            </a:r>
            <a:r>
              <a:rPr lang="en-US" sz="2400" b="1" dirty="0" err="1"/>
              <a:t>Số</a:t>
            </a:r>
            <a:r>
              <a:rPr lang="en-US" sz="2400" b="1" dirty="0"/>
              <a:t> </a:t>
            </a:r>
            <a:r>
              <a:rPr lang="en-US" sz="2400" b="1" dirty="0" err="1"/>
              <a:t>xuất</a:t>
            </a:r>
            <a:r>
              <a:rPr lang="en-US" sz="2400" b="1" dirty="0"/>
              <a:t> </a:t>
            </a:r>
            <a:r>
              <a:rPr lang="en-US" sz="2400" b="1" dirty="0" err="1"/>
              <a:t>hiện</a:t>
            </a:r>
            <a:r>
              <a:rPr lang="en-US" sz="2400" b="1" dirty="0"/>
              <a:t> </a:t>
            </a:r>
            <a:r>
              <a:rPr lang="en-US" sz="2400" b="1" dirty="0" err="1"/>
              <a:t>trên</a:t>
            </a:r>
            <a:r>
              <a:rPr lang="en-US" sz="2400" b="1" dirty="0"/>
              <a:t> </a:t>
            </a:r>
            <a:r>
              <a:rPr lang="en-US" sz="2400" b="1" dirty="0" err="1"/>
              <a:t>thẻ</a:t>
            </a:r>
            <a:r>
              <a:rPr lang="en-US" sz="2400" b="1" dirty="0"/>
              <a:t> </a:t>
            </a:r>
            <a:r>
              <a:rPr lang="en-US" sz="2400" b="1" dirty="0" err="1"/>
              <a:t>được</a:t>
            </a:r>
            <a:r>
              <a:rPr lang="en-US" sz="2400" b="1" dirty="0"/>
              <a:t> </a:t>
            </a:r>
            <a:r>
              <a:rPr lang="en-US" sz="2400" b="1" dirty="0" err="1"/>
              <a:t>rút</a:t>
            </a:r>
            <a:r>
              <a:rPr lang="en-US" sz="2400" b="1" dirty="0"/>
              <a:t> </a:t>
            </a:r>
            <a:r>
              <a:rPr lang="en-US" sz="2400" b="1" dirty="0" err="1"/>
              <a:t>ra</a:t>
            </a:r>
            <a:r>
              <a:rPr lang="en-US" sz="2400" b="1" dirty="0"/>
              <a:t> </a:t>
            </a:r>
            <a:r>
              <a:rPr lang="en-US" sz="2400" b="1" dirty="0" err="1"/>
              <a:t>có</a:t>
            </a:r>
            <a:r>
              <a:rPr lang="en-US" sz="2400" b="1" dirty="0"/>
              <a:t> </a:t>
            </a:r>
            <a:r>
              <a:rPr lang="en-US" sz="2400" b="1" dirty="0" err="1"/>
              <a:t>là</a:t>
            </a:r>
            <a:r>
              <a:rPr lang="en-US" sz="2400" b="1" dirty="0"/>
              <a:t> </a:t>
            </a:r>
            <a:r>
              <a:rPr lang="en-US" sz="2400" b="1" dirty="0" err="1"/>
              <a:t>phần</a:t>
            </a:r>
            <a:r>
              <a:rPr lang="en-US" sz="2400" b="1" dirty="0"/>
              <a:t> </a:t>
            </a:r>
            <a:r>
              <a:rPr lang="en-US" sz="2400" b="1" dirty="0" err="1"/>
              <a:t>tử</a:t>
            </a:r>
            <a:r>
              <a:rPr lang="en-US" sz="2400" b="1" dirty="0"/>
              <a:t> </a:t>
            </a:r>
            <a:r>
              <a:rPr lang="en-US" sz="2400" b="1" dirty="0" err="1"/>
              <a:t>của</a:t>
            </a:r>
            <a:r>
              <a:rPr lang="en-US" sz="2400" b="1" dirty="0"/>
              <a:t> </a:t>
            </a:r>
            <a:r>
              <a:rPr lang="en-US" sz="2400" b="1" dirty="0" err="1"/>
              <a:t>tập</a:t>
            </a:r>
            <a:r>
              <a:rPr lang="en-US" sz="2400" b="1" dirty="0"/>
              <a:t> </a:t>
            </a:r>
            <a:r>
              <a:rPr lang="en-US" sz="2400" b="1" dirty="0" err="1"/>
              <a:t>hợp</a:t>
            </a:r>
            <a:r>
              <a:rPr lang="en-US" sz="2400" b="1" dirty="0"/>
              <a:t> {1; 2; 3; 4; 5}.</a:t>
            </a:r>
            <a:endParaRPr lang="vi-VN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083127" y="2484226"/>
            <a:ext cx="7178857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Trả</a:t>
            </a:r>
            <a:r>
              <a:rPr lang="en-US" sz="24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lời</a:t>
            </a:r>
            <a:r>
              <a:rPr lang="en-US" sz="24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vi-VN" sz="24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7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40"/>
          <p:cNvSpPr txBox="1">
            <a:spLocks noGrp="1"/>
          </p:cNvSpPr>
          <p:nvPr>
            <p:ph type="title"/>
          </p:nvPr>
        </p:nvSpPr>
        <p:spPr>
          <a:xfrm>
            <a:off x="3695678" y="241606"/>
            <a:ext cx="2502319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Khởi động</a:t>
            </a:r>
            <a:endParaRPr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416" name="Google Shape;416;p40"/>
          <p:cNvGrpSpPr/>
          <p:nvPr/>
        </p:nvGrpSpPr>
        <p:grpSpPr>
          <a:xfrm>
            <a:off x="7907628" y="233564"/>
            <a:ext cx="1163482" cy="1003478"/>
            <a:chOff x="7730006" y="332072"/>
            <a:chExt cx="1163482" cy="1003478"/>
          </a:xfrm>
        </p:grpSpPr>
        <p:sp>
          <p:nvSpPr>
            <p:cNvPr id="417" name="Google Shape;417;p40"/>
            <p:cNvSpPr/>
            <p:nvPr/>
          </p:nvSpPr>
          <p:spPr>
            <a:xfrm>
              <a:off x="8139306" y="332072"/>
              <a:ext cx="344881" cy="1003468"/>
            </a:xfrm>
            <a:custGeom>
              <a:avLst/>
              <a:gdLst/>
              <a:ahLst/>
              <a:cxnLst/>
              <a:rect l="l" t="t" r="r" b="b"/>
              <a:pathLst>
                <a:path w="21660" h="63022" extrusionOk="0">
                  <a:moveTo>
                    <a:pt x="13874" y="870"/>
                  </a:moveTo>
                  <a:lnTo>
                    <a:pt x="13874" y="870"/>
                  </a:lnTo>
                  <a:cubicBezTo>
                    <a:pt x="15397" y="2392"/>
                    <a:pt x="14875" y="7437"/>
                    <a:pt x="13222" y="9177"/>
                  </a:cubicBezTo>
                  <a:cubicBezTo>
                    <a:pt x="12352" y="6263"/>
                    <a:pt x="12135" y="3523"/>
                    <a:pt x="13874" y="870"/>
                  </a:cubicBezTo>
                  <a:close/>
                  <a:moveTo>
                    <a:pt x="20920" y="4654"/>
                  </a:moveTo>
                  <a:lnTo>
                    <a:pt x="20920" y="4654"/>
                  </a:lnTo>
                  <a:cubicBezTo>
                    <a:pt x="20964" y="6872"/>
                    <a:pt x="19093" y="9743"/>
                    <a:pt x="16962" y="10656"/>
                  </a:cubicBezTo>
                  <a:cubicBezTo>
                    <a:pt x="17484" y="8090"/>
                    <a:pt x="18572" y="6002"/>
                    <a:pt x="20920" y="4654"/>
                  </a:cubicBezTo>
                  <a:close/>
                  <a:moveTo>
                    <a:pt x="7829" y="8481"/>
                  </a:moveTo>
                  <a:lnTo>
                    <a:pt x="7829" y="8481"/>
                  </a:lnTo>
                  <a:cubicBezTo>
                    <a:pt x="8829" y="10612"/>
                    <a:pt x="8568" y="12570"/>
                    <a:pt x="7959" y="14744"/>
                  </a:cubicBezTo>
                  <a:cubicBezTo>
                    <a:pt x="6959" y="12657"/>
                    <a:pt x="7046" y="10699"/>
                    <a:pt x="7829" y="8481"/>
                  </a:cubicBezTo>
                  <a:close/>
                  <a:moveTo>
                    <a:pt x="652" y="15005"/>
                  </a:moveTo>
                  <a:lnTo>
                    <a:pt x="652" y="15005"/>
                  </a:lnTo>
                  <a:cubicBezTo>
                    <a:pt x="2566" y="15527"/>
                    <a:pt x="4088" y="16440"/>
                    <a:pt x="5089" y="18137"/>
                  </a:cubicBezTo>
                  <a:cubicBezTo>
                    <a:pt x="4974" y="18151"/>
                    <a:pt x="4858" y="18158"/>
                    <a:pt x="4741" y="18158"/>
                  </a:cubicBezTo>
                  <a:cubicBezTo>
                    <a:pt x="3081" y="18158"/>
                    <a:pt x="1221" y="16752"/>
                    <a:pt x="652" y="15005"/>
                  </a:cubicBezTo>
                  <a:close/>
                  <a:moveTo>
                    <a:pt x="14048" y="0"/>
                  </a:moveTo>
                  <a:cubicBezTo>
                    <a:pt x="13744" y="218"/>
                    <a:pt x="13483" y="478"/>
                    <a:pt x="13222" y="739"/>
                  </a:cubicBezTo>
                  <a:cubicBezTo>
                    <a:pt x="11917" y="2697"/>
                    <a:pt x="11743" y="4915"/>
                    <a:pt x="12091" y="7220"/>
                  </a:cubicBezTo>
                  <a:cubicBezTo>
                    <a:pt x="12265" y="8525"/>
                    <a:pt x="12787" y="9786"/>
                    <a:pt x="12787" y="11091"/>
                  </a:cubicBezTo>
                  <a:cubicBezTo>
                    <a:pt x="12787" y="15353"/>
                    <a:pt x="12657" y="19615"/>
                    <a:pt x="12570" y="23834"/>
                  </a:cubicBezTo>
                  <a:lnTo>
                    <a:pt x="12570" y="24791"/>
                  </a:lnTo>
                  <a:cubicBezTo>
                    <a:pt x="10960" y="22269"/>
                    <a:pt x="9525" y="19746"/>
                    <a:pt x="8873" y="16832"/>
                  </a:cubicBezTo>
                  <a:cubicBezTo>
                    <a:pt x="8699" y="16006"/>
                    <a:pt x="8655" y="15136"/>
                    <a:pt x="8699" y="14266"/>
                  </a:cubicBezTo>
                  <a:cubicBezTo>
                    <a:pt x="8742" y="13048"/>
                    <a:pt x="9047" y="11787"/>
                    <a:pt x="9047" y="10525"/>
                  </a:cubicBezTo>
                  <a:cubicBezTo>
                    <a:pt x="9090" y="9395"/>
                    <a:pt x="8612" y="8351"/>
                    <a:pt x="7742" y="7568"/>
                  </a:cubicBezTo>
                  <a:cubicBezTo>
                    <a:pt x="7611" y="7742"/>
                    <a:pt x="7481" y="7872"/>
                    <a:pt x="7350" y="8090"/>
                  </a:cubicBezTo>
                  <a:cubicBezTo>
                    <a:pt x="6220" y="10395"/>
                    <a:pt x="6350" y="13091"/>
                    <a:pt x="7611" y="15310"/>
                  </a:cubicBezTo>
                  <a:cubicBezTo>
                    <a:pt x="8351" y="16658"/>
                    <a:pt x="8655" y="18224"/>
                    <a:pt x="9177" y="19746"/>
                  </a:cubicBezTo>
                  <a:cubicBezTo>
                    <a:pt x="7220" y="19311"/>
                    <a:pt x="5524" y="18180"/>
                    <a:pt x="4393" y="16527"/>
                  </a:cubicBezTo>
                  <a:cubicBezTo>
                    <a:pt x="3958" y="15788"/>
                    <a:pt x="3262" y="15179"/>
                    <a:pt x="2436" y="14918"/>
                  </a:cubicBezTo>
                  <a:cubicBezTo>
                    <a:pt x="2276" y="14838"/>
                    <a:pt x="1545" y="14758"/>
                    <a:pt x="943" y="14758"/>
                  </a:cubicBezTo>
                  <a:cubicBezTo>
                    <a:pt x="562" y="14758"/>
                    <a:pt x="232" y="14790"/>
                    <a:pt x="131" y="14875"/>
                  </a:cubicBezTo>
                  <a:cubicBezTo>
                    <a:pt x="0" y="15005"/>
                    <a:pt x="131" y="15614"/>
                    <a:pt x="304" y="15875"/>
                  </a:cubicBezTo>
                  <a:cubicBezTo>
                    <a:pt x="826" y="16527"/>
                    <a:pt x="1305" y="17354"/>
                    <a:pt x="2044" y="17702"/>
                  </a:cubicBezTo>
                  <a:cubicBezTo>
                    <a:pt x="3132" y="18354"/>
                    <a:pt x="4349" y="18789"/>
                    <a:pt x="5611" y="19094"/>
                  </a:cubicBezTo>
                  <a:cubicBezTo>
                    <a:pt x="8046" y="19615"/>
                    <a:pt x="9960" y="20746"/>
                    <a:pt x="10917" y="23182"/>
                  </a:cubicBezTo>
                  <a:cubicBezTo>
                    <a:pt x="11178" y="23791"/>
                    <a:pt x="11613" y="24356"/>
                    <a:pt x="11830" y="25009"/>
                  </a:cubicBezTo>
                  <a:cubicBezTo>
                    <a:pt x="12135" y="25705"/>
                    <a:pt x="12309" y="26444"/>
                    <a:pt x="12352" y="27227"/>
                  </a:cubicBezTo>
                  <a:cubicBezTo>
                    <a:pt x="12352" y="29967"/>
                    <a:pt x="12222" y="32750"/>
                    <a:pt x="12178" y="35447"/>
                  </a:cubicBezTo>
                  <a:cubicBezTo>
                    <a:pt x="12091" y="39709"/>
                    <a:pt x="12004" y="43928"/>
                    <a:pt x="11961" y="48190"/>
                  </a:cubicBezTo>
                  <a:cubicBezTo>
                    <a:pt x="11917" y="48756"/>
                    <a:pt x="11917" y="49365"/>
                    <a:pt x="11917" y="49930"/>
                  </a:cubicBezTo>
                  <a:cubicBezTo>
                    <a:pt x="11787" y="54062"/>
                    <a:pt x="11656" y="58237"/>
                    <a:pt x="11569" y="62369"/>
                  </a:cubicBezTo>
                  <a:cubicBezTo>
                    <a:pt x="11569" y="62587"/>
                    <a:pt x="11656" y="62804"/>
                    <a:pt x="11700" y="63022"/>
                  </a:cubicBezTo>
                  <a:lnTo>
                    <a:pt x="12004" y="62978"/>
                  </a:lnTo>
                  <a:cubicBezTo>
                    <a:pt x="12135" y="59673"/>
                    <a:pt x="12265" y="56367"/>
                    <a:pt x="12352" y="53062"/>
                  </a:cubicBezTo>
                  <a:cubicBezTo>
                    <a:pt x="12526" y="48451"/>
                    <a:pt x="12657" y="43798"/>
                    <a:pt x="12744" y="39187"/>
                  </a:cubicBezTo>
                  <a:cubicBezTo>
                    <a:pt x="12917" y="32663"/>
                    <a:pt x="13091" y="26096"/>
                    <a:pt x="13178" y="19572"/>
                  </a:cubicBezTo>
                  <a:cubicBezTo>
                    <a:pt x="13135" y="17963"/>
                    <a:pt x="13526" y="16353"/>
                    <a:pt x="14266" y="14962"/>
                  </a:cubicBezTo>
                  <a:cubicBezTo>
                    <a:pt x="15179" y="13265"/>
                    <a:pt x="15962" y="11526"/>
                    <a:pt x="18006" y="10743"/>
                  </a:cubicBezTo>
                  <a:cubicBezTo>
                    <a:pt x="21355" y="9482"/>
                    <a:pt x="21660" y="5306"/>
                    <a:pt x="21660" y="5132"/>
                  </a:cubicBezTo>
                  <a:cubicBezTo>
                    <a:pt x="21660" y="4828"/>
                    <a:pt x="21486" y="4349"/>
                    <a:pt x="21486" y="4132"/>
                  </a:cubicBezTo>
                  <a:cubicBezTo>
                    <a:pt x="21051" y="4132"/>
                    <a:pt x="20659" y="4262"/>
                    <a:pt x="20311" y="4436"/>
                  </a:cubicBezTo>
                  <a:cubicBezTo>
                    <a:pt x="18615" y="5306"/>
                    <a:pt x="17397" y="6872"/>
                    <a:pt x="16962" y="8742"/>
                  </a:cubicBezTo>
                  <a:cubicBezTo>
                    <a:pt x="16353" y="11265"/>
                    <a:pt x="14353" y="12874"/>
                    <a:pt x="13483" y="15136"/>
                  </a:cubicBezTo>
                  <a:cubicBezTo>
                    <a:pt x="13396" y="14005"/>
                    <a:pt x="13439" y="12874"/>
                    <a:pt x="13396" y="11743"/>
                  </a:cubicBezTo>
                  <a:cubicBezTo>
                    <a:pt x="13352" y="10699"/>
                    <a:pt x="13657" y="9699"/>
                    <a:pt x="14135" y="8829"/>
                  </a:cubicBezTo>
                  <a:cubicBezTo>
                    <a:pt x="15571" y="6394"/>
                    <a:pt x="15788" y="3480"/>
                    <a:pt x="14701" y="870"/>
                  </a:cubicBezTo>
                  <a:cubicBezTo>
                    <a:pt x="14527" y="565"/>
                    <a:pt x="14309" y="261"/>
                    <a:pt x="14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418" name="Google Shape;418;p40"/>
            <p:cNvPicPr preferRelativeResize="0"/>
            <p:nvPr/>
          </p:nvPicPr>
          <p:blipFill>
            <a:blip r:embed="rId3">
              <a:alphaModFix amt="85000"/>
            </a:blip>
            <a:stretch>
              <a:fillRect/>
            </a:stretch>
          </p:blipFill>
          <p:spPr>
            <a:xfrm rot="686801">
              <a:off x="7751046" y="903076"/>
              <a:ext cx="1121402" cy="32442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" name="Group 5"/>
          <p:cNvGrpSpPr/>
          <p:nvPr/>
        </p:nvGrpSpPr>
        <p:grpSpPr>
          <a:xfrm>
            <a:off x="815149" y="795027"/>
            <a:ext cx="3193441" cy="2240842"/>
            <a:chOff x="1893194" y="1335540"/>
            <a:chExt cx="3193441" cy="2240842"/>
          </a:xfrm>
        </p:grpSpPr>
        <p:grpSp>
          <p:nvGrpSpPr>
            <p:cNvPr id="3" name="Group 2"/>
            <p:cNvGrpSpPr/>
            <p:nvPr/>
          </p:nvGrpSpPr>
          <p:grpSpPr>
            <a:xfrm>
              <a:off x="2105169" y="1611048"/>
              <a:ext cx="2981466" cy="1965334"/>
              <a:chOff x="1713919" y="1383398"/>
              <a:chExt cx="4667250" cy="3076575"/>
            </a:xfrm>
          </p:grpSpPr>
          <p:pic>
            <p:nvPicPr>
              <p:cNvPr id="1030" name="Picture 6" descr="Khám phá dãy số ma thuật bao phủ Trái Đất 271 lần có trong trò chơi quen  thuộc này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13919" y="1383398"/>
                <a:ext cx="4667250" cy="30765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" name="Rounded Rectangle 1"/>
              <p:cNvSpPr/>
              <p:nvPr/>
            </p:nvSpPr>
            <p:spPr>
              <a:xfrm>
                <a:off x="4811296" y="2034862"/>
                <a:ext cx="1569873" cy="2034862"/>
              </a:xfrm>
              <a:prstGeom prst="roundRect">
                <a:avLst/>
              </a:prstGeom>
              <a:solidFill>
                <a:srgbClr val="F8F5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5" name="Cube 4"/>
            <p:cNvSpPr/>
            <p:nvPr/>
          </p:nvSpPr>
          <p:spPr>
            <a:xfrm>
              <a:off x="1893194" y="1335540"/>
              <a:ext cx="2550017" cy="2240842"/>
            </a:xfrm>
            <a:prstGeom prst="cub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8" name="Rounded Rectangle 7"/>
          <p:cNvSpPr/>
          <p:nvPr/>
        </p:nvSpPr>
        <p:spPr>
          <a:xfrm>
            <a:off x="3819807" y="991729"/>
            <a:ext cx="4497121" cy="1806778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hộp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1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xanh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1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đỏ</a:t>
            </a:r>
            <a:r>
              <a:rPr lang="en-US" sz="2000" dirty="0"/>
              <a:t>;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kích</a:t>
            </a:r>
            <a:r>
              <a:rPr lang="en-US" sz="2000" dirty="0"/>
              <a:t> </a:t>
            </a:r>
            <a:r>
              <a:rPr lang="en-US" sz="2000" dirty="0" err="1"/>
              <a:t>thước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khối</a:t>
            </a:r>
            <a:r>
              <a:rPr lang="en-US" sz="2000" dirty="0"/>
              <a:t> </a:t>
            </a:r>
            <a:r>
              <a:rPr lang="en-US" sz="2000" dirty="0" err="1"/>
              <a:t>lượng</a:t>
            </a:r>
            <a:r>
              <a:rPr lang="en-US" sz="2000" dirty="0"/>
              <a:t> </a:t>
            </a:r>
            <a:r>
              <a:rPr lang="en-US" sz="2000" dirty="0" err="1"/>
              <a:t>như</a:t>
            </a:r>
            <a:r>
              <a:rPr lang="en-US" sz="2000" dirty="0"/>
              <a:t> </a:t>
            </a:r>
            <a:r>
              <a:rPr lang="en-US" sz="2000" dirty="0" err="1"/>
              <a:t>nhau</a:t>
            </a:r>
            <a:r>
              <a:rPr lang="en-US" sz="2000" dirty="0"/>
              <a:t>. </a:t>
            </a:r>
            <a:r>
              <a:rPr lang="en-US" sz="2000" dirty="0" err="1"/>
              <a:t>Lấy</a:t>
            </a:r>
            <a:r>
              <a:rPr lang="en-US" sz="2000" dirty="0"/>
              <a:t> </a:t>
            </a:r>
            <a:r>
              <a:rPr lang="en-US" sz="2000" dirty="0" err="1"/>
              <a:t>ngẫu</a:t>
            </a:r>
            <a:r>
              <a:rPr lang="en-US" sz="2000" dirty="0"/>
              <a:t> </a:t>
            </a:r>
            <a:r>
              <a:rPr lang="en-US" sz="2000" dirty="0" err="1"/>
              <a:t>nhiên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hộp</a:t>
            </a:r>
            <a:r>
              <a:rPr lang="en-US" sz="2000" dirty="0"/>
              <a:t>.</a:t>
            </a:r>
          </a:p>
        </p:txBody>
      </p:sp>
      <p:sp>
        <p:nvSpPr>
          <p:cNvPr id="9" name="Cloud Callout 8"/>
          <p:cNvSpPr/>
          <p:nvPr/>
        </p:nvSpPr>
        <p:spPr>
          <a:xfrm>
            <a:off x="3796240" y="2958464"/>
            <a:ext cx="4931195" cy="987128"/>
          </a:xfrm>
          <a:prstGeom prst="cloudCallout">
            <a:avLst>
              <a:gd name="adj1" fmla="val -65824"/>
              <a:gd name="adj2" fmla="val 8682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i="1" dirty="0">
              <a:solidFill>
                <a:srgbClr val="002060"/>
              </a:solidFill>
            </a:endParaRPr>
          </a:p>
          <a:p>
            <a:pPr algn="ctr"/>
            <a:r>
              <a:rPr lang="en-US" sz="2400" b="1" i="1" dirty="0" err="1">
                <a:solidFill>
                  <a:srgbClr val="002060"/>
                </a:solidFill>
              </a:rPr>
              <a:t>Những</a:t>
            </a:r>
            <a:r>
              <a:rPr lang="en-US" sz="2400" b="1" i="1" dirty="0">
                <a:solidFill>
                  <a:srgbClr val="002060"/>
                </a:solidFill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</a:rPr>
              <a:t>kết</a:t>
            </a:r>
            <a:r>
              <a:rPr lang="en-US" sz="2400" b="1" i="1" dirty="0">
                <a:solidFill>
                  <a:srgbClr val="002060"/>
                </a:solidFill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</a:rPr>
              <a:t>quả</a:t>
            </a:r>
            <a:r>
              <a:rPr lang="en-US" sz="2400" b="1" i="1" dirty="0">
                <a:solidFill>
                  <a:srgbClr val="002060"/>
                </a:solidFill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</a:rPr>
              <a:t>nào</a:t>
            </a:r>
            <a:r>
              <a:rPr lang="en-US" sz="2400" b="1" i="1" dirty="0">
                <a:solidFill>
                  <a:srgbClr val="002060"/>
                </a:solidFill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</a:rPr>
              <a:t>có</a:t>
            </a:r>
            <a:r>
              <a:rPr lang="en-US" sz="2400" b="1" i="1" dirty="0">
                <a:solidFill>
                  <a:srgbClr val="002060"/>
                </a:solidFill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</a:rPr>
              <a:t>thể</a:t>
            </a:r>
            <a:r>
              <a:rPr lang="en-US" sz="2400" b="1" i="1" dirty="0">
                <a:solidFill>
                  <a:srgbClr val="002060"/>
                </a:solidFill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</a:rPr>
              <a:t>xảy</a:t>
            </a:r>
            <a:r>
              <a:rPr lang="en-US" sz="2400" b="1" i="1" dirty="0">
                <a:solidFill>
                  <a:srgbClr val="002060"/>
                </a:solidFill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</a:rPr>
              <a:t>ra</a:t>
            </a:r>
            <a:r>
              <a:rPr lang="en-US" sz="2400" b="1" i="1" dirty="0">
                <a:solidFill>
                  <a:srgbClr val="002060"/>
                </a:solidFill>
              </a:rPr>
              <a:t>?</a:t>
            </a:r>
          </a:p>
          <a:p>
            <a:pPr algn="ctr"/>
            <a:endParaRPr lang="vi-VN" sz="2400" b="1" i="1" dirty="0">
              <a:solidFill>
                <a:srgbClr val="00206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77862" y="3452028"/>
            <a:ext cx="934519" cy="13633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83128" y="2830190"/>
            <a:ext cx="79282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: + </a:t>
            </a:r>
            <a:r>
              <a:rPr lang="en-US" sz="2000" b="1" dirty="0"/>
              <a:t>1</a:t>
            </a:r>
            <a:r>
              <a:rPr lang="en-US" sz="2000" dirty="0"/>
              <a:t> </a:t>
            </a:r>
            <a:r>
              <a:rPr lang="vi-VN" sz="2000" dirty="0"/>
              <a:t>kí hiệu cho kết quả lấy được chiếc thẻ có ghi số </a:t>
            </a:r>
            <a:r>
              <a:rPr lang="vi-VN" sz="2000" b="1" dirty="0"/>
              <a:t>1</a:t>
            </a:r>
            <a:r>
              <a:rPr lang="en-US" sz="2000" b="1" dirty="0"/>
              <a:t>;</a:t>
            </a:r>
          </a:p>
          <a:p>
            <a:pPr>
              <a:lnSpc>
                <a:spcPct val="120000"/>
              </a:lnSpc>
            </a:pPr>
            <a:r>
              <a:rPr lang="en-US" sz="2000" b="1" dirty="0"/>
              <a:t>	+ 2</a:t>
            </a:r>
            <a:r>
              <a:rPr lang="en-US" sz="2000" dirty="0"/>
              <a:t> </a:t>
            </a:r>
            <a:r>
              <a:rPr lang="vi-VN" sz="2000" dirty="0"/>
              <a:t>kí hiệu cho kết quả lấy được chiếc thẻ có ghi số </a:t>
            </a:r>
            <a:r>
              <a:rPr lang="en-US" sz="2000" b="1" dirty="0"/>
              <a:t>2</a:t>
            </a:r>
            <a:r>
              <a:rPr lang="en-US" sz="2000" dirty="0"/>
              <a:t> ;</a:t>
            </a:r>
          </a:p>
          <a:p>
            <a:pPr>
              <a:lnSpc>
                <a:spcPct val="120000"/>
              </a:lnSpc>
            </a:pPr>
            <a:r>
              <a:rPr lang="en-US" sz="2000" b="1" dirty="0"/>
              <a:t>	+ 3</a:t>
            </a:r>
            <a:r>
              <a:rPr lang="en-US" sz="2000" dirty="0"/>
              <a:t> </a:t>
            </a:r>
            <a:r>
              <a:rPr lang="vi-VN" sz="2000" dirty="0"/>
              <a:t>kí hiệu cho kết quả lấy được chiếc thẻ có ghi số </a:t>
            </a:r>
            <a:r>
              <a:rPr lang="en-US" sz="2000" b="1" dirty="0"/>
              <a:t>3;</a:t>
            </a:r>
            <a:endParaRPr lang="en-US" sz="2000" dirty="0"/>
          </a:p>
          <a:p>
            <a:pPr>
              <a:lnSpc>
                <a:spcPct val="120000"/>
              </a:lnSpc>
            </a:pPr>
            <a:r>
              <a:rPr lang="en-US" sz="2000" dirty="0"/>
              <a:t>	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83128" y="1269654"/>
            <a:ext cx="7178857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Trả</a:t>
            </a:r>
            <a:r>
              <a:rPr lang="en-US" sz="20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lời</a:t>
            </a:r>
            <a:r>
              <a:rPr lang="en-US" sz="20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vi-VN" sz="20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83129" y="389046"/>
            <a:ext cx="73728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/>
              <a:t>c. </a:t>
            </a:r>
            <a:r>
              <a:rPr lang="en-US" sz="2000" dirty="0" err="1"/>
              <a:t>Viết</a:t>
            </a:r>
            <a:r>
              <a:rPr lang="en-US" sz="2000" dirty="0"/>
              <a:t> </a:t>
            </a:r>
            <a:r>
              <a:rPr lang="en-US" sz="2000" dirty="0" err="1"/>
              <a:t>tập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xảy</a:t>
            </a:r>
            <a:r>
              <a:rPr lang="en-US" sz="2000" dirty="0"/>
              <a:t> </a:t>
            </a:r>
            <a:r>
              <a:rPr lang="en-US" sz="2000" dirty="0" err="1"/>
              <a:t>ra</a:t>
            </a:r>
            <a:r>
              <a:rPr lang="en-US" sz="2000" dirty="0"/>
              <a:t> </a:t>
            </a:r>
            <a:r>
              <a:rPr lang="en-US" sz="2000" dirty="0" err="1"/>
              <a:t>đối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hiện</a:t>
            </a:r>
            <a:r>
              <a:rPr lang="en-US" sz="2000" dirty="0"/>
              <a:t> </a:t>
            </a:r>
            <a:r>
              <a:rPr lang="en-US" sz="2000" dirty="0" err="1"/>
              <a:t>trên</a:t>
            </a:r>
            <a:r>
              <a:rPr lang="en-US" sz="2000" dirty="0"/>
              <a:t> </a:t>
            </a:r>
            <a:r>
              <a:rPr lang="en-US" sz="2000" dirty="0" err="1"/>
              <a:t>thẻ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rút</a:t>
            </a:r>
            <a:r>
              <a:rPr lang="en-US" sz="2000" dirty="0"/>
              <a:t> </a:t>
            </a:r>
            <a:r>
              <a:rPr lang="en-US" sz="2000" dirty="0" err="1"/>
              <a:t>ra.</a:t>
            </a:r>
            <a:endParaRPr lang="vi-VN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1083128" y="1824733"/>
            <a:ext cx="7372806" cy="797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dirty="0"/>
              <a:t>c. </a:t>
            </a:r>
            <a:r>
              <a:rPr lang="vi-VN" sz="2000" b="1" dirty="0"/>
              <a:t>Tập hợp các kết quả có thể xảy ra đối với mỗi thẻ được lấy ra là {1; 2; 3; 4; 5}. </a:t>
            </a:r>
          </a:p>
        </p:txBody>
      </p:sp>
    </p:spTree>
    <p:extLst>
      <p:ext uri="{BB962C8B-B14F-4D97-AF65-F5344CB8AC3E}">
        <p14:creationId xmlns:p14="http://schemas.microsoft.com/office/powerpoint/2010/main" val="1825343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5" name="Google Shape;785;p56"/>
          <p:cNvGrpSpPr/>
          <p:nvPr/>
        </p:nvGrpSpPr>
        <p:grpSpPr>
          <a:xfrm>
            <a:off x="8053663" y="240632"/>
            <a:ext cx="955404" cy="1292377"/>
            <a:chOff x="7943935" y="332072"/>
            <a:chExt cx="955404" cy="1292377"/>
          </a:xfrm>
        </p:grpSpPr>
        <p:sp>
          <p:nvSpPr>
            <p:cNvPr id="786" name="Google Shape;786;p56"/>
            <p:cNvSpPr/>
            <p:nvPr/>
          </p:nvSpPr>
          <p:spPr>
            <a:xfrm>
              <a:off x="8217071" y="332072"/>
              <a:ext cx="344881" cy="1003468"/>
            </a:xfrm>
            <a:custGeom>
              <a:avLst/>
              <a:gdLst/>
              <a:ahLst/>
              <a:cxnLst/>
              <a:rect l="l" t="t" r="r" b="b"/>
              <a:pathLst>
                <a:path w="21660" h="63022" extrusionOk="0">
                  <a:moveTo>
                    <a:pt x="13874" y="870"/>
                  </a:moveTo>
                  <a:lnTo>
                    <a:pt x="13874" y="870"/>
                  </a:lnTo>
                  <a:cubicBezTo>
                    <a:pt x="15397" y="2392"/>
                    <a:pt x="14875" y="7437"/>
                    <a:pt x="13222" y="9177"/>
                  </a:cubicBezTo>
                  <a:cubicBezTo>
                    <a:pt x="12352" y="6263"/>
                    <a:pt x="12135" y="3523"/>
                    <a:pt x="13874" y="870"/>
                  </a:cubicBezTo>
                  <a:close/>
                  <a:moveTo>
                    <a:pt x="20920" y="4654"/>
                  </a:moveTo>
                  <a:lnTo>
                    <a:pt x="20920" y="4654"/>
                  </a:lnTo>
                  <a:cubicBezTo>
                    <a:pt x="20964" y="6872"/>
                    <a:pt x="19093" y="9743"/>
                    <a:pt x="16962" y="10656"/>
                  </a:cubicBezTo>
                  <a:cubicBezTo>
                    <a:pt x="17484" y="8090"/>
                    <a:pt x="18572" y="6002"/>
                    <a:pt x="20920" y="4654"/>
                  </a:cubicBezTo>
                  <a:close/>
                  <a:moveTo>
                    <a:pt x="7829" y="8481"/>
                  </a:moveTo>
                  <a:lnTo>
                    <a:pt x="7829" y="8481"/>
                  </a:lnTo>
                  <a:cubicBezTo>
                    <a:pt x="8829" y="10612"/>
                    <a:pt x="8568" y="12570"/>
                    <a:pt x="7959" y="14744"/>
                  </a:cubicBezTo>
                  <a:cubicBezTo>
                    <a:pt x="6959" y="12657"/>
                    <a:pt x="7046" y="10699"/>
                    <a:pt x="7829" y="8481"/>
                  </a:cubicBezTo>
                  <a:close/>
                  <a:moveTo>
                    <a:pt x="652" y="15005"/>
                  </a:moveTo>
                  <a:lnTo>
                    <a:pt x="652" y="15005"/>
                  </a:lnTo>
                  <a:cubicBezTo>
                    <a:pt x="2566" y="15527"/>
                    <a:pt x="4088" y="16440"/>
                    <a:pt x="5089" y="18137"/>
                  </a:cubicBezTo>
                  <a:cubicBezTo>
                    <a:pt x="4974" y="18151"/>
                    <a:pt x="4858" y="18158"/>
                    <a:pt x="4741" y="18158"/>
                  </a:cubicBezTo>
                  <a:cubicBezTo>
                    <a:pt x="3081" y="18158"/>
                    <a:pt x="1221" y="16752"/>
                    <a:pt x="652" y="15005"/>
                  </a:cubicBezTo>
                  <a:close/>
                  <a:moveTo>
                    <a:pt x="14048" y="0"/>
                  </a:moveTo>
                  <a:cubicBezTo>
                    <a:pt x="13744" y="218"/>
                    <a:pt x="13483" y="478"/>
                    <a:pt x="13222" y="739"/>
                  </a:cubicBezTo>
                  <a:cubicBezTo>
                    <a:pt x="11917" y="2697"/>
                    <a:pt x="11743" y="4915"/>
                    <a:pt x="12091" y="7220"/>
                  </a:cubicBezTo>
                  <a:cubicBezTo>
                    <a:pt x="12265" y="8525"/>
                    <a:pt x="12787" y="9786"/>
                    <a:pt x="12787" y="11091"/>
                  </a:cubicBezTo>
                  <a:cubicBezTo>
                    <a:pt x="12787" y="15353"/>
                    <a:pt x="12657" y="19615"/>
                    <a:pt x="12570" y="23834"/>
                  </a:cubicBezTo>
                  <a:lnTo>
                    <a:pt x="12570" y="24791"/>
                  </a:lnTo>
                  <a:cubicBezTo>
                    <a:pt x="10960" y="22269"/>
                    <a:pt x="9525" y="19746"/>
                    <a:pt x="8873" y="16832"/>
                  </a:cubicBezTo>
                  <a:cubicBezTo>
                    <a:pt x="8699" y="16006"/>
                    <a:pt x="8655" y="15136"/>
                    <a:pt x="8699" y="14266"/>
                  </a:cubicBezTo>
                  <a:cubicBezTo>
                    <a:pt x="8742" y="13048"/>
                    <a:pt x="9047" y="11787"/>
                    <a:pt x="9047" y="10525"/>
                  </a:cubicBezTo>
                  <a:cubicBezTo>
                    <a:pt x="9090" y="9395"/>
                    <a:pt x="8612" y="8351"/>
                    <a:pt x="7742" y="7568"/>
                  </a:cubicBezTo>
                  <a:cubicBezTo>
                    <a:pt x="7611" y="7742"/>
                    <a:pt x="7481" y="7872"/>
                    <a:pt x="7350" y="8090"/>
                  </a:cubicBezTo>
                  <a:cubicBezTo>
                    <a:pt x="6220" y="10395"/>
                    <a:pt x="6350" y="13091"/>
                    <a:pt x="7611" y="15310"/>
                  </a:cubicBezTo>
                  <a:cubicBezTo>
                    <a:pt x="8351" y="16658"/>
                    <a:pt x="8655" y="18224"/>
                    <a:pt x="9177" y="19746"/>
                  </a:cubicBezTo>
                  <a:cubicBezTo>
                    <a:pt x="7220" y="19311"/>
                    <a:pt x="5524" y="18180"/>
                    <a:pt x="4393" y="16527"/>
                  </a:cubicBezTo>
                  <a:cubicBezTo>
                    <a:pt x="3958" y="15788"/>
                    <a:pt x="3262" y="15179"/>
                    <a:pt x="2436" y="14918"/>
                  </a:cubicBezTo>
                  <a:cubicBezTo>
                    <a:pt x="2276" y="14838"/>
                    <a:pt x="1545" y="14758"/>
                    <a:pt x="943" y="14758"/>
                  </a:cubicBezTo>
                  <a:cubicBezTo>
                    <a:pt x="562" y="14758"/>
                    <a:pt x="232" y="14790"/>
                    <a:pt x="131" y="14875"/>
                  </a:cubicBezTo>
                  <a:cubicBezTo>
                    <a:pt x="0" y="15005"/>
                    <a:pt x="131" y="15614"/>
                    <a:pt x="304" y="15875"/>
                  </a:cubicBezTo>
                  <a:cubicBezTo>
                    <a:pt x="826" y="16527"/>
                    <a:pt x="1305" y="17354"/>
                    <a:pt x="2044" y="17702"/>
                  </a:cubicBezTo>
                  <a:cubicBezTo>
                    <a:pt x="3132" y="18354"/>
                    <a:pt x="4349" y="18789"/>
                    <a:pt x="5611" y="19094"/>
                  </a:cubicBezTo>
                  <a:cubicBezTo>
                    <a:pt x="8046" y="19615"/>
                    <a:pt x="9960" y="20746"/>
                    <a:pt x="10917" y="23182"/>
                  </a:cubicBezTo>
                  <a:cubicBezTo>
                    <a:pt x="11178" y="23791"/>
                    <a:pt x="11613" y="24356"/>
                    <a:pt x="11830" y="25009"/>
                  </a:cubicBezTo>
                  <a:cubicBezTo>
                    <a:pt x="12135" y="25705"/>
                    <a:pt x="12309" y="26444"/>
                    <a:pt x="12352" y="27227"/>
                  </a:cubicBezTo>
                  <a:cubicBezTo>
                    <a:pt x="12352" y="29967"/>
                    <a:pt x="12222" y="32750"/>
                    <a:pt x="12178" y="35447"/>
                  </a:cubicBezTo>
                  <a:cubicBezTo>
                    <a:pt x="12091" y="39709"/>
                    <a:pt x="12004" y="43928"/>
                    <a:pt x="11961" y="48190"/>
                  </a:cubicBezTo>
                  <a:cubicBezTo>
                    <a:pt x="11917" y="48756"/>
                    <a:pt x="11917" y="49365"/>
                    <a:pt x="11917" y="49930"/>
                  </a:cubicBezTo>
                  <a:cubicBezTo>
                    <a:pt x="11787" y="54062"/>
                    <a:pt x="11656" y="58237"/>
                    <a:pt x="11569" y="62369"/>
                  </a:cubicBezTo>
                  <a:cubicBezTo>
                    <a:pt x="11569" y="62587"/>
                    <a:pt x="11656" y="62804"/>
                    <a:pt x="11700" y="63022"/>
                  </a:cubicBezTo>
                  <a:lnTo>
                    <a:pt x="12004" y="62978"/>
                  </a:lnTo>
                  <a:cubicBezTo>
                    <a:pt x="12135" y="59673"/>
                    <a:pt x="12265" y="56367"/>
                    <a:pt x="12352" y="53062"/>
                  </a:cubicBezTo>
                  <a:cubicBezTo>
                    <a:pt x="12526" y="48451"/>
                    <a:pt x="12657" y="43798"/>
                    <a:pt x="12744" y="39187"/>
                  </a:cubicBezTo>
                  <a:cubicBezTo>
                    <a:pt x="12917" y="32663"/>
                    <a:pt x="13091" y="26096"/>
                    <a:pt x="13178" y="19572"/>
                  </a:cubicBezTo>
                  <a:cubicBezTo>
                    <a:pt x="13135" y="17963"/>
                    <a:pt x="13526" y="16353"/>
                    <a:pt x="14266" y="14962"/>
                  </a:cubicBezTo>
                  <a:cubicBezTo>
                    <a:pt x="15179" y="13265"/>
                    <a:pt x="15962" y="11526"/>
                    <a:pt x="18006" y="10743"/>
                  </a:cubicBezTo>
                  <a:cubicBezTo>
                    <a:pt x="21355" y="9482"/>
                    <a:pt x="21660" y="5306"/>
                    <a:pt x="21660" y="5132"/>
                  </a:cubicBezTo>
                  <a:cubicBezTo>
                    <a:pt x="21660" y="4828"/>
                    <a:pt x="21486" y="4349"/>
                    <a:pt x="21486" y="4132"/>
                  </a:cubicBezTo>
                  <a:cubicBezTo>
                    <a:pt x="21051" y="4132"/>
                    <a:pt x="20659" y="4262"/>
                    <a:pt x="20311" y="4436"/>
                  </a:cubicBezTo>
                  <a:cubicBezTo>
                    <a:pt x="18615" y="5306"/>
                    <a:pt x="17397" y="6872"/>
                    <a:pt x="16962" y="8742"/>
                  </a:cubicBezTo>
                  <a:cubicBezTo>
                    <a:pt x="16353" y="11265"/>
                    <a:pt x="14353" y="12874"/>
                    <a:pt x="13483" y="15136"/>
                  </a:cubicBezTo>
                  <a:cubicBezTo>
                    <a:pt x="13396" y="14005"/>
                    <a:pt x="13439" y="12874"/>
                    <a:pt x="13396" y="11743"/>
                  </a:cubicBezTo>
                  <a:cubicBezTo>
                    <a:pt x="13352" y="10699"/>
                    <a:pt x="13657" y="9699"/>
                    <a:pt x="14135" y="8829"/>
                  </a:cubicBezTo>
                  <a:cubicBezTo>
                    <a:pt x="15571" y="6394"/>
                    <a:pt x="15788" y="3480"/>
                    <a:pt x="14701" y="870"/>
                  </a:cubicBezTo>
                  <a:cubicBezTo>
                    <a:pt x="14527" y="565"/>
                    <a:pt x="14309" y="261"/>
                    <a:pt x="14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787" name="Google Shape;787;p56"/>
            <p:cNvPicPr preferRelativeResize="0"/>
            <p:nvPr/>
          </p:nvPicPr>
          <p:blipFill>
            <a:blip r:embed="rId3">
              <a:alphaModFix amt="69000"/>
            </a:blip>
            <a:stretch>
              <a:fillRect/>
            </a:stretch>
          </p:blipFill>
          <p:spPr>
            <a:xfrm rot="-1292238" flipH="1">
              <a:off x="8024937" y="907292"/>
              <a:ext cx="793399" cy="592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" name="TextBox 23"/>
          <p:cNvSpPr txBox="1"/>
          <p:nvPr/>
        </p:nvSpPr>
        <p:spPr>
          <a:xfrm>
            <a:off x="972281" y="511533"/>
            <a:ext cx="6743994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/>
              <a:t>d. </a:t>
            </a:r>
            <a:r>
              <a:rPr lang="en-US" sz="2400" dirty="0" err="1"/>
              <a:t>Nêu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điều</a:t>
            </a:r>
            <a:r>
              <a:rPr lang="en-US" sz="2400" dirty="0"/>
              <a:t> </a:t>
            </a:r>
            <a:r>
              <a:rPr lang="en-US" sz="2400" dirty="0" err="1"/>
              <a:t>cần</a:t>
            </a:r>
            <a:r>
              <a:rPr lang="en-US" sz="2400" dirty="0"/>
              <a:t> </a:t>
            </a:r>
            <a:r>
              <a:rPr lang="en-US" sz="2400" dirty="0" err="1"/>
              <a:t>chú</a:t>
            </a:r>
            <a:r>
              <a:rPr lang="en-US" sz="2400" dirty="0"/>
              <a:t> ý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mô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xác</a:t>
            </a:r>
            <a:r>
              <a:rPr lang="en-US" sz="2400" dirty="0"/>
              <a:t> </a:t>
            </a:r>
            <a:r>
              <a:rPr lang="en-US" sz="2400" dirty="0" err="1"/>
              <a:t>suất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trò</a:t>
            </a:r>
            <a:r>
              <a:rPr lang="en-US" sz="2400" dirty="0"/>
              <a:t> </a:t>
            </a:r>
            <a:r>
              <a:rPr lang="en-US" sz="2400" dirty="0" err="1"/>
              <a:t>chơi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.</a:t>
            </a:r>
            <a:endParaRPr lang="vi-VN" sz="2400" dirty="0"/>
          </a:p>
        </p:txBody>
      </p:sp>
      <p:sp>
        <p:nvSpPr>
          <p:cNvPr id="7" name="Rectangle 6"/>
          <p:cNvSpPr/>
          <p:nvPr/>
        </p:nvSpPr>
        <p:spPr>
          <a:xfrm>
            <a:off x="942197" y="2197661"/>
            <a:ext cx="7729483" cy="2557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latin typeface="+mn-lt"/>
                <a:ea typeface="Calibri" panose="020F0502020204030204" pitchFamily="34" charset="0"/>
              </a:rPr>
              <a:t>Có hai điều cần chú ý trong mô hình xác suất của trò chơi trên là:</a:t>
            </a:r>
            <a:endParaRPr lang="en-US" sz="2400" dirty="0"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latin typeface="+mn-lt"/>
                <a:ea typeface="Calibri" panose="020F0502020204030204" pitchFamily="34" charset="0"/>
              </a:rPr>
              <a:t>+ </a:t>
            </a:r>
            <a:r>
              <a:rPr lang="vi-VN" sz="2400" dirty="0">
                <a:latin typeface="+mn-lt"/>
                <a:ea typeface="Calibri" panose="020F0502020204030204" pitchFamily="34" charset="0"/>
              </a:rPr>
              <a:t>Lấy ngẫu nhiên một chiếc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thẻ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trong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hộp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.</a:t>
            </a:r>
          </a:p>
          <a:p>
            <a:pPr algn="just"/>
            <a:r>
              <a:rPr lang="en-GB" sz="2400" dirty="0">
                <a:latin typeface="+mn-lt"/>
                <a:ea typeface="Calibri" panose="020F0502020204030204" pitchFamily="34" charset="0"/>
              </a:rPr>
              <a:t>+ </a:t>
            </a:r>
            <a:r>
              <a:rPr lang="vi-VN" sz="2400" dirty="0">
                <a:latin typeface="+mn-lt"/>
                <a:ea typeface="Calibri" panose="020F0502020204030204" pitchFamily="34" charset="0"/>
              </a:rPr>
              <a:t>Tập hợp các kết quả có thể xảy ra đối với </a:t>
            </a:r>
            <a:r>
              <a:rPr lang="vi-VN" sz="2400" dirty="0">
                <a:latin typeface="+mn-lt"/>
              </a:rPr>
              <a:t>mỗi thẻ được lấy ra là {</a:t>
            </a:r>
            <a:r>
              <a:rPr lang="vi-VN" sz="2400" b="1" dirty="0">
                <a:latin typeface="+mn-lt"/>
              </a:rPr>
              <a:t>1; 2; 3; 4; 5}</a:t>
            </a:r>
            <a:r>
              <a:rPr lang="vi-VN" sz="2400" dirty="0">
                <a:latin typeface="+mn-lt"/>
              </a:rPr>
              <a:t>. </a:t>
            </a:r>
            <a:endParaRPr lang="vi-VN" sz="2400" b="1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4805" y="1576196"/>
            <a:ext cx="7178857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Trả</a:t>
            </a:r>
            <a:r>
              <a:rPr lang="en-US" sz="24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lời</a:t>
            </a:r>
            <a:r>
              <a:rPr lang="en-US" sz="24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</a:t>
            </a:r>
            <a:endParaRPr lang="vi-VN" sz="24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7" grpId="0" build="allAtOnce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1" name="Google Shape;821;p57"/>
          <p:cNvGrpSpPr/>
          <p:nvPr/>
        </p:nvGrpSpPr>
        <p:grpSpPr>
          <a:xfrm>
            <a:off x="174580" y="3973336"/>
            <a:ext cx="890050" cy="1139332"/>
            <a:chOff x="7880014" y="444114"/>
            <a:chExt cx="890050" cy="1139332"/>
          </a:xfrm>
        </p:grpSpPr>
        <p:sp>
          <p:nvSpPr>
            <p:cNvPr id="822" name="Google Shape;822;p57"/>
            <p:cNvSpPr/>
            <p:nvPr/>
          </p:nvSpPr>
          <p:spPr>
            <a:xfrm>
              <a:off x="8140604" y="444114"/>
              <a:ext cx="368892" cy="844211"/>
            </a:xfrm>
            <a:custGeom>
              <a:avLst/>
              <a:gdLst/>
              <a:ahLst/>
              <a:cxnLst/>
              <a:rect l="l" t="t" r="r" b="b"/>
              <a:pathLst>
                <a:path w="23168" h="53020" extrusionOk="0">
                  <a:moveTo>
                    <a:pt x="15252" y="1"/>
                  </a:moveTo>
                  <a:cubicBezTo>
                    <a:pt x="14252" y="784"/>
                    <a:pt x="14034" y="1480"/>
                    <a:pt x="14382" y="2437"/>
                  </a:cubicBezTo>
                  <a:cubicBezTo>
                    <a:pt x="14512" y="2915"/>
                    <a:pt x="14556" y="3350"/>
                    <a:pt x="14425" y="3828"/>
                  </a:cubicBezTo>
                  <a:cubicBezTo>
                    <a:pt x="13773" y="7003"/>
                    <a:pt x="12990" y="10178"/>
                    <a:pt x="12381" y="13353"/>
                  </a:cubicBezTo>
                  <a:cubicBezTo>
                    <a:pt x="11946" y="15571"/>
                    <a:pt x="11772" y="17833"/>
                    <a:pt x="11468" y="20095"/>
                  </a:cubicBezTo>
                  <a:cubicBezTo>
                    <a:pt x="9598" y="19225"/>
                    <a:pt x="8162" y="17703"/>
                    <a:pt x="7380" y="15832"/>
                  </a:cubicBezTo>
                  <a:cubicBezTo>
                    <a:pt x="8032" y="15006"/>
                    <a:pt x="8684" y="14267"/>
                    <a:pt x="9206" y="13440"/>
                  </a:cubicBezTo>
                  <a:cubicBezTo>
                    <a:pt x="9598" y="12831"/>
                    <a:pt x="9946" y="12179"/>
                    <a:pt x="10207" y="11527"/>
                  </a:cubicBezTo>
                  <a:cubicBezTo>
                    <a:pt x="10816" y="11048"/>
                    <a:pt x="10685" y="10091"/>
                    <a:pt x="9989" y="9787"/>
                  </a:cubicBezTo>
                  <a:cubicBezTo>
                    <a:pt x="9838" y="9711"/>
                    <a:pt x="9682" y="9677"/>
                    <a:pt x="9531" y="9677"/>
                  </a:cubicBezTo>
                  <a:cubicBezTo>
                    <a:pt x="8989" y="9677"/>
                    <a:pt x="8510" y="10122"/>
                    <a:pt x="8510" y="10700"/>
                  </a:cubicBezTo>
                  <a:cubicBezTo>
                    <a:pt x="8510" y="11135"/>
                    <a:pt x="8728" y="11483"/>
                    <a:pt x="9119" y="11657"/>
                  </a:cubicBezTo>
                  <a:cubicBezTo>
                    <a:pt x="9032" y="13049"/>
                    <a:pt x="8249" y="14310"/>
                    <a:pt x="7075" y="15006"/>
                  </a:cubicBezTo>
                  <a:cubicBezTo>
                    <a:pt x="6292" y="13179"/>
                    <a:pt x="6292" y="11309"/>
                    <a:pt x="6423" y="9439"/>
                  </a:cubicBezTo>
                  <a:cubicBezTo>
                    <a:pt x="7815" y="9047"/>
                    <a:pt x="8293" y="8569"/>
                    <a:pt x="8293" y="7525"/>
                  </a:cubicBezTo>
                  <a:cubicBezTo>
                    <a:pt x="8252" y="6576"/>
                    <a:pt x="7584" y="5471"/>
                    <a:pt x="6811" y="5471"/>
                  </a:cubicBezTo>
                  <a:cubicBezTo>
                    <a:pt x="6769" y="5471"/>
                    <a:pt x="6726" y="5474"/>
                    <a:pt x="6684" y="5481"/>
                  </a:cubicBezTo>
                  <a:cubicBezTo>
                    <a:pt x="6031" y="5568"/>
                    <a:pt x="5161" y="5785"/>
                    <a:pt x="4770" y="6351"/>
                  </a:cubicBezTo>
                  <a:cubicBezTo>
                    <a:pt x="4118" y="7308"/>
                    <a:pt x="4466" y="8221"/>
                    <a:pt x="5683" y="9265"/>
                  </a:cubicBezTo>
                  <a:lnTo>
                    <a:pt x="5683" y="13614"/>
                  </a:lnTo>
                  <a:cubicBezTo>
                    <a:pt x="4292" y="13136"/>
                    <a:pt x="2856" y="12788"/>
                    <a:pt x="2247" y="11179"/>
                  </a:cubicBezTo>
                  <a:cubicBezTo>
                    <a:pt x="2160" y="10918"/>
                    <a:pt x="2160" y="10657"/>
                    <a:pt x="2247" y="10396"/>
                  </a:cubicBezTo>
                  <a:cubicBezTo>
                    <a:pt x="2552" y="9830"/>
                    <a:pt x="2682" y="9308"/>
                    <a:pt x="2117" y="8830"/>
                  </a:cubicBezTo>
                  <a:cubicBezTo>
                    <a:pt x="1974" y="8723"/>
                    <a:pt x="1772" y="8645"/>
                    <a:pt x="1583" y="8645"/>
                  </a:cubicBezTo>
                  <a:cubicBezTo>
                    <a:pt x="1543" y="8645"/>
                    <a:pt x="1503" y="8648"/>
                    <a:pt x="1465" y="8656"/>
                  </a:cubicBezTo>
                  <a:lnTo>
                    <a:pt x="1421" y="8656"/>
                  </a:lnTo>
                  <a:cubicBezTo>
                    <a:pt x="1407" y="8656"/>
                    <a:pt x="1393" y="8655"/>
                    <a:pt x="1378" y="8655"/>
                  </a:cubicBezTo>
                  <a:cubicBezTo>
                    <a:pt x="114" y="8655"/>
                    <a:pt x="1" y="10571"/>
                    <a:pt x="1334" y="10700"/>
                  </a:cubicBezTo>
                  <a:cubicBezTo>
                    <a:pt x="1334" y="10744"/>
                    <a:pt x="1334" y="10744"/>
                    <a:pt x="1378" y="10787"/>
                  </a:cubicBezTo>
                  <a:cubicBezTo>
                    <a:pt x="1986" y="12831"/>
                    <a:pt x="3596" y="13614"/>
                    <a:pt x="5466" y="14180"/>
                  </a:cubicBezTo>
                  <a:cubicBezTo>
                    <a:pt x="5814" y="14310"/>
                    <a:pt x="6075" y="14615"/>
                    <a:pt x="6205" y="14919"/>
                  </a:cubicBezTo>
                  <a:cubicBezTo>
                    <a:pt x="7249" y="17572"/>
                    <a:pt x="8771" y="19703"/>
                    <a:pt x="11381" y="20747"/>
                  </a:cubicBezTo>
                  <a:lnTo>
                    <a:pt x="11381" y="34839"/>
                  </a:lnTo>
                  <a:cubicBezTo>
                    <a:pt x="9554" y="34013"/>
                    <a:pt x="8075" y="32577"/>
                    <a:pt x="7119" y="30794"/>
                  </a:cubicBezTo>
                  <a:cubicBezTo>
                    <a:pt x="7684" y="30098"/>
                    <a:pt x="8162" y="29359"/>
                    <a:pt x="8597" y="28576"/>
                  </a:cubicBezTo>
                  <a:cubicBezTo>
                    <a:pt x="8815" y="27923"/>
                    <a:pt x="8989" y="27315"/>
                    <a:pt x="8989" y="26662"/>
                  </a:cubicBezTo>
                  <a:cubicBezTo>
                    <a:pt x="9206" y="26445"/>
                    <a:pt x="9337" y="26184"/>
                    <a:pt x="9337" y="25923"/>
                  </a:cubicBezTo>
                  <a:cubicBezTo>
                    <a:pt x="9337" y="25227"/>
                    <a:pt x="8815" y="24879"/>
                    <a:pt x="8293" y="24879"/>
                  </a:cubicBezTo>
                  <a:cubicBezTo>
                    <a:pt x="7771" y="24879"/>
                    <a:pt x="7249" y="25227"/>
                    <a:pt x="7249" y="25923"/>
                  </a:cubicBezTo>
                  <a:cubicBezTo>
                    <a:pt x="7249" y="26314"/>
                    <a:pt x="7510" y="26706"/>
                    <a:pt x="7945" y="26880"/>
                  </a:cubicBezTo>
                  <a:cubicBezTo>
                    <a:pt x="8423" y="28054"/>
                    <a:pt x="8032" y="29228"/>
                    <a:pt x="6640" y="30011"/>
                  </a:cubicBezTo>
                  <a:cubicBezTo>
                    <a:pt x="6336" y="27880"/>
                    <a:pt x="5031" y="25923"/>
                    <a:pt x="6336" y="23792"/>
                  </a:cubicBezTo>
                  <a:cubicBezTo>
                    <a:pt x="6901" y="23270"/>
                    <a:pt x="6771" y="22356"/>
                    <a:pt x="6075" y="22052"/>
                  </a:cubicBezTo>
                  <a:cubicBezTo>
                    <a:pt x="5930" y="21989"/>
                    <a:pt x="5782" y="21959"/>
                    <a:pt x="5638" y="21959"/>
                  </a:cubicBezTo>
                  <a:cubicBezTo>
                    <a:pt x="5088" y="21959"/>
                    <a:pt x="4596" y="22388"/>
                    <a:pt x="4596" y="23009"/>
                  </a:cubicBezTo>
                  <a:cubicBezTo>
                    <a:pt x="4640" y="23400"/>
                    <a:pt x="4857" y="23792"/>
                    <a:pt x="5248" y="23966"/>
                  </a:cubicBezTo>
                  <a:cubicBezTo>
                    <a:pt x="5292" y="24053"/>
                    <a:pt x="5292" y="24140"/>
                    <a:pt x="5292" y="24227"/>
                  </a:cubicBezTo>
                  <a:cubicBezTo>
                    <a:pt x="5422" y="25705"/>
                    <a:pt x="5292" y="27271"/>
                    <a:pt x="5640" y="28663"/>
                  </a:cubicBezTo>
                  <a:cubicBezTo>
                    <a:pt x="6466" y="31838"/>
                    <a:pt x="8249" y="34274"/>
                    <a:pt x="11511" y="35404"/>
                  </a:cubicBezTo>
                  <a:cubicBezTo>
                    <a:pt x="12077" y="41406"/>
                    <a:pt x="12903" y="47408"/>
                    <a:pt x="15469" y="53019"/>
                  </a:cubicBezTo>
                  <a:cubicBezTo>
                    <a:pt x="15600" y="52845"/>
                    <a:pt x="15687" y="52715"/>
                    <a:pt x="15643" y="52584"/>
                  </a:cubicBezTo>
                  <a:cubicBezTo>
                    <a:pt x="14121" y="48626"/>
                    <a:pt x="13164" y="44494"/>
                    <a:pt x="12686" y="40276"/>
                  </a:cubicBezTo>
                  <a:cubicBezTo>
                    <a:pt x="12294" y="36927"/>
                    <a:pt x="12164" y="33534"/>
                    <a:pt x="11990" y="30142"/>
                  </a:cubicBezTo>
                  <a:cubicBezTo>
                    <a:pt x="11990" y="29881"/>
                    <a:pt x="12120" y="29663"/>
                    <a:pt x="12338" y="29533"/>
                  </a:cubicBezTo>
                  <a:cubicBezTo>
                    <a:pt x="14425" y="28837"/>
                    <a:pt x="15904" y="27315"/>
                    <a:pt x="17340" y="25749"/>
                  </a:cubicBezTo>
                  <a:cubicBezTo>
                    <a:pt x="17585" y="25399"/>
                    <a:pt x="17999" y="25189"/>
                    <a:pt x="18401" y="25189"/>
                  </a:cubicBezTo>
                  <a:cubicBezTo>
                    <a:pt x="18498" y="25189"/>
                    <a:pt x="18595" y="25202"/>
                    <a:pt x="18688" y="25227"/>
                  </a:cubicBezTo>
                  <a:cubicBezTo>
                    <a:pt x="18830" y="25245"/>
                    <a:pt x="18970" y="25253"/>
                    <a:pt x="19109" y="25253"/>
                  </a:cubicBezTo>
                  <a:cubicBezTo>
                    <a:pt x="19648" y="25253"/>
                    <a:pt x="20160" y="25121"/>
                    <a:pt x="20645" y="24879"/>
                  </a:cubicBezTo>
                  <a:cubicBezTo>
                    <a:pt x="20906" y="24748"/>
                    <a:pt x="21167" y="24618"/>
                    <a:pt x="21428" y="24401"/>
                  </a:cubicBezTo>
                  <a:cubicBezTo>
                    <a:pt x="21613" y="24520"/>
                    <a:pt x="21815" y="24574"/>
                    <a:pt x="22010" y="24574"/>
                  </a:cubicBezTo>
                  <a:cubicBezTo>
                    <a:pt x="22457" y="24574"/>
                    <a:pt x="22873" y="24289"/>
                    <a:pt x="22994" y="23835"/>
                  </a:cubicBezTo>
                  <a:cubicBezTo>
                    <a:pt x="23168" y="23139"/>
                    <a:pt x="22689" y="22487"/>
                    <a:pt x="21993" y="22487"/>
                  </a:cubicBezTo>
                  <a:lnTo>
                    <a:pt x="21950" y="22530"/>
                  </a:lnTo>
                  <a:cubicBezTo>
                    <a:pt x="21471" y="22530"/>
                    <a:pt x="21036" y="22878"/>
                    <a:pt x="20949" y="23400"/>
                  </a:cubicBezTo>
                  <a:cubicBezTo>
                    <a:pt x="20463" y="24405"/>
                    <a:pt x="20195" y="24709"/>
                    <a:pt x="19352" y="24709"/>
                  </a:cubicBezTo>
                  <a:cubicBezTo>
                    <a:pt x="19063" y="24709"/>
                    <a:pt x="18708" y="24673"/>
                    <a:pt x="18253" y="24618"/>
                  </a:cubicBezTo>
                  <a:cubicBezTo>
                    <a:pt x="18818" y="23879"/>
                    <a:pt x="19340" y="23183"/>
                    <a:pt x="19862" y="22530"/>
                  </a:cubicBezTo>
                  <a:cubicBezTo>
                    <a:pt x="20993" y="22530"/>
                    <a:pt x="21341" y="20965"/>
                    <a:pt x="20297" y="20530"/>
                  </a:cubicBezTo>
                  <a:cubicBezTo>
                    <a:pt x="20139" y="20457"/>
                    <a:pt x="19984" y="20425"/>
                    <a:pt x="19837" y="20425"/>
                  </a:cubicBezTo>
                  <a:cubicBezTo>
                    <a:pt x="19014" y="20425"/>
                    <a:pt x="18452" y="21444"/>
                    <a:pt x="19079" y="22182"/>
                  </a:cubicBezTo>
                  <a:cubicBezTo>
                    <a:pt x="18557" y="23531"/>
                    <a:pt x="17426" y="24575"/>
                    <a:pt x="16426" y="25879"/>
                  </a:cubicBezTo>
                  <a:cubicBezTo>
                    <a:pt x="16165" y="25314"/>
                    <a:pt x="15991" y="24705"/>
                    <a:pt x="15861" y="24140"/>
                  </a:cubicBezTo>
                  <a:cubicBezTo>
                    <a:pt x="15774" y="23139"/>
                    <a:pt x="15643" y="22139"/>
                    <a:pt x="16557" y="21487"/>
                  </a:cubicBezTo>
                  <a:lnTo>
                    <a:pt x="16600" y="21487"/>
                  </a:lnTo>
                  <a:cubicBezTo>
                    <a:pt x="17557" y="21487"/>
                    <a:pt x="17992" y="20356"/>
                    <a:pt x="17340" y="19703"/>
                  </a:cubicBezTo>
                  <a:cubicBezTo>
                    <a:pt x="17126" y="19489"/>
                    <a:pt x="16860" y="19392"/>
                    <a:pt x="16600" y="19392"/>
                  </a:cubicBezTo>
                  <a:cubicBezTo>
                    <a:pt x="16067" y="19392"/>
                    <a:pt x="15556" y="19800"/>
                    <a:pt x="15556" y="20443"/>
                  </a:cubicBezTo>
                  <a:cubicBezTo>
                    <a:pt x="15556" y="20617"/>
                    <a:pt x="15600" y="20791"/>
                    <a:pt x="15687" y="20921"/>
                  </a:cubicBezTo>
                  <a:cubicBezTo>
                    <a:pt x="15165" y="22704"/>
                    <a:pt x="14599" y="24488"/>
                    <a:pt x="16122" y="26140"/>
                  </a:cubicBezTo>
                  <a:cubicBezTo>
                    <a:pt x="14947" y="27489"/>
                    <a:pt x="13469" y="28532"/>
                    <a:pt x="11816" y="29141"/>
                  </a:cubicBezTo>
                  <a:cubicBezTo>
                    <a:pt x="11946" y="25401"/>
                    <a:pt x="12077" y="21921"/>
                    <a:pt x="12207" y="18355"/>
                  </a:cubicBezTo>
                  <a:cubicBezTo>
                    <a:pt x="15121" y="18355"/>
                    <a:pt x="16905" y="16833"/>
                    <a:pt x="18427" y="14832"/>
                  </a:cubicBezTo>
                  <a:cubicBezTo>
                    <a:pt x="18862" y="14310"/>
                    <a:pt x="19297" y="13745"/>
                    <a:pt x="19688" y="13136"/>
                  </a:cubicBezTo>
                  <a:cubicBezTo>
                    <a:pt x="20123" y="13005"/>
                    <a:pt x="20384" y="12614"/>
                    <a:pt x="20384" y="12179"/>
                  </a:cubicBezTo>
                  <a:cubicBezTo>
                    <a:pt x="20384" y="11574"/>
                    <a:pt x="19890" y="11150"/>
                    <a:pt x="19344" y="11150"/>
                  </a:cubicBezTo>
                  <a:cubicBezTo>
                    <a:pt x="19184" y="11150"/>
                    <a:pt x="19020" y="11187"/>
                    <a:pt x="18862" y="11266"/>
                  </a:cubicBezTo>
                  <a:cubicBezTo>
                    <a:pt x="18166" y="11657"/>
                    <a:pt x="18122" y="12614"/>
                    <a:pt x="18775" y="13049"/>
                  </a:cubicBezTo>
                  <a:cubicBezTo>
                    <a:pt x="18775" y="13092"/>
                    <a:pt x="18775" y="13179"/>
                    <a:pt x="18731" y="13223"/>
                  </a:cubicBezTo>
                  <a:cubicBezTo>
                    <a:pt x="17992" y="14267"/>
                    <a:pt x="17209" y="15267"/>
                    <a:pt x="16383" y="16398"/>
                  </a:cubicBezTo>
                  <a:cubicBezTo>
                    <a:pt x="15687" y="14963"/>
                    <a:pt x="15730" y="13745"/>
                    <a:pt x="16383" y="12788"/>
                  </a:cubicBezTo>
                  <a:cubicBezTo>
                    <a:pt x="17513" y="12788"/>
                    <a:pt x="17818" y="11266"/>
                    <a:pt x="16818" y="10787"/>
                  </a:cubicBezTo>
                  <a:cubicBezTo>
                    <a:pt x="16675" y="10728"/>
                    <a:pt x="16534" y="10701"/>
                    <a:pt x="16400" y="10701"/>
                  </a:cubicBezTo>
                  <a:cubicBezTo>
                    <a:pt x="15555" y="10701"/>
                    <a:pt x="14968" y="11770"/>
                    <a:pt x="15643" y="12483"/>
                  </a:cubicBezTo>
                  <a:cubicBezTo>
                    <a:pt x="15643" y="12570"/>
                    <a:pt x="15643" y="12657"/>
                    <a:pt x="15643" y="12744"/>
                  </a:cubicBezTo>
                  <a:cubicBezTo>
                    <a:pt x="15252" y="14136"/>
                    <a:pt x="15339" y="15571"/>
                    <a:pt x="15861" y="16876"/>
                  </a:cubicBezTo>
                  <a:lnTo>
                    <a:pt x="12512" y="18094"/>
                  </a:lnTo>
                  <a:lnTo>
                    <a:pt x="12294" y="17790"/>
                  </a:lnTo>
                  <a:cubicBezTo>
                    <a:pt x="12729" y="14963"/>
                    <a:pt x="13164" y="12135"/>
                    <a:pt x="13599" y="9352"/>
                  </a:cubicBezTo>
                  <a:cubicBezTo>
                    <a:pt x="15600" y="9134"/>
                    <a:pt x="17209" y="8613"/>
                    <a:pt x="18514" y="7177"/>
                  </a:cubicBezTo>
                  <a:cubicBezTo>
                    <a:pt x="18731" y="6960"/>
                    <a:pt x="19036" y="6829"/>
                    <a:pt x="19384" y="6829"/>
                  </a:cubicBezTo>
                  <a:cubicBezTo>
                    <a:pt x="20428" y="6699"/>
                    <a:pt x="20949" y="6090"/>
                    <a:pt x="20775" y="5090"/>
                  </a:cubicBezTo>
                  <a:cubicBezTo>
                    <a:pt x="20619" y="4348"/>
                    <a:pt x="19938" y="3852"/>
                    <a:pt x="19203" y="3852"/>
                  </a:cubicBezTo>
                  <a:cubicBezTo>
                    <a:pt x="19119" y="3852"/>
                    <a:pt x="19034" y="3858"/>
                    <a:pt x="18949" y="3872"/>
                  </a:cubicBezTo>
                  <a:cubicBezTo>
                    <a:pt x="18122" y="4002"/>
                    <a:pt x="17731" y="4785"/>
                    <a:pt x="17948" y="5785"/>
                  </a:cubicBezTo>
                  <a:cubicBezTo>
                    <a:pt x="18079" y="6090"/>
                    <a:pt x="18035" y="6438"/>
                    <a:pt x="17905" y="6699"/>
                  </a:cubicBezTo>
                  <a:cubicBezTo>
                    <a:pt x="16905" y="8004"/>
                    <a:pt x="15469" y="8526"/>
                    <a:pt x="13773" y="8700"/>
                  </a:cubicBezTo>
                  <a:cubicBezTo>
                    <a:pt x="14295" y="6742"/>
                    <a:pt x="14773" y="4959"/>
                    <a:pt x="15252" y="3219"/>
                  </a:cubicBezTo>
                  <a:cubicBezTo>
                    <a:pt x="15312" y="3221"/>
                    <a:pt x="15371" y="3222"/>
                    <a:pt x="15428" y="3222"/>
                  </a:cubicBezTo>
                  <a:cubicBezTo>
                    <a:pt x="16642" y="3222"/>
                    <a:pt x="17082" y="2775"/>
                    <a:pt x="17166" y="1654"/>
                  </a:cubicBezTo>
                  <a:cubicBezTo>
                    <a:pt x="17209" y="784"/>
                    <a:pt x="16731" y="392"/>
                    <a:pt x="160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823" name="Google Shape;823;p57"/>
            <p:cNvPicPr preferRelativeResize="0"/>
            <p:nvPr/>
          </p:nvPicPr>
          <p:blipFill>
            <a:blip r:embed="rId3">
              <a:alphaModFix amt="81000"/>
            </a:blip>
            <a:stretch>
              <a:fillRect/>
            </a:stretch>
          </p:blipFill>
          <p:spPr>
            <a:xfrm flipH="1">
              <a:off x="7880014" y="919091"/>
              <a:ext cx="890050" cy="66435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24" name="Google Shape;824;p57"/>
          <p:cNvGrpSpPr/>
          <p:nvPr/>
        </p:nvGrpSpPr>
        <p:grpSpPr>
          <a:xfrm>
            <a:off x="7977951" y="-39597"/>
            <a:ext cx="1166049" cy="1234226"/>
            <a:chOff x="7648515" y="373405"/>
            <a:chExt cx="1166049" cy="1234226"/>
          </a:xfrm>
        </p:grpSpPr>
        <p:sp>
          <p:nvSpPr>
            <p:cNvPr id="825" name="Google Shape;825;p57"/>
            <p:cNvSpPr/>
            <p:nvPr/>
          </p:nvSpPr>
          <p:spPr>
            <a:xfrm>
              <a:off x="8014779" y="373405"/>
              <a:ext cx="433522" cy="891373"/>
            </a:xfrm>
            <a:custGeom>
              <a:avLst/>
              <a:gdLst/>
              <a:ahLst/>
              <a:cxnLst/>
              <a:rect l="l" t="t" r="r" b="b"/>
              <a:pathLst>
                <a:path w="27227" h="55982" extrusionOk="0">
                  <a:moveTo>
                    <a:pt x="18343" y="649"/>
                  </a:moveTo>
                  <a:cubicBezTo>
                    <a:pt x="18389" y="649"/>
                    <a:pt x="18437" y="652"/>
                    <a:pt x="18485" y="658"/>
                  </a:cubicBezTo>
                  <a:cubicBezTo>
                    <a:pt x="19355" y="789"/>
                    <a:pt x="19529" y="1398"/>
                    <a:pt x="19572" y="2485"/>
                  </a:cubicBezTo>
                  <a:cubicBezTo>
                    <a:pt x="19268" y="2703"/>
                    <a:pt x="18833" y="3224"/>
                    <a:pt x="18354" y="3268"/>
                  </a:cubicBezTo>
                  <a:cubicBezTo>
                    <a:pt x="18323" y="3272"/>
                    <a:pt x="18291" y="3274"/>
                    <a:pt x="18260" y="3274"/>
                  </a:cubicBezTo>
                  <a:cubicBezTo>
                    <a:pt x="17652" y="3274"/>
                    <a:pt x="17184" y="2490"/>
                    <a:pt x="17267" y="1746"/>
                  </a:cubicBezTo>
                  <a:cubicBezTo>
                    <a:pt x="17267" y="1141"/>
                    <a:pt x="17752" y="649"/>
                    <a:pt x="18343" y="649"/>
                  </a:cubicBezTo>
                  <a:close/>
                  <a:moveTo>
                    <a:pt x="21751" y="5213"/>
                  </a:moveTo>
                  <a:cubicBezTo>
                    <a:pt x="22172" y="5213"/>
                    <a:pt x="22521" y="5575"/>
                    <a:pt x="22443" y="6008"/>
                  </a:cubicBezTo>
                  <a:cubicBezTo>
                    <a:pt x="22443" y="6617"/>
                    <a:pt x="21964" y="7095"/>
                    <a:pt x="21355" y="7139"/>
                  </a:cubicBezTo>
                  <a:cubicBezTo>
                    <a:pt x="21350" y="7140"/>
                    <a:pt x="21345" y="7141"/>
                    <a:pt x="21340" y="7141"/>
                  </a:cubicBezTo>
                  <a:cubicBezTo>
                    <a:pt x="21147" y="7141"/>
                    <a:pt x="20574" y="6437"/>
                    <a:pt x="20616" y="6225"/>
                  </a:cubicBezTo>
                  <a:cubicBezTo>
                    <a:pt x="20790" y="5747"/>
                    <a:pt x="21181" y="5399"/>
                    <a:pt x="21616" y="5225"/>
                  </a:cubicBezTo>
                  <a:cubicBezTo>
                    <a:pt x="21662" y="5217"/>
                    <a:pt x="21706" y="5213"/>
                    <a:pt x="21751" y="5213"/>
                  </a:cubicBezTo>
                  <a:close/>
                  <a:moveTo>
                    <a:pt x="6176" y="4094"/>
                  </a:moveTo>
                  <a:lnTo>
                    <a:pt x="6176" y="4094"/>
                  </a:lnTo>
                  <a:cubicBezTo>
                    <a:pt x="7090" y="6878"/>
                    <a:pt x="8003" y="9705"/>
                    <a:pt x="8916" y="12401"/>
                  </a:cubicBezTo>
                  <a:cubicBezTo>
                    <a:pt x="6568" y="11184"/>
                    <a:pt x="5350" y="6965"/>
                    <a:pt x="6176" y="4094"/>
                  </a:cubicBezTo>
                  <a:close/>
                  <a:moveTo>
                    <a:pt x="6916" y="3485"/>
                  </a:moveTo>
                  <a:cubicBezTo>
                    <a:pt x="9308" y="5965"/>
                    <a:pt x="10395" y="8835"/>
                    <a:pt x="9830" y="12315"/>
                  </a:cubicBezTo>
                  <a:lnTo>
                    <a:pt x="9482" y="12445"/>
                  </a:lnTo>
                  <a:cubicBezTo>
                    <a:pt x="8525" y="9487"/>
                    <a:pt x="7568" y="6530"/>
                    <a:pt x="6611" y="3572"/>
                  </a:cubicBezTo>
                  <a:lnTo>
                    <a:pt x="6916" y="3485"/>
                  </a:lnTo>
                  <a:close/>
                  <a:moveTo>
                    <a:pt x="25574" y="17882"/>
                  </a:moveTo>
                  <a:lnTo>
                    <a:pt x="18354" y="21666"/>
                  </a:lnTo>
                  <a:cubicBezTo>
                    <a:pt x="20138" y="19012"/>
                    <a:pt x="22791" y="18447"/>
                    <a:pt x="25574" y="17882"/>
                  </a:cubicBezTo>
                  <a:close/>
                  <a:moveTo>
                    <a:pt x="1131" y="15098"/>
                  </a:moveTo>
                  <a:lnTo>
                    <a:pt x="2523" y="21709"/>
                  </a:lnTo>
                  <a:cubicBezTo>
                    <a:pt x="957" y="19708"/>
                    <a:pt x="914" y="17447"/>
                    <a:pt x="1131" y="15098"/>
                  </a:cubicBezTo>
                  <a:close/>
                  <a:moveTo>
                    <a:pt x="1653" y="14881"/>
                  </a:moveTo>
                  <a:cubicBezTo>
                    <a:pt x="3610" y="16968"/>
                    <a:pt x="3654" y="19447"/>
                    <a:pt x="3132" y="22013"/>
                  </a:cubicBezTo>
                  <a:cubicBezTo>
                    <a:pt x="2653" y="19665"/>
                    <a:pt x="2131" y="17273"/>
                    <a:pt x="1653" y="14881"/>
                  </a:cubicBezTo>
                  <a:close/>
                  <a:moveTo>
                    <a:pt x="25270" y="18578"/>
                  </a:moveTo>
                  <a:lnTo>
                    <a:pt x="25487" y="18925"/>
                  </a:lnTo>
                  <a:cubicBezTo>
                    <a:pt x="23487" y="20622"/>
                    <a:pt x="21181" y="21840"/>
                    <a:pt x="18659" y="22535"/>
                  </a:cubicBezTo>
                  <a:lnTo>
                    <a:pt x="18485" y="22187"/>
                  </a:lnTo>
                  <a:lnTo>
                    <a:pt x="25270" y="18578"/>
                  </a:lnTo>
                  <a:close/>
                  <a:moveTo>
                    <a:pt x="7394" y="21970"/>
                  </a:moveTo>
                  <a:lnTo>
                    <a:pt x="7394" y="21970"/>
                  </a:lnTo>
                  <a:cubicBezTo>
                    <a:pt x="6655" y="23275"/>
                    <a:pt x="5959" y="24580"/>
                    <a:pt x="5263" y="25841"/>
                  </a:cubicBezTo>
                  <a:cubicBezTo>
                    <a:pt x="5350" y="24319"/>
                    <a:pt x="6133" y="22883"/>
                    <a:pt x="7394" y="21970"/>
                  </a:cubicBezTo>
                  <a:close/>
                  <a:moveTo>
                    <a:pt x="8047" y="21926"/>
                  </a:moveTo>
                  <a:lnTo>
                    <a:pt x="8047" y="21926"/>
                  </a:lnTo>
                  <a:cubicBezTo>
                    <a:pt x="7960" y="23753"/>
                    <a:pt x="6959" y="25058"/>
                    <a:pt x="5872" y="26319"/>
                  </a:cubicBezTo>
                  <a:lnTo>
                    <a:pt x="5654" y="26145"/>
                  </a:lnTo>
                  <a:lnTo>
                    <a:pt x="8047" y="21926"/>
                  </a:lnTo>
                  <a:close/>
                  <a:moveTo>
                    <a:pt x="18373" y="0"/>
                  </a:moveTo>
                  <a:cubicBezTo>
                    <a:pt x="18116" y="0"/>
                    <a:pt x="17857" y="59"/>
                    <a:pt x="17615" y="180"/>
                  </a:cubicBezTo>
                  <a:cubicBezTo>
                    <a:pt x="16658" y="658"/>
                    <a:pt x="16310" y="1789"/>
                    <a:pt x="16832" y="2703"/>
                  </a:cubicBezTo>
                  <a:cubicBezTo>
                    <a:pt x="17224" y="3355"/>
                    <a:pt x="16963" y="3790"/>
                    <a:pt x="16745" y="4355"/>
                  </a:cubicBezTo>
                  <a:cubicBezTo>
                    <a:pt x="16049" y="6095"/>
                    <a:pt x="15310" y="7878"/>
                    <a:pt x="14788" y="9705"/>
                  </a:cubicBezTo>
                  <a:cubicBezTo>
                    <a:pt x="14049" y="12097"/>
                    <a:pt x="13483" y="14576"/>
                    <a:pt x="12744" y="17186"/>
                  </a:cubicBezTo>
                  <a:cubicBezTo>
                    <a:pt x="11874" y="15924"/>
                    <a:pt x="11004" y="14750"/>
                    <a:pt x="10221" y="13576"/>
                  </a:cubicBezTo>
                  <a:cubicBezTo>
                    <a:pt x="10134" y="13358"/>
                    <a:pt x="10134" y="13141"/>
                    <a:pt x="10221" y="12923"/>
                  </a:cubicBezTo>
                  <a:cubicBezTo>
                    <a:pt x="11178" y="8879"/>
                    <a:pt x="9960" y="5530"/>
                    <a:pt x="6959" y="2746"/>
                  </a:cubicBezTo>
                  <a:cubicBezTo>
                    <a:pt x="6617" y="2442"/>
                    <a:pt x="6350" y="2279"/>
                    <a:pt x="6143" y="2279"/>
                  </a:cubicBezTo>
                  <a:cubicBezTo>
                    <a:pt x="5876" y="2279"/>
                    <a:pt x="5709" y="2550"/>
                    <a:pt x="5611" y="3137"/>
                  </a:cubicBezTo>
                  <a:cubicBezTo>
                    <a:pt x="5437" y="4399"/>
                    <a:pt x="5350" y="5660"/>
                    <a:pt x="5350" y="6921"/>
                  </a:cubicBezTo>
                  <a:cubicBezTo>
                    <a:pt x="5306" y="9226"/>
                    <a:pt x="6394" y="11401"/>
                    <a:pt x="8220" y="12749"/>
                  </a:cubicBezTo>
                  <a:cubicBezTo>
                    <a:pt x="9395" y="13663"/>
                    <a:pt x="10395" y="14707"/>
                    <a:pt x="11222" y="15881"/>
                  </a:cubicBezTo>
                  <a:cubicBezTo>
                    <a:pt x="11613" y="16403"/>
                    <a:pt x="12004" y="16881"/>
                    <a:pt x="12396" y="17447"/>
                  </a:cubicBezTo>
                  <a:cubicBezTo>
                    <a:pt x="12570" y="17795"/>
                    <a:pt x="12657" y="18143"/>
                    <a:pt x="12613" y="18534"/>
                  </a:cubicBezTo>
                  <a:cubicBezTo>
                    <a:pt x="12048" y="22796"/>
                    <a:pt x="11439" y="27059"/>
                    <a:pt x="10917" y="31278"/>
                  </a:cubicBezTo>
                  <a:cubicBezTo>
                    <a:pt x="10743" y="32365"/>
                    <a:pt x="10700" y="33496"/>
                    <a:pt x="10569" y="34757"/>
                  </a:cubicBezTo>
                  <a:cubicBezTo>
                    <a:pt x="8177" y="32800"/>
                    <a:pt x="6263" y="30408"/>
                    <a:pt x="4959" y="27624"/>
                  </a:cubicBezTo>
                  <a:cubicBezTo>
                    <a:pt x="6481" y="26711"/>
                    <a:pt x="7699" y="25319"/>
                    <a:pt x="8351" y="23666"/>
                  </a:cubicBezTo>
                  <a:cubicBezTo>
                    <a:pt x="8742" y="22579"/>
                    <a:pt x="9221" y="21405"/>
                    <a:pt x="8438" y="20100"/>
                  </a:cubicBezTo>
                  <a:lnTo>
                    <a:pt x="8438" y="20100"/>
                  </a:lnTo>
                  <a:cubicBezTo>
                    <a:pt x="6263" y="21709"/>
                    <a:pt x="4785" y="23579"/>
                    <a:pt x="4393" y="26189"/>
                  </a:cubicBezTo>
                  <a:cubicBezTo>
                    <a:pt x="4045" y="25145"/>
                    <a:pt x="3480" y="24058"/>
                    <a:pt x="3654" y="23101"/>
                  </a:cubicBezTo>
                  <a:cubicBezTo>
                    <a:pt x="3958" y="21448"/>
                    <a:pt x="4045" y="19708"/>
                    <a:pt x="3915" y="18012"/>
                  </a:cubicBezTo>
                  <a:cubicBezTo>
                    <a:pt x="3741" y="16403"/>
                    <a:pt x="2914" y="14924"/>
                    <a:pt x="1653" y="13924"/>
                  </a:cubicBezTo>
                  <a:cubicBezTo>
                    <a:pt x="1453" y="13743"/>
                    <a:pt x="1252" y="13628"/>
                    <a:pt x="1077" y="13628"/>
                  </a:cubicBezTo>
                  <a:cubicBezTo>
                    <a:pt x="873" y="13628"/>
                    <a:pt x="703" y="13786"/>
                    <a:pt x="609" y="14185"/>
                  </a:cubicBezTo>
                  <a:cubicBezTo>
                    <a:pt x="0" y="17534"/>
                    <a:pt x="435" y="20622"/>
                    <a:pt x="2610" y="23362"/>
                  </a:cubicBezTo>
                  <a:cubicBezTo>
                    <a:pt x="2871" y="23623"/>
                    <a:pt x="3045" y="23971"/>
                    <a:pt x="3132" y="24319"/>
                  </a:cubicBezTo>
                  <a:cubicBezTo>
                    <a:pt x="4219" y="28494"/>
                    <a:pt x="6611" y="32234"/>
                    <a:pt x="9960" y="35018"/>
                  </a:cubicBezTo>
                  <a:cubicBezTo>
                    <a:pt x="10265" y="35322"/>
                    <a:pt x="10439" y="35757"/>
                    <a:pt x="10482" y="36192"/>
                  </a:cubicBezTo>
                  <a:cubicBezTo>
                    <a:pt x="10569" y="40368"/>
                    <a:pt x="10482" y="44543"/>
                    <a:pt x="10743" y="48718"/>
                  </a:cubicBezTo>
                  <a:cubicBezTo>
                    <a:pt x="10917" y="51154"/>
                    <a:pt x="11656" y="53546"/>
                    <a:pt x="12135" y="55982"/>
                  </a:cubicBezTo>
                  <a:lnTo>
                    <a:pt x="12526" y="55982"/>
                  </a:lnTo>
                  <a:cubicBezTo>
                    <a:pt x="12483" y="55634"/>
                    <a:pt x="12439" y="55329"/>
                    <a:pt x="12396" y="54981"/>
                  </a:cubicBezTo>
                  <a:cubicBezTo>
                    <a:pt x="11961" y="52285"/>
                    <a:pt x="11309" y="49545"/>
                    <a:pt x="11178" y="46848"/>
                  </a:cubicBezTo>
                  <a:cubicBezTo>
                    <a:pt x="10961" y="43325"/>
                    <a:pt x="10961" y="39846"/>
                    <a:pt x="11178" y="36366"/>
                  </a:cubicBezTo>
                  <a:cubicBezTo>
                    <a:pt x="11265" y="33496"/>
                    <a:pt x="11656" y="30625"/>
                    <a:pt x="11917" y="27798"/>
                  </a:cubicBezTo>
                  <a:cubicBezTo>
                    <a:pt x="11961" y="27494"/>
                    <a:pt x="12091" y="27189"/>
                    <a:pt x="12309" y="27015"/>
                  </a:cubicBezTo>
                  <a:cubicBezTo>
                    <a:pt x="13962" y="25754"/>
                    <a:pt x="15658" y="24536"/>
                    <a:pt x="17354" y="23318"/>
                  </a:cubicBezTo>
                  <a:cubicBezTo>
                    <a:pt x="17528" y="23188"/>
                    <a:pt x="17745" y="23101"/>
                    <a:pt x="17963" y="23101"/>
                  </a:cubicBezTo>
                  <a:cubicBezTo>
                    <a:pt x="21573" y="22753"/>
                    <a:pt x="24356" y="20970"/>
                    <a:pt x="26749" y="18404"/>
                  </a:cubicBezTo>
                  <a:cubicBezTo>
                    <a:pt x="26966" y="18143"/>
                    <a:pt x="27140" y="17838"/>
                    <a:pt x="27227" y="17490"/>
                  </a:cubicBezTo>
                  <a:cubicBezTo>
                    <a:pt x="27183" y="17403"/>
                    <a:pt x="27140" y="17273"/>
                    <a:pt x="27053" y="17186"/>
                  </a:cubicBezTo>
                  <a:cubicBezTo>
                    <a:pt x="25835" y="17360"/>
                    <a:pt x="24574" y="17447"/>
                    <a:pt x="23400" y="17708"/>
                  </a:cubicBezTo>
                  <a:cubicBezTo>
                    <a:pt x="20747" y="18360"/>
                    <a:pt x="18398" y="19534"/>
                    <a:pt x="17398" y="22361"/>
                  </a:cubicBezTo>
                  <a:cubicBezTo>
                    <a:pt x="17311" y="22579"/>
                    <a:pt x="17137" y="22796"/>
                    <a:pt x="16963" y="22927"/>
                  </a:cubicBezTo>
                  <a:cubicBezTo>
                    <a:pt x="15353" y="24101"/>
                    <a:pt x="13788" y="25275"/>
                    <a:pt x="12135" y="26450"/>
                  </a:cubicBezTo>
                  <a:cubicBezTo>
                    <a:pt x="12135" y="26319"/>
                    <a:pt x="12135" y="26189"/>
                    <a:pt x="12135" y="26058"/>
                  </a:cubicBezTo>
                  <a:cubicBezTo>
                    <a:pt x="12831" y="22231"/>
                    <a:pt x="13440" y="18447"/>
                    <a:pt x="14179" y="14620"/>
                  </a:cubicBezTo>
                  <a:cubicBezTo>
                    <a:pt x="14397" y="13271"/>
                    <a:pt x="14440" y="11793"/>
                    <a:pt x="15571" y="10792"/>
                  </a:cubicBezTo>
                  <a:cubicBezTo>
                    <a:pt x="17006" y="9487"/>
                    <a:pt x="18485" y="8183"/>
                    <a:pt x="19920" y="6921"/>
                  </a:cubicBezTo>
                  <a:cubicBezTo>
                    <a:pt x="20181" y="7182"/>
                    <a:pt x="20486" y="7400"/>
                    <a:pt x="20790" y="7617"/>
                  </a:cubicBezTo>
                  <a:cubicBezTo>
                    <a:pt x="21008" y="7726"/>
                    <a:pt x="21243" y="7778"/>
                    <a:pt x="21476" y="7778"/>
                  </a:cubicBezTo>
                  <a:cubicBezTo>
                    <a:pt x="22079" y="7778"/>
                    <a:pt x="22670" y="7431"/>
                    <a:pt x="22921" y="6834"/>
                  </a:cubicBezTo>
                  <a:cubicBezTo>
                    <a:pt x="23313" y="6095"/>
                    <a:pt x="23095" y="5138"/>
                    <a:pt x="22399" y="4660"/>
                  </a:cubicBezTo>
                  <a:cubicBezTo>
                    <a:pt x="22170" y="4539"/>
                    <a:pt x="21896" y="4480"/>
                    <a:pt x="21620" y="4480"/>
                  </a:cubicBezTo>
                  <a:cubicBezTo>
                    <a:pt x="21006" y="4480"/>
                    <a:pt x="20388" y="4772"/>
                    <a:pt x="20268" y="5312"/>
                  </a:cubicBezTo>
                  <a:cubicBezTo>
                    <a:pt x="20007" y="6486"/>
                    <a:pt x="19050" y="6878"/>
                    <a:pt x="18354" y="7530"/>
                  </a:cubicBezTo>
                  <a:lnTo>
                    <a:pt x="15353" y="10183"/>
                  </a:lnTo>
                  <a:lnTo>
                    <a:pt x="15223" y="10096"/>
                  </a:lnTo>
                  <a:lnTo>
                    <a:pt x="17485" y="3703"/>
                  </a:lnTo>
                  <a:lnTo>
                    <a:pt x="17702" y="4007"/>
                  </a:lnTo>
                  <a:cubicBezTo>
                    <a:pt x="18311" y="3920"/>
                    <a:pt x="18876" y="3746"/>
                    <a:pt x="19442" y="3485"/>
                  </a:cubicBezTo>
                  <a:cubicBezTo>
                    <a:pt x="20268" y="3007"/>
                    <a:pt x="20399" y="1659"/>
                    <a:pt x="19833" y="832"/>
                  </a:cubicBezTo>
                  <a:cubicBezTo>
                    <a:pt x="19503" y="292"/>
                    <a:pt x="18944" y="0"/>
                    <a:pt x="18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826" name="Google Shape;826;p57"/>
            <p:cNvPicPr preferRelativeResize="0"/>
            <p:nvPr/>
          </p:nvPicPr>
          <p:blipFill>
            <a:blip r:embed="rId4">
              <a:alphaModFix amt="72000"/>
            </a:blip>
            <a:stretch>
              <a:fillRect/>
            </a:stretch>
          </p:blipFill>
          <p:spPr>
            <a:xfrm rot="633314">
              <a:off x="7668487" y="1185139"/>
              <a:ext cx="1126106" cy="322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27" name="Google Shape;827;p57"/>
          <p:cNvSpPr/>
          <p:nvPr/>
        </p:nvSpPr>
        <p:spPr>
          <a:xfrm>
            <a:off x="9794850" y="1607625"/>
            <a:ext cx="1478400" cy="768600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TextBox 31"/>
          <p:cNvSpPr txBox="1"/>
          <p:nvPr/>
        </p:nvSpPr>
        <p:spPr>
          <a:xfrm>
            <a:off x="892370" y="234228"/>
            <a:ext cx="64594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>
                <a:solidFill>
                  <a:srgbClr val="002060"/>
                </a:solidFill>
              </a:rPr>
              <a:t>2. </a:t>
            </a:r>
            <a:r>
              <a:rPr lang="en-US" sz="2000" dirty="0" err="1"/>
              <a:t>Lớp</a:t>
            </a:r>
            <a:r>
              <a:rPr lang="en-US" sz="2000" dirty="0"/>
              <a:t> 6B </a:t>
            </a:r>
            <a:r>
              <a:rPr lang="en-US" sz="2000" dirty="0" err="1"/>
              <a:t>tổ</a:t>
            </a:r>
            <a:r>
              <a:rPr lang="en-US" sz="2000" dirty="0"/>
              <a:t> </a:t>
            </a:r>
            <a:r>
              <a:rPr lang="en-US" sz="2000" dirty="0" err="1"/>
              <a:t>chức</a:t>
            </a:r>
            <a:r>
              <a:rPr lang="en-US" sz="2000" dirty="0"/>
              <a:t> </a:t>
            </a:r>
            <a:r>
              <a:rPr lang="en-US" sz="2000" dirty="0" err="1"/>
              <a:t>trò</a:t>
            </a:r>
            <a:r>
              <a:rPr lang="en-US" sz="2000" dirty="0"/>
              <a:t> </a:t>
            </a:r>
            <a:r>
              <a:rPr lang="en-US" sz="2000" dirty="0" err="1"/>
              <a:t>chơi</a:t>
            </a:r>
            <a:r>
              <a:rPr lang="en-US" sz="2000" dirty="0"/>
              <a:t> “ </a:t>
            </a:r>
            <a:r>
              <a:rPr lang="en-US" sz="2000" dirty="0" err="1"/>
              <a:t>Vòng</a:t>
            </a:r>
            <a:r>
              <a:rPr lang="en-US" sz="2000" dirty="0"/>
              <a:t> </a:t>
            </a:r>
            <a:r>
              <a:rPr lang="en-US" sz="2000" dirty="0" err="1"/>
              <a:t>tròn</a:t>
            </a:r>
            <a:r>
              <a:rPr lang="en-US" sz="2000" dirty="0"/>
              <a:t> </a:t>
            </a:r>
            <a:r>
              <a:rPr lang="en-US" sz="2000" dirty="0" err="1"/>
              <a:t>lí</a:t>
            </a:r>
            <a:r>
              <a:rPr lang="en-US" sz="2000" dirty="0"/>
              <a:t> </a:t>
            </a:r>
            <a:r>
              <a:rPr lang="en-US" sz="2000" dirty="0" err="1"/>
              <a:t>thú</a:t>
            </a:r>
            <a:r>
              <a:rPr lang="en-US" sz="2000" dirty="0"/>
              <a:t>”,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 </a:t>
            </a:r>
            <a:r>
              <a:rPr lang="en-US" sz="2000" dirty="0" err="1"/>
              <a:t>chiếc</a:t>
            </a:r>
            <a:r>
              <a:rPr lang="en-US" sz="2000" dirty="0"/>
              <a:t> </a:t>
            </a:r>
            <a:r>
              <a:rPr lang="en-US" sz="2000" dirty="0" err="1"/>
              <a:t>đĩa</a:t>
            </a:r>
            <a:r>
              <a:rPr lang="en-US" sz="2000" dirty="0"/>
              <a:t> </a:t>
            </a:r>
            <a:r>
              <a:rPr lang="en-US" sz="2000" dirty="0" err="1"/>
              <a:t>hình</a:t>
            </a:r>
            <a:r>
              <a:rPr lang="en-US" sz="2000" dirty="0"/>
              <a:t> </a:t>
            </a:r>
            <a:r>
              <a:rPr lang="en-US" sz="2000" dirty="0" err="1"/>
              <a:t>tròn</a:t>
            </a:r>
            <a:r>
              <a:rPr lang="en-US" sz="2000" dirty="0"/>
              <a:t> </a:t>
            </a:r>
            <a:r>
              <a:rPr lang="en-US" sz="2000" dirty="0" err="1"/>
              <a:t>dược</a:t>
            </a:r>
            <a:r>
              <a:rPr lang="en-US" sz="2000" dirty="0"/>
              <a:t> chia </a:t>
            </a:r>
            <a:r>
              <a:rPr lang="en-US" sz="2000" dirty="0" err="1"/>
              <a:t>thành</a:t>
            </a:r>
            <a:r>
              <a:rPr lang="en-US" sz="2000" dirty="0"/>
              <a:t> 6 </a:t>
            </a:r>
            <a:r>
              <a:rPr lang="en-US" sz="2000" dirty="0" err="1"/>
              <a:t>phần</a:t>
            </a:r>
            <a:r>
              <a:rPr lang="en-US" sz="2000" dirty="0"/>
              <a:t> </a:t>
            </a:r>
            <a:r>
              <a:rPr lang="en-US" sz="2000" dirty="0" err="1"/>
              <a:t>bằng</a:t>
            </a:r>
            <a:r>
              <a:rPr lang="en-US" sz="2000" dirty="0"/>
              <a:t> </a:t>
            </a:r>
            <a:r>
              <a:rPr lang="en-US" sz="2000" dirty="0" err="1"/>
              <a:t>nhau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đánh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lần</a:t>
            </a:r>
            <a:r>
              <a:rPr lang="en-US" sz="2000" dirty="0"/>
              <a:t> </a:t>
            </a:r>
            <a:r>
              <a:rPr lang="en-US" sz="2000" dirty="0" err="1"/>
              <a:t>lượt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1 </a:t>
            </a:r>
            <a:r>
              <a:rPr lang="en-US" sz="2000" dirty="0" err="1"/>
              <a:t>đến</a:t>
            </a:r>
            <a:r>
              <a:rPr lang="en-US" sz="2000" dirty="0"/>
              <a:t> 6, </a:t>
            </a:r>
            <a:r>
              <a:rPr lang="en-US" sz="2000" dirty="0" err="1"/>
              <a:t>chiếc</a:t>
            </a:r>
            <a:r>
              <a:rPr lang="en-US" sz="2000" dirty="0"/>
              <a:t> </a:t>
            </a:r>
            <a:r>
              <a:rPr lang="en-US" sz="2000" dirty="0" err="1"/>
              <a:t>kim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giữ</a:t>
            </a:r>
            <a:r>
              <a:rPr lang="en-US" sz="2000" dirty="0"/>
              <a:t> </a:t>
            </a:r>
            <a:r>
              <a:rPr lang="en-US" sz="2000" dirty="0" err="1"/>
              <a:t>cố</a:t>
            </a:r>
            <a:r>
              <a:rPr lang="en-US" sz="2000" dirty="0"/>
              <a:t> </a:t>
            </a:r>
            <a:r>
              <a:rPr lang="en-US" sz="2000" dirty="0" err="1"/>
              <a:t>định</a:t>
            </a:r>
            <a:r>
              <a:rPr lang="en-US" sz="2000" dirty="0"/>
              <a:t> </a:t>
            </a:r>
            <a:r>
              <a:rPr lang="en-US" sz="2000" dirty="0" err="1"/>
              <a:t>như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hình</a:t>
            </a:r>
            <a:r>
              <a:rPr lang="en-US" sz="2000" dirty="0"/>
              <a:t> </a:t>
            </a:r>
            <a:r>
              <a:rPr lang="en-US" sz="2000" dirty="0" err="1"/>
              <a:t>bên</a:t>
            </a:r>
            <a:r>
              <a:rPr lang="en-US" sz="2000" dirty="0"/>
              <a:t>.</a:t>
            </a:r>
            <a:endParaRPr lang="vi-VN" sz="2000" dirty="0"/>
          </a:p>
        </p:txBody>
      </p:sp>
      <p:sp>
        <p:nvSpPr>
          <p:cNvPr id="33" name="TextBox 32"/>
          <p:cNvSpPr txBox="1"/>
          <p:nvPr/>
        </p:nvSpPr>
        <p:spPr>
          <a:xfrm>
            <a:off x="888628" y="1521347"/>
            <a:ext cx="4956048" cy="402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/>
              <a:t>Quay </a:t>
            </a:r>
            <a:r>
              <a:rPr lang="en-US" sz="2000" dirty="0" err="1"/>
              <a:t>chiếc</a:t>
            </a:r>
            <a:r>
              <a:rPr lang="en-US" sz="2000" dirty="0"/>
              <a:t> </a:t>
            </a:r>
            <a:r>
              <a:rPr lang="en-US" sz="2000" dirty="0" err="1"/>
              <a:t>đĩa</a:t>
            </a:r>
            <a:r>
              <a:rPr lang="en-US" sz="2000" dirty="0"/>
              <a:t> 1 </a:t>
            </a:r>
            <a:r>
              <a:rPr lang="en-US" sz="2000" dirty="0" err="1"/>
              <a:t>lần</a:t>
            </a:r>
            <a:r>
              <a:rPr lang="en-US" sz="2000" dirty="0"/>
              <a:t>.</a:t>
            </a:r>
            <a:endParaRPr lang="vi-VN" sz="2000" dirty="0"/>
          </a:p>
        </p:txBody>
      </p:sp>
      <p:sp>
        <p:nvSpPr>
          <p:cNvPr id="34" name="TextBox 33"/>
          <p:cNvSpPr txBox="1"/>
          <p:nvPr/>
        </p:nvSpPr>
        <p:spPr>
          <a:xfrm>
            <a:off x="888628" y="1831492"/>
            <a:ext cx="56077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/>
              <a:t>a. </a:t>
            </a:r>
            <a:r>
              <a:rPr lang="en-US" sz="2000" dirty="0" err="1"/>
              <a:t>Nêu</a:t>
            </a:r>
            <a:r>
              <a:rPr lang="en-US" sz="2000" dirty="0"/>
              <a:t> </a:t>
            </a:r>
            <a:r>
              <a:rPr lang="en-US" sz="2000" dirty="0" err="1"/>
              <a:t>những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xảy</a:t>
            </a:r>
            <a:r>
              <a:rPr lang="en-US" sz="2000" dirty="0"/>
              <a:t> </a:t>
            </a:r>
            <a:r>
              <a:rPr lang="en-US" sz="2000" dirty="0" err="1"/>
              <a:t>ra</a:t>
            </a:r>
            <a:r>
              <a:rPr lang="en-US" sz="2000" dirty="0"/>
              <a:t> </a:t>
            </a:r>
            <a:r>
              <a:rPr lang="en-US" sz="2000" dirty="0" err="1"/>
              <a:t>đối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ở </a:t>
            </a:r>
            <a:r>
              <a:rPr lang="en-US" sz="2000" dirty="0" err="1"/>
              <a:t>hình</a:t>
            </a:r>
            <a:r>
              <a:rPr lang="en-US" sz="2000" dirty="0"/>
              <a:t> </a:t>
            </a:r>
            <a:r>
              <a:rPr lang="en-US" sz="2000" dirty="0" err="1"/>
              <a:t>quạt</a:t>
            </a:r>
            <a:r>
              <a:rPr lang="en-US" sz="2000" dirty="0"/>
              <a:t> </a:t>
            </a:r>
            <a:r>
              <a:rPr lang="en-US" sz="2000" dirty="0" err="1"/>
              <a:t>mà</a:t>
            </a:r>
            <a:r>
              <a:rPr lang="en-US" sz="2000" dirty="0"/>
              <a:t> </a:t>
            </a:r>
            <a:r>
              <a:rPr lang="en-US" sz="2000" dirty="0" err="1"/>
              <a:t>chiếc</a:t>
            </a:r>
            <a:r>
              <a:rPr lang="en-US" sz="2000" dirty="0"/>
              <a:t> </a:t>
            </a:r>
            <a:r>
              <a:rPr lang="en-US" sz="2000" dirty="0" err="1"/>
              <a:t>kim</a:t>
            </a:r>
            <a:r>
              <a:rPr lang="en-US" sz="2000" dirty="0"/>
              <a:t> </a:t>
            </a:r>
            <a:r>
              <a:rPr lang="en-US" sz="2000" dirty="0" err="1"/>
              <a:t>chỉ</a:t>
            </a:r>
            <a:r>
              <a:rPr lang="en-US" sz="2000" dirty="0"/>
              <a:t> </a:t>
            </a:r>
            <a:r>
              <a:rPr lang="en-US" sz="2000" dirty="0" err="1"/>
              <a:t>vào</a:t>
            </a:r>
            <a:r>
              <a:rPr lang="en-US" sz="2000" dirty="0"/>
              <a:t> </a:t>
            </a:r>
            <a:r>
              <a:rPr lang="en-US" sz="2000" dirty="0" err="1"/>
              <a:t>đĩa</a:t>
            </a:r>
            <a:r>
              <a:rPr lang="en-US" sz="2000" dirty="0"/>
              <a:t> </a:t>
            </a:r>
            <a:r>
              <a:rPr lang="en-US" sz="2000" dirty="0" err="1"/>
              <a:t>khi</a:t>
            </a:r>
            <a:r>
              <a:rPr lang="en-US" sz="2000" dirty="0"/>
              <a:t> </a:t>
            </a:r>
            <a:r>
              <a:rPr lang="en-US" sz="2000" dirty="0" err="1"/>
              <a:t>dừng</a:t>
            </a:r>
            <a:r>
              <a:rPr lang="en-US" sz="2000" dirty="0"/>
              <a:t> </a:t>
            </a:r>
            <a:r>
              <a:rPr lang="en-US" sz="2000" dirty="0" err="1"/>
              <a:t>lại</a:t>
            </a:r>
            <a:r>
              <a:rPr lang="en-US" sz="2000" dirty="0"/>
              <a:t>.</a:t>
            </a:r>
            <a:endParaRPr lang="vi-VN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581"/>
          <a:stretch/>
        </p:blipFill>
        <p:spPr>
          <a:xfrm>
            <a:off x="6345039" y="1359350"/>
            <a:ext cx="2639650" cy="1265149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888628" y="2608350"/>
            <a:ext cx="14339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Trả</a:t>
            </a:r>
            <a:r>
              <a:rPr lang="en-US" sz="20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lời</a:t>
            </a:r>
            <a:r>
              <a:rPr lang="en-US" sz="20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vi-VN" sz="20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04062" y="3061851"/>
            <a:ext cx="80960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latin typeface="+mn-lt"/>
                <a:ea typeface="Calibri" panose="020F0502020204030204" pitchFamily="34" charset="0"/>
              </a:rPr>
              <a:t>a) Có 6 kết quả có thể xảy ra đối với số ở hình quạt mà chiếc kim chỉ vào khi đĩa dừng lại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4630" y="3812236"/>
            <a:ext cx="1799708" cy="1166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US" sz="2000" dirty="0" err="1"/>
              <a:t>Phần</a:t>
            </a:r>
            <a:r>
              <a:rPr lang="en-US" sz="2000" dirty="0"/>
              <a:t> 1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US" sz="2000" dirty="0" err="1"/>
              <a:t>Phần</a:t>
            </a:r>
            <a:r>
              <a:rPr lang="en-US" sz="2000" dirty="0"/>
              <a:t> 2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US" sz="2000" dirty="0" err="1"/>
              <a:t>Phần</a:t>
            </a:r>
            <a:r>
              <a:rPr lang="en-US" sz="2000" dirty="0"/>
              <a:t> 3.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445185" y="3812236"/>
            <a:ext cx="17997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US" sz="2000" dirty="0" err="1"/>
              <a:t>Phần</a:t>
            </a:r>
            <a:r>
              <a:rPr lang="en-US" sz="2000" dirty="0"/>
              <a:t> 4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US" sz="2000" dirty="0" err="1"/>
              <a:t>Phần</a:t>
            </a:r>
            <a:r>
              <a:rPr lang="en-US" sz="2000" dirty="0"/>
              <a:t> 5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US" sz="2000" dirty="0" err="1"/>
              <a:t>Phần</a:t>
            </a:r>
            <a:r>
              <a:rPr lang="en-US" sz="2000" dirty="0"/>
              <a:t> 6.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40" grpId="0"/>
      <p:bldP spid="5" grpId="0"/>
      <p:bldP spid="6" grpId="0" build="allAtOnce"/>
      <p:bldP spid="43" grpId="0" build="allAtOnce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p58"/>
          <p:cNvSpPr/>
          <p:nvPr/>
        </p:nvSpPr>
        <p:spPr>
          <a:xfrm rot="-5400000" flipH="1">
            <a:off x="2381026" y="-1571775"/>
            <a:ext cx="4703552" cy="8303923"/>
          </a:xfrm>
          <a:custGeom>
            <a:avLst/>
            <a:gdLst/>
            <a:ahLst/>
            <a:cxnLst/>
            <a:rect l="l" t="t" r="r" b="b"/>
            <a:pathLst>
              <a:path w="81116" h="98980" extrusionOk="0">
                <a:moveTo>
                  <a:pt x="811" y="0"/>
                </a:moveTo>
                <a:cubicBezTo>
                  <a:pt x="358" y="0"/>
                  <a:pt x="0" y="358"/>
                  <a:pt x="0" y="811"/>
                </a:cubicBezTo>
                <a:lnTo>
                  <a:pt x="0" y="2528"/>
                </a:lnTo>
                <a:lnTo>
                  <a:pt x="2313" y="2266"/>
                </a:lnTo>
                <a:cubicBezTo>
                  <a:pt x="2528" y="1932"/>
                  <a:pt x="2886" y="1765"/>
                  <a:pt x="3291" y="1765"/>
                </a:cubicBezTo>
                <a:cubicBezTo>
                  <a:pt x="3303" y="1765"/>
                  <a:pt x="3314" y="1764"/>
                  <a:pt x="3325" y="1764"/>
                </a:cubicBezTo>
                <a:cubicBezTo>
                  <a:pt x="4166" y="1764"/>
                  <a:pt x="4742" y="2634"/>
                  <a:pt x="4412" y="3411"/>
                </a:cubicBezTo>
                <a:cubicBezTo>
                  <a:pt x="4215" y="3890"/>
                  <a:pt x="3768" y="4144"/>
                  <a:pt x="3312" y="4144"/>
                </a:cubicBezTo>
                <a:cubicBezTo>
                  <a:pt x="2997" y="4144"/>
                  <a:pt x="2677" y="4022"/>
                  <a:pt x="2433" y="3768"/>
                </a:cubicBezTo>
                <a:lnTo>
                  <a:pt x="0" y="3673"/>
                </a:lnTo>
                <a:lnTo>
                  <a:pt x="0" y="7155"/>
                </a:lnTo>
                <a:lnTo>
                  <a:pt x="2337" y="7155"/>
                </a:lnTo>
                <a:cubicBezTo>
                  <a:pt x="2583" y="6818"/>
                  <a:pt x="2937" y="6665"/>
                  <a:pt x="3288" y="6665"/>
                </a:cubicBezTo>
                <a:cubicBezTo>
                  <a:pt x="3854" y="6665"/>
                  <a:pt x="4410" y="7064"/>
                  <a:pt x="4484" y="7728"/>
                </a:cubicBezTo>
                <a:cubicBezTo>
                  <a:pt x="4569" y="8498"/>
                  <a:pt x="3943" y="9059"/>
                  <a:pt x="3273" y="9059"/>
                </a:cubicBezTo>
                <a:cubicBezTo>
                  <a:pt x="3010" y="9059"/>
                  <a:pt x="2740" y="8972"/>
                  <a:pt x="2504" y="8777"/>
                </a:cubicBezTo>
                <a:lnTo>
                  <a:pt x="692" y="9278"/>
                </a:lnTo>
                <a:lnTo>
                  <a:pt x="0" y="9278"/>
                </a:lnTo>
                <a:lnTo>
                  <a:pt x="0" y="12331"/>
                </a:lnTo>
                <a:lnTo>
                  <a:pt x="2147" y="12378"/>
                </a:lnTo>
                <a:cubicBezTo>
                  <a:pt x="2324" y="11847"/>
                  <a:pt x="2804" y="11557"/>
                  <a:pt x="3286" y="11557"/>
                </a:cubicBezTo>
                <a:cubicBezTo>
                  <a:pt x="3648" y="11557"/>
                  <a:pt x="4010" y="11721"/>
                  <a:pt x="4245" y="12068"/>
                </a:cubicBezTo>
                <a:cubicBezTo>
                  <a:pt x="4818" y="12855"/>
                  <a:pt x="4245" y="13953"/>
                  <a:pt x="3291" y="13953"/>
                </a:cubicBezTo>
                <a:cubicBezTo>
                  <a:pt x="3053" y="13953"/>
                  <a:pt x="2838" y="13881"/>
                  <a:pt x="2647" y="13762"/>
                </a:cubicBezTo>
                <a:lnTo>
                  <a:pt x="0" y="13762"/>
                </a:lnTo>
                <a:lnTo>
                  <a:pt x="0" y="17148"/>
                </a:lnTo>
                <a:lnTo>
                  <a:pt x="72" y="17077"/>
                </a:lnTo>
                <a:cubicBezTo>
                  <a:pt x="72" y="17077"/>
                  <a:pt x="2719" y="16505"/>
                  <a:pt x="3268" y="16505"/>
                </a:cubicBezTo>
                <a:cubicBezTo>
                  <a:pt x="3322" y="16497"/>
                  <a:pt x="3376" y="16494"/>
                  <a:pt x="3430" y="16494"/>
                </a:cubicBezTo>
                <a:cubicBezTo>
                  <a:pt x="4077" y="16494"/>
                  <a:pt x="4627" y="17012"/>
                  <a:pt x="4627" y="17673"/>
                </a:cubicBezTo>
                <a:cubicBezTo>
                  <a:pt x="4627" y="18356"/>
                  <a:pt x="4077" y="18876"/>
                  <a:pt x="3429" y="18876"/>
                </a:cubicBezTo>
                <a:cubicBezTo>
                  <a:pt x="3376" y="18876"/>
                  <a:pt x="3322" y="18873"/>
                  <a:pt x="3268" y="18866"/>
                </a:cubicBezTo>
                <a:cubicBezTo>
                  <a:pt x="3172" y="18866"/>
                  <a:pt x="3077" y="18842"/>
                  <a:pt x="2981" y="18818"/>
                </a:cubicBezTo>
                <a:lnTo>
                  <a:pt x="0" y="18102"/>
                </a:lnTo>
                <a:lnTo>
                  <a:pt x="0" y="22038"/>
                </a:lnTo>
                <a:lnTo>
                  <a:pt x="1574" y="22038"/>
                </a:lnTo>
                <a:cubicBezTo>
                  <a:pt x="1574" y="22038"/>
                  <a:pt x="2767" y="21418"/>
                  <a:pt x="3268" y="21418"/>
                </a:cubicBezTo>
                <a:cubicBezTo>
                  <a:pt x="3279" y="21417"/>
                  <a:pt x="3290" y="21417"/>
                  <a:pt x="3301" y="21417"/>
                </a:cubicBezTo>
                <a:cubicBezTo>
                  <a:pt x="4211" y="21417"/>
                  <a:pt x="4765" y="22381"/>
                  <a:pt x="4341" y="23183"/>
                </a:cubicBezTo>
                <a:cubicBezTo>
                  <a:pt x="4109" y="23597"/>
                  <a:pt x="3697" y="23806"/>
                  <a:pt x="3285" y="23806"/>
                </a:cubicBezTo>
                <a:cubicBezTo>
                  <a:pt x="2892" y="23806"/>
                  <a:pt x="2499" y="23615"/>
                  <a:pt x="2266" y="23230"/>
                </a:cubicBezTo>
                <a:lnTo>
                  <a:pt x="0" y="23087"/>
                </a:lnTo>
                <a:lnTo>
                  <a:pt x="0" y="26474"/>
                </a:lnTo>
                <a:lnTo>
                  <a:pt x="2337" y="26784"/>
                </a:lnTo>
                <a:cubicBezTo>
                  <a:pt x="2580" y="26455"/>
                  <a:pt x="2925" y="26309"/>
                  <a:pt x="3269" y="26309"/>
                </a:cubicBezTo>
                <a:cubicBezTo>
                  <a:pt x="3872" y="26309"/>
                  <a:pt x="4469" y="26761"/>
                  <a:pt x="4484" y="27476"/>
                </a:cubicBezTo>
                <a:cubicBezTo>
                  <a:pt x="4499" y="28223"/>
                  <a:pt x="3895" y="28706"/>
                  <a:pt x="3275" y="28706"/>
                </a:cubicBezTo>
                <a:cubicBezTo>
                  <a:pt x="2944" y="28706"/>
                  <a:pt x="2610" y="28569"/>
                  <a:pt x="2361" y="28263"/>
                </a:cubicBezTo>
                <a:lnTo>
                  <a:pt x="0" y="28430"/>
                </a:lnTo>
                <a:lnTo>
                  <a:pt x="0" y="31149"/>
                </a:lnTo>
                <a:lnTo>
                  <a:pt x="1526" y="31578"/>
                </a:lnTo>
                <a:cubicBezTo>
                  <a:pt x="2099" y="31411"/>
                  <a:pt x="2671" y="31292"/>
                  <a:pt x="3268" y="31244"/>
                </a:cubicBezTo>
                <a:cubicBezTo>
                  <a:pt x="3331" y="31233"/>
                  <a:pt x="3395" y="31228"/>
                  <a:pt x="3457" y="31228"/>
                </a:cubicBezTo>
                <a:cubicBezTo>
                  <a:pt x="4093" y="31228"/>
                  <a:pt x="4627" y="31761"/>
                  <a:pt x="4627" y="32413"/>
                </a:cubicBezTo>
                <a:cubicBezTo>
                  <a:pt x="4627" y="33096"/>
                  <a:pt x="4077" y="33616"/>
                  <a:pt x="3429" y="33616"/>
                </a:cubicBezTo>
                <a:cubicBezTo>
                  <a:pt x="3376" y="33616"/>
                  <a:pt x="3322" y="33613"/>
                  <a:pt x="3268" y="33605"/>
                </a:cubicBezTo>
                <a:cubicBezTo>
                  <a:pt x="2981" y="33605"/>
                  <a:pt x="2695" y="33486"/>
                  <a:pt x="2480" y="33271"/>
                </a:cubicBezTo>
                <a:lnTo>
                  <a:pt x="0" y="32723"/>
                </a:lnTo>
                <a:lnTo>
                  <a:pt x="0" y="36754"/>
                </a:lnTo>
                <a:lnTo>
                  <a:pt x="2242" y="36754"/>
                </a:lnTo>
                <a:cubicBezTo>
                  <a:pt x="2468" y="36330"/>
                  <a:pt x="2870" y="36134"/>
                  <a:pt x="3271" y="36134"/>
                </a:cubicBezTo>
                <a:cubicBezTo>
                  <a:pt x="3842" y="36134"/>
                  <a:pt x="4414" y="36530"/>
                  <a:pt x="4484" y="37231"/>
                </a:cubicBezTo>
                <a:cubicBezTo>
                  <a:pt x="4547" y="38001"/>
                  <a:pt x="3916" y="38522"/>
                  <a:pt x="3273" y="38522"/>
                </a:cubicBezTo>
                <a:cubicBezTo>
                  <a:pt x="2941" y="38522"/>
                  <a:pt x="2605" y="38383"/>
                  <a:pt x="2361" y="38065"/>
                </a:cubicBezTo>
                <a:lnTo>
                  <a:pt x="0" y="37827"/>
                </a:lnTo>
                <a:lnTo>
                  <a:pt x="0" y="41237"/>
                </a:lnTo>
                <a:lnTo>
                  <a:pt x="2242" y="41667"/>
                </a:lnTo>
                <a:cubicBezTo>
                  <a:pt x="2476" y="41235"/>
                  <a:pt x="2872" y="41044"/>
                  <a:pt x="3267" y="41044"/>
                </a:cubicBezTo>
                <a:cubicBezTo>
                  <a:pt x="3918" y="41044"/>
                  <a:pt x="4564" y="41565"/>
                  <a:pt x="4460" y="42382"/>
                </a:cubicBezTo>
                <a:cubicBezTo>
                  <a:pt x="4384" y="43069"/>
                  <a:pt x="3827" y="43430"/>
                  <a:pt x="3272" y="43430"/>
                </a:cubicBezTo>
                <a:cubicBezTo>
                  <a:pt x="2786" y="43430"/>
                  <a:pt x="2303" y="43152"/>
                  <a:pt x="2147" y="42573"/>
                </a:cubicBezTo>
                <a:lnTo>
                  <a:pt x="0" y="42573"/>
                </a:lnTo>
                <a:lnTo>
                  <a:pt x="0" y="46103"/>
                </a:lnTo>
                <a:lnTo>
                  <a:pt x="1813" y="46675"/>
                </a:lnTo>
                <a:cubicBezTo>
                  <a:pt x="1813" y="46675"/>
                  <a:pt x="2862" y="45960"/>
                  <a:pt x="3268" y="45960"/>
                </a:cubicBezTo>
                <a:cubicBezTo>
                  <a:pt x="3278" y="45960"/>
                  <a:pt x="3289" y="45959"/>
                  <a:pt x="3299" y="45959"/>
                </a:cubicBezTo>
                <a:cubicBezTo>
                  <a:pt x="4211" y="45959"/>
                  <a:pt x="4788" y="46971"/>
                  <a:pt x="4317" y="47749"/>
                </a:cubicBezTo>
                <a:cubicBezTo>
                  <a:pt x="4094" y="48148"/>
                  <a:pt x="3697" y="48345"/>
                  <a:pt x="3297" y="48345"/>
                </a:cubicBezTo>
                <a:cubicBezTo>
                  <a:pt x="2886" y="48345"/>
                  <a:pt x="2472" y="48136"/>
                  <a:pt x="2242" y="47725"/>
                </a:cubicBezTo>
                <a:lnTo>
                  <a:pt x="0" y="47701"/>
                </a:lnTo>
                <a:lnTo>
                  <a:pt x="0" y="49299"/>
                </a:lnTo>
                <a:cubicBezTo>
                  <a:pt x="0" y="49370"/>
                  <a:pt x="0" y="49442"/>
                  <a:pt x="24" y="49514"/>
                </a:cubicBezTo>
                <a:cubicBezTo>
                  <a:pt x="0" y="49561"/>
                  <a:pt x="0" y="49633"/>
                  <a:pt x="0" y="49704"/>
                </a:cubicBezTo>
                <a:lnTo>
                  <a:pt x="0" y="51422"/>
                </a:lnTo>
                <a:lnTo>
                  <a:pt x="2313" y="51159"/>
                </a:lnTo>
                <a:cubicBezTo>
                  <a:pt x="2560" y="50804"/>
                  <a:pt x="2921" y="50643"/>
                  <a:pt x="3278" y="50643"/>
                </a:cubicBezTo>
                <a:cubicBezTo>
                  <a:pt x="3856" y="50643"/>
                  <a:pt x="4425" y="51063"/>
                  <a:pt x="4484" y="51755"/>
                </a:cubicBezTo>
                <a:cubicBezTo>
                  <a:pt x="4533" y="52517"/>
                  <a:pt x="3920" y="53037"/>
                  <a:pt x="3283" y="53037"/>
                </a:cubicBezTo>
                <a:cubicBezTo>
                  <a:pt x="2983" y="53037"/>
                  <a:pt x="2677" y="52922"/>
                  <a:pt x="2433" y="52662"/>
                </a:cubicBezTo>
                <a:lnTo>
                  <a:pt x="0" y="52566"/>
                </a:lnTo>
                <a:lnTo>
                  <a:pt x="0" y="56049"/>
                </a:lnTo>
                <a:lnTo>
                  <a:pt x="2337" y="56049"/>
                </a:lnTo>
                <a:cubicBezTo>
                  <a:pt x="2583" y="55711"/>
                  <a:pt x="2937" y="55559"/>
                  <a:pt x="3288" y="55559"/>
                </a:cubicBezTo>
                <a:cubicBezTo>
                  <a:pt x="3854" y="55559"/>
                  <a:pt x="4410" y="55958"/>
                  <a:pt x="4484" y="56621"/>
                </a:cubicBezTo>
                <a:cubicBezTo>
                  <a:pt x="4569" y="57385"/>
                  <a:pt x="3952" y="57944"/>
                  <a:pt x="3289" y="57944"/>
                </a:cubicBezTo>
                <a:cubicBezTo>
                  <a:pt x="3021" y="57944"/>
                  <a:pt x="2745" y="57853"/>
                  <a:pt x="2504" y="57647"/>
                </a:cubicBezTo>
                <a:lnTo>
                  <a:pt x="692" y="58171"/>
                </a:lnTo>
                <a:lnTo>
                  <a:pt x="0" y="58171"/>
                </a:lnTo>
                <a:lnTo>
                  <a:pt x="0" y="61224"/>
                </a:lnTo>
                <a:lnTo>
                  <a:pt x="2147" y="61296"/>
                </a:lnTo>
                <a:cubicBezTo>
                  <a:pt x="2326" y="60744"/>
                  <a:pt x="2808" y="60448"/>
                  <a:pt x="3298" y="60448"/>
                </a:cubicBezTo>
                <a:cubicBezTo>
                  <a:pt x="3656" y="60448"/>
                  <a:pt x="4018" y="60606"/>
                  <a:pt x="4269" y="60938"/>
                </a:cubicBezTo>
                <a:cubicBezTo>
                  <a:pt x="4842" y="61725"/>
                  <a:pt x="4269" y="62846"/>
                  <a:pt x="3291" y="62846"/>
                </a:cubicBezTo>
                <a:cubicBezTo>
                  <a:pt x="3053" y="62846"/>
                  <a:pt x="2838" y="62774"/>
                  <a:pt x="2647" y="62655"/>
                </a:cubicBezTo>
                <a:lnTo>
                  <a:pt x="0" y="62655"/>
                </a:lnTo>
                <a:lnTo>
                  <a:pt x="0" y="66042"/>
                </a:lnTo>
                <a:lnTo>
                  <a:pt x="72" y="65946"/>
                </a:lnTo>
                <a:cubicBezTo>
                  <a:pt x="72" y="65946"/>
                  <a:pt x="2719" y="65398"/>
                  <a:pt x="3268" y="65398"/>
                </a:cubicBezTo>
                <a:cubicBezTo>
                  <a:pt x="3331" y="65387"/>
                  <a:pt x="3395" y="65382"/>
                  <a:pt x="3457" y="65382"/>
                </a:cubicBezTo>
                <a:cubicBezTo>
                  <a:pt x="4093" y="65382"/>
                  <a:pt x="4627" y="65915"/>
                  <a:pt x="4627" y="66567"/>
                </a:cubicBezTo>
                <a:cubicBezTo>
                  <a:pt x="4627" y="67218"/>
                  <a:pt x="4093" y="67751"/>
                  <a:pt x="3457" y="67751"/>
                </a:cubicBezTo>
                <a:cubicBezTo>
                  <a:pt x="3395" y="67751"/>
                  <a:pt x="3331" y="67746"/>
                  <a:pt x="3268" y="67735"/>
                </a:cubicBezTo>
                <a:cubicBezTo>
                  <a:pt x="3240" y="67742"/>
                  <a:pt x="3212" y="67745"/>
                  <a:pt x="3184" y="67745"/>
                </a:cubicBezTo>
                <a:cubicBezTo>
                  <a:pt x="3116" y="67745"/>
                  <a:pt x="3049" y="67728"/>
                  <a:pt x="2981" y="67711"/>
                </a:cubicBezTo>
                <a:lnTo>
                  <a:pt x="0" y="66996"/>
                </a:lnTo>
                <a:lnTo>
                  <a:pt x="0" y="70907"/>
                </a:lnTo>
                <a:lnTo>
                  <a:pt x="1574" y="70907"/>
                </a:lnTo>
                <a:cubicBezTo>
                  <a:pt x="1574" y="70907"/>
                  <a:pt x="2767" y="70311"/>
                  <a:pt x="3268" y="70311"/>
                </a:cubicBezTo>
                <a:cubicBezTo>
                  <a:pt x="3278" y="70311"/>
                  <a:pt x="3289" y="70311"/>
                  <a:pt x="3300" y="70311"/>
                </a:cubicBezTo>
                <a:cubicBezTo>
                  <a:pt x="4211" y="70311"/>
                  <a:pt x="4765" y="71298"/>
                  <a:pt x="4341" y="72076"/>
                </a:cubicBezTo>
                <a:cubicBezTo>
                  <a:pt x="4109" y="72491"/>
                  <a:pt x="3697" y="72699"/>
                  <a:pt x="3285" y="72699"/>
                </a:cubicBezTo>
                <a:cubicBezTo>
                  <a:pt x="2892" y="72699"/>
                  <a:pt x="2499" y="72508"/>
                  <a:pt x="2266" y="72124"/>
                </a:cubicBezTo>
                <a:lnTo>
                  <a:pt x="0" y="71981"/>
                </a:lnTo>
                <a:lnTo>
                  <a:pt x="0" y="75367"/>
                </a:lnTo>
                <a:lnTo>
                  <a:pt x="2337" y="75677"/>
                </a:lnTo>
                <a:cubicBezTo>
                  <a:pt x="2579" y="75348"/>
                  <a:pt x="2943" y="75185"/>
                  <a:pt x="3304" y="75185"/>
                </a:cubicBezTo>
                <a:cubicBezTo>
                  <a:pt x="3727" y="75185"/>
                  <a:pt x="4146" y="75407"/>
                  <a:pt x="4365" y="75844"/>
                </a:cubicBezTo>
                <a:cubicBezTo>
                  <a:pt x="4765" y="76645"/>
                  <a:pt x="4189" y="77562"/>
                  <a:pt x="3325" y="77562"/>
                </a:cubicBezTo>
                <a:cubicBezTo>
                  <a:pt x="3314" y="77562"/>
                  <a:pt x="3302" y="77562"/>
                  <a:pt x="3291" y="77562"/>
                </a:cubicBezTo>
                <a:cubicBezTo>
                  <a:pt x="2934" y="77562"/>
                  <a:pt x="2600" y="77419"/>
                  <a:pt x="2385" y="77156"/>
                </a:cubicBezTo>
                <a:lnTo>
                  <a:pt x="0" y="77323"/>
                </a:lnTo>
                <a:lnTo>
                  <a:pt x="0" y="80042"/>
                </a:lnTo>
                <a:lnTo>
                  <a:pt x="1526" y="80448"/>
                </a:lnTo>
                <a:cubicBezTo>
                  <a:pt x="2099" y="80304"/>
                  <a:pt x="2695" y="80185"/>
                  <a:pt x="3291" y="80114"/>
                </a:cubicBezTo>
                <a:cubicBezTo>
                  <a:pt x="3346" y="80106"/>
                  <a:pt x="3400" y="80103"/>
                  <a:pt x="3453" y="80103"/>
                </a:cubicBezTo>
                <a:cubicBezTo>
                  <a:pt x="4101" y="80103"/>
                  <a:pt x="4651" y="80623"/>
                  <a:pt x="4651" y="81306"/>
                </a:cubicBezTo>
                <a:cubicBezTo>
                  <a:pt x="4651" y="81958"/>
                  <a:pt x="4117" y="82491"/>
                  <a:pt x="3481" y="82491"/>
                </a:cubicBezTo>
                <a:cubicBezTo>
                  <a:pt x="3419" y="82491"/>
                  <a:pt x="3355" y="82485"/>
                  <a:pt x="3291" y="82475"/>
                </a:cubicBezTo>
                <a:cubicBezTo>
                  <a:pt x="2981" y="82475"/>
                  <a:pt x="2695" y="82379"/>
                  <a:pt x="2480" y="82165"/>
                </a:cubicBezTo>
                <a:lnTo>
                  <a:pt x="0" y="81616"/>
                </a:lnTo>
                <a:lnTo>
                  <a:pt x="0" y="85647"/>
                </a:lnTo>
                <a:lnTo>
                  <a:pt x="2242" y="85647"/>
                </a:lnTo>
                <a:cubicBezTo>
                  <a:pt x="2469" y="85213"/>
                  <a:pt x="2870" y="85016"/>
                  <a:pt x="3272" y="85016"/>
                </a:cubicBezTo>
                <a:cubicBezTo>
                  <a:pt x="3843" y="85016"/>
                  <a:pt x="4414" y="85414"/>
                  <a:pt x="4484" y="86100"/>
                </a:cubicBezTo>
                <a:cubicBezTo>
                  <a:pt x="4547" y="86887"/>
                  <a:pt x="3914" y="87415"/>
                  <a:pt x="3270" y="87415"/>
                </a:cubicBezTo>
                <a:cubicBezTo>
                  <a:pt x="2939" y="87415"/>
                  <a:pt x="2604" y="87275"/>
                  <a:pt x="2361" y="86959"/>
                </a:cubicBezTo>
                <a:lnTo>
                  <a:pt x="0" y="86720"/>
                </a:lnTo>
                <a:lnTo>
                  <a:pt x="0" y="90107"/>
                </a:lnTo>
                <a:lnTo>
                  <a:pt x="2242" y="90560"/>
                </a:lnTo>
                <a:cubicBezTo>
                  <a:pt x="2477" y="90127"/>
                  <a:pt x="2875" y="89936"/>
                  <a:pt x="3271" y="89936"/>
                </a:cubicBezTo>
                <a:cubicBezTo>
                  <a:pt x="3921" y="89936"/>
                  <a:pt x="4564" y="90451"/>
                  <a:pt x="4460" y="91252"/>
                </a:cubicBezTo>
                <a:cubicBezTo>
                  <a:pt x="4384" y="91950"/>
                  <a:pt x="3828" y="92317"/>
                  <a:pt x="3274" y="92317"/>
                </a:cubicBezTo>
                <a:cubicBezTo>
                  <a:pt x="2788" y="92317"/>
                  <a:pt x="2303" y="92034"/>
                  <a:pt x="2147" y="91443"/>
                </a:cubicBezTo>
                <a:lnTo>
                  <a:pt x="0" y="91443"/>
                </a:lnTo>
                <a:lnTo>
                  <a:pt x="0" y="94972"/>
                </a:lnTo>
                <a:lnTo>
                  <a:pt x="1813" y="95569"/>
                </a:lnTo>
                <a:cubicBezTo>
                  <a:pt x="1813" y="95569"/>
                  <a:pt x="2862" y="94853"/>
                  <a:pt x="3268" y="94853"/>
                </a:cubicBezTo>
                <a:cubicBezTo>
                  <a:pt x="3278" y="94853"/>
                  <a:pt x="3289" y="94853"/>
                  <a:pt x="3300" y="94853"/>
                </a:cubicBezTo>
                <a:cubicBezTo>
                  <a:pt x="4211" y="94853"/>
                  <a:pt x="4788" y="95841"/>
                  <a:pt x="4317" y="96642"/>
                </a:cubicBezTo>
                <a:cubicBezTo>
                  <a:pt x="4094" y="97041"/>
                  <a:pt x="3697" y="97238"/>
                  <a:pt x="3297" y="97238"/>
                </a:cubicBezTo>
                <a:cubicBezTo>
                  <a:pt x="2886" y="97238"/>
                  <a:pt x="2472" y="97030"/>
                  <a:pt x="2242" y="96618"/>
                </a:cubicBezTo>
                <a:lnTo>
                  <a:pt x="0" y="96570"/>
                </a:lnTo>
                <a:lnTo>
                  <a:pt x="0" y="98192"/>
                </a:lnTo>
                <a:cubicBezTo>
                  <a:pt x="0" y="98622"/>
                  <a:pt x="358" y="98979"/>
                  <a:pt x="811" y="98979"/>
                </a:cubicBezTo>
                <a:lnTo>
                  <a:pt x="80328" y="98979"/>
                </a:lnTo>
                <a:cubicBezTo>
                  <a:pt x="80758" y="98979"/>
                  <a:pt x="81115" y="98622"/>
                  <a:pt x="81115" y="98168"/>
                </a:cubicBezTo>
                <a:lnTo>
                  <a:pt x="81115" y="49680"/>
                </a:lnTo>
                <a:cubicBezTo>
                  <a:pt x="81115" y="49633"/>
                  <a:pt x="81115" y="49561"/>
                  <a:pt x="81092" y="49490"/>
                </a:cubicBezTo>
                <a:cubicBezTo>
                  <a:pt x="81115" y="49418"/>
                  <a:pt x="81115" y="49347"/>
                  <a:pt x="81115" y="49299"/>
                </a:cubicBezTo>
                <a:lnTo>
                  <a:pt x="81115" y="811"/>
                </a:lnTo>
                <a:cubicBezTo>
                  <a:pt x="81115" y="358"/>
                  <a:pt x="80758" y="0"/>
                  <a:pt x="80328" y="0"/>
                </a:cubicBezTo>
                <a:close/>
              </a:path>
            </a:pathLst>
          </a:custGeom>
          <a:solidFill>
            <a:srgbClr val="E1A470">
              <a:alpha val="21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38" name="Google Shape;838;p58"/>
          <p:cNvPicPr preferRelativeResize="0"/>
          <p:nvPr/>
        </p:nvPicPr>
        <p:blipFill rotWithShape="1">
          <a:blip r:embed="rId3">
            <a:alphaModFix amt="72000"/>
          </a:blip>
          <a:srcRect t="159" b="159"/>
          <a:stretch/>
        </p:blipFill>
        <p:spPr>
          <a:xfrm rot="2217748" flipH="1">
            <a:off x="7866268" y="339812"/>
            <a:ext cx="1275369" cy="43412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39" name="Google Shape;839;p58"/>
          <p:cNvGrpSpPr/>
          <p:nvPr/>
        </p:nvGrpSpPr>
        <p:grpSpPr>
          <a:xfrm>
            <a:off x="7982770" y="3384203"/>
            <a:ext cx="1057967" cy="1648531"/>
            <a:chOff x="7363651" y="1767459"/>
            <a:chExt cx="1057967" cy="1648531"/>
          </a:xfrm>
        </p:grpSpPr>
        <p:sp>
          <p:nvSpPr>
            <p:cNvPr id="840" name="Google Shape;840;p58"/>
            <p:cNvSpPr/>
            <p:nvPr/>
          </p:nvSpPr>
          <p:spPr>
            <a:xfrm flipH="1">
              <a:off x="7617372" y="1767459"/>
              <a:ext cx="550522" cy="1269179"/>
            </a:xfrm>
            <a:custGeom>
              <a:avLst/>
              <a:gdLst/>
              <a:ahLst/>
              <a:cxnLst/>
              <a:rect l="l" t="t" r="r" b="b"/>
              <a:pathLst>
                <a:path w="28793" h="66371" extrusionOk="0">
                  <a:moveTo>
                    <a:pt x="24574" y="696"/>
                  </a:moveTo>
                  <a:lnTo>
                    <a:pt x="24574" y="696"/>
                  </a:lnTo>
                  <a:cubicBezTo>
                    <a:pt x="25052" y="3436"/>
                    <a:pt x="21312" y="9221"/>
                    <a:pt x="17311" y="9916"/>
                  </a:cubicBezTo>
                  <a:lnTo>
                    <a:pt x="21355" y="5089"/>
                  </a:lnTo>
                  <a:lnTo>
                    <a:pt x="21138" y="4871"/>
                  </a:lnTo>
                  <a:cubicBezTo>
                    <a:pt x="19529" y="5872"/>
                    <a:pt x="18572" y="7568"/>
                    <a:pt x="17311" y="9003"/>
                  </a:cubicBezTo>
                  <a:cubicBezTo>
                    <a:pt x="17571" y="5872"/>
                    <a:pt x="20138" y="2044"/>
                    <a:pt x="24574" y="696"/>
                  </a:cubicBezTo>
                  <a:close/>
                  <a:moveTo>
                    <a:pt x="9699" y="7611"/>
                  </a:moveTo>
                  <a:lnTo>
                    <a:pt x="9699" y="7611"/>
                  </a:lnTo>
                  <a:cubicBezTo>
                    <a:pt x="12396" y="8655"/>
                    <a:pt x="14310" y="13657"/>
                    <a:pt x="13092" y="17093"/>
                  </a:cubicBezTo>
                  <a:cubicBezTo>
                    <a:pt x="12048" y="14744"/>
                    <a:pt x="11656" y="12178"/>
                    <a:pt x="10352" y="10003"/>
                  </a:cubicBezTo>
                  <a:lnTo>
                    <a:pt x="10047" y="10090"/>
                  </a:lnTo>
                  <a:cubicBezTo>
                    <a:pt x="10830" y="12439"/>
                    <a:pt x="11613" y="14788"/>
                    <a:pt x="12439" y="17310"/>
                  </a:cubicBezTo>
                  <a:cubicBezTo>
                    <a:pt x="9960" y="16092"/>
                    <a:pt x="8829" y="11091"/>
                    <a:pt x="9699" y="7611"/>
                  </a:cubicBezTo>
                  <a:close/>
                  <a:moveTo>
                    <a:pt x="22235" y="13376"/>
                  </a:moveTo>
                  <a:cubicBezTo>
                    <a:pt x="22838" y="13376"/>
                    <a:pt x="23446" y="13425"/>
                    <a:pt x="24052" y="13526"/>
                  </a:cubicBezTo>
                  <a:cubicBezTo>
                    <a:pt x="22195" y="16097"/>
                    <a:pt x="18726" y="17671"/>
                    <a:pt x="15907" y="17671"/>
                  </a:cubicBezTo>
                  <a:cubicBezTo>
                    <a:pt x="15292" y="17671"/>
                    <a:pt x="14709" y="17597"/>
                    <a:pt x="14179" y="17441"/>
                  </a:cubicBezTo>
                  <a:cubicBezTo>
                    <a:pt x="14179" y="17354"/>
                    <a:pt x="14136" y="17267"/>
                    <a:pt x="14136" y="17136"/>
                  </a:cubicBezTo>
                  <a:lnTo>
                    <a:pt x="20877" y="14527"/>
                  </a:lnTo>
                  <a:cubicBezTo>
                    <a:pt x="18659" y="14527"/>
                    <a:pt x="16745" y="15571"/>
                    <a:pt x="14701" y="16353"/>
                  </a:cubicBezTo>
                  <a:cubicBezTo>
                    <a:pt x="16773" y="14424"/>
                    <a:pt x="19461" y="13376"/>
                    <a:pt x="22235" y="13376"/>
                  </a:cubicBezTo>
                  <a:close/>
                  <a:moveTo>
                    <a:pt x="4611" y="15484"/>
                  </a:moveTo>
                  <a:lnTo>
                    <a:pt x="4611" y="15484"/>
                  </a:lnTo>
                  <a:cubicBezTo>
                    <a:pt x="7786" y="17876"/>
                    <a:pt x="9917" y="20920"/>
                    <a:pt x="10439" y="24965"/>
                  </a:cubicBezTo>
                  <a:cubicBezTo>
                    <a:pt x="8829" y="23791"/>
                    <a:pt x="7916" y="22051"/>
                    <a:pt x="6959" y="20224"/>
                  </a:cubicBezTo>
                  <a:lnTo>
                    <a:pt x="6959" y="20224"/>
                  </a:lnTo>
                  <a:cubicBezTo>
                    <a:pt x="6655" y="21355"/>
                    <a:pt x="7916" y="23486"/>
                    <a:pt x="10178" y="25661"/>
                  </a:cubicBezTo>
                  <a:cubicBezTo>
                    <a:pt x="6437" y="25574"/>
                    <a:pt x="3001" y="18659"/>
                    <a:pt x="4611" y="15484"/>
                  </a:cubicBezTo>
                  <a:close/>
                  <a:moveTo>
                    <a:pt x="19886" y="20533"/>
                  </a:moveTo>
                  <a:cubicBezTo>
                    <a:pt x="20843" y="20533"/>
                    <a:pt x="21748" y="20702"/>
                    <a:pt x="22530" y="21051"/>
                  </a:cubicBezTo>
                  <a:cubicBezTo>
                    <a:pt x="21500" y="23785"/>
                    <a:pt x="17282" y="25968"/>
                    <a:pt x="13922" y="25968"/>
                  </a:cubicBezTo>
                  <a:cubicBezTo>
                    <a:pt x="13166" y="25968"/>
                    <a:pt x="12454" y="25857"/>
                    <a:pt x="11830" y="25617"/>
                  </a:cubicBezTo>
                  <a:cubicBezTo>
                    <a:pt x="14223" y="24922"/>
                    <a:pt x="16484" y="24139"/>
                    <a:pt x="18224" y="22225"/>
                  </a:cubicBezTo>
                  <a:lnTo>
                    <a:pt x="18224" y="22225"/>
                  </a:lnTo>
                  <a:cubicBezTo>
                    <a:pt x="16136" y="23399"/>
                    <a:pt x="14049" y="24574"/>
                    <a:pt x="11526" y="25139"/>
                  </a:cubicBezTo>
                  <a:cubicBezTo>
                    <a:pt x="13403" y="22175"/>
                    <a:pt x="16900" y="20533"/>
                    <a:pt x="19886" y="20533"/>
                  </a:cubicBezTo>
                  <a:close/>
                  <a:moveTo>
                    <a:pt x="23055" y="28424"/>
                  </a:moveTo>
                  <a:cubicBezTo>
                    <a:pt x="23537" y="28424"/>
                    <a:pt x="24016" y="28473"/>
                    <a:pt x="24487" y="28575"/>
                  </a:cubicBezTo>
                  <a:cubicBezTo>
                    <a:pt x="24008" y="29923"/>
                    <a:pt x="23313" y="31228"/>
                    <a:pt x="22443" y="32359"/>
                  </a:cubicBezTo>
                  <a:cubicBezTo>
                    <a:pt x="20964" y="34316"/>
                    <a:pt x="19050" y="35882"/>
                    <a:pt x="16832" y="36926"/>
                  </a:cubicBezTo>
                  <a:cubicBezTo>
                    <a:pt x="15949" y="37352"/>
                    <a:pt x="15002" y="37565"/>
                    <a:pt x="14036" y="37565"/>
                  </a:cubicBezTo>
                  <a:cubicBezTo>
                    <a:pt x="13622" y="37565"/>
                    <a:pt x="13205" y="37526"/>
                    <a:pt x="12787" y="37448"/>
                  </a:cubicBezTo>
                  <a:lnTo>
                    <a:pt x="19442" y="31402"/>
                  </a:lnTo>
                  <a:lnTo>
                    <a:pt x="19094" y="31011"/>
                  </a:lnTo>
                  <a:cubicBezTo>
                    <a:pt x="16963" y="32924"/>
                    <a:pt x="14831" y="34838"/>
                    <a:pt x="12613" y="36926"/>
                  </a:cubicBezTo>
                  <a:cubicBezTo>
                    <a:pt x="13480" y="32907"/>
                    <a:pt x="18416" y="28424"/>
                    <a:pt x="23055" y="28424"/>
                  </a:cubicBezTo>
                  <a:close/>
                  <a:moveTo>
                    <a:pt x="740" y="25791"/>
                  </a:moveTo>
                  <a:cubicBezTo>
                    <a:pt x="4393" y="26400"/>
                    <a:pt x="11265" y="34012"/>
                    <a:pt x="11221" y="37404"/>
                  </a:cubicBezTo>
                  <a:lnTo>
                    <a:pt x="11178" y="37404"/>
                  </a:lnTo>
                  <a:cubicBezTo>
                    <a:pt x="9960" y="36621"/>
                    <a:pt x="8742" y="35925"/>
                    <a:pt x="7742" y="35142"/>
                  </a:cubicBezTo>
                  <a:cubicBezTo>
                    <a:pt x="6698" y="34316"/>
                    <a:pt x="5785" y="33403"/>
                    <a:pt x="4698" y="32315"/>
                  </a:cubicBezTo>
                  <a:lnTo>
                    <a:pt x="4698" y="32315"/>
                  </a:lnTo>
                  <a:cubicBezTo>
                    <a:pt x="5306" y="33838"/>
                    <a:pt x="6568" y="35273"/>
                    <a:pt x="10830" y="37709"/>
                  </a:cubicBezTo>
                  <a:cubicBezTo>
                    <a:pt x="10529" y="37818"/>
                    <a:pt x="10193" y="37868"/>
                    <a:pt x="9837" y="37868"/>
                  </a:cubicBezTo>
                  <a:cubicBezTo>
                    <a:pt x="8498" y="37868"/>
                    <a:pt x="6875" y="37158"/>
                    <a:pt x="5741" y="36230"/>
                  </a:cubicBezTo>
                  <a:cubicBezTo>
                    <a:pt x="2697" y="33925"/>
                    <a:pt x="870" y="30402"/>
                    <a:pt x="653" y="26574"/>
                  </a:cubicBezTo>
                  <a:cubicBezTo>
                    <a:pt x="696" y="26313"/>
                    <a:pt x="696" y="26052"/>
                    <a:pt x="740" y="25791"/>
                  </a:cubicBezTo>
                  <a:close/>
                  <a:moveTo>
                    <a:pt x="27226" y="40776"/>
                  </a:moveTo>
                  <a:cubicBezTo>
                    <a:pt x="27428" y="40776"/>
                    <a:pt x="27632" y="40783"/>
                    <a:pt x="27836" y="40797"/>
                  </a:cubicBezTo>
                  <a:cubicBezTo>
                    <a:pt x="27836" y="45189"/>
                    <a:pt x="22134" y="50771"/>
                    <a:pt x="17702" y="50771"/>
                  </a:cubicBezTo>
                  <a:cubicBezTo>
                    <a:pt x="17571" y="50771"/>
                    <a:pt x="17440" y="50767"/>
                    <a:pt x="17311" y="50757"/>
                  </a:cubicBezTo>
                  <a:cubicBezTo>
                    <a:pt x="19746" y="48886"/>
                    <a:pt x="21834" y="46973"/>
                    <a:pt x="23226" y="44407"/>
                  </a:cubicBezTo>
                  <a:lnTo>
                    <a:pt x="23095" y="44189"/>
                  </a:lnTo>
                  <a:cubicBezTo>
                    <a:pt x="22878" y="44363"/>
                    <a:pt x="22573" y="44450"/>
                    <a:pt x="22486" y="44667"/>
                  </a:cubicBezTo>
                  <a:cubicBezTo>
                    <a:pt x="21181" y="46668"/>
                    <a:pt x="19529" y="48451"/>
                    <a:pt x="17615" y="49887"/>
                  </a:cubicBezTo>
                  <a:cubicBezTo>
                    <a:pt x="17485" y="49974"/>
                    <a:pt x="17354" y="50061"/>
                    <a:pt x="17180" y="50191"/>
                  </a:cubicBezTo>
                  <a:cubicBezTo>
                    <a:pt x="17138" y="45828"/>
                    <a:pt x="21710" y="40776"/>
                    <a:pt x="27226" y="40776"/>
                  </a:cubicBezTo>
                  <a:close/>
                  <a:moveTo>
                    <a:pt x="3045" y="42667"/>
                  </a:moveTo>
                  <a:lnTo>
                    <a:pt x="3045" y="42667"/>
                  </a:lnTo>
                  <a:cubicBezTo>
                    <a:pt x="8481" y="43493"/>
                    <a:pt x="12657" y="46233"/>
                    <a:pt x="16006" y="50409"/>
                  </a:cubicBezTo>
                  <a:lnTo>
                    <a:pt x="15875" y="50713"/>
                  </a:lnTo>
                  <a:cubicBezTo>
                    <a:pt x="14266" y="50191"/>
                    <a:pt x="12700" y="49582"/>
                    <a:pt x="11178" y="48886"/>
                  </a:cubicBezTo>
                  <a:cubicBezTo>
                    <a:pt x="9699" y="48016"/>
                    <a:pt x="8307" y="47103"/>
                    <a:pt x="6916" y="46103"/>
                  </a:cubicBezTo>
                  <a:lnTo>
                    <a:pt x="6916" y="46103"/>
                  </a:lnTo>
                  <a:cubicBezTo>
                    <a:pt x="7177" y="46929"/>
                    <a:pt x="8873" y="48451"/>
                    <a:pt x="10917" y="49365"/>
                  </a:cubicBezTo>
                  <a:cubicBezTo>
                    <a:pt x="12570" y="50104"/>
                    <a:pt x="14266" y="50670"/>
                    <a:pt x="15875" y="51322"/>
                  </a:cubicBezTo>
                  <a:cubicBezTo>
                    <a:pt x="14895" y="51714"/>
                    <a:pt x="13851" y="51902"/>
                    <a:pt x="12799" y="51902"/>
                  </a:cubicBezTo>
                  <a:cubicBezTo>
                    <a:pt x="8251" y="51902"/>
                    <a:pt x="3539" y="48389"/>
                    <a:pt x="3045" y="42667"/>
                  </a:cubicBezTo>
                  <a:close/>
                  <a:moveTo>
                    <a:pt x="24269" y="0"/>
                  </a:moveTo>
                  <a:cubicBezTo>
                    <a:pt x="24095" y="130"/>
                    <a:pt x="23921" y="217"/>
                    <a:pt x="23748" y="304"/>
                  </a:cubicBezTo>
                  <a:cubicBezTo>
                    <a:pt x="19746" y="1870"/>
                    <a:pt x="17311" y="4784"/>
                    <a:pt x="16571" y="9003"/>
                  </a:cubicBezTo>
                  <a:cubicBezTo>
                    <a:pt x="16441" y="9612"/>
                    <a:pt x="16528" y="10264"/>
                    <a:pt x="16267" y="10786"/>
                  </a:cubicBezTo>
                  <a:cubicBezTo>
                    <a:pt x="15658" y="12091"/>
                    <a:pt x="14918" y="13265"/>
                    <a:pt x="14223" y="14527"/>
                  </a:cubicBezTo>
                  <a:cubicBezTo>
                    <a:pt x="14136" y="14440"/>
                    <a:pt x="14092" y="14353"/>
                    <a:pt x="14049" y="14266"/>
                  </a:cubicBezTo>
                  <a:cubicBezTo>
                    <a:pt x="14005" y="14005"/>
                    <a:pt x="13962" y="13700"/>
                    <a:pt x="13962" y="13439"/>
                  </a:cubicBezTo>
                  <a:cubicBezTo>
                    <a:pt x="13744" y="10873"/>
                    <a:pt x="12396" y="8568"/>
                    <a:pt x="10265" y="7133"/>
                  </a:cubicBezTo>
                  <a:cubicBezTo>
                    <a:pt x="10015" y="6950"/>
                    <a:pt x="9797" y="6856"/>
                    <a:pt x="9616" y="6856"/>
                  </a:cubicBezTo>
                  <a:cubicBezTo>
                    <a:pt x="9324" y="6856"/>
                    <a:pt x="9127" y="7101"/>
                    <a:pt x="9047" y="7611"/>
                  </a:cubicBezTo>
                  <a:cubicBezTo>
                    <a:pt x="8829" y="8873"/>
                    <a:pt x="8786" y="10177"/>
                    <a:pt x="8873" y="11439"/>
                  </a:cubicBezTo>
                  <a:cubicBezTo>
                    <a:pt x="9134" y="14179"/>
                    <a:pt x="9873" y="16745"/>
                    <a:pt x="12613" y="18180"/>
                  </a:cubicBezTo>
                  <a:lnTo>
                    <a:pt x="10830" y="23443"/>
                  </a:lnTo>
                  <a:cubicBezTo>
                    <a:pt x="9830" y="19789"/>
                    <a:pt x="7394" y="16658"/>
                    <a:pt x="4089" y="14831"/>
                  </a:cubicBezTo>
                  <a:cubicBezTo>
                    <a:pt x="3741" y="15745"/>
                    <a:pt x="3567" y="16745"/>
                    <a:pt x="3567" y="17745"/>
                  </a:cubicBezTo>
                  <a:cubicBezTo>
                    <a:pt x="3654" y="19746"/>
                    <a:pt x="4350" y="21703"/>
                    <a:pt x="5567" y="23312"/>
                  </a:cubicBezTo>
                  <a:cubicBezTo>
                    <a:pt x="6706" y="24914"/>
                    <a:pt x="8089" y="26230"/>
                    <a:pt x="10193" y="26230"/>
                  </a:cubicBezTo>
                  <a:cubicBezTo>
                    <a:pt x="10260" y="26230"/>
                    <a:pt x="10327" y="26229"/>
                    <a:pt x="10395" y="26226"/>
                  </a:cubicBezTo>
                  <a:cubicBezTo>
                    <a:pt x="10482" y="28836"/>
                    <a:pt x="10569" y="31446"/>
                    <a:pt x="10656" y="33925"/>
                  </a:cubicBezTo>
                  <a:cubicBezTo>
                    <a:pt x="10613" y="33881"/>
                    <a:pt x="10569" y="33794"/>
                    <a:pt x="10482" y="33751"/>
                  </a:cubicBezTo>
                  <a:cubicBezTo>
                    <a:pt x="9177" y="32054"/>
                    <a:pt x="7916" y="30315"/>
                    <a:pt x="6481" y="28749"/>
                  </a:cubicBezTo>
                  <a:cubicBezTo>
                    <a:pt x="5002" y="27227"/>
                    <a:pt x="3262" y="26052"/>
                    <a:pt x="1349" y="25226"/>
                  </a:cubicBezTo>
                  <a:cubicBezTo>
                    <a:pt x="1120" y="25112"/>
                    <a:pt x="891" y="25031"/>
                    <a:pt x="681" y="25031"/>
                  </a:cubicBezTo>
                  <a:cubicBezTo>
                    <a:pt x="411" y="25031"/>
                    <a:pt x="171" y="25164"/>
                    <a:pt x="0" y="25530"/>
                  </a:cubicBezTo>
                  <a:lnTo>
                    <a:pt x="0" y="27357"/>
                  </a:lnTo>
                  <a:cubicBezTo>
                    <a:pt x="44" y="27488"/>
                    <a:pt x="131" y="27618"/>
                    <a:pt x="174" y="27749"/>
                  </a:cubicBezTo>
                  <a:cubicBezTo>
                    <a:pt x="392" y="29967"/>
                    <a:pt x="1218" y="32098"/>
                    <a:pt x="2610" y="33925"/>
                  </a:cubicBezTo>
                  <a:cubicBezTo>
                    <a:pt x="4524" y="36514"/>
                    <a:pt x="6859" y="38424"/>
                    <a:pt x="10062" y="38424"/>
                  </a:cubicBezTo>
                  <a:cubicBezTo>
                    <a:pt x="10571" y="38424"/>
                    <a:pt x="11102" y="38375"/>
                    <a:pt x="11656" y="38274"/>
                  </a:cubicBezTo>
                  <a:cubicBezTo>
                    <a:pt x="12831" y="41623"/>
                    <a:pt x="14005" y="44972"/>
                    <a:pt x="15266" y="48538"/>
                  </a:cubicBezTo>
                  <a:cubicBezTo>
                    <a:pt x="14918" y="48234"/>
                    <a:pt x="14744" y="48060"/>
                    <a:pt x="14614" y="47929"/>
                  </a:cubicBezTo>
                  <a:cubicBezTo>
                    <a:pt x="11961" y="45276"/>
                    <a:pt x="8655" y="43406"/>
                    <a:pt x="5045" y="42493"/>
                  </a:cubicBezTo>
                  <a:cubicBezTo>
                    <a:pt x="4350" y="42319"/>
                    <a:pt x="3654" y="42232"/>
                    <a:pt x="2914" y="42145"/>
                  </a:cubicBezTo>
                  <a:cubicBezTo>
                    <a:pt x="2878" y="42141"/>
                    <a:pt x="2844" y="42139"/>
                    <a:pt x="2812" y="42139"/>
                  </a:cubicBezTo>
                  <a:cubicBezTo>
                    <a:pt x="2452" y="42139"/>
                    <a:pt x="2313" y="42362"/>
                    <a:pt x="2392" y="42841"/>
                  </a:cubicBezTo>
                  <a:cubicBezTo>
                    <a:pt x="2827" y="46190"/>
                    <a:pt x="4263" y="48930"/>
                    <a:pt x="7090" y="50757"/>
                  </a:cubicBezTo>
                  <a:cubicBezTo>
                    <a:pt x="8754" y="51919"/>
                    <a:pt x="10708" y="52520"/>
                    <a:pt x="12677" y="52520"/>
                  </a:cubicBezTo>
                  <a:cubicBezTo>
                    <a:pt x="13949" y="52520"/>
                    <a:pt x="15229" y="52269"/>
                    <a:pt x="16441" y="51757"/>
                  </a:cubicBezTo>
                  <a:cubicBezTo>
                    <a:pt x="17006" y="54149"/>
                    <a:pt x="17832" y="56628"/>
                    <a:pt x="17658" y="59064"/>
                  </a:cubicBezTo>
                  <a:cubicBezTo>
                    <a:pt x="17441" y="61499"/>
                    <a:pt x="17006" y="63935"/>
                    <a:pt x="16702" y="66371"/>
                  </a:cubicBezTo>
                  <a:cubicBezTo>
                    <a:pt x="18746" y="61499"/>
                    <a:pt x="18702" y="56541"/>
                    <a:pt x="16963" y="51496"/>
                  </a:cubicBezTo>
                  <a:cubicBezTo>
                    <a:pt x="17528" y="51452"/>
                    <a:pt x="17963" y="51452"/>
                    <a:pt x="18398" y="51409"/>
                  </a:cubicBezTo>
                  <a:cubicBezTo>
                    <a:pt x="23487" y="50626"/>
                    <a:pt x="26227" y="47234"/>
                    <a:pt x="28053" y="42797"/>
                  </a:cubicBezTo>
                  <a:cubicBezTo>
                    <a:pt x="28314" y="42101"/>
                    <a:pt x="28532" y="41405"/>
                    <a:pt x="28793" y="40753"/>
                  </a:cubicBezTo>
                  <a:lnTo>
                    <a:pt x="28793" y="40318"/>
                  </a:lnTo>
                  <a:cubicBezTo>
                    <a:pt x="28271" y="40275"/>
                    <a:pt x="27749" y="40253"/>
                    <a:pt x="27227" y="40253"/>
                  </a:cubicBezTo>
                  <a:cubicBezTo>
                    <a:pt x="26705" y="40253"/>
                    <a:pt x="26183" y="40275"/>
                    <a:pt x="25661" y="40318"/>
                  </a:cubicBezTo>
                  <a:cubicBezTo>
                    <a:pt x="21921" y="40840"/>
                    <a:pt x="18746" y="43319"/>
                    <a:pt x="17354" y="46799"/>
                  </a:cubicBezTo>
                  <a:cubicBezTo>
                    <a:pt x="17006" y="47625"/>
                    <a:pt x="16702" y="48451"/>
                    <a:pt x="16310" y="49495"/>
                  </a:cubicBezTo>
                  <a:lnTo>
                    <a:pt x="12265" y="37926"/>
                  </a:lnTo>
                  <a:lnTo>
                    <a:pt x="12265" y="37926"/>
                  </a:lnTo>
                  <a:cubicBezTo>
                    <a:pt x="12857" y="38051"/>
                    <a:pt x="13424" y="38108"/>
                    <a:pt x="13969" y="38108"/>
                  </a:cubicBezTo>
                  <a:cubicBezTo>
                    <a:pt x="16467" y="38108"/>
                    <a:pt x="18506" y="36895"/>
                    <a:pt x="20399" y="35360"/>
                  </a:cubicBezTo>
                  <a:cubicBezTo>
                    <a:pt x="22704" y="33490"/>
                    <a:pt x="24400" y="31011"/>
                    <a:pt x="25270" y="28227"/>
                  </a:cubicBezTo>
                  <a:cubicBezTo>
                    <a:pt x="24498" y="27936"/>
                    <a:pt x="23692" y="27797"/>
                    <a:pt x="22872" y="27797"/>
                  </a:cubicBezTo>
                  <a:cubicBezTo>
                    <a:pt x="18792" y="27797"/>
                    <a:pt x="14358" y="31233"/>
                    <a:pt x="12004" y="36447"/>
                  </a:cubicBezTo>
                  <a:cubicBezTo>
                    <a:pt x="11048" y="33055"/>
                    <a:pt x="11004" y="29662"/>
                    <a:pt x="11178" y="26139"/>
                  </a:cubicBezTo>
                  <a:lnTo>
                    <a:pt x="11178" y="26139"/>
                  </a:lnTo>
                  <a:cubicBezTo>
                    <a:pt x="12101" y="26433"/>
                    <a:pt x="13064" y="26575"/>
                    <a:pt x="14033" y="26575"/>
                  </a:cubicBezTo>
                  <a:cubicBezTo>
                    <a:pt x="15075" y="26575"/>
                    <a:pt x="16123" y="26411"/>
                    <a:pt x="17137" y="26096"/>
                  </a:cubicBezTo>
                  <a:cubicBezTo>
                    <a:pt x="19442" y="25400"/>
                    <a:pt x="21486" y="24182"/>
                    <a:pt x="22834" y="21964"/>
                  </a:cubicBezTo>
                  <a:cubicBezTo>
                    <a:pt x="23530" y="20877"/>
                    <a:pt x="23400" y="20442"/>
                    <a:pt x="22095" y="20137"/>
                  </a:cubicBezTo>
                  <a:cubicBezTo>
                    <a:pt x="21338" y="19944"/>
                    <a:pt x="20567" y="19850"/>
                    <a:pt x="19800" y="19850"/>
                  </a:cubicBezTo>
                  <a:cubicBezTo>
                    <a:pt x="18669" y="19850"/>
                    <a:pt x="17546" y="20053"/>
                    <a:pt x="16484" y="20442"/>
                  </a:cubicBezTo>
                  <a:cubicBezTo>
                    <a:pt x="14483" y="21138"/>
                    <a:pt x="12744" y="22399"/>
                    <a:pt x="11439" y="24095"/>
                  </a:cubicBezTo>
                  <a:cubicBezTo>
                    <a:pt x="11569" y="23486"/>
                    <a:pt x="11613" y="23095"/>
                    <a:pt x="11743" y="22747"/>
                  </a:cubicBezTo>
                  <a:cubicBezTo>
                    <a:pt x="12091" y="21660"/>
                    <a:pt x="12439" y="20572"/>
                    <a:pt x="12831" y="19485"/>
                  </a:cubicBezTo>
                  <a:cubicBezTo>
                    <a:pt x="13202" y="18438"/>
                    <a:pt x="13311" y="18230"/>
                    <a:pt x="14013" y="18230"/>
                  </a:cubicBezTo>
                  <a:cubicBezTo>
                    <a:pt x="14215" y="18230"/>
                    <a:pt x="14467" y="18248"/>
                    <a:pt x="14788" y="18267"/>
                  </a:cubicBezTo>
                  <a:cubicBezTo>
                    <a:pt x="15057" y="18286"/>
                    <a:pt x="15326" y="18295"/>
                    <a:pt x="15595" y="18295"/>
                  </a:cubicBezTo>
                  <a:cubicBezTo>
                    <a:pt x="19048" y="18295"/>
                    <a:pt x="22351" y="16749"/>
                    <a:pt x="24530" y="14005"/>
                  </a:cubicBezTo>
                  <a:cubicBezTo>
                    <a:pt x="25096" y="13352"/>
                    <a:pt x="25009" y="13135"/>
                    <a:pt x="24095" y="12917"/>
                  </a:cubicBezTo>
                  <a:cubicBezTo>
                    <a:pt x="23379" y="12760"/>
                    <a:pt x="22656" y="12680"/>
                    <a:pt x="21936" y="12680"/>
                  </a:cubicBezTo>
                  <a:cubicBezTo>
                    <a:pt x="20866" y="12680"/>
                    <a:pt x="19804" y="12858"/>
                    <a:pt x="18789" y="13222"/>
                  </a:cubicBezTo>
                  <a:cubicBezTo>
                    <a:pt x="17398" y="13700"/>
                    <a:pt x="16136" y="14440"/>
                    <a:pt x="14744" y="15092"/>
                  </a:cubicBezTo>
                  <a:cubicBezTo>
                    <a:pt x="15049" y="14396"/>
                    <a:pt x="15353" y="13744"/>
                    <a:pt x="15658" y="13091"/>
                  </a:cubicBezTo>
                  <a:cubicBezTo>
                    <a:pt x="16267" y="11700"/>
                    <a:pt x="17398" y="10612"/>
                    <a:pt x="18833" y="10090"/>
                  </a:cubicBezTo>
                  <a:cubicBezTo>
                    <a:pt x="22182" y="8786"/>
                    <a:pt x="24095" y="5915"/>
                    <a:pt x="25052" y="2479"/>
                  </a:cubicBezTo>
                  <a:cubicBezTo>
                    <a:pt x="25270" y="1696"/>
                    <a:pt x="25052" y="826"/>
                    <a:pt x="25052" y="0"/>
                  </a:cubicBezTo>
                  <a:close/>
                </a:path>
              </a:pathLst>
            </a:custGeom>
            <a:solidFill>
              <a:srgbClr val="153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841" name="Google Shape;841;p58"/>
            <p:cNvPicPr preferRelativeResize="0"/>
            <p:nvPr/>
          </p:nvPicPr>
          <p:blipFill>
            <a:blip r:embed="rId4">
              <a:alphaModFix amt="84000"/>
            </a:blip>
            <a:stretch>
              <a:fillRect/>
            </a:stretch>
          </p:blipFill>
          <p:spPr>
            <a:xfrm>
              <a:off x="7363651" y="2853946"/>
              <a:ext cx="1057967" cy="56204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42" name="Google Shape;842;p58"/>
          <p:cNvGrpSpPr/>
          <p:nvPr/>
        </p:nvGrpSpPr>
        <p:grpSpPr>
          <a:xfrm>
            <a:off x="580842" y="3605539"/>
            <a:ext cx="1797355" cy="1767655"/>
            <a:chOff x="1076247" y="2819155"/>
            <a:chExt cx="1797355" cy="1767655"/>
          </a:xfrm>
        </p:grpSpPr>
        <p:sp>
          <p:nvSpPr>
            <p:cNvPr id="843" name="Google Shape;843;p58"/>
            <p:cNvSpPr/>
            <p:nvPr/>
          </p:nvSpPr>
          <p:spPr>
            <a:xfrm flipH="1">
              <a:off x="1216271" y="2819155"/>
              <a:ext cx="615316" cy="1205860"/>
            </a:xfrm>
            <a:custGeom>
              <a:avLst/>
              <a:gdLst/>
              <a:ahLst/>
              <a:cxnLst/>
              <a:rect l="l" t="t" r="r" b="b"/>
              <a:pathLst>
                <a:path w="34578" h="67764" extrusionOk="0">
                  <a:moveTo>
                    <a:pt x="15128" y="1103"/>
                  </a:moveTo>
                  <a:lnTo>
                    <a:pt x="15128" y="1103"/>
                  </a:lnTo>
                  <a:cubicBezTo>
                    <a:pt x="18140" y="6001"/>
                    <a:pt x="18486" y="11330"/>
                    <a:pt x="18659" y="16659"/>
                  </a:cubicBezTo>
                  <a:cubicBezTo>
                    <a:pt x="15666" y="15184"/>
                    <a:pt x="14144" y="8517"/>
                    <a:pt x="15128" y="1103"/>
                  </a:cubicBezTo>
                  <a:close/>
                  <a:moveTo>
                    <a:pt x="33047" y="9362"/>
                  </a:moveTo>
                  <a:cubicBezTo>
                    <a:pt x="29569" y="13704"/>
                    <a:pt x="25092" y="15833"/>
                    <a:pt x="20138" y="17094"/>
                  </a:cubicBezTo>
                  <a:cubicBezTo>
                    <a:pt x="23303" y="12758"/>
                    <a:pt x="27635" y="10410"/>
                    <a:pt x="33047" y="9362"/>
                  </a:cubicBezTo>
                  <a:close/>
                  <a:moveTo>
                    <a:pt x="9713" y="16605"/>
                  </a:moveTo>
                  <a:cubicBezTo>
                    <a:pt x="12748" y="16605"/>
                    <a:pt x="16093" y="17524"/>
                    <a:pt x="18224" y="19399"/>
                  </a:cubicBezTo>
                  <a:cubicBezTo>
                    <a:pt x="17558" y="19581"/>
                    <a:pt x="16542" y="19663"/>
                    <a:pt x="15349" y="19663"/>
                  </a:cubicBezTo>
                  <a:cubicBezTo>
                    <a:pt x="11710" y="19663"/>
                    <a:pt x="6424" y="18903"/>
                    <a:pt x="4393" y="17920"/>
                  </a:cubicBezTo>
                  <a:lnTo>
                    <a:pt x="4350" y="17920"/>
                  </a:lnTo>
                  <a:cubicBezTo>
                    <a:pt x="5650" y="17047"/>
                    <a:pt x="7607" y="16605"/>
                    <a:pt x="9713" y="16605"/>
                  </a:cubicBezTo>
                  <a:close/>
                  <a:moveTo>
                    <a:pt x="33881" y="15616"/>
                  </a:moveTo>
                  <a:cubicBezTo>
                    <a:pt x="30314" y="19834"/>
                    <a:pt x="26139" y="22661"/>
                    <a:pt x="20747" y="23400"/>
                  </a:cubicBezTo>
                  <a:cubicBezTo>
                    <a:pt x="24304" y="19582"/>
                    <a:pt x="27905" y="15808"/>
                    <a:pt x="33881" y="15616"/>
                  </a:cubicBezTo>
                  <a:close/>
                  <a:moveTo>
                    <a:pt x="10087" y="22963"/>
                  </a:moveTo>
                  <a:cubicBezTo>
                    <a:pt x="13093" y="22963"/>
                    <a:pt x="16302" y="23780"/>
                    <a:pt x="18746" y="25444"/>
                  </a:cubicBezTo>
                  <a:cubicBezTo>
                    <a:pt x="15403" y="26144"/>
                    <a:pt x="12154" y="26797"/>
                    <a:pt x="8923" y="26797"/>
                  </a:cubicBezTo>
                  <a:cubicBezTo>
                    <a:pt x="6730" y="26797"/>
                    <a:pt x="4547" y="26496"/>
                    <a:pt x="2349" y="25705"/>
                  </a:cubicBezTo>
                  <a:cubicBezTo>
                    <a:pt x="3919" y="23889"/>
                    <a:pt x="6888" y="22963"/>
                    <a:pt x="10087" y="22963"/>
                  </a:cubicBezTo>
                  <a:close/>
                  <a:moveTo>
                    <a:pt x="21167" y="24349"/>
                  </a:moveTo>
                  <a:cubicBezTo>
                    <a:pt x="24966" y="24349"/>
                    <a:pt x="31487" y="27619"/>
                    <a:pt x="32664" y="30055"/>
                  </a:cubicBezTo>
                  <a:lnTo>
                    <a:pt x="32620" y="30055"/>
                  </a:lnTo>
                  <a:cubicBezTo>
                    <a:pt x="27662" y="29968"/>
                    <a:pt x="23791" y="27749"/>
                    <a:pt x="20399" y="24400"/>
                  </a:cubicBezTo>
                  <a:cubicBezTo>
                    <a:pt x="20639" y="24366"/>
                    <a:pt x="20896" y="24349"/>
                    <a:pt x="21167" y="24349"/>
                  </a:cubicBezTo>
                  <a:close/>
                  <a:moveTo>
                    <a:pt x="8720" y="30959"/>
                  </a:moveTo>
                  <a:cubicBezTo>
                    <a:pt x="12026" y="30959"/>
                    <a:pt x="15126" y="31783"/>
                    <a:pt x="17963" y="34317"/>
                  </a:cubicBezTo>
                  <a:lnTo>
                    <a:pt x="17920" y="34317"/>
                  </a:lnTo>
                  <a:cubicBezTo>
                    <a:pt x="17153" y="34461"/>
                    <a:pt x="16421" y="34529"/>
                    <a:pt x="15718" y="34529"/>
                  </a:cubicBezTo>
                  <a:cubicBezTo>
                    <a:pt x="12395" y="34529"/>
                    <a:pt x="9733" y="33022"/>
                    <a:pt x="7220" y="31011"/>
                  </a:cubicBezTo>
                  <a:cubicBezTo>
                    <a:pt x="7725" y="30977"/>
                    <a:pt x="8225" y="30959"/>
                    <a:pt x="8720" y="30959"/>
                  </a:cubicBezTo>
                  <a:close/>
                  <a:moveTo>
                    <a:pt x="28438" y="33283"/>
                  </a:moveTo>
                  <a:cubicBezTo>
                    <a:pt x="29523" y="33283"/>
                    <a:pt x="30551" y="33427"/>
                    <a:pt x="31446" y="33751"/>
                  </a:cubicBezTo>
                  <a:lnTo>
                    <a:pt x="31403" y="33751"/>
                  </a:lnTo>
                  <a:cubicBezTo>
                    <a:pt x="27858" y="35839"/>
                    <a:pt x="23778" y="36963"/>
                    <a:pt x="19680" y="36963"/>
                  </a:cubicBezTo>
                  <a:cubicBezTo>
                    <a:pt x="19253" y="36963"/>
                    <a:pt x="18825" y="36951"/>
                    <a:pt x="18398" y="36926"/>
                  </a:cubicBezTo>
                  <a:cubicBezTo>
                    <a:pt x="20350" y="34974"/>
                    <a:pt x="24725" y="33283"/>
                    <a:pt x="28438" y="33283"/>
                  </a:cubicBezTo>
                  <a:close/>
                  <a:moveTo>
                    <a:pt x="1131" y="34317"/>
                  </a:moveTo>
                  <a:lnTo>
                    <a:pt x="1131" y="34317"/>
                  </a:lnTo>
                  <a:cubicBezTo>
                    <a:pt x="6525" y="35578"/>
                    <a:pt x="11265" y="38101"/>
                    <a:pt x="15876" y="41015"/>
                  </a:cubicBezTo>
                  <a:cubicBezTo>
                    <a:pt x="15104" y="41393"/>
                    <a:pt x="14209" y="41564"/>
                    <a:pt x="13245" y="41564"/>
                  </a:cubicBezTo>
                  <a:cubicBezTo>
                    <a:pt x="8884" y="41564"/>
                    <a:pt x="3126" y="38057"/>
                    <a:pt x="1131" y="34317"/>
                  </a:cubicBezTo>
                  <a:close/>
                  <a:moveTo>
                    <a:pt x="28704" y="39238"/>
                  </a:moveTo>
                  <a:cubicBezTo>
                    <a:pt x="30267" y="39238"/>
                    <a:pt x="31678" y="39501"/>
                    <a:pt x="32838" y="40014"/>
                  </a:cubicBezTo>
                  <a:cubicBezTo>
                    <a:pt x="29922" y="42192"/>
                    <a:pt x="23262" y="43831"/>
                    <a:pt x="19135" y="43831"/>
                  </a:cubicBezTo>
                  <a:cubicBezTo>
                    <a:pt x="18152" y="43831"/>
                    <a:pt x="17313" y="43738"/>
                    <a:pt x="16702" y="43537"/>
                  </a:cubicBezTo>
                  <a:cubicBezTo>
                    <a:pt x="20704" y="40627"/>
                    <a:pt x="25107" y="39238"/>
                    <a:pt x="28704" y="39238"/>
                  </a:cubicBezTo>
                  <a:close/>
                  <a:moveTo>
                    <a:pt x="3610" y="42450"/>
                  </a:moveTo>
                  <a:cubicBezTo>
                    <a:pt x="5959" y="42755"/>
                    <a:pt x="12744" y="46538"/>
                    <a:pt x="14658" y="49844"/>
                  </a:cubicBezTo>
                  <a:cubicBezTo>
                    <a:pt x="14543" y="49848"/>
                    <a:pt x="14427" y="49851"/>
                    <a:pt x="14312" y="49851"/>
                  </a:cubicBezTo>
                  <a:cubicBezTo>
                    <a:pt x="10021" y="49851"/>
                    <a:pt x="5516" y="46728"/>
                    <a:pt x="3610" y="42450"/>
                  </a:cubicBezTo>
                  <a:close/>
                  <a:moveTo>
                    <a:pt x="13038" y="50254"/>
                  </a:moveTo>
                  <a:cubicBezTo>
                    <a:pt x="13976" y="50254"/>
                    <a:pt x="14580" y="50574"/>
                    <a:pt x="14614" y="51192"/>
                  </a:cubicBezTo>
                  <a:lnTo>
                    <a:pt x="12222" y="50322"/>
                  </a:lnTo>
                  <a:cubicBezTo>
                    <a:pt x="12515" y="50277"/>
                    <a:pt x="12788" y="50254"/>
                    <a:pt x="13038" y="50254"/>
                  </a:cubicBezTo>
                  <a:close/>
                  <a:moveTo>
                    <a:pt x="27572" y="46262"/>
                  </a:moveTo>
                  <a:cubicBezTo>
                    <a:pt x="28271" y="46262"/>
                    <a:pt x="28983" y="46297"/>
                    <a:pt x="29706" y="46364"/>
                  </a:cubicBezTo>
                  <a:cubicBezTo>
                    <a:pt x="26041" y="49374"/>
                    <a:pt x="22067" y="51562"/>
                    <a:pt x="17269" y="51562"/>
                  </a:cubicBezTo>
                  <a:cubicBezTo>
                    <a:pt x="16659" y="51562"/>
                    <a:pt x="16035" y="51527"/>
                    <a:pt x="15397" y="51453"/>
                  </a:cubicBezTo>
                  <a:cubicBezTo>
                    <a:pt x="18765" y="47820"/>
                    <a:pt x="22890" y="46262"/>
                    <a:pt x="27572" y="46262"/>
                  </a:cubicBezTo>
                  <a:close/>
                  <a:moveTo>
                    <a:pt x="5795" y="50000"/>
                  </a:moveTo>
                  <a:cubicBezTo>
                    <a:pt x="8729" y="50000"/>
                    <a:pt x="11603" y="50491"/>
                    <a:pt x="14440" y="51671"/>
                  </a:cubicBezTo>
                  <a:cubicBezTo>
                    <a:pt x="13066" y="53103"/>
                    <a:pt x="10855" y="53829"/>
                    <a:pt x="8548" y="53829"/>
                  </a:cubicBezTo>
                  <a:cubicBezTo>
                    <a:pt x="5674" y="53829"/>
                    <a:pt x="2651" y="52702"/>
                    <a:pt x="914" y="50409"/>
                  </a:cubicBezTo>
                  <a:cubicBezTo>
                    <a:pt x="2561" y="50148"/>
                    <a:pt x="4187" y="50000"/>
                    <a:pt x="5795" y="50000"/>
                  </a:cubicBezTo>
                  <a:close/>
                  <a:moveTo>
                    <a:pt x="15267" y="1"/>
                  </a:moveTo>
                  <a:lnTo>
                    <a:pt x="14875" y="88"/>
                  </a:lnTo>
                  <a:cubicBezTo>
                    <a:pt x="13962" y="3045"/>
                    <a:pt x="13788" y="6177"/>
                    <a:pt x="14310" y="9178"/>
                  </a:cubicBezTo>
                  <a:cubicBezTo>
                    <a:pt x="14788" y="12092"/>
                    <a:pt x="15745" y="14832"/>
                    <a:pt x="17833" y="17007"/>
                  </a:cubicBezTo>
                  <a:cubicBezTo>
                    <a:pt x="18311" y="17616"/>
                    <a:pt x="18746" y="18268"/>
                    <a:pt x="19138" y="18964"/>
                  </a:cubicBezTo>
                  <a:lnTo>
                    <a:pt x="18833" y="19181"/>
                  </a:lnTo>
                  <a:cubicBezTo>
                    <a:pt x="18572" y="18964"/>
                    <a:pt x="18355" y="18790"/>
                    <a:pt x="18094" y="18616"/>
                  </a:cubicBezTo>
                  <a:cubicBezTo>
                    <a:pt x="15487" y="16948"/>
                    <a:pt x="12787" y="16029"/>
                    <a:pt x="10002" y="16029"/>
                  </a:cubicBezTo>
                  <a:cubicBezTo>
                    <a:pt x="8140" y="16029"/>
                    <a:pt x="6241" y="16440"/>
                    <a:pt x="4306" y="17311"/>
                  </a:cubicBezTo>
                  <a:cubicBezTo>
                    <a:pt x="4045" y="17485"/>
                    <a:pt x="3784" y="17703"/>
                    <a:pt x="3567" y="17920"/>
                  </a:cubicBezTo>
                  <a:cubicBezTo>
                    <a:pt x="3828" y="18137"/>
                    <a:pt x="4089" y="18485"/>
                    <a:pt x="4393" y="18572"/>
                  </a:cubicBezTo>
                  <a:cubicBezTo>
                    <a:pt x="5568" y="18964"/>
                    <a:pt x="6785" y="19268"/>
                    <a:pt x="8003" y="19486"/>
                  </a:cubicBezTo>
                  <a:cubicBezTo>
                    <a:pt x="10443" y="19956"/>
                    <a:pt x="12862" y="20446"/>
                    <a:pt x="15356" y="20446"/>
                  </a:cubicBezTo>
                  <a:cubicBezTo>
                    <a:pt x="16552" y="20446"/>
                    <a:pt x="17766" y="20333"/>
                    <a:pt x="19007" y="20051"/>
                  </a:cubicBezTo>
                  <a:lnTo>
                    <a:pt x="19007" y="24966"/>
                  </a:lnTo>
                  <a:cubicBezTo>
                    <a:pt x="16117" y="23349"/>
                    <a:pt x="13228" y="22394"/>
                    <a:pt x="10338" y="22394"/>
                  </a:cubicBezTo>
                  <a:cubicBezTo>
                    <a:pt x="7400" y="22394"/>
                    <a:pt x="4461" y="23381"/>
                    <a:pt x="1523" y="25662"/>
                  </a:cubicBezTo>
                  <a:cubicBezTo>
                    <a:pt x="2132" y="25966"/>
                    <a:pt x="2567" y="26227"/>
                    <a:pt x="3002" y="26445"/>
                  </a:cubicBezTo>
                  <a:cubicBezTo>
                    <a:pt x="4800" y="27254"/>
                    <a:pt x="6634" y="27506"/>
                    <a:pt x="8479" y="27506"/>
                  </a:cubicBezTo>
                  <a:cubicBezTo>
                    <a:pt x="10202" y="27506"/>
                    <a:pt x="11935" y="27286"/>
                    <a:pt x="13657" y="27097"/>
                  </a:cubicBezTo>
                  <a:cubicBezTo>
                    <a:pt x="15484" y="26923"/>
                    <a:pt x="17224" y="26488"/>
                    <a:pt x="19138" y="26140"/>
                  </a:cubicBezTo>
                  <a:lnTo>
                    <a:pt x="19138" y="26140"/>
                  </a:lnTo>
                  <a:cubicBezTo>
                    <a:pt x="18790" y="28663"/>
                    <a:pt x="18442" y="31142"/>
                    <a:pt x="18050" y="33751"/>
                  </a:cubicBezTo>
                  <a:cubicBezTo>
                    <a:pt x="15133" y="31368"/>
                    <a:pt x="12042" y="30498"/>
                    <a:pt x="8585" y="30498"/>
                  </a:cubicBezTo>
                  <a:cubicBezTo>
                    <a:pt x="7816" y="30498"/>
                    <a:pt x="7028" y="30541"/>
                    <a:pt x="6220" y="30620"/>
                  </a:cubicBezTo>
                  <a:cubicBezTo>
                    <a:pt x="6438" y="31055"/>
                    <a:pt x="6742" y="31446"/>
                    <a:pt x="7046" y="31838"/>
                  </a:cubicBezTo>
                  <a:cubicBezTo>
                    <a:pt x="9308" y="33578"/>
                    <a:pt x="11744" y="34839"/>
                    <a:pt x="14614" y="35100"/>
                  </a:cubicBezTo>
                  <a:cubicBezTo>
                    <a:pt x="14933" y="35114"/>
                    <a:pt x="15257" y="35119"/>
                    <a:pt x="15586" y="35119"/>
                  </a:cubicBezTo>
                  <a:cubicBezTo>
                    <a:pt x="16243" y="35119"/>
                    <a:pt x="16919" y="35100"/>
                    <a:pt x="17615" y="35100"/>
                  </a:cubicBezTo>
                  <a:cubicBezTo>
                    <a:pt x="17137" y="36970"/>
                    <a:pt x="16658" y="38753"/>
                    <a:pt x="16180" y="40623"/>
                  </a:cubicBezTo>
                  <a:cubicBezTo>
                    <a:pt x="11265" y="37579"/>
                    <a:pt x="6264" y="34839"/>
                    <a:pt x="305" y="33751"/>
                  </a:cubicBezTo>
                  <a:lnTo>
                    <a:pt x="305" y="33751"/>
                  </a:lnTo>
                  <a:cubicBezTo>
                    <a:pt x="783" y="35230"/>
                    <a:pt x="1697" y="36579"/>
                    <a:pt x="2915" y="37535"/>
                  </a:cubicBezTo>
                  <a:cubicBezTo>
                    <a:pt x="5917" y="40149"/>
                    <a:pt x="9150" y="42132"/>
                    <a:pt x="13007" y="42132"/>
                  </a:cubicBezTo>
                  <a:cubicBezTo>
                    <a:pt x="13899" y="42132"/>
                    <a:pt x="14825" y="42026"/>
                    <a:pt x="15789" y="41798"/>
                  </a:cubicBezTo>
                  <a:lnTo>
                    <a:pt x="15789" y="41798"/>
                  </a:lnTo>
                  <a:cubicBezTo>
                    <a:pt x="15397" y="44146"/>
                    <a:pt x="15006" y="46451"/>
                    <a:pt x="14614" y="48800"/>
                  </a:cubicBezTo>
                  <a:cubicBezTo>
                    <a:pt x="11439" y="45321"/>
                    <a:pt x="7307" y="42842"/>
                    <a:pt x="2741" y="41711"/>
                  </a:cubicBezTo>
                  <a:lnTo>
                    <a:pt x="2741" y="41711"/>
                  </a:lnTo>
                  <a:cubicBezTo>
                    <a:pt x="4437" y="45538"/>
                    <a:pt x="6829" y="48539"/>
                    <a:pt x="10961" y="49974"/>
                  </a:cubicBezTo>
                  <a:cubicBezTo>
                    <a:pt x="9083" y="49753"/>
                    <a:pt x="7227" y="49577"/>
                    <a:pt x="5377" y="49577"/>
                  </a:cubicBezTo>
                  <a:cubicBezTo>
                    <a:pt x="3585" y="49577"/>
                    <a:pt x="1798" y="49743"/>
                    <a:pt x="1" y="50192"/>
                  </a:cubicBezTo>
                  <a:cubicBezTo>
                    <a:pt x="1280" y="52409"/>
                    <a:pt x="4677" y="54441"/>
                    <a:pt x="8468" y="54441"/>
                  </a:cubicBezTo>
                  <a:cubicBezTo>
                    <a:pt x="10477" y="54441"/>
                    <a:pt x="12597" y="53870"/>
                    <a:pt x="14571" y="52454"/>
                  </a:cubicBezTo>
                  <a:lnTo>
                    <a:pt x="14832" y="54672"/>
                  </a:lnTo>
                  <a:cubicBezTo>
                    <a:pt x="15397" y="59238"/>
                    <a:pt x="17267" y="63283"/>
                    <a:pt x="19920" y="66980"/>
                  </a:cubicBezTo>
                  <a:cubicBezTo>
                    <a:pt x="20181" y="67285"/>
                    <a:pt x="20529" y="67546"/>
                    <a:pt x="20877" y="67763"/>
                  </a:cubicBezTo>
                  <a:cubicBezTo>
                    <a:pt x="16919" y="61587"/>
                    <a:pt x="14875" y="55933"/>
                    <a:pt x="15354" y="52236"/>
                  </a:cubicBezTo>
                  <a:lnTo>
                    <a:pt x="15354" y="52236"/>
                  </a:lnTo>
                  <a:cubicBezTo>
                    <a:pt x="15743" y="52275"/>
                    <a:pt x="16147" y="52294"/>
                    <a:pt x="16563" y="52294"/>
                  </a:cubicBezTo>
                  <a:cubicBezTo>
                    <a:pt x="21717" y="52294"/>
                    <a:pt x="28623" y="49394"/>
                    <a:pt x="30837" y="45973"/>
                  </a:cubicBezTo>
                  <a:cubicBezTo>
                    <a:pt x="29837" y="45756"/>
                    <a:pt x="28836" y="45625"/>
                    <a:pt x="27793" y="45538"/>
                  </a:cubicBezTo>
                  <a:cubicBezTo>
                    <a:pt x="23052" y="45756"/>
                    <a:pt x="18790" y="47060"/>
                    <a:pt x="15136" y="50801"/>
                  </a:cubicBezTo>
                  <a:cubicBezTo>
                    <a:pt x="15397" y="48452"/>
                    <a:pt x="15658" y="46321"/>
                    <a:pt x="15876" y="44494"/>
                  </a:cubicBezTo>
                  <a:cubicBezTo>
                    <a:pt x="18398" y="44320"/>
                    <a:pt x="20747" y="44320"/>
                    <a:pt x="23095" y="44059"/>
                  </a:cubicBezTo>
                  <a:cubicBezTo>
                    <a:pt x="26488" y="43624"/>
                    <a:pt x="29793" y="42537"/>
                    <a:pt x="32751" y="40797"/>
                  </a:cubicBezTo>
                  <a:cubicBezTo>
                    <a:pt x="33055" y="40536"/>
                    <a:pt x="33316" y="40275"/>
                    <a:pt x="33577" y="39971"/>
                  </a:cubicBezTo>
                  <a:cubicBezTo>
                    <a:pt x="33273" y="39710"/>
                    <a:pt x="32968" y="39493"/>
                    <a:pt x="32620" y="39319"/>
                  </a:cubicBezTo>
                  <a:cubicBezTo>
                    <a:pt x="31221" y="38885"/>
                    <a:pt x="29840" y="38688"/>
                    <a:pt x="28479" y="38688"/>
                  </a:cubicBezTo>
                  <a:cubicBezTo>
                    <a:pt x="26287" y="38688"/>
                    <a:pt x="24144" y="39199"/>
                    <a:pt x="22052" y="40058"/>
                  </a:cubicBezTo>
                  <a:cubicBezTo>
                    <a:pt x="20051" y="40884"/>
                    <a:pt x="18181" y="42015"/>
                    <a:pt x="16223" y="43059"/>
                  </a:cubicBezTo>
                  <a:cubicBezTo>
                    <a:pt x="16702" y="41276"/>
                    <a:pt x="17093" y="39493"/>
                    <a:pt x="17615" y="37666"/>
                  </a:cubicBezTo>
                  <a:cubicBezTo>
                    <a:pt x="17767" y="37438"/>
                    <a:pt x="18018" y="37310"/>
                    <a:pt x="18282" y="37310"/>
                  </a:cubicBezTo>
                  <a:cubicBezTo>
                    <a:pt x="18321" y="37310"/>
                    <a:pt x="18359" y="37312"/>
                    <a:pt x="18398" y="37318"/>
                  </a:cubicBezTo>
                  <a:cubicBezTo>
                    <a:pt x="19080" y="37457"/>
                    <a:pt x="19750" y="37515"/>
                    <a:pt x="20415" y="37515"/>
                  </a:cubicBezTo>
                  <a:cubicBezTo>
                    <a:pt x="22041" y="37515"/>
                    <a:pt x="23634" y="37166"/>
                    <a:pt x="25270" y="36796"/>
                  </a:cubicBezTo>
                  <a:cubicBezTo>
                    <a:pt x="27532" y="36274"/>
                    <a:pt x="29837" y="35709"/>
                    <a:pt x="31707" y="34143"/>
                  </a:cubicBezTo>
                  <a:cubicBezTo>
                    <a:pt x="32011" y="33882"/>
                    <a:pt x="32272" y="33578"/>
                    <a:pt x="32533" y="33230"/>
                  </a:cubicBezTo>
                  <a:cubicBezTo>
                    <a:pt x="31110" y="32882"/>
                    <a:pt x="29741" y="32719"/>
                    <a:pt x="28423" y="32719"/>
                  </a:cubicBezTo>
                  <a:cubicBezTo>
                    <a:pt x="24629" y="32719"/>
                    <a:pt x="21259" y="34068"/>
                    <a:pt x="18224" y="36231"/>
                  </a:cubicBezTo>
                  <a:cubicBezTo>
                    <a:pt x="18790" y="32490"/>
                    <a:pt x="19398" y="28619"/>
                    <a:pt x="20007" y="24792"/>
                  </a:cubicBezTo>
                  <a:cubicBezTo>
                    <a:pt x="23139" y="27923"/>
                    <a:pt x="26792" y="30229"/>
                    <a:pt x="31446" y="30576"/>
                  </a:cubicBezTo>
                  <a:cubicBezTo>
                    <a:pt x="31633" y="30588"/>
                    <a:pt x="31816" y="30594"/>
                    <a:pt x="31998" y="30594"/>
                  </a:cubicBezTo>
                  <a:cubicBezTo>
                    <a:pt x="32495" y="30594"/>
                    <a:pt x="32981" y="30553"/>
                    <a:pt x="33490" y="30489"/>
                  </a:cubicBezTo>
                  <a:lnTo>
                    <a:pt x="33534" y="30098"/>
                  </a:lnTo>
                  <a:cubicBezTo>
                    <a:pt x="30707" y="26401"/>
                    <a:pt x="26705" y="24661"/>
                    <a:pt x="22052" y="23835"/>
                  </a:cubicBezTo>
                  <a:cubicBezTo>
                    <a:pt x="27401" y="22400"/>
                    <a:pt x="31664" y="19747"/>
                    <a:pt x="34578" y="15180"/>
                  </a:cubicBezTo>
                  <a:cubicBezTo>
                    <a:pt x="34351" y="15169"/>
                    <a:pt x="34126" y="15164"/>
                    <a:pt x="33905" y="15164"/>
                  </a:cubicBezTo>
                  <a:cubicBezTo>
                    <a:pt x="27728" y="15164"/>
                    <a:pt x="23782" y="19198"/>
                    <a:pt x="19877" y="23313"/>
                  </a:cubicBezTo>
                  <a:cubicBezTo>
                    <a:pt x="19746" y="21443"/>
                    <a:pt x="19616" y="19616"/>
                    <a:pt x="19442" y="17789"/>
                  </a:cubicBezTo>
                  <a:cubicBezTo>
                    <a:pt x="22269" y="17485"/>
                    <a:pt x="24705" y="16311"/>
                    <a:pt x="27140" y="15049"/>
                  </a:cubicBezTo>
                  <a:cubicBezTo>
                    <a:pt x="29619" y="13788"/>
                    <a:pt x="31794" y="11918"/>
                    <a:pt x="33447" y="9656"/>
                  </a:cubicBezTo>
                  <a:cubicBezTo>
                    <a:pt x="33621" y="9439"/>
                    <a:pt x="33708" y="9178"/>
                    <a:pt x="33708" y="8917"/>
                  </a:cubicBezTo>
                  <a:cubicBezTo>
                    <a:pt x="33708" y="8878"/>
                    <a:pt x="33397" y="8736"/>
                    <a:pt x="33176" y="8736"/>
                  </a:cubicBezTo>
                  <a:cubicBezTo>
                    <a:pt x="33149" y="8736"/>
                    <a:pt x="33123" y="8738"/>
                    <a:pt x="33099" y="8743"/>
                  </a:cubicBezTo>
                  <a:cubicBezTo>
                    <a:pt x="28793" y="9526"/>
                    <a:pt x="24835" y="11092"/>
                    <a:pt x="21704" y="14223"/>
                  </a:cubicBezTo>
                  <a:cubicBezTo>
                    <a:pt x="20834" y="15093"/>
                    <a:pt x="20051" y="16006"/>
                    <a:pt x="19138" y="17007"/>
                  </a:cubicBezTo>
                  <a:cubicBezTo>
                    <a:pt x="19138" y="16224"/>
                    <a:pt x="19224" y="15615"/>
                    <a:pt x="19138" y="15006"/>
                  </a:cubicBezTo>
                  <a:cubicBezTo>
                    <a:pt x="18920" y="12701"/>
                    <a:pt x="18703" y="10439"/>
                    <a:pt x="18398" y="8134"/>
                  </a:cubicBezTo>
                  <a:cubicBezTo>
                    <a:pt x="18007" y="5176"/>
                    <a:pt x="16658" y="2567"/>
                    <a:pt x="15267" y="1"/>
                  </a:cubicBezTo>
                  <a:close/>
                </a:path>
              </a:pathLst>
            </a:custGeom>
            <a:solidFill>
              <a:srgbClr val="153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844" name="Google Shape;844;p58"/>
            <p:cNvPicPr preferRelativeResize="0"/>
            <p:nvPr/>
          </p:nvPicPr>
          <p:blipFill>
            <a:blip r:embed="rId5">
              <a:alphaModFix amt="80000"/>
            </a:blip>
            <a:stretch>
              <a:fillRect/>
            </a:stretch>
          </p:blipFill>
          <p:spPr>
            <a:xfrm rot="838613">
              <a:off x="1108312" y="3906585"/>
              <a:ext cx="1733224" cy="47798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" name="TextBox 11"/>
          <p:cNvSpPr txBox="1"/>
          <p:nvPr/>
        </p:nvSpPr>
        <p:spPr>
          <a:xfrm>
            <a:off x="1028523" y="459238"/>
            <a:ext cx="7585123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/>
              <a:t>b. </a:t>
            </a:r>
            <a:r>
              <a:rPr lang="en-US" sz="2400" dirty="0" err="1"/>
              <a:t>Số</a:t>
            </a:r>
            <a:r>
              <a:rPr lang="en-US" sz="2400" dirty="0"/>
              <a:t> ở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quạt</a:t>
            </a:r>
            <a:r>
              <a:rPr lang="en-US" sz="2400" dirty="0"/>
              <a:t> </a:t>
            </a:r>
            <a:r>
              <a:rPr lang="en-US" sz="2400" dirty="0" err="1"/>
              <a:t>mà</a:t>
            </a:r>
            <a:r>
              <a:rPr lang="en-US" sz="2400" dirty="0"/>
              <a:t> </a:t>
            </a:r>
            <a:r>
              <a:rPr lang="en-US" sz="2400" dirty="0" err="1"/>
              <a:t>chiếc</a:t>
            </a:r>
            <a:r>
              <a:rPr lang="en-US" sz="2400" dirty="0"/>
              <a:t> </a:t>
            </a:r>
            <a:r>
              <a:rPr lang="en-US" sz="2400" dirty="0" err="1"/>
              <a:t>kim</a:t>
            </a:r>
            <a:r>
              <a:rPr lang="en-US" sz="2400" dirty="0"/>
              <a:t> </a:t>
            </a:r>
            <a:r>
              <a:rPr lang="en-US" sz="2400" dirty="0" err="1"/>
              <a:t>chỉ</a:t>
            </a:r>
            <a:r>
              <a:rPr lang="en-US" sz="2400" dirty="0"/>
              <a:t> </a:t>
            </a:r>
            <a:r>
              <a:rPr lang="en-US" sz="2400" dirty="0" err="1"/>
              <a:t>vào</a:t>
            </a:r>
            <a:r>
              <a:rPr lang="en-US" sz="2400" dirty="0"/>
              <a:t> </a:t>
            </a:r>
            <a:r>
              <a:rPr lang="en-US" sz="2400" dirty="0" err="1"/>
              <a:t>khi</a:t>
            </a:r>
            <a:r>
              <a:rPr lang="en-US" sz="2400" dirty="0"/>
              <a:t> </a:t>
            </a:r>
            <a:r>
              <a:rPr lang="en-US" sz="2400" dirty="0" err="1"/>
              <a:t>đĩa</a:t>
            </a:r>
            <a:r>
              <a:rPr lang="en-US" sz="2400" dirty="0"/>
              <a:t> </a:t>
            </a:r>
            <a:r>
              <a:rPr lang="en-US" sz="2400" dirty="0" err="1"/>
              <a:t>dừng</a:t>
            </a:r>
            <a:r>
              <a:rPr lang="en-US" sz="2400" dirty="0"/>
              <a:t> </a:t>
            </a:r>
            <a:r>
              <a:rPr lang="en-US" sz="2400" dirty="0" err="1"/>
              <a:t>lạ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phải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phần</a:t>
            </a:r>
            <a:r>
              <a:rPr lang="en-US" sz="2400" dirty="0"/>
              <a:t> </a:t>
            </a:r>
            <a:r>
              <a:rPr lang="en-US" sz="2400" dirty="0" err="1"/>
              <a:t>tử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tập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{1; 2; 3; 4; 5; 6} hay </a:t>
            </a:r>
            <a:r>
              <a:rPr lang="en-US" sz="2400" dirty="0" err="1"/>
              <a:t>không</a:t>
            </a:r>
            <a:r>
              <a:rPr lang="en-US" sz="2400" dirty="0"/>
              <a:t>?</a:t>
            </a:r>
            <a:endParaRPr lang="vi-VN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944250" y="2043481"/>
            <a:ext cx="1433948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Trả</a:t>
            </a:r>
            <a:r>
              <a:rPr lang="en-US" sz="24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lời</a:t>
            </a:r>
            <a:r>
              <a:rPr lang="en-US" sz="24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vi-VN" sz="24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30161" y="2742233"/>
            <a:ext cx="7483485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b="1" dirty="0">
                <a:latin typeface="+mn-lt"/>
                <a:ea typeface="Calibri" panose="020F0502020204030204" pitchFamily="34" charset="0"/>
              </a:rPr>
              <a:t>Số ở hình quạt mà chiếc kim chỉ vào khi đĩa dừng lại có là phần tử của tập hợp {1; 2; 3; 4; 5; 6}</a:t>
            </a:r>
            <a:endParaRPr lang="en-US" sz="2400" b="1" dirty="0">
              <a:latin typeface="+mn-lt"/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06602" y="360152"/>
            <a:ext cx="7372806" cy="797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/>
              <a:t>c. </a:t>
            </a:r>
            <a:r>
              <a:rPr lang="en-US" sz="2000" dirty="0" err="1"/>
              <a:t>Viết</a:t>
            </a:r>
            <a:r>
              <a:rPr lang="en-US" sz="2000" dirty="0"/>
              <a:t> </a:t>
            </a:r>
            <a:r>
              <a:rPr lang="en-US" sz="2000" dirty="0" err="1"/>
              <a:t>tập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xảy</a:t>
            </a:r>
            <a:r>
              <a:rPr lang="en-US" sz="2000" dirty="0"/>
              <a:t> </a:t>
            </a:r>
            <a:r>
              <a:rPr lang="en-US" sz="2000" dirty="0" err="1"/>
              <a:t>ra</a:t>
            </a:r>
            <a:r>
              <a:rPr lang="en-US" sz="2000" dirty="0"/>
              <a:t> </a:t>
            </a:r>
            <a:r>
              <a:rPr lang="en-US" sz="2000" dirty="0" err="1"/>
              <a:t>đối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hình</a:t>
            </a:r>
            <a:r>
              <a:rPr lang="en-US" sz="2000" dirty="0"/>
              <a:t> </a:t>
            </a:r>
            <a:r>
              <a:rPr lang="en-US" sz="2000" dirty="0" err="1"/>
              <a:t>quạt</a:t>
            </a:r>
            <a:r>
              <a:rPr lang="en-US" sz="2000" dirty="0"/>
              <a:t> </a:t>
            </a:r>
            <a:r>
              <a:rPr lang="en-US" sz="2000" dirty="0" err="1"/>
              <a:t>mà</a:t>
            </a:r>
            <a:r>
              <a:rPr lang="en-US" sz="2000" dirty="0"/>
              <a:t> </a:t>
            </a:r>
            <a:r>
              <a:rPr lang="en-US" sz="2000" dirty="0" err="1"/>
              <a:t>chiếc</a:t>
            </a:r>
            <a:r>
              <a:rPr lang="en-US" sz="2000" dirty="0"/>
              <a:t> </a:t>
            </a:r>
            <a:r>
              <a:rPr lang="en-US" sz="2000" dirty="0" err="1"/>
              <a:t>kim</a:t>
            </a:r>
            <a:r>
              <a:rPr lang="en-US" sz="2000" dirty="0"/>
              <a:t> </a:t>
            </a:r>
            <a:r>
              <a:rPr lang="en-US" sz="2000" dirty="0" err="1"/>
              <a:t>chỉ</a:t>
            </a:r>
            <a:r>
              <a:rPr lang="en-US" sz="2000" dirty="0"/>
              <a:t> </a:t>
            </a:r>
            <a:r>
              <a:rPr lang="en-US" sz="2000" dirty="0" err="1"/>
              <a:t>vào</a:t>
            </a:r>
            <a:r>
              <a:rPr lang="en-US" sz="2000" dirty="0"/>
              <a:t> </a:t>
            </a:r>
            <a:r>
              <a:rPr lang="en-US" sz="2000" dirty="0" err="1"/>
              <a:t>đĩa</a:t>
            </a:r>
            <a:r>
              <a:rPr lang="en-US" sz="2000" dirty="0"/>
              <a:t> </a:t>
            </a:r>
            <a:r>
              <a:rPr lang="en-US" sz="2000" dirty="0" err="1"/>
              <a:t>khi</a:t>
            </a:r>
            <a:r>
              <a:rPr lang="en-US" sz="2000" dirty="0"/>
              <a:t> </a:t>
            </a:r>
            <a:r>
              <a:rPr lang="en-US" sz="2000" dirty="0" err="1"/>
              <a:t>dừng</a:t>
            </a:r>
            <a:r>
              <a:rPr lang="en-US" sz="2000" dirty="0"/>
              <a:t> </a:t>
            </a:r>
            <a:r>
              <a:rPr lang="en-US" sz="2000" dirty="0" err="1"/>
              <a:t>lại</a:t>
            </a:r>
            <a:r>
              <a:rPr lang="en-US" sz="2000" dirty="0"/>
              <a:t>.</a:t>
            </a:r>
            <a:endParaRPr lang="vi-VN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006602" y="1092708"/>
            <a:ext cx="1433948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Trả</a:t>
            </a:r>
            <a:r>
              <a:rPr lang="en-US" sz="20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lời</a:t>
            </a:r>
            <a:r>
              <a:rPr lang="en-US" sz="20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vi-VN" sz="20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6602" y="2301252"/>
            <a:ext cx="792823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: 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002060"/>
                </a:solidFill>
              </a:rPr>
              <a:t>+ 1 </a:t>
            </a:r>
            <a:r>
              <a:rPr lang="vi-VN" sz="2000" dirty="0"/>
              <a:t>kí hiệu cho kết quả mà chiếc kim chỉ vào khi đĩa dừng lại ở số </a:t>
            </a:r>
            <a:r>
              <a:rPr lang="vi-VN" sz="2000" b="1" dirty="0">
                <a:solidFill>
                  <a:srgbClr val="002060"/>
                </a:solidFill>
              </a:rPr>
              <a:t>1</a:t>
            </a:r>
            <a:r>
              <a:rPr lang="en-US" sz="2000" dirty="0"/>
              <a:t>;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002060"/>
                </a:solidFill>
              </a:rPr>
              <a:t>+ 2 </a:t>
            </a:r>
            <a:r>
              <a:rPr lang="vi-VN" sz="2000" dirty="0"/>
              <a:t>kí hiệu cho kết quả mà chiếc kim chỉ vào khi đĩa dừng lại ở số </a:t>
            </a:r>
            <a:r>
              <a:rPr lang="en-US" sz="2000" b="1" dirty="0">
                <a:solidFill>
                  <a:srgbClr val="002060"/>
                </a:solidFill>
              </a:rPr>
              <a:t>2</a:t>
            </a:r>
            <a:r>
              <a:rPr lang="en-US" sz="2000" dirty="0"/>
              <a:t>;</a:t>
            </a:r>
          </a:p>
          <a:p>
            <a:pPr>
              <a:lnSpc>
                <a:spcPct val="120000"/>
              </a:lnSpc>
            </a:pPr>
            <a:r>
              <a:rPr lang="en-US" sz="2000" b="1" dirty="0"/>
              <a:t>+ 3</a:t>
            </a:r>
            <a:r>
              <a:rPr lang="en-US" sz="2000" dirty="0"/>
              <a:t> </a:t>
            </a:r>
            <a:r>
              <a:rPr lang="vi-VN" sz="2000" dirty="0"/>
              <a:t>kí hiệu cho kết quả mà chiếc kim chỉ vào khi đĩa dừng lại ở số </a:t>
            </a:r>
            <a:r>
              <a:rPr lang="en-US" sz="2000" b="1" dirty="0">
                <a:solidFill>
                  <a:srgbClr val="002060"/>
                </a:solidFill>
              </a:rPr>
              <a:t>3;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002060"/>
                </a:solidFill>
              </a:rPr>
              <a:t>+ 4 </a:t>
            </a:r>
            <a:r>
              <a:rPr lang="vi-VN" sz="2000" dirty="0"/>
              <a:t>kí hiệu cho kết quả mà chiếc kim chỉ vào khi đĩa dừng lại ở số </a:t>
            </a:r>
            <a:r>
              <a:rPr lang="en-US" sz="2000" b="1" dirty="0">
                <a:solidFill>
                  <a:srgbClr val="002060"/>
                </a:solidFill>
              </a:rPr>
              <a:t>4;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002060"/>
                </a:solidFill>
              </a:rPr>
              <a:t>+ 5 </a:t>
            </a:r>
            <a:r>
              <a:rPr lang="vi-VN" sz="2000" dirty="0"/>
              <a:t>kí hiệu cho kết quả mà chiếc kim chỉ vào khi đĩa dừng lại ở số </a:t>
            </a:r>
            <a:r>
              <a:rPr lang="en-US" sz="2000" b="1" dirty="0">
                <a:solidFill>
                  <a:srgbClr val="002060"/>
                </a:solidFill>
              </a:rPr>
              <a:t>5;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002060"/>
                </a:solidFill>
              </a:rPr>
              <a:t>+ 6 </a:t>
            </a:r>
            <a:r>
              <a:rPr lang="vi-VN" sz="2000" dirty="0"/>
              <a:t>kí hiệu cho kết quả mà chiếc kim chỉ vào khi đĩa dừng lại ở số </a:t>
            </a:r>
            <a:r>
              <a:rPr lang="en-US" sz="2000" b="1" dirty="0">
                <a:solidFill>
                  <a:srgbClr val="002060"/>
                </a:solidFill>
              </a:rPr>
              <a:t>6.</a:t>
            </a:r>
          </a:p>
          <a:p>
            <a:pPr>
              <a:lnSpc>
                <a:spcPct val="120000"/>
              </a:lnSpc>
            </a:pP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1006602" y="1610654"/>
            <a:ext cx="7372806" cy="797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dirty="0"/>
              <a:t>c. </a:t>
            </a:r>
            <a:r>
              <a:rPr lang="vi-VN" sz="2000" dirty="0"/>
              <a:t>Tập hợp các kết quả có thể xảy ra đối với số ở hình quạt mà chiếc kim chỉ vào khi đĩa dừng lại: </a:t>
            </a:r>
            <a:r>
              <a:rPr lang="vi-VN" sz="2000" b="1" dirty="0"/>
              <a:t>{1; 2; 3; 4; 5</a:t>
            </a:r>
            <a:r>
              <a:rPr lang="en-US" sz="2000" b="1" dirty="0"/>
              <a:t>; 6</a:t>
            </a:r>
            <a:r>
              <a:rPr lang="vi-VN" sz="2000" b="1" dirty="0"/>
              <a:t>}. </a:t>
            </a:r>
          </a:p>
        </p:txBody>
      </p:sp>
    </p:spTree>
    <p:extLst>
      <p:ext uri="{BB962C8B-B14F-4D97-AF65-F5344CB8AC3E}">
        <p14:creationId xmlns:p14="http://schemas.microsoft.com/office/powerpoint/2010/main" val="1401006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 build="allAtOnce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Google Shape;849;p59"/>
          <p:cNvSpPr/>
          <p:nvPr/>
        </p:nvSpPr>
        <p:spPr>
          <a:xfrm rot="-5400000">
            <a:off x="2816346" y="-1344829"/>
            <a:ext cx="4191831" cy="7920668"/>
          </a:xfrm>
          <a:custGeom>
            <a:avLst/>
            <a:gdLst/>
            <a:ahLst/>
            <a:cxnLst/>
            <a:rect l="l" t="t" r="r" b="b"/>
            <a:pathLst>
              <a:path w="61916" h="99672" extrusionOk="0">
                <a:moveTo>
                  <a:pt x="6153" y="644"/>
                </a:moveTo>
                <a:cubicBezTo>
                  <a:pt x="6161" y="644"/>
                  <a:pt x="6169" y="644"/>
                  <a:pt x="6177" y="644"/>
                </a:cubicBezTo>
                <a:cubicBezTo>
                  <a:pt x="6249" y="644"/>
                  <a:pt x="6320" y="668"/>
                  <a:pt x="6392" y="668"/>
                </a:cubicBezTo>
                <a:lnTo>
                  <a:pt x="6416" y="668"/>
                </a:lnTo>
                <a:cubicBezTo>
                  <a:pt x="7602" y="988"/>
                  <a:pt x="7304" y="2682"/>
                  <a:pt x="6170" y="2682"/>
                </a:cubicBezTo>
                <a:cubicBezTo>
                  <a:pt x="6118" y="2682"/>
                  <a:pt x="6065" y="2679"/>
                  <a:pt x="6010" y="2672"/>
                </a:cubicBezTo>
                <a:cubicBezTo>
                  <a:pt x="4754" y="2506"/>
                  <a:pt x="4888" y="644"/>
                  <a:pt x="6153" y="644"/>
                </a:cubicBezTo>
                <a:close/>
                <a:moveTo>
                  <a:pt x="16777" y="654"/>
                </a:moveTo>
                <a:cubicBezTo>
                  <a:pt x="17271" y="654"/>
                  <a:pt x="17721" y="986"/>
                  <a:pt x="17816" y="1503"/>
                </a:cubicBezTo>
                <a:cubicBezTo>
                  <a:pt x="17936" y="2123"/>
                  <a:pt x="17435" y="2719"/>
                  <a:pt x="16791" y="2719"/>
                </a:cubicBezTo>
                <a:cubicBezTo>
                  <a:pt x="16671" y="2719"/>
                  <a:pt x="16528" y="2696"/>
                  <a:pt x="16409" y="2648"/>
                </a:cubicBezTo>
                <a:cubicBezTo>
                  <a:pt x="16290" y="2576"/>
                  <a:pt x="16171" y="2505"/>
                  <a:pt x="16075" y="2385"/>
                </a:cubicBezTo>
                <a:lnTo>
                  <a:pt x="16075" y="2433"/>
                </a:lnTo>
                <a:cubicBezTo>
                  <a:pt x="15646" y="2028"/>
                  <a:pt x="15646" y="1336"/>
                  <a:pt x="16075" y="931"/>
                </a:cubicBezTo>
                <a:lnTo>
                  <a:pt x="16075" y="954"/>
                </a:lnTo>
                <a:lnTo>
                  <a:pt x="16075" y="1002"/>
                </a:lnTo>
                <a:cubicBezTo>
                  <a:pt x="16171" y="883"/>
                  <a:pt x="16290" y="811"/>
                  <a:pt x="16409" y="740"/>
                </a:cubicBezTo>
                <a:lnTo>
                  <a:pt x="16409" y="716"/>
                </a:lnTo>
                <a:cubicBezTo>
                  <a:pt x="16531" y="674"/>
                  <a:pt x="16656" y="654"/>
                  <a:pt x="16777" y="654"/>
                </a:cubicBezTo>
                <a:close/>
                <a:moveTo>
                  <a:pt x="38065" y="644"/>
                </a:moveTo>
                <a:cubicBezTo>
                  <a:pt x="38113" y="644"/>
                  <a:pt x="38161" y="644"/>
                  <a:pt x="38208" y="668"/>
                </a:cubicBezTo>
                <a:cubicBezTo>
                  <a:pt x="39449" y="883"/>
                  <a:pt x="39282" y="2696"/>
                  <a:pt x="38041" y="2719"/>
                </a:cubicBezTo>
                <a:lnTo>
                  <a:pt x="37875" y="2719"/>
                </a:lnTo>
                <a:cubicBezTo>
                  <a:pt x="36706" y="2529"/>
                  <a:pt x="36706" y="859"/>
                  <a:pt x="37875" y="668"/>
                </a:cubicBezTo>
                <a:cubicBezTo>
                  <a:pt x="37922" y="668"/>
                  <a:pt x="37994" y="644"/>
                  <a:pt x="38065" y="644"/>
                </a:cubicBezTo>
                <a:close/>
                <a:moveTo>
                  <a:pt x="45125" y="621"/>
                </a:moveTo>
                <a:lnTo>
                  <a:pt x="45125" y="644"/>
                </a:lnTo>
                <a:cubicBezTo>
                  <a:pt x="45244" y="644"/>
                  <a:pt x="45364" y="668"/>
                  <a:pt x="45483" y="716"/>
                </a:cubicBezTo>
                <a:cubicBezTo>
                  <a:pt x="46437" y="1074"/>
                  <a:pt x="46341" y="2457"/>
                  <a:pt x="45340" y="2696"/>
                </a:cubicBezTo>
                <a:lnTo>
                  <a:pt x="45316" y="2696"/>
                </a:lnTo>
                <a:cubicBezTo>
                  <a:pt x="45244" y="2696"/>
                  <a:pt x="45197" y="2719"/>
                  <a:pt x="45125" y="2719"/>
                </a:cubicBezTo>
                <a:cubicBezTo>
                  <a:pt x="43718" y="2719"/>
                  <a:pt x="43718" y="621"/>
                  <a:pt x="45125" y="621"/>
                </a:cubicBezTo>
                <a:close/>
                <a:moveTo>
                  <a:pt x="52209" y="644"/>
                </a:moveTo>
                <a:cubicBezTo>
                  <a:pt x="52256" y="644"/>
                  <a:pt x="52328" y="668"/>
                  <a:pt x="52399" y="668"/>
                </a:cubicBezTo>
                <a:cubicBezTo>
                  <a:pt x="52519" y="692"/>
                  <a:pt x="52638" y="740"/>
                  <a:pt x="52757" y="811"/>
                </a:cubicBezTo>
                <a:cubicBezTo>
                  <a:pt x="53425" y="1217"/>
                  <a:pt x="53401" y="2218"/>
                  <a:pt x="52709" y="2600"/>
                </a:cubicBezTo>
                <a:cubicBezTo>
                  <a:pt x="52662" y="2624"/>
                  <a:pt x="52638" y="2624"/>
                  <a:pt x="52590" y="2648"/>
                </a:cubicBezTo>
                <a:cubicBezTo>
                  <a:pt x="52566" y="2648"/>
                  <a:pt x="52543" y="2648"/>
                  <a:pt x="52519" y="2672"/>
                </a:cubicBezTo>
                <a:cubicBezTo>
                  <a:pt x="52495" y="2696"/>
                  <a:pt x="52447" y="2696"/>
                  <a:pt x="52399" y="2719"/>
                </a:cubicBezTo>
                <a:lnTo>
                  <a:pt x="52185" y="2719"/>
                </a:lnTo>
                <a:cubicBezTo>
                  <a:pt x="50801" y="2719"/>
                  <a:pt x="50801" y="644"/>
                  <a:pt x="52185" y="644"/>
                </a:cubicBezTo>
                <a:close/>
                <a:moveTo>
                  <a:pt x="41571" y="644"/>
                </a:moveTo>
                <a:cubicBezTo>
                  <a:pt x="42406" y="644"/>
                  <a:pt x="42907" y="1551"/>
                  <a:pt x="42454" y="2242"/>
                </a:cubicBezTo>
                <a:cubicBezTo>
                  <a:pt x="42253" y="2565"/>
                  <a:pt x="41918" y="2722"/>
                  <a:pt x="41583" y="2722"/>
                </a:cubicBezTo>
                <a:cubicBezTo>
                  <a:pt x="41201" y="2722"/>
                  <a:pt x="40819" y="2517"/>
                  <a:pt x="40641" y="2123"/>
                </a:cubicBezTo>
                <a:lnTo>
                  <a:pt x="40641" y="2099"/>
                </a:lnTo>
                <a:cubicBezTo>
                  <a:pt x="40593" y="1980"/>
                  <a:pt x="40570" y="1837"/>
                  <a:pt x="40570" y="1694"/>
                </a:cubicBezTo>
                <a:cubicBezTo>
                  <a:pt x="40570" y="1551"/>
                  <a:pt x="40593" y="1408"/>
                  <a:pt x="40641" y="1288"/>
                </a:cubicBezTo>
                <a:lnTo>
                  <a:pt x="40641" y="1241"/>
                </a:lnTo>
                <a:cubicBezTo>
                  <a:pt x="40808" y="883"/>
                  <a:pt x="41166" y="644"/>
                  <a:pt x="41571" y="644"/>
                </a:cubicBezTo>
                <a:close/>
                <a:moveTo>
                  <a:pt x="2624" y="644"/>
                </a:moveTo>
                <a:cubicBezTo>
                  <a:pt x="3387" y="644"/>
                  <a:pt x="3888" y="1408"/>
                  <a:pt x="3601" y="2099"/>
                </a:cubicBezTo>
                <a:cubicBezTo>
                  <a:pt x="3418" y="2509"/>
                  <a:pt x="3033" y="2726"/>
                  <a:pt x="2641" y="2726"/>
                </a:cubicBezTo>
                <a:cubicBezTo>
                  <a:pt x="2371" y="2726"/>
                  <a:pt x="2098" y="2623"/>
                  <a:pt x="1884" y="2409"/>
                </a:cubicBezTo>
                <a:lnTo>
                  <a:pt x="1884" y="2338"/>
                </a:lnTo>
                <a:cubicBezTo>
                  <a:pt x="1741" y="2171"/>
                  <a:pt x="1646" y="1932"/>
                  <a:pt x="1646" y="1694"/>
                </a:cubicBezTo>
                <a:cubicBezTo>
                  <a:pt x="1646" y="1455"/>
                  <a:pt x="1717" y="1217"/>
                  <a:pt x="1884" y="1050"/>
                </a:cubicBezTo>
                <a:lnTo>
                  <a:pt x="1884" y="978"/>
                </a:lnTo>
                <a:cubicBezTo>
                  <a:pt x="2075" y="764"/>
                  <a:pt x="2337" y="644"/>
                  <a:pt x="2624" y="644"/>
                </a:cubicBezTo>
                <a:close/>
                <a:moveTo>
                  <a:pt x="48655" y="644"/>
                </a:moveTo>
                <a:cubicBezTo>
                  <a:pt x="49394" y="644"/>
                  <a:pt x="49919" y="1408"/>
                  <a:pt x="49609" y="2099"/>
                </a:cubicBezTo>
                <a:cubicBezTo>
                  <a:pt x="49439" y="2509"/>
                  <a:pt x="49052" y="2726"/>
                  <a:pt x="48661" y="2726"/>
                </a:cubicBezTo>
                <a:cubicBezTo>
                  <a:pt x="48391" y="2726"/>
                  <a:pt x="48120" y="2623"/>
                  <a:pt x="47916" y="2409"/>
                </a:cubicBezTo>
                <a:cubicBezTo>
                  <a:pt x="47534" y="2004"/>
                  <a:pt x="47534" y="1384"/>
                  <a:pt x="47916" y="1002"/>
                </a:cubicBezTo>
                <a:cubicBezTo>
                  <a:pt x="48106" y="787"/>
                  <a:pt x="48369" y="668"/>
                  <a:pt x="48655" y="644"/>
                </a:cubicBezTo>
                <a:close/>
                <a:moveTo>
                  <a:pt x="13261" y="644"/>
                </a:moveTo>
                <a:cubicBezTo>
                  <a:pt x="14167" y="644"/>
                  <a:pt x="14644" y="1765"/>
                  <a:pt x="14000" y="2409"/>
                </a:cubicBezTo>
                <a:cubicBezTo>
                  <a:pt x="13781" y="2629"/>
                  <a:pt x="13512" y="2727"/>
                  <a:pt x="13250" y="2727"/>
                </a:cubicBezTo>
                <a:cubicBezTo>
                  <a:pt x="12716" y="2727"/>
                  <a:pt x="12211" y="2318"/>
                  <a:pt x="12211" y="1694"/>
                </a:cubicBezTo>
                <a:cubicBezTo>
                  <a:pt x="12211" y="1121"/>
                  <a:pt x="12688" y="644"/>
                  <a:pt x="13261" y="644"/>
                </a:cubicBezTo>
                <a:close/>
                <a:moveTo>
                  <a:pt x="20344" y="644"/>
                </a:moveTo>
                <a:cubicBezTo>
                  <a:pt x="21251" y="644"/>
                  <a:pt x="21728" y="1765"/>
                  <a:pt x="21060" y="2409"/>
                </a:cubicBezTo>
                <a:cubicBezTo>
                  <a:pt x="20848" y="2629"/>
                  <a:pt x="20585" y="2727"/>
                  <a:pt x="20326" y="2727"/>
                </a:cubicBezTo>
                <a:cubicBezTo>
                  <a:pt x="19800" y="2727"/>
                  <a:pt x="19295" y="2318"/>
                  <a:pt x="19295" y="1694"/>
                </a:cubicBezTo>
                <a:cubicBezTo>
                  <a:pt x="19295" y="1121"/>
                  <a:pt x="19748" y="644"/>
                  <a:pt x="20344" y="644"/>
                </a:cubicBezTo>
                <a:close/>
                <a:moveTo>
                  <a:pt x="27428" y="644"/>
                </a:moveTo>
                <a:cubicBezTo>
                  <a:pt x="28334" y="644"/>
                  <a:pt x="28811" y="1765"/>
                  <a:pt x="28167" y="2409"/>
                </a:cubicBezTo>
                <a:cubicBezTo>
                  <a:pt x="27956" y="2629"/>
                  <a:pt x="27692" y="2727"/>
                  <a:pt x="27434" y="2727"/>
                </a:cubicBezTo>
                <a:cubicBezTo>
                  <a:pt x="26907" y="2727"/>
                  <a:pt x="26402" y="2318"/>
                  <a:pt x="26402" y="1694"/>
                </a:cubicBezTo>
                <a:cubicBezTo>
                  <a:pt x="26379" y="1121"/>
                  <a:pt x="26856" y="644"/>
                  <a:pt x="27428" y="644"/>
                </a:cubicBezTo>
                <a:close/>
                <a:moveTo>
                  <a:pt x="34488" y="644"/>
                </a:moveTo>
                <a:cubicBezTo>
                  <a:pt x="35418" y="644"/>
                  <a:pt x="35895" y="1765"/>
                  <a:pt x="35227" y="2409"/>
                </a:cubicBezTo>
                <a:cubicBezTo>
                  <a:pt x="35015" y="2629"/>
                  <a:pt x="34752" y="2727"/>
                  <a:pt x="34494" y="2727"/>
                </a:cubicBezTo>
                <a:cubicBezTo>
                  <a:pt x="33967" y="2727"/>
                  <a:pt x="33462" y="2318"/>
                  <a:pt x="33462" y="1694"/>
                </a:cubicBezTo>
                <a:cubicBezTo>
                  <a:pt x="33462" y="1121"/>
                  <a:pt x="33915" y="644"/>
                  <a:pt x="34488" y="644"/>
                </a:cubicBezTo>
                <a:close/>
                <a:moveTo>
                  <a:pt x="59268" y="644"/>
                </a:moveTo>
                <a:cubicBezTo>
                  <a:pt x="59411" y="644"/>
                  <a:pt x="59531" y="668"/>
                  <a:pt x="59674" y="740"/>
                </a:cubicBezTo>
                <a:cubicBezTo>
                  <a:pt x="59793" y="787"/>
                  <a:pt x="59912" y="859"/>
                  <a:pt x="60008" y="954"/>
                </a:cubicBezTo>
                <a:cubicBezTo>
                  <a:pt x="60413" y="1360"/>
                  <a:pt x="60413" y="2004"/>
                  <a:pt x="60008" y="2409"/>
                </a:cubicBezTo>
                <a:cubicBezTo>
                  <a:pt x="59912" y="2529"/>
                  <a:pt x="59793" y="2600"/>
                  <a:pt x="59674" y="2648"/>
                </a:cubicBezTo>
                <a:cubicBezTo>
                  <a:pt x="59539" y="2705"/>
                  <a:pt x="59401" y="2732"/>
                  <a:pt x="59268" y="2732"/>
                </a:cubicBezTo>
                <a:cubicBezTo>
                  <a:pt x="58788" y="2732"/>
                  <a:pt x="58355" y="2388"/>
                  <a:pt x="58243" y="1885"/>
                </a:cubicBezTo>
                <a:cubicBezTo>
                  <a:pt x="58126" y="1253"/>
                  <a:pt x="58605" y="668"/>
                  <a:pt x="59231" y="668"/>
                </a:cubicBezTo>
                <a:cubicBezTo>
                  <a:pt x="59243" y="668"/>
                  <a:pt x="59256" y="668"/>
                  <a:pt x="59268" y="668"/>
                </a:cubicBezTo>
                <a:lnTo>
                  <a:pt x="59268" y="644"/>
                </a:lnTo>
                <a:close/>
                <a:moveTo>
                  <a:pt x="9707" y="644"/>
                </a:moveTo>
                <a:cubicBezTo>
                  <a:pt x="11114" y="644"/>
                  <a:pt x="11114" y="2743"/>
                  <a:pt x="9707" y="2743"/>
                </a:cubicBezTo>
                <a:cubicBezTo>
                  <a:pt x="9516" y="2743"/>
                  <a:pt x="9326" y="2672"/>
                  <a:pt x="9159" y="2576"/>
                </a:cubicBezTo>
                <a:lnTo>
                  <a:pt x="9159" y="2529"/>
                </a:lnTo>
                <a:cubicBezTo>
                  <a:pt x="8992" y="2409"/>
                  <a:pt x="8872" y="2266"/>
                  <a:pt x="8801" y="2075"/>
                </a:cubicBezTo>
                <a:lnTo>
                  <a:pt x="8801" y="2171"/>
                </a:lnTo>
                <a:cubicBezTo>
                  <a:pt x="8729" y="2028"/>
                  <a:pt x="8682" y="1861"/>
                  <a:pt x="8682" y="1694"/>
                </a:cubicBezTo>
                <a:cubicBezTo>
                  <a:pt x="8682" y="1527"/>
                  <a:pt x="8729" y="1360"/>
                  <a:pt x="8801" y="1217"/>
                </a:cubicBezTo>
                <a:lnTo>
                  <a:pt x="8801" y="1312"/>
                </a:lnTo>
                <a:cubicBezTo>
                  <a:pt x="8872" y="1121"/>
                  <a:pt x="8992" y="978"/>
                  <a:pt x="9159" y="859"/>
                </a:cubicBezTo>
                <a:lnTo>
                  <a:pt x="9159" y="811"/>
                </a:lnTo>
                <a:cubicBezTo>
                  <a:pt x="9326" y="716"/>
                  <a:pt x="9516" y="644"/>
                  <a:pt x="9707" y="644"/>
                </a:cubicBezTo>
                <a:close/>
                <a:moveTo>
                  <a:pt x="23874" y="644"/>
                </a:moveTo>
                <a:cubicBezTo>
                  <a:pt x="25258" y="644"/>
                  <a:pt x="25258" y="2743"/>
                  <a:pt x="23874" y="2743"/>
                </a:cubicBezTo>
                <a:cubicBezTo>
                  <a:pt x="23803" y="2743"/>
                  <a:pt x="23755" y="2719"/>
                  <a:pt x="23683" y="2719"/>
                </a:cubicBezTo>
                <a:cubicBezTo>
                  <a:pt x="23564" y="2696"/>
                  <a:pt x="23445" y="2648"/>
                  <a:pt x="23326" y="2576"/>
                </a:cubicBezTo>
                <a:lnTo>
                  <a:pt x="23326" y="2600"/>
                </a:lnTo>
                <a:cubicBezTo>
                  <a:pt x="22682" y="2195"/>
                  <a:pt x="22682" y="1217"/>
                  <a:pt x="23326" y="835"/>
                </a:cubicBezTo>
                <a:cubicBezTo>
                  <a:pt x="23445" y="764"/>
                  <a:pt x="23564" y="692"/>
                  <a:pt x="23683" y="668"/>
                </a:cubicBezTo>
                <a:cubicBezTo>
                  <a:pt x="23755" y="668"/>
                  <a:pt x="23803" y="644"/>
                  <a:pt x="23874" y="644"/>
                </a:cubicBezTo>
                <a:close/>
                <a:moveTo>
                  <a:pt x="30958" y="644"/>
                </a:moveTo>
                <a:cubicBezTo>
                  <a:pt x="32341" y="644"/>
                  <a:pt x="32341" y="2743"/>
                  <a:pt x="30958" y="2743"/>
                </a:cubicBezTo>
                <a:cubicBezTo>
                  <a:pt x="30839" y="2743"/>
                  <a:pt x="30719" y="2719"/>
                  <a:pt x="30600" y="2672"/>
                </a:cubicBezTo>
                <a:cubicBezTo>
                  <a:pt x="29694" y="2338"/>
                  <a:pt x="29694" y="1050"/>
                  <a:pt x="30600" y="716"/>
                </a:cubicBezTo>
                <a:cubicBezTo>
                  <a:pt x="30719" y="668"/>
                  <a:pt x="30839" y="644"/>
                  <a:pt x="30958" y="644"/>
                </a:cubicBezTo>
                <a:close/>
                <a:moveTo>
                  <a:pt x="55739" y="664"/>
                </a:moveTo>
                <a:cubicBezTo>
                  <a:pt x="56178" y="664"/>
                  <a:pt x="56591" y="944"/>
                  <a:pt x="56740" y="1408"/>
                </a:cubicBezTo>
                <a:cubicBezTo>
                  <a:pt x="56931" y="2075"/>
                  <a:pt x="56430" y="2743"/>
                  <a:pt x="55738" y="2743"/>
                </a:cubicBezTo>
                <a:cubicBezTo>
                  <a:pt x="55548" y="2743"/>
                  <a:pt x="55333" y="2672"/>
                  <a:pt x="55166" y="2552"/>
                </a:cubicBezTo>
                <a:cubicBezTo>
                  <a:pt x="55095" y="2505"/>
                  <a:pt x="55047" y="2457"/>
                  <a:pt x="54975" y="2409"/>
                </a:cubicBezTo>
                <a:lnTo>
                  <a:pt x="54951" y="2362"/>
                </a:lnTo>
                <a:cubicBezTo>
                  <a:pt x="54904" y="2314"/>
                  <a:pt x="54880" y="2266"/>
                  <a:pt x="54832" y="2195"/>
                </a:cubicBezTo>
                <a:cubicBezTo>
                  <a:pt x="54665" y="1908"/>
                  <a:pt x="54665" y="1527"/>
                  <a:pt x="54832" y="1217"/>
                </a:cubicBezTo>
                <a:cubicBezTo>
                  <a:pt x="54904" y="1050"/>
                  <a:pt x="55023" y="931"/>
                  <a:pt x="55166" y="835"/>
                </a:cubicBezTo>
                <a:cubicBezTo>
                  <a:pt x="55348" y="718"/>
                  <a:pt x="55546" y="664"/>
                  <a:pt x="55739" y="664"/>
                </a:cubicBezTo>
                <a:close/>
                <a:moveTo>
                  <a:pt x="0" y="0"/>
                </a:moveTo>
                <a:lnTo>
                  <a:pt x="0" y="99671"/>
                </a:lnTo>
                <a:lnTo>
                  <a:pt x="61916" y="99671"/>
                </a:lnTo>
                <a:lnTo>
                  <a:pt x="61916" y="0"/>
                </a:lnTo>
                <a:close/>
              </a:path>
            </a:pathLst>
          </a:custGeom>
          <a:solidFill>
            <a:srgbClr val="E1A470">
              <a:alpha val="21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53" name="Google Shape;853;p59"/>
          <p:cNvPicPr preferRelativeResize="0"/>
          <p:nvPr/>
        </p:nvPicPr>
        <p:blipFill>
          <a:blip r:embed="rId3">
            <a:alphaModFix amt="78000"/>
          </a:blip>
          <a:stretch>
            <a:fillRect/>
          </a:stretch>
        </p:blipFill>
        <p:spPr>
          <a:xfrm rot="-1085197">
            <a:off x="456608" y="259666"/>
            <a:ext cx="1057966" cy="562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4" name="Google Shape;854;p59"/>
          <p:cNvPicPr preferRelativeResize="0"/>
          <p:nvPr/>
        </p:nvPicPr>
        <p:blipFill>
          <a:blip r:embed="rId4">
            <a:alphaModFix amt="78000"/>
          </a:blip>
          <a:stretch>
            <a:fillRect/>
          </a:stretch>
        </p:blipFill>
        <p:spPr>
          <a:xfrm rot="-2">
            <a:off x="422945" y="4258961"/>
            <a:ext cx="1057967" cy="963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6" name="Google Shape;856;p59"/>
          <p:cNvPicPr preferRelativeResize="0"/>
          <p:nvPr/>
        </p:nvPicPr>
        <p:blipFill rotWithShape="1">
          <a:blip r:embed="rId5">
            <a:alphaModFix amt="90000"/>
          </a:blip>
          <a:srcRect t="2189" b="2189"/>
          <a:stretch/>
        </p:blipFill>
        <p:spPr>
          <a:xfrm rot="19026826">
            <a:off x="8099845" y="4397496"/>
            <a:ext cx="1150722" cy="40912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223331" y="843064"/>
            <a:ext cx="79206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d) </a:t>
            </a:r>
            <a:r>
              <a:rPr lang="en-US" sz="2000" dirty="0" err="1"/>
              <a:t>Nêu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điều</a:t>
            </a:r>
            <a:r>
              <a:rPr lang="en-US" sz="2000" dirty="0"/>
              <a:t> </a:t>
            </a:r>
            <a:r>
              <a:rPr lang="en-US" sz="2000" dirty="0" err="1"/>
              <a:t>cần</a:t>
            </a:r>
            <a:r>
              <a:rPr lang="en-US" sz="2000" dirty="0"/>
              <a:t> </a:t>
            </a:r>
            <a:r>
              <a:rPr lang="en-US" sz="2000" dirty="0" err="1"/>
              <a:t>lưu</a:t>
            </a:r>
            <a:r>
              <a:rPr lang="en-US" sz="2000" dirty="0"/>
              <a:t> ý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mô</a:t>
            </a:r>
            <a:r>
              <a:rPr lang="en-US" sz="2000" dirty="0"/>
              <a:t> </a:t>
            </a:r>
            <a:r>
              <a:rPr lang="en-US" sz="2000" dirty="0" err="1"/>
              <a:t>hình</a:t>
            </a:r>
            <a:r>
              <a:rPr lang="en-US" sz="2000" dirty="0"/>
              <a:t> </a:t>
            </a:r>
            <a:r>
              <a:rPr lang="en-US" sz="2000" dirty="0" err="1"/>
              <a:t>xác</a:t>
            </a:r>
            <a:r>
              <a:rPr lang="en-US" sz="2000" dirty="0"/>
              <a:t> </a:t>
            </a:r>
            <a:r>
              <a:rPr lang="en-US" sz="2000" dirty="0" err="1"/>
              <a:t>suất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trò</a:t>
            </a:r>
            <a:r>
              <a:rPr lang="en-US" sz="2000" dirty="0"/>
              <a:t> </a:t>
            </a:r>
            <a:r>
              <a:rPr lang="en-US" sz="2000" dirty="0" err="1"/>
              <a:t>chơi</a:t>
            </a:r>
            <a:r>
              <a:rPr lang="en-US" sz="2000" dirty="0"/>
              <a:t> </a:t>
            </a:r>
            <a:r>
              <a:rPr lang="en-US" sz="2000" dirty="0" err="1"/>
              <a:t>trên</a:t>
            </a:r>
            <a:r>
              <a:rPr lang="en-US" sz="2000" dirty="0"/>
              <a:t>.</a:t>
            </a:r>
            <a:endParaRPr lang="vi-VN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1223331" y="1653437"/>
            <a:ext cx="1433948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Trả</a:t>
            </a:r>
            <a:r>
              <a:rPr lang="en-US" sz="20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lời</a:t>
            </a:r>
            <a:r>
              <a:rPr lang="en-US" sz="20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vi-VN" sz="20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183221" y="2303442"/>
            <a:ext cx="7825077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latin typeface="+mn-lt"/>
                <a:ea typeface="Calibri" panose="020F0502020204030204" pitchFamily="34" charset="0"/>
              </a:rPr>
              <a:t>Có hai điều cần chú ý trong mô hình xác suất của trò chơi trên là: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  <a:p>
            <a:pPr lvl="0" algn="just">
              <a:lnSpc>
                <a:spcPct val="120000"/>
              </a:lnSpc>
            </a:pPr>
            <a:r>
              <a:rPr lang="en-GB" sz="2000" dirty="0">
                <a:latin typeface="+mn-lt"/>
                <a:ea typeface="Calibri" panose="020F0502020204030204" pitchFamily="34" charset="0"/>
              </a:rPr>
              <a:t>+ </a:t>
            </a:r>
            <a:r>
              <a:rPr lang="vi-VN" sz="2000" dirty="0">
                <a:latin typeface="+mn-lt"/>
              </a:rPr>
              <a:t>Chiếc kim  chỉ vào một số ngẫu nhiên trên vòng tròn</a:t>
            </a:r>
            <a:endParaRPr lang="en-US" sz="2000" dirty="0">
              <a:latin typeface="+mn-lt"/>
            </a:endParaRPr>
          </a:p>
          <a:p>
            <a:pPr algn="just">
              <a:lnSpc>
                <a:spcPct val="120000"/>
              </a:lnSpc>
            </a:pPr>
            <a:r>
              <a:rPr lang="en-GB" sz="2000" dirty="0">
                <a:latin typeface="+mn-lt"/>
                <a:ea typeface="Calibri" panose="020F0502020204030204" pitchFamily="34" charset="0"/>
              </a:rPr>
              <a:t>+ </a:t>
            </a:r>
            <a:r>
              <a:rPr lang="vi-VN" sz="2000" dirty="0">
                <a:latin typeface="+mn-lt"/>
              </a:rPr>
              <a:t>Tập hợp các kết quả có thể xảy ra đối với số ở hình quạt mà chiếc kim chỉ vào khi đĩa dừng lại: </a:t>
            </a:r>
            <a:r>
              <a:rPr lang="vi-VN" sz="2000" b="1" dirty="0">
                <a:latin typeface="+mn-lt"/>
              </a:rPr>
              <a:t>{1; 2; 3; 4; 5; 6}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  <p:bldP spid="16" grpId="0" build="allAtOnce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1" name="Google Shape;871;p61"/>
          <p:cNvGrpSpPr/>
          <p:nvPr/>
        </p:nvGrpSpPr>
        <p:grpSpPr>
          <a:xfrm>
            <a:off x="8253950" y="105244"/>
            <a:ext cx="890050" cy="1180712"/>
            <a:chOff x="7531564" y="2434094"/>
            <a:chExt cx="890050" cy="1180712"/>
          </a:xfrm>
        </p:grpSpPr>
        <p:sp>
          <p:nvSpPr>
            <p:cNvPr id="872" name="Google Shape;872;p61"/>
            <p:cNvSpPr/>
            <p:nvPr/>
          </p:nvSpPr>
          <p:spPr>
            <a:xfrm>
              <a:off x="7798257" y="2434094"/>
              <a:ext cx="356664" cy="791046"/>
            </a:xfrm>
            <a:custGeom>
              <a:avLst/>
              <a:gdLst/>
              <a:ahLst/>
              <a:cxnLst/>
              <a:rect l="l" t="t" r="r" b="b"/>
              <a:pathLst>
                <a:path w="22400" h="49681" extrusionOk="0">
                  <a:moveTo>
                    <a:pt x="19336" y="719"/>
                  </a:moveTo>
                  <a:cubicBezTo>
                    <a:pt x="20720" y="719"/>
                    <a:pt x="21634" y="1823"/>
                    <a:pt x="21573" y="3795"/>
                  </a:cubicBezTo>
                  <a:cubicBezTo>
                    <a:pt x="21529" y="7449"/>
                    <a:pt x="19659" y="10841"/>
                    <a:pt x="16571" y="12798"/>
                  </a:cubicBezTo>
                  <a:cubicBezTo>
                    <a:pt x="16180" y="13016"/>
                    <a:pt x="15745" y="13190"/>
                    <a:pt x="15310" y="13364"/>
                  </a:cubicBezTo>
                  <a:lnTo>
                    <a:pt x="15092" y="13103"/>
                  </a:lnTo>
                  <a:lnTo>
                    <a:pt x="17746" y="6144"/>
                  </a:lnTo>
                  <a:lnTo>
                    <a:pt x="17398" y="5970"/>
                  </a:lnTo>
                  <a:cubicBezTo>
                    <a:pt x="17180" y="6274"/>
                    <a:pt x="17006" y="6535"/>
                    <a:pt x="16876" y="6840"/>
                  </a:cubicBezTo>
                  <a:cubicBezTo>
                    <a:pt x="16093" y="8797"/>
                    <a:pt x="15310" y="10711"/>
                    <a:pt x="14701" y="12668"/>
                  </a:cubicBezTo>
                  <a:cubicBezTo>
                    <a:pt x="14532" y="13198"/>
                    <a:pt x="14323" y="13408"/>
                    <a:pt x="14074" y="13408"/>
                  </a:cubicBezTo>
                  <a:cubicBezTo>
                    <a:pt x="13874" y="13408"/>
                    <a:pt x="13648" y="13273"/>
                    <a:pt x="13396" y="13059"/>
                  </a:cubicBezTo>
                  <a:cubicBezTo>
                    <a:pt x="12222" y="12059"/>
                    <a:pt x="12178" y="10667"/>
                    <a:pt x="12396" y="9319"/>
                  </a:cubicBezTo>
                  <a:cubicBezTo>
                    <a:pt x="12787" y="6405"/>
                    <a:pt x="14310" y="3752"/>
                    <a:pt x="16571" y="1882"/>
                  </a:cubicBezTo>
                  <a:cubicBezTo>
                    <a:pt x="16789" y="1708"/>
                    <a:pt x="17050" y="1534"/>
                    <a:pt x="17311" y="1360"/>
                  </a:cubicBezTo>
                  <a:cubicBezTo>
                    <a:pt x="18047" y="926"/>
                    <a:pt x="18735" y="719"/>
                    <a:pt x="19336" y="719"/>
                  </a:cubicBezTo>
                  <a:close/>
                  <a:moveTo>
                    <a:pt x="5273" y="7199"/>
                  </a:moveTo>
                  <a:cubicBezTo>
                    <a:pt x="6048" y="7199"/>
                    <a:pt x="6832" y="7495"/>
                    <a:pt x="7438" y="8101"/>
                  </a:cubicBezTo>
                  <a:cubicBezTo>
                    <a:pt x="10134" y="10624"/>
                    <a:pt x="10134" y="16539"/>
                    <a:pt x="7438" y="19018"/>
                  </a:cubicBezTo>
                  <a:cubicBezTo>
                    <a:pt x="6916" y="19409"/>
                    <a:pt x="6394" y="19714"/>
                    <a:pt x="5828" y="19975"/>
                  </a:cubicBezTo>
                  <a:lnTo>
                    <a:pt x="5480" y="19757"/>
                  </a:lnTo>
                  <a:cubicBezTo>
                    <a:pt x="5220" y="17452"/>
                    <a:pt x="4959" y="15147"/>
                    <a:pt x="4698" y="12842"/>
                  </a:cubicBezTo>
                  <a:lnTo>
                    <a:pt x="4350" y="12842"/>
                  </a:lnTo>
                  <a:cubicBezTo>
                    <a:pt x="4350" y="14016"/>
                    <a:pt x="4263" y="15147"/>
                    <a:pt x="4350" y="16321"/>
                  </a:cubicBezTo>
                  <a:cubicBezTo>
                    <a:pt x="4437" y="17452"/>
                    <a:pt x="4741" y="18627"/>
                    <a:pt x="5002" y="20192"/>
                  </a:cubicBezTo>
                  <a:cubicBezTo>
                    <a:pt x="4132" y="19583"/>
                    <a:pt x="3393" y="19235"/>
                    <a:pt x="2914" y="18670"/>
                  </a:cubicBezTo>
                  <a:cubicBezTo>
                    <a:pt x="653" y="16017"/>
                    <a:pt x="696" y="11015"/>
                    <a:pt x="2914" y="8362"/>
                  </a:cubicBezTo>
                  <a:cubicBezTo>
                    <a:pt x="3497" y="7593"/>
                    <a:pt x="4379" y="7199"/>
                    <a:pt x="5273" y="7199"/>
                  </a:cubicBezTo>
                  <a:close/>
                  <a:moveTo>
                    <a:pt x="19277" y="0"/>
                  </a:moveTo>
                  <a:cubicBezTo>
                    <a:pt x="18474" y="0"/>
                    <a:pt x="17604" y="297"/>
                    <a:pt x="16789" y="881"/>
                  </a:cubicBezTo>
                  <a:cubicBezTo>
                    <a:pt x="14005" y="2752"/>
                    <a:pt x="12178" y="5709"/>
                    <a:pt x="11743" y="9015"/>
                  </a:cubicBezTo>
                  <a:cubicBezTo>
                    <a:pt x="11309" y="11755"/>
                    <a:pt x="12004" y="13016"/>
                    <a:pt x="13962" y="14103"/>
                  </a:cubicBezTo>
                  <a:cubicBezTo>
                    <a:pt x="13048" y="19627"/>
                    <a:pt x="12178" y="25107"/>
                    <a:pt x="11309" y="30631"/>
                  </a:cubicBezTo>
                  <a:cubicBezTo>
                    <a:pt x="8829" y="27760"/>
                    <a:pt x="7046" y="24455"/>
                    <a:pt x="6002" y="20845"/>
                  </a:cubicBezTo>
                  <a:cubicBezTo>
                    <a:pt x="6959" y="20105"/>
                    <a:pt x="7829" y="19583"/>
                    <a:pt x="8482" y="18844"/>
                  </a:cubicBezTo>
                  <a:cubicBezTo>
                    <a:pt x="10656" y="16147"/>
                    <a:pt x="10656" y="11102"/>
                    <a:pt x="8612" y="8362"/>
                  </a:cubicBezTo>
                  <a:cubicBezTo>
                    <a:pt x="7651" y="7087"/>
                    <a:pt x="6438" y="6445"/>
                    <a:pt x="5255" y="6445"/>
                  </a:cubicBezTo>
                  <a:cubicBezTo>
                    <a:pt x="3975" y="6445"/>
                    <a:pt x="2729" y="7196"/>
                    <a:pt x="1871" y="8710"/>
                  </a:cubicBezTo>
                  <a:cubicBezTo>
                    <a:pt x="0" y="11755"/>
                    <a:pt x="87" y="15582"/>
                    <a:pt x="2088" y="18496"/>
                  </a:cubicBezTo>
                  <a:cubicBezTo>
                    <a:pt x="2610" y="19322"/>
                    <a:pt x="3393" y="19975"/>
                    <a:pt x="4306" y="20323"/>
                  </a:cubicBezTo>
                  <a:cubicBezTo>
                    <a:pt x="4915" y="20453"/>
                    <a:pt x="5394" y="20932"/>
                    <a:pt x="5567" y="21541"/>
                  </a:cubicBezTo>
                  <a:cubicBezTo>
                    <a:pt x="6698" y="25064"/>
                    <a:pt x="8569" y="28325"/>
                    <a:pt x="11004" y="31153"/>
                  </a:cubicBezTo>
                  <a:cubicBezTo>
                    <a:pt x="11309" y="31500"/>
                    <a:pt x="11439" y="31935"/>
                    <a:pt x="11439" y="32370"/>
                  </a:cubicBezTo>
                  <a:cubicBezTo>
                    <a:pt x="11048" y="37677"/>
                    <a:pt x="11265" y="43026"/>
                    <a:pt x="12178" y="48289"/>
                  </a:cubicBezTo>
                  <a:cubicBezTo>
                    <a:pt x="12309" y="48767"/>
                    <a:pt x="12439" y="49246"/>
                    <a:pt x="12613" y="49681"/>
                  </a:cubicBezTo>
                  <a:cubicBezTo>
                    <a:pt x="12874" y="49463"/>
                    <a:pt x="12918" y="49333"/>
                    <a:pt x="12918" y="49202"/>
                  </a:cubicBezTo>
                  <a:cubicBezTo>
                    <a:pt x="12613" y="45940"/>
                    <a:pt x="12091" y="42678"/>
                    <a:pt x="11961" y="39373"/>
                  </a:cubicBezTo>
                  <a:cubicBezTo>
                    <a:pt x="11743" y="34023"/>
                    <a:pt x="12091" y="28673"/>
                    <a:pt x="13005" y="23454"/>
                  </a:cubicBezTo>
                  <a:cubicBezTo>
                    <a:pt x="13440" y="20540"/>
                    <a:pt x="14179" y="17670"/>
                    <a:pt x="14788" y="14756"/>
                  </a:cubicBezTo>
                  <a:cubicBezTo>
                    <a:pt x="14832" y="14495"/>
                    <a:pt x="15005" y="14103"/>
                    <a:pt x="15223" y="14060"/>
                  </a:cubicBezTo>
                  <a:cubicBezTo>
                    <a:pt x="17615" y="13538"/>
                    <a:pt x="19094" y="11885"/>
                    <a:pt x="20399" y="9971"/>
                  </a:cubicBezTo>
                  <a:cubicBezTo>
                    <a:pt x="21399" y="8319"/>
                    <a:pt x="22095" y="6492"/>
                    <a:pt x="22399" y="4578"/>
                  </a:cubicBezTo>
                  <a:lnTo>
                    <a:pt x="22399" y="3143"/>
                  </a:lnTo>
                  <a:cubicBezTo>
                    <a:pt x="22356" y="3099"/>
                    <a:pt x="22269" y="3056"/>
                    <a:pt x="22269" y="3012"/>
                  </a:cubicBezTo>
                  <a:cubicBezTo>
                    <a:pt x="21988" y="989"/>
                    <a:pt x="20744" y="0"/>
                    <a:pt x="19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873" name="Google Shape;873;p61"/>
            <p:cNvPicPr preferRelativeResize="0"/>
            <p:nvPr/>
          </p:nvPicPr>
          <p:blipFill>
            <a:blip r:embed="rId3">
              <a:alphaModFix amt="81000"/>
            </a:blip>
            <a:stretch>
              <a:fillRect/>
            </a:stretch>
          </p:blipFill>
          <p:spPr>
            <a:xfrm flipH="1">
              <a:off x="7531564" y="2950451"/>
              <a:ext cx="890050" cy="66435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75" name="Google Shape;875;p61"/>
          <p:cNvPicPr preferRelativeResize="0"/>
          <p:nvPr/>
        </p:nvPicPr>
        <p:blipFill>
          <a:blip r:embed="rId4">
            <a:alphaModFix amt="88000"/>
          </a:blip>
          <a:stretch>
            <a:fillRect/>
          </a:stretch>
        </p:blipFill>
        <p:spPr>
          <a:xfrm rot="1876337">
            <a:off x="-291939" y="4537456"/>
            <a:ext cx="1944272" cy="42239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797776" y="185908"/>
            <a:ext cx="7322827" cy="1535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dirty="0">
                <a:solidFill>
                  <a:srgbClr val="002060"/>
                </a:solidFill>
              </a:rPr>
              <a:t>3.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hộp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5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bóng</a:t>
            </a:r>
            <a:r>
              <a:rPr lang="en-US" sz="2000" dirty="0"/>
              <a:t>,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1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xanh</a:t>
            </a:r>
            <a:r>
              <a:rPr lang="en-US" sz="2000" dirty="0"/>
              <a:t>, 1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đỏ</a:t>
            </a:r>
            <a:r>
              <a:rPr lang="en-US" sz="2000" dirty="0"/>
              <a:t>, 1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vàng</a:t>
            </a:r>
            <a:r>
              <a:rPr lang="en-US" sz="2000" dirty="0"/>
              <a:t>, 1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nâu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1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tím</a:t>
            </a:r>
            <a:r>
              <a:rPr lang="en-US" sz="2000" dirty="0"/>
              <a:t>;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kích</a:t>
            </a:r>
            <a:r>
              <a:rPr lang="en-US" sz="2000" dirty="0"/>
              <a:t> </a:t>
            </a:r>
            <a:r>
              <a:rPr lang="en-US" sz="2000" dirty="0" err="1"/>
              <a:t>thước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khối</a:t>
            </a:r>
            <a:r>
              <a:rPr lang="en-US" sz="2000" dirty="0"/>
              <a:t> </a:t>
            </a:r>
            <a:r>
              <a:rPr lang="en-US" sz="2000" dirty="0" err="1"/>
              <a:t>lượng</a:t>
            </a:r>
            <a:r>
              <a:rPr lang="en-US" sz="2000" dirty="0"/>
              <a:t> </a:t>
            </a:r>
            <a:r>
              <a:rPr lang="en-US" sz="2000" dirty="0" err="1"/>
              <a:t>như</a:t>
            </a:r>
            <a:r>
              <a:rPr lang="en-US" sz="2000" dirty="0"/>
              <a:t> </a:t>
            </a:r>
            <a:r>
              <a:rPr lang="en-US" sz="2000" dirty="0" err="1"/>
              <a:t>nhau</a:t>
            </a:r>
            <a:r>
              <a:rPr lang="en-US" sz="2000" dirty="0"/>
              <a:t>. </a:t>
            </a:r>
            <a:r>
              <a:rPr lang="en-US" sz="2000" dirty="0" err="1"/>
              <a:t>Lấy</a:t>
            </a:r>
            <a:r>
              <a:rPr lang="en-US" sz="2000" dirty="0"/>
              <a:t> </a:t>
            </a:r>
            <a:r>
              <a:rPr lang="en-US" sz="2000" dirty="0" err="1"/>
              <a:t>ngẫu</a:t>
            </a:r>
            <a:r>
              <a:rPr lang="en-US" sz="2000" dirty="0"/>
              <a:t> </a:t>
            </a:r>
            <a:r>
              <a:rPr lang="en-US" sz="2000" dirty="0" err="1"/>
              <a:t>nhiên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hộp</a:t>
            </a:r>
            <a:r>
              <a:rPr lang="en-US" sz="2000" dirty="0"/>
              <a:t>.</a:t>
            </a:r>
            <a:endParaRPr lang="vi-VN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750266" y="1696957"/>
            <a:ext cx="73728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/>
              <a:t>a. </a:t>
            </a:r>
            <a:r>
              <a:rPr lang="en-US" sz="2000" dirty="0" err="1"/>
              <a:t>Nêu</a:t>
            </a:r>
            <a:r>
              <a:rPr lang="en-US" sz="2000" dirty="0"/>
              <a:t> </a:t>
            </a:r>
            <a:r>
              <a:rPr lang="en-US" sz="2000" dirty="0" err="1"/>
              <a:t>những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xảy</a:t>
            </a:r>
            <a:r>
              <a:rPr lang="en-US" sz="2000" dirty="0"/>
              <a:t> </a:t>
            </a:r>
            <a:r>
              <a:rPr lang="en-US" sz="2000" dirty="0" err="1"/>
              <a:t>ra</a:t>
            </a:r>
            <a:r>
              <a:rPr lang="en-US" sz="2000" dirty="0"/>
              <a:t> </a:t>
            </a:r>
            <a:r>
              <a:rPr lang="en-US" sz="2000" dirty="0" err="1"/>
              <a:t>đối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màu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lấy</a:t>
            </a:r>
            <a:r>
              <a:rPr lang="en-US" sz="2000" dirty="0"/>
              <a:t> </a:t>
            </a:r>
            <a:r>
              <a:rPr lang="en-US" sz="2000" dirty="0" err="1"/>
              <a:t>ra</a:t>
            </a:r>
            <a:endParaRPr lang="vi-VN" sz="2000" dirty="0"/>
          </a:p>
        </p:txBody>
      </p:sp>
      <p:sp>
        <p:nvSpPr>
          <p:cNvPr id="16" name="Cube 15"/>
          <p:cNvSpPr/>
          <p:nvPr/>
        </p:nvSpPr>
        <p:spPr>
          <a:xfrm>
            <a:off x="5966436" y="2527954"/>
            <a:ext cx="2554207" cy="2104829"/>
          </a:xfrm>
          <a:prstGeom prst="cub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Oval 3"/>
          <p:cNvSpPr/>
          <p:nvPr/>
        </p:nvSpPr>
        <p:spPr>
          <a:xfrm>
            <a:off x="6081172" y="3232698"/>
            <a:ext cx="457200" cy="4572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8" name="Oval 27"/>
          <p:cNvSpPr/>
          <p:nvPr/>
        </p:nvSpPr>
        <p:spPr>
          <a:xfrm>
            <a:off x="6771261" y="3237353"/>
            <a:ext cx="457200" cy="457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9" name="Oval 28"/>
          <p:cNvSpPr/>
          <p:nvPr/>
        </p:nvSpPr>
        <p:spPr>
          <a:xfrm>
            <a:off x="7417352" y="3606299"/>
            <a:ext cx="457200" cy="457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0" name="Oval 29"/>
          <p:cNvSpPr/>
          <p:nvPr/>
        </p:nvSpPr>
        <p:spPr>
          <a:xfrm>
            <a:off x="6044735" y="4039003"/>
            <a:ext cx="457200" cy="457200"/>
          </a:xfrm>
          <a:prstGeom prst="ellipse">
            <a:avLst/>
          </a:prstGeom>
          <a:solidFill>
            <a:schemeClr val="accent3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1" name="Oval 30"/>
          <p:cNvSpPr/>
          <p:nvPr/>
        </p:nvSpPr>
        <p:spPr>
          <a:xfrm>
            <a:off x="6825489" y="4068350"/>
            <a:ext cx="457200" cy="4572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2" name="TextBox 31"/>
          <p:cNvSpPr txBox="1"/>
          <p:nvPr/>
        </p:nvSpPr>
        <p:spPr>
          <a:xfrm>
            <a:off x="797776" y="2510994"/>
            <a:ext cx="1586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Kết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quả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1: </a:t>
            </a:r>
            <a:endParaRPr lang="vi-V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Oval 32"/>
          <p:cNvSpPr/>
          <p:nvPr/>
        </p:nvSpPr>
        <p:spPr>
          <a:xfrm>
            <a:off x="6081172" y="3232698"/>
            <a:ext cx="457200" cy="4572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4" name="Oval 33"/>
          <p:cNvSpPr/>
          <p:nvPr/>
        </p:nvSpPr>
        <p:spPr>
          <a:xfrm>
            <a:off x="6771261" y="3237353"/>
            <a:ext cx="457200" cy="457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5" name="Oval 34"/>
          <p:cNvSpPr/>
          <p:nvPr/>
        </p:nvSpPr>
        <p:spPr>
          <a:xfrm>
            <a:off x="6044735" y="4039003"/>
            <a:ext cx="457200" cy="457200"/>
          </a:xfrm>
          <a:prstGeom prst="ellipse">
            <a:avLst/>
          </a:prstGeom>
          <a:solidFill>
            <a:schemeClr val="accent3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6" name="Oval 35"/>
          <p:cNvSpPr/>
          <p:nvPr/>
        </p:nvSpPr>
        <p:spPr>
          <a:xfrm>
            <a:off x="6825489" y="4068350"/>
            <a:ext cx="457200" cy="4572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7" name="Oval 36"/>
          <p:cNvSpPr/>
          <p:nvPr/>
        </p:nvSpPr>
        <p:spPr>
          <a:xfrm>
            <a:off x="7417352" y="3606299"/>
            <a:ext cx="457200" cy="457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8" name="TextBox 37"/>
          <p:cNvSpPr txBox="1"/>
          <p:nvPr/>
        </p:nvSpPr>
        <p:spPr>
          <a:xfrm>
            <a:off x="797776" y="3048032"/>
            <a:ext cx="1586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Kết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quả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2: </a:t>
            </a:r>
            <a:endParaRPr lang="vi-V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97776" y="3540822"/>
            <a:ext cx="1586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Kết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quả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3: </a:t>
            </a:r>
            <a:endParaRPr lang="vi-V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97776" y="4033612"/>
            <a:ext cx="1586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Kết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quả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4: </a:t>
            </a:r>
            <a:endParaRPr lang="vi-V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79368" y="4503869"/>
            <a:ext cx="1586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Kết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quả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5: </a:t>
            </a:r>
            <a:endParaRPr lang="vi-V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93827E-7 L -0.42934 -0.14321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76" y="-71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5679E-6 L -0.50469 -0.04599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43" y="-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9.87654E-7 L -0.57535 -0.02408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767" y="-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7037E-7 L -0.42535 -0.00833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67" y="-4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82716E-6 L -0.51077 0.08488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38" y="42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 animBg="1"/>
      <p:bldP spid="4" grpId="0" animBg="1"/>
      <p:bldP spid="28" grpId="0" animBg="1"/>
      <p:bldP spid="29" grpId="0" animBg="1"/>
      <p:bldP spid="30" grpId="0" animBg="1"/>
      <p:bldP spid="31" grpId="0" animBg="1"/>
      <p:bldP spid="32" grpId="0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/>
      <p:bldP spid="39" grpId="0"/>
      <p:bldP spid="40" grpId="0"/>
      <p:bldP spid="4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838;p58"/>
          <p:cNvPicPr preferRelativeResize="0"/>
          <p:nvPr/>
        </p:nvPicPr>
        <p:blipFill rotWithShape="1">
          <a:blip r:embed="rId3">
            <a:alphaModFix amt="72000"/>
          </a:blip>
          <a:srcRect t="159" b="159"/>
          <a:stretch/>
        </p:blipFill>
        <p:spPr>
          <a:xfrm rot="2217748" flipH="1">
            <a:off x="7866268" y="339812"/>
            <a:ext cx="1275369" cy="43412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" name="Google Shape;839;p58"/>
          <p:cNvGrpSpPr/>
          <p:nvPr/>
        </p:nvGrpSpPr>
        <p:grpSpPr>
          <a:xfrm>
            <a:off x="7982770" y="3384203"/>
            <a:ext cx="1057967" cy="1648531"/>
            <a:chOff x="7363651" y="1767459"/>
            <a:chExt cx="1057967" cy="1648531"/>
          </a:xfrm>
        </p:grpSpPr>
        <p:sp>
          <p:nvSpPr>
            <p:cNvPr id="33" name="Google Shape;840;p58"/>
            <p:cNvSpPr/>
            <p:nvPr/>
          </p:nvSpPr>
          <p:spPr>
            <a:xfrm flipH="1">
              <a:off x="7617372" y="1767459"/>
              <a:ext cx="550522" cy="1269179"/>
            </a:xfrm>
            <a:custGeom>
              <a:avLst/>
              <a:gdLst/>
              <a:ahLst/>
              <a:cxnLst/>
              <a:rect l="l" t="t" r="r" b="b"/>
              <a:pathLst>
                <a:path w="28793" h="66371" extrusionOk="0">
                  <a:moveTo>
                    <a:pt x="24574" y="696"/>
                  </a:moveTo>
                  <a:lnTo>
                    <a:pt x="24574" y="696"/>
                  </a:lnTo>
                  <a:cubicBezTo>
                    <a:pt x="25052" y="3436"/>
                    <a:pt x="21312" y="9221"/>
                    <a:pt x="17311" y="9916"/>
                  </a:cubicBezTo>
                  <a:lnTo>
                    <a:pt x="21355" y="5089"/>
                  </a:lnTo>
                  <a:lnTo>
                    <a:pt x="21138" y="4871"/>
                  </a:lnTo>
                  <a:cubicBezTo>
                    <a:pt x="19529" y="5872"/>
                    <a:pt x="18572" y="7568"/>
                    <a:pt x="17311" y="9003"/>
                  </a:cubicBezTo>
                  <a:cubicBezTo>
                    <a:pt x="17571" y="5872"/>
                    <a:pt x="20138" y="2044"/>
                    <a:pt x="24574" y="696"/>
                  </a:cubicBezTo>
                  <a:close/>
                  <a:moveTo>
                    <a:pt x="9699" y="7611"/>
                  </a:moveTo>
                  <a:lnTo>
                    <a:pt x="9699" y="7611"/>
                  </a:lnTo>
                  <a:cubicBezTo>
                    <a:pt x="12396" y="8655"/>
                    <a:pt x="14310" y="13657"/>
                    <a:pt x="13092" y="17093"/>
                  </a:cubicBezTo>
                  <a:cubicBezTo>
                    <a:pt x="12048" y="14744"/>
                    <a:pt x="11656" y="12178"/>
                    <a:pt x="10352" y="10003"/>
                  </a:cubicBezTo>
                  <a:lnTo>
                    <a:pt x="10047" y="10090"/>
                  </a:lnTo>
                  <a:cubicBezTo>
                    <a:pt x="10830" y="12439"/>
                    <a:pt x="11613" y="14788"/>
                    <a:pt x="12439" y="17310"/>
                  </a:cubicBezTo>
                  <a:cubicBezTo>
                    <a:pt x="9960" y="16092"/>
                    <a:pt x="8829" y="11091"/>
                    <a:pt x="9699" y="7611"/>
                  </a:cubicBezTo>
                  <a:close/>
                  <a:moveTo>
                    <a:pt x="22235" y="13376"/>
                  </a:moveTo>
                  <a:cubicBezTo>
                    <a:pt x="22838" y="13376"/>
                    <a:pt x="23446" y="13425"/>
                    <a:pt x="24052" y="13526"/>
                  </a:cubicBezTo>
                  <a:cubicBezTo>
                    <a:pt x="22195" y="16097"/>
                    <a:pt x="18726" y="17671"/>
                    <a:pt x="15907" y="17671"/>
                  </a:cubicBezTo>
                  <a:cubicBezTo>
                    <a:pt x="15292" y="17671"/>
                    <a:pt x="14709" y="17597"/>
                    <a:pt x="14179" y="17441"/>
                  </a:cubicBezTo>
                  <a:cubicBezTo>
                    <a:pt x="14179" y="17354"/>
                    <a:pt x="14136" y="17267"/>
                    <a:pt x="14136" y="17136"/>
                  </a:cubicBezTo>
                  <a:lnTo>
                    <a:pt x="20877" y="14527"/>
                  </a:lnTo>
                  <a:cubicBezTo>
                    <a:pt x="18659" y="14527"/>
                    <a:pt x="16745" y="15571"/>
                    <a:pt x="14701" y="16353"/>
                  </a:cubicBezTo>
                  <a:cubicBezTo>
                    <a:pt x="16773" y="14424"/>
                    <a:pt x="19461" y="13376"/>
                    <a:pt x="22235" y="13376"/>
                  </a:cubicBezTo>
                  <a:close/>
                  <a:moveTo>
                    <a:pt x="4611" y="15484"/>
                  </a:moveTo>
                  <a:lnTo>
                    <a:pt x="4611" y="15484"/>
                  </a:lnTo>
                  <a:cubicBezTo>
                    <a:pt x="7786" y="17876"/>
                    <a:pt x="9917" y="20920"/>
                    <a:pt x="10439" y="24965"/>
                  </a:cubicBezTo>
                  <a:cubicBezTo>
                    <a:pt x="8829" y="23791"/>
                    <a:pt x="7916" y="22051"/>
                    <a:pt x="6959" y="20224"/>
                  </a:cubicBezTo>
                  <a:lnTo>
                    <a:pt x="6959" y="20224"/>
                  </a:lnTo>
                  <a:cubicBezTo>
                    <a:pt x="6655" y="21355"/>
                    <a:pt x="7916" y="23486"/>
                    <a:pt x="10178" y="25661"/>
                  </a:cubicBezTo>
                  <a:cubicBezTo>
                    <a:pt x="6437" y="25574"/>
                    <a:pt x="3001" y="18659"/>
                    <a:pt x="4611" y="15484"/>
                  </a:cubicBezTo>
                  <a:close/>
                  <a:moveTo>
                    <a:pt x="19886" y="20533"/>
                  </a:moveTo>
                  <a:cubicBezTo>
                    <a:pt x="20843" y="20533"/>
                    <a:pt x="21748" y="20702"/>
                    <a:pt x="22530" y="21051"/>
                  </a:cubicBezTo>
                  <a:cubicBezTo>
                    <a:pt x="21500" y="23785"/>
                    <a:pt x="17282" y="25968"/>
                    <a:pt x="13922" y="25968"/>
                  </a:cubicBezTo>
                  <a:cubicBezTo>
                    <a:pt x="13166" y="25968"/>
                    <a:pt x="12454" y="25857"/>
                    <a:pt x="11830" y="25617"/>
                  </a:cubicBezTo>
                  <a:cubicBezTo>
                    <a:pt x="14223" y="24922"/>
                    <a:pt x="16484" y="24139"/>
                    <a:pt x="18224" y="22225"/>
                  </a:cubicBezTo>
                  <a:lnTo>
                    <a:pt x="18224" y="22225"/>
                  </a:lnTo>
                  <a:cubicBezTo>
                    <a:pt x="16136" y="23399"/>
                    <a:pt x="14049" y="24574"/>
                    <a:pt x="11526" y="25139"/>
                  </a:cubicBezTo>
                  <a:cubicBezTo>
                    <a:pt x="13403" y="22175"/>
                    <a:pt x="16900" y="20533"/>
                    <a:pt x="19886" y="20533"/>
                  </a:cubicBezTo>
                  <a:close/>
                  <a:moveTo>
                    <a:pt x="23055" y="28424"/>
                  </a:moveTo>
                  <a:cubicBezTo>
                    <a:pt x="23537" y="28424"/>
                    <a:pt x="24016" y="28473"/>
                    <a:pt x="24487" y="28575"/>
                  </a:cubicBezTo>
                  <a:cubicBezTo>
                    <a:pt x="24008" y="29923"/>
                    <a:pt x="23313" y="31228"/>
                    <a:pt x="22443" y="32359"/>
                  </a:cubicBezTo>
                  <a:cubicBezTo>
                    <a:pt x="20964" y="34316"/>
                    <a:pt x="19050" y="35882"/>
                    <a:pt x="16832" y="36926"/>
                  </a:cubicBezTo>
                  <a:cubicBezTo>
                    <a:pt x="15949" y="37352"/>
                    <a:pt x="15002" y="37565"/>
                    <a:pt x="14036" y="37565"/>
                  </a:cubicBezTo>
                  <a:cubicBezTo>
                    <a:pt x="13622" y="37565"/>
                    <a:pt x="13205" y="37526"/>
                    <a:pt x="12787" y="37448"/>
                  </a:cubicBezTo>
                  <a:lnTo>
                    <a:pt x="19442" y="31402"/>
                  </a:lnTo>
                  <a:lnTo>
                    <a:pt x="19094" y="31011"/>
                  </a:lnTo>
                  <a:cubicBezTo>
                    <a:pt x="16963" y="32924"/>
                    <a:pt x="14831" y="34838"/>
                    <a:pt x="12613" y="36926"/>
                  </a:cubicBezTo>
                  <a:cubicBezTo>
                    <a:pt x="13480" y="32907"/>
                    <a:pt x="18416" y="28424"/>
                    <a:pt x="23055" y="28424"/>
                  </a:cubicBezTo>
                  <a:close/>
                  <a:moveTo>
                    <a:pt x="740" y="25791"/>
                  </a:moveTo>
                  <a:cubicBezTo>
                    <a:pt x="4393" y="26400"/>
                    <a:pt x="11265" y="34012"/>
                    <a:pt x="11221" y="37404"/>
                  </a:cubicBezTo>
                  <a:lnTo>
                    <a:pt x="11178" y="37404"/>
                  </a:lnTo>
                  <a:cubicBezTo>
                    <a:pt x="9960" y="36621"/>
                    <a:pt x="8742" y="35925"/>
                    <a:pt x="7742" y="35142"/>
                  </a:cubicBezTo>
                  <a:cubicBezTo>
                    <a:pt x="6698" y="34316"/>
                    <a:pt x="5785" y="33403"/>
                    <a:pt x="4698" y="32315"/>
                  </a:cubicBezTo>
                  <a:lnTo>
                    <a:pt x="4698" y="32315"/>
                  </a:lnTo>
                  <a:cubicBezTo>
                    <a:pt x="5306" y="33838"/>
                    <a:pt x="6568" y="35273"/>
                    <a:pt x="10830" y="37709"/>
                  </a:cubicBezTo>
                  <a:cubicBezTo>
                    <a:pt x="10529" y="37818"/>
                    <a:pt x="10193" y="37868"/>
                    <a:pt x="9837" y="37868"/>
                  </a:cubicBezTo>
                  <a:cubicBezTo>
                    <a:pt x="8498" y="37868"/>
                    <a:pt x="6875" y="37158"/>
                    <a:pt x="5741" y="36230"/>
                  </a:cubicBezTo>
                  <a:cubicBezTo>
                    <a:pt x="2697" y="33925"/>
                    <a:pt x="870" y="30402"/>
                    <a:pt x="653" y="26574"/>
                  </a:cubicBezTo>
                  <a:cubicBezTo>
                    <a:pt x="696" y="26313"/>
                    <a:pt x="696" y="26052"/>
                    <a:pt x="740" y="25791"/>
                  </a:cubicBezTo>
                  <a:close/>
                  <a:moveTo>
                    <a:pt x="27226" y="40776"/>
                  </a:moveTo>
                  <a:cubicBezTo>
                    <a:pt x="27428" y="40776"/>
                    <a:pt x="27632" y="40783"/>
                    <a:pt x="27836" y="40797"/>
                  </a:cubicBezTo>
                  <a:cubicBezTo>
                    <a:pt x="27836" y="45189"/>
                    <a:pt x="22134" y="50771"/>
                    <a:pt x="17702" y="50771"/>
                  </a:cubicBezTo>
                  <a:cubicBezTo>
                    <a:pt x="17571" y="50771"/>
                    <a:pt x="17440" y="50767"/>
                    <a:pt x="17311" y="50757"/>
                  </a:cubicBezTo>
                  <a:cubicBezTo>
                    <a:pt x="19746" y="48886"/>
                    <a:pt x="21834" y="46973"/>
                    <a:pt x="23226" y="44407"/>
                  </a:cubicBezTo>
                  <a:lnTo>
                    <a:pt x="23095" y="44189"/>
                  </a:lnTo>
                  <a:cubicBezTo>
                    <a:pt x="22878" y="44363"/>
                    <a:pt x="22573" y="44450"/>
                    <a:pt x="22486" y="44667"/>
                  </a:cubicBezTo>
                  <a:cubicBezTo>
                    <a:pt x="21181" y="46668"/>
                    <a:pt x="19529" y="48451"/>
                    <a:pt x="17615" y="49887"/>
                  </a:cubicBezTo>
                  <a:cubicBezTo>
                    <a:pt x="17485" y="49974"/>
                    <a:pt x="17354" y="50061"/>
                    <a:pt x="17180" y="50191"/>
                  </a:cubicBezTo>
                  <a:cubicBezTo>
                    <a:pt x="17138" y="45828"/>
                    <a:pt x="21710" y="40776"/>
                    <a:pt x="27226" y="40776"/>
                  </a:cubicBezTo>
                  <a:close/>
                  <a:moveTo>
                    <a:pt x="3045" y="42667"/>
                  </a:moveTo>
                  <a:lnTo>
                    <a:pt x="3045" y="42667"/>
                  </a:lnTo>
                  <a:cubicBezTo>
                    <a:pt x="8481" y="43493"/>
                    <a:pt x="12657" y="46233"/>
                    <a:pt x="16006" y="50409"/>
                  </a:cubicBezTo>
                  <a:lnTo>
                    <a:pt x="15875" y="50713"/>
                  </a:lnTo>
                  <a:cubicBezTo>
                    <a:pt x="14266" y="50191"/>
                    <a:pt x="12700" y="49582"/>
                    <a:pt x="11178" y="48886"/>
                  </a:cubicBezTo>
                  <a:cubicBezTo>
                    <a:pt x="9699" y="48016"/>
                    <a:pt x="8307" y="47103"/>
                    <a:pt x="6916" y="46103"/>
                  </a:cubicBezTo>
                  <a:lnTo>
                    <a:pt x="6916" y="46103"/>
                  </a:lnTo>
                  <a:cubicBezTo>
                    <a:pt x="7177" y="46929"/>
                    <a:pt x="8873" y="48451"/>
                    <a:pt x="10917" y="49365"/>
                  </a:cubicBezTo>
                  <a:cubicBezTo>
                    <a:pt x="12570" y="50104"/>
                    <a:pt x="14266" y="50670"/>
                    <a:pt x="15875" y="51322"/>
                  </a:cubicBezTo>
                  <a:cubicBezTo>
                    <a:pt x="14895" y="51714"/>
                    <a:pt x="13851" y="51902"/>
                    <a:pt x="12799" y="51902"/>
                  </a:cubicBezTo>
                  <a:cubicBezTo>
                    <a:pt x="8251" y="51902"/>
                    <a:pt x="3539" y="48389"/>
                    <a:pt x="3045" y="42667"/>
                  </a:cubicBezTo>
                  <a:close/>
                  <a:moveTo>
                    <a:pt x="24269" y="0"/>
                  </a:moveTo>
                  <a:cubicBezTo>
                    <a:pt x="24095" y="130"/>
                    <a:pt x="23921" y="217"/>
                    <a:pt x="23748" y="304"/>
                  </a:cubicBezTo>
                  <a:cubicBezTo>
                    <a:pt x="19746" y="1870"/>
                    <a:pt x="17311" y="4784"/>
                    <a:pt x="16571" y="9003"/>
                  </a:cubicBezTo>
                  <a:cubicBezTo>
                    <a:pt x="16441" y="9612"/>
                    <a:pt x="16528" y="10264"/>
                    <a:pt x="16267" y="10786"/>
                  </a:cubicBezTo>
                  <a:cubicBezTo>
                    <a:pt x="15658" y="12091"/>
                    <a:pt x="14918" y="13265"/>
                    <a:pt x="14223" y="14527"/>
                  </a:cubicBezTo>
                  <a:cubicBezTo>
                    <a:pt x="14136" y="14440"/>
                    <a:pt x="14092" y="14353"/>
                    <a:pt x="14049" y="14266"/>
                  </a:cubicBezTo>
                  <a:cubicBezTo>
                    <a:pt x="14005" y="14005"/>
                    <a:pt x="13962" y="13700"/>
                    <a:pt x="13962" y="13439"/>
                  </a:cubicBezTo>
                  <a:cubicBezTo>
                    <a:pt x="13744" y="10873"/>
                    <a:pt x="12396" y="8568"/>
                    <a:pt x="10265" y="7133"/>
                  </a:cubicBezTo>
                  <a:cubicBezTo>
                    <a:pt x="10015" y="6950"/>
                    <a:pt x="9797" y="6856"/>
                    <a:pt x="9616" y="6856"/>
                  </a:cubicBezTo>
                  <a:cubicBezTo>
                    <a:pt x="9324" y="6856"/>
                    <a:pt x="9127" y="7101"/>
                    <a:pt x="9047" y="7611"/>
                  </a:cubicBezTo>
                  <a:cubicBezTo>
                    <a:pt x="8829" y="8873"/>
                    <a:pt x="8786" y="10177"/>
                    <a:pt x="8873" y="11439"/>
                  </a:cubicBezTo>
                  <a:cubicBezTo>
                    <a:pt x="9134" y="14179"/>
                    <a:pt x="9873" y="16745"/>
                    <a:pt x="12613" y="18180"/>
                  </a:cubicBezTo>
                  <a:lnTo>
                    <a:pt x="10830" y="23443"/>
                  </a:lnTo>
                  <a:cubicBezTo>
                    <a:pt x="9830" y="19789"/>
                    <a:pt x="7394" y="16658"/>
                    <a:pt x="4089" y="14831"/>
                  </a:cubicBezTo>
                  <a:cubicBezTo>
                    <a:pt x="3741" y="15745"/>
                    <a:pt x="3567" y="16745"/>
                    <a:pt x="3567" y="17745"/>
                  </a:cubicBezTo>
                  <a:cubicBezTo>
                    <a:pt x="3654" y="19746"/>
                    <a:pt x="4350" y="21703"/>
                    <a:pt x="5567" y="23312"/>
                  </a:cubicBezTo>
                  <a:cubicBezTo>
                    <a:pt x="6706" y="24914"/>
                    <a:pt x="8089" y="26230"/>
                    <a:pt x="10193" y="26230"/>
                  </a:cubicBezTo>
                  <a:cubicBezTo>
                    <a:pt x="10260" y="26230"/>
                    <a:pt x="10327" y="26229"/>
                    <a:pt x="10395" y="26226"/>
                  </a:cubicBezTo>
                  <a:cubicBezTo>
                    <a:pt x="10482" y="28836"/>
                    <a:pt x="10569" y="31446"/>
                    <a:pt x="10656" y="33925"/>
                  </a:cubicBezTo>
                  <a:cubicBezTo>
                    <a:pt x="10613" y="33881"/>
                    <a:pt x="10569" y="33794"/>
                    <a:pt x="10482" y="33751"/>
                  </a:cubicBezTo>
                  <a:cubicBezTo>
                    <a:pt x="9177" y="32054"/>
                    <a:pt x="7916" y="30315"/>
                    <a:pt x="6481" y="28749"/>
                  </a:cubicBezTo>
                  <a:cubicBezTo>
                    <a:pt x="5002" y="27227"/>
                    <a:pt x="3262" y="26052"/>
                    <a:pt x="1349" y="25226"/>
                  </a:cubicBezTo>
                  <a:cubicBezTo>
                    <a:pt x="1120" y="25112"/>
                    <a:pt x="891" y="25031"/>
                    <a:pt x="681" y="25031"/>
                  </a:cubicBezTo>
                  <a:cubicBezTo>
                    <a:pt x="411" y="25031"/>
                    <a:pt x="171" y="25164"/>
                    <a:pt x="0" y="25530"/>
                  </a:cubicBezTo>
                  <a:lnTo>
                    <a:pt x="0" y="27357"/>
                  </a:lnTo>
                  <a:cubicBezTo>
                    <a:pt x="44" y="27488"/>
                    <a:pt x="131" y="27618"/>
                    <a:pt x="174" y="27749"/>
                  </a:cubicBezTo>
                  <a:cubicBezTo>
                    <a:pt x="392" y="29967"/>
                    <a:pt x="1218" y="32098"/>
                    <a:pt x="2610" y="33925"/>
                  </a:cubicBezTo>
                  <a:cubicBezTo>
                    <a:pt x="4524" y="36514"/>
                    <a:pt x="6859" y="38424"/>
                    <a:pt x="10062" y="38424"/>
                  </a:cubicBezTo>
                  <a:cubicBezTo>
                    <a:pt x="10571" y="38424"/>
                    <a:pt x="11102" y="38375"/>
                    <a:pt x="11656" y="38274"/>
                  </a:cubicBezTo>
                  <a:cubicBezTo>
                    <a:pt x="12831" y="41623"/>
                    <a:pt x="14005" y="44972"/>
                    <a:pt x="15266" y="48538"/>
                  </a:cubicBezTo>
                  <a:cubicBezTo>
                    <a:pt x="14918" y="48234"/>
                    <a:pt x="14744" y="48060"/>
                    <a:pt x="14614" y="47929"/>
                  </a:cubicBezTo>
                  <a:cubicBezTo>
                    <a:pt x="11961" y="45276"/>
                    <a:pt x="8655" y="43406"/>
                    <a:pt x="5045" y="42493"/>
                  </a:cubicBezTo>
                  <a:cubicBezTo>
                    <a:pt x="4350" y="42319"/>
                    <a:pt x="3654" y="42232"/>
                    <a:pt x="2914" y="42145"/>
                  </a:cubicBezTo>
                  <a:cubicBezTo>
                    <a:pt x="2878" y="42141"/>
                    <a:pt x="2844" y="42139"/>
                    <a:pt x="2812" y="42139"/>
                  </a:cubicBezTo>
                  <a:cubicBezTo>
                    <a:pt x="2452" y="42139"/>
                    <a:pt x="2313" y="42362"/>
                    <a:pt x="2392" y="42841"/>
                  </a:cubicBezTo>
                  <a:cubicBezTo>
                    <a:pt x="2827" y="46190"/>
                    <a:pt x="4263" y="48930"/>
                    <a:pt x="7090" y="50757"/>
                  </a:cubicBezTo>
                  <a:cubicBezTo>
                    <a:pt x="8754" y="51919"/>
                    <a:pt x="10708" y="52520"/>
                    <a:pt x="12677" y="52520"/>
                  </a:cubicBezTo>
                  <a:cubicBezTo>
                    <a:pt x="13949" y="52520"/>
                    <a:pt x="15229" y="52269"/>
                    <a:pt x="16441" y="51757"/>
                  </a:cubicBezTo>
                  <a:cubicBezTo>
                    <a:pt x="17006" y="54149"/>
                    <a:pt x="17832" y="56628"/>
                    <a:pt x="17658" y="59064"/>
                  </a:cubicBezTo>
                  <a:cubicBezTo>
                    <a:pt x="17441" y="61499"/>
                    <a:pt x="17006" y="63935"/>
                    <a:pt x="16702" y="66371"/>
                  </a:cubicBezTo>
                  <a:cubicBezTo>
                    <a:pt x="18746" y="61499"/>
                    <a:pt x="18702" y="56541"/>
                    <a:pt x="16963" y="51496"/>
                  </a:cubicBezTo>
                  <a:cubicBezTo>
                    <a:pt x="17528" y="51452"/>
                    <a:pt x="17963" y="51452"/>
                    <a:pt x="18398" y="51409"/>
                  </a:cubicBezTo>
                  <a:cubicBezTo>
                    <a:pt x="23487" y="50626"/>
                    <a:pt x="26227" y="47234"/>
                    <a:pt x="28053" y="42797"/>
                  </a:cubicBezTo>
                  <a:cubicBezTo>
                    <a:pt x="28314" y="42101"/>
                    <a:pt x="28532" y="41405"/>
                    <a:pt x="28793" y="40753"/>
                  </a:cubicBezTo>
                  <a:lnTo>
                    <a:pt x="28793" y="40318"/>
                  </a:lnTo>
                  <a:cubicBezTo>
                    <a:pt x="28271" y="40275"/>
                    <a:pt x="27749" y="40253"/>
                    <a:pt x="27227" y="40253"/>
                  </a:cubicBezTo>
                  <a:cubicBezTo>
                    <a:pt x="26705" y="40253"/>
                    <a:pt x="26183" y="40275"/>
                    <a:pt x="25661" y="40318"/>
                  </a:cubicBezTo>
                  <a:cubicBezTo>
                    <a:pt x="21921" y="40840"/>
                    <a:pt x="18746" y="43319"/>
                    <a:pt x="17354" y="46799"/>
                  </a:cubicBezTo>
                  <a:cubicBezTo>
                    <a:pt x="17006" y="47625"/>
                    <a:pt x="16702" y="48451"/>
                    <a:pt x="16310" y="49495"/>
                  </a:cubicBezTo>
                  <a:lnTo>
                    <a:pt x="12265" y="37926"/>
                  </a:lnTo>
                  <a:lnTo>
                    <a:pt x="12265" y="37926"/>
                  </a:lnTo>
                  <a:cubicBezTo>
                    <a:pt x="12857" y="38051"/>
                    <a:pt x="13424" y="38108"/>
                    <a:pt x="13969" y="38108"/>
                  </a:cubicBezTo>
                  <a:cubicBezTo>
                    <a:pt x="16467" y="38108"/>
                    <a:pt x="18506" y="36895"/>
                    <a:pt x="20399" y="35360"/>
                  </a:cubicBezTo>
                  <a:cubicBezTo>
                    <a:pt x="22704" y="33490"/>
                    <a:pt x="24400" y="31011"/>
                    <a:pt x="25270" y="28227"/>
                  </a:cubicBezTo>
                  <a:cubicBezTo>
                    <a:pt x="24498" y="27936"/>
                    <a:pt x="23692" y="27797"/>
                    <a:pt x="22872" y="27797"/>
                  </a:cubicBezTo>
                  <a:cubicBezTo>
                    <a:pt x="18792" y="27797"/>
                    <a:pt x="14358" y="31233"/>
                    <a:pt x="12004" y="36447"/>
                  </a:cubicBezTo>
                  <a:cubicBezTo>
                    <a:pt x="11048" y="33055"/>
                    <a:pt x="11004" y="29662"/>
                    <a:pt x="11178" y="26139"/>
                  </a:cubicBezTo>
                  <a:lnTo>
                    <a:pt x="11178" y="26139"/>
                  </a:lnTo>
                  <a:cubicBezTo>
                    <a:pt x="12101" y="26433"/>
                    <a:pt x="13064" y="26575"/>
                    <a:pt x="14033" y="26575"/>
                  </a:cubicBezTo>
                  <a:cubicBezTo>
                    <a:pt x="15075" y="26575"/>
                    <a:pt x="16123" y="26411"/>
                    <a:pt x="17137" y="26096"/>
                  </a:cubicBezTo>
                  <a:cubicBezTo>
                    <a:pt x="19442" y="25400"/>
                    <a:pt x="21486" y="24182"/>
                    <a:pt x="22834" y="21964"/>
                  </a:cubicBezTo>
                  <a:cubicBezTo>
                    <a:pt x="23530" y="20877"/>
                    <a:pt x="23400" y="20442"/>
                    <a:pt x="22095" y="20137"/>
                  </a:cubicBezTo>
                  <a:cubicBezTo>
                    <a:pt x="21338" y="19944"/>
                    <a:pt x="20567" y="19850"/>
                    <a:pt x="19800" y="19850"/>
                  </a:cubicBezTo>
                  <a:cubicBezTo>
                    <a:pt x="18669" y="19850"/>
                    <a:pt x="17546" y="20053"/>
                    <a:pt x="16484" y="20442"/>
                  </a:cubicBezTo>
                  <a:cubicBezTo>
                    <a:pt x="14483" y="21138"/>
                    <a:pt x="12744" y="22399"/>
                    <a:pt x="11439" y="24095"/>
                  </a:cubicBezTo>
                  <a:cubicBezTo>
                    <a:pt x="11569" y="23486"/>
                    <a:pt x="11613" y="23095"/>
                    <a:pt x="11743" y="22747"/>
                  </a:cubicBezTo>
                  <a:cubicBezTo>
                    <a:pt x="12091" y="21660"/>
                    <a:pt x="12439" y="20572"/>
                    <a:pt x="12831" y="19485"/>
                  </a:cubicBezTo>
                  <a:cubicBezTo>
                    <a:pt x="13202" y="18438"/>
                    <a:pt x="13311" y="18230"/>
                    <a:pt x="14013" y="18230"/>
                  </a:cubicBezTo>
                  <a:cubicBezTo>
                    <a:pt x="14215" y="18230"/>
                    <a:pt x="14467" y="18248"/>
                    <a:pt x="14788" y="18267"/>
                  </a:cubicBezTo>
                  <a:cubicBezTo>
                    <a:pt x="15057" y="18286"/>
                    <a:pt x="15326" y="18295"/>
                    <a:pt x="15595" y="18295"/>
                  </a:cubicBezTo>
                  <a:cubicBezTo>
                    <a:pt x="19048" y="18295"/>
                    <a:pt x="22351" y="16749"/>
                    <a:pt x="24530" y="14005"/>
                  </a:cubicBezTo>
                  <a:cubicBezTo>
                    <a:pt x="25096" y="13352"/>
                    <a:pt x="25009" y="13135"/>
                    <a:pt x="24095" y="12917"/>
                  </a:cubicBezTo>
                  <a:cubicBezTo>
                    <a:pt x="23379" y="12760"/>
                    <a:pt x="22656" y="12680"/>
                    <a:pt x="21936" y="12680"/>
                  </a:cubicBezTo>
                  <a:cubicBezTo>
                    <a:pt x="20866" y="12680"/>
                    <a:pt x="19804" y="12858"/>
                    <a:pt x="18789" y="13222"/>
                  </a:cubicBezTo>
                  <a:cubicBezTo>
                    <a:pt x="17398" y="13700"/>
                    <a:pt x="16136" y="14440"/>
                    <a:pt x="14744" y="15092"/>
                  </a:cubicBezTo>
                  <a:cubicBezTo>
                    <a:pt x="15049" y="14396"/>
                    <a:pt x="15353" y="13744"/>
                    <a:pt x="15658" y="13091"/>
                  </a:cubicBezTo>
                  <a:cubicBezTo>
                    <a:pt x="16267" y="11700"/>
                    <a:pt x="17398" y="10612"/>
                    <a:pt x="18833" y="10090"/>
                  </a:cubicBezTo>
                  <a:cubicBezTo>
                    <a:pt x="22182" y="8786"/>
                    <a:pt x="24095" y="5915"/>
                    <a:pt x="25052" y="2479"/>
                  </a:cubicBezTo>
                  <a:cubicBezTo>
                    <a:pt x="25270" y="1696"/>
                    <a:pt x="25052" y="826"/>
                    <a:pt x="25052" y="0"/>
                  </a:cubicBezTo>
                  <a:close/>
                </a:path>
              </a:pathLst>
            </a:custGeom>
            <a:solidFill>
              <a:srgbClr val="153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4" name="Google Shape;841;p58"/>
            <p:cNvPicPr preferRelativeResize="0"/>
            <p:nvPr/>
          </p:nvPicPr>
          <p:blipFill>
            <a:blip r:embed="rId4">
              <a:alphaModFix amt="84000"/>
            </a:blip>
            <a:stretch>
              <a:fillRect/>
            </a:stretch>
          </p:blipFill>
          <p:spPr>
            <a:xfrm>
              <a:off x="7363651" y="2853946"/>
              <a:ext cx="1057967" cy="56204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5" name="Google Shape;842;p58"/>
          <p:cNvGrpSpPr/>
          <p:nvPr/>
        </p:nvGrpSpPr>
        <p:grpSpPr>
          <a:xfrm>
            <a:off x="580842" y="3605539"/>
            <a:ext cx="1797355" cy="1767655"/>
            <a:chOff x="1076247" y="2819155"/>
            <a:chExt cx="1797355" cy="1767655"/>
          </a:xfrm>
        </p:grpSpPr>
        <p:sp>
          <p:nvSpPr>
            <p:cNvPr id="36" name="Google Shape;843;p58"/>
            <p:cNvSpPr/>
            <p:nvPr/>
          </p:nvSpPr>
          <p:spPr>
            <a:xfrm flipH="1">
              <a:off x="1216271" y="2819155"/>
              <a:ext cx="615316" cy="1205860"/>
            </a:xfrm>
            <a:custGeom>
              <a:avLst/>
              <a:gdLst/>
              <a:ahLst/>
              <a:cxnLst/>
              <a:rect l="l" t="t" r="r" b="b"/>
              <a:pathLst>
                <a:path w="34578" h="67764" extrusionOk="0">
                  <a:moveTo>
                    <a:pt x="15128" y="1103"/>
                  </a:moveTo>
                  <a:lnTo>
                    <a:pt x="15128" y="1103"/>
                  </a:lnTo>
                  <a:cubicBezTo>
                    <a:pt x="18140" y="6001"/>
                    <a:pt x="18486" y="11330"/>
                    <a:pt x="18659" y="16659"/>
                  </a:cubicBezTo>
                  <a:cubicBezTo>
                    <a:pt x="15666" y="15184"/>
                    <a:pt x="14144" y="8517"/>
                    <a:pt x="15128" y="1103"/>
                  </a:cubicBezTo>
                  <a:close/>
                  <a:moveTo>
                    <a:pt x="33047" y="9362"/>
                  </a:moveTo>
                  <a:cubicBezTo>
                    <a:pt x="29569" y="13704"/>
                    <a:pt x="25092" y="15833"/>
                    <a:pt x="20138" y="17094"/>
                  </a:cubicBezTo>
                  <a:cubicBezTo>
                    <a:pt x="23303" y="12758"/>
                    <a:pt x="27635" y="10410"/>
                    <a:pt x="33047" y="9362"/>
                  </a:cubicBezTo>
                  <a:close/>
                  <a:moveTo>
                    <a:pt x="9713" y="16605"/>
                  </a:moveTo>
                  <a:cubicBezTo>
                    <a:pt x="12748" y="16605"/>
                    <a:pt x="16093" y="17524"/>
                    <a:pt x="18224" y="19399"/>
                  </a:cubicBezTo>
                  <a:cubicBezTo>
                    <a:pt x="17558" y="19581"/>
                    <a:pt x="16542" y="19663"/>
                    <a:pt x="15349" y="19663"/>
                  </a:cubicBezTo>
                  <a:cubicBezTo>
                    <a:pt x="11710" y="19663"/>
                    <a:pt x="6424" y="18903"/>
                    <a:pt x="4393" y="17920"/>
                  </a:cubicBezTo>
                  <a:lnTo>
                    <a:pt x="4350" y="17920"/>
                  </a:lnTo>
                  <a:cubicBezTo>
                    <a:pt x="5650" y="17047"/>
                    <a:pt x="7607" y="16605"/>
                    <a:pt x="9713" y="16605"/>
                  </a:cubicBezTo>
                  <a:close/>
                  <a:moveTo>
                    <a:pt x="33881" y="15616"/>
                  </a:moveTo>
                  <a:cubicBezTo>
                    <a:pt x="30314" y="19834"/>
                    <a:pt x="26139" y="22661"/>
                    <a:pt x="20747" y="23400"/>
                  </a:cubicBezTo>
                  <a:cubicBezTo>
                    <a:pt x="24304" y="19582"/>
                    <a:pt x="27905" y="15808"/>
                    <a:pt x="33881" y="15616"/>
                  </a:cubicBezTo>
                  <a:close/>
                  <a:moveTo>
                    <a:pt x="10087" y="22963"/>
                  </a:moveTo>
                  <a:cubicBezTo>
                    <a:pt x="13093" y="22963"/>
                    <a:pt x="16302" y="23780"/>
                    <a:pt x="18746" y="25444"/>
                  </a:cubicBezTo>
                  <a:cubicBezTo>
                    <a:pt x="15403" y="26144"/>
                    <a:pt x="12154" y="26797"/>
                    <a:pt x="8923" y="26797"/>
                  </a:cubicBezTo>
                  <a:cubicBezTo>
                    <a:pt x="6730" y="26797"/>
                    <a:pt x="4547" y="26496"/>
                    <a:pt x="2349" y="25705"/>
                  </a:cubicBezTo>
                  <a:cubicBezTo>
                    <a:pt x="3919" y="23889"/>
                    <a:pt x="6888" y="22963"/>
                    <a:pt x="10087" y="22963"/>
                  </a:cubicBezTo>
                  <a:close/>
                  <a:moveTo>
                    <a:pt x="21167" y="24349"/>
                  </a:moveTo>
                  <a:cubicBezTo>
                    <a:pt x="24966" y="24349"/>
                    <a:pt x="31487" y="27619"/>
                    <a:pt x="32664" y="30055"/>
                  </a:cubicBezTo>
                  <a:lnTo>
                    <a:pt x="32620" y="30055"/>
                  </a:lnTo>
                  <a:cubicBezTo>
                    <a:pt x="27662" y="29968"/>
                    <a:pt x="23791" y="27749"/>
                    <a:pt x="20399" y="24400"/>
                  </a:cubicBezTo>
                  <a:cubicBezTo>
                    <a:pt x="20639" y="24366"/>
                    <a:pt x="20896" y="24349"/>
                    <a:pt x="21167" y="24349"/>
                  </a:cubicBezTo>
                  <a:close/>
                  <a:moveTo>
                    <a:pt x="8720" y="30959"/>
                  </a:moveTo>
                  <a:cubicBezTo>
                    <a:pt x="12026" y="30959"/>
                    <a:pt x="15126" y="31783"/>
                    <a:pt x="17963" y="34317"/>
                  </a:cubicBezTo>
                  <a:lnTo>
                    <a:pt x="17920" y="34317"/>
                  </a:lnTo>
                  <a:cubicBezTo>
                    <a:pt x="17153" y="34461"/>
                    <a:pt x="16421" y="34529"/>
                    <a:pt x="15718" y="34529"/>
                  </a:cubicBezTo>
                  <a:cubicBezTo>
                    <a:pt x="12395" y="34529"/>
                    <a:pt x="9733" y="33022"/>
                    <a:pt x="7220" y="31011"/>
                  </a:cubicBezTo>
                  <a:cubicBezTo>
                    <a:pt x="7725" y="30977"/>
                    <a:pt x="8225" y="30959"/>
                    <a:pt x="8720" y="30959"/>
                  </a:cubicBezTo>
                  <a:close/>
                  <a:moveTo>
                    <a:pt x="28438" y="33283"/>
                  </a:moveTo>
                  <a:cubicBezTo>
                    <a:pt x="29523" y="33283"/>
                    <a:pt x="30551" y="33427"/>
                    <a:pt x="31446" y="33751"/>
                  </a:cubicBezTo>
                  <a:lnTo>
                    <a:pt x="31403" y="33751"/>
                  </a:lnTo>
                  <a:cubicBezTo>
                    <a:pt x="27858" y="35839"/>
                    <a:pt x="23778" y="36963"/>
                    <a:pt x="19680" y="36963"/>
                  </a:cubicBezTo>
                  <a:cubicBezTo>
                    <a:pt x="19253" y="36963"/>
                    <a:pt x="18825" y="36951"/>
                    <a:pt x="18398" y="36926"/>
                  </a:cubicBezTo>
                  <a:cubicBezTo>
                    <a:pt x="20350" y="34974"/>
                    <a:pt x="24725" y="33283"/>
                    <a:pt x="28438" y="33283"/>
                  </a:cubicBezTo>
                  <a:close/>
                  <a:moveTo>
                    <a:pt x="1131" y="34317"/>
                  </a:moveTo>
                  <a:lnTo>
                    <a:pt x="1131" y="34317"/>
                  </a:lnTo>
                  <a:cubicBezTo>
                    <a:pt x="6525" y="35578"/>
                    <a:pt x="11265" y="38101"/>
                    <a:pt x="15876" y="41015"/>
                  </a:cubicBezTo>
                  <a:cubicBezTo>
                    <a:pt x="15104" y="41393"/>
                    <a:pt x="14209" y="41564"/>
                    <a:pt x="13245" y="41564"/>
                  </a:cubicBezTo>
                  <a:cubicBezTo>
                    <a:pt x="8884" y="41564"/>
                    <a:pt x="3126" y="38057"/>
                    <a:pt x="1131" y="34317"/>
                  </a:cubicBezTo>
                  <a:close/>
                  <a:moveTo>
                    <a:pt x="28704" y="39238"/>
                  </a:moveTo>
                  <a:cubicBezTo>
                    <a:pt x="30267" y="39238"/>
                    <a:pt x="31678" y="39501"/>
                    <a:pt x="32838" y="40014"/>
                  </a:cubicBezTo>
                  <a:cubicBezTo>
                    <a:pt x="29922" y="42192"/>
                    <a:pt x="23262" y="43831"/>
                    <a:pt x="19135" y="43831"/>
                  </a:cubicBezTo>
                  <a:cubicBezTo>
                    <a:pt x="18152" y="43831"/>
                    <a:pt x="17313" y="43738"/>
                    <a:pt x="16702" y="43537"/>
                  </a:cubicBezTo>
                  <a:cubicBezTo>
                    <a:pt x="20704" y="40627"/>
                    <a:pt x="25107" y="39238"/>
                    <a:pt x="28704" y="39238"/>
                  </a:cubicBezTo>
                  <a:close/>
                  <a:moveTo>
                    <a:pt x="3610" y="42450"/>
                  </a:moveTo>
                  <a:cubicBezTo>
                    <a:pt x="5959" y="42755"/>
                    <a:pt x="12744" y="46538"/>
                    <a:pt x="14658" y="49844"/>
                  </a:cubicBezTo>
                  <a:cubicBezTo>
                    <a:pt x="14543" y="49848"/>
                    <a:pt x="14427" y="49851"/>
                    <a:pt x="14312" y="49851"/>
                  </a:cubicBezTo>
                  <a:cubicBezTo>
                    <a:pt x="10021" y="49851"/>
                    <a:pt x="5516" y="46728"/>
                    <a:pt x="3610" y="42450"/>
                  </a:cubicBezTo>
                  <a:close/>
                  <a:moveTo>
                    <a:pt x="13038" y="50254"/>
                  </a:moveTo>
                  <a:cubicBezTo>
                    <a:pt x="13976" y="50254"/>
                    <a:pt x="14580" y="50574"/>
                    <a:pt x="14614" y="51192"/>
                  </a:cubicBezTo>
                  <a:lnTo>
                    <a:pt x="12222" y="50322"/>
                  </a:lnTo>
                  <a:cubicBezTo>
                    <a:pt x="12515" y="50277"/>
                    <a:pt x="12788" y="50254"/>
                    <a:pt x="13038" y="50254"/>
                  </a:cubicBezTo>
                  <a:close/>
                  <a:moveTo>
                    <a:pt x="27572" y="46262"/>
                  </a:moveTo>
                  <a:cubicBezTo>
                    <a:pt x="28271" y="46262"/>
                    <a:pt x="28983" y="46297"/>
                    <a:pt x="29706" y="46364"/>
                  </a:cubicBezTo>
                  <a:cubicBezTo>
                    <a:pt x="26041" y="49374"/>
                    <a:pt x="22067" y="51562"/>
                    <a:pt x="17269" y="51562"/>
                  </a:cubicBezTo>
                  <a:cubicBezTo>
                    <a:pt x="16659" y="51562"/>
                    <a:pt x="16035" y="51527"/>
                    <a:pt x="15397" y="51453"/>
                  </a:cubicBezTo>
                  <a:cubicBezTo>
                    <a:pt x="18765" y="47820"/>
                    <a:pt x="22890" y="46262"/>
                    <a:pt x="27572" y="46262"/>
                  </a:cubicBezTo>
                  <a:close/>
                  <a:moveTo>
                    <a:pt x="5795" y="50000"/>
                  </a:moveTo>
                  <a:cubicBezTo>
                    <a:pt x="8729" y="50000"/>
                    <a:pt x="11603" y="50491"/>
                    <a:pt x="14440" y="51671"/>
                  </a:cubicBezTo>
                  <a:cubicBezTo>
                    <a:pt x="13066" y="53103"/>
                    <a:pt x="10855" y="53829"/>
                    <a:pt x="8548" y="53829"/>
                  </a:cubicBezTo>
                  <a:cubicBezTo>
                    <a:pt x="5674" y="53829"/>
                    <a:pt x="2651" y="52702"/>
                    <a:pt x="914" y="50409"/>
                  </a:cubicBezTo>
                  <a:cubicBezTo>
                    <a:pt x="2561" y="50148"/>
                    <a:pt x="4187" y="50000"/>
                    <a:pt x="5795" y="50000"/>
                  </a:cubicBezTo>
                  <a:close/>
                  <a:moveTo>
                    <a:pt x="15267" y="1"/>
                  </a:moveTo>
                  <a:lnTo>
                    <a:pt x="14875" y="88"/>
                  </a:lnTo>
                  <a:cubicBezTo>
                    <a:pt x="13962" y="3045"/>
                    <a:pt x="13788" y="6177"/>
                    <a:pt x="14310" y="9178"/>
                  </a:cubicBezTo>
                  <a:cubicBezTo>
                    <a:pt x="14788" y="12092"/>
                    <a:pt x="15745" y="14832"/>
                    <a:pt x="17833" y="17007"/>
                  </a:cubicBezTo>
                  <a:cubicBezTo>
                    <a:pt x="18311" y="17616"/>
                    <a:pt x="18746" y="18268"/>
                    <a:pt x="19138" y="18964"/>
                  </a:cubicBezTo>
                  <a:lnTo>
                    <a:pt x="18833" y="19181"/>
                  </a:lnTo>
                  <a:cubicBezTo>
                    <a:pt x="18572" y="18964"/>
                    <a:pt x="18355" y="18790"/>
                    <a:pt x="18094" y="18616"/>
                  </a:cubicBezTo>
                  <a:cubicBezTo>
                    <a:pt x="15487" y="16948"/>
                    <a:pt x="12787" y="16029"/>
                    <a:pt x="10002" y="16029"/>
                  </a:cubicBezTo>
                  <a:cubicBezTo>
                    <a:pt x="8140" y="16029"/>
                    <a:pt x="6241" y="16440"/>
                    <a:pt x="4306" y="17311"/>
                  </a:cubicBezTo>
                  <a:cubicBezTo>
                    <a:pt x="4045" y="17485"/>
                    <a:pt x="3784" y="17703"/>
                    <a:pt x="3567" y="17920"/>
                  </a:cubicBezTo>
                  <a:cubicBezTo>
                    <a:pt x="3828" y="18137"/>
                    <a:pt x="4089" y="18485"/>
                    <a:pt x="4393" y="18572"/>
                  </a:cubicBezTo>
                  <a:cubicBezTo>
                    <a:pt x="5568" y="18964"/>
                    <a:pt x="6785" y="19268"/>
                    <a:pt x="8003" y="19486"/>
                  </a:cubicBezTo>
                  <a:cubicBezTo>
                    <a:pt x="10443" y="19956"/>
                    <a:pt x="12862" y="20446"/>
                    <a:pt x="15356" y="20446"/>
                  </a:cubicBezTo>
                  <a:cubicBezTo>
                    <a:pt x="16552" y="20446"/>
                    <a:pt x="17766" y="20333"/>
                    <a:pt x="19007" y="20051"/>
                  </a:cubicBezTo>
                  <a:lnTo>
                    <a:pt x="19007" y="24966"/>
                  </a:lnTo>
                  <a:cubicBezTo>
                    <a:pt x="16117" y="23349"/>
                    <a:pt x="13228" y="22394"/>
                    <a:pt x="10338" y="22394"/>
                  </a:cubicBezTo>
                  <a:cubicBezTo>
                    <a:pt x="7400" y="22394"/>
                    <a:pt x="4461" y="23381"/>
                    <a:pt x="1523" y="25662"/>
                  </a:cubicBezTo>
                  <a:cubicBezTo>
                    <a:pt x="2132" y="25966"/>
                    <a:pt x="2567" y="26227"/>
                    <a:pt x="3002" y="26445"/>
                  </a:cubicBezTo>
                  <a:cubicBezTo>
                    <a:pt x="4800" y="27254"/>
                    <a:pt x="6634" y="27506"/>
                    <a:pt x="8479" y="27506"/>
                  </a:cubicBezTo>
                  <a:cubicBezTo>
                    <a:pt x="10202" y="27506"/>
                    <a:pt x="11935" y="27286"/>
                    <a:pt x="13657" y="27097"/>
                  </a:cubicBezTo>
                  <a:cubicBezTo>
                    <a:pt x="15484" y="26923"/>
                    <a:pt x="17224" y="26488"/>
                    <a:pt x="19138" y="26140"/>
                  </a:cubicBezTo>
                  <a:lnTo>
                    <a:pt x="19138" y="26140"/>
                  </a:lnTo>
                  <a:cubicBezTo>
                    <a:pt x="18790" y="28663"/>
                    <a:pt x="18442" y="31142"/>
                    <a:pt x="18050" y="33751"/>
                  </a:cubicBezTo>
                  <a:cubicBezTo>
                    <a:pt x="15133" y="31368"/>
                    <a:pt x="12042" y="30498"/>
                    <a:pt x="8585" y="30498"/>
                  </a:cubicBezTo>
                  <a:cubicBezTo>
                    <a:pt x="7816" y="30498"/>
                    <a:pt x="7028" y="30541"/>
                    <a:pt x="6220" y="30620"/>
                  </a:cubicBezTo>
                  <a:cubicBezTo>
                    <a:pt x="6438" y="31055"/>
                    <a:pt x="6742" y="31446"/>
                    <a:pt x="7046" y="31838"/>
                  </a:cubicBezTo>
                  <a:cubicBezTo>
                    <a:pt x="9308" y="33578"/>
                    <a:pt x="11744" y="34839"/>
                    <a:pt x="14614" y="35100"/>
                  </a:cubicBezTo>
                  <a:cubicBezTo>
                    <a:pt x="14933" y="35114"/>
                    <a:pt x="15257" y="35119"/>
                    <a:pt x="15586" y="35119"/>
                  </a:cubicBezTo>
                  <a:cubicBezTo>
                    <a:pt x="16243" y="35119"/>
                    <a:pt x="16919" y="35100"/>
                    <a:pt x="17615" y="35100"/>
                  </a:cubicBezTo>
                  <a:cubicBezTo>
                    <a:pt x="17137" y="36970"/>
                    <a:pt x="16658" y="38753"/>
                    <a:pt x="16180" y="40623"/>
                  </a:cubicBezTo>
                  <a:cubicBezTo>
                    <a:pt x="11265" y="37579"/>
                    <a:pt x="6264" y="34839"/>
                    <a:pt x="305" y="33751"/>
                  </a:cubicBezTo>
                  <a:lnTo>
                    <a:pt x="305" y="33751"/>
                  </a:lnTo>
                  <a:cubicBezTo>
                    <a:pt x="783" y="35230"/>
                    <a:pt x="1697" y="36579"/>
                    <a:pt x="2915" y="37535"/>
                  </a:cubicBezTo>
                  <a:cubicBezTo>
                    <a:pt x="5917" y="40149"/>
                    <a:pt x="9150" y="42132"/>
                    <a:pt x="13007" y="42132"/>
                  </a:cubicBezTo>
                  <a:cubicBezTo>
                    <a:pt x="13899" y="42132"/>
                    <a:pt x="14825" y="42026"/>
                    <a:pt x="15789" y="41798"/>
                  </a:cubicBezTo>
                  <a:lnTo>
                    <a:pt x="15789" y="41798"/>
                  </a:lnTo>
                  <a:cubicBezTo>
                    <a:pt x="15397" y="44146"/>
                    <a:pt x="15006" y="46451"/>
                    <a:pt x="14614" y="48800"/>
                  </a:cubicBezTo>
                  <a:cubicBezTo>
                    <a:pt x="11439" y="45321"/>
                    <a:pt x="7307" y="42842"/>
                    <a:pt x="2741" y="41711"/>
                  </a:cubicBezTo>
                  <a:lnTo>
                    <a:pt x="2741" y="41711"/>
                  </a:lnTo>
                  <a:cubicBezTo>
                    <a:pt x="4437" y="45538"/>
                    <a:pt x="6829" y="48539"/>
                    <a:pt x="10961" y="49974"/>
                  </a:cubicBezTo>
                  <a:cubicBezTo>
                    <a:pt x="9083" y="49753"/>
                    <a:pt x="7227" y="49577"/>
                    <a:pt x="5377" y="49577"/>
                  </a:cubicBezTo>
                  <a:cubicBezTo>
                    <a:pt x="3585" y="49577"/>
                    <a:pt x="1798" y="49743"/>
                    <a:pt x="1" y="50192"/>
                  </a:cubicBezTo>
                  <a:cubicBezTo>
                    <a:pt x="1280" y="52409"/>
                    <a:pt x="4677" y="54441"/>
                    <a:pt x="8468" y="54441"/>
                  </a:cubicBezTo>
                  <a:cubicBezTo>
                    <a:pt x="10477" y="54441"/>
                    <a:pt x="12597" y="53870"/>
                    <a:pt x="14571" y="52454"/>
                  </a:cubicBezTo>
                  <a:lnTo>
                    <a:pt x="14832" y="54672"/>
                  </a:lnTo>
                  <a:cubicBezTo>
                    <a:pt x="15397" y="59238"/>
                    <a:pt x="17267" y="63283"/>
                    <a:pt x="19920" y="66980"/>
                  </a:cubicBezTo>
                  <a:cubicBezTo>
                    <a:pt x="20181" y="67285"/>
                    <a:pt x="20529" y="67546"/>
                    <a:pt x="20877" y="67763"/>
                  </a:cubicBezTo>
                  <a:cubicBezTo>
                    <a:pt x="16919" y="61587"/>
                    <a:pt x="14875" y="55933"/>
                    <a:pt x="15354" y="52236"/>
                  </a:cubicBezTo>
                  <a:lnTo>
                    <a:pt x="15354" y="52236"/>
                  </a:lnTo>
                  <a:cubicBezTo>
                    <a:pt x="15743" y="52275"/>
                    <a:pt x="16147" y="52294"/>
                    <a:pt x="16563" y="52294"/>
                  </a:cubicBezTo>
                  <a:cubicBezTo>
                    <a:pt x="21717" y="52294"/>
                    <a:pt x="28623" y="49394"/>
                    <a:pt x="30837" y="45973"/>
                  </a:cubicBezTo>
                  <a:cubicBezTo>
                    <a:pt x="29837" y="45756"/>
                    <a:pt x="28836" y="45625"/>
                    <a:pt x="27793" y="45538"/>
                  </a:cubicBezTo>
                  <a:cubicBezTo>
                    <a:pt x="23052" y="45756"/>
                    <a:pt x="18790" y="47060"/>
                    <a:pt x="15136" y="50801"/>
                  </a:cubicBezTo>
                  <a:cubicBezTo>
                    <a:pt x="15397" y="48452"/>
                    <a:pt x="15658" y="46321"/>
                    <a:pt x="15876" y="44494"/>
                  </a:cubicBezTo>
                  <a:cubicBezTo>
                    <a:pt x="18398" y="44320"/>
                    <a:pt x="20747" y="44320"/>
                    <a:pt x="23095" y="44059"/>
                  </a:cubicBezTo>
                  <a:cubicBezTo>
                    <a:pt x="26488" y="43624"/>
                    <a:pt x="29793" y="42537"/>
                    <a:pt x="32751" y="40797"/>
                  </a:cubicBezTo>
                  <a:cubicBezTo>
                    <a:pt x="33055" y="40536"/>
                    <a:pt x="33316" y="40275"/>
                    <a:pt x="33577" y="39971"/>
                  </a:cubicBezTo>
                  <a:cubicBezTo>
                    <a:pt x="33273" y="39710"/>
                    <a:pt x="32968" y="39493"/>
                    <a:pt x="32620" y="39319"/>
                  </a:cubicBezTo>
                  <a:cubicBezTo>
                    <a:pt x="31221" y="38885"/>
                    <a:pt x="29840" y="38688"/>
                    <a:pt x="28479" y="38688"/>
                  </a:cubicBezTo>
                  <a:cubicBezTo>
                    <a:pt x="26287" y="38688"/>
                    <a:pt x="24144" y="39199"/>
                    <a:pt x="22052" y="40058"/>
                  </a:cubicBezTo>
                  <a:cubicBezTo>
                    <a:pt x="20051" y="40884"/>
                    <a:pt x="18181" y="42015"/>
                    <a:pt x="16223" y="43059"/>
                  </a:cubicBezTo>
                  <a:cubicBezTo>
                    <a:pt x="16702" y="41276"/>
                    <a:pt x="17093" y="39493"/>
                    <a:pt x="17615" y="37666"/>
                  </a:cubicBezTo>
                  <a:cubicBezTo>
                    <a:pt x="17767" y="37438"/>
                    <a:pt x="18018" y="37310"/>
                    <a:pt x="18282" y="37310"/>
                  </a:cubicBezTo>
                  <a:cubicBezTo>
                    <a:pt x="18321" y="37310"/>
                    <a:pt x="18359" y="37312"/>
                    <a:pt x="18398" y="37318"/>
                  </a:cubicBezTo>
                  <a:cubicBezTo>
                    <a:pt x="19080" y="37457"/>
                    <a:pt x="19750" y="37515"/>
                    <a:pt x="20415" y="37515"/>
                  </a:cubicBezTo>
                  <a:cubicBezTo>
                    <a:pt x="22041" y="37515"/>
                    <a:pt x="23634" y="37166"/>
                    <a:pt x="25270" y="36796"/>
                  </a:cubicBezTo>
                  <a:cubicBezTo>
                    <a:pt x="27532" y="36274"/>
                    <a:pt x="29837" y="35709"/>
                    <a:pt x="31707" y="34143"/>
                  </a:cubicBezTo>
                  <a:cubicBezTo>
                    <a:pt x="32011" y="33882"/>
                    <a:pt x="32272" y="33578"/>
                    <a:pt x="32533" y="33230"/>
                  </a:cubicBezTo>
                  <a:cubicBezTo>
                    <a:pt x="31110" y="32882"/>
                    <a:pt x="29741" y="32719"/>
                    <a:pt x="28423" y="32719"/>
                  </a:cubicBezTo>
                  <a:cubicBezTo>
                    <a:pt x="24629" y="32719"/>
                    <a:pt x="21259" y="34068"/>
                    <a:pt x="18224" y="36231"/>
                  </a:cubicBezTo>
                  <a:cubicBezTo>
                    <a:pt x="18790" y="32490"/>
                    <a:pt x="19398" y="28619"/>
                    <a:pt x="20007" y="24792"/>
                  </a:cubicBezTo>
                  <a:cubicBezTo>
                    <a:pt x="23139" y="27923"/>
                    <a:pt x="26792" y="30229"/>
                    <a:pt x="31446" y="30576"/>
                  </a:cubicBezTo>
                  <a:cubicBezTo>
                    <a:pt x="31633" y="30588"/>
                    <a:pt x="31816" y="30594"/>
                    <a:pt x="31998" y="30594"/>
                  </a:cubicBezTo>
                  <a:cubicBezTo>
                    <a:pt x="32495" y="30594"/>
                    <a:pt x="32981" y="30553"/>
                    <a:pt x="33490" y="30489"/>
                  </a:cubicBezTo>
                  <a:lnTo>
                    <a:pt x="33534" y="30098"/>
                  </a:lnTo>
                  <a:cubicBezTo>
                    <a:pt x="30707" y="26401"/>
                    <a:pt x="26705" y="24661"/>
                    <a:pt x="22052" y="23835"/>
                  </a:cubicBezTo>
                  <a:cubicBezTo>
                    <a:pt x="27401" y="22400"/>
                    <a:pt x="31664" y="19747"/>
                    <a:pt x="34578" y="15180"/>
                  </a:cubicBezTo>
                  <a:cubicBezTo>
                    <a:pt x="34351" y="15169"/>
                    <a:pt x="34126" y="15164"/>
                    <a:pt x="33905" y="15164"/>
                  </a:cubicBezTo>
                  <a:cubicBezTo>
                    <a:pt x="27728" y="15164"/>
                    <a:pt x="23782" y="19198"/>
                    <a:pt x="19877" y="23313"/>
                  </a:cubicBezTo>
                  <a:cubicBezTo>
                    <a:pt x="19746" y="21443"/>
                    <a:pt x="19616" y="19616"/>
                    <a:pt x="19442" y="17789"/>
                  </a:cubicBezTo>
                  <a:cubicBezTo>
                    <a:pt x="22269" y="17485"/>
                    <a:pt x="24705" y="16311"/>
                    <a:pt x="27140" y="15049"/>
                  </a:cubicBezTo>
                  <a:cubicBezTo>
                    <a:pt x="29619" y="13788"/>
                    <a:pt x="31794" y="11918"/>
                    <a:pt x="33447" y="9656"/>
                  </a:cubicBezTo>
                  <a:cubicBezTo>
                    <a:pt x="33621" y="9439"/>
                    <a:pt x="33708" y="9178"/>
                    <a:pt x="33708" y="8917"/>
                  </a:cubicBezTo>
                  <a:cubicBezTo>
                    <a:pt x="33708" y="8878"/>
                    <a:pt x="33397" y="8736"/>
                    <a:pt x="33176" y="8736"/>
                  </a:cubicBezTo>
                  <a:cubicBezTo>
                    <a:pt x="33149" y="8736"/>
                    <a:pt x="33123" y="8738"/>
                    <a:pt x="33099" y="8743"/>
                  </a:cubicBezTo>
                  <a:cubicBezTo>
                    <a:pt x="28793" y="9526"/>
                    <a:pt x="24835" y="11092"/>
                    <a:pt x="21704" y="14223"/>
                  </a:cubicBezTo>
                  <a:cubicBezTo>
                    <a:pt x="20834" y="15093"/>
                    <a:pt x="20051" y="16006"/>
                    <a:pt x="19138" y="17007"/>
                  </a:cubicBezTo>
                  <a:cubicBezTo>
                    <a:pt x="19138" y="16224"/>
                    <a:pt x="19224" y="15615"/>
                    <a:pt x="19138" y="15006"/>
                  </a:cubicBezTo>
                  <a:cubicBezTo>
                    <a:pt x="18920" y="12701"/>
                    <a:pt x="18703" y="10439"/>
                    <a:pt x="18398" y="8134"/>
                  </a:cubicBezTo>
                  <a:cubicBezTo>
                    <a:pt x="18007" y="5176"/>
                    <a:pt x="16658" y="2567"/>
                    <a:pt x="15267" y="1"/>
                  </a:cubicBezTo>
                  <a:close/>
                </a:path>
              </a:pathLst>
            </a:custGeom>
            <a:solidFill>
              <a:srgbClr val="153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7" name="Google Shape;844;p58"/>
            <p:cNvPicPr preferRelativeResize="0"/>
            <p:nvPr/>
          </p:nvPicPr>
          <p:blipFill>
            <a:blip r:embed="rId5">
              <a:alphaModFix amt="80000"/>
            </a:blip>
            <a:stretch>
              <a:fillRect/>
            </a:stretch>
          </p:blipFill>
          <p:spPr>
            <a:xfrm rot="838613">
              <a:off x="1108312" y="3906585"/>
              <a:ext cx="1733224" cy="47798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8" name="TextBox 37"/>
          <p:cNvSpPr txBox="1"/>
          <p:nvPr/>
        </p:nvSpPr>
        <p:spPr>
          <a:xfrm>
            <a:off x="1028524" y="459238"/>
            <a:ext cx="6835381" cy="1381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/>
              <a:t>b. </a:t>
            </a:r>
            <a:r>
              <a:rPr lang="en-US" sz="2400" dirty="0" err="1"/>
              <a:t>Màu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bóng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lấy</a:t>
            </a:r>
            <a:r>
              <a:rPr lang="en-US" sz="2400" dirty="0"/>
              <a:t> </a:t>
            </a:r>
            <a:r>
              <a:rPr lang="en-US" sz="2400" dirty="0" err="1"/>
              <a:t>ra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phải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phần</a:t>
            </a:r>
            <a:r>
              <a:rPr lang="en-US" sz="2400" dirty="0"/>
              <a:t> </a:t>
            </a:r>
            <a:r>
              <a:rPr lang="en-US" sz="2400" dirty="0" err="1"/>
              <a:t>tử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tập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{</a:t>
            </a:r>
            <a:r>
              <a:rPr lang="en-US" sz="2400" dirty="0" err="1"/>
              <a:t>màu</a:t>
            </a:r>
            <a:r>
              <a:rPr lang="en-US" sz="2400" dirty="0"/>
              <a:t> </a:t>
            </a:r>
            <a:r>
              <a:rPr lang="en-US" sz="2400" dirty="0" err="1"/>
              <a:t>xanh</a:t>
            </a:r>
            <a:r>
              <a:rPr lang="en-US" sz="2400" dirty="0"/>
              <a:t>; </a:t>
            </a:r>
            <a:r>
              <a:rPr lang="en-US" sz="2400" dirty="0" err="1"/>
              <a:t>màu</a:t>
            </a:r>
            <a:r>
              <a:rPr lang="en-US" sz="2400" dirty="0"/>
              <a:t> </a:t>
            </a:r>
            <a:r>
              <a:rPr lang="en-US" sz="2400" dirty="0" err="1"/>
              <a:t>đỏ</a:t>
            </a:r>
            <a:r>
              <a:rPr lang="en-US" sz="2400" dirty="0"/>
              <a:t>; </a:t>
            </a:r>
            <a:r>
              <a:rPr lang="en-US" sz="2400" dirty="0" err="1"/>
              <a:t>màu</a:t>
            </a:r>
            <a:r>
              <a:rPr lang="en-US" sz="2400" dirty="0"/>
              <a:t> </a:t>
            </a:r>
            <a:r>
              <a:rPr lang="en-US" sz="2400" dirty="0" err="1"/>
              <a:t>vàng</a:t>
            </a:r>
            <a:r>
              <a:rPr lang="en-US" sz="2400" dirty="0"/>
              <a:t>; </a:t>
            </a:r>
            <a:r>
              <a:rPr lang="en-US" sz="2400" dirty="0" err="1"/>
              <a:t>màu</a:t>
            </a:r>
            <a:r>
              <a:rPr lang="en-US" sz="2400" dirty="0"/>
              <a:t> </a:t>
            </a:r>
            <a:r>
              <a:rPr lang="en-US" sz="2400" dirty="0" err="1"/>
              <a:t>nâu</a:t>
            </a:r>
            <a:r>
              <a:rPr lang="en-US" sz="2400" dirty="0"/>
              <a:t>; </a:t>
            </a:r>
            <a:r>
              <a:rPr lang="en-US" sz="2400" dirty="0" err="1"/>
              <a:t>màu</a:t>
            </a:r>
            <a:r>
              <a:rPr lang="en-US" sz="2400" dirty="0"/>
              <a:t> </a:t>
            </a:r>
            <a:r>
              <a:rPr lang="en-US" sz="2400" dirty="0" err="1"/>
              <a:t>tím</a:t>
            </a:r>
            <a:r>
              <a:rPr lang="en-US" sz="2400" dirty="0"/>
              <a:t>} hay </a:t>
            </a:r>
            <a:r>
              <a:rPr lang="en-US" sz="2400" dirty="0" err="1"/>
              <a:t>không</a:t>
            </a:r>
            <a:r>
              <a:rPr lang="en-US" sz="2400" dirty="0"/>
              <a:t>?</a:t>
            </a:r>
            <a:endParaRPr lang="vi-VN" sz="2400" dirty="0"/>
          </a:p>
        </p:txBody>
      </p:sp>
      <p:sp>
        <p:nvSpPr>
          <p:cNvPr id="39" name="TextBox 38"/>
          <p:cNvSpPr txBox="1"/>
          <p:nvPr/>
        </p:nvSpPr>
        <p:spPr>
          <a:xfrm>
            <a:off x="944250" y="2043481"/>
            <a:ext cx="1433948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Trả</a:t>
            </a:r>
            <a:r>
              <a:rPr lang="en-US" sz="24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lời</a:t>
            </a:r>
            <a:r>
              <a:rPr lang="en-US" sz="24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vi-VN" sz="24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028524" y="2783477"/>
            <a:ext cx="7191897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2400" b="1" dirty="0"/>
              <a:t>Màu của quả bóng được lấy ra có là phần tử của tập hợp {màu xanh; màu đỏ; màu vàng; màu nâu; màu tím} 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6" name="Google Shape;906;p63"/>
          <p:cNvPicPr preferRelativeResize="0"/>
          <p:nvPr/>
        </p:nvPicPr>
        <p:blipFill>
          <a:blip r:embed="rId3">
            <a:alphaModFix amt="85000"/>
          </a:blip>
          <a:stretch>
            <a:fillRect/>
          </a:stretch>
        </p:blipFill>
        <p:spPr>
          <a:xfrm>
            <a:off x="8276746" y="-70789"/>
            <a:ext cx="975850" cy="8882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08" name="Google Shape;908;p63"/>
          <p:cNvGrpSpPr/>
          <p:nvPr/>
        </p:nvGrpSpPr>
        <p:grpSpPr>
          <a:xfrm>
            <a:off x="7283360" y="3179916"/>
            <a:ext cx="2040090" cy="2111505"/>
            <a:chOff x="6498691" y="2571841"/>
            <a:chExt cx="2040090" cy="2111505"/>
          </a:xfrm>
        </p:grpSpPr>
        <p:grpSp>
          <p:nvGrpSpPr>
            <p:cNvPr id="909" name="Google Shape;909;p63"/>
            <p:cNvGrpSpPr/>
            <p:nvPr/>
          </p:nvGrpSpPr>
          <p:grpSpPr>
            <a:xfrm>
              <a:off x="7727414" y="2571841"/>
              <a:ext cx="456366" cy="1224832"/>
              <a:chOff x="5857095" y="2155899"/>
              <a:chExt cx="346967" cy="931148"/>
            </a:xfrm>
          </p:grpSpPr>
          <p:sp>
            <p:nvSpPr>
              <p:cNvPr id="910" name="Google Shape;910;p63"/>
              <p:cNvSpPr/>
              <p:nvPr/>
            </p:nvSpPr>
            <p:spPr>
              <a:xfrm>
                <a:off x="5857095" y="2228314"/>
                <a:ext cx="346967" cy="858732"/>
              </a:xfrm>
              <a:custGeom>
                <a:avLst/>
                <a:gdLst/>
                <a:ahLst/>
                <a:cxnLst/>
                <a:rect l="l" t="t" r="r" b="b"/>
                <a:pathLst>
                  <a:path w="21791" h="53932" extrusionOk="0">
                    <a:moveTo>
                      <a:pt x="740" y="8308"/>
                    </a:moveTo>
                    <a:lnTo>
                      <a:pt x="827" y="8743"/>
                    </a:lnTo>
                    <a:cubicBezTo>
                      <a:pt x="1219" y="10613"/>
                      <a:pt x="2262" y="12135"/>
                      <a:pt x="3176" y="13788"/>
                    </a:cubicBezTo>
                    <a:cubicBezTo>
                      <a:pt x="4350" y="15788"/>
                      <a:pt x="5133" y="18007"/>
                      <a:pt x="6090" y="20138"/>
                    </a:cubicBezTo>
                    <a:cubicBezTo>
                      <a:pt x="6133" y="20312"/>
                      <a:pt x="6090" y="20442"/>
                      <a:pt x="6090" y="20616"/>
                    </a:cubicBezTo>
                    <a:cubicBezTo>
                      <a:pt x="5959" y="20486"/>
                      <a:pt x="5829" y="20399"/>
                      <a:pt x="5698" y="20268"/>
                    </a:cubicBezTo>
                    <a:cubicBezTo>
                      <a:pt x="3263" y="17441"/>
                      <a:pt x="1306" y="14310"/>
                      <a:pt x="740" y="10482"/>
                    </a:cubicBezTo>
                    <a:cubicBezTo>
                      <a:pt x="653" y="9873"/>
                      <a:pt x="653" y="9264"/>
                      <a:pt x="653" y="8656"/>
                    </a:cubicBezTo>
                    <a:cubicBezTo>
                      <a:pt x="653" y="8525"/>
                      <a:pt x="697" y="8438"/>
                      <a:pt x="740" y="8308"/>
                    </a:cubicBezTo>
                    <a:close/>
                    <a:moveTo>
                      <a:pt x="12570" y="17963"/>
                    </a:moveTo>
                    <a:lnTo>
                      <a:pt x="12570" y="17963"/>
                    </a:lnTo>
                    <a:cubicBezTo>
                      <a:pt x="12744" y="18268"/>
                      <a:pt x="12875" y="18572"/>
                      <a:pt x="13005" y="18876"/>
                    </a:cubicBezTo>
                    <a:cubicBezTo>
                      <a:pt x="13092" y="19181"/>
                      <a:pt x="13397" y="19572"/>
                      <a:pt x="13484" y="19877"/>
                    </a:cubicBezTo>
                    <a:cubicBezTo>
                      <a:pt x="14223" y="21051"/>
                      <a:pt x="14701" y="22269"/>
                      <a:pt x="15484" y="23487"/>
                    </a:cubicBezTo>
                    <a:cubicBezTo>
                      <a:pt x="15528" y="23574"/>
                      <a:pt x="15571" y="23704"/>
                      <a:pt x="15571" y="23835"/>
                    </a:cubicBezTo>
                    <a:cubicBezTo>
                      <a:pt x="15484" y="23835"/>
                      <a:pt x="15354" y="23791"/>
                      <a:pt x="15267" y="23704"/>
                    </a:cubicBezTo>
                    <a:cubicBezTo>
                      <a:pt x="14353" y="22530"/>
                      <a:pt x="13397" y="21573"/>
                      <a:pt x="12831" y="19703"/>
                    </a:cubicBezTo>
                    <a:cubicBezTo>
                      <a:pt x="12701" y="19268"/>
                      <a:pt x="12701" y="18224"/>
                      <a:pt x="12570" y="17963"/>
                    </a:cubicBezTo>
                    <a:close/>
                    <a:moveTo>
                      <a:pt x="20964" y="21660"/>
                    </a:moveTo>
                    <a:cubicBezTo>
                      <a:pt x="20964" y="21834"/>
                      <a:pt x="20964" y="22008"/>
                      <a:pt x="21008" y="22312"/>
                    </a:cubicBezTo>
                    <a:cubicBezTo>
                      <a:pt x="20790" y="22965"/>
                      <a:pt x="20703" y="23878"/>
                      <a:pt x="20312" y="24487"/>
                    </a:cubicBezTo>
                    <a:cubicBezTo>
                      <a:pt x="19138" y="26227"/>
                      <a:pt x="17789" y="27880"/>
                      <a:pt x="16528" y="29576"/>
                    </a:cubicBezTo>
                    <a:cubicBezTo>
                      <a:pt x="16398" y="29663"/>
                      <a:pt x="16267" y="29750"/>
                      <a:pt x="16137" y="29837"/>
                    </a:cubicBezTo>
                    <a:cubicBezTo>
                      <a:pt x="16137" y="29663"/>
                      <a:pt x="16137" y="29489"/>
                      <a:pt x="16180" y="29358"/>
                    </a:cubicBezTo>
                    <a:cubicBezTo>
                      <a:pt x="16789" y="28141"/>
                      <a:pt x="17398" y="26923"/>
                      <a:pt x="18050" y="25792"/>
                    </a:cubicBezTo>
                    <a:cubicBezTo>
                      <a:pt x="18833" y="24531"/>
                      <a:pt x="19703" y="23313"/>
                      <a:pt x="20573" y="22051"/>
                    </a:cubicBezTo>
                    <a:cubicBezTo>
                      <a:pt x="20660" y="21921"/>
                      <a:pt x="20790" y="21791"/>
                      <a:pt x="20964" y="21660"/>
                    </a:cubicBezTo>
                    <a:close/>
                    <a:moveTo>
                      <a:pt x="7830" y="0"/>
                    </a:moveTo>
                    <a:cubicBezTo>
                      <a:pt x="7351" y="1914"/>
                      <a:pt x="7047" y="3828"/>
                      <a:pt x="6873" y="5785"/>
                    </a:cubicBezTo>
                    <a:cubicBezTo>
                      <a:pt x="6612" y="10091"/>
                      <a:pt x="6655" y="14397"/>
                      <a:pt x="6568" y="18703"/>
                    </a:cubicBezTo>
                    <a:lnTo>
                      <a:pt x="6568" y="19311"/>
                    </a:lnTo>
                    <a:cubicBezTo>
                      <a:pt x="6438" y="19137"/>
                      <a:pt x="6307" y="18920"/>
                      <a:pt x="6220" y="18746"/>
                    </a:cubicBezTo>
                    <a:cubicBezTo>
                      <a:pt x="5437" y="17093"/>
                      <a:pt x="4915" y="15310"/>
                      <a:pt x="3915" y="13831"/>
                    </a:cubicBezTo>
                    <a:cubicBezTo>
                      <a:pt x="2088" y="11222"/>
                      <a:pt x="914" y="8482"/>
                      <a:pt x="1045" y="5220"/>
                    </a:cubicBezTo>
                    <a:cubicBezTo>
                      <a:pt x="1001" y="5002"/>
                      <a:pt x="914" y="4785"/>
                      <a:pt x="827" y="4611"/>
                    </a:cubicBezTo>
                    <a:cubicBezTo>
                      <a:pt x="697" y="4828"/>
                      <a:pt x="523" y="5002"/>
                      <a:pt x="479" y="5176"/>
                    </a:cubicBezTo>
                    <a:cubicBezTo>
                      <a:pt x="305" y="6003"/>
                      <a:pt x="175" y="6872"/>
                      <a:pt x="1" y="7742"/>
                    </a:cubicBezTo>
                    <a:lnTo>
                      <a:pt x="1" y="9351"/>
                    </a:lnTo>
                    <a:cubicBezTo>
                      <a:pt x="131" y="9917"/>
                      <a:pt x="218" y="10439"/>
                      <a:pt x="305" y="11048"/>
                    </a:cubicBezTo>
                    <a:cubicBezTo>
                      <a:pt x="958" y="14310"/>
                      <a:pt x="2480" y="17311"/>
                      <a:pt x="4655" y="19790"/>
                    </a:cubicBezTo>
                    <a:cubicBezTo>
                      <a:pt x="5959" y="21312"/>
                      <a:pt x="6786" y="23095"/>
                      <a:pt x="7134" y="25053"/>
                    </a:cubicBezTo>
                    <a:cubicBezTo>
                      <a:pt x="8221" y="31272"/>
                      <a:pt x="10352" y="37187"/>
                      <a:pt x="12744" y="43015"/>
                    </a:cubicBezTo>
                    <a:cubicBezTo>
                      <a:pt x="12875" y="43363"/>
                      <a:pt x="12918" y="43755"/>
                      <a:pt x="12831" y="44146"/>
                    </a:cubicBezTo>
                    <a:cubicBezTo>
                      <a:pt x="12309" y="46451"/>
                      <a:pt x="11744" y="48713"/>
                      <a:pt x="11222" y="50974"/>
                    </a:cubicBezTo>
                    <a:cubicBezTo>
                      <a:pt x="11178" y="51192"/>
                      <a:pt x="11222" y="51453"/>
                      <a:pt x="11265" y="51670"/>
                    </a:cubicBezTo>
                    <a:cubicBezTo>
                      <a:pt x="11396" y="51496"/>
                      <a:pt x="11526" y="51279"/>
                      <a:pt x="11613" y="51061"/>
                    </a:cubicBezTo>
                    <a:cubicBezTo>
                      <a:pt x="12179" y="49104"/>
                      <a:pt x="12657" y="47104"/>
                      <a:pt x="13136" y="45146"/>
                    </a:cubicBezTo>
                    <a:cubicBezTo>
                      <a:pt x="13223" y="44972"/>
                      <a:pt x="13266" y="44798"/>
                      <a:pt x="13353" y="44624"/>
                    </a:cubicBezTo>
                    <a:cubicBezTo>
                      <a:pt x="13484" y="44711"/>
                      <a:pt x="13614" y="44885"/>
                      <a:pt x="13701" y="45016"/>
                    </a:cubicBezTo>
                    <a:cubicBezTo>
                      <a:pt x="15267" y="47843"/>
                      <a:pt x="16833" y="50713"/>
                      <a:pt x="18398" y="53541"/>
                    </a:cubicBezTo>
                    <a:cubicBezTo>
                      <a:pt x="18485" y="53671"/>
                      <a:pt x="18616" y="53801"/>
                      <a:pt x="18790" y="53932"/>
                    </a:cubicBezTo>
                    <a:cubicBezTo>
                      <a:pt x="18833" y="53715"/>
                      <a:pt x="18964" y="53454"/>
                      <a:pt x="18877" y="53323"/>
                    </a:cubicBezTo>
                    <a:cubicBezTo>
                      <a:pt x="18485" y="52410"/>
                      <a:pt x="18007" y="51540"/>
                      <a:pt x="17572" y="50670"/>
                    </a:cubicBezTo>
                    <a:cubicBezTo>
                      <a:pt x="16311" y="48408"/>
                      <a:pt x="15049" y="46147"/>
                      <a:pt x="13832" y="43842"/>
                    </a:cubicBezTo>
                    <a:cubicBezTo>
                      <a:pt x="13701" y="43537"/>
                      <a:pt x="13658" y="43233"/>
                      <a:pt x="13701" y="42885"/>
                    </a:cubicBezTo>
                    <a:cubicBezTo>
                      <a:pt x="14353" y="39318"/>
                      <a:pt x="15006" y="35708"/>
                      <a:pt x="15702" y="32098"/>
                    </a:cubicBezTo>
                    <a:cubicBezTo>
                      <a:pt x="15832" y="31403"/>
                      <a:pt x="15789" y="30663"/>
                      <a:pt x="16528" y="30098"/>
                    </a:cubicBezTo>
                    <a:cubicBezTo>
                      <a:pt x="17311" y="29532"/>
                      <a:pt x="17963" y="28836"/>
                      <a:pt x="18572" y="28097"/>
                    </a:cubicBezTo>
                    <a:cubicBezTo>
                      <a:pt x="19964" y="26314"/>
                      <a:pt x="21269" y="24531"/>
                      <a:pt x="21443" y="22138"/>
                    </a:cubicBezTo>
                    <a:cubicBezTo>
                      <a:pt x="21486" y="21225"/>
                      <a:pt x="21660" y="20312"/>
                      <a:pt x="21791" y="19442"/>
                    </a:cubicBezTo>
                    <a:lnTo>
                      <a:pt x="21791" y="19224"/>
                    </a:lnTo>
                    <a:cubicBezTo>
                      <a:pt x="21673" y="19142"/>
                      <a:pt x="21575" y="19108"/>
                      <a:pt x="21492" y="19108"/>
                    </a:cubicBezTo>
                    <a:cubicBezTo>
                      <a:pt x="21265" y="19108"/>
                      <a:pt x="21147" y="19362"/>
                      <a:pt x="21051" y="19616"/>
                    </a:cubicBezTo>
                    <a:cubicBezTo>
                      <a:pt x="20182" y="22443"/>
                      <a:pt x="18355" y="24618"/>
                      <a:pt x="16572" y="26879"/>
                    </a:cubicBezTo>
                    <a:cubicBezTo>
                      <a:pt x="16528" y="26966"/>
                      <a:pt x="16441" y="27010"/>
                      <a:pt x="16398" y="27097"/>
                    </a:cubicBezTo>
                    <a:cubicBezTo>
                      <a:pt x="16354" y="27010"/>
                      <a:pt x="16267" y="26879"/>
                      <a:pt x="16267" y="26792"/>
                    </a:cubicBezTo>
                    <a:cubicBezTo>
                      <a:pt x="16311" y="26140"/>
                      <a:pt x="16441" y="25487"/>
                      <a:pt x="16485" y="24835"/>
                    </a:cubicBezTo>
                    <a:cubicBezTo>
                      <a:pt x="16528" y="21573"/>
                      <a:pt x="16659" y="18311"/>
                      <a:pt x="16659" y="15093"/>
                    </a:cubicBezTo>
                    <a:cubicBezTo>
                      <a:pt x="16659" y="14919"/>
                      <a:pt x="16702" y="14745"/>
                      <a:pt x="16833" y="14614"/>
                    </a:cubicBezTo>
                    <a:cubicBezTo>
                      <a:pt x="16572" y="14614"/>
                      <a:pt x="16311" y="14571"/>
                      <a:pt x="16050" y="14571"/>
                    </a:cubicBezTo>
                    <a:lnTo>
                      <a:pt x="16050" y="18137"/>
                    </a:lnTo>
                    <a:cubicBezTo>
                      <a:pt x="16050" y="19398"/>
                      <a:pt x="16050" y="20660"/>
                      <a:pt x="16006" y="21921"/>
                    </a:cubicBezTo>
                    <a:cubicBezTo>
                      <a:pt x="15963" y="22182"/>
                      <a:pt x="15876" y="22399"/>
                      <a:pt x="15832" y="22617"/>
                    </a:cubicBezTo>
                    <a:cubicBezTo>
                      <a:pt x="15658" y="22443"/>
                      <a:pt x="15528" y="22269"/>
                      <a:pt x="15397" y="22095"/>
                    </a:cubicBezTo>
                    <a:cubicBezTo>
                      <a:pt x="14658" y="20747"/>
                      <a:pt x="13919" y="19355"/>
                      <a:pt x="13136" y="18007"/>
                    </a:cubicBezTo>
                    <a:cubicBezTo>
                      <a:pt x="13012" y="17800"/>
                      <a:pt x="12810" y="17438"/>
                      <a:pt x="12567" y="17438"/>
                    </a:cubicBezTo>
                    <a:cubicBezTo>
                      <a:pt x="12554" y="17438"/>
                      <a:pt x="12540" y="17439"/>
                      <a:pt x="12527" y="17441"/>
                    </a:cubicBezTo>
                    <a:cubicBezTo>
                      <a:pt x="12222" y="17485"/>
                      <a:pt x="12179" y="17920"/>
                      <a:pt x="12179" y="18181"/>
                    </a:cubicBezTo>
                    <a:cubicBezTo>
                      <a:pt x="12135" y="18616"/>
                      <a:pt x="12222" y="19050"/>
                      <a:pt x="12353" y="19485"/>
                    </a:cubicBezTo>
                    <a:cubicBezTo>
                      <a:pt x="12788" y="21182"/>
                      <a:pt x="13658" y="22704"/>
                      <a:pt x="14875" y="23965"/>
                    </a:cubicBezTo>
                    <a:cubicBezTo>
                      <a:pt x="15354" y="24444"/>
                      <a:pt x="15702" y="25053"/>
                      <a:pt x="15789" y="25705"/>
                    </a:cubicBezTo>
                    <a:cubicBezTo>
                      <a:pt x="15702" y="27793"/>
                      <a:pt x="15484" y="29880"/>
                      <a:pt x="15180" y="31924"/>
                    </a:cubicBezTo>
                    <a:cubicBezTo>
                      <a:pt x="14614" y="35186"/>
                      <a:pt x="14006" y="38448"/>
                      <a:pt x="13397" y="41710"/>
                    </a:cubicBezTo>
                    <a:cubicBezTo>
                      <a:pt x="13310" y="41884"/>
                      <a:pt x="13266" y="42058"/>
                      <a:pt x="13179" y="42189"/>
                    </a:cubicBezTo>
                    <a:cubicBezTo>
                      <a:pt x="13049" y="42058"/>
                      <a:pt x="12918" y="41884"/>
                      <a:pt x="12831" y="41710"/>
                    </a:cubicBezTo>
                    <a:cubicBezTo>
                      <a:pt x="12353" y="40406"/>
                      <a:pt x="11918" y="39101"/>
                      <a:pt x="11396" y="37796"/>
                    </a:cubicBezTo>
                    <a:cubicBezTo>
                      <a:pt x="9439" y="32446"/>
                      <a:pt x="7656" y="27053"/>
                      <a:pt x="7264" y="21356"/>
                    </a:cubicBezTo>
                    <a:cubicBezTo>
                      <a:pt x="6742" y="14440"/>
                      <a:pt x="7003" y="7525"/>
                      <a:pt x="8047" y="696"/>
                    </a:cubicBezTo>
                    <a:lnTo>
                      <a:pt x="8047" y="609"/>
                    </a:lnTo>
                    <a:cubicBezTo>
                      <a:pt x="8003" y="392"/>
                      <a:pt x="7917" y="218"/>
                      <a:pt x="78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" name="Google Shape;911;p63"/>
              <p:cNvSpPr/>
              <p:nvPr/>
            </p:nvSpPr>
            <p:spPr>
              <a:xfrm>
                <a:off x="6053085" y="2386632"/>
                <a:ext cx="132969" cy="90790"/>
              </a:xfrm>
              <a:custGeom>
                <a:avLst/>
                <a:gdLst/>
                <a:ahLst/>
                <a:cxnLst/>
                <a:rect l="l" t="t" r="r" b="b"/>
                <a:pathLst>
                  <a:path w="8351" h="5702" extrusionOk="0">
                    <a:moveTo>
                      <a:pt x="4632" y="450"/>
                    </a:moveTo>
                    <a:cubicBezTo>
                      <a:pt x="5613" y="450"/>
                      <a:pt x="5640" y="1027"/>
                      <a:pt x="5219" y="1279"/>
                    </a:cubicBezTo>
                    <a:cubicBezTo>
                      <a:pt x="4974" y="1467"/>
                      <a:pt x="4688" y="1533"/>
                      <a:pt x="4393" y="1533"/>
                    </a:cubicBezTo>
                    <a:cubicBezTo>
                      <a:pt x="4008" y="1533"/>
                      <a:pt x="3607" y="1421"/>
                      <a:pt x="3262" y="1322"/>
                    </a:cubicBezTo>
                    <a:cubicBezTo>
                      <a:pt x="3236" y="1314"/>
                      <a:pt x="3212" y="1310"/>
                      <a:pt x="3190" y="1310"/>
                    </a:cubicBezTo>
                    <a:cubicBezTo>
                      <a:pt x="3150" y="1310"/>
                      <a:pt x="3116" y="1322"/>
                      <a:pt x="3089" y="1344"/>
                    </a:cubicBezTo>
                    <a:lnTo>
                      <a:pt x="3089" y="1344"/>
                    </a:lnTo>
                    <a:cubicBezTo>
                      <a:pt x="3337" y="797"/>
                      <a:pt x="3911" y="452"/>
                      <a:pt x="4524" y="452"/>
                    </a:cubicBezTo>
                    <a:cubicBezTo>
                      <a:pt x="4561" y="451"/>
                      <a:pt x="4597" y="450"/>
                      <a:pt x="4632" y="450"/>
                    </a:cubicBezTo>
                    <a:close/>
                    <a:moveTo>
                      <a:pt x="5823" y="1484"/>
                    </a:moveTo>
                    <a:cubicBezTo>
                      <a:pt x="6286" y="1863"/>
                      <a:pt x="6710" y="2204"/>
                      <a:pt x="7133" y="2627"/>
                    </a:cubicBezTo>
                    <a:cubicBezTo>
                      <a:pt x="7598" y="3015"/>
                      <a:pt x="8098" y="4024"/>
                      <a:pt x="7247" y="4024"/>
                    </a:cubicBezTo>
                    <a:cubicBezTo>
                      <a:pt x="7143" y="4024"/>
                      <a:pt x="7019" y="4008"/>
                      <a:pt x="6872" y="3975"/>
                    </a:cubicBezTo>
                    <a:cubicBezTo>
                      <a:pt x="6655" y="3801"/>
                      <a:pt x="6481" y="3584"/>
                      <a:pt x="6350" y="3366"/>
                    </a:cubicBezTo>
                    <a:cubicBezTo>
                      <a:pt x="6141" y="3067"/>
                      <a:pt x="5972" y="2726"/>
                      <a:pt x="5845" y="2372"/>
                    </a:cubicBezTo>
                    <a:lnTo>
                      <a:pt x="5845" y="2372"/>
                    </a:lnTo>
                    <a:cubicBezTo>
                      <a:pt x="5792" y="2187"/>
                      <a:pt x="5741" y="2022"/>
                      <a:pt x="5698" y="1888"/>
                    </a:cubicBezTo>
                    <a:cubicBezTo>
                      <a:pt x="5662" y="1804"/>
                      <a:pt x="5597" y="1754"/>
                      <a:pt x="5523" y="1731"/>
                    </a:cubicBezTo>
                    <a:lnTo>
                      <a:pt x="5523" y="1731"/>
                    </a:lnTo>
                    <a:cubicBezTo>
                      <a:pt x="5617" y="1671"/>
                      <a:pt x="5731" y="1585"/>
                      <a:pt x="5823" y="1484"/>
                    </a:cubicBezTo>
                    <a:close/>
                    <a:moveTo>
                      <a:pt x="3018" y="1492"/>
                    </a:moveTo>
                    <a:cubicBezTo>
                      <a:pt x="3014" y="1580"/>
                      <a:pt x="3062" y="1676"/>
                      <a:pt x="3175" y="1714"/>
                    </a:cubicBezTo>
                    <a:lnTo>
                      <a:pt x="3175" y="1757"/>
                    </a:lnTo>
                    <a:cubicBezTo>
                      <a:pt x="3523" y="1931"/>
                      <a:pt x="3915" y="2018"/>
                      <a:pt x="4312" y="2018"/>
                    </a:cubicBezTo>
                    <a:cubicBezTo>
                      <a:pt x="4580" y="2018"/>
                      <a:pt x="4852" y="1978"/>
                      <a:pt x="5114" y="1898"/>
                    </a:cubicBezTo>
                    <a:lnTo>
                      <a:pt x="5114" y="1898"/>
                    </a:lnTo>
                    <a:cubicBezTo>
                      <a:pt x="5091" y="1945"/>
                      <a:pt x="5081" y="2000"/>
                      <a:pt x="5089" y="2062"/>
                    </a:cubicBezTo>
                    <a:cubicBezTo>
                      <a:pt x="5161" y="2287"/>
                      <a:pt x="5244" y="2537"/>
                      <a:pt x="5344" y="2789"/>
                    </a:cubicBezTo>
                    <a:lnTo>
                      <a:pt x="5344" y="2789"/>
                    </a:lnTo>
                    <a:cubicBezTo>
                      <a:pt x="5492" y="3432"/>
                      <a:pt x="5543" y="4085"/>
                      <a:pt x="5480" y="4715"/>
                    </a:cubicBezTo>
                    <a:cubicBezTo>
                      <a:pt x="5424" y="5008"/>
                      <a:pt x="5333" y="5117"/>
                      <a:pt x="5228" y="5117"/>
                    </a:cubicBezTo>
                    <a:cubicBezTo>
                      <a:pt x="4929" y="5117"/>
                      <a:pt x="4524" y="4225"/>
                      <a:pt x="4524" y="4193"/>
                    </a:cubicBezTo>
                    <a:cubicBezTo>
                      <a:pt x="4480" y="3888"/>
                      <a:pt x="4393" y="3627"/>
                      <a:pt x="4393" y="3323"/>
                    </a:cubicBezTo>
                    <a:cubicBezTo>
                      <a:pt x="4375" y="3196"/>
                      <a:pt x="4364" y="3061"/>
                      <a:pt x="4358" y="2925"/>
                    </a:cubicBezTo>
                    <a:lnTo>
                      <a:pt x="4358" y="2925"/>
                    </a:lnTo>
                    <a:cubicBezTo>
                      <a:pt x="4362" y="2715"/>
                      <a:pt x="4357" y="2524"/>
                      <a:pt x="4350" y="2366"/>
                    </a:cubicBezTo>
                    <a:cubicBezTo>
                      <a:pt x="4328" y="2192"/>
                      <a:pt x="4187" y="2105"/>
                      <a:pt x="4045" y="2105"/>
                    </a:cubicBezTo>
                    <a:cubicBezTo>
                      <a:pt x="3904" y="2105"/>
                      <a:pt x="3762" y="2192"/>
                      <a:pt x="3741" y="2366"/>
                    </a:cubicBezTo>
                    <a:cubicBezTo>
                      <a:pt x="3741" y="2499"/>
                      <a:pt x="3742" y="2676"/>
                      <a:pt x="3749" y="2879"/>
                    </a:cubicBezTo>
                    <a:lnTo>
                      <a:pt x="3749" y="2879"/>
                    </a:lnTo>
                    <a:cubicBezTo>
                      <a:pt x="3733" y="3330"/>
                      <a:pt x="3661" y="3784"/>
                      <a:pt x="3567" y="4193"/>
                    </a:cubicBezTo>
                    <a:cubicBezTo>
                      <a:pt x="3515" y="4506"/>
                      <a:pt x="3337" y="4897"/>
                      <a:pt x="3138" y="4897"/>
                    </a:cubicBezTo>
                    <a:cubicBezTo>
                      <a:pt x="3005" y="4897"/>
                      <a:pt x="2862" y="4723"/>
                      <a:pt x="2740" y="4236"/>
                    </a:cubicBezTo>
                    <a:cubicBezTo>
                      <a:pt x="2740" y="3932"/>
                      <a:pt x="2784" y="3627"/>
                      <a:pt x="2914" y="3323"/>
                    </a:cubicBezTo>
                    <a:cubicBezTo>
                      <a:pt x="3001" y="2975"/>
                      <a:pt x="3132" y="2670"/>
                      <a:pt x="3306" y="2323"/>
                    </a:cubicBezTo>
                    <a:cubicBezTo>
                      <a:pt x="3425" y="2083"/>
                      <a:pt x="3216" y="1864"/>
                      <a:pt x="3017" y="1864"/>
                    </a:cubicBezTo>
                    <a:cubicBezTo>
                      <a:pt x="2926" y="1864"/>
                      <a:pt x="2838" y="1909"/>
                      <a:pt x="2784" y="2018"/>
                    </a:cubicBezTo>
                    <a:cubicBezTo>
                      <a:pt x="2479" y="2540"/>
                      <a:pt x="2131" y="3018"/>
                      <a:pt x="1740" y="3453"/>
                    </a:cubicBezTo>
                    <a:cubicBezTo>
                      <a:pt x="1390" y="3698"/>
                      <a:pt x="1134" y="3793"/>
                      <a:pt x="956" y="3793"/>
                    </a:cubicBezTo>
                    <a:cubicBezTo>
                      <a:pt x="470" y="3793"/>
                      <a:pt x="564" y="3087"/>
                      <a:pt x="914" y="2801"/>
                    </a:cubicBezTo>
                    <a:cubicBezTo>
                      <a:pt x="1088" y="2627"/>
                      <a:pt x="1262" y="2496"/>
                      <a:pt x="1436" y="2366"/>
                    </a:cubicBezTo>
                    <a:cubicBezTo>
                      <a:pt x="1871" y="2062"/>
                      <a:pt x="2349" y="1801"/>
                      <a:pt x="2871" y="1583"/>
                    </a:cubicBezTo>
                    <a:cubicBezTo>
                      <a:pt x="2907" y="1547"/>
                      <a:pt x="2972" y="1541"/>
                      <a:pt x="3018" y="1492"/>
                    </a:cubicBezTo>
                    <a:close/>
                    <a:moveTo>
                      <a:pt x="4439" y="0"/>
                    </a:moveTo>
                    <a:cubicBezTo>
                      <a:pt x="3795" y="0"/>
                      <a:pt x="3120" y="350"/>
                      <a:pt x="2697" y="974"/>
                    </a:cubicBezTo>
                    <a:cubicBezTo>
                      <a:pt x="2131" y="1757"/>
                      <a:pt x="87" y="1975"/>
                      <a:pt x="0" y="3279"/>
                    </a:cubicBezTo>
                    <a:cubicBezTo>
                      <a:pt x="0" y="3730"/>
                      <a:pt x="425" y="4374"/>
                      <a:pt x="947" y="4374"/>
                    </a:cubicBezTo>
                    <a:cubicBezTo>
                      <a:pt x="979" y="4374"/>
                      <a:pt x="1012" y="4372"/>
                      <a:pt x="1044" y="4367"/>
                    </a:cubicBezTo>
                    <a:cubicBezTo>
                      <a:pt x="1476" y="4332"/>
                      <a:pt x="1833" y="4146"/>
                      <a:pt x="2139" y="3880"/>
                    </a:cubicBezTo>
                    <a:lnTo>
                      <a:pt x="2139" y="3880"/>
                    </a:lnTo>
                    <a:cubicBezTo>
                      <a:pt x="2017" y="4611"/>
                      <a:pt x="2137" y="5278"/>
                      <a:pt x="2914" y="5367"/>
                    </a:cubicBezTo>
                    <a:cubicBezTo>
                      <a:pt x="2968" y="5374"/>
                      <a:pt x="3020" y="5377"/>
                      <a:pt x="3070" y="5377"/>
                    </a:cubicBezTo>
                    <a:cubicBezTo>
                      <a:pt x="3528" y="5377"/>
                      <a:pt x="3827" y="5111"/>
                      <a:pt x="4021" y="4726"/>
                    </a:cubicBezTo>
                    <a:lnTo>
                      <a:pt x="4021" y="4726"/>
                    </a:lnTo>
                    <a:cubicBezTo>
                      <a:pt x="4206" y="5280"/>
                      <a:pt x="4512" y="5701"/>
                      <a:pt x="5019" y="5701"/>
                    </a:cubicBezTo>
                    <a:cubicBezTo>
                      <a:pt x="5095" y="5701"/>
                      <a:pt x="5177" y="5692"/>
                      <a:pt x="5263" y="5671"/>
                    </a:cubicBezTo>
                    <a:cubicBezTo>
                      <a:pt x="5958" y="5508"/>
                      <a:pt x="6163" y="4874"/>
                      <a:pt x="6154" y="4148"/>
                    </a:cubicBezTo>
                    <a:lnTo>
                      <a:pt x="6154" y="4148"/>
                    </a:lnTo>
                    <a:cubicBezTo>
                      <a:pt x="6434" y="4424"/>
                      <a:pt x="6774" y="4604"/>
                      <a:pt x="7193" y="4604"/>
                    </a:cubicBezTo>
                    <a:cubicBezTo>
                      <a:pt x="7272" y="4604"/>
                      <a:pt x="7353" y="4597"/>
                      <a:pt x="7438" y="4584"/>
                    </a:cubicBezTo>
                    <a:cubicBezTo>
                      <a:pt x="7960" y="4497"/>
                      <a:pt x="8351" y="3932"/>
                      <a:pt x="8220" y="3410"/>
                    </a:cubicBezTo>
                    <a:cubicBezTo>
                      <a:pt x="7916" y="2323"/>
                      <a:pt x="7003" y="1583"/>
                      <a:pt x="6089" y="1018"/>
                    </a:cubicBezTo>
                    <a:cubicBezTo>
                      <a:pt x="6053" y="1000"/>
                      <a:pt x="6016" y="992"/>
                      <a:pt x="5980" y="992"/>
                    </a:cubicBezTo>
                    <a:cubicBezTo>
                      <a:pt x="5969" y="992"/>
                      <a:pt x="5958" y="992"/>
                      <a:pt x="5948" y="994"/>
                    </a:cubicBezTo>
                    <a:lnTo>
                      <a:pt x="5948" y="994"/>
                    </a:lnTo>
                    <a:cubicBezTo>
                      <a:pt x="5627" y="310"/>
                      <a:pt x="5046" y="0"/>
                      <a:pt x="44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" name="Google Shape;912;p63"/>
              <p:cNvSpPr/>
              <p:nvPr/>
            </p:nvSpPr>
            <p:spPr>
              <a:xfrm>
                <a:off x="5909735" y="2155899"/>
                <a:ext cx="138510" cy="98751"/>
              </a:xfrm>
              <a:custGeom>
                <a:avLst/>
                <a:gdLst/>
                <a:ahLst/>
                <a:cxnLst/>
                <a:rect l="l" t="t" r="r" b="b"/>
                <a:pathLst>
                  <a:path w="8699" h="6202" extrusionOk="0">
                    <a:moveTo>
                      <a:pt x="6660" y="1954"/>
                    </a:moveTo>
                    <a:cubicBezTo>
                      <a:pt x="7072" y="2453"/>
                      <a:pt x="7407" y="2917"/>
                      <a:pt x="7742" y="3461"/>
                    </a:cubicBezTo>
                    <a:cubicBezTo>
                      <a:pt x="8133" y="3959"/>
                      <a:pt x="8408" y="4980"/>
                      <a:pt x="7759" y="4980"/>
                    </a:cubicBezTo>
                    <a:cubicBezTo>
                      <a:pt x="7614" y="4980"/>
                      <a:pt x="7423" y="4929"/>
                      <a:pt x="7177" y="4809"/>
                    </a:cubicBezTo>
                    <a:cubicBezTo>
                      <a:pt x="7003" y="4592"/>
                      <a:pt x="6829" y="4331"/>
                      <a:pt x="6742" y="4027"/>
                    </a:cubicBezTo>
                    <a:cubicBezTo>
                      <a:pt x="6578" y="3534"/>
                      <a:pt x="6491" y="3003"/>
                      <a:pt x="6445" y="2470"/>
                    </a:cubicBezTo>
                    <a:lnTo>
                      <a:pt x="6445" y="2470"/>
                    </a:lnTo>
                    <a:cubicBezTo>
                      <a:pt x="6442" y="2437"/>
                      <a:pt x="6440" y="2404"/>
                      <a:pt x="6437" y="2374"/>
                    </a:cubicBezTo>
                    <a:cubicBezTo>
                      <a:pt x="6426" y="2263"/>
                      <a:pt x="6375" y="2180"/>
                      <a:pt x="6307" y="2126"/>
                    </a:cubicBezTo>
                    <a:lnTo>
                      <a:pt x="6307" y="2126"/>
                    </a:lnTo>
                    <a:cubicBezTo>
                      <a:pt x="6416" y="2085"/>
                      <a:pt x="6547" y="2028"/>
                      <a:pt x="6660" y="1954"/>
                    </a:cubicBezTo>
                    <a:close/>
                    <a:moveTo>
                      <a:pt x="5134" y="537"/>
                    </a:moveTo>
                    <a:cubicBezTo>
                      <a:pt x="5278" y="537"/>
                      <a:pt x="5424" y="555"/>
                      <a:pt x="5567" y="591"/>
                    </a:cubicBezTo>
                    <a:cubicBezTo>
                      <a:pt x="6698" y="808"/>
                      <a:pt x="6611" y="1373"/>
                      <a:pt x="6089" y="1591"/>
                    </a:cubicBezTo>
                    <a:cubicBezTo>
                      <a:pt x="5913" y="1668"/>
                      <a:pt x="5735" y="1700"/>
                      <a:pt x="5556" y="1700"/>
                    </a:cubicBezTo>
                    <a:cubicBezTo>
                      <a:pt x="5028" y="1700"/>
                      <a:pt x="4500" y="1416"/>
                      <a:pt x="4045" y="1156"/>
                    </a:cubicBezTo>
                    <a:cubicBezTo>
                      <a:pt x="4009" y="1138"/>
                      <a:pt x="3974" y="1130"/>
                      <a:pt x="3940" y="1130"/>
                    </a:cubicBezTo>
                    <a:cubicBezTo>
                      <a:pt x="3733" y="1130"/>
                      <a:pt x="3603" y="1441"/>
                      <a:pt x="3828" y="1591"/>
                    </a:cubicBezTo>
                    <a:lnTo>
                      <a:pt x="3828" y="1634"/>
                    </a:lnTo>
                    <a:cubicBezTo>
                      <a:pt x="4310" y="2021"/>
                      <a:pt x="4936" y="2240"/>
                      <a:pt x="5563" y="2240"/>
                    </a:cubicBezTo>
                    <a:cubicBezTo>
                      <a:pt x="5642" y="2240"/>
                      <a:pt x="5721" y="2237"/>
                      <a:pt x="5799" y="2230"/>
                    </a:cubicBezTo>
                    <a:lnTo>
                      <a:pt x="5799" y="2230"/>
                    </a:lnTo>
                    <a:cubicBezTo>
                      <a:pt x="5785" y="2271"/>
                      <a:pt x="5779" y="2319"/>
                      <a:pt x="5785" y="2374"/>
                    </a:cubicBezTo>
                    <a:cubicBezTo>
                      <a:pt x="5793" y="2601"/>
                      <a:pt x="5810" y="2853"/>
                      <a:pt x="5842" y="3113"/>
                    </a:cubicBezTo>
                    <a:lnTo>
                      <a:pt x="5842" y="3113"/>
                    </a:lnTo>
                    <a:cubicBezTo>
                      <a:pt x="5857" y="3836"/>
                      <a:pt x="5751" y="4564"/>
                      <a:pt x="5524" y="5244"/>
                    </a:cubicBezTo>
                    <a:cubicBezTo>
                      <a:pt x="5413" y="5507"/>
                      <a:pt x="5306" y="5608"/>
                      <a:pt x="5209" y="5608"/>
                    </a:cubicBezTo>
                    <a:cubicBezTo>
                      <a:pt x="4885" y="5608"/>
                      <a:pt x="4654" y="4505"/>
                      <a:pt x="4654" y="4505"/>
                    </a:cubicBezTo>
                    <a:cubicBezTo>
                      <a:pt x="4654" y="4157"/>
                      <a:pt x="4697" y="3853"/>
                      <a:pt x="4741" y="3548"/>
                    </a:cubicBezTo>
                    <a:cubicBezTo>
                      <a:pt x="4768" y="3332"/>
                      <a:pt x="4795" y="3117"/>
                      <a:pt x="4832" y="2911"/>
                    </a:cubicBezTo>
                    <a:lnTo>
                      <a:pt x="4832" y="2911"/>
                    </a:lnTo>
                    <a:cubicBezTo>
                      <a:pt x="4864" y="2778"/>
                      <a:pt x="4892" y="2655"/>
                      <a:pt x="4915" y="2548"/>
                    </a:cubicBezTo>
                    <a:cubicBezTo>
                      <a:pt x="4940" y="2320"/>
                      <a:pt x="4760" y="2181"/>
                      <a:pt x="4579" y="2181"/>
                    </a:cubicBezTo>
                    <a:cubicBezTo>
                      <a:pt x="4459" y="2181"/>
                      <a:pt x="4339" y="2242"/>
                      <a:pt x="4278" y="2378"/>
                    </a:cubicBezTo>
                    <a:lnTo>
                      <a:pt x="4278" y="2378"/>
                    </a:lnTo>
                    <a:lnTo>
                      <a:pt x="4263" y="2374"/>
                    </a:lnTo>
                    <a:cubicBezTo>
                      <a:pt x="4258" y="2409"/>
                      <a:pt x="4253" y="2443"/>
                      <a:pt x="4248" y="2478"/>
                    </a:cubicBezTo>
                    <a:lnTo>
                      <a:pt x="4248" y="2478"/>
                    </a:lnTo>
                    <a:cubicBezTo>
                      <a:pt x="4210" y="2634"/>
                      <a:pt x="4163" y="2842"/>
                      <a:pt x="4119" y="3081"/>
                    </a:cubicBezTo>
                    <a:lnTo>
                      <a:pt x="4119" y="3081"/>
                    </a:lnTo>
                    <a:cubicBezTo>
                      <a:pt x="4007" y="3493"/>
                      <a:pt x="3848" y="3899"/>
                      <a:pt x="3654" y="4287"/>
                    </a:cubicBezTo>
                    <a:cubicBezTo>
                      <a:pt x="3531" y="4558"/>
                      <a:pt x="3268" y="4899"/>
                      <a:pt x="3056" y="4899"/>
                    </a:cubicBezTo>
                    <a:cubicBezTo>
                      <a:pt x="2893" y="4899"/>
                      <a:pt x="2759" y="4699"/>
                      <a:pt x="2740" y="4114"/>
                    </a:cubicBezTo>
                    <a:cubicBezTo>
                      <a:pt x="2827" y="3766"/>
                      <a:pt x="2958" y="3461"/>
                      <a:pt x="3175" y="3200"/>
                    </a:cubicBezTo>
                    <a:cubicBezTo>
                      <a:pt x="3349" y="2852"/>
                      <a:pt x="3567" y="2548"/>
                      <a:pt x="3828" y="2243"/>
                    </a:cubicBezTo>
                    <a:cubicBezTo>
                      <a:pt x="4026" y="2012"/>
                      <a:pt x="3822" y="1705"/>
                      <a:pt x="3579" y="1705"/>
                    </a:cubicBezTo>
                    <a:cubicBezTo>
                      <a:pt x="3503" y="1705"/>
                      <a:pt x="3422" y="1735"/>
                      <a:pt x="3349" y="1808"/>
                    </a:cubicBezTo>
                    <a:cubicBezTo>
                      <a:pt x="3342" y="1816"/>
                      <a:pt x="3335" y="1823"/>
                      <a:pt x="3327" y="1830"/>
                    </a:cubicBezTo>
                    <a:lnTo>
                      <a:pt x="3327" y="1830"/>
                    </a:lnTo>
                    <a:lnTo>
                      <a:pt x="3306" y="1808"/>
                    </a:lnTo>
                    <a:cubicBezTo>
                      <a:pt x="3262" y="1862"/>
                      <a:pt x="3213" y="1925"/>
                      <a:pt x="3159" y="1996"/>
                    </a:cubicBezTo>
                    <a:lnTo>
                      <a:pt x="3159" y="1996"/>
                    </a:lnTo>
                    <a:cubicBezTo>
                      <a:pt x="2776" y="2367"/>
                      <a:pt x="2361" y="2728"/>
                      <a:pt x="1914" y="3026"/>
                    </a:cubicBezTo>
                    <a:cubicBezTo>
                      <a:pt x="1591" y="3161"/>
                      <a:pt x="1346" y="3216"/>
                      <a:pt x="1166" y="3216"/>
                    </a:cubicBezTo>
                    <a:cubicBezTo>
                      <a:pt x="470" y="3216"/>
                      <a:pt x="735" y="2398"/>
                      <a:pt x="1218" y="2156"/>
                    </a:cubicBezTo>
                    <a:cubicBezTo>
                      <a:pt x="1436" y="2026"/>
                      <a:pt x="1653" y="1939"/>
                      <a:pt x="1870" y="1852"/>
                    </a:cubicBezTo>
                    <a:cubicBezTo>
                      <a:pt x="2392" y="1634"/>
                      <a:pt x="2958" y="1460"/>
                      <a:pt x="3523" y="1373"/>
                    </a:cubicBezTo>
                    <a:cubicBezTo>
                      <a:pt x="3610" y="1373"/>
                      <a:pt x="3697" y="1330"/>
                      <a:pt x="3741" y="1243"/>
                    </a:cubicBezTo>
                    <a:cubicBezTo>
                      <a:pt x="4051" y="794"/>
                      <a:pt x="4581" y="537"/>
                      <a:pt x="5134" y="537"/>
                    </a:cubicBezTo>
                    <a:close/>
                    <a:moveTo>
                      <a:pt x="5109" y="1"/>
                    </a:moveTo>
                    <a:cubicBezTo>
                      <a:pt x="4544" y="1"/>
                      <a:pt x="3949" y="217"/>
                      <a:pt x="3480" y="634"/>
                    </a:cubicBezTo>
                    <a:cubicBezTo>
                      <a:pt x="2740" y="1373"/>
                      <a:pt x="522" y="1069"/>
                      <a:pt x="174" y="2417"/>
                    </a:cubicBezTo>
                    <a:cubicBezTo>
                      <a:pt x="0" y="3026"/>
                      <a:pt x="348" y="3635"/>
                      <a:pt x="957" y="3853"/>
                    </a:cubicBezTo>
                    <a:cubicBezTo>
                      <a:pt x="1033" y="3861"/>
                      <a:pt x="1108" y="3865"/>
                      <a:pt x="1182" y="3865"/>
                    </a:cubicBezTo>
                    <a:cubicBezTo>
                      <a:pt x="1558" y="3865"/>
                      <a:pt x="1902" y="3759"/>
                      <a:pt x="2222" y="3590"/>
                    </a:cubicBezTo>
                    <a:lnTo>
                      <a:pt x="2222" y="3590"/>
                    </a:lnTo>
                    <a:cubicBezTo>
                      <a:pt x="1926" y="4341"/>
                      <a:pt x="1896" y="5086"/>
                      <a:pt x="2697" y="5375"/>
                    </a:cubicBezTo>
                    <a:cubicBezTo>
                      <a:pt x="2837" y="5426"/>
                      <a:pt x="2970" y="5450"/>
                      <a:pt x="3094" y="5450"/>
                    </a:cubicBezTo>
                    <a:cubicBezTo>
                      <a:pt x="3457" y="5450"/>
                      <a:pt x="3753" y="5249"/>
                      <a:pt x="3995" y="4946"/>
                    </a:cubicBezTo>
                    <a:lnTo>
                      <a:pt x="3995" y="4946"/>
                    </a:lnTo>
                    <a:cubicBezTo>
                      <a:pt x="4070" y="5645"/>
                      <a:pt x="4351" y="6202"/>
                      <a:pt x="5053" y="6202"/>
                    </a:cubicBezTo>
                    <a:cubicBezTo>
                      <a:pt x="5065" y="6202"/>
                      <a:pt x="5077" y="6202"/>
                      <a:pt x="5089" y="6201"/>
                    </a:cubicBezTo>
                    <a:cubicBezTo>
                      <a:pt x="5843" y="6201"/>
                      <a:pt x="6206" y="5590"/>
                      <a:pt x="6369" y="4832"/>
                    </a:cubicBezTo>
                    <a:lnTo>
                      <a:pt x="6369" y="4832"/>
                    </a:lnTo>
                    <a:cubicBezTo>
                      <a:pt x="6636" y="5259"/>
                      <a:pt x="7019" y="5559"/>
                      <a:pt x="7568" y="5592"/>
                    </a:cubicBezTo>
                    <a:cubicBezTo>
                      <a:pt x="7594" y="5594"/>
                      <a:pt x="7619" y="5595"/>
                      <a:pt x="7644" y="5595"/>
                    </a:cubicBezTo>
                    <a:cubicBezTo>
                      <a:pt x="8257" y="5595"/>
                      <a:pt x="8699" y="5090"/>
                      <a:pt x="8699" y="4505"/>
                    </a:cubicBezTo>
                    <a:cubicBezTo>
                      <a:pt x="8655" y="3331"/>
                      <a:pt x="7872" y="2330"/>
                      <a:pt x="7090" y="1547"/>
                    </a:cubicBezTo>
                    <a:cubicBezTo>
                      <a:pt x="7035" y="1502"/>
                      <a:pt x="6973" y="1479"/>
                      <a:pt x="6910" y="1474"/>
                    </a:cubicBezTo>
                    <a:lnTo>
                      <a:pt x="6910" y="1474"/>
                    </a:lnTo>
                    <a:cubicBezTo>
                      <a:pt x="6718" y="477"/>
                      <a:pt x="5947" y="1"/>
                      <a:pt x="51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pic>
          <p:nvPicPr>
            <p:cNvPr id="913" name="Google Shape;913;p63"/>
            <p:cNvPicPr preferRelativeResize="0"/>
            <p:nvPr/>
          </p:nvPicPr>
          <p:blipFill>
            <a:blip r:embed="rId4">
              <a:alphaModFix amt="85000"/>
            </a:blip>
            <a:stretch>
              <a:fillRect/>
            </a:stretch>
          </p:blipFill>
          <p:spPr>
            <a:xfrm rot="-899999">
              <a:off x="6558611" y="3731209"/>
              <a:ext cx="1920250" cy="71583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14" name="Google Shape;914;p63"/>
          <p:cNvGrpSpPr/>
          <p:nvPr/>
        </p:nvGrpSpPr>
        <p:grpSpPr>
          <a:xfrm>
            <a:off x="506113" y="3500000"/>
            <a:ext cx="975850" cy="1637501"/>
            <a:chOff x="1311350" y="2895763"/>
            <a:chExt cx="975850" cy="1637501"/>
          </a:xfrm>
        </p:grpSpPr>
        <p:sp>
          <p:nvSpPr>
            <p:cNvPr id="915" name="Google Shape;915;p63"/>
            <p:cNvSpPr/>
            <p:nvPr/>
          </p:nvSpPr>
          <p:spPr>
            <a:xfrm>
              <a:off x="1479250" y="2895763"/>
              <a:ext cx="640066" cy="1224787"/>
            </a:xfrm>
            <a:custGeom>
              <a:avLst/>
              <a:gdLst/>
              <a:ahLst/>
              <a:cxnLst/>
              <a:rect l="l" t="t" r="r" b="b"/>
              <a:pathLst>
                <a:path w="32347" h="61897" extrusionOk="0">
                  <a:moveTo>
                    <a:pt x="12818" y="615"/>
                  </a:moveTo>
                  <a:cubicBezTo>
                    <a:pt x="14558" y="3703"/>
                    <a:pt x="11513" y="11662"/>
                    <a:pt x="8208" y="12314"/>
                  </a:cubicBezTo>
                  <a:cubicBezTo>
                    <a:pt x="8643" y="10357"/>
                    <a:pt x="9078" y="8574"/>
                    <a:pt x="9469" y="6834"/>
                  </a:cubicBezTo>
                  <a:lnTo>
                    <a:pt x="9469" y="6834"/>
                  </a:lnTo>
                  <a:cubicBezTo>
                    <a:pt x="8730" y="6878"/>
                    <a:pt x="8469" y="7443"/>
                    <a:pt x="7686" y="12054"/>
                  </a:cubicBezTo>
                  <a:cubicBezTo>
                    <a:pt x="6164" y="10401"/>
                    <a:pt x="6338" y="8574"/>
                    <a:pt x="6947" y="6747"/>
                  </a:cubicBezTo>
                  <a:cubicBezTo>
                    <a:pt x="7860" y="3920"/>
                    <a:pt x="10035" y="1659"/>
                    <a:pt x="12818" y="615"/>
                  </a:cubicBezTo>
                  <a:close/>
                  <a:moveTo>
                    <a:pt x="2032" y="10792"/>
                  </a:moveTo>
                  <a:lnTo>
                    <a:pt x="2032" y="10792"/>
                  </a:lnTo>
                  <a:cubicBezTo>
                    <a:pt x="4815" y="12097"/>
                    <a:pt x="7903" y="17751"/>
                    <a:pt x="7903" y="20013"/>
                  </a:cubicBezTo>
                  <a:cubicBezTo>
                    <a:pt x="5990" y="19186"/>
                    <a:pt x="4337" y="16707"/>
                    <a:pt x="3163" y="13184"/>
                  </a:cubicBezTo>
                  <a:lnTo>
                    <a:pt x="3163" y="13184"/>
                  </a:lnTo>
                  <a:cubicBezTo>
                    <a:pt x="2989" y="14663"/>
                    <a:pt x="3598" y="16011"/>
                    <a:pt x="4424" y="17142"/>
                  </a:cubicBezTo>
                  <a:cubicBezTo>
                    <a:pt x="5294" y="18317"/>
                    <a:pt x="6251" y="19404"/>
                    <a:pt x="7121" y="20491"/>
                  </a:cubicBezTo>
                  <a:cubicBezTo>
                    <a:pt x="2510" y="20274"/>
                    <a:pt x="553" y="14707"/>
                    <a:pt x="2032" y="10792"/>
                  </a:cubicBezTo>
                  <a:close/>
                  <a:moveTo>
                    <a:pt x="15950" y="14315"/>
                  </a:moveTo>
                  <a:lnTo>
                    <a:pt x="15950" y="14315"/>
                  </a:lnTo>
                  <a:cubicBezTo>
                    <a:pt x="16689" y="16968"/>
                    <a:pt x="15732" y="19143"/>
                    <a:pt x="14253" y="21144"/>
                  </a:cubicBezTo>
                  <a:cubicBezTo>
                    <a:pt x="13324" y="22356"/>
                    <a:pt x="12282" y="23380"/>
                    <a:pt x="10500" y="23380"/>
                  </a:cubicBezTo>
                  <a:cubicBezTo>
                    <a:pt x="10364" y="23380"/>
                    <a:pt x="10223" y="23374"/>
                    <a:pt x="10078" y="23362"/>
                  </a:cubicBezTo>
                  <a:lnTo>
                    <a:pt x="13731" y="18186"/>
                  </a:lnTo>
                  <a:lnTo>
                    <a:pt x="13731" y="18186"/>
                  </a:lnTo>
                  <a:cubicBezTo>
                    <a:pt x="11818" y="19143"/>
                    <a:pt x="11165" y="21100"/>
                    <a:pt x="9948" y="22666"/>
                  </a:cubicBezTo>
                  <a:cubicBezTo>
                    <a:pt x="9687" y="19317"/>
                    <a:pt x="12340" y="15576"/>
                    <a:pt x="15950" y="14315"/>
                  </a:cubicBezTo>
                  <a:close/>
                  <a:moveTo>
                    <a:pt x="27301" y="16142"/>
                  </a:moveTo>
                  <a:cubicBezTo>
                    <a:pt x="28389" y="16751"/>
                    <a:pt x="29258" y="17577"/>
                    <a:pt x="29389" y="18925"/>
                  </a:cubicBezTo>
                  <a:cubicBezTo>
                    <a:pt x="29606" y="20491"/>
                    <a:pt x="29085" y="22013"/>
                    <a:pt x="28041" y="23144"/>
                  </a:cubicBezTo>
                  <a:cubicBezTo>
                    <a:pt x="27954" y="21839"/>
                    <a:pt x="27867" y="20578"/>
                    <a:pt x="27780" y="19360"/>
                  </a:cubicBezTo>
                  <a:cubicBezTo>
                    <a:pt x="27606" y="19317"/>
                    <a:pt x="27432" y="19273"/>
                    <a:pt x="27258" y="19273"/>
                  </a:cubicBezTo>
                  <a:lnTo>
                    <a:pt x="27258" y="23623"/>
                  </a:lnTo>
                  <a:cubicBezTo>
                    <a:pt x="25605" y="21361"/>
                    <a:pt x="25692" y="18795"/>
                    <a:pt x="27301" y="16142"/>
                  </a:cubicBezTo>
                  <a:close/>
                  <a:moveTo>
                    <a:pt x="20821" y="23231"/>
                  </a:moveTo>
                  <a:cubicBezTo>
                    <a:pt x="22604" y="23405"/>
                    <a:pt x="24866" y="25232"/>
                    <a:pt x="25605" y="27320"/>
                  </a:cubicBezTo>
                  <a:cubicBezTo>
                    <a:pt x="24474" y="26406"/>
                    <a:pt x="23430" y="25623"/>
                    <a:pt x="22387" y="24797"/>
                  </a:cubicBezTo>
                  <a:cubicBezTo>
                    <a:pt x="22343" y="24797"/>
                    <a:pt x="22256" y="24884"/>
                    <a:pt x="21995" y="25014"/>
                  </a:cubicBezTo>
                  <a:lnTo>
                    <a:pt x="25388" y="27798"/>
                  </a:lnTo>
                  <a:cubicBezTo>
                    <a:pt x="25367" y="27798"/>
                    <a:pt x="25347" y="27799"/>
                    <a:pt x="25327" y="27799"/>
                  </a:cubicBezTo>
                  <a:cubicBezTo>
                    <a:pt x="23302" y="27799"/>
                    <a:pt x="21208" y="25643"/>
                    <a:pt x="20821" y="23231"/>
                  </a:cubicBezTo>
                  <a:close/>
                  <a:moveTo>
                    <a:pt x="28502" y="29189"/>
                  </a:moveTo>
                  <a:cubicBezTo>
                    <a:pt x="29672" y="29189"/>
                    <a:pt x="30952" y="29745"/>
                    <a:pt x="31564" y="30756"/>
                  </a:cubicBezTo>
                  <a:cubicBezTo>
                    <a:pt x="30650" y="31038"/>
                    <a:pt x="29748" y="31245"/>
                    <a:pt x="28818" y="31245"/>
                  </a:cubicBezTo>
                  <a:cubicBezTo>
                    <a:pt x="27888" y="31245"/>
                    <a:pt x="26932" y="31038"/>
                    <a:pt x="25910" y="30495"/>
                  </a:cubicBezTo>
                  <a:lnTo>
                    <a:pt x="29476" y="30495"/>
                  </a:lnTo>
                  <a:cubicBezTo>
                    <a:pt x="29519" y="30408"/>
                    <a:pt x="29519" y="30277"/>
                    <a:pt x="29519" y="30190"/>
                  </a:cubicBezTo>
                  <a:lnTo>
                    <a:pt x="26605" y="29886"/>
                  </a:lnTo>
                  <a:cubicBezTo>
                    <a:pt x="27061" y="29413"/>
                    <a:pt x="27760" y="29189"/>
                    <a:pt x="28502" y="29189"/>
                  </a:cubicBezTo>
                  <a:close/>
                  <a:moveTo>
                    <a:pt x="2291" y="24278"/>
                  </a:moveTo>
                  <a:cubicBezTo>
                    <a:pt x="6224" y="24278"/>
                    <a:pt x="11371" y="27203"/>
                    <a:pt x="13123" y="30625"/>
                  </a:cubicBezTo>
                  <a:cubicBezTo>
                    <a:pt x="9904" y="29625"/>
                    <a:pt x="6903" y="28494"/>
                    <a:pt x="4467" y="25841"/>
                  </a:cubicBezTo>
                  <a:lnTo>
                    <a:pt x="4467" y="25841"/>
                  </a:lnTo>
                  <a:cubicBezTo>
                    <a:pt x="4859" y="27929"/>
                    <a:pt x="9382" y="30495"/>
                    <a:pt x="13166" y="31060"/>
                  </a:cubicBezTo>
                  <a:cubicBezTo>
                    <a:pt x="12521" y="31931"/>
                    <a:pt x="11253" y="32491"/>
                    <a:pt x="9984" y="32491"/>
                  </a:cubicBezTo>
                  <a:cubicBezTo>
                    <a:pt x="9543" y="32491"/>
                    <a:pt x="9101" y="32424"/>
                    <a:pt x="8686" y="32278"/>
                  </a:cubicBezTo>
                  <a:cubicBezTo>
                    <a:pt x="4815" y="31017"/>
                    <a:pt x="2641" y="28189"/>
                    <a:pt x="1510" y="24319"/>
                  </a:cubicBezTo>
                  <a:cubicBezTo>
                    <a:pt x="1764" y="24291"/>
                    <a:pt x="2024" y="24278"/>
                    <a:pt x="2291" y="24278"/>
                  </a:cubicBezTo>
                  <a:close/>
                  <a:moveTo>
                    <a:pt x="15645" y="25928"/>
                  </a:moveTo>
                  <a:cubicBezTo>
                    <a:pt x="18081" y="26232"/>
                    <a:pt x="21865" y="29494"/>
                    <a:pt x="22474" y="33713"/>
                  </a:cubicBezTo>
                  <a:lnTo>
                    <a:pt x="22213" y="33931"/>
                  </a:lnTo>
                  <a:lnTo>
                    <a:pt x="17733" y="28103"/>
                  </a:lnTo>
                  <a:lnTo>
                    <a:pt x="17733" y="28103"/>
                  </a:lnTo>
                  <a:cubicBezTo>
                    <a:pt x="18559" y="30538"/>
                    <a:pt x="20168" y="32452"/>
                    <a:pt x="21995" y="34279"/>
                  </a:cubicBezTo>
                  <a:cubicBezTo>
                    <a:pt x="18255" y="33191"/>
                    <a:pt x="15732" y="29277"/>
                    <a:pt x="15645" y="25928"/>
                  </a:cubicBezTo>
                  <a:close/>
                  <a:moveTo>
                    <a:pt x="24967" y="36049"/>
                  </a:moveTo>
                  <a:cubicBezTo>
                    <a:pt x="25539" y="36049"/>
                    <a:pt x="26129" y="36139"/>
                    <a:pt x="26736" y="36279"/>
                  </a:cubicBezTo>
                  <a:lnTo>
                    <a:pt x="25779" y="36714"/>
                  </a:lnTo>
                  <a:cubicBezTo>
                    <a:pt x="25431" y="36540"/>
                    <a:pt x="25083" y="36497"/>
                    <a:pt x="24735" y="36453"/>
                  </a:cubicBezTo>
                  <a:cubicBezTo>
                    <a:pt x="23909" y="36627"/>
                    <a:pt x="23082" y="36888"/>
                    <a:pt x="22082" y="37149"/>
                  </a:cubicBezTo>
                  <a:cubicBezTo>
                    <a:pt x="22976" y="36339"/>
                    <a:pt x="23942" y="36049"/>
                    <a:pt x="24967" y="36049"/>
                  </a:cubicBezTo>
                  <a:close/>
                  <a:moveTo>
                    <a:pt x="25779" y="36714"/>
                  </a:moveTo>
                  <a:cubicBezTo>
                    <a:pt x="25257" y="37975"/>
                    <a:pt x="24083" y="37975"/>
                    <a:pt x="23039" y="38236"/>
                  </a:cubicBezTo>
                  <a:cubicBezTo>
                    <a:pt x="22778" y="38258"/>
                    <a:pt x="22506" y="38269"/>
                    <a:pt x="22234" y="38269"/>
                  </a:cubicBezTo>
                  <a:cubicBezTo>
                    <a:pt x="21963" y="38269"/>
                    <a:pt x="21691" y="38258"/>
                    <a:pt x="21430" y="38236"/>
                  </a:cubicBezTo>
                  <a:cubicBezTo>
                    <a:pt x="22822" y="37106"/>
                    <a:pt x="24344" y="37106"/>
                    <a:pt x="25779" y="36714"/>
                  </a:cubicBezTo>
                  <a:close/>
                  <a:moveTo>
                    <a:pt x="15471" y="36366"/>
                  </a:moveTo>
                  <a:lnTo>
                    <a:pt x="15471" y="36366"/>
                  </a:lnTo>
                  <a:cubicBezTo>
                    <a:pt x="14601" y="37410"/>
                    <a:pt x="13775" y="38410"/>
                    <a:pt x="12949" y="39411"/>
                  </a:cubicBezTo>
                  <a:lnTo>
                    <a:pt x="13210" y="39628"/>
                  </a:lnTo>
                  <a:lnTo>
                    <a:pt x="15645" y="36975"/>
                  </a:lnTo>
                  <a:lnTo>
                    <a:pt x="15645" y="36975"/>
                  </a:lnTo>
                  <a:cubicBezTo>
                    <a:pt x="15558" y="38367"/>
                    <a:pt x="13862" y="40150"/>
                    <a:pt x="11861" y="40976"/>
                  </a:cubicBezTo>
                  <a:cubicBezTo>
                    <a:pt x="12383" y="38802"/>
                    <a:pt x="13166" y="37019"/>
                    <a:pt x="15471" y="36366"/>
                  </a:cubicBezTo>
                  <a:close/>
                  <a:moveTo>
                    <a:pt x="13076" y="0"/>
                  </a:moveTo>
                  <a:cubicBezTo>
                    <a:pt x="12880" y="0"/>
                    <a:pt x="12639" y="63"/>
                    <a:pt x="12340" y="180"/>
                  </a:cubicBezTo>
                  <a:cubicBezTo>
                    <a:pt x="9426" y="1311"/>
                    <a:pt x="7251" y="3703"/>
                    <a:pt x="6338" y="6660"/>
                  </a:cubicBezTo>
                  <a:cubicBezTo>
                    <a:pt x="5598" y="8835"/>
                    <a:pt x="5642" y="10966"/>
                    <a:pt x="7425" y="12749"/>
                  </a:cubicBezTo>
                  <a:cubicBezTo>
                    <a:pt x="7599" y="12923"/>
                    <a:pt x="7686" y="13184"/>
                    <a:pt x="7686" y="13445"/>
                  </a:cubicBezTo>
                  <a:cubicBezTo>
                    <a:pt x="7642" y="14446"/>
                    <a:pt x="7555" y="15359"/>
                    <a:pt x="7468" y="16533"/>
                  </a:cubicBezTo>
                  <a:cubicBezTo>
                    <a:pt x="7294" y="16142"/>
                    <a:pt x="7207" y="15924"/>
                    <a:pt x="7077" y="15750"/>
                  </a:cubicBezTo>
                  <a:cubicBezTo>
                    <a:pt x="6077" y="13576"/>
                    <a:pt x="4511" y="11749"/>
                    <a:pt x="2597" y="10357"/>
                  </a:cubicBezTo>
                  <a:cubicBezTo>
                    <a:pt x="2372" y="10200"/>
                    <a:pt x="2124" y="10031"/>
                    <a:pt x="1894" y="10031"/>
                  </a:cubicBezTo>
                  <a:cubicBezTo>
                    <a:pt x="1680" y="10031"/>
                    <a:pt x="1483" y="10178"/>
                    <a:pt x="1336" y="10618"/>
                  </a:cubicBezTo>
                  <a:cubicBezTo>
                    <a:pt x="1" y="14710"/>
                    <a:pt x="1608" y="21189"/>
                    <a:pt x="7974" y="21189"/>
                  </a:cubicBezTo>
                  <a:cubicBezTo>
                    <a:pt x="8037" y="21189"/>
                    <a:pt x="8100" y="21188"/>
                    <a:pt x="8164" y="21187"/>
                  </a:cubicBezTo>
                  <a:cubicBezTo>
                    <a:pt x="8991" y="23057"/>
                    <a:pt x="9774" y="24971"/>
                    <a:pt x="10600" y="26841"/>
                  </a:cubicBezTo>
                  <a:lnTo>
                    <a:pt x="10556" y="26841"/>
                  </a:lnTo>
                  <a:cubicBezTo>
                    <a:pt x="10426" y="26754"/>
                    <a:pt x="10252" y="26624"/>
                    <a:pt x="10122" y="26537"/>
                  </a:cubicBezTo>
                  <a:cubicBezTo>
                    <a:pt x="7807" y="24854"/>
                    <a:pt x="5330" y="23618"/>
                    <a:pt x="2415" y="23618"/>
                  </a:cubicBezTo>
                  <a:cubicBezTo>
                    <a:pt x="2317" y="23618"/>
                    <a:pt x="2218" y="23620"/>
                    <a:pt x="2119" y="23623"/>
                  </a:cubicBezTo>
                  <a:cubicBezTo>
                    <a:pt x="988" y="23623"/>
                    <a:pt x="727" y="23971"/>
                    <a:pt x="1031" y="25058"/>
                  </a:cubicBezTo>
                  <a:cubicBezTo>
                    <a:pt x="1597" y="27276"/>
                    <a:pt x="2858" y="29277"/>
                    <a:pt x="4598" y="30799"/>
                  </a:cubicBezTo>
                  <a:cubicBezTo>
                    <a:pt x="5903" y="32060"/>
                    <a:pt x="7599" y="32887"/>
                    <a:pt x="9426" y="33104"/>
                  </a:cubicBezTo>
                  <a:cubicBezTo>
                    <a:pt x="9573" y="33116"/>
                    <a:pt x="9720" y="33122"/>
                    <a:pt x="9866" y="33122"/>
                  </a:cubicBezTo>
                  <a:cubicBezTo>
                    <a:pt x="11368" y="33122"/>
                    <a:pt x="12832" y="32517"/>
                    <a:pt x="13862" y="31408"/>
                  </a:cubicBezTo>
                  <a:lnTo>
                    <a:pt x="16385" y="35670"/>
                  </a:lnTo>
                  <a:cubicBezTo>
                    <a:pt x="13557" y="36062"/>
                    <a:pt x="12253" y="37323"/>
                    <a:pt x="11557" y="40281"/>
                  </a:cubicBezTo>
                  <a:cubicBezTo>
                    <a:pt x="11470" y="40585"/>
                    <a:pt x="11470" y="41107"/>
                    <a:pt x="11600" y="41194"/>
                  </a:cubicBezTo>
                  <a:cubicBezTo>
                    <a:pt x="11774" y="41259"/>
                    <a:pt x="11948" y="41292"/>
                    <a:pt x="12117" y="41292"/>
                  </a:cubicBezTo>
                  <a:cubicBezTo>
                    <a:pt x="12285" y="41292"/>
                    <a:pt x="12448" y="41259"/>
                    <a:pt x="12601" y="41194"/>
                  </a:cubicBezTo>
                  <a:cubicBezTo>
                    <a:pt x="14645" y="40281"/>
                    <a:pt x="16167" y="38454"/>
                    <a:pt x="16732" y="36279"/>
                  </a:cubicBezTo>
                  <a:cubicBezTo>
                    <a:pt x="20864" y="44760"/>
                    <a:pt x="19603" y="53285"/>
                    <a:pt x="18211" y="61897"/>
                  </a:cubicBezTo>
                  <a:cubicBezTo>
                    <a:pt x="18429" y="61679"/>
                    <a:pt x="18559" y="61375"/>
                    <a:pt x="18646" y="61070"/>
                  </a:cubicBezTo>
                  <a:cubicBezTo>
                    <a:pt x="18951" y="59374"/>
                    <a:pt x="19299" y="57721"/>
                    <a:pt x="19473" y="56069"/>
                  </a:cubicBezTo>
                  <a:cubicBezTo>
                    <a:pt x="19734" y="53242"/>
                    <a:pt x="19907" y="50415"/>
                    <a:pt x="20038" y="47587"/>
                  </a:cubicBezTo>
                  <a:cubicBezTo>
                    <a:pt x="20125" y="45848"/>
                    <a:pt x="19951" y="44108"/>
                    <a:pt x="20125" y="42368"/>
                  </a:cubicBezTo>
                  <a:cubicBezTo>
                    <a:pt x="20212" y="41150"/>
                    <a:pt x="20516" y="39976"/>
                    <a:pt x="21082" y="38889"/>
                  </a:cubicBezTo>
                  <a:cubicBezTo>
                    <a:pt x="21169" y="38693"/>
                    <a:pt x="21528" y="38650"/>
                    <a:pt x="21963" y="38650"/>
                  </a:cubicBezTo>
                  <a:cubicBezTo>
                    <a:pt x="22310" y="38650"/>
                    <a:pt x="22707" y="38677"/>
                    <a:pt x="23052" y="38677"/>
                  </a:cubicBezTo>
                  <a:cubicBezTo>
                    <a:pt x="23139" y="38677"/>
                    <a:pt x="23222" y="38676"/>
                    <a:pt x="23300" y="38671"/>
                  </a:cubicBezTo>
                  <a:cubicBezTo>
                    <a:pt x="24822" y="38541"/>
                    <a:pt x="26823" y="37106"/>
                    <a:pt x="27258" y="35801"/>
                  </a:cubicBezTo>
                  <a:cubicBezTo>
                    <a:pt x="26656" y="35500"/>
                    <a:pt x="26065" y="35378"/>
                    <a:pt x="25476" y="35378"/>
                  </a:cubicBezTo>
                  <a:cubicBezTo>
                    <a:pt x="24447" y="35378"/>
                    <a:pt x="23422" y="35750"/>
                    <a:pt x="22343" y="36192"/>
                  </a:cubicBezTo>
                  <a:cubicBezTo>
                    <a:pt x="23474" y="34322"/>
                    <a:pt x="24474" y="32582"/>
                    <a:pt x="25518" y="30756"/>
                  </a:cubicBezTo>
                  <a:cubicBezTo>
                    <a:pt x="26589" y="31533"/>
                    <a:pt x="27671" y="31833"/>
                    <a:pt x="28767" y="31833"/>
                  </a:cubicBezTo>
                  <a:cubicBezTo>
                    <a:pt x="29941" y="31833"/>
                    <a:pt x="31132" y="31489"/>
                    <a:pt x="32346" y="31017"/>
                  </a:cubicBezTo>
                  <a:cubicBezTo>
                    <a:pt x="31999" y="29842"/>
                    <a:pt x="30998" y="28972"/>
                    <a:pt x="29780" y="28798"/>
                  </a:cubicBezTo>
                  <a:cubicBezTo>
                    <a:pt x="29382" y="28782"/>
                    <a:pt x="28984" y="28772"/>
                    <a:pt x="28586" y="28772"/>
                  </a:cubicBezTo>
                  <a:cubicBezTo>
                    <a:pt x="27897" y="28772"/>
                    <a:pt x="27208" y="28803"/>
                    <a:pt x="26518" y="28885"/>
                  </a:cubicBezTo>
                  <a:cubicBezTo>
                    <a:pt x="26866" y="27798"/>
                    <a:pt x="27171" y="26537"/>
                    <a:pt x="27606" y="25275"/>
                  </a:cubicBezTo>
                  <a:cubicBezTo>
                    <a:pt x="27867" y="24623"/>
                    <a:pt x="28171" y="24014"/>
                    <a:pt x="28563" y="23449"/>
                  </a:cubicBezTo>
                  <a:cubicBezTo>
                    <a:pt x="29041" y="22622"/>
                    <a:pt x="29519" y="21796"/>
                    <a:pt x="29867" y="20926"/>
                  </a:cubicBezTo>
                  <a:cubicBezTo>
                    <a:pt x="30520" y="18795"/>
                    <a:pt x="29606" y="16577"/>
                    <a:pt x="27780" y="15837"/>
                  </a:cubicBezTo>
                  <a:cubicBezTo>
                    <a:pt x="27668" y="15796"/>
                    <a:pt x="27552" y="15776"/>
                    <a:pt x="27437" y="15776"/>
                  </a:cubicBezTo>
                  <a:cubicBezTo>
                    <a:pt x="27194" y="15776"/>
                    <a:pt x="26957" y="15864"/>
                    <a:pt x="26779" y="16011"/>
                  </a:cubicBezTo>
                  <a:cubicBezTo>
                    <a:pt x="25257" y="18360"/>
                    <a:pt x="24909" y="21231"/>
                    <a:pt x="26692" y="23753"/>
                  </a:cubicBezTo>
                  <a:cubicBezTo>
                    <a:pt x="26910" y="24014"/>
                    <a:pt x="26997" y="24319"/>
                    <a:pt x="26997" y="24667"/>
                  </a:cubicBezTo>
                  <a:cubicBezTo>
                    <a:pt x="26866" y="25449"/>
                    <a:pt x="26649" y="26189"/>
                    <a:pt x="26388" y="27146"/>
                  </a:cubicBezTo>
                  <a:cubicBezTo>
                    <a:pt x="24953" y="24580"/>
                    <a:pt x="23126" y="22840"/>
                    <a:pt x="20125" y="22535"/>
                  </a:cubicBezTo>
                  <a:lnTo>
                    <a:pt x="20125" y="22535"/>
                  </a:lnTo>
                  <a:cubicBezTo>
                    <a:pt x="20864" y="26363"/>
                    <a:pt x="22778" y="28276"/>
                    <a:pt x="25953" y="28450"/>
                  </a:cubicBezTo>
                  <a:cubicBezTo>
                    <a:pt x="24996" y="30190"/>
                    <a:pt x="24126" y="31799"/>
                    <a:pt x="23256" y="33452"/>
                  </a:cubicBezTo>
                  <a:cubicBezTo>
                    <a:pt x="22517" y="29929"/>
                    <a:pt x="19690" y="26537"/>
                    <a:pt x="16385" y="25362"/>
                  </a:cubicBezTo>
                  <a:cubicBezTo>
                    <a:pt x="16106" y="25277"/>
                    <a:pt x="15867" y="25233"/>
                    <a:pt x="15668" y="25233"/>
                  </a:cubicBezTo>
                  <a:cubicBezTo>
                    <a:pt x="15058" y="25233"/>
                    <a:pt x="14818" y="25641"/>
                    <a:pt x="14949" y="26493"/>
                  </a:cubicBezTo>
                  <a:cubicBezTo>
                    <a:pt x="15297" y="28581"/>
                    <a:pt x="16211" y="30582"/>
                    <a:pt x="17602" y="32191"/>
                  </a:cubicBezTo>
                  <a:cubicBezTo>
                    <a:pt x="18820" y="33452"/>
                    <a:pt x="20342" y="34409"/>
                    <a:pt x="22039" y="34931"/>
                  </a:cubicBezTo>
                  <a:lnTo>
                    <a:pt x="19299" y="41803"/>
                  </a:lnTo>
                  <a:cubicBezTo>
                    <a:pt x="19038" y="40933"/>
                    <a:pt x="18733" y="39715"/>
                    <a:pt x="18298" y="38584"/>
                  </a:cubicBezTo>
                  <a:cubicBezTo>
                    <a:pt x="16863" y="34800"/>
                    <a:pt x="14645" y="31451"/>
                    <a:pt x="12383" y="28146"/>
                  </a:cubicBezTo>
                  <a:cubicBezTo>
                    <a:pt x="11513" y="26885"/>
                    <a:pt x="10817" y="25536"/>
                    <a:pt x="10035" y="24232"/>
                  </a:cubicBezTo>
                  <a:cubicBezTo>
                    <a:pt x="10904" y="24058"/>
                    <a:pt x="11774" y="23840"/>
                    <a:pt x="12557" y="23536"/>
                  </a:cubicBezTo>
                  <a:cubicBezTo>
                    <a:pt x="15297" y="22100"/>
                    <a:pt x="17341" y="17795"/>
                    <a:pt x="16776" y="14750"/>
                  </a:cubicBezTo>
                  <a:cubicBezTo>
                    <a:pt x="16651" y="14095"/>
                    <a:pt x="16437" y="13776"/>
                    <a:pt x="16005" y="13776"/>
                  </a:cubicBezTo>
                  <a:cubicBezTo>
                    <a:pt x="15835" y="13776"/>
                    <a:pt x="15630" y="13825"/>
                    <a:pt x="15384" y="13924"/>
                  </a:cubicBezTo>
                  <a:cubicBezTo>
                    <a:pt x="11774" y="15272"/>
                    <a:pt x="9991" y="18056"/>
                    <a:pt x="9252" y="21796"/>
                  </a:cubicBezTo>
                  <a:cubicBezTo>
                    <a:pt x="8251" y="18882"/>
                    <a:pt x="8208" y="15968"/>
                    <a:pt x="8425" y="13010"/>
                  </a:cubicBezTo>
                  <a:cubicBezTo>
                    <a:pt x="10556" y="12271"/>
                    <a:pt x="11774" y="10575"/>
                    <a:pt x="12644" y="8661"/>
                  </a:cubicBezTo>
                  <a:cubicBezTo>
                    <a:pt x="13775" y="6312"/>
                    <a:pt x="14471" y="3833"/>
                    <a:pt x="13905" y="1137"/>
                  </a:cubicBezTo>
                  <a:cubicBezTo>
                    <a:pt x="13753" y="344"/>
                    <a:pt x="13536" y="0"/>
                    <a:pt x="130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16" name="Google Shape;916;p63"/>
            <p:cNvPicPr preferRelativeResize="0"/>
            <p:nvPr/>
          </p:nvPicPr>
          <p:blipFill>
            <a:blip r:embed="rId3">
              <a:alphaModFix amt="85000"/>
            </a:blip>
            <a:stretch>
              <a:fillRect/>
            </a:stretch>
          </p:blipFill>
          <p:spPr>
            <a:xfrm>
              <a:off x="1311350" y="3644989"/>
              <a:ext cx="975850" cy="8882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" name="TextBox 17"/>
          <p:cNvSpPr txBox="1"/>
          <p:nvPr/>
        </p:nvSpPr>
        <p:spPr>
          <a:xfrm>
            <a:off x="1006602" y="360152"/>
            <a:ext cx="73728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/>
              <a:t>c. </a:t>
            </a:r>
            <a:r>
              <a:rPr lang="en-US" sz="2000" dirty="0" err="1"/>
              <a:t>Viết</a:t>
            </a:r>
            <a:r>
              <a:rPr lang="en-US" sz="2000" dirty="0"/>
              <a:t> </a:t>
            </a:r>
            <a:r>
              <a:rPr lang="en-US" sz="2000" dirty="0" err="1"/>
              <a:t>tập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xảy</a:t>
            </a:r>
            <a:r>
              <a:rPr lang="en-US" sz="2000" dirty="0"/>
              <a:t> </a:t>
            </a:r>
            <a:r>
              <a:rPr lang="en-US" sz="2000" dirty="0" err="1"/>
              <a:t>ra</a:t>
            </a:r>
            <a:r>
              <a:rPr lang="en-US" sz="2000" dirty="0"/>
              <a:t> </a:t>
            </a:r>
            <a:r>
              <a:rPr lang="en-US" sz="2000" dirty="0" err="1"/>
              <a:t>đối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màu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lấy</a:t>
            </a:r>
            <a:r>
              <a:rPr lang="en-US" sz="2000" dirty="0"/>
              <a:t> </a:t>
            </a:r>
            <a:r>
              <a:rPr lang="en-US" sz="2000" dirty="0" err="1"/>
              <a:t>ra.</a:t>
            </a:r>
            <a:endParaRPr lang="vi-VN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1006602" y="1092708"/>
            <a:ext cx="1433948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Trả</a:t>
            </a:r>
            <a:r>
              <a:rPr lang="en-US" sz="20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lời</a:t>
            </a:r>
            <a:r>
              <a:rPr lang="en-US" sz="20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vi-VN" sz="20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06602" y="2301252"/>
            <a:ext cx="792823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: 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002060"/>
                </a:solidFill>
              </a:rPr>
              <a:t>+ X </a:t>
            </a:r>
            <a:r>
              <a:rPr lang="vi-VN" sz="2000" dirty="0"/>
              <a:t>kí hiệu cho kết quả lấy được quả bóng màu </a:t>
            </a:r>
            <a:r>
              <a:rPr lang="vi-VN" sz="2000" b="1" dirty="0">
                <a:solidFill>
                  <a:srgbClr val="002060"/>
                </a:solidFill>
              </a:rPr>
              <a:t>xanh</a:t>
            </a:r>
            <a:r>
              <a:rPr lang="en-US" sz="2000" dirty="0"/>
              <a:t>;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002060"/>
                </a:solidFill>
              </a:rPr>
              <a:t>+ Đ </a:t>
            </a:r>
            <a:r>
              <a:rPr lang="vi-VN" sz="2000" dirty="0"/>
              <a:t>kí hiệu cho kết quả lấy được quả bóng màu </a:t>
            </a:r>
            <a:r>
              <a:rPr lang="en-US" sz="2000" b="1" dirty="0" err="1">
                <a:solidFill>
                  <a:srgbClr val="002060"/>
                </a:solidFill>
              </a:rPr>
              <a:t>đỏ</a:t>
            </a:r>
            <a:r>
              <a:rPr lang="en-US" sz="2000" dirty="0"/>
              <a:t>;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002060"/>
                </a:solidFill>
              </a:rPr>
              <a:t>+ V </a:t>
            </a:r>
            <a:r>
              <a:rPr lang="vi-VN" sz="2000" dirty="0"/>
              <a:t>kí hiệu cho kết quả lấy được quả bóng màu </a:t>
            </a:r>
            <a:r>
              <a:rPr lang="en-US" sz="2000" b="1" dirty="0" err="1">
                <a:solidFill>
                  <a:srgbClr val="002060"/>
                </a:solidFill>
              </a:rPr>
              <a:t>vàng</a:t>
            </a:r>
            <a:r>
              <a:rPr lang="en-US" sz="2000" dirty="0"/>
              <a:t>;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002060"/>
                </a:solidFill>
              </a:rPr>
              <a:t>+ N </a:t>
            </a:r>
            <a:r>
              <a:rPr lang="vi-VN" sz="2000" dirty="0"/>
              <a:t>kí hiệu cho kết quả lấy được quả bóng màu </a:t>
            </a:r>
            <a:r>
              <a:rPr lang="en-US" sz="2000" b="1" dirty="0" err="1">
                <a:solidFill>
                  <a:srgbClr val="002060"/>
                </a:solidFill>
              </a:rPr>
              <a:t>nâu</a:t>
            </a:r>
            <a:r>
              <a:rPr lang="en-US" sz="2000" dirty="0"/>
              <a:t>;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002060"/>
                </a:solidFill>
              </a:rPr>
              <a:t>+ T </a:t>
            </a:r>
            <a:r>
              <a:rPr lang="vi-VN" sz="2000" dirty="0"/>
              <a:t>kí hiệu cho kết quả lấy được quả bóng màu </a:t>
            </a:r>
            <a:r>
              <a:rPr lang="en-US" sz="2000" b="1" dirty="0" err="1">
                <a:solidFill>
                  <a:srgbClr val="002060"/>
                </a:solidFill>
              </a:rPr>
              <a:t>tím</a:t>
            </a:r>
            <a:r>
              <a:rPr lang="en-US" sz="2000" b="1" dirty="0">
                <a:solidFill>
                  <a:srgbClr val="002060"/>
                </a:solidFill>
              </a:rPr>
              <a:t>.</a:t>
            </a:r>
          </a:p>
          <a:p>
            <a:pPr>
              <a:lnSpc>
                <a:spcPct val="120000"/>
              </a:lnSpc>
            </a:pPr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972992" y="1556444"/>
            <a:ext cx="7372806" cy="797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dirty="0"/>
              <a:t>c. </a:t>
            </a:r>
            <a:r>
              <a:rPr lang="vi-VN" sz="2000" dirty="0"/>
              <a:t>Tập hợp các kết quả có thể xảy ra đối với màu của quả bóng được lấy ra là {X; Đ; V; N; T}. </a:t>
            </a:r>
            <a:endParaRPr lang="vi-VN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 build="allAtOnce"/>
      <p:bldP spid="2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5" name="Google Shape;925;p64"/>
          <p:cNvGrpSpPr/>
          <p:nvPr/>
        </p:nvGrpSpPr>
        <p:grpSpPr>
          <a:xfrm>
            <a:off x="7906224" y="3765200"/>
            <a:ext cx="1237776" cy="1378300"/>
            <a:chOff x="6819737" y="829313"/>
            <a:chExt cx="1643181" cy="1661813"/>
          </a:xfrm>
        </p:grpSpPr>
        <p:sp>
          <p:nvSpPr>
            <p:cNvPr id="926" name="Google Shape;926;p64"/>
            <p:cNvSpPr/>
            <p:nvPr/>
          </p:nvSpPr>
          <p:spPr>
            <a:xfrm>
              <a:off x="7366043" y="829313"/>
              <a:ext cx="550568" cy="1078972"/>
            </a:xfrm>
            <a:custGeom>
              <a:avLst/>
              <a:gdLst/>
              <a:ahLst/>
              <a:cxnLst/>
              <a:rect l="l" t="t" r="r" b="b"/>
              <a:pathLst>
                <a:path w="34578" h="67764" extrusionOk="0">
                  <a:moveTo>
                    <a:pt x="15128" y="1103"/>
                  </a:moveTo>
                  <a:lnTo>
                    <a:pt x="15128" y="1103"/>
                  </a:lnTo>
                  <a:cubicBezTo>
                    <a:pt x="18140" y="6001"/>
                    <a:pt x="18486" y="11330"/>
                    <a:pt x="18659" y="16659"/>
                  </a:cubicBezTo>
                  <a:cubicBezTo>
                    <a:pt x="15666" y="15184"/>
                    <a:pt x="14144" y="8517"/>
                    <a:pt x="15128" y="1103"/>
                  </a:cubicBezTo>
                  <a:close/>
                  <a:moveTo>
                    <a:pt x="33047" y="9362"/>
                  </a:moveTo>
                  <a:cubicBezTo>
                    <a:pt x="29569" y="13704"/>
                    <a:pt x="25092" y="15833"/>
                    <a:pt x="20138" y="17094"/>
                  </a:cubicBezTo>
                  <a:cubicBezTo>
                    <a:pt x="23303" y="12758"/>
                    <a:pt x="27635" y="10410"/>
                    <a:pt x="33047" y="9362"/>
                  </a:cubicBezTo>
                  <a:close/>
                  <a:moveTo>
                    <a:pt x="9713" y="16605"/>
                  </a:moveTo>
                  <a:cubicBezTo>
                    <a:pt x="12748" y="16605"/>
                    <a:pt x="16093" y="17524"/>
                    <a:pt x="18224" y="19399"/>
                  </a:cubicBezTo>
                  <a:cubicBezTo>
                    <a:pt x="17558" y="19581"/>
                    <a:pt x="16542" y="19663"/>
                    <a:pt x="15349" y="19663"/>
                  </a:cubicBezTo>
                  <a:cubicBezTo>
                    <a:pt x="11710" y="19663"/>
                    <a:pt x="6424" y="18903"/>
                    <a:pt x="4393" y="17920"/>
                  </a:cubicBezTo>
                  <a:lnTo>
                    <a:pt x="4350" y="17920"/>
                  </a:lnTo>
                  <a:cubicBezTo>
                    <a:pt x="5650" y="17047"/>
                    <a:pt x="7607" y="16605"/>
                    <a:pt x="9713" y="16605"/>
                  </a:cubicBezTo>
                  <a:close/>
                  <a:moveTo>
                    <a:pt x="33881" y="15616"/>
                  </a:moveTo>
                  <a:cubicBezTo>
                    <a:pt x="30314" y="19834"/>
                    <a:pt x="26139" y="22661"/>
                    <a:pt x="20747" y="23400"/>
                  </a:cubicBezTo>
                  <a:cubicBezTo>
                    <a:pt x="24304" y="19582"/>
                    <a:pt x="27905" y="15808"/>
                    <a:pt x="33881" y="15616"/>
                  </a:cubicBezTo>
                  <a:close/>
                  <a:moveTo>
                    <a:pt x="10087" y="22963"/>
                  </a:moveTo>
                  <a:cubicBezTo>
                    <a:pt x="13093" y="22963"/>
                    <a:pt x="16302" y="23780"/>
                    <a:pt x="18746" y="25444"/>
                  </a:cubicBezTo>
                  <a:cubicBezTo>
                    <a:pt x="15403" y="26144"/>
                    <a:pt x="12154" y="26797"/>
                    <a:pt x="8923" y="26797"/>
                  </a:cubicBezTo>
                  <a:cubicBezTo>
                    <a:pt x="6730" y="26797"/>
                    <a:pt x="4547" y="26496"/>
                    <a:pt x="2349" y="25705"/>
                  </a:cubicBezTo>
                  <a:cubicBezTo>
                    <a:pt x="3919" y="23889"/>
                    <a:pt x="6888" y="22963"/>
                    <a:pt x="10087" y="22963"/>
                  </a:cubicBezTo>
                  <a:close/>
                  <a:moveTo>
                    <a:pt x="21167" y="24349"/>
                  </a:moveTo>
                  <a:cubicBezTo>
                    <a:pt x="24966" y="24349"/>
                    <a:pt x="31487" y="27619"/>
                    <a:pt x="32664" y="30055"/>
                  </a:cubicBezTo>
                  <a:lnTo>
                    <a:pt x="32620" y="30055"/>
                  </a:lnTo>
                  <a:cubicBezTo>
                    <a:pt x="27662" y="29968"/>
                    <a:pt x="23791" y="27749"/>
                    <a:pt x="20399" y="24400"/>
                  </a:cubicBezTo>
                  <a:cubicBezTo>
                    <a:pt x="20639" y="24366"/>
                    <a:pt x="20896" y="24349"/>
                    <a:pt x="21167" y="24349"/>
                  </a:cubicBezTo>
                  <a:close/>
                  <a:moveTo>
                    <a:pt x="8720" y="30959"/>
                  </a:moveTo>
                  <a:cubicBezTo>
                    <a:pt x="12026" y="30959"/>
                    <a:pt x="15126" y="31783"/>
                    <a:pt x="17963" y="34317"/>
                  </a:cubicBezTo>
                  <a:lnTo>
                    <a:pt x="17920" y="34317"/>
                  </a:lnTo>
                  <a:cubicBezTo>
                    <a:pt x="17153" y="34461"/>
                    <a:pt x="16421" y="34529"/>
                    <a:pt x="15718" y="34529"/>
                  </a:cubicBezTo>
                  <a:cubicBezTo>
                    <a:pt x="12395" y="34529"/>
                    <a:pt x="9733" y="33022"/>
                    <a:pt x="7220" y="31011"/>
                  </a:cubicBezTo>
                  <a:cubicBezTo>
                    <a:pt x="7725" y="30977"/>
                    <a:pt x="8225" y="30959"/>
                    <a:pt x="8720" y="30959"/>
                  </a:cubicBezTo>
                  <a:close/>
                  <a:moveTo>
                    <a:pt x="28438" y="33283"/>
                  </a:moveTo>
                  <a:cubicBezTo>
                    <a:pt x="29523" y="33283"/>
                    <a:pt x="30551" y="33427"/>
                    <a:pt x="31446" y="33751"/>
                  </a:cubicBezTo>
                  <a:lnTo>
                    <a:pt x="31403" y="33751"/>
                  </a:lnTo>
                  <a:cubicBezTo>
                    <a:pt x="27858" y="35839"/>
                    <a:pt x="23778" y="36963"/>
                    <a:pt x="19680" y="36963"/>
                  </a:cubicBezTo>
                  <a:cubicBezTo>
                    <a:pt x="19253" y="36963"/>
                    <a:pt x="18825" y="36951"/>
                    <a:pt x="18398" y="36926"/>
                  </a:cubicBezTo>
                  <a:cubicBezTo>
                    <a:pt x="20350" y="34974"/>
                    <a:pt x="24725" y="33283"/>
                    <a:pt x="28438" y="33283"/>
                  </a:cubicBezTo>
                  <a:close/>
                  <a:moveTo>
                    <a:pt x="1131" y="34317"/>
                  </a:moveTo>
                  <a:lnTo>
                    <a:pt x="1131" y="34317"/>
                  </a:lnTo>
                  <a:cubicBezTo>
                    <a:pt x="6525" y="35578"/>
                    <a:pt x="11265" y="38101"/>
                    <a:pt x="15876" y="41015"/>
                  </a:cubicBezTo>
                  <a:cubicBezTo>
                    <a:pt x="15104" y="41393"/>
                    <a:pt x="14209" y="41564"/>
                    <a:pt x="13245" y="41564"/>
                  </a:cubicBezTo>
                  <a:cubicBezTo>
                    <a:pt x="8884" y="41564"/>
                    <a:pt x="3126" y="38057"/>
                    <a:pt x="1131" y="34317"/>
                  </a:cubicBezTo>
                  <a:close/>
                  <a:moveTo>
                    <a:pt x="28704" y="39238"/>
                  </a:moveTo>
                  <a:cubicBezTo>
                    <a:pt x="30267" y="39238"/>
                    <a:pt x="31678" y="39501"/>
                    <a:pt x="32838" y="40014"/>
                  </a:cubicBezTo>
                  <a:cubicBezTo>
                    <a:pt x="29922" y="42192"/>
                    <a:pt x="23262" y="43831"/>
                    <a:pt x="19135" y="43831"/>
                  </a:cubicBezTo>
                  <a:cubicBezTo>
                    <a:pt x="18152" y="43831"/>
                    <a:pt x="17313" y="43738"/>
                    <a:pt x="16702" y="43537"/>
                  </a:cubicBezTo>
                  <a:cubicBezTo>
                    <a:pt x="20704" y="40627"/>
                    <a:pt x="25107" y="39238"/>
                    <a:pt x="28704" y="39238"/>
                  </a:cubicBezTo>
                  <a:close/>
                  <a:moveTo>
                    <a:pt x="3610" y="42450"/>
                  </a:moveTo>
                  <a:cubicBezTo>
                    <a:pt x="5959" y="42755"/>
                    <a:pt x="12744" y="46538"/>
                    <a:pt x="14658" y="49844"/>
                  </a:cubicBezTo>
                  <a:cubicBezTo>
                    <a:pt x="14543" y="49848"/>
                    <a:pt x="14427" y="49851"/>
                    <a:pt x="14312" y="49851"/>
                  </a:cubicBezTo>
                  <a:cubicBezTo>
                    <a:pt x="10021" y="49851"/>
                    <a:pt x="5516" y="46728"/>
                    <a:pt x="3610" y="42450"/>
                  </a:cubicBezTo>
                  <a:close/>
                  <a:moveTo>
                    <a:pt x="13038" y="50254"/>
                  </a:moveTo>
                  <a:cubicBezTo>
                    <a:pt x="13976" y="50254"/>
                    <a:pt x="14580" y="50574"/>
                    <a:pt x="14614" y="51192"/>
                  </a:cubicBezTo>
                  <a:lnTo>
                    <a:pt x="12222" y="50322"/>
                  </a:lnTo>
                  <a:cubicBezTo>
                    <a:pt x="12515" y="50277"/>
                    <a:pt x="12788" y="50254"/>
                    <a:pt x="13038" y="50254"/>
                  </a:cubicBezTo>
                  <a:close/>
                  <a:moveTo>
                    <a:pt x="27572" y="46262"/>
                  </a:moveTo>
                  <a:cubicBezTo>
                    <a:pt x="28271" y="46262"/>
                    <a:pt x="28983" y="46297"/>
                    <a:pt x="29706" y="46364"/>
                  </a:cubicBezTo>
                  <a:cubicBezTo>
                    <a:pt x="26041" y="49374"/>
                    <a:pt x="22067" y="51562"/>
                    <a:pt x="17269" y="51562"/>
                  </a:cubicBezTo>
                  <a:cubicBezTo>
                    <a:pt x="16659" y="51562"/>
                    <a:pt x="16035" y="51527"/>
                    <a:pt x="15397" y="51453"/>
                  </a:cubicBezTo>
                  <a:cubicBezTo>
                    <a:pt x="18765" y="47820"/>
                    <a:pt x="22890" y="46262"/>
                    <a:pt x="27572" y="46262"/>
                  </a:cubicBezTo>
                  <a:close/>
                  <a:moveTo>
                    <a:pt x="5795" y="50000"/>
                  </a:moveTo>
                  <a:cubicBezTo>
                    <a:pt x="8729" y="50000"/>
                    <a:pt x="11603" y="50491"/>
                    <a:pt x="14440" y="51671"/>
                  </a:cubicBezTo>
                  <a:cubicBezTo>
                    <a:pt x="13066" y="53103"/>
                    <a:pt x="10855" y="53829"/>
                    <a:pt x="8548" y="53829"/>
                  </a:cubicBezTo>
                  <a:cubicBezTo>
                    <a:pt x="5674" y="53829"/>
                    <a:pt x="2651" y="52702"/>
                    <a:pt x="914" y="50409"/>
                  </a:cubicBezTo>
                  <a:cubicBezTo>
                    <a:pt x="2561" y="50148"/>
                    <a:pt x="4187" y="50000"/>
                    <a:pt x="5795" y="50000"/>
                  </a:cubicBezTo>
                  <a:close/>
                  <a:moveTo>
                    <a:pt x="15267" y="1"/>
                  </a:moveTo>
                  <a:lnTo>
                    <a:pt x="14875" y="88"/>
                  </a:lnTo>
                  <a:cubicBezTo>
                    <a:pt x="13962" y="3045"/>
                    <a:pt x="13788" y="6177"/>
                    <a:pt x="14310" y="9178"/>
                  </a:cubicBezTo>
                  <a:cubicBezTo>
                    <a:pt x="14788" y="12092"/>
                    <a:pt x="15745" y="14832"/>
                    <a:pt x="17833" y="17007"/>
                  </a:cubicBezTo>
                  <a:cubicBezTo>
                    <a:pt x="18311" y="17616"/>
                    <a:pt x="18746" y="18268"/>
                    <a:pt x="19138" y="18964"/>
                  </a:cubicBezTo>
                  <a:lnTo>
                    <a:pt x="18833" y="19181"/>
                  </a:lnTo>
                  <a:cubicBezTo>
                    <a:pt x="18572" y="18964"/>
                    <a:pt x="18355" y="18790"/>
                    <a:pt x="18094" y="18616"/>
                  </a:cubicBezTo>
                  <a:cubicBezTo>
                    <a:pt x="15487" y="16948"/>
                    <a:pt x="12787" y="16029"/>
                    <a:pt x="10002" y="16029"/>
                  </a:cubicBezTo>
                  <a:cubicBezTo>
                    <a:pt x="8140" y="16029"/>
                    <a:pt x="6241" y="16440"/>
                    <a:pt x="4306" y="17311"/>
                  </a:cubicBezTo>
                  <a:cubicBezTo>
                    <a:pt x="4045" y="17485"/>
                    <a:pt x="3784" y="17703"/>
                    <a:pt x="3567" y="17920"/>
                  </a:cubicBezTo>
                  <a:cubicBezTo>
                    <a:pt x="3828" y="18137"/>
                    <a:pt x="4089" y="18485"/>
                    <a:pt x="4393" y="18572"/>
                  </a:cubicBezTo>
                  <a:cubicBezTo>
                    <a:pt x="5568" y="18964"/>
                    <a:pt x="6785" y="19268"/>
                    <a:pt x="8003" y="19486"/>
                  </a:cubicBezTo>
                  <a:cubicBezTo>
                    <a:pt x="10443" y="19956"/>
                    <a:pt x="12862" y="20446"/>
                    <a:pt x="15356" y="20446"/>
                  </a:cubicBezTo>
                  <a:cubicBezTo>
                    <a:pt x="16552" y="20446"/>
                    <a:pt x="17766" y="20333"/>
                    <a:pt x="19007" y="20051"/>
                  </a:cubicBezTo>
                  <a:lnTo>
                    <a:pt x="19007" y="24966"/>
                  </a:lnTo>
                  <a:cubicBezTo>
                    <a:pt x="16117" y="23349"/>
                    <a:pt x="13228" y="22394"/>
                    <a:pt x="10338" y="22394"/>
                  </a:cubicBezTo>
                  <a:cubicBezTo>
                    <a:pt x="7400" y="22394"/>
                    <a:pt x="4461" y="23381"/>
                    <a:pt x="1523" y="25662"/>
                  </a:cubicBezTo>
                  <a:cubicBezTo>
                    <a:pt x="2132" y="25966"/>
                    <a:pt x="2567" y="26227"/>
                    <a:pt x="3002" y="26445"/>
                  </a:cubicBezTo>
                  <a:cubicBezTo>
                    <a:pt x="4800" y="27254"/>
                    <a:pt x="6634" y="27506"/>
                    <a:pt x="8479" y="27506"/>
                  </a:cubicBezTo>
                  <a:cubicBezTo>
                    <a:pt x="10202" y="27506"/>
                    <a:pt x="11935" y="27286"/>
                    <a:pt x="13657" y="27097"/>
                  </a:cubicBezTo>
                  <a:cubicBezTo>
                    <a:pt x="15484" y="26923"/>
                    <a:pt x="17224" y="26488"/>
                    <a:pt x="19138" y="26140"/>
                  </a:cubicBezTo>
                  <a:lnTo>
                    <a:pt x="19138" y="26140"/>
                  </a:lnTo>
                  <a:cubicBezTo>
                    <a:pt x="18790" y="28663"/>
                    <a:pt x="18442" y="31142"/>
                    <a:pt x="18050" y="33751"/>
                  </a:cubicBezTo>
                  <a:cubicBezTo>
                    <a:pt x="15133" y="31368"/>
                    <a:pt x="12042" y="30498"/>
                    <a:pt x="8585" y="30498"/>
                  </a:cubicBezTo>
                  <a:cubicBezTo>
                    <a:pt x="7816" y="30498"/>
                    <a:pt x="7028" y="30541"/>
                    <a:pt x="6220" y="30620"/>
                  </a:cubicBezTo>
                  <a:cubicBezTo>
                    <a:pt x="6438" y="31055"/>
                    <a:pt x="6742" y="31446"/>
                    <a:pt x="7046" y="31838"/>
                  </a:cubicBezTo>
                  <a:cubicBezTo>
                    <a:pt x="9308" y="33578"/>
                    <a:pt x="11744" y="34839"/>
                    <a:pt x="14614" y="35100"/>
                  </a:cubicBezTo>
                  <a:cubicBezTo>
                    <a:pt x="14933" y="35114"/>
                    <a:pt x="15257" y="35119"/>
                    <a:pt x="15586" y="35119"/>
                  </a:cubicBezTo>
                  <a:cubicBezTo>
                    <a:pt x="16243" y="35119"/>
                    <a:pt x="16919" y="35100"/>
                    <a:pt x="17615" y="35100"/>
                  </a:cubicBezTo>
                  <a:cubicBezTo>
                    <a:pt x="17137" y="36970"/>
                    <a:pt x="16658" y="38753"/>
                    <a:pt x="16180" y="40623"/>
                  </a:cubicBezTo>
                  <a:cubicBezTo>
                    <a:pt x="11265" y="37579"/>
                    <a:pt x="6264" y="34839"/>
                    <a:pt x="305" y="33751"/>
                  </a:cubicBezTo>
                  <a:lnTo>
                    <a:pt x="305" y="33751"/>
                  </a:lnTo>
                  <a:cubicBezTo>
                    <a:pt x="783" y="35230"/>
                    <a:pt x="1697" y="36579"/>
                    <a:pt x="2915" y="37535"/>
                  </a:cubicBezTo>
                  <a:cubicBezTo>
                    <a:pt x="5917" y="40149"/>
                    <a:pt x="9150" y="42132"/>
                    <a:pt x="13007" y="42132"/>
                  </a:cubicBezTo>
                  <a:cubicBezTo>
                    <a:pt x="13899" y="42132"/>
                    <a:pt x="14825" y="42026"/>
                    <a:pt x="15789" y="41798"/>
                  </a:cubicBezTo>
                  <a:lnTo>
                    <a:pt x="15789" y="41798"/>
                  </a:lnTo>
                  <a:cubicBezTo>
                    <a:pt x="15397" y="44146"/>
                    <a:pt x="15006" y="46451"/>
                    <a:pt x="14614" y="48800"/>
                  </a:cubicBezTo>
                  <a:cubicBezTo>
                    <a:pt x="11439" y="45321"/>
                    <a:pt x="7307" y="42842"/>
                    <a:pt x="2741" y="41711"/>
                  </a:cubicBezTo>
                  <a:lnTo>
                    <a:pt x="2741" y="41711"/>
                  </a:lnTo>
                  <a:cubicBezTo>
                    <a:pt x="4437" y="45538"/>
                    <a:pt x="6829" y="48539"/>
                    <a:pt x="10961" y="49974"/>
                  </a:cubicBezTo>
                  <a:cubicBezTo>
                    <a:pt x="9083" y="49753"/>
                    <a:pt x="7227" y="49577"/>
                    <a:pt x="5377" y="49577"/>
                  </a:cubicBezTo>
                  <a:cubicBezTo>
                    <a:pt x="3585" y="49577"/>
                    <a:pt x="1798" y="49743"/>
                    <a:pt x="1" y="50192"/>
                  </a:cubicBezTo>
                  <a:cubicBezTo>
                    <a:pt x="1280" y="52409"/>
                    <a:pt x="4677" y="54441"/>
                    <a:pt x="8468" y="54441"/>
                  </a:cubicBezTo>
                  <a:cubicBezTo>
                    <a:pt x="10477" y="54441"/>
                    <a:pt x="12597" y="53870"/>
                    <a:pt x="14571" y="52454"/>
                  </a:cubicBezTo>
                  <a:lnTo>
                    <a:pt x="14832" y="54672"/>
                  </a:lnTo>
                  <a:cubicBezTo>
                    <a:pt x="15397" y="59238"/>
                    <a:pt x="17267" y="63283"/>
                    <a:pt x="19920" y="66980"/>
                  </a:cubicBezTo>
                  <a:cubicBezTo>
                    <a:pt x="20181" y="67285"/>
                    <a:pt x="20529" y="67546"/>
                    <a:pt x="20877" y="67763"/>
                  </a:cubicBezTo>
                  <a:cubicBezTo>
                    <a:pt x="16919" y="61587"/>
                    <a:pt x="14875" y="55933"/>
                    <a:pt x="15354" y="52236"/>
                  </a:cubicBezTo>
                  <a:lnTo>
                    <a:pt x="15354" y="52236"/>
                  </a:lnTo>
                  <a:cubicBezTo>
                    <a:pt x="15743" y="52275"/>
                    <a:pt x="16147" y="52294"/>
                    <a:pt x="16563" y="52294"/>
                  </a:cubicBezTo>
                  <a:cubicBezTo>
                    <a:pt x="21717" y="52294"/>
                    <a:pt x="28623" y="49394"/>
                    <a:pt x="30837" y="45973"/>
                  </a:cubicBezTo>
                  <a:cubicBezTo>
                    <a:pt x="29837" y="45756"/>
                    <a:pt x="28836" y="45625"/>
                    <a:pt x="27793" y="45538"/>
                  </a:cubicBezTo>
                  <a:cubicBezTo>
                    <a:pt x="23052" y="45756"/>
                    <a:pt x="18790" y="47060"/>
                    <a:pt x="15136" y="50801"/>
                  </a:cubicBezTo>
                  <a:cubicBezTo>
                    <a:pt x="15397" y="48452"/>
                    <a:pt x="15658" y="46321"/>
                    <a:pt x="15876" y="44494"/>
                  </a:cubicBezTo>
                  <a:cubicBezTo>
                    <a:pt x="18398" y="44320"/>
                    <a:pt x="20747" y="44320"/>
                    <a:pt x="23095" y="44059"/>
                  </a:cubicBezTo>
                  <a:cubicBezTo>
                    <a:pt x="26488" y="43624"/>
                    <a:pt x="29793" y="42537"/>
                    <a:pt x="32751" y="40797"/>
                  </a:cubicBezTo>
                  <a:cubicBezTo>
                    <a:pt x="33055" y="40536"/>
                    <a:pt x="33316" y="40275"/>
                    <a:pt x="33577" y="39971"/>
                  </a:cubicBezTo>
                  <a:cubicBezTo>
                    <a:pt x="33273" y="39710"/>
                    <a:pt x="32968" y="39493"/>
                    <a:pt x="32620" y="39319"/>
                  </a:cubicBezTo>
                  <a:cubicBezTo>
                    <a:pt x="31221" y="38885"/>
                    <a:pt x="29840" y="38688"/>
                    <a:pt x="28479" y="38688"/>
                  </a:cubicBezTo>
                  <a:cubicBezTo>
                    <a:pt x="26287" y="38688"/>
                    <a:pt x="24144" y="39199"/>
                    <a:pt x="22052" y="40058"/>
                  </a:cubicBezTo>
                  <a:cubicBezTo>
                    <a:pt x="20051" y="40884"/>
                    <a:pt x="18181" y="42015"/>
                    <a:pt x="16223" y="43059"/>
                  </a:cubicBezTo>
                  <a:cubicBezTo>
                    <a:pt x="16702" y="41276"/>
                    <a:pt x="17093" y="39493"/>
                    <a:pt x="17615" y="37666"/>
                  </a:cubicBezTo>
                  <a:cubicBezTo>
                    <a:pt x="17767" y="37438"/>
                    <a:pt x="18018" y="37310"/>
                    <a:pt x="18282" y="37310"/>
                  </a:cubicBezTo>
                  <a:cubicBezTo>
                    <a:pt x="18321" y="37310"/>
                    <a:pt x="18359" y="37312"/>
                    <a:pt x="18398" y="37318"/>
                  </a:cubicBezTo>
                  <a:cubicBezTo>
                    <a:pt x="19080" y="37457"/>
                    <a:pt x="19750" y="37515"/>
                    <a:pt x="20415" y="37515"/>
                  </a:cubicBezTo>
                  <a:cubicBezTo>
                    <a:pt x="22041" y="37515"/>
                    <a:pt x="23634" y="37166"/>
                    <a:pt x="25270" y="36796"/>
                  </a:cubicBezTo>
                  <a:cubicBezTo>
                    <a:pt x="27532" y="36274"/>
                    <a:pt x="29837" y="35709"/>
                    <a:pt x="31707" y="34143"/>
                  </a:cubicBezTo>
                  <a:cubicBezTo>
                    <a:pt x="32011" y="33882"/>
                    <a:pt x="32272" y="33578"/>
                    <a:pt x="32533" y="33230"/>
                  </a:cubicBezTo>
                  <a:cubicBezTo>
                    <a:pt x="31110" y="32882"/>
                    <a:pt x="29741" y="32719"/>
                    <a:pt x="28423" y="32719"/>
                  </a:cubicBezTo>
                  <a:cubicBezTo>
                    <a:pt x="24629" y="32719"/>
                    <a:pt x="21259" y="34068"/>
                    <a:pt x="18224" y="36231"/>
                  </a:cubicBezTo>
                  <a:cubicBezTo>
                    <a:pt x="18790" y="32490"/>
                    <a:pt x="19398" y="28619"/>
                    <a:pt x="20007" y="24792"/>
                  </a:cubicBezTo>
                  <a:cubicBezTo>
                    <a:pt x="23139" y="27923"/>
                    <a:pt x="26792" y="30229"/>
                    <a:pt x="31446" y="30576"/>
                  </a:cubicBezTo>
                  <a:cubicBezTo>
                    <a:pt x="31633" y="30588"/>
                    <a:pt x="31816" y="30594"/>
                    <a:pt x="31998" y="30594"/>
                  </a:cubicBezTo>
                  <a:cubicBezTo>
                    <a:pt x="32495" y="30594"/>
                    <a:pt x="32981" y="30553"/>
                    <a:pt x="33490" y="30489"/>
                  </a:cubicBezTo>
                  <a:lnTo>
                    <a:pt x="33534" y="30098"/>
                  </a:lnTo>
                  <a:cubicBezTo>
                    <a:pt x="30707" y="26401"/>
                    <a:pt x="26705" y="24661"/>
                    <a:pt x="22052" y="23835"/>
                  </a:cubicBezTo>
                  <a:cubicBezTo>
                    <a:pt x="27401" y="22400"/>
                    <a:pt x="31664" y="19747"/>
                    <a:pt x="34578" y="15180"/>
                  </a:cubicBezTo>
                  <a:cubicBezTo>
                    <a:pt x="34351" y="15169"/>
                    <a:pt x="34126" y="15164"/>
                    <a:pt x="33905" y="15164"/>
                  </a:cubicBezTo>
                  <a:cubicBezTo>
                    <a:pt x="27728" y="15164"/>
                    <a:pt x="23782" y="19198"/>
                    <a:pt x="19877" y="23313"/>
                  </a:cubicBezTo>
                  <a:cubicBezTo>
                    <a:pt x="19746" y="21443"/>
                    <a:pt x="19616" y="19616"/>
                    <a:pt x="19442" y="17789"/>
                  </a:cubicBezTo>
                  <a:cubicBezTo>
                    <a:pt x="22269" y="17485"/>
                    <a:pt x="24705" y="16311"/>
                    <a:pt x="27140" y="15049"/>
                  </a:cubicBezTo>
                  <a:cubicBezTo>
                    <a:pt x="29619" y="13788"/>
                    <a:pt x="31794" y="11918"/>
                    <a:pt x="33447" y="9656"/>
                  </a:cubicBezTo>
                  <a:cubicBezTo>
                    <a:pt x="33621" y="9439"/>
                    <a:pt x="33708" y="9178"/>
                    <a:pt x="33708" y="8917"/>
                  </a:cubicBezTo>
                  <a:cubicBezTo>
                    <a:pt x="33708" y="8878"/>
                    <a:pt x="33397" y="8736"/>
                    <a:pt x="33176" y="8736"/>
                  </a:cubicBezTo>
                  <a:cubicBezTo>
                    <a:pt x="33149" y="8736"/>
                    <a:pt x="33123" y="8738"/>
                    <a:pt x="33099" y="8743"/>
                  </a:cubicBezTo>
                  <a:cubicBezTo>
                    <a:pt x="28793" y="9526"/>
                    <a:pt x="24835" y="11092"/>
                    <a:pt x="21704" y="14223"/>
                  </a:cubicBezTo>
                  <a:cubicBezTo>
                    <a:pt x="20834" y="15093"/>
                    <a:pt x="20051" y="16006"/>
                    <a:pt x="19138" y="17007"/>
                  </a:cubicBezTo>
                  <a:cubicBezTo>
                    <a:pt x="19138" y="16224"/>
                    <a:pt x="19224" y="15615"/>
                    <a:pt x="19138" y="15006"/>
                  </a:cubicBezTo>
                  <a:cubicBezTo>
                    <a:pt x="18920" y="12701"/>
                    <a:pt x="18703" y="10439"/>
                    <a:pt x="18398" y="8134"/>
                  </a:cubicBezTo>
                  <a:cubicBezTo>
                    <a:pt x="18007" y="5176"/>
                    <a:pt x="16658" y="2567"/>
                    <a:pt x="15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27" name="Google Shape;927;p64"/>
            <p:cNvPicPr preferRelativeResize="0"/>
            <p:nvPr/>
          </p:nvPicPr>
          <p:blipFill>
            <a:blip r:embed="rId3">
              <a:alphaModFix amt="81000"/>
            </a:blip>
            <a:stretch>
              <a:fillRect/>
            </a:stretch>
          </p:blipFill>
          <p:spPr>
            <a:xfrm rot="-1345149" flipH="1">
              <a:off x="6856277" y="1707940"/>
              <a:ext cx="1570100" cy="50278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28" name="Google Shape;928;p64"/>
          <p:cNvGrpSpPr/>
          <p:nvPr/>
        </p:nvGrpSpPr>
        <p:grpSpPr>
          <a:xfrm>
            <a:off x="447330" y="3795108"/>
            <a:ext cx="1190620" cy="1134781"/>
            <a:chOff x="1264992" y="947225"/>
            <a:chExt cx="1622147" cy="1546070"/>
          </a:xfrm>
        </p:grpSpPr>
        <p:sp>
          <p:nvSpPr>
            <p:cNvPr id="929" name="Google Shape;929;p64"/>
            <p:cNvSpPr/>
            <p:nvPr/>
          </p:nvSpPr>
          <p:spPr>
            <a:xfrm>
              <a:off x="1868321" y="947225"/>
              <a:ext cx="415514" cy="1092554"/>
            </a:xfrm>
            <a:custGeom>
              <a:avLst/>
              <a:gdLst/>
              <a:ahLst/>
              <a:cxnLst/>
              <a:rect l="l" t="t" r="r" b="b"/>
              <a:pathLst>
                <a:path w="26096" h="68617" extrusionOk="0">
                  <a:moveTo>
                    <a:pt x="9467" y="686"/>
                  </a:moveTo>
                  <a:cubicBezTo>
                    <a:pt x="9872" y="686"/>
                    <a:pt x="10303" y="916"/>
                    <a:pt x="10743" y="1376"/>
                  </a:cubicBezTo>
                  <a:cubicBezTo>
                    <a:pt x="11656" y="2377"/>
                    <a:pt x="12222" y="3681"/>
                    <a:pt x="12396" y="5030"/>
                  </a:cubicBezTo>
                  <a:cubicBezTo>
                    <a:pt x="12744" y="7117"/>
                    <a:pt x="12570" y="9249"/>
                    <a:pt x="11874" y="11249"/>
                  </a:cubicBezTo>
                  <a:cubicBezTo>
                    <a:pt x="11352" y="9770"/>
                    <a:pt x="10743" y="8248"/>
                    <a:pt x="10352" y="6726"/>
                  </a:cubicBezTo>
                  <a:cubicBezTo>
                    <a:pt x="10004" y="5204"/>
                    <a:pt x="9873" y="3594"/>
                    <a:pt x="9656" y="2029"/>
                  </a:cubicBezTo>
                  <a:lnTo>
                    <a:pt x="9395" y="2072"/>
                  </a:lnTo>
                  <a:cubicBezTo>
                    <a:pt x="8960" y="5421"/>
                    <a:pt x="10004" y="8466"/>
                    <a:pt x="11178" y="11641"/>
                  </a:cubicBezTo>
                  <a:cubicBezTo>
                    <a:pt x="10612" y="11162"/>
                    <a:pt x="10134" y="10640"/>
                    <a:pt x="9656" y="10118"/>
                  </a:cubicBezTo>
                  <a:cubicBezTo>
                    <a:pt x="8046" y="7944"/>
                    <a:pt x="7133" y="5508"/>
                    <a:pt x="7698" y="2768"/>
                  </a:cubicBezTo>
                  <a:cubicBezTo>
                    <a:pt x="7785" y="2377"/>
                    <a:pt x="7959" y="1985"/>
                    <a:pt x="8177" y="1637"/>
                  </a:cubicBezTo>
                  <a:cubicBezTo>
                    <a:pt x="8553" y="1003"/>
                    <a:pt x="8992" y="686"/>
                    <a:pt x="9467" y="686"/>
                  </a:cubicBezTo>
                  <a:close/>
                  <a:moveTo>
                    <a:pt x="22344" y="8458"/>
                  </a:moveTo>
                  <a:cubicBezTo>
                    <a:pt x="23071" y="8458"/>
                    <a:pt x="23752" y="8665"/>
                    <a:pt x="24182" y="9075"/>
                  </a:cubicBezTo>
                  <a:cubicBezTo>
                    <a:pt x="25313" y="10118"/>
                    <a:pt x="25226" y="11989"/>
                    <a:pt x="23965" y="13467"/>
                  </a:cubicBezTo>
                  <a:cubicBezTo>
                    <a:pt x="21964" y="15859"/>
                    <a:pt x="19311" y="17251"/>
                    <a:pt x="16441" y="18382"/>
                  </a:cubicBezTo>
                  <a:lnTo>
                    <a:pt x="16180" y="18165"/>
                  </a:lnTo>
                  <a:lnTo>
                    <a:pt x="21007" y="12032"/>
                  </a:lnTo>
                  <a:lnTo>
                    <a:pt x="20790" y="11815"/>
                  </a:lnTo>
                  <a:cubicBezTo>
                    <a:pt x="18659" y="13554"/>
                    <a:pt x="17136" y="15816"/>
                    <a:pt x="15571" y="18034"/>
                  </a:cubicBezTo>
                  <a:cubicBezTo>
                    <a:pt x="15962" y="15772"/>
                    <a:pt x="16484" y="13554"/>
                    <a:pt x="17832" y="11684"/>
                  </a:cubicBezTo>
                  <a:cubicBezTo>
                    <a:pt x="18441" y="10771"/>
                    <a:pt x="19181" y="9988"/>
                    <a:pt x="20007" y="9249"/>
                  </a:cubicBezTo>
                  <a:cubicBezTo>
                    <a:pt x="20651" y="8719"/>
                    <a:pt x="21527" y="8458"/>
                    <a:pt x="22344" y="8458"/>
                  </a:cubicBezTo>
                  <a:close/>
                  <a:moveTo>
                    <a:pt x="2443" y="12794"/>
                  </a:moveTo>
                  <a:cubicBezTo>
                    <a:pt x="3172" y="12794"/>
                    <a:pt x="4044" y="13184"/>
                    <a:pt x="4654" y="13859"/>
                  </a:cubicBezTo>
                  <a:cubicBezTo>
                    <a:pt x="6133" y="15555"/>
                    <a:pt x="6698" y="17643"/>
                    <a:pt x="7220" y="19687"/>
                  </a:cubicBezTo>
                  <a:cubicBezTo>
                    <a:pt x="7350" y="20078"/>
                    <a:pt x="7394" y="20426"/>
                    <a:pt x="7481" y="20905"/>
                  </a:cubicBezTo>
                  <a:cubicBezTo>
                    <a:pt x="5089" y="19165"/>
                    <a:pt x="4002" y="16555"/>
                    <a:pt x="2349" y="14381"/>
                  </a:cubicBezTo>
                  <a:lnTo>
                    <a:pt x="2349" y="14381"/>
                  </a:lnTo>
                  <a:cubicBezTo>
                    <a:pt x="3175" y="17686"/>
                    <a:pt x="5350" y="20035"/>
                    <a:pt x="7785" y="22296"/>
                  </a:cubicBezTo>
                  <a:cubicBezTo>
                    <a:pt x="6742" y="21688"/>
                    <a:pt x="5350" y="21557"/>
                    <a:pt x="4393" y="20818"/>
                  </a:cubicBezTo>
                  <a:cubicBezTo>
                    <a:pt x="2697" y="19600"/>
                    <a:pt x="1261" y="18121"/>
                    <a:pt x="740" y="15946"/>
                  </a:cubicBezTo>
                  <a:cubicBezTo>
                    <a:pt x="435" y="14685"/>
                    <a:pt x="870" y="13380"/>
                    <a:pt x="1740" y="12945"/>
                  </a:cubicBezTo>
                  <a:cubicBezTo>
                    <a:pt x="1945" y="12843"/>
                    <a:pt x="2185" y="12794"/>
                    <a:pt x="2443" y="12794"/>
                  </a:cubicBezTo>
                  <a:close/>
                  <a:moveTo>
                    <a:pt x="22034" y="21650"/>
                  </a:moveTo>
                  <a:cubicBezTo>
                    <a:pt x="22127" y="21650"/>
                    <a:pt x="22220" y="21662"/>
                    <a:pt x="22312" y="21688"/>
                  </a:cubicBezTo>
                  <a:cubicBezTo>
                    <a:pt x="22530" y="21818"/>
                    <a:pt x="22660" y="22035"/>
                    <a:pt x="22573" y="22296"/>
                  </a:cubicBezTo>
                  <a:cubicBezTo>
                    <a:pt x="22456" y="22685"/>
                    <a:pt x="22340" y="23143"/>
                    <a:pt x="21789" y="23143"/>
                  </a:cubicBezTo>
                  <a:cubicBezTo>
                    <a:pt x="21723" y="23143"/>
                    <a:pt x="21651" y="23137"/>
                    <a:pt x="21573" y="23123"/>
                  </a:cubicBezTo>
                  <a:cubicBezTo>
                    <a:pt x="21529" y="23123"/>
                    <a:pt x="20877" y="22818"/>
                    <a:pt x="21094" y="22253"/>
                  </a:cubicBezTo>
                  <a:cubicBezTo>
                    <a:pt x="21270" y="21866"/>
                    <a:pt x="21644" y="21650"/>
                    <a:pt x="22034" y="21650"/>
                  </a:cubicBezTo>
                  <a:close/>
                  <a:moveTo>
                    <a:pt x="24116" y="25990"/>
                  </a:moveTo>
                  <a:cubicBezTo>
                    <a:pt x="24124" y="25990"/>
                    <a:pt x="24132" y="25991"/>
                    <a:pt x="24139" y="25993"/>
                  </a:cubicBezTo>
                  <a:cubicBezTo>
                    <a:pt x="24487" y="26124"/>
                    <a:pt x="24704" y="26341"/>
                    <a:pt x="24835" y="26646"/>
                  </a:cubicBezTo>
                  <a:cubicBezTo>
                    <a:pt x="24835" y="27037"/>
                    <a:pt x="24487" y="27342"/>
                    <a:pt x="24095" y="27342"/>
                  </a:cubicBezTo>
                  <a:cubicBezTo>
                    <a:pt x="23530" y="27342"/>
                    <a:pt x="23530" y="26776"/>
                    <a:pt x="23530" y="26559"/>
                  </a:cubicBezTo>
                  <a:cubicBezTo>
                    <a:pt x="23571" y="26353"/>
                    <a:pt x="23964" y="25990"/>
                    <a:pt x="24116" y="25990"/>
                  </a:cubicBezTo>
                  <a:close/>
                  <a:moveTo>
                    <a:pt x="3020" y="29977"/>
                  </a:moveTo>
                  <a:cubicBezTo>
                    <a:pt x="3415" y="29977"/>
                    <a:pt x="3848" y="30152"/>
                    <a:pt x="4262" y="30517"/>
                  </a:cubicBezTo>
                  <a:cubicBezTo>
                    <a:pt x="5263" y="31474"/>
                    <a:pt x="5872" y="32778"/>
                    <a:pt x="5959" y="34170"/>
                  </a:cubicBezTo>
                  <a:cubicBezTo>
                    <a:pt x="6046" y="35475"/>
                    <a:pt x="6089" y="36780"/>
                    <a:pt x="6002" y="38128"/>
                  </a:cubicBezTo>
                  <a:lnTo>
                    <a:pt x="4306" y="34344"/>
                  </a:lnTo>
                  <a:lnTo>
                    <a:pt x="3915" y="34518"/>
                  </a:lnTo>
                  <a:lnTo>
                    <a:pt x="5741" y="39041"/>
                  </a:lnTo>
                  <a:cubicBezTo>
                    <a:pt x="4262" y="38476"/>
                    <a:pt x="2044" y="35214"/>
                    <a:pt x="1740" y="33213"/>
                  </a:cubicBezTo>
                  <a:cubicBezTo>
                    <a:pt x="1609" y="32561"/>
                    <a:pt x="1566" y="31908"/>
                    <a:pt x="1653" y="31300"/>
                  </a:cubicBezTo>
                  <a:cubicBezTo>
                    <a:pt x="1841" y="30438"/>
                    <a:pt x="2379" y="29977"/>
                    <a:pt x="3020" y="29977"/>
                  </a:cubicBezTo>
                  <a:close/>
                  <a:moveTo>
                    <a:pt x="19433" y="35112"/>
                  </a:moveTo>
                  <a:cubicBezTo>
                    <a:pt x="19617" y="35112"/>
                    <a:pt x="19796" y="35145"/>
                    <a:pt x="19963" y="35214"/>
                  </a:cubicBezTo>
                  <a:cubicBezTo>
                    <a:pt x="20746" y="35518"/>
                    <a:pt x="21225" y="36649"/>
                    <a:pt x="20964" y="37780"/>
                  </a:cubicBezTo>
                  <a:cubicBezTo>
                    <a:pt x="20442" y="40172"/>
                    <a:pt x="19007" y="42303"/>
                    <a:pt x="16962" y="43652"/>
                  </a:cubicBezTo>
                  <a:cubicBezTo>
                    <a:pt x="17832" y="41259"/>
                    <a:pt x="19137" y="39172"/>
                    <a:pt x="19485" y="36780"/>
                  </a:cubicBezTo>
                  <a:lnTo>
                    <a:pt x="19137" y="36649"/>
                  </a:lnTo>
                  <a:lnTo>
                    <a:pt x="16180" y="43782"/>
                  </a:lnTo>
                  <a:cubicBezTo>
                    <a:pt x="15353" y="41172"/>
                    <a:pt x="15875" y="38302"/>
                    <a:pt x="17615" y="36171"/>
                  </a:cubicBezTo>
                  <a:cubicBezTo>
                    <a:pt x="18119" y="35498"/>
                    <a:pt x="18806" y="35112"/>
                    <a:pt x="19433" y="35112"/>
                  </a:cubicBezTo>
                  <a:close/>
                  <a:moveTo>
                    <a:pt x="9457" y="0"/>
                  </a:moveTo>
                  <a:cubicBezTo>
                    <a:pt x="8851" y="0"/>
                    <a:pt x="8275" y="293"/>
                    <a:pt x="7872" y="898"/>
                  </a:cubicBezTo>
                  <a:cubicBezTo>
                    <a:pt x="7307" y="1637"/>
                    <a:pt x="7003" y="2464"/>
                    <a:pt x="6916" y="3333"/>
                  </a:cubicBezTo>
                  <a:cubicBezTo>
                    <a:pt x="6655" y="7074"/>
                    <a:pt x="7959" y="10118"/>
                    <a:pt x="11134" y="12293"/>
                  </a:cubicBezTo>
                  <a:cubicBezTo>
                    <a:pt x="11482" y="12554"/>
                    <a:pt x="11700" y="12945"/>
                    <a:pt x="11787" y="13337"/>
                  </a:cubicBezTo>
                  <a:cubicBezTo>
                    <a:pt x="12091" y="15642"/>
                    <a:pt x="12396" y="17947"/>
                    <a:pt x="12613" y="20252"/>
                  </a:cubicBezTo>
                  <a:cubicBezTo>
                    <a:pt x="12787" y="22340"/>
                    <a:pt x="12787" y="24471"/>
                    <a:pt x="12918" y="26602"/>
                  </a:cubicBezTo>
                  <a:cubicBezTo>
                    <a:pt x="11439" y="25124"/>
                    <a:pt x="10091" y="23775"/>
                    <a:pt x="8742" y="22383"/>
                  </a:cubicBezTo>
                  <a:cubicBezTo>
                    <a:pt x="8525" y="22166"/>
                    <a:pt x="8394" y="21862"/>
                    <a:pt x="8351" y="21601"/>
                  </a:cubicBezTo>
                  <a:cubicBezTo>
                    <a:pt x="7959" y="20165"/>
                    <a:pt x="7655" y="18730"/>
                    <a:pt x="7307" y="17338"/>
                  </a:cubicBezTo>
                  <a:cubicBezTo>
                    <a:pt x="6872" y="15642"/>
                    <a:pt x="5959" y="14076"/>
                    <a:pt x="4610" y="12945"/>
                  </a:cubicBezTo>
                  <a:cubicBezTo>
                    <a:pt x="3956" y="12387"/>
                    <a:pt x="3220" y="12127"/>
                    <a:pt x="2533" y="12127"/>
                  </a:cubicBezTo>
                  <a:cubicBezTo>
                    <a:pt x="1347" y="12127"/>
                    <a:pt x="307" y="12901"/>
                    <a:pt x="87" y="14250"/>
                  </a:cubicBezTo>
                  <a:cubicBezTo>
                    <a:pt x="0" y="14903"/>
                    <a:pt x="0" y="15555"/>
                    <a:pt x="131" y="16207"/>
                  </a:cubicBezTo>
                  <a:cubicBezTo>
                    <a:pt x="827" y="19513"/>
                    <a:pt x="5219" y="23036"/>
                    <a:pt x="8220" y="23123"/>
                  </a:cubicBezTo>
                  <a:cubicBezTo>
                    <a:pt x="8438" y="23123"/>
                    <a:pt x="8655" y="23210"/>
                    <a:pt x="8829" y="23384"/>
                  </a:cubicBezTo>
                  <a:cubicBezTo>
                    <a:pt x="9786" y="24297"/>
                    <a:pt x="10743" y="25210"/>
                    <a:pt x="11656" y="26211"/>
                  </a:cubicBezTo>
                  <a:cubicBezTo>
                    <a:pt x="12396" y="26994"/>
                    <a:pt x="12874" y="27951"/>
                    <a:pt x="12483" y="29168"/>
                  </a:cubicBezTo>
                  <a:cubicBezTo>
                    <a:pt x="12309" y="29777"/>
                    <a:pt x="12222" y="30386"/>
                    <a:pt x="12222" y="30995"/>
                  </a:cubicBezTo>
                  <a:cubicBezTo>
                    <a:pt x="11613" y="35605"/>
                    <a:pt x="11047" y="40172"/>
                    <a:pt x="10438" y="44826"/>
                  </a:cubicBezTo>
                  <a:cubicBezTo>
                    <a:pt x="9743" y="43913"/>
                    <a:pt x="9134" y="43043"/>
                    <a:pt x="8481" y="42216"/>
                  </a:cubicBezTo>
                  <a:cubicBezTo>
                    <a:pt x="7133" y="40564"/>
                    <a:pt x="6307" y="38780"/>
                    <a:pt x="6655" y="36562"/>
                  </a:cubicBezTo>
                  <a:cubicBezTo>
                    <a:pt x="6742" y="35910"/>
                    <a:pt x="6742" y="35214"/>
                    <a:pt x="6655" y="34518"/>
                  </a:cubicBezTo>
                  <a:cubicBezTo>
                    <a:pt x="6611" y="33039"/>
                    <a:pt x="6046" y="31647"/>
                    <a:pt x="5089" y="30517"/>
                  </a:cubicBezTo>
                  <a:cubicBezTo>
                    <a:pt x="4457" y="29795"/>
                    <a:pt x="3721" y="29426"/>
                    <a:pt x="3025" y="29426"/>
                  </a:cubicBezTo>
                  <a:cubicBezTo>
                    <a:pt x="2715" y="29426"/>
                    <a:pt x="2413" y="29499"/>
                    <a:pt x="2131" y="29647"/>
                  </a:cubicBezTo>
                  <a:cubicBezTo>
                    <a:pt x="1305" y="30038"/>
                    <a:pt x="740" y="31430"/>
                    <a:pt x="957" y="32604"/>
                  </a:cubicBezTo>
                  <a:cubicBezTo>
                    <a:pt x="1479" y="35257"/>
                    <a:pt x="2653" y="37650"/>
                    <a:pt x="4958" y="39172"/>
                  </a:cubicBezTo>
                  <a:cubicBezTo>
                    <a:pt x="6176" y="40042"/>
                    <a:pt x="7220" y="41129"/>
                    <a:pt x="8003" y="42434"/>
                  </a:cubicBezTo>
                  <a:cubicBezTo>
                    <a:pt x="8220" y="42782"/>
                    <a:pt x="8438" y="43086"/>
                    <a:pt x="8742" y="43391"/>
                  </a:cubicBezTo>
                  <a:cubicBezTo>
                    <a:pt x="10004" y="44652"/>
                    <a:pt x="10656" y="46435"/>
                    <a:pt x="10438" y="48262"/>
                  </a:cubicBezTo>
                  <a:cubicBezTo>
                    <a:pt x="10221" y="52655"/>
                    <a:pt x="10569" y="57047"/>
                    <a:pt x="11439" y="61397"/>
                  </a:cubicBezTo>
                  <a:cubicBezTo>
                    <a:pt x="11917" y="63571"/>
                    <a:pt x="12526" y="65746"/>
                    <a:pt x="13222" y="67834"/>
                  </a:cubicBezTo>
                  <a:cubicBezTo>
                    <a:pt x="13353" y="68138"/>
                    <a:pt x="13527" y="68399"/>
                    <a:pt x="13787" y="68617"/>
                  </a:cubicBezTo>
                  <a:cubicBezTo>
                    <a:pt x="13527" y="67442"/>
                    <a:pt x="13005" y="66399"/>
                    <a:pt x="12831" y="65311"/>
                  </a:cubicBezTo>
                  <a:cubicBezTo>
                    <a:pt x="12178" y="61179"/>
                    <a:pt x="11613" y="57004"/>
                    <a:pt x="10960" y="52829"/>
                  </a:cubicBezTo>
                  <a:cubicBezTo>
                    <a:pt x="10873" y="52176"/>
                    <a:pt x="11091" y="51524"/>
                    <a:pt x="11613" y="51132"/>
                  </a:cubicBezTo>
                  <a:cubicBezTo>
                    <a:pt x="13440" y="49523"/>
                    <a:pt x="14918" y="47609"/>
                    <a:pt x="16006" y="45478"/>
                  </a:cubicBezTo>
                  <a:cubicBezTo>
                    <a:pt x="16223" y="45130"/>
                    <a:pt x="16528" y="44782"/>
                    <a:pt x="16919" y="44565"/>
                  </a:cubicBezTo>
                  <a:cubicBezTo>
                    <a:pt x="19137" y="42912"/>
                    <a:pt x="20920" y="40999"/>
                    <a:pt x="21573" y="38171"/>
                  </a:cubicBezTo>
                  <a:cubicBezTo>
                    <a:pt x="21921" y="36649"/>
                    <a:pt x="21399" y="35127"/>
                    <a:pt x="20311" y="34649"/>
                  </a:cubicBezTo>
                  <a:cubicBezTo>
                    <a:pt x="20032" y="34515"/>
                    <a:pt x="19737" y="34449"/>
                    <a:pt x="19435" y="34449"/>
                  </a:cubicBezTo>
                  <a:cubicBezTo>
                    <a:pt x="18655" y="34449"/>
                    <a:pt x="17839" y="34889"/>
                    <a:pt x="17180" y="35736"/>
                  </a:cubicBezTo>
                  <a:cubicBezTo>
                    <a:pt x="15353" y="37867"/>
                    <a:pt x="14701" y="40781"/>
                    <a:pt x="15397" y="43521"/>
                  </a:cubicBezTo>
                  <a:cubicBezTo>
                    <a:pt x="15658" y="44347"/>
                    <a:pt x="15527" y="45217"/>
                    <a:pt x="15049" y="45957"/>
                  </a:cubicBezTo>
                  <a:cubicBezTo>
                    <a:pt x="14005" y="47827"/>
                    <a:pt x="12613" y="49523"/>
                    <a:pt x="11004" y="50915"/>
                  </a:cubicBezTo>
                  <a:cubicBezTo>
                    <a:pt x="10960" y="50567"/>
                    <a:pt x="10960" y="50437"/>
                    <a:pt x="10960" y="50263"/>
                  </a:cubicBezTo>
                  <a:cubicBezTo>
                    <a:pt x="11308" y="45826"/>
                    <a:pt x="11656" y="41346"/>
                    <a:pt x="12048" y="36910"/>
                  </a:cubicBezTo>
                  <a:cubicBezTo>
                    <a:pt x="12135" y="36214"/>
                    <a:pt x="12091" y="35475"/>
                    <a:pt x="12961" y="34909"/>
                  </a:cubicBezTo>
                  <a:cubicBezTo>
                    <a:pt x="14831" y="33692"/>
                    <a:pt x="16484" y="32169"/>
                    <a:pt x="18267" y="30734"/>
                  </a:cubicBezTo>
                  <a:cubicBezTo>
                    <a:pt x="18441" y="30604"/>
                    <a:pt x="18615" y="30343"/>
                    <a:pt x="18789" y="30343"/>
                  </a:cubicBezTo>
                  <a:cubicBezTo>
                    <a:pt x="18895" y="30350"/>
                    <a:pt x="18998" y="30354"/>
                    <a:pt x="19100" y="30354"/>
                  </a:cubicBezTo>
                  <a:cubicBezTo>
                    <a:pt x="20716" y="30354"/>
                    <a:pt x="21860" y="29403"/>
                    <a:pt x="22964" y="28299"/>
                  </a:cubicBezTo>
                  <a:cubicBezTo>
                    <a:pt x="23269" y="28038"/>
                    <a:pt x="23704" y="27864"/>
                    <a:pt x="24139" y="27864"/>
                  </a:cubicBezTo>
                  <a:cubicBezTo>
                    <a:pt x="25009" y="27777"/>
                    <a:pt x="25574" y="27298"/>
                    <a:pt x="25531" y="26515"/>
                  </a:cubicBezTo>
                  <a:cubicBezTo>
                    <a:pt x="25487" y="25776"/>
                    <a:pt x="24835" y="25210"/>
                    <a:pt x="24095" y="25210"/>
                  </a:cubicBezTo>
                  <a:cubicBezTo>
                    <a:pt x="23225" y="25254"/>
                    <a:pt x="22791" y="25819"/>
                    <a:pt x="22878" y="26733"/>
                  </a:cubicBezTo>
                  <a:cubicBezTo>
                    <a:pt x="22964" y="26950"/>
                    <a:pt x="22964" y="27168"/>
                    <a:pt x="22921" y="27429"/>
                  </a:cubicBezTo>
                  <a:cubicBezTo>
                    <a:pt x="22530" y="28472"/>
                    <a:pt x="20355" y="29821"/>
                    <a:pt x="19268" y="29821"/>
                  </a:cubicBezTo>
                  <a:cubicBezTo>
                    <a:pt x="20094" y="28081"/>
                    <a:pt x="20877" y="26298"/>
                    <a:pt x="21703" y="24515"/>
                  </a:cubicBezTo>
                  <a:cubicBezTo>
                    <a:pt x="21921" y="23993"/>
                    <a:pt x="22225" y="23558"/>
                    <a:pt x="22617" y="23123"/>
                  </a:cubicBezTo>
                  <a:cubicBezTo>
                    <a:pt x="23182" y="22470"/>
                    <a:pt x="23312" y="21601"/>
                    <a:pt x="22660" y="21383"/>
                  </a:cubicBezTo>
                  <a:cubicBezTo>
                    <a:pt x="22466" y="21323"/>
                    <a:pt x="22272" y="21294"/>
                    <a:pt x="22080" y="21294"/>
                  </a:cubicBezTo>
                  <a:cubicBezTo>
                    <a:pt x="21712" y="21294"/>
                    <a:pt x="21350" y="21401"/>
                    <a:pt x="21007" y="21601"/>
                  </a:cubicBezTo>
                  <a:cubicBezTo>
                    <a:pt x="20398" y="21992"/>
                    <a:pt x="20355" y="22818"/>
                    <a:pt x="20920" y="23297"/>
                  </a:cubicBezTo>
                  <a:cubicBezTo>
                    <a:pt x="21094" y="23471"/>
                    <a:pt x="21225" y="23775"/>
                    <a:pt x="21181" y="24080"/>
                  </a:cubicBezTo>
                  <a:cubicBezTo>
                    <a:pt x="19703" y="28777"/>
                    <a:pt x="16745" y="32213"/>
                    <a:pt x="12396" y="34692"/>
                  </a:cubicBezTo>
                  <a:lnTo>
                    <a:pt x="12396" y="34214"/>
                  </a:lnTo>
                  <a:cubicBezTo>
                    <a:pt x="12744" y="30821"/>
                    <a:pt x="13092" y="27429"/>
                    <a:pt x="13440" y="24036"/>
                  </a:cubicBezTo>
                  <a:cubicBezTo>
                    <a:pt x="13440" y="23775"/>
                    <a:pt x="13483" y="23514"/>
                    <a:pt x="13570" y="23297"/>
                  </a:cubicBezTo>
                  <a:cubicBezTo>
                    <a:pt x="14048" y="22253"/>
                    <a:pt x="14570" y="21209"/>
                    <a:pt x="15136" y="20209"/>
                  </a:cubicBezTo>
                  <a:cubicBezTo>
                    <a:pt x="15397" y="19817"/>
                    <a:pt x="15745" y="19469"/>
                    <a:pt x="16136" y="19252"/>
                  </a:cubicBezTo>
                  <a:cubicBezTo>
                    <a:pt x="17745" y="18426"/>
                    <a:pt x="19442" y="17773"/>
                    <a:pt x="20964" y="16860"/>
                  </a:cubicBezTo>
                  <a:cubicBezTo>
                    <a:pt x="22878" y="15685"/>
                    <a:pt x="24661" y="14337"/>
                    <a:pt x="25444" y="12076"/>
                  </a:cubicBezTo>
                  <a:cubicBezTo>
                    <a:pt x="26096" y="10118"/>
                    <a:pt x="25009" y="8161"/>
                    <a:pt x="23182" y="7900"/>
                  </a:cubicBezTo>
                  <a:cubicBezTo>
                    <a:pt x="22894" y="7846"/>
                    <a:pt x="22604" y="7819"/>
                    <a:pt x="22317" y="7819"/>
                  </a:cubicBezTo>
                  <a:cubicBezTo>
                    <a:pt x="20999" y="7819"/>
                    <a:pt x="19725" y="8379"/>
                    <a:pt x="18833" y="9379"/>
                  </a:cubicBezTo>
                  <a:cubicBezTo>
                    <a:pt x="16701" y="11554"/>
                    <a:pt x="15397" y="14381"/>
                    <a:pt x="15092" y="17425"/>
                  </a:cubicBezTo>
                  <a:cubicBezTo>
                    <a:pt x="14875" y="19165"/>
                    <a:pt x="14309" y="20861"/>
                    <a:pt x="13483" y="22427"/>
                  </a:cubicBezTo>
                  <a:cubicBezTo>
                    <a:pt x="13179" y="19600"/>
                    <a:pt x="12918" y="16903"/>
                    <a:pt x="12613" y="14250"/>
                  </a:cubicBezTo>
                  <a:cubicBezTo>
                    <a:pt x="12570" y="13641"/>
                    <a:pt x="12526" y="13076"/>
                    <a:pt x="12570" y="12467"/>
                  </a:cubicBezTo>
                  <a:cubicBezTo>
                    <a:pt x="12787" y="10510"/>
                    <a:pt x="13179" y="8553"/>
                    <a:pt x="13179" y="6595"/>
                  </a:cubicBezTo>
                  <a:cubicBezTo>
                    <a:pt x="13222" y="4464"/>
                    <a:pt x="12700" y="2377"/>
                    <a:pt x="11134" y="767"/>
                  </a:cubicBezTo>
                  <a:cubicBezTo>
                    <a:pt x="10628" y="261"/>
                    <a:pt x="10029" y="0"/>
                    <a:pt x="94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30" name="Google Shape;930;p64"/>
            <p:cNvPicPr preferRelativeResize="0"/>
            <p:nvPr/>
          </p:nvPicPr>
          <p:blipFill>
            <a:blip r:embed="rId4">
              <a:alphaModFix amt="58999"/>
            </a:blip>
            <a:stretch>
              <a:fillRect/>
            </a:stretch>
          </p:blipFill>
          <p:spPr>
            <a:xfrm rot="900004">
              <a:off x="1291015" y="1889256"/>
              <a:ext cx="1570101" cy="4078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" name="TextBox 21"/>
          <p:cNvSpPr txBox="1"/>
          <p:nvPr/>
        </p:nvSpPr>
        <p:spPr>
          <a:xfrm>
            <a:off x="1223331" y="843064"/>
            <a:ext cx="79206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d) </a:t>
            </a:r>
            <a:r>
              <a:rPr lang="en-US" sz="2000" dirty="0" err="1"/>
              <a:t>Nêu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điều</a:t>
            </a:r>
            <a:r>
              <a:rPr lang="en-US" sz="2000" dirty="0"/>
              <a:t> </a:t>
            </a:r>
            <a:r>
              <a:rPr lang="en-US" sz="2000" dirty="0" err="1"/>
              <a:t>cần</a:t>
            </a:r>
            <a:r>
              <a:rPr lang="en-US" sz="2000" dirty="0"/>
              <a:t> </a:t>
            </a:r>
            <a:r>
              <a:rPr lang="en-US" sz="2000" dirty="0" err="1"/>
              <a:t>lưu</a:t>
            </a:r>
            <a:r>
              <a:rPr lang="en-US" sz="2000" dirty="0"/>
              <a:t> ý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mô</a:t>
            </a:r>
            <a:r>
              <a:rPr lang="en-US" sz="2000" dirty="0"/>
              <a:t> </a:t>
            </a:r>
            <a:r>
              <a:rPr lang="en-US" sz="2000" dirty="0" err="1"/>
              <a:t>hình</a:t>
            </a:r>
            <a:r>
              <a:rPr lang="en-US" sz="2000" dirty="0"/>
              <a:t> </a:t>
            </a:r>
            <a:r>
              <a:rPr lang="en-US" sz="2000" dirty="0" err="1"/>
              <a:t>xác</a:t>
            </a:r>
            <a:r>
              <a:rPr lang="en-US" sz="2000" dirty="0"/>
              <a:t> </a:t>
            </a:r>
            <a:r>
              <a:rPr lang="en-US" sz="2000" dirty="0" err="1"/>
              <a:t>suất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trò</a:t>
            </a:r>
            <a:r>
              <a:rPr lang="en-US" sz="2000" dirty="0"/>
              <a:t> </a:t>
            </a:r>
            <a:r>
              <a:rPr lang="en-US" sz="2000" dirty="0" err="1"/>
              <a:t>chơi</a:t>
            </a:r>
            <a:r>
              <a:rPr lang="en-US" sz="2000" dirty="0"/>
              <a:t> </a:t>
            </a:r>
            <a:r>
              <a:rPr lang="en-US" sz="2000" dirty="0" err="1"/>
              <a:t>trên</a:t>
            </a:r>
            <a:r>
              <a:rPr lang="en-US" sz="2000" dirty="0"/>
              <a:t>.</a:t>
            </a:r>
            <a:endParaRPr lang="vi-VN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1223331" y="1492281"/>
            <a:ext cx="1433948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Trả</a:t>
            </a:r>
            <a:r>
              <a:rPr lang="en-US" sz="20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lời</a:t>
            </a:r>
            <a:r>
              <a:rPr lang="en-US" sz="20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vi-VN" sz="20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183221" y="2303442"/>
            <a:ext cx="7549257" cy="164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latin typeface="+mn-lt"/>
                <a:ea typeface="Calibri" panose="020F0502020204030204" pitchFamily="34" charset="0"/>
              </a:rPr>
              <a:t>Có hai điều cần chú ý trong mô hình xác suất của trò chơi trên là: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  <a:p>
            <a:pPr lvl="0" algn="just">
              <a:lnSpc>
                <a:spcPct val="120000"/>
              </a:lnSpc>
            </a:pPr>
            <a:r>
              <a:rPr lang="en-GB" sz="2000" dirty="0">
                <a:latin typeface="+mn-lt"/>
                <a:ea typeface="Calibri" panose="020F0502020204030204" pitchFamily="34" charset="0"/>
              </a:rPr>
              <a:t>+ </a:t>
            </a:r>
            <a:r>
              <a:rPr lang="vi-VN" sz="2000" dirty="0">
                <a:latin typeface="+mn-lt"/>
              </a:rPr>
              <a:t>Lấy ngẫu nhiên một quả bóng trong hộp</a:t>
            </a:r>
            <a:r>
              <a:rPr lang="en-US" sz="2000" dirty="0">
                <a:latin typeface="+mn-lt"/>
              </a:rPr>
              <a:t>.</a:t>
            </a:r>
          </a:p>
          <a:p>
            <a:pPr algn="just">
              <a:lnSpc>
                <a:spcPct val="120000"/>
              </a:lnSpc>
            </a:pPr>
            <a:r>
              <a:rPr lang="en-GB" sz="2000" dirty="0">
                <a:latin typeface="+mn-lt"/>
                <a:ea typeface="Calibri" panose="020F0502020204030204" pitchFamily="34" charset="0"/>
              </a:rPr>
              <a:t>+ </a:t>
            </a:r>
            <a:r>
              <a:rPr lang="vi-VN" sz="2000" dirty="0">
                <a:latin typeface="+mn-lt"/>
              </a:rPr>
              <a:t>Tập hợp các kết quả có thể xảy ra đối với màu của quả bóng được lấy ra là </a:t>
            </a:r>
            <a:r>
              <a:rPr lang="vi-VN" sz="2000" b="1" dirty="0">
                <a:latin typeface="+mn-lt"/>
              </a:rPr>
              <a:t>{X; Đ; V; N; T}.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42"/>
          <p:cNvSpPr/>
          <p:nvPr/>
        </p:nvSpPr>
        <p:spPr>
          <a:xfrm rot="-5400000">
            <a:off x="3196839" y="-144312"/>
            <a:ext cx="3374422" cy="5432124"/>
          </a:xfrm>
          <a:custGeom>
            <a:avLst/>
            <a:gdLst/>
            <a:ahLst/>
            <a:cxnLst/>
            <a:rect l="l" t="t" r="r" b="b"/>
            <a:pathLst>
              <a:path w="61916" h="99672" extrusionOk="0">
                <a:moveTo>
                  <a:pt x="6153" y="644"/>
                </a:moveTo>
                <a:cubicBezTo>
                  <a:pt x="6161" y="644"/>
                  <a:pt x="6169" y="644"/>
                  <a:pt x="6177" y="644"/>
                </a:cubicBezTo>
                <a:cubicBezTo>
                  <a:pt x="6249" y="644"/>
                  <a:pt x="6320" y="668"/>
                  <a:pt x="6392" y="668"/>
                </a:cubicBezTo>
                <a:lnTo>
                  <a:pt x="6416" y="668"/>
                </a:lnTo>
                <a:cubicBezTo>
                  <a:pt x="7602" y="988"/>
                  <a:pt x="7304" y="2682"/>
                  <a:pt x="6170" y="2682"/>
                </a:cubicBezTo>
                <a:cubicBezTo>
                  <a:pt x="6118" y="2682"/>
                  <a:pt x="6065" y="2679"/>
                  <a:pt x="6010" y="2672"/>
                </a:cubicBezTo>
                <a:cubicBezTo>
                  <a:pt x="4754" y="2506"/>
                  <a:pt x="4888" y="644"/>
                  <a:pt x="6153" y="644"/>
                </a:cubicBezTo>
                <a:close/>
                <a:moveTo>
                  <a:pt x="16777" y="654"/>
                </a:moveTo>
                <a:cubicBezTo>
                  <a:pt x="17271" y="654"/>
                  <a:pt x="17721" y="986"/>
                  <a:pt x="17816" y="1503"/>
                </a:cubicBezTo>
                <a:cubicBezTo>
                  <a:pt x="17936" y="2123"/>
                  <a:pt x="17435" y="2719"/>
                  <a:pt x="16791" y="2719"/>
                </a:cubicBezTo>
                <a:cubicBezTo>
                  <a:pt x="16671" y="2719"/>
                  <a:pt x="16528" y="2696"/>
                  <a:pt x="16409" y="2648"/>
                </a:cubicBezTo>
                <a:cubicBezTo>
                  <a:pt x="16290" y="2576"/>
                  <a:pt x="16171" y="2505"/>
                  <a:pt x="16075" y="2385"/>
                </a:cubicBezTo>
                <a:lnTo>
                  <a:pt x="16075" y="2433"/>
                </a:lnTo>
                <a:cubicBezTo>
                  <a:pt x="15646" y="2028"/>
                  <a:pt x="15646" y="1336"/>
                  <a:pt x="16075" y="931"/>
                </a:cubicBezTo>
                <a:lnTo>
                  <a:pt x="16075" y="954"/>
                </a:lnTo>
                <a:lnTo>
                  <a:pt x="16075" y="1002"/>
                </a:lnTo>
                <a:cubicBezTo>
                  <a:pt x="16171" y="883"/>
                  <a:pt x="16290" y="811"/>
                  <a:pt x="16409" y="740"/>
                </a:cubicBezTo>
                <a:lnTo>
                  <a:pt x="16409" y="716"/>
                </a:lnTo>
                <a:cubicBezTo>
                  <a:pt x="16531" y="674"/>
                  <a:pt x="16656" y="654"/>
                  <a:pt x="16777" y="654"/>
                </a:cubicBezTo>
                <a:close/>
                <a:moveTo>
                  <a:pt x="38065" y="644"/>
                </a:moveTo>
                <a:cubicBezTo>
                  <a:pt x="38113" y="644"/>
                  <a:pt x="38161" y="644"/>
                  <a:pt x="38208" y="668"/>
                </a:cubicBezTo>
                <a:cubicBezTo>
                  <a:pt x="39449" y="883"/>
                  <a:pt x="39282" y="2696"/>
                  <a:pt x="38041" y="2719"/>
                </a:cubicBezTo>
                <a:lnTo>
                  <a:pt x="37875" y="2719"/>
                </a:lnTo>
                <a:cubicBezTo>
                  <a:pt x="36706" y="2529"/>
                  <a:pt x="36706" y="859"/>
                  <a:pt x="37875" y="668"/>
                </a:cubicBezTo>
                <a:cubicBezTo>
                  <a:pt x="37922" y="668"/>
                  <a:pt x="37994" y="644"/>
                  <a:pt x="38065" y="644"/>
                </a:cubicBezTo>
                <a:close/>
                <a:moveTo>
                  <a:pt x="45125" y="621"/>
                </a:moveTo>
                <a:lnTo>
                  <a:pt x="45125" y="644"/>
                </a:lnTo>
                <a:cubicBezTo>
                  <a:pt x="45244" y="644"/>
                  <a:pt x="45364" y="668"/>
                  <a:pt x="45483" y="716"/>
                </a:cubicBezTo>
                <a:cubicBezTo>
                  <a:pt x="46437" y="1074"/>
                  <a:pt x="46341" y="2457"/>
                  <a:pt x="45340" y="2696"/>
                </a:cubicBezTo>
                <a:lnTo>
                  <a:pt x="45316" y="2696"/>
                </a:lnTo>
                <a:cubicBezTo>
                  <a:pt x="45244" y="2696"/>
                  <a:pt x="45197" y="2719"/>
                  <a:pt x="45125" y="2719"/>
                </a:cubicBezTo>
                <a:cubicBezTo>
                  <a:pt x="43718" y="2719"/>
                  <a:pt x="43718" y="621"/>
                  <a:pt x="45125" y="621"/>
                </a:cubicBezTo>
                <a:close/>
                <a:moveTo>
                  <a:pt x="52209" y="644"/>
                </a:moveTo>
                <a:cubicBezTo>
                  <a:pt x="52256" y="644"/>
                  <a:pt x="52328" y="668"/>
                  <a:pt x="52399" y="668"/>
                </a:cubicBezTo>
                <a:cubicBezTo>
                  <a:pt x="52519" y="692"/>
                  <a:pt x="52638" y="740"/>
                  <a:pt x="52757" y="811"/>
                </a:cubicBezTo>
                <a:cubicBezTo>
                  <a:pt x="53425" y="1217"/>
                  <a:pt x="53401" y="2218"/>
                  <a:pt x="52709" y="2600"/>
                </a:cubicBezTo>
                <a:cubicBezTo>
                  <a:pt x="52662" y="2624"/>
                  <a:pt x="52638" y="2624"/>
                  <a:pt x="52590" y="2648"/>
                </a:cubicBezTo>
                <a:cubicBezTo>
                  <a:pt x="52566" y="2648"/>
                  <a:pt x="52543" y="2648"/>
                  <a:pt x="52519" y="2672"/>
                </a:cubicBezTo>
                <a:cubicBezTo>
                  <a:pt x="52495" y="2696"/>
                  <a:pt x="52447" y="2696"/>
                  <a:pt x="52399" y="2719"/>
                </a:cubicBezTo>
                <a:lnTo>
                  <a:pt x="52185" y="2719"/>
                </a:lnTo>
                <a:cubicBezTo>
                  <a:pt x="50801" y="2719"/>
                  <a:pt x="50801" y="644"/>
                  <a:pt x="52185" y="644"/>
                </a:cubicBezTo>
                <a:close/>
                <a:moveTo>
                  <a:pt x="41571" y="644"/>
                </a:moveTo>
                <a:cubicBezTo>
                  <a:pt x="42406" y="644"/>
                  <a:pt x="42907" y="1551"/>
                  <a:pt x="42454" y="2242"/>
                </a:cubicBezTo>
                <a:cubicBezTo>
                  <a:pt x="42253" y="2565"/>
                  <a:pt x="41918" y="2722"/>
                  <a:pt x="41583" y="2722"/>
                </a:cubicBezTo>
                <a:cubicBezTo>
                  <a:pt x="41201" y="2722"/>
                  <a:pt x="40819" y="2517"/>
                  <a:pt x="40641" y="2123"/>
                </a:cubicBezTo>
                <a:lnTo>
                  <a:pt x="40641" y="2099"/>
                </a:lnTo>
                <a:cubicBezTo>
                  <a:pt x="40593" y="1980"/>
                  <a:pt x="40570" y="1837"/>
                  <a:pt x="40570" y="1694"/>
                </a:cubicBezTo>
                <a:cubicBezTo>
                  <a:pt x="40570" y="1551"/>
                  <a:pt x="40593" y="1408"/>
                  <a:pt x="40641" y="1288"/>
                </a:cubicBezTo>
                <a:lnTo>
                  <a:pt x="40641" y="1241"/>
                </a:lnTo>
                <a:cubicBezTo>
                  <a:pt x="40808" y="883"/>
                  <a:pt x="41166" y="644"/>
                  <a:pt x="41571" y="644"/>
                </a:cubicBezTo>
                <a:close/>
                <a:moveTo>
                  <a:pt x="2624" y="644"/>
                </a:moveTo>
                <a:cubicBezTo>
                  <a:pt x="3387" y="644"/>
                  <a:pt x="3888" y="1408"/>
                  <a:pt x="3601" y="2099"/>
                </a:cubicBezTo>
                <a:cubicBezTo>
                  <a:pt x="3418" y="2509"/>
                  <a:pt x="3033" y="2726"/>
                  <a:pt x="2641" y="2726"/>
                </a:cubicBezTo>
                <a:cubicBezTo>
                  <a:pt x="2371" y="2726"/>
                  <a:pt x="2098" y="2623"/>
                  <a:pt x="1884" y="2409"/>
                </a:cubicBezTo>
                <a:lnTo>
                  <a:pt x="1884" y="2338"/>
                </a:lnTo>
                <a:cubicBezTo>
                  <a:pt x="1741" y="2171"/>
                  <a:pt x="1646" y="1932"/>
                  <a:pt x="1646" y="1694"/>
                </a:cubicBezTo>
                <a:cubicBezTo>
                  <a:pt x="1646" y="1455"/>
                  <a:pt x="1717" y="1217"/>
                  <a:pt x="1884" y="1050"/>
                </a:cubicBezTo>
                <a:lnTo>
                  <a:pt x="1884" y="978"/>
                </a:lnTo>
                <a:cubicBezTo>
                  <a:pt x="2075" y="764"/>
                  <a:pt x="2337" y="644"/>
                  <a:pt x="2624" y="644"/>
                </a:cubicBezTo>
                <a:close/>
                <a:moveTo>
                  <a:pt x="48655" y="644"/>
                </a:moveTo>
                <a:cubicBezTo>
                  <a:pt x="49394" y="644"/>
                  <a:pt x="49919" y="1408"/>
                  <a:pt x="49609" y="2099"/>
                </a:cubicBezTo>
                <a:cubicBezTo>
                  <a:pt x="49439" y="2509"/>
                  <a:pt x="49052" y="2726"/>
                  <a:pt x="48661" y="2726"/>
                </a:cubicBezTo>
                <a:cubicBezTo>
                  <a:pt x="48391" y="2726"/>
                  <a:pt x="48120" y="2623"/>
                  <a:pt x="47916" y="2409"/>
                </a:cubicBezTo>
                <a:cubicBezTo>
                  <a:pt x="47534" y="2004"/>
                  <a:pt x="47534" y="1384"/>
                  <a:pt x="47916" y="1002"/>
                </a:cubicBezTo>
                <a:cubicBezTo>
                  <a:pt x="48106" y="787"/>
                  <a:pt x="48369" y="668"/>
                  <a:pt x="48655" y="644"/>
                </a:cubicBezTo>
                <a:close/>
                <a:moveTo>
                  <a:pt x="13261" y="644"/>
                </a:moveTo>
                <a:cubicBezTo>
                  <a:pt x="14167" y="644"/>
                  <a:pt x="14644" y="1765"/>
                  <a:pt x="14000" y="2409"/>
                </a:cubicBezTo>
                <a:cubicBezTo>
                  <a:pt x="13781" y="2629"/>
                  <a:pt x="13512" y="2727"/>
                  <a:pt x="13250" y="2727"/>
                </a:cubicBezTo>
                <a:cubicBezTo>
                  <a:pt x="12716" y="2727"/>
                  <a:pt x="12211" y="2318"/>
                  <a:pt x="12211" y="1694"/>
                </a:cubicBezTo>
                <a:cubicBezTo>
                  <a:pt x="12211" y="1121"/>
                  <a:pt x="12688" y="644"/>
                  <a:pt x="13261" y="644"/>
                </a:cubicBezTo>
                <a:close/>
                <a:moveTo>
                  <a:pt x="20344" y="644"/>
                </a:moveTo>
                <a:cubicBezTo>
                  <a:pt x="21251" y="644"/>
                  <a:pt x="21728" y="1765"/>
                  <a:pt x="21060" y="2409"/>
                </a:cubicBezTo>
                <a:cubicBezTo>
                  <a:pt x="20848" y="2629"/>
                  <a:pt x="20585" y="2727"/>
                  <a:pt x="20326" y="2727"/>
                </a:cubicBezTo>
                <a:cubicBezTo>
                  <a:pt x="19800" y="2727"/>
                  <a:pt x="19295" y="2318"/>
                  <a:pt x="19295" y="1694"/>
                </a:cubicBezTo>
                <a:cubicBezTo>
                  <a:pt x="19295" y="1121"/>
                  <a:pt x="19748" y="644"/>
                  <a:pt x="20344" y="644"/>
                </a:cubicBezTo>
                <a:close/>
                <a:moveTo>
                  <a:pt x="27428" y="644"/>
                </a:moveTo>
                <a:cubicBezTo>
                  <a:pt x="28334" y="644"/>
                  <a:pt x="28811" y="1765"/>
                  <a:pt x="28167" y="2409"/>
                </a:cubicBezTo>
                <a:cubicBezTo>
                  <a:pt x="27956" y="2629"/>
                  <a:pt x="27692" y="2727"/>
                  <a:pt x="27434" y="2727"/>
                </a:cubicBezTo>
                <a:cubicBezTo>
                  <a:pt x="26907" y="2727"/>
                  <a:pt x="26402" y="2318"/>
                  <a:pt x="26402" y="1694"/>
                </a:cubicBezTo>
                <a:cubicBezTo>
                  <a:pt x="26379" y="1121"/>
                  <a:pt x="26856" y="644"/>
                  <a:pt x="27428" y="644"/>
                </a:cubicBezTo>
                <a:close/>
                <a:moveTo>
                  <a:pt x="34488" y="644"/>
                </a:moveTo>
                <a:cubicBezTo>
                  <a:pt x="35418" y="644"/>
                  <a:pt x="35895" y="1765"/>
                  <a:pt x="35227" y="2409"/>
                </a:cubicBezTo>
                <a:cubicBezTo>
                  <a:pt x="35015" y="2629"/>
                  <a:pt x="34752" y="2727"/>
                  <a:pt x="34494" y="2727"/>
                </a:cubicBezTo>
                <a:cubicBezTo>
                  <a:pt x="33967" y="2727"/>
                  <a:pt x="33462" y="2318"/>
                  <a:pt x="33462" y="1694"/>
                </a:cubicBezTo>
                <a:cubicBezTo>
                  <a:pt x="33462" y="1121"/>
                  <a:pt x="33915" y="644"/>
                  <a:pt x="34488" y="644"/>
                </a:cubicBezTo>
                <a:close/>
                <a:moveTo>
                  <a:pt x="59268" y="644"/>
                </a:moveTo>
                <a:cubicBezTo>
                  <a:pt x="59411" y="644"/>
                  <a:pt x="59531" y="668"/>
                  <a:pt x="59674" y="740"/>
                </a:cubicBezTo>
                <a:cubicBezTo>
                  <a:pt x="59793" y="787"/>
                  <a:pt x="59912" y="859"/>
                  <a:pt x="60008" y="954"/>
                </a:cubicBezTo>
                <a:cubicBezTo>
                  <a:pt x="60413" y="1360"/>
                  <a:pt x="60413" y="2004"/>
                  <a:pt x="60008" y="2409"/>
                </a:cubicBezTo>
                <a:cubicBezTo>
                  <a:pt x="59912" y="2529"/>
                  <a:pt x="59793" y="2600"/>
                  <a:pt x="59674" y="2648"/>
                </a:cubicBezTo>
                <a:cubicBezTo>
                  <a:pt x="59539" y="2705"/>
                  <a:pt x="59401" y="2732"/>
                  <a:pt x="59268" y="2732"/>
                </a:cubicBezTo>
                <a:cubicBezTo>
                  <a:pt x="58788" y="2732"/>
                  <a:pt x="58355" y="2388"/>
                  <a:pt x="58243" y="1885"/>
                </a:cubicBezTo>
                <a:cubicBezTo>
                  <a:pt x="58126" y="1253"/>
                  <a:pt x="58605" y="668"/>
                  <a:pt x="59231" y="668"/>
                </a:cubicBezTo>
                <a:cubicBezTo>
                  <a:pt x="59243" y="668"/>
                  <a:pt x="59256" y="668"/>
                  <a:pt x="59268" y="668"/>
                </a:cubicBezTo>
                <a:lnTo>
                  <a:pt x="59268" y="644"/>
                </a:lnTo>
                <a:close/>
                <a:moveTo>
                  <a:pt x="9707" y="644"/>
                </a:moveTo>
                <a:cubicBezTo>
                  <a:pt x="11114" y="644"/>
                  <a:pt x="11114" y="2743"/>
                  <a:pt x="9707" y="2743"/>
                </a:cubicBezTo>
                <a:cubicBezTo>
                  <a:pt x="9516" y="2743"/>
                  <a:pt x="9326" y="2672"/>
                  <a:pt x="9159" y="2576"/>
                </a:cubicBezTo>
                <a:lnTo>
                  <a:pt x="9159" y="2529"/>
                </a:lnTo>
                <a:cubicBezTo>
                  <a:pt x="8992" y="2409"/>
                  <a:pt x="8872" y="2266"/>
                  <a:pt x="8801" y="2075"/>
                </a:cubicBezTo>
                <a:lnTo>
                  <a:pt x="8801" y="2171"/>
                </a:lnTo>
                <a:cubicBezTo>
                  <a:pt x="8729" y="2028"/>
                  <a:pt x="8682" y="1861"/>
                  <a:pt x="8682" y="1694"/>
                </a:cubicBezTo>
                <a:cubicBezTo>
                  <a:pt x="8682" y="1527"/>
                  <a:pt x="8729" y="1360"/>
                  <a:pt x="8801" y="1217"/>
                </a:cubicBezTo>
                <a:lnTo>
                  <a:pt x="8801" y="1312"/>
                </a:lnTo>
                <a:cubicBezTo>
                  <a:pt x="8872" y="1121"/>
                  <a:pt x="8992" y="978"/>
                  <a:pt x="9159" y="859"/>
                </a:cubicBezTo>
                <a:lnTo>
                  <a:pt x="9159" y="811"/>
                </a:lnTo>
                <a:cubicBezTo>
                  <a:pt x="9326" y="716"/>
                  <a:pt x="9516" y="644"/>
                  <a:pt x="9707" y="644"/>
                </a:cubicBezTo>
                <a:close/>
                <a:moveTo>
                  <a:pt x="23874" y="644"/>
                </a:moveTo>
                <a:cubicBezTo>
                  <a:pt x="25258" y="644"/>
                  <a:pt x="25258" y="2743"/>
                  <a:pt x="23874" y="2743"/>
                </a:cubicBezTo>
                <a:cubicBezTo>
                  <a:pt x="23803" y="2743"/>
                  <a:pt x="23755" y="2719"/>
                  <a:pt x="23683" y="2719"/>
                </a:cubicBezTo>
                <a:cubicBezTo>
                  <a:pt x="23564" y="2696"/>
                  <a:pt x="23445" y="2648"/>
                  <a:pt x="23326" y="2576"/>
                </a:cubicBezTo>
                <a:lnTo>
                  <a:pt x="23326" y="2600"/>
                </a:lnTo>
                <a:cubicBezTo>
                  <a:pt x="22682" y="2195"/>
                  <a:pt x="22682" y="1217"/>
                  <a:pt x="23326" y="835"/>
                </a:cubicBezTo>
                <a:cubicBezTo>
                  <a:pt x="23445" y="764"/>
                  <a:pt x="23564" y="692"/>
                  <a:pt x="23683" y="668"/>
                </a:cubicBezTo>
                <a:cubicBezTo>
                  <a:pt x="23755" y="668"/>
                  <a:pt x="23803" y="644"/>
                  <a:pt x="23874" y="644"/>
                </a:cubicBezTo>
                <a:close/>
                <a:moveTo>
                  <a:pt x="30958" y="644"/>
                </a:moveTo>
                <a:cubicBezTo>
                  <a:pt x="32341" y="644"/>
                  <a:pt x="32341" y="2743"/>
                  <a:pt x="30958" y="2743"/>
                </a:cubicBezTo>
                <a:cubicBezTo>
                  <a:pt x="30839" y="2743"/>
                  <a:pt x="30719" y="2719"/>
                  <a:pt x="30600" y="2672"/>
                </a:cubicBezTo>
                <a:cubicBezTo>
                  <a:pt x="29694" y="2338"/>
                  <a:pt x="29694" y="1050"/>
                  <a:pt x="30600" y="716"/>
                </a:cubicBezTo>
                <a:cubicBezTo>
                  <a:pt x="30719" y="668"/>
                  <a:pt x="30839" y="644"/>
                  <a:pt x="30958" y="644"/>
                </a:cubicBezTo>
                <a:close/>
                <a:moveTo>
                  <a:pt x="55739" y="664"/>
                </a:moveTo>
                <a:cubicBezTo>
                  <a:pt x="56178" y="664"/>
                  <a:pt x="56591" y="944"/>
                  <a:pt x="56740" y="1408"/>
                </a:cubicBezTo>
                <a:cubicBezTo>
                  <a:pt x="56931" y="2075"/>
                  <a:pt x="56430" y="2743"/>
                  <a:pt x="55738" y="2743"/>
                </a:cubicBezTo>
                <a:cubicBezTo>
                  <a:pt x="55548" y="2743"/>
                  <a:pt x="55333" y="2672"/>
                  <a:pt x="55166" y="2552"/>
                </a:cubicBezTo>
                <a:cubicBezTo>
                  <a:pt x="55095" y="2505"/>
                  <a:pt x="55047" y="2457"/>
                  <a:pt x="54975" y="2409"/>
                </a:cubicBezTo>
                <a:lnTo>
                  <a:pt x="54951" y="2362"/>
                </a:lnTo>
                <a:cubicBezTo>
                  <a:pt x="54904" y="2314"/>
                  <a:pt x="54880" y="2266"/>
                  <a:pt x="54832" y="2195"/>
                </a:cubicBezTo>
                <a:cubicBezTo>
                  <a:pt x="54665" y="1908"/>
                  <a:pt x="54665" y="1527"/>
                  <a:pt x="54832" y="1217"/>
                </a:cubicBezTo>
                <a:cubicBezTo>
                  <a:pt x="54904" y="1050"/>
                  <a:pt x="55023" y="931"/>
                  <a:pt x="55166" y="835"/>
                </a:cubicBezTo>
                <a:cubicBezTo>
                  <a:pt x="55348" y="718"/>
                  <a:pt x="55546" y="664"/>
                  <a:pt x="55739" y="664"/>
                </a:cubicBezTo>
                <a:close/>
                <a:moveTo>
                  <a:pt x="0" y="0"/>
                </a:moveTo>
                <a:lnTo>
                  <a:pt x="0" y="99671"/>
                </a:lnTo>
                <a:lnTo>
                  <a:pt x="61916" y="99671"/>
                </a:lnTo>
                <a:lnTo>
                  <a:pt x="61916" y="0"/>
                </a:lnTo>
                <a:close/>
              </a:path>
            </a:pathLst>
          </a:custGeom>
          <a:solidFill>
            <a:srgbClr val="E1A470">
              <a:alpha val="21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42"/>
          <p:cNvSpPr txBox="1">
            <a:spLocks noGrp="1"/>
          </p:cNvSpPr>
          <p:nvPr>
            <p:ph type="title"/>
          </p:nvPr>
        </p:nvSpPr>
        <p:spPr>
          <a:xfrm>
            <a:off x="3075663" y="921155"/>
            <a:ext cx="3548075" cy="69827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BÀI 3</a:t>
            </a:r>
            <a:endParaRPr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451" name="Google Shape;451;p42"/>
          <p:cNvGrpSpPr/>
          <p:nvPr/>
        </p:nvGrpSpPr>
        <p:grpSpPr>
          <a:xfrm>
            <a:off x="6836122" y="2960925"/>
            <a:ext cx="1191755" cy="1450437"/>
            <a:chOff x="6836122" y="2960925"/>
            <a:chExt cx="1191755" cy="1450437"/>
          </a:xfrm>
        </p:grpSpPr>
        <p:sp>
          <p:nvSpPr>
            <p:cNvPr id="452" name="Google Shape;452;p42"/>
            <p:cNvSpPr/>
            <p:nvPr/>
          </p:nvSpPr>
          <p:spPr>
            <a:xfrm>
              <a:off x="7328767" y="2960925"/>
              <a:ext cx="580467" cy="1110896"/>
            </a:xfrm>
            <a:custGeom>
              <a:avLst/>
              <a:gdLst/>
              <a:ahLst/>
              <a:cxnLst/>
              <a:rect l="l" t="t" r="r" b="b"/>
              <a:pathLst>
                <a:path w="32347" h="61897" extrusionOk="0">
                  <a:moveTo>
                    <a:pt x="12818" y="615"/>
                  </a:moveTo>
                  <a:cubicBezTo>
                    <a:pt x="14558" y="3703"/>
                    <a:pt x="11513" y="11662"/>
                    <a:pt x="8208" y="12314"/>
                  </a:cubicBezTo>
                  <a:cubicBezTo>
                    <a:pt x="8643" y="10357"/>
                    <a:pt x="9078" y="8574"/>
                    <a:pt x="9469" y="6834"/>
                  </a:cubicBezTo>
                  <a:lnTo>
                    <a:pt x="9469" y="6834"/>
                  </a:lnTo>
                  <a:cubicBezTo>
                    <a:pt x="8730" y="6878"/>
                    <a:pt x="8469" y="7443"/>
                    <a:pt x="7686" y="12054"/>
                  </a:cubicBezTo>
                  <a:cubicBezTo>
                    <a:pt x="6164" y="10401"/>
                    <a:pt x="6338" y="8574"/>
                    <a:pt x="6947" y="6747"/>
                  </a:cubicBezTo>
                  <a:cubicBezTo>
                    <a:pt x="7860" y="3920"/>
                    <a:pt x="10035" y="1659"/>
                    <a:pt x="12818" y="615"/>
                  </a:cubicBezTo>
                  <a:close/>
                  <a:moveTo>
                    <a:pt x="2032" y="10792"/>
                  </a:moveTo>
                  <a:lnTo>
                    <a:pt x="2032" y="10792"/>
                  </a:lnTo>
                  <a:cubicBezTo>
                    <a:pt x="4815" y="12097"/>
                    <a:pt x="7903" y="17751"/>
                    <a:pt x="7903" y="20013"/>
                  </a:cubicBezTo>
                  <a:cubicBezTo>
                    <a:pt x="5990" y="19186"/>
                    <a:pt x="4337" y="16707"/>
                    <a:pt x="3163" y="13184"/>
                  </a:cubicBezTo>
                  <a:lnTo>
                    <a:pt x="3163" y="13184"/>
                  </a:lnTo>
                  <a:cubicBezTo>
                    <a:pt x="2989" y="14663"/>
                    <a:pt x="3598" y="16011"/>
                    <a:pt x="4424" y="17142"/>
                  </a:cubicBezTo>
                  <a:cubicBezTo>
                    <a:pt x="5294" y="18317"/>
                    <a:pt x="6251" y="19404"/>
                    <a:pt x="7121" y="20491"/>
                  </a:cubicBezTo>
                  <a:cubicBezTo>
                    <a:pt x="2510" y="20274"/>
                    <a:pt x="553" y="14707"/>
                    <a:pt x="2032" y="10792"/>
                  </a:cubicBezTo>
                  <a:close/>
                  <a:moveTo>
                    <a:pt x="15950" y="14315"/>
                  </a:moveTo>
                  <a:lnTo>
                    <a:pt x="15950" y="14315"/>
                  </a:lnTo>
                  <a:cubicBezTo>
                    <a:pt x="16689" y="16968"/>
                    <a:pt x="15732" y="19143"/>
                    <a:pt x="14253" y="21144"/>
                  </a:cubicBezTo>
                  <a:cubicBezTo>
                    <a:pt x="13324" y="22356"/>
                    <a:pt x="12282" y="23380"/>
                    <a:pt x="10500" y="23380"/>
                  </a:cubicBezTo>
                  <a:cubicBezTo>
                    <a:pt x="10364" y="23380"/>
                    <a:pt x="10223" y="23374"/>
                    <a:pt x="10078" y="23362"/>
                  </a:cubicBezTo>
                  <a:lnTo>
                    <a:pt x="13731" y="18186"/>
                  </a:lnTo>
                  <a:lnTo>
                    <a:pt x="13731" y="18186"/>
                  </a:lnTo>
                  <a:cubicBezTo>
                    <a:pt x="11818" y="19143"/>
                    <a:pt x="11165" y="21100"/>
                    <a:pt x="9948" y="22666"/>
                  </a:cubicBezTo>
                  <a:cubicBezTo>
                    <a:pt x="9687" y="19317"/>
                    <a:pt x="12340" y="15576"/>
                    <a:pt x="15950" y="14315"/>
                  </a:cubicBezTo>
                  <a:close/>
                  <a:moveTo>
                    <a:pt x="27301" y="16142"/>
                  </a:moveTo>
                  <a:cubicBezTo>
                    <a:pt x="28389" y="16751"/>
                    <a:pt x="29258" y="17577"/>
                    <a:pt x="29389" y="18925"/>
                  </a:cubicBezTo>
                  <a:cubicBezTo>
                    <a:pt x="29606" y="20491"/>
                    <a:pt x="29085" y="22013"/>
                    <a:pt x="28041" y="23144"/>
                  </a:cubicBezTo>
                  <a:cubicBezTo>
                    <a:pt x="27954" y="21839"/>
                    <a:pt x="27867" y="20578"/>
                    <a:pt x="27780" y="19360"/>
                  </a:cubicBezTo>
                  <a:cubicBezTo>
                    <a:pt x="27606" y="19317"/>
                    <a:pt x="27432" y="19273"/>
                    <a:pt x="27258" y="19273"/>
                  </a:cubicBezTo>
                  <a:lnTo>
                    <a:pt x="27258" y="23623"/>
                  </a:lnTo>
                  <a:cubicBezTo>
                    <a:pt x="25605" y="21361"/>
                    <a:pt x="25692" y="18795"/>
                    <a:pt x="27301" y="16142"/>
                  </a:cubicBezTo>
                  <a:close/>
                  <a:moveTo>
                    <a:pt x="20821" y="23231"/>
                  </a:moveTo>
                  <a:cubicBezTo>
                    <a:pt x="22604" y="23405"/>
                    <a:pt x="24866" y="25232"/>
                    <a:pt x="25605" y="27320"/>
                  </a:cubicBezTo>
                  <a:cubicBezTo>
                    <a:pt x="24474" y="26406"/>
                    <a:pt x="23430" y="25623"/>
                    <a:pt x="22387" y="24797"/>
                  </a:cubicBezTo>
                  <a:cubicBezTo>
                    <a:pt x="22343" y="24797"/>
                    <a:pt x="22256" y="24884"/>
                    <a:pt x="21995" y="25014"/>
                  </a:cubicBezTo>
                  <a:lnTo>
                    <a:pt x="25388" y="27798"/>
                  </a:lnTo>
                  <a:cubicBezTo>
                    <a:pt x="25367" y="27798"/>
                    <a:pt x="25347" y="27799"/>
                    <a:pt x="25327" y="27799"/>
                  </a:cubicBezTo>
                  <a:cubicBezTo>
                    <a:pt x="23302" y="27799"/>
                    <a:pt x="21208" y="25643"/>
                    <a:pt x="20821" y="23231"/>
                  </a:cubicBezTo>
                  <a:close/>
                  <a:moveTo>
                    <a:pt x="28502" y="29189"/>
                  </a:moveTo>
                  <a:cubicBezTo>
                    <a:pt x="29672" y="29189"/>
                    <a:pt x="30952" y="29745"/>
                    <a:pt x="31564" y="30756"/>
                  </a:cubicBezTo>
                  <a:cubicBezTo>
                    <a:pt x="30650" y="31038"/>
                    <a:pt x="29748" y="31245"/>
                    <a:pt x="28818" y="31245"/>
                  </a:cubicBezTo>
                  <a:cubicBezTo>
                    <a:pt x="27888" y="31245"/>
                    <a:pt x="26932" y="31038"/>
                    <a:pt x="25910" y="30495"/>
                  </a:cubicBezTo>
                  <a:lnTo>
                    <a:pt x="29476" y="30495"/>
                  </a:lnTo>
                  <a:cubicBezTo>
                    <a:pt x="29519" y="30408"/>
                    <a:pt x="29519" y="30277"/>
                    <a:pt x="29519" y="30190"/>
                  </a:cubicBezTo>
                  <a:lnTo>
                    <a:pt x="26605" y="29886"/>
                  </a:lnTo>
                  <a:cubicBezTo>
                    <a:pt x="27061" y="29413"/>
                    <a:pt x="27760" y="29189"/>
                    <a:pt x="28502" y="29189"/>
                  </a:cubicBezTo>
                  <a:close/>
                  <a:moveTo>
                    <a:pt x="2291" y="24278"/>
                  </a:moveTo>
                  <a:cubicBezTo>
                    <a:pt x="6224" y="24278"/>
                    <a:pt x="11371" y="27203"/>
                    <a:pt x="13123" y="30625"/>
                  </a:cubicBezTo>
                  <a:cubicBezTo>
                    <a:pt x="9904" y="29625"/>
                    <a:pt x="6903" y="28494"/>
                    <a:pt x="4467" y="25841"/>
                  </a:cubicBezTo>
                  <a:lnTo>
                    <a:pt x="4467" y="25841"/>
                  </a:lnTo>
                  <a:cubicBezTo>
                    <a:pt x="4859" y="27929"/>
                    <a:pt x="9382" y="30495"/>
                    <a:pt x="13166" y="31060"/>
                  </a:cubicBezTo>
                  <a:cubicBezTo>
                    <a:pt x="12521" y="31931"/>
                    <a:pt x="11253" y="32491"/>
                    <a:pt x="9984" y="32491"/>
                  </a:cubicBezTo>
                  <a:cubicBezTo>
                    <a:pt x="9543" y="32491"/>
                    <a:pt x="9101" y="32424"/>
                    <a:pt x="8686" y="32278"/>
                  </a:cubicBezTo>
                  <a:cubicBezTo>
                    <a:pt x="4815" y="31017"/>
                    <a:pt x="2641" y="28189"/>
                    <a:pt x="1510" y="24319"/>
                  </a:cubicBezTo>
                  <a:cubicBezTo>
                    <a:pt x="1764" y="24291"/>
                    <a:pt x="2024" y="24278"/>
                    <a:pt x="2291" y="24278"/>
                  </a:cubicBezTo>
                  <a:close/>
                  <a:moveTo>
                    <a:pt x="15645" y="25928"/>
                  </a:moveTo>
                  <a:cubicBezTo>
                    <a:pt x="18081" y="26232"/>
                    <a:pt x="21865" y="29494"/>
                    <a:pt x="22474" y="33713"/>
                  </a:cubicBezTo>
                  <a:lnTo>
                    <a:pt x="22213" y="33931"/>
                  </a:lnTo>
                  <a:lnTo>
                    <a:pt x="17733" y="28103"/>
                  </a:lnTo>
                  <a:lnTo>
                    <a:pt x="17733" y="28103"/>
                  </a:lnTo>
                  <a:cubicBezTo>
                    <a:pt x="18559" y="30538"/>
                    <a:pt x="20168" y="32452"/>
                    <a:pt x="21995" y="34279"/>
                  </a:cubicBezTo>
                  <a:cubicBezTo>
                    <a:pt x="18255" y="33191"/>
                    <a:pt x="15732" y="29277"/>
                    <a:pt x="15645" y="25928"/>
                  </a:cubicBezTo>
                  <a:close/>
                  <a:moveTo>
                    <a:pt x="24967" y="36049"/>
                  </a:moveTo>
                  <a:cubicBezTo>
                    <a:pt x="25539" y="36049"/>
                    <a:pt x="26129" y="36139"/>
                    <a:pt x="26736" y="36279"/>
                  </a:cubicBezTo>
                  <a:lnTo>
                    <a:pt x="25779" y="36714"/>
                  </a:lnTo>
                  <a:cubicBezTo>
                    <a:pt x="25431" y="36540"/>
                    <a:pt x="25083" y="36497"/>
                    <a:pt x="24735" y="36453"/>
                  </a:cubicBezTo>
                  <a:cubicBezTo>
                    <a:pt x="23909" y="36627"/>
                    <a:pt x="23082" y="36888"/>
                    <a:pt x="22082" y="37149"/>
                  </a:cubicBezTo>
                  <a:cubicBezTo>
                    <a:pt x="22976" y="36339"/>
                    <a:pt x="23942" y="36049"/>
                    <a:pt x="24967" y="36049"/>
                  </a:cubicBezTo>
                  <a:close/>
                  <a:moveTo>
                    <a:pt x="25779" y="36714"/>
                  </a:moveTo>
                  <a:cubicBezTo>
                    <a:pt x="25257" y="37975"/>
                    <a:pt x="24083" y="37975"/>
                    <a:pt x="23039" y="38236"/>
                  </a:cubicBezTo>
                  <a:cubicBezTo>
                    <a:pt x="22778" y="38258"/>
                    <a:pt x="22506" y="38269"/>
                    <a:pt x="22234" y="38269"/>
                  </a:cubicBezTo>
                  <a:cubicBezTo>
                    <a:pt x="21963" y="38269"/>
                    <a:pt x="21691" y="38258"/>
                    <a:pt x="21430" y="38236"/>
                  </a:cubicBezTo>
                  <a:cubicBezTo>
                    <a:pt x="22822" y="37106"/>
                    <a:pt x="24344" y="37106"/>
                    <a:pt x="25779" y="36714"/>
                  </a:cubicBezTo>
                  <a:close/>
                  <a:moveTo>
                    <a:pt x="15471" y="36366"/>
                  </a:moveTo>
                  <a:lnTo>
                    <a:pt x="15471" y="36366"/>
                  </a:lnTo>
                  <a:cubicBezTo>
                    <a:pt x="14601" y="37410"/>
                    <a:pt x="13775" y="38410"/>
                    <a:pt x="12949" y="39411"/>
                  </a:cubicBezTo>
                  <a:lnTo>
                    <a:pt x="13210" y="39628"/>
                  </a:lnTo>
                  <a:lnTo>
                    <a:pt x="15645" y="36975"/>
                  </a:lnTo>
                  <a:lnTo>
                    <a:pt x="15645" y="36975"/>
                  </a:lnTo>
                  <a:cubicBezTo>
                    <a:pt x="15558" y="38367"/>
                    <a:pt x="13862" y="40150"/>
                    <a:pt x="11861" y="40976"/>
                  </a:cubicBezTo>
                  <a:cubicBezTo>
                    <a:pt x="12383" y="38802"/>
                    <a:pt x="13166" y="37019"/>
                    <a:pt x="15471" y="36366"/>
                  </a:cubicBezTo>
                  <a:close/>
                  <a:moveTo>
                    <a:pt x="13076" y="0"/>
                  </a:moveTo>
                  <a:cubicBezTo>
                    <a:pt x="12880" y="0"/>
                    <a:pt x="12639" y="63"/>
                    <a:pt x="12340" y="180"/>
                  </a:cubicBezTo>
                  <a:cubicBezTo>
                    <a:pt x="9426" y="1311"/>
                    <a:pt x="7251" y="3703"/>
                    <a:pt x="6338" y="6660"/>
                  </a:cubicBezTo>
                  <a:cubicBezTo>
                    <a:pt x="5598" y="8835"/>
                    <a:pt x="5642" y="10966"/>
                    <a:pt x="7425" y="12749"/>
                  </a:cubicBezTo>
                  <a:cubicBezTo>
                    <a:pt x="7599" y="12923"/>
                    <a:pt x="7686" y="13184"/>
                    <a:pt x="7686" y="13445"/>
                  </a:cubicBezTo>
                  <a:cubicBezTo>
                    <a:pt x="7642" y="14446"/>
                    <a:pt x="7555" y="15359"/>
                    <a:pt x="7468" y="16533"/>
                  </a:cubicBezTo>
                  <a:cubicBezTo>
                    <a:pt x="7294" y="16142"/>
                    <a:pt x="7207" y="15924"/>
                    <a:pt x="7077" y="15750"/>
                  </a:cubicBezTo>
                  <a:cubicBezTo>
                    <a:pt x="6077" y="13576"/>
                    <a:pt x="4511" y="11749"/>
                    <a:pt x="2597" y="10357"/>
                  </a:cubicBezTo>
                  <a:cubicBezTo>
                    <a:pt x="2372" y="10200"/>
                    <a:pt x="2124" y="10031"/>
                    <a:pt x="1894" y="10031"/>
                  </a:cubicBezTo>
                  <a:cubicBezTo>
                    <a:pt x="1680" y="10031"/>
                    <a:pt x="1483" y="10178"/>
                    <a:pt x="1336" y="10618"/>
                  </a:cubicBezTo>
                  <a:cubicBezTo>
                    <a:pt x="1" y="14710"/>
                    <a:pt x="1608" y="21189"/>
                    <a:pt x="7974" y="21189"/>
                  </a:cubicBezTo>
                  <a:cubicBezTo>
                    <a:pt x="8037" y="21189"/>
                    <a:pt x="8100" y="21188"/>
                    <a:pt x="8164" y="21187"/>
                  </a:cubicBezTo>
                  <a:cubicBezTo>
                    <a:pt x="8991" y="23057"/>
                    <a:pt x="9774" y="24971"/>
                    <a:pt x="10600" y="26841"/>
                  </a:cubicBezTo>
                  <a:lnTo>
                    <a:pt x="10556" y="26841"/>
                  </a:lnTo>
                  <a:cubicBezTo>
                    <a:pt x="10426" y="26754"/>
                    <a:pt x="10252" y="26624"/>
                    <a:pt x="10122" y="26537"/>
                  </a:cubicBezTo>
                  <a:cubicBezTo>
                    <a:pt x="7807" y="24854"/>
                    <a:pt x="5330" y="23618"/>
                    <a:pt x="2415" y="23618"/>
                  </a:cubicBezTo>
                  <a:cubicBezTo>
                    <a:pt x="2317" y="23618"/>
                    <a:pt x="2218" y="23620"/>
                    <a:pt x="2119" y="23623"/>
                  </a:cubicBezTo>
                  <a:cubicBezTo>
                    <a:pt x="988" y="23623"/>
                    <a:pt x="727" y="23971"/>
                    <a:pt x="1031" y="25058"/>
                  </a:cubicBezTo>
                  <a:cubicBezTo>
                    <a:pt x="1597" y="27276"/>
                    <a:pt x="2858" y="29277"/>
                    <a:pt x="4598" y="30799"/>
                  </a:cubicBezTo>
                  <a:cubicBezTo>
                    <a:pt x="5903" y="32060"/>
                    <a:pt x="7599" y="32887"/>
                    <a:pt x="9426" y="33104"/>
                  </a:cubicBezTo>
                  <a:cubicBezTo>
                    <a:pt x="9573" y="33116"/>
                    <a:pt x="9720" y="33122"/>
                    <a:pt x="9866" y="33122"/>
                  </a:cubicBezTo>
                  <a:cubicBezTo>
                    <a:pt x="11368" y="33122"/>
                    <a:pt x="12832" y="32517"/>
                    <a:pt x="13862" y="31408"/>
                  </a:cubicBezTo>
                  <a:lnTo>
                    <a:pt x="16385" y="35670"/>
                  </a:lnTo>
                  <a:cubicBezTo>
                    <a:pt x="13557" y="36062"/>
                    <a:pt x="12253" y="37323"/>
                    <a:pt x="11557" y="40281"/>
                  </a:cubicBezTo>
                  <a:cubicBezTo>
                    <a:pt x="11470" y="40585"/>
                    <a:pt x="11470" y="41107"/>
                    <a:pt x="11600" y="41194"/>
                  </a:cubicBezTo>
                  <a:cubicBezTo>
                    <a:pt x="11774" y="41259"/>
                    <a:pt x="11948" y="41292"/>
                    <a:pt x="12117" y="41292"/>
                  </a:cubicBezTo>
                  <a:cubicBezTo>
                    <a:pt x="12285" y="41292"/>
                    <a:pt x="12448" y="41259"/>
                    <a:pt x="12601" y="41194"/>
                  </a:cubicBezTo>
                  <a:cubicBezTo>
                    <a:pt x="14645" y="40281"/>
                    <a:pt x="16167" y="38454"/>
                    <a:pt x="16732" y="36279"/>
                  </a:cubicBezTo>
                  <a:cubicBezTo>
                    <a:pt x="20864" y="44760"/>
                    <a:pt x="19603" y="53285"/>
                    <a:pt x="18211" y="61897"/>
                  </a:cubicBezTo>
                  <a:cubicBezTo>
                    <a:pt x="18429" y="61679"/>
                    <a:pt x="18559" y="61375"/>
                    <a:pt x="18646" y="61070"/>
                  </a:cubicBezTo>
                  <a:cubicBezTo>
                    <a:pt x="18951" y="59374"/>
                    <a:pt x="19299" y="57721"/>
                    <a:pt x="19473" y="56069"/>
                  </a:cubicBezTo>
                  <a:cubicBezTo>
                    <a:pt x="19734" y="53242"/>
                    <a:pt x="19907" y="50415"/>
                    <a:pt x="20038" y="47587"/>
                  </a:cubicBezTo>
                  <a:cubicBezTo>
                    <a:pt x="20125" y="45848"/>
                    <a:pt x="19951" y="44108"/>
                    <a:pt x="20125" y="42368"/>
                  </a:cubicBezTo>
                  <a:cubicBezTo>
                    <a:pt x="20212" y="41150"/>
                    <a:pt x="20516" y="39976"/>
                    <a:pt x="21082" y="38889"/>
                  </a:cubicBezTo>
                  <a:cubicBezTo>
                    <a:pt x="21169" y="38693"/>
                    <a:pt x="21528" y="38650"/>
                    <a:pt x="21963" y="38650"/>
                  </a:cubicBezTo>
                  <a:cubicBezTo>
                    <a:pt x="22310" y="38650"/>
                    <a:pt x="22707" y="38677"/>
                    <a:pt x="23052" y="38677"/>
                  </a:cubicBezTo>
                  <a:cubicBezTo>
                    <a:pt x="23139" y="38677"/>
                    <a:pt x="23222" y="38676"/>
                    <a:pt x="23300" y="38671"/>
                  </a:cubicBezTo>
                  <a:cubicBezTo>
                    <a:pt x="24822" y="38541"/>
                    <a:pt x="26823" y="37106"/>
                    <a:pt x="27258" y="35801"/>
                  </a:cubicBezTo>
                  <a:cubicBezTo>
                    <a:pt x="26656" y="35500"/>
                    <a:pt x="26065" y="35378"/>
                    <a:pt x="25476" y="35378"/>
                  </a:cubicBezTo>
                  <a:cubicBezTo>
                    <a:pt x="24447" y="35378"/>
                    <a:pt x="23422" y="35750"/>
                    <a:pt x="22343" y="36192"/>
                  </a:cubicBezTo>
                  <a:cubicBezTo>
                    <a:pt x="23474" y="34322"/>
                    <a:pt x="24474" y="32582"/>
                    <a:pt x="25518" y="30756"/>
                  </a:cubicBezTo>
                  <a:cubicBezTo>
                    <a:pt x="26589" y="31533"/>
                    <a:pt x="27671" y="31833"/>
                    <a:pt x="28767" y="31833"/>
                  </a:cubicBezTo>
                  <a:cubicBezTo>
                    <a:pt x="29941" y="31833"/>
                    <a:pt x="31132" y="31489"/>
                    <a:pt x="32346" y="31017"/>
                  </a:cubicBezTo>
                  <a:cubicBezTo>
                    <a:pt x="31999" y="29842"/>
                    <a:pt x="30998" y="28972"/>
                    <a:pt x="29780" y="28798"/>
                  </a:cubicBezTo>
                  <a:cubicBezTo>
                    <a:pt x="29382" y="28782"/>
                    <a:pt x="28984" y="28772"/>
                    <a:pt x="28586" y="28772"/>
                  </a:cubicBezTo>
                  <a:cubicBezTo>
                    <a:pt x="27897" y="28772"/>
                    <a:pt x="27208" y="28803"/>
                    <a:pt x="26518" y="28885"/>
                  </a:cubicBezTo>
                  <a:cubicBezTo>
                    <a:pt x="26866" y="27798"/>
                    <a:pt x="27171" y="26537"/>
                    <a:pt x="27606" y="25275"/>
                  </a:cubicBezTo>
                  <a:cubicBezTo>
                    <a:pt x="27867" y="24623"/>
                    <a:pt x="28171" y="24014"/>
                    <a:pt x="28563" y="23449"/>
                  </a:cubicBezTo>
                  <a:cubicBezTo>
                    <a:pt x="29041" y="22622"/>
                    <a:pt x="29519" y="21796"/>
                    <a:pt x="29867" y="20926"/>
                  </a:cubicBezTo>
                  <a:cubicBezTo>
                    <a:pt x="30520" y="18795"/>
                    <a:pt x="29606" y="16577"/>
                    <a:pt x="27780" y="15837"/>
                  </a:cubicBezTo>
                  <a:cubicBezTo>
                    <a:pt x="27668" y="15796"/>
                    <a:pt x="27552" y="15776"/>
                    <a:pt x="27437" y="15776"/>
                  </a:cubicBezTo>
                  <a:cubicBezTo>
                    <a:pt x="27194" y="15776"/>
                    <a:pt x="26957" y="15864"/>
                    <a:pt x="26779" y="16011"/>
                  </a:cubicBezTo>
                  <a:cubicBezTo>
                    <a:pt x="25257" y="18360"/>
                    <a:pt x="24909" y="21231"/>
                    <a:pt x="26692" y="23753"/>
                  </a:cubicBezTo>
                  <a:cubicBezTo>
                    <a:pt x="26910" y="24014"/>
                    <a:pt x="26997" y="24319"/>
                    <a:pt x="26997" y="24667"/>
                  </a:cubicBezTo>
                  <a:cubicBezTo>
                    <a:pt x="26866" y="25449"/>
                    <a:pt x="26649" y="26189"/>
                    <a:pt x="26388" y="27146"/>
                  </a:cubicBezTo>
                  <a:cubicBezTo>
                    <a:pt x="24953" y="24580"/>
                    <a:pt x="23126" y="22840"/>
                    <a:pt x="20125" y="22535"/>
                  </a:cubicBezTo>
                  <a:lnTo>
                    <a:pt x="20125" y="22535"/>
                  </a:lnTo>
                  <a:cubicBezTo>
                    <a:pt x="20864" y="26363"/>
                    <a:pt x="22778" y="28276"/>
                    <a:pt x="25953" y="28450"/>
                  </a:cubicBezTo>
                  <a:cubicBezTo>
                    <a:pt x="24996" y="30190"/>
                    <a:pt x="24126" y="31799"/>
                    <a:pt x="23256" y="33452"/>
                  </a:cubicBezTo>
                  <a:cubicBezTo>
                    <a:pt x="22517" y="29929"/>
                    <a:pt x="19690" y="26537"/>
                    <a:pt x="16385" y="25362"/>
                  </a:cubicBezTo>
                  <a:cubicBezTo>
                    <a:pt x="16106" y="25277"/>
                    <a:pt x="15867" y="25233"/>
                    <a:pt x="15668" y="25233"/>
                  </a:cubicBezTo>
                  <a:cubicBezTo>
                    <a:pt x="15058" y="25233"/>
                    <a:pt x="14818" y="25641"/>
                    <a:pt x="14949" y="26493"/>
                  </a:cubicBezTo>
                  <a:cubicBezTo>
                    <a:pt x="15297" y="28581"/>
                    <a:pt x="16211" y="30582"/>
                    <a:pt x="17602" y="32191"/>
                  </a:cubicBezTo>
                  <a:cubicBezTo>
                    <a:pt x="18820" y="33452"/>
                    <a:pt x="20342" y="34409"/>
                    <a:pt x="22039" y="34931"/>
                  </a:cubicBezTo>
                  <a:lnTo>
                    <a:pt x="19299" y="41803"/>
                  </a:lnTo>
                  <a:cubicBezTo>
                    <a:pt x="19038" y="40933"/>
                    <a:pt x="18733" y="39715"/>
                    <a:pt x="18298" y="38584"/>
                  </a:cubicBezTo>
                  <a:cubicBezTo>
                    <a:pt x="16863" y="34800"/>
                    <a:pt x="14645" y="31451"/>
                    <a:pt x="12383" y="28146"/>
                  </a:cubicBezTo>
                  <a:cubicBezTo>
                    <a:pt x="11513" y="26885"/>
                    <a:pt x="10817" y="25536"/>
                    <a:pt x="10035" y="24232"/>
                  </a:cubicBezTo>
                  <a:cubicBezTo>
                    <a:pt x="10904" y="24058"/>
                    <a:pt x="11774" y="23840"/>
                    <a:pt x="12557" y="23536"/>
                  </a:cubicBezTo>
                  <a:cubicBezTo>
                    <a:pt x="15297" y="22100"/>
                    <a:pt x="17341" y="17795"/>
                    <a:pt x="16776" y="14750"/>
                  </a:cubicBezTo>
                  <a:cubicBezTo>
                    <a:pt x="16651" y="14095"/>
                    <a:pt x="16437" y="13776"/>
                    <a:pt x="16005" y="13776"/>
                  </a:cubicBezTo>
                  <a:cubicBezTo>
                    <a:pt x="15835" y="13776"/>
                    <a:pt x="15630" y="13825"/>
                    <a:pt x="15384" y="13924"/>
                  </a:cubicBezTo>
                  <a:cubicBezTo>
                    <a:pt x="11774" y="15272"/>
                    <a:pt x="9991" y="18056"/>
                    <a:pt x="9252" y="21796"/>
                  </a:cubicBezTo>
                  <a:cubicBezTo>
                    <a:pt x="8251" y="18882"/>
                    <a:pt x="8208" y="15968"/>
                    <a:pt x="8425" y="13010"/>
                  </a:cubicBezTo>
                  <a:cubicBezTo>
                    <a:pt x="10556" y="12271"/>
                    <a:pt x="11774" y="10575"/>
                    <a:pt x="12644" y="8661"/>
                  </a:cubicBezTo>
                  <a:cubicBezTo>
                    <a:pt x="13775" y="6312"/>
                    <a:pt x="14471" y="3833"/>
                    <a:pt x="13905" y="1137"/>
                  </a:cubicBezTo>
                  <a:cubicBezTo>
                    <a:pt x="13753" y="344"/>
                    <a:pt x="13536" y="0"/>
                    <a:pt x="130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453" name="Google Shape;453;p42"/>
            <p:cNvPicPr preferRelativeResize="0"/>
            <p:nvPr/>
          </p:nvPicPr>
          <p:blipFill>
            <a:blip r:embed="rId3">
              <a:alphaModFix amt="79000"/>
            </a:blip>
            <a:stretch>
              <a:fillRect/>
            </a:stretch>
          </p:blipFill>
          <p:spPr>
            <a:xfrm rot="-1229404">
              <a:off x="6863862" y="3860134"/>
              <a:ext cx="1136275" cy="36386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54" name="Google Shape;454;p42"/>
          <p:cNvPicPr preferRelativeResize="0"/>
          <p:nvPr/>
        </p:nvPicPr>
        <p:blipFill>
          <a:blip r:embed="rId4">
            <a:alphaModFix amt="85000"/>
          </a:blip>
          <a:stretch>
            <a:fillRect/>
          </a:stretch>
        </p:blipFill>
        <p:spPr>
          <a:xfrm rot="-1800000">
            <a:off x="1773050" y="992114"/>
            <a:ext cx="1126105" cy="32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5" name="Google Shape;455;p42"/>
          <p:cNvPicPr preferRelativeResize="0"/>
          <p:nvPr/>
        </p:nvPicPr>
        <p:blipFill>
          <a:blip r:embed="rId5">
            <a:alphaModFix amt="64000"/>
          </a:blip>
          <a:stretch>
            <a:fillRect/>
          </a:stretch>
        </p:blipFill>
        <p:spPr>
          <a:xfrm flipH="1">
            <a:off x="1939412" y="3819142"/>
            <a:ext cx="793399" cy="59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6" name="Google Shape;456;p42"/>
          <p:cNvPicPr preferRelativeResize="0"/>
          <p:nvPr/>
        </p:nvPicPr>
        <p:blipFill>
          <a:blip r:embed="rId5">
            <a:alphaModFix amt="64000"/>
          </a:blip>
          <a:stretch>
            <a:fillRect/>
          </a:stretch>
        </p:blipFill>
        <p:spPr>
          <a:xfrm flipH="1">
            <a:off x="7035312" y="732142"/>
            <a:ext cx="793399" cy="592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450;p42"/>
          <p:cNvSpPr txBox="1">
            <a:spLocks/>
          </p:cNvSpPr>
          <p:nvPr/>
        </p:nvSpPr>
        <p:spPr>
          <a:xfrm>
            <a:off x="1939388" y="1464392"/>
            <a:ext cx="5651564" cy="2281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500"/>
              <a:buFont typeface="Vibur"/>
              <a:buNone/>
              <a:defRPr sz="8500" b="0" i="0" u="none" strike="noStrike" cap="none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 b="0" i="0" u="none" strike="noStrike" cap="none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 b="0" i="0" u="none" strike="noStrike" cap="none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 b="0" i="0" u="none" strike="noStrike" cap="none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 b="0" i="0" u="none" strike="noStrike" cap="none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 b="0" i="0" u="none" strike="noStrike" cap="none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 b="0" i="0" u="none" strike="noStrike" cap="none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 b="0" i="0" u="none" strike="noStrike" cap="none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 b="0" i="0" u="none" strike="noStrike" cap="none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Mô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hình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xác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suất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trong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một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số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trò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chơi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và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thí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nghiệm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đơn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giản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" name="Google Shape;966;p66"/>
          <p:cNvSpPr/>
          <p:nvPr/>
        </p:nvSpPr>
        <p:spPr>
          <a:xfrm flipH="1">
            <a:off x="1554479" y="974014"/>
            <a:ext cx="7016471" cy="3511114"/>
          </a:xfrm>
          <a:custGeom>
            <a:avLst/>
            <a:gdLst/>
            <a:ahLst/>
            <a:cxnLst/>
            <a:rect l="l" t="t" r="r" b="b"/>
            <a:pathLst>
              <a:path w="80186" h="49181" extrusionOk="0">
                <a:moveTo>
                  <a:pt x="2410" y="2219"/>
                </a:moveTo>
                <a:cubicBezTo>
                  <a:pt x="3316" y="2219"/>
                  <a:pt x="3769" y="3316"/>
                  <a:pt x="3125" y="3960"/>
                </a:cubicBezTo>
                <a:cubicBezTo>
                  <a:pt x="2912" y="4180"/>
                  <a:pt x="2650" y="4279"/>
                  <a:pt x="2394" y="4279"/>
                </a:cubicBezTo>
                <a:cubicBezTo>
                  <a:pt x="1876" y="4279"/>
                  <a:pt x="1384" y="3875"/>
                  <a:pt x="1384" y="3268"/>
                </a:cubicBezTo>
                <a:cubicBezTo>
                  <a:pt x="1360" y="2696"/>
                  <a:pt x="1837" y="2219"/>
                  <a:pt x="2410" y="2219"/>
                </a:cubicBezTo>
                <a:close/>
                <a:moveTo>
                  <a:pt x="2410" y="6106"/>
                </a:moveTo>
                <a:cubicBezTo>
                  <a:pt x="3316" y="6106"/>
                  <a:pt x="3769" y="7227"/>
                  <a:pt x="3125" y="7871"/>
                </a:cubicBezTo>
                <a:cubicBezTo>
                  <a:pt x="2912" y="8076"/>
                  <a:pt x="2656" y="8168"/>
                  <a:pt x="2406" y="8168"/>
                </a:cubicBezTo>
                <a:cubicBezTo>
                  <a:pt x="1872" y="8168"/>
                  <a:pt x="1368" y="7749"/>
                  <a:pt x="1384" y="7132"/>
                </a:cubicBezTo>
                <a:cubicBezTo>
                  <a:pt x="1384" y="6559"/>
                  <a:pt x="1837" y="6106"/>
                  <a:pt x="2410" y="6106"/>
                </a:cubicBezTo>
                <a:close/>
                <a:moveTo>
                  <a:pt x="2410" y="10018"/>
                </a:moveTo>
                <a:cubicBezTo>
                  <a:pt x="3316" y="10018"/>
                  <a:pt x="3769" y="11115"/>
                  <a:pt x="3125" y="11759"/>
                </a:cubicBezTo>
                <a:cubicBezTo>
                  <a:pt x="2916" y="11968"/>
                  <a:pt x="2657" y="12061"/>
                  <a:pt x="2403" y="12061"/>
                </a:cubicBezTo>
                <a:cubicBezTo>
                  <a:pt x="1874" y="12061"/>
                  <a:pt x="1368" y="11656"/>
                  <a:pt x="1384" y="11043"/>
                </a:cubicBezTo>
                <a:cubicBezTo>
                  <a:pt x="1360" y="10471"/>
                  <a:pt x="1837" y="10018"/>
                  <a:pt x="2410" y="10018"/>
                </a:cubicBezTo>
                <a:close/>
                <a:moveTo>
                  <a:pt x="2410" y="13905"/>
                </a:moveTo>
                <a:cubicBezTo>
                  <a:pt x="3316" y="13905"/>
                  <a:pt x="3769" y="15003"/>
                  <a:pt x="3125" y="15646"/>
                </a:cubicBezTo>
                <a:cubicBezTo>
                  <a:pt x="2916" y="15855"/>
                  <a:pt x="2660" y="15949"/>
                  <a:pt x="2408" y="15949"/>
                </a:cubicBezTo>
                <a:cubicBezTo>
                  <a:pt x="1885" y="15949"/>
                  <a:pt x="1384" y="15543"/>
                  <a:pt x="1384" y="14931"/>
                </a:cubicBezTo>
                <a:cubicBezTo>
                  <a:pt x="1360" y="14359"/>
                  <a:pt x="1837" y="13905"/>
                  <a:pt x="2410" y="13905"/>
                </a:cubicBezTo>
                <a:close/>
                <a:moveTo>
                  <a:pt x="2410" y="17704"/>
                </a:moveTo>
                <a:cubicBezTo>
                  <a:pt x="2922" y="17704"/>
                  <a:pt x="3435" y="18043"/>
                  <a:pt x="3435" y="18723"/>
                </a:cubicBezTo>
                <a:lnTo>
                  <a:pt x="3435" y="18771"/>
                </a:lnTo>
                <a:lnTo>
                  <a:pt x="3435" y="18819"/>
                </a:lnTo>
                <a:cubicBezTo>
                  <a:pt x="3423" y="19510"/>
                  <a:pt x="2905" y="19856"/>
                  <a:pt x="2392" y="19856"/>
                </a:cubicBezTo>
                <a:cubicBezTo>
                  <a:pt x="1879" y="19856"/>
                  <a:pt x="1372" y="19510"/>
                  <a:pt x="1384" y="18819"/>
                </a:cubicBezTo>
                <a:lnTo>
                  <a:pt x="1384" y="18771"/>
                </a:lnTo>
                <a:lnTo>
                  <a:pt x="1384" y="18723"/>
                </a:lnTo>
                <a:cubicBezTo>
                  <a:pt x="1384" y="18043"/>
                  <a:pt x="1897" y="17704"/>
                  <a:pt x="2410" y="17704"/>
                </a:cubicBezTo>
                <a:close/>
                <a:moveTo>
                  <a:pt x="2410" y="21609"/>
                </a:moveTo>
                <a:cubicBezTo>
                  <a:pt x="3316" y="21609"/>
                  <a:pt x="3769" y="22706"/>
                  <a:pt x="3125" y="23350"/>
                </a:cubicBezTo>
                <a:cubicBezTo>
                  <a:pt x="2916" y="23559"/>
                  <a:pt x="2660" y="23652"/>
                  <a:pt x="2408" y="23652"/>
                </a:cubicBezTo>
                <a:cubicBezTo>
                  <a:pt x="1885" y="23652"/>
                  <a:pt x="1384" y="23247"/>
                  <a:pt x="1384" y="22635"/>
                </a:cubicBezTo>
                <a:cubicBezTo>
                  <a:pt x="1360" y="22062"/>
                  <a:pt x="1837" y="21609"/>
                  <a:pt x="2410" y="21609"/>
                </a:cubicBezTo>
                <a:close/>
                <a:moveTo>
                  <a:pt x="2410" y="25497"/>
                </a:moveTo>
                <a:cubicBezTo>
                  <a:pt x="3316" y="25497"/>
                  <a:pt x="3769" y="26594"/>
                  <a:pt x="3125" y="27238"/>
                </a:cubicBezTo>
                <a:cubicBezTo>
                  <a:pt x="2909" y="27447"/>
                  <a:pt x="2647" y="27540"/>
                  <a:pt x="2393" y="27540"/>
                </a:cubicBezTo>
                <a:cubicBezTo>
                  <a:pt x="1864" y="27540"/>
                  <a:pt x="1368" y="27135"/>
                  <a:pt x="1384" y="26522"/>
                </a:cubicBezTo>
                <a:cubicBezTo>
                  <a:pt x="1384" y="25950"/>
                  <a:pt x="1837" y="25497"/>
                  <a:pt x="2410" y="25497"/>
                </a:cubicBezTo>
                <a:close/>
                <a:moveTo>
                  <a:pt x="2410" y="29384"/>
                </a:moveTo>
                <a:cubicBezTo>
                  <a:pt x="3316" y="29384"/>
                  <a:pt x="3769" y="30505"/>
                  <a:pt x="3125" y="31149"/>
                </a:cubicBezTo>
                <a:cubicBezTo>
                  <a:pt x="2920" y="31354"/>
                  <a:pt x="2667" y="31446"/>
                  <a:pt x="2417" y="31446"/>
                </a:cubicBezTo>
                <a:cubicBezTo>
                  <a:pt x="1883" y="31446"/>
                  <a:pt x="1368" y="31028"/>
                  <a:pt x="1384" y="30410"/>
                </a:cubicBezTo>
                <a:cubicBezTo>
                  <a:pt x="1360" y="29837"/>
                  <a:pt x="1837" y="29384"/>
                  <a:pt x="2410" y="29384"/>
                </a:cubicBezTo>
                <a:close/>
                <a:moveTo>
                  <a:pt x="2410" y="33296"/>
                </a:moveTo>
                <a:cubicBezTo>
                  <a:pt x="3316" y="33296"/>
                  <a:pt x="3769" y="34393"/>
                  <a:pt x="3125" y="35037"/>
                </a:cubicBezTo>
                <a:cubicBezTo>
                  <a:pt x="2916" y="35246"/>
                  <a:pt x="2660" y="35339"/>
                  <a:pt x="2408" y="35339"/>
                </a:cubicBezTo>
                <a:cubicBezTo>
                  <a:pt x="1885" y="35339"/>
                  <a:pt x="1384" y="34934"/>
                  <a:pt x="1384" y="34321"/>
                </a:cubicBezTo>
                <a:cubicBezTo>
                  <a:pt x="1384" y="33749"/>
                  <a:pt x="1837" y="33296"/>
                  <a:pt x="2410" y="33296"/>
                </a:cubicBezTo>
                <a:close/>
                <a:moveTo>
                  <a:pt x="2410" y="37183"/>
                </a:moveTo>
                <a:cubicBezTo>
                  <a:pt x="3316" y="37183"/>
                  <a:pt x="3769" y="38281"/>
                  <a:pt x="3125" y="38925"/>
                </a:cubicBezTo>
                <a:cubicBezTo>
                  <a:pt x="2916" y="39133"/>
                  <a:pt x="2660" y="39227"/>
                  <a:pt x="2408" y="39227"/>
                </a:cubicBezTo>
                <a:cubicBezTo>
                  <a:pt x="1885" y="39227"/>
                  <a:pt x="1384" y="38821"/>
                  <a:pt x="1384" y="38209"/>
                </a:cubicBezTo>
                <a:cubicBezTo>
                  <a:pt x="1384" y="37637"/>
                  <a:pt x="1837" y="37183"/>
                  <a:pt x="2410" y="37183"/>
                </a:cubicBezTo>
                <a:close/>
                <a:moveTo>
                  <a:pt x="2410" y="41071"/>
                </a:moveTo>
                <a:cubicBezTo>
                  <a:pt x="3316" y="41071"/>
                  <a:pt x="3769" y="42168"/>
                  <a:pt x="3125" y="42812"/>
                </a:cubicBezTo>
                <a:cubicBezTo>
                  <a:pt x="2916" y="43021"/>
                  <a:pt x="2660" y="43114"/>
                  <a:pt x="2408" y="43114"/>
                </a:cubicBezTo>
                <a:cubicBezTo>
                  <a:pt x="1885" y="43114"/>
                  <a:pt x="1384" y="42709"/>
                  <a:pt x="1384" y="42097"/>
                </a:cubicBezTo>
                <a:cubicBezTo>
                  <a:pt x="1384" y="41524"/>
                  <a:pt x="1837" y="41071"/>
                  <a:pt x="2410" y="41071"/>
                </a:cubicBezTo>
                <a:close/>
                <a:moveTo>
                  <a:pt x="2410" y="44959"/>
                </a:moveTo>
                <a:cubicBezTo>
                  <a:pt x="3316" y="44959"/>
                  <a:pt x="3769" y="46080"/>
                  <a:pt x="3125" y="46724"/>
                </a:cubicBezTo>
                <a:cubicBezTo>
                  <a:pt x="2917" y="46932"/>
                  <a:pt x="2662" y="47025"/>
                  <a:pt x="2412" y="47025"/>
                </a:cubicBezTo>
                <a:cubicBezTo>
                  <a:pt x="1887" y="47025"/>
                  <a:pt x="1384" y="46614"/>
                  <a:pt x="1384" y="45984"/>
                </a:cubicBezTo>
                <a:cubicBezTo>
                  <a:pt x="1384" y="45436"/>
                  <a:pt x="1837" y="44959"/>
                  <a:pt x="2410" y="44959"/>
                </a:cubicBezTo>
                <a:close/>
                <a:moveTo>
                  <a:pt x="1" y="1"/>
                </a:moveTo>
                <a:lnTo>
                  <a:pt x="1" y="49180"/>
                </a:lnTo>
                <a:lnTo>
                  <a:pt x="80186" y="49180"/>
                </a:lnTo>
                <a:lnTo>
                  <a:pt x="80186" y="1"/>
                </a:lnTo>
                <a:close/>
              </a:path>
            </a:pathLst>
          </a:custGeom>
          <a:solidFill>
            <a:srgbClr val="E1A470">
              <a:alpha val="21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3" name="Google Shape;973;p66"/>
          <p:cNvSpPr txBox="1">
            <a:spLocks noGrp="1"/>
          </p:cNvSpPr>
          <p:nvPr>
            <p:ph type="title"/>
          </p:nvPr>
        </p:nvSpPr>
        <p:spPr>
          <a:xfrm>
            <a:off x="2353147" y="2079184"/>
            <a:ext cx="5432400" cy="13007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VẬN DỤNG</a:t>
            </a:r>
            <a:endParaRPr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974" name="Google Shape;974;p66"/>
          <p:cNvGrpSpPr/>
          <p:nvPr/>
        </p:nvGrpSpPr>
        <p:grpSpPr>
          <a:xfrm>
            <a:off x="7785547" y="357135"/>
            <a:ext cx="1019887" cy="1469585"/>
            <a:chOff x="7775559" y="377110"/>
            <a:chExt cx="1019887" cy="1469585"/>
          </a:xfrm>
        </p:grpSpPr>
        <p:sp>
          <p:nvSpPr>
            <p:cNvPr id="975" name="Google Shape;975;p66"/>
            <p:cNvSpPr/>
            <p:nvPr/>
          </p:nvSpPr>
          <p:spPr>
            <a:xfrm flipH="1">
              <a:off x="8132474" y="377110"/>
              <a:ext cx="458457" cy="1056792"/>
            </a:xfrm>
            <a:custGeom>
              <a:avLst/>
              <a:gdLst/>
              <a:ahLst/>
              <a:cxnLst/>
              <a:rect l="l" t="t" r="r" b="b"/>
              <a:pathLst>
                <a:path w="28793" h="66371" extrusionOk="0">
                  <a:moveTo>
                    <a:pt x="24574" y="696"/>
                  </a:moveTo>
                  <a:lnTo>
                    <a:pt x="24574" y="696"/>
                  </a:lnTo>
                  <a:cubicBezTo>
                    <a:pt x="25052" y="3436"/>
                    <a:pt x="21312" y="9221"/>
                    <a:pt x="17311" y="9916"/>
                  </a:cubicBezTo>
                  <a:lnTo>
                    <a:pt x="21355" y="5089"/>
                  </a:lnTo>
                  <a:lnTo>
                    <a:pt x="21138" y="4871"/>
                  </a:lnTo>
                  <a:cubicBezTo>
                    <a:pt x="19529" y="5872"/>
                    <a:pt x="18572" y="7568"/>
                    <a:pt x="17311" y="9003"/>
                  </a:cubicBezTo>
                  <a:cubicBezTo>
                    <a:pt x="17571" y="5872"/>
                    <a:pt x="20138" y="2044"/>
                    <a:pt x="24574" y="696"/>
                  </a:cubicBezTo>
                  <a:close/>
                  <a:moveTo>
                    <a:pt x="9699" y="7611"/>
                  </a:moveTo>
                  <a:lnTo>
                    <a:pt x="9699" y="7611"/>
                  </a:lnTo>
                  <a:cubicBezTo>
                    <a:pt x="12396" y="8655"/>
                    <a:pt x="14310" y="13657"/>
                    <a:pt x="13092" y="17093"/>
                  </a:cubicBezTo>
                  <a:cubicBezTo>
                    <a:pt x="12048" y="14744"/>
                    <a:pt x="11656" y="12178"/>
                    <a:pt x="10352" y="10003"/>
                  </a:cubicBezTo>
                  <a:lnTo>
                    <a:pt x="10047" y="10090"/>
                  </a:lnTo>
                  <a:cubicBezTo>
                    <a:pt x="10830" y="12439"/>
                    <a:pt x="11613" y="14788"/>
                    <a:pt x="12439" y="17310"/>
                  </a:cubicBezTo>
                  <a:cubicBezTo>
                    <a:pt x="9960" y="16092"/>
                    <a:pt x="8829" y="11091"/>
                    <a:pt x="9699" y="7611"/>
                  </a:cubicBezTo>
                  <a:close/>
                  <a:moveTo>
                    <a:pt x="22235" y="13376"/>
                  </a:moveTo>
                  <a:cubicBezTo>
                    <a:pt x="22838" y="13376"/>
                    <a:pt x="23446" y="13425"/>
                    <a:pt x="24052" y="13526"/>
                  </a:cubicBezTo>
                  <a:cubicBezTo>
                    <a:pt x="22195" y="16097"/>
                    <a:pt x="18726" y="17671"/>
                    <a:pt x="15907" y="17671"/>
                  </a:cubicBezTo>
                  <a:cubicBezTo>
                    <a:pt x="15292" y="17671"/>
                    <a:pt x="14709" y="17597"/>
                    <a:pt x="14179" y="17441"/>
                  </a:cubicBezTo>
                  <a:cubicBezTo>
                    <a:pt x="14179" y="17354"/>
                    <a:pt x="14136" y="17267"/>
                    <a:pt x="14136" y="17136"/>
                  </a:cubicBezTo>
                  <a:lnTo>
                    <a:pt x="20877" y="14527"/>
                  </a:lnTo>
                  <a:cubicBezTo>
                    <a:pt x="18659" y="14527"/>
                    <a:pt x="16745" y="15571"/>
                    <a:pt x="14701" y="16353"/>
                  </a:cubicBezTo>
                  <a:cubicBezTo>
                    <a:pt x="16773" y="14424"/>
                    <a:pt x="19461" y="13376"/>
                    <a:pt x="22235" y="13376"/>
                  </a:cubicBezTo>
                  <a:close/>
                  <a:moveTo>
                    <a:pt x="4611" y="15484"/>
                  </a:moveTo>
                  <a:lnTo>
                    <a:pt x="4611" y="15484"/>
                  </a:lnTo>
                  <a:cubicBezTo>
                    <a:pt x="7786" y="17876"/>
                    <a:pt x="9917" y="20920"/>
                    <a:pt x="10439" y="24965"/>
                  </a:cubicBezTo>
                  <a:cubicBezTo>
                    <a:pt x="8829" y="23791"/>
                    <a:pt x="7916" y="22051"/>
                    <a:pt x="6959" y="20224"/>
                  </a:cubicBezTo>
                  <a:lnTo>
                    <a:pt x="6959" y="20224"/>
                  </a:lnTo>
                  <a:cubicBezTo>
                    <a:pt x="6655" y="21355"/>
                    <a:pt x="7916" y="23486"/>
                    <a:pt x="10178" y="25661"/>
                  </a:cubicBezTo>
                  <a:cubicBezTo>
                    <a:pt x="6437" y="25574"/>
                    <a:pt x="3001" y="18659"/>
                    <a:pt x="4611" y="15484"/>
                  </a:cubicBezTo>
                  <a:close/>
                  <a:moveTo>
                    <a:pt x="19886" y="20533"/>
                  </a:moveTo>
                  <a:cubicBezTo>
                    <a:pt x="20843" y="20533"/>
                    <a:pt x="21748" y="20702"/>
                    <a:pt x="22530" y="21051"/>
                  </a:cubicBezTo>
                  <a:cubicBezTo>
                    <a:pt x="21500" y="23785"/>
                    <a:pt x="17282" y="25968"/>
                    <a:pt x="13922" y="25968"/>
                  </a:cubicBezTo>
                  <a:cubicBezTo>
                    <a:pt x="13166" y="25968"/>
                    <a:pt x="12454" y="25857"/>
                    <a:pt x="11830" y="25617"/>
                  </a:cubicBezTo>
                  <a:cubicBezTo>
                    <a:pt x="14223" y="24922"/>
                    <a:pt x="16484" y="24139"/>
                    <a:pt x="18224" y="22225"/>
                  </a:cubicBezTo>
                  <a:lnTo>
                    <a:pt x="18224" y="22225"/>
                  </a:lnTo>
                  <a:cubicBezTo>
                    <a:pt x="16136" y="23399"/>
                    <a:pt x="14049" y="24574"/>
                    <a:pt x="11526" y="25139"/>
                  </a:cubicBezTo>
                  <a:cubicBezTo>
                    <a:pt x="13403" y="22175"/>
                    <a:pt x="16900" y="20533"/>
                    <a:pt x="19886" y="20533"/>
                  </a:cubicBezTo>
                  <a:close/>
                  <a:moveTo>
                    <a:pt x="23055" y="28424"/>
                  </a:moveTo>
                  <a:cubicBezTo>
                    <a:pt x="23537" y="28424"/>
                    <a:pt x="24016" y="28473"/>
                    <a:pt x="24487" y="28575"/>
                  </a:cubicBezTo>
                  <a:cubicBezTo>
                    <a:pt x="24008" y="29923"/>
                    <a:pt x="23313" y="31228"/>
                    <a:pt x="22443" y="32359"/>
                  </a:cubicBezTo>
                  <a:cubicBezTo>
                    <a:pt x="20964" y="34316"/>
                    <a:pt x="19050" y="35882"/>
                    <a:pt x="16832" y="36926"/>
                  </a:cubicBezTo>
                  <a:cubicBezTo>
                    <a:pt x="15949" y="37352"/>
                    <a:pt x="15002" y="37565"/>
                    <a:pt x="14036" y="37565"/>
                  </a:cubicBezTo>
                  <a:cubicBezTo>
                    <a:pt x="13622" y="37565"/>
                    <a:pt x="13205" y="37526"/>
                    <a:pt x="12787" y="37448"/>
                  </a:cubicBezTo>
                  <a:lnTo>
                    <a:pt x="19442" y="31402"/>
                  </a:lnTo>
                  <a:lnTo>
                    <a:pt x="19094" y="31011"/>
                  </a:lnTo>
                  <a:cubicBezTo>
                    <a:pt x="16963" y="32924"/>
                    <a:pt x="14831" y="34838"/>
                    <a:pt x="12613" y="36926"/>
                  </a:cubicBezTo>
                  <a:cubicBezTo>
                    <a:pt x="13480" y="32907"/>
                    <a:pt x="18416" y="28424"/>
                    <a:pt x="23055" y="28424"/>
                  </a:cubicBezTo>
                  <a:close/>
                  <a:moveTo>
                    <a:pt x="740" y="25791"/>
                  </a:moveTo>
                  <a:cubicBezTo>
                    <a:pt x="4393" y="26400"/>
                    <a:pt x="11265" y="34012"/>
                    <a:pt x="11221" y="37404"/>
                  </a:cubicBezTo>
                  <a:lnTo>
                    <a:pt x="11178" y="37404"/>
                  </a:lnTo>
                  <a:cubicBezTo>
                    <a:pt x="9960" y="36621"/>
                    <a:pt x="8742" y="35925"/>
                    <a:pt x="7742" y="35142"/>
                  </a:cubicBezTo>
                  <a:cubicBezTo>
                    <a:pt x="6698" y="34316"/>
                    <a:pt x="5785" y="33403"/>
                    <a:pt x="4698" y="32315"/>
                  </a:cubicBezTo>
                  <a:lnTo>
                    <a:pt x="4698" y="32315"/>
                  </a:lnTo>
                  <a:cubicBezTo>
                    <a:pt x="5306" y="33838"/>
                    <a:pt x="6568" y="35273"/>
                    <a:pt x="10830" y="37709"/>
                  </a:cubicBezTo>
                  <a:cubicBezTo>
                    <a:pt x="10529" y="37818"/>
                    <a:pt x="10193" y="37868"/>
                    <a:pt x="9837" y="37868"/>
                  </a:cubicBezTo>
                  <a:cubicBezTo>
                    <a:pt x="8498" y="37868"/>
                    <a:pt x="6875" y="37158"/>
                    <a:pt x="5741" y="36230"/>
                  </a:cubicBezTo>
                  <a:cubicBezTo>
                    <a:pt x="2697" y="33925"/>
                    <a:pt x="870" y="30402"/>
                    <a:pt x="653" y="26574"/>
                  </a:cubicBezTo>
                  <a:cubicBezTo>
                    <a:pt x="696" y="26313"/>
                    <a:pt x="696" y="26052"/>
                    <a:pt x="740" y="25791"/>
                  </a:cubicBezTo>
                  <a:close/>
                  <a:moveTo>
                    <a:pt x="27226" y="40776"/>
                  </a:moveTo>
                  <a:cubicBezTo>
                    <a:pt x="27428" y="40776"/>
                    <a:pt x="27632" y="40783"/>
                    <a:pt x="27836" y="40797"/>
                  </a:cubicBezTo>
                  <a:cubicBezTo>
                    <a:pt x="27836" y="45189"/>
                    <a:pt x="22134" y="50771"/>
                    <a:pt x="17702" y="50771"/>
                  </a:cubicBezTo>
                  <a:cubicBezTo>
                    <a:pt x="17571" y="50771"/>
                    <a:pt x="17440" y="50767"/>
                    <a:pt x="17311" y="50757"/>
                  </a:cubicBezTo>
                  <a:cubicBezTo>
                    <a:pt x="19746" y="48886"/>
                    <a:pt x="21834" y="46973"/>
                    <a:pt x="23226" y="44407"/>
                  </a:cubicBezTo>
                  <a:lnTo>
                    <a:pt x="23095" y="44189"/>
                  </a:lnTo>
                  <a:cubicBezTo>
                    <a:pt x="22878" y="44363"/>
                    <a:pt x="22573" y="44450"/>
                    <a:pt x="22486" y="44667"/>
                  </a:cubicBezTo>
                  <a:cubicBezTo>
                    <a:pt x="21181" y="46668"/>
                    <a:pt x="19529" y="48451"/>
                    <a:pt x="17615" y="49887"/>
                  </a:cubicBezTo>
                  <a:cubicBezTo>
                    <a:pt x="17485" y="49974"/>
                    <a:pt x="17354" y="50061"/>
                    <a:pt x="17180" y="50191"/>
                  </a:cubicBezTo>
                  <a:cubicBezTo>
                    <a:pt x="17138" y="45828"/>
                    <a:pt x="21710" y="40776"/>
                    <a:pt x="27226" y="40776"/>
                  </a:cubicBezTo>
                  <a:close/>
                  <a:moveTo>
                    <a:pt x="3045" y="42667"/>
                  </a:moveTo>
                  <a:lnTo>
                    <a:pt x="3045" y="42667"/>
                  </a:lnTo>
                  <a:cubicBezTo>
                    <a:pt x="8481" y="43493"/>
                    <a:pt x="12657" y="46233"/>
                    <a:pt x="16006" y="50409"/>
                  </a:cubicBezTo>
                  <a:lnTo>
                    <a:pt x="15875" y="50713"/>
                  </a:lnTo>
                  <a:cubicBezTo>
                    <a:pt x="14266" y="50191"/>
                    <a:pt x="12700" y="49582"/>
                    <a:pt x="11178" y="48886"/>
                  </a:cubicBezTo>
                  <a:cubicBezTo>
                    <a:pt x="9699" y="48016"/>
                    <a:pt x="8307" y="47103"/>
                    <a:pt x="6916" y="46103"/>
                  </a:cubicBezTo>
                  <a:lnTo>
                    <a:pt x="6916" y="46103"/>
                  </a:lnTo>
                  <a:cubicBezTo>
                    <a:pt x="7177" y="46929"/>
                    <a:pt x="8873" y="48451"/>
                    <a:pt x="10917" y="49365"/>
                  </a:cubicBezTo>
                  <a:cubicBezTo>
                    <a:pt x="12570" y="50104"/>
                    <a:pt x="14266" y="50670"/>
                    <a:pt x="15875" y="51322"/>
                  </a:cubicBezTo>
                  <a:cubicBezTo>
                    <a:pt x="14895" y="51714"/>
                    <a:pt x="13851" y="51902"/>
                    <a:pt x="12799" y="51902"/>
                  </a:cubicBezTo>
                  <a:cubicBezTo>
                    <a:pt x="8251" y="51902"/>
                    <a:pt x="3539" y="48389"/>
                    <a:pt x="3045" y="42667"/>
                  </a:cubicBezTo>
                  <a:close/>
                  <a:moveTo>
                    <a:pt x="24269" y="0"/>
                  </a:moveTo>
                  <a:cubicBezTo>
                    <a:pt x="24095" y="130"/>
                    <a:pt x="23921" y="217"/>
                    <a:pt x="23748" y="304"/>
                  </a:cubicBezTo>
                  <a:cubicBezTo>
                    <a:pt x="19746" y="1870"/>
                    <a:pt x="17311" y="4784"/>
                    <a:pt x="16571" y="9003"/>
                  </a:cubicBezTo>
                  <a:cubicBezTo>
                    <a:pt x="16441" y="9612"/>
                    <a:pt x="16528" y="10264"/>
                    <a:pt x="16267" y="10786"/>
                  </a:cubicBezTo>
                  <a:cubicBezTo>
                    <a:pt x="15658" y="12091"/>
                    <a:pt x="14918" y="13265"/>
                    <a:pt x="14223" y="14527"/>
                  </a:cubicBezTo>
                  <a:cubicBezTo>
                    <a:pt x="14136" y="14440"/>
                    <a:pt x="14092" y="14353"/>
                    <a:pt x="14049" y="14266"/>
                  </a:cubicBezTo>
                  <a:cubicBezTo>
                    <a:pt x="14005" y="14005"/>
                    <a:pt x="13962" y="13700"/>
                    <a:pt x="13962" y="13439"/>
                  </a:cubicBezTo>
                  <a:cubicBezTo>
                    <a:pt x="13744" y="10873"/>
                    <a:pt x="12396" y="8568"/>
                    <a:pt x="10265" y="7133"/>
                  </a:cubicBezTo>
                  <a:cubicBezTo>
                    <a:pt x="10015" y="6950"/>
                    <a:pt x="9797" y="6856"/>
                    <a:pt x="9616" y="6856"/>
                  </a:cubicBezTo>
                  <a:cubicBezTo>
                    <a:pt x="9324" y="6856"/>
                    <a:pt x="9127" y="7101"/>
                    <a:pt x="9047" y="7611"/>
                  </a:cubicBezTo>
                  <a:cubicBezTo>
                    <a:pt x="8829" y="8873"/>
                    <a:pt x="8786" y="10177"/>
                    <a:pt x="8873" y="11439"/>
                  </a:cubicBezTo>
                  <a:cubicBezTo>
                    <a:pt x="9134" y="14179"/>
                    <a:pt x="9873" y="16745"/>
                    <a:pt x="12613" y="18180"/>
                  </a:cubicBezTo>
                  <a:lnTo>
                    <a:pt x="10830" y="23443"/>
                  </a:lnTo>
                  <a:cubicBezTo>
                    <a:pt x="9830" y="19789"/>
                    <a:pt x="7394" y="16658"/>
                    <a:pt x="4089" y="14831"/>
                  </a:cubicBezTo>
                  <a:cubicBezTo>
                    <a:pt x="3741" y="15745"/>
                    <a:pt x="3567" y="16745"/>
                    <a:pt x="3567" y="17745"/>
                  </a:cubicBezTo>
                  <a:cubicBezTo>
                    <a:pt x="3654" y="19746"/>
                    <a:pt x="4350" y="21703"/>
                    <a:pt x="5567" y="23312"/>
                  </a:cubicBezTo>
                  <a:cubicBezTo>
                    <a:pt x="6706" y="24914"/>
                    <a:pt x="8089" y="26230"/>
                    <a:pt x="10193" y="26230"/>
                  </a:cubicBezTo>
                  <a:cubicBezTo>
                    <a:pt x="10260" y="26230"/>
                    <a:pt x="10327" y="26229"/>
                    <a:pt x="10395" y="26226"/>
                  </a:cubicBezTo>
                  <a:cubicBezTo>
                    <a:pt x="10482" y="28836"/>
                    <a:pt x="10569" y="31446"/>
                    <a:pt x="10656" y="33925"/>
                  </a:cubicBezTo>
                  <a:cubicBezTo>
                    <a:pt x="10613" y="33881"/>
                    <a:pt x="10569" y="33794"/>
                    <a:pt x="10482" y="33751"/>
                  </a:cubicBezTo>
                  <a:cubicBezTo>
                    <a:pt x="9177" y="32054"/>
                    <a:pt x="7916" y="30315"/>
                    <a:pt x="6481" y="28749"/>
                  </a:cubicBezTo>
                  <a:cubicBezTo>
                    <a:pt x="5002" y="27227"/>
                    <a:pt x="3262" y="26052"/>
                    <a:pt x="1349" y="25226"/>
                  </a:cubicBezTo>
                  <a:cubicBezTo>
                    <a:pt x="1120" y="25112"/>
                    <a:pt x="891" y="25031"/>
                    <a:pt x="681" y="25031"/>
                  </a:cubicBezTo>
                  <a:cubicBezTo>
                    <a:pt x="411" y="25031"/>
                    <a:pt x="171" y="25164"/>
                    <a:pt x="0" y="25530"/>
                  </a:cubicBezTo>
                  <a:lnTo>
                    <a:pt x="0" y="27357"/>
                  </a:lnTo>
                  <a:cubicBezTo>
                    <a:pt x="44" y="27488"/>
                    <a:pt x="131" y="27618"/>
                    <a:pt x="174" y="27749"/>
                  </a:cubicBezTo>
                  <a:cubicBezTo>
                    <a:pt x="392" y="29967"/>
                    <a:pt x="1218" y="32098"/>
                    <a:pt x="2610" y="33925"/>
                  </a:cubicBezTo>
                  <a:cubicBezTo>
                    <a:pt x="4524" y="36514"/>
                    <a:pt x="6859" y="38424"/>
                    <a:pt x="10062" y="38424"/>
                  </a:cubicBezTo>
                  <a:cubicBezTo>
                    <a:pt x="10571" y="38424"/>
                    <a:pt x="11102" y="38375"/>
                    <a:pt x="11656" y="38274"/>
                  </a:cubicBezTo>
                  <a:cubicBezTo>
                    <a:pt x="12831" y="41623"/>
                    <a:pt x="14005" y="44972"/>
                    <a:pt x="15266" y="48538"/>
                  </a:cubicBezTo>
                  <a:cubicBezTo>
                    <a:pt x="14918" y="48234"/>
                    <a:pt x="14744" y="48060"/>
                    <a:pt x="14614" y="47929"/>
                  </a:cubicBezTo>
                  <a:cubicBezTo>
                    <a:pt x="11961" y="45276"/>
                    <a:pt x="8655" y="43406"/>
                    <a:pt x="5045" y="42493"/>
                  </a:cubicBezTo>
                  <a:cubicBezTo>
                    <a:pt x="4350" y="42319"/>
                    <a:pt x="3654" y="42232"/>
                    <a:pt x="2914" y="42145"/>
                  </a:cubicBezTo>
                  <a:cubicBezTo>
                    <a:pt x="2878" y="42141"/>
                    <a:pt x="2844" y="42139"/>
                    <a:pt x="2812" y="42139"/>
                  </a:cubicBezTo>
                  <a:cubicBezTo>
                    <a:pt x="2452" y="42139"/>
                    <a:pt x="2313" y="42362"/>
                    <a:pt x="2392" y="42841"/>
                  </a:cubicBezTo>
                  <a:cubicBezTo>
                    <a:pt x="2827" y="46190"/>
                    <a:pt x="4263" y="48930"/>
                    <a:pt x="7090" y="50757"/>
                  </a:cubicBezTo>
                  <a:cubicBezTo>
                    <a:pt x="8754" y="51919"/>
                    <a:pt x="10708" y="52520"/>
                    <a:pt x="12677" y="52520"/>
                  </a:cubicBezTo>
                  <a:cubicBezTo>
                    <a:pt x="13949" y="52520"/>
                    <a:pt x="15229" y="52269"/>
                    <a:pt x="16441" y="51757"/>
                  </a:cubicBezTo>
                  <a:cubicBezTo>
                    <a:pt x="17006" y="54149"/>
                    <a:pt x="17832" y="56628"/>
                    <a:pt x="17658" y="59064"/>
                  </a:cubicBezTo>
                  <a:cubicBezTo>
                    <a:pt x="17441" y="61499"/>
                    <a:pt x="17006" y="63935"/>
                    <a:pt x="16702" y="66371"/>
                  </a:cubicBezTo>
                  <a:cubicBezTo>
                    <a:pt x="18746" y="61499"/>
                    <a:pt x="18702" y="56541"/>
                    <a:pt x="16963" y="51496"/>
                  </a:cubicBezTo>
                  <a:cubicBezTo>
                    <a:pt x="17528" y="51452"/>
                    <a:pt x="17963" y="51452"/>
                    <a:pt x="18398" y="51409"/>
                  </a:cubicBezTo>
                  <a:cubicBezTo>
                    <a:pt x="23487" y="50626"/>
                    <a:pt x="26227" y="47234"/>
                    <a:pt x="28053" y="42797"/>
                  </a:cubicBezTo>
                  <a:cubicBezTo>
                    <a:pt x="28314" y="42101"/>
                    <a:pt x="28532" y="41405"/>
                    <a:pt x="28793" y="40753"/>
                  </a:cubicBezTo>
                  <a:lnTo>
                    <a:pt x="28793" y="40318"/>
                  </a:lnTo>
                  <a:cubicBezTo>
                    <a:pt x="28271" y="40275"/>
                    <a:pt x="27749" y="40253"/>
                    <a:pt x="27227" y="40253"/>
                  </a:cubicBezTo>
                  <a:cubicBezTo>
                    <a:pt x="26705" y="40253"/>
                    <a:pt x="26183" y="40275"/>
                    <a:pt x="25661" y="40318"/>
                  </a:cubicBezTo>
                  <a:cubicBezTo>
                    <a:pt x="21921" y="40840"/>
                    <a:pt x="18746" y="43319"/>
                    <a:pt x="17354" y="46799"/>
                  </a:cubicBezTo>
                  <a:cubicBezTo>
                    <a:pt x="17006" y="47625"/>
                    <a:pt x="16702" y="48451"/>
                    <a:pt x="16310" y="49495"/>
                  </a:cubicBezTo>
                  <a:lnTo>
                    <a:pt x="12265" y="37926"/>
                  </a:lnTo>
                  <a:lnTo>
                    <a:pt x="12265" y="37926"/>
                  </a:lnTo>
                  <a:cubicBezTo>
                    <a:pt x="12857" y="38051"/>
                    <a:pt x="13424" y="38108"/>
                    <a:pt x="13969" y="38108"/>
                  </a:cubicBezTo>
                  <a:cubicBezTo>
                    <a:pt x="16467" y="38108"/>
                    <a:pt x="18506" y="36895"/>
                    <a:pt x="20399" y="35360"/>
                  </a:cubicBezTo>
                  <a:cubicBezTo>
                    <a:pt x="22704" y="33490"/>
                    <a:pt x="24400" y="31011"/>
                    <a:pt x="25270" y="28227"/>
                  </a:cubicBezTo>
                  <a:cubicBezTo>
                    <a:pt x="24498" y="27936"/>
                    <a:pt x="23692" y="27797"/>
                    <a:pt x="22872" y="27797"/>
                  </a:cubicBezTo>
                  <a:cubicBezTo>
                    <a:pt x="18792" y="27797"/>
                    <a:pt x="14358" y="31233"/>
                    <a:pt x="12004" y="36447"/>
                  </a:cubicBezTo>
                  <a:cubicBezTo>
                    <a:pt x="11048" y="33055"/>
                    <a:pt x="11004" y="29662"/>
                    <a:pt x="11178" y="26139"/>
                  </a:cubicBezTo>
                  <a:lnTo>
                    <a:pt x="11178" y="26139"/>
                  </a:lnTo>
                  <a:cubicBezTo>
                    <a:pt x="12101" y="26433"/>
                    <a:pt x="13064" y="26575"/>
                    <a:pt x="14033" y="26575"/>
                  </a:cubicBezTo>
                  <a:cubicBezTo>
                    <a:pt x="15075" y="26575"/>
                    <a:pt x="16123" y="26411"/>
                    <a:pt x="17137" y="26096"/>
                  </a:cubicBezTo>
                  <a:cubicBezTo>
                    <a:pt x="19442" y="25400"/>
                    <a:pt x="21486" y="24182"/>
                    <a:pt x="22834" y="21964"/>
                  </a:cubicBezTo>
                  <a:cubicBezTo>
                    <a:pt x="23530" y="20877"/>
                    <a:pt x="23400" y="20442"/>
                    <a:pt x="22095" y="20137"/>
                  </a:cubicBezTo>
                  <a:cubicBezTo>
                    <a:pt x="21338" y="19944"/>
                    <a:pt x="20567" y="19850"/>
                    <a:pt x="19800" y="19850"/>
                  </a:cubicBezTo>
                  <a:cubicBezTo>
                    <a:pt x="18669" y="19850"/>
                    <a:pt x="17546" y="20053"/>
                    <a:pt x="16484" y="20442"/>
                  </a:cubicBezTo>
                  <a:cubicBezTo>
                    <a:pt x="14483" y="21138"/>
                    <a:pt x="12744" y="22399"/>
                    <a:pt x="11439" y="24095"/>
                  </a:cubicBezTo>
                  <a:cubicBezTo>
                    <a:pt x="11569" y="23486"/>
                    <a:pt x="11613" y="23095"/>
                    <a:pt x="11743" y="22747"/>
                  </a:cubicBezTo>
                  <a:cubicBezTo>
                    <a:pt x="12091" y="21660"/>
                    <a:pt x="12439" y="20572"/>
                    <a:pt x="12831" y="19485"/>
                  </a:cubicBezTo>
                  <a:cubicBezTo>
                    <a:pt x="13202" y="18438"/>
                    <a:pt x="13311" y="18230"/>
                    <a:pt x="14013" y="18230"/>
                  </a:cubicBezTo>
                  <a:cubicBezTo>
                    <a:pt x="14215" y="18230"/>
                    <a:pt x="14467" y="18248"/>
                    <a:pt x="14788" y="18267"/>
                  </a:cubicBezTo>
                  <a:cubicBezTo>
                    <a:pt x="15057" y="18286"/>
                    <a:pt x="15326" y="18295"/>
                    <a:pt x="15595" y="18295"/>
                  </a:cubicBezTo>
                  <a:cubicBezTo>
                    <a:pt x="19048" y="18295"/>
                    <a:pt x="22351" y="16749"/>
                    <a:pt x="24530" y="14005"/>
                  </a:cubicBezTo>
                  <a:cubicBezTo>
                    <a:pt x="25096" y="13352"/>
                    <a:pt x="25009" y="13135"/>
                    <a:pt x="24095" y="12917"/>
                  </a:cubicBezTo>
                  <a:cubicBezTo>
                    <a:pt x="23379" y="12760"/>
                    <a:pt x="22656" y="12680"/>
                    <a:pt x="21936" y="12680"/>
                  </a:cubicBezTo>
                  <a:cubicBezTo>
                    <a:pt x="20866" y="12680"/>
                    <a:pt x="19804" y="12858"/>
                    <a:pt x="18789" y="13222"/>
                  </a:cubicBezTo>
                  <a:cubicBezTo>
                    <a:pt x="17398" y="13700"/>
                    <a:pt x="16136" y="14440"/>
                    <a:pt x="14744" y="15092"/>
                  </a:cubicBezTo>
                  <a:cubicBezTo>
                    <a:pt x="15049" y="14396"/>
                    <a:pt x="15353" y="13744"/>
                    <a:pt x="15658" y="13091"/>
                  </a:cubicBezTo>
                  <a:cubicBezTo>
                    <a:pt x="16267" y="11700"/>
                    <a:pt x="17398" y="10612"/>
                    <a:pt x="18833" y="10090"/>
                  </a:cubicBezTo>
                  <a:cubicBezTo>
                    <a:pt x="22182" y="8786"/>
                    <a:pt x="24095" y="5915"/>
                    <a:pt x="25052" y="2479"/>
                  </a:cubicBezTo>
                  <a:cubicBezTo>
                    <a:pt x="25270" y="1696"/>
                    <a:pt x="25052" y="826"/>
                    <a:pt x="250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76" name="Google Shape;976;p6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804813" flipH="1">
              <a:off x="7840478" y="1088164"/>
              <a:ext cx="890050" cy="66435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979" name="Google Shape;979;p66"/>
          <p:cNvPicPr preferRelativeResize="0"/>
          <p:nvPr/>
        </p:nvPicPr>
        <p:blipFill>
          <a:blip r:embed="rId4">
            <a:alphaModFix amt="82000"/>
          </a:blip>
          <a:stretch>
            <a:fillRect/>
          </a:stretch>
        </p:blipFill>
        <p:spPr>
          <a:xfrm rot="2952875" flipH="1">
            <a:off x="186923" y="4237893"/>
            <a:ext cx="1763955" cy="385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6FB896-5455-1AC0-F18D-C1BFA34788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EEB6A-9B56-153B-4489-8C42B3413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4018" y="0"/>
            <a:ext cx="3916907" cy="994172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QUIZZI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559646-5461-C86B-27D7-9E2AA03714F7}"/>
              </a:ext>
            </a:extLst>
          </p:cNvPr>
          <p:cNvSpPr txBox="1"/>
          <p:nvPr/>
        </p:nvSpPr>
        <p:spPr>
          <a:xfrm>
            <a:off x="491319" y="994172"/>
            <a:ext cx="8202304" cy="2932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>
              <a:lnSpc>
                <a:spcPct val="200000"/>
              </a:lnSpc>
              <a:buClrTx/>
            </a:pP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Luật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chơi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Mỗi HS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sẽ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được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phát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thẻ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các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hỏi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sẽ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hiển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HS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45s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để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suy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nghĩ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giơ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thẻ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trả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lời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  <a:p>
            <a:pPr algn="just" defTabSz="685800">
              <a:lnSpc>
                <a:spcPct val="200000"/>
              </a:lnSpc>
              <a:buClrTx/>
            </a:pP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Mỗi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trả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lời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đúng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HS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được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điểm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trả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lời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sai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không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điểm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32545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" name="Google Shape;939;p65"/>
          <p:cNvSpPr/>
          <p:nvPr/>
        </p:nvSpPr>
        <p:spPr>
          <a:xfrm>
            <a:off x="1145210" y="493776"/>
            <a:ext cx="7431862" cy="4413329"/>
          </a:xfrm>
          <a:prstGeom prst="roundRect">
            <a:avLst>
              <a:gd name="adj" fmla="val 0"/>
            </a:avLst>
          </a:prstGeom>
          <a:solidFill>
            <a:srgbClr val="E1A470">
              <a:alpha val="21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50" name="Google Shape;950;p65"/>
          <p:cNvGrpSpPr/>
          <p:nvPr/>
        </p:nvGrpSpPr>
        <p:grpSpPr>
          <a:xfrm>
            <a:off x="8125698" y="3753857"/>
            <a:ext cx="890500" cy="1153248"/>
            <a:chOff x="7976377" y="539502"/>
            <a:chExt cx="890500" cy="1153248"/>
          </a:xfrm>
        </p:grpSpPr>
        <p:sp>
          <p:nvSpPr>
            <p:cNvPr id="951" name="Google Shape;951;p65"/>
            <p:cNvSpPr/>
            <p:nvPr/>
          </p:nvSpPr>
          <p:spPr>
            <a:xfrm>
              <a:off x="8237179" y="539502"/>
              <a:ext cx="368892" cy="844211"/>
            </a:xfrm>
            <a:custGeom>
              <a:avLst/>
              <a:gdLst/>
              <a:ahLst/>
              <a:cxnLst/>
              <a:rect l="l" t="t" r="r" b="b"/>
              <a:pathLst>
                <a:path w="23168" h="53020" extrusionOk="0">
                  <a:moveTo>
                    <a:pt x="15252" y="1"/>
                  </a:moveTo>
                  <a:cubicBezTo>
                    <a:pt x="14252" y="784"/>
                    <a:pt x="14034" y="1480"/>
                    <a:pt x="14382" y="2437"/>
                  </a:cubicBezTo>
                  <a:cubicBezTo>
                    <a:pt x="14512" y="2915"/>
                    <a:pt x="14556" y="3350"/>
                    <a:pt x="14425" y="3828"/>
                  </a:cubicBezTo>
                  <a:cubicBezTo>
                    <a:pt x="13773" y="7003"/>
                    <a:pt x="12990" y="10178"/>
                    <a:pt x="12381" y="13353"/>
                  </a:cubicBezTo>
                  <a:cubicBezTo>
                    <a:pt x="11946" y="15571"/>
                    <a:pt x="11772" y="17833"/>
                    <a:pt x="11468" y="20095"/>
                  </a:cubicBezTo>
                  <a:cubicBezTo>
                    <a:pt x="9598" y="19225"/>
                    <a:pt x="8162" y="17703"/>
                    <a:pt x="7380" y="15832"/>
                  </a:cubicBezTo>
                  <a:cubicBezTo>
                    <a:pt x="8032" y="15006"/>
                    <a:pt x="8684" y="14267"/>
                    <a:pt x="9206" y="13440"/>
                  </a:cubicBezTo>
                  <a:cubicBezTo>
                    <a:pt x="9598" y="12831"/>
                    <a:pt x="9946" y="12179"/>
                    <a:pt x="10207" y="11527"/>
                  </a:cubicBezTo>
                  <a:cubicBezTo>
                    <a:pt x="10816" y="11048"/>
                    <a:pt x="10685" y="10091"/>
                    <a:pt x="9989" y="9787"/>
                  </a:cubicBezTo>
                  <a:cubicBezTo>
                    <a:pt x="9838" y="9711"/>
                    <a:pt x="9682" y="9677"/>
                    <a:pt x="9531" y="9677"/>
                  </a:cubicBezTo>
                  <a:cubicBezTo>
                    <a:pt x="8989" y="9677"/>
                    <a:pt x="8510" y="10122"/>
                    <a:pt x="8510" y="10700"/>
                  </a:cubicBezTo>
                  <a:cubicBezTo>
                    <a:pt x="8510" y="11135"/>
                    <a:pt x="8728" y="11483"/>
                    <a:pt x="9119" y="11657"/>
                  </a:cubicBezTo>
                  <a:cubicBezTo>
                    <a:pt x="9032" y="13049"/>
                    <a:pt x="8249" y="14310"/>
                    <a:pt x="7075" y="15006"/>
                  </a:cubicBezTo>
                  <a:cubicBezTo>
                    <a:pt x="6292" y="13179"/>
                    <a:pt x="6292" y="11309"/>
                    <a:pt x="6423" y="9439"/>
                  </a:cubicBezTo>
                  <a:cubicBezTo>
                    <a:pt x="7815" y="9047"/>
                    <a:pt x="8293" y="8569"/>
                    <a:pt x="8293" y="7525"/>
                  </a:cubicBezTo>
                  <a:cubicBezTo>
                    <a:pt x="8252" y="6576"/>
                    <a:pt x="7584" y="5471"/>
                    <a:pt x="6811" y="5471"/>
                  </a:cubicBezTo>
                  <a:cubicBezTo>
                    <a:pt x="6769" y="5471"/>
                    <a:pt x="6726" y="5474"/>
                    <a:pt x="6684" y="5481"/>
                  </a:cubicBezTo>
                  <a:cubicBezTo>
                    <a:pt x="6031" y="5568"/>
                    <a:pt x="5161" y="5785"/>
                    <a:pt x="4770" y="6351"/>
                  </a:cubicBezTo>
                  <a:cubicBezTo>
                    <a:pt x="4118" y="7308"/>
                    <a:pt x="4466" y="8221"/>
                    <a:pt x="5683" y="9265"/>
                  </a:cubicBezTo>
                  <a:lnTo>
                    <a:pt x="5683" y="13614"/>
                  </a:lnTo>
                  <a:cubicBezTo>
                    <a:pt x="4292" y="13136"/>
                    <a:pt x="2856" y="12788"/>
                    <a:pt x="2247" y="11179"/>
                  </a:cubicBezTo>
                  <a:cubicBezTo>
                    <a:pt x="2160" y="10918"/>
                    <a:pt x="2160" y="10657"/>
                    <a:pt x="2247" y="10396"/>
                  </a:cubicBezTo>
                  <a:cubicBezTo>
                    <a:pt x="2552" y="9830"/>
                    <a:pt x="2682" y="9308"/>
                    <a:pt x="2117" y="8830"/>
                  </a:cubicBezTo>
                  <a:cubicBezTo>
                    <a:pt x="1974" y="8723"/>
                    <a:pt x="1772" y="8645"/>
                    <a:pt x="1583" y="8645"/>
                  </a:cubicBezTo>
                  <a:cubicBezTo>
                    <a:pt x="1543" y="8645"/>
                    <a:pt x="1503" y="8648"/>
                    <a:pt x="1465" y="8656"/>
                  </a:cubicBezTo>
                  <a:lnTo>
                    <a:pt x="1421" y="8656"/>
                  </a:lnTo>
                  <a:cubicBezTo>
                    <a:pt x="1407" y="8656"/>
                    <a:pt x="1393" y="8655"/>
                    <a:pt x="1378" y="8655"/>
                  </a:cubicBezTo>
                  <a:cubicBezTo>
                    <a:pt x="114" y="8655"/>
                    <a:pt x="1" y="10571"/>
                    <a:pt x="1334" y="10700"/>
                  </a:cubicBezTo>
                  <a:cubicBezTo>
                    <a:pt x="1334" y="10744"/>
                    <a:pt x="1334" y="10744"/>
                    <a:pt x="1378" y="10787"/>
                  </a:cubicBezTo>
                  <a:cubicBezTo>
                    <a:pt x="1986" y="12831"/>
                    <a:pt x="3596" y="13614"/>
                    <a:pt x="5466" y="14180"/>
                  </a:cubicBezTo>
                  <a:cubicBezTo>
                    <a:pt x="5814" y="14310"/>
                    <a:pt x="6075" y="14615"/>
                    <a:pt x="6205" y="14919"/>
                  </a:cubicBezTo>
                  <a:cubicBezTo>
                    <a:pt x="7249" y="17572"/>
                    <a:pt x="8771" y="19703"/>
                    <a:pt x="11381" y="20747"/>
                  </a:cubicBezTo>
                  <a:lnTo>
                    <a:pt x="11381" y="34839"/>
                  </a:lnTo>
                  <a:cubicBezTo>
                    <a:pt x="9554" y="34013"/>
                    <a:pt x="8075" y="32577"/>
                    <a:pt x="7119" y="30794"/>
                  </a:cubicBezTo>
                  <a:cubicBezTo>
                    <a:pt x="7684" y="30098"/>
                    <a:pt x="8162" y="29359"/>
                    <a:pt x="8597" y="28576"/>
                  </a:cubicBezTo>
                  <a:cubicBezTo>
                    <a:pt x="8815" y="27923"/>
                    <a:pt x="8989" y="27315"/>
                    <a:pt x="8989" y="26662"/>
                  </a:cubicBezTo>
                  <a:cubicBezTo>
                    <a:pt x="9206" y="26445"/>
                    <a:pt x="9337" y="26184"/>
                    <a:pt x="9337" y="25923"/>
                  </a:cubicBezTo>
                  <a:cubicBezTo>
                    <a:pt x="9337" y="25227"/>
                    <a:pt x="8815" y="24879"/>
                    <a:pt x="8293" y="24879"/>
                  </a:cubicBezTo>
                  <a:cubicBezTo>
                    <a:pt x="7771" y="24879"/>
                    <a:pt x="7249" y="25227"/>
                    <a:pt x="7249" y="25923"/>
                  </a:cubicBezTo>
                  <a:cubicBezTo>
                    <a:pt x="7249" y="26314"/>
                    <a:pt x="7510" y="26706"/>
                    <a:pt x="7945" y="26880"/>
                  </a:cubicBezTo>
                  <a:cubicBezTo>
                    <a:pt x="8423" y="28054"/>
                    <a:pt x="8032" y="29228"/>
                    <a:pt x="6640" y="30011"/>
                  </a:cubicBezTo>
                  <a:cubicBezTo>
                    <a:pt x="6336" y="27880"/>
                    <a:pt x="5031" y="25923"/>
                    <a:pt x="6336" y="23792"/>
                  </a:cubicBezTo>
                  <a:cubicBezTo>
                    <a:pt x="6901" y="23270"/>
                    <a:pt x="6771" y="22356"/>
                    <a:pt x="6075" y="22052"/>
                  </a:cubicBezTo>
                  <a:cubicBezTo>
                    <a:pt x="5930" y="21989"/>
                    <a:pt x="5782" y="21959"/>
                    <a:pt x="5638" y="21959"/>
                  </a:cubicBezTo>
                  <a:cubicBezTo>
                    <a:pt x="5088" y="21959"/>
                    <a:pt x="4596" y="22388"/>
                    <a:pt x="4596" y="23009"/>
                  </a:cubicBezTo>
                  <a:cubicBezTo>
                    <a:pt x="4640" y="23400"/>
                    <a:pt x="4857" y="23792"/>
                    <a:pt x="5248" y="23966"/>
                  </a:cubicBezTo>
                  <a:cubicBezTo>
                    <a:pt x="5292" y="24053"/>
                    <a:pt x="5292" y="24140"/>
                    <a:pt x="5292" y="24227"/>
                  </a:cubicBezTo>
                  <a:cubicBezTo>
                    <a:pt x="5422" y="25705"/>
                    <a:pt x="5292" y="27271"/>
                    <a:pt x="5640" y="28663"/>
                  </a:cubicBezTo>
                  <a:cubicBezTo>
                    <a:pt x="6466" y="31838"/>
                    <a:pt x="8249" y="34274"/>
                    <a:pt x="11511" y="35404"/>
                  </a:cubicBezTo>
                  <a:cubicBezTo>
                    <a:pt x="12077" y="41406"/>
                    <a:pt x="12903" y="47408"/>
                    <a:pt x="15469" y="53019"/>
                  </a:cubicBezTo>
                  <a:cubicBezTo>
                    <a:pt x="15600" y="52845"/>
                    <a:pt x="15687" y="52715"/>
                    <a:pt x="15643" y="52584"/>
                  </a:cubicBezTo>
                  <a:cubicBezTo>
                    <a:pt x="14121" y="48626"/>
                    <a:pt x="13164" y="44494"/>
                    <a:pt x="12686" y="40276"/>
                  </a:cubicBezTo>
                  <a:cubicBezTo>
                    <a:pt x="12294" y="36927"/>
                    <a:pt x="12164" y="33534"/>
                    <a:pt x="11990" y="30142"/>
                  </a:cubicBezTo>
                  <a:cubicBezTo>
                    <a:pt x="11990" y="29881"/>
                    <a:pt x="12120" y="29663"/>
                    <a:pt x="12338" y="29533"/>
                  </a:cubicBezTo>
                  <a:cubicBezTo>
                    <a:pt x="14425" y="28837"/>
                    <a:pt x="15904" y="27315"/>
                    <a:pt x="17340" y="25749"/>
                  </a:cubicBezTo>
                  <a:cubicBezTo>
                    <a:pt x="17585" y="25399"/>
                    <a:pt x="17999" y="25189"/>
                    <a:pt x="18401" y="25189"/>
                  </a:cubicBezTo>
                  <a:cubicBezTo>
                    <a:pt x="18498" y="25189"/>
                    <a:pt x="18595" y="25202"/>
                    <a:pt x="18688" y="25227"/>
                  </a:cubicBezTo>
                  <a:cubicBezTo>
                    <a:pt x="18830" y="25245"/>
                    <a:pt x="18970" y="25253"/>
                    <a:pt x="19109" y="25253"/>
                  </a:cubicBezTo>
                  <a:cubicBezTo>
                    <a:pt x="19648" y="25253"/>
                    <a:pt x="20160" y="25121"/>
                    <a:pt x="20645" y="24879"/>
                  </a:cubicBezTo>
                  <a:cubicBezTo>
                    <a:pt x="20906" y="24748"/>
                    <a:pt x="21167" y="24618"/>
                    <a:pt x="21428" y="24401"/>
                  </a:cubicBezTo>
                  <a:cubicBezTo>
                    <a:pt x="21613" y="24520"/>
                    <a:pt x="21815" y="24574"/>
                    <a:pt x="22010" y="24574"/>
                  </a:cubicBezTo>
                  <a:cubicBezTo>
                    <a:pt x="22457" y="24574"/>
                    <a:pt x="22873" y="24289"/>
                    <a:pt x="22994" y="23835"/>
                  </a:cubicBezTo>
                  <a:cubicBezTo>
                    <a:pt x="23168" y="23139"/>
                    <a:pt x="22689" y="22487"/>
                    <a:pt x="21993" y="22487"/>
                  </a:cubicBezTo>
                  <a:lnTo>
                    <a:pt x="21950" y="22530"/>
                  </a:lnTo>
                  <a:cubicBezTo>
                    <a:pt x="21471" y="22530"/>
                    <a:pt x="21036" y="22878"/>
                    <a:pt x="20949" y="23400"/>
                  </a:cubicBezTo>
                  <a:cubicBezTo>
                    <a:pt x="20463" y="24405"/>
                    <a:pt x="20195" y="24709"/>
                    <a:pt x="19352" y="24709"/>
                  </a:cubicBezTo>
                  <a:cubicBezTo>
                    <a:pt x="19063" y="24709"/>
                    <a:pt x="18708" y="24673"/>
                    <a:pt x="18253" y="24618"/>
                  </a:cubicBezTo>
                  <a:cubicBezTo>
                    <a:pt x="18818" y="23879"/>
                    <a:pt x="19340" y="23183"/>
                    <a:pt x="19862" y="22530"/>
                  </a:cubicBezTo>
                  <a:cubicBezTo>
                    <a:pt x="20993" y="22530"/>
                    <a:pt x="21341" y="20965"/>
                    <a:pt x="20297" y="20530"/>
                  </a:cubicBezTo>
                  <a:cubicBezTo>
                    <a:pt x="20139" y="20457"/>
                    <a:pt x="19984" y="20425"/>
                    <a:pt x="19837" y="20425"/>
                  </a:cubicBezTo>
                  <a:cubicBezTo>
                    <a:pt x="19014" y="20425"/>
                    <a:pt x="18452" y="21444"/>
                    <a:pt x="19079" y="22182"/>
                  </a:cubicBezTo>
                  <a:cubicBezTo>
                    <a:pt x="18557" y="23531"/>
                    <a:pt x="17426" y="24575"/>
                    <a:pt x="16426" y="25879"/>
                  </a:cubicBezTo>
                  <a:cubicBezTo>
                    <a:pt x="16165" y="25314"/>
                    <a:pt x="15991" y="24705"/>
                    <a:pt x="15861" y="24140"/>
                  </a:cubicBezTo>
                  <a:cubicBezTo>
                    <a:pt x="15774" y="23139"/>
                    <a:pt x="15643" y="22139"/>
                    <a:pt x="16557" y="21487"/>
                  </a:cubicBezTo>
                  <a:lnTo>
                    <a:pt x="16600" y="21487"/>
                  </a:lnTo>
                  <a:cubicBezTo>
                    <a:pt x="17557" y="21487"/>
                    <a:pt x="17992" y="20356"/>
                    <a:pt x="17340" y="19703"/>
                  </a:cubicBezTo>
                  <a:cubicBezTo>
                    <a:pt x="17126" y="19489"/>
                    <a:pt x="16860" y="19392"/>
                    <a:pt x="16600" y="19392"/>
                  </a:cubicBezTo>
                  <a:cubicBezTo>
                    <a:pt x="16067" y="19392"/>
                    <a:pt x="15556" y="19800"/>
                    <a:pt x="15556" y="20443"/>
                  </a:cubicBezTo>
                  <a:cubicBezTo>
                    <a:pt x="15556" y="20617"/>
                    <a:pt x="15600" y="20791"/>
                    <a:pt x="15687" y="20921"/>
                  </a:cubicBezTo>
                  <a:cubicBezTo>
                    <a:pt x="15165" y="22704"/>
                    <a:pt x="14599" y="24488"/>
                    <a:pt x="16122" y="26140"/>
                  </a:cubicBezTo>
                  <a:cubicBezTo>
                    <a:pt x="14947" y="27489"/>
                    <a:pt x="13469" y="28532"/>
                    <a:pt x="11816" y="29141"/>
                  </a:cubicBezTo>
                  <a:cubicBezTo>
                    <a:pt x="11946" y="25401"/>
                    <a:pt x="12077" y="21921"/>
                    <a:pt x="12207" y="18355"/>
                  </a:cubicBezTo>
                  <a:cubicBezTo>
                    <a:pt x="15121" y="18355"/>
                    <a:pt x="16905" y="16833"/>
                    <a:pt x="18427" y="14832"/>
                  </a:cubicBezTo>
                  <a:cubicBezTo>
                    <a:pt x="18862" y="14310"/>
                    <a:pt x="19297" y="13745"/>
                    <a:pt x="19688" y="13136"/>
                  </a:cubicBezTo>
                  <a:cubicBezTo>
                    <a:pt x="20123" y="13005"/>
                    <a:pt x="20384" y="12614"/>
                    <a:pt x="20384" y="12179"/>
                  </a:cubicBezTo>
                  <a:cubicBezTo>
                    <a:pt x="20384" y="11574"/>
                    <a:pt x="19890" y="11150"/>
                    <a:pt x="19344" y="11150"/>
                  </a:cubicBezTo>
                  <a:cubicBezTo>
                    <a:pt x="19184" y="11150"/>
                    <a:pt x="19020" y="11187"/>
                    <a:pt x="18862" y="11266"/>
                  </a:cubicBezTo>
                  <a:cubicBezTo>
                    <a:pt x="18166" y="11657"/>
                    <a:pt x="18122" y="12614"/>
                    <a:pt x="18775" y="13049"/>
                  </a:cubicBezTo>
                  <a:cubicBezTo>
                    <a:pt x="18775" y="13092"/>
                    <a:pt x="18775" y="13179"/>
                    <a:pt x="18731" y="13223"/>
                  </a:cubicBezTo>
                  <a:cubicBezTo>
                    <a:pt x="17992" y="14267"/>
                    <a:pt x="17209" y="15267"/>
                    <a:pt x="16383" y="16398"/>
                  </a:cubicBezTo>
                  <a:cubicBezTo>
                    <a:pt x="15687" y="14963"/>
                    <a:pt x="15730" y="13745"/>
                    <a:pt x="16383" y="12788"/>
                  </a:cubicBezTo>
                  <a:cubicBezTo>
                    <a:pt x="17513" y="12788"/>
                    <a:pt x="17818" y="11266"/>
                    <a:pt x="16818" y="10787"/>
                  </a:cubicBezTo>
                  <a:cubicBezTo>
                    <a:pt x="16675" y="10728"/>
                    <a:pt x="16534" y="10701"/>
                    <a:pt x="16400" y="10701"/>
                  </a:cubicBezTo>
                  <a:cubicBezTo>
                    <a:pt x="15555" y="10701"/>
                    <a:pt x="14968" y="11770"/>
                    <a:pt x="15643" y="12483"/>
                  </a:cubicBezTo>
                  <a:cubicBezTo>
                    <a:pt x="15643" y="12570"/>
                    <a:pt x="15643" y="12657"/>
                    <a:pt x="15643" y="12744"/>
                  </a:cubicBezTo>
                  <a:cubicBezTo>
                    <a:pt x="15252" y="14136"/>
                    <a:pt x="15339" y="15571"/>
                    <a:pt x="15861" y="16876"/>
                  </a:cubicBezTo>
                  <a:lnTo>
                    <a:pt x="12512" y="18094"/>
                  </a:lnTo>
                  <a:lnTo>
                    <a:pt x="12294" y="17790"/>
                  </a:lnTo>
                  <a:cubicBezTo>
                    <a:pt x="12729" y="14963"/>
                    <a:pt x="13164" y="12135"/>
                    <a:pt x="13599" y="9352"/>
                  </a:cubicBezTo>
                  <a:cubicBezTo>
                    <a:pt x="15600" y="9134"/>
                    <a:pt x="17209" y="8613"/>
                    <a:pt x="18514" y="7177"/>
                  </a:cubicBezTo>
                  <a:cubicBezTo>
                    <a:pt x="18731" y="6960"/>
                    <a:pt x="19036" y="6829"/>
                    <a:pt x="19384" y="6829"/>
                  </a:cubicBezTo>
                  <a:cubicBezTo>
                    <a:pt x="20428" y="6699"/>
                    <a:pt x="20949" y="6090"/>
                    <a:pt x="20775" y="5090"/>
                  </a:cubicBezTo>
                  <a:cubicBezTo>
                    <a:pt x="20619" y="4348"/>
                    <a:pt x="19938" y="3852"/>
                    <a:pt x="19203" y="3852"/>
                  </a:cubicBezTo>
                  <a:cubicBezTo>
                    <a:pt x="19119" y="3852"/>
                    <a:pt x="19034" y="3858"/>
                    <a:pt x="18949" y="3872"/>
                  </a:cubicBezTo>
                  <a:cubicBezTo>
                    <a:pt x="18122" y="4002"/>
                    <a:pt x="17731" y="4785"/>
                    <a:pt x="17948" y="5785"/>
                  </a:cubicBezTo>
                  <a:cubicBezTo>
                    <a:pt x="18079" y="6090"/>
                    <a:pt x="18035" y="6438"/>
                    <a:pt x="17905" y="6699"/>
                  </a:cubicBezTo>
                  <a:cubicBezTo>
                    <a:pt x="16905" y="8004"/>
                    <a:pt x="15469" y="8526"/>
                    <a:pt x="13773" y="8700"/>
                  </a:cubicBezTo>
                  <a:cubicBezTo>
                    <a:pt x="14295" y="6742"/>
                    <a:pt x="14773" y="4959"/>
                    <a:pt x="15252" y="3219"/>
                  </a:cubicBezTo>
                  <a:cubicBezTo>
                    <a:pt x="15312" y="3221"/>
                    <a:pt x="15371" y="3222"/>
                    <a:pt x="15428" y="3222"/>
                  </a:cubicBezTo>
                  <a:cubicBezTo>
                    <a:pt x="16642" y="3222"/>
                    <a:pt x="17082" y="2775"/>
                    <a:pt x="17166" y="1654"/>
                  </a:cubicBezTo>
                  <a:cubicBezTo>
                    <a:pt x="17209" y="784"/>
                    <a:pt x="16731" y="392"/>
                    <a:pt x="160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52" name="Google Shape;952;p65"/>
            <p:cNvPicPr preferRelativeResize="0"/>
            <p:nvPr/>
          </p:nvPicPr>
          <p:blipFill>
            <a:blip r:embed="rId3">
              <a:alphaModFix amt="73000"/>
            </a:blip>
            <a:stretch>
              <a:fillRect/>
            </a:stretch>
          </p:blipFill>
          <p:spPr>
            <a:xfrm flipH="1">
              <a:off x="7976377" y="1028050"/>
              <a:ext cx="890500" cy="6647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5" name="Google Shape;1195;p75"/>
          <p:cNvSpPr txBox="1">
            <a:spLocks noGrp="1"/>
          </p:cNvSpPr>
          <p:nvPr>
            <p:ph type="title"/>
          </p:nvPr>
        </p:nvSpPr>
        <p:spPr>
          <a:xfrm>
            <a:off x="2283550" y="493776"/>
            <a:ext cx="5432400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HƯỚNG DẪN VỀ NHÀ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45210" y="1346700"/>
            <a:ext cx="7301461" cy="26514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hiểu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thêm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ví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liên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đến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mô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xác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suất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trò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chơi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thí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nghiệm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đơn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giản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vi-VN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Hoàn thành bài tập 4 trong 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SGK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tập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SBT</a:t>
            </a:r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vi-VN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Chuẩn bị bài mới “</a:t>
            </a:r>
            <a:r>
              <a:rPr lang="en-GB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Xác</a:t>
            </a:r>
            <a:r>
              <a:rPr lang="en-GB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suất</a:t>
            </a:r>
            <a:r>
              <a:rPr lang="en-GB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GB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nghiệm</a:t>
            </a:r>
            <a:r>
              <a:rPr lang="en-GB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GB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GB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GB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trò</a:t>
            </a:r>
            <a:r>
              <a:rPr lang="en-GB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chơi</a:t>
            </a:r>
            <a:r>
              <a:rPr lang="en-GB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GB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thí</a:t>
            </a:r>
            <a:r>
              <a:rPr lang="en-GB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nghiệm</a:t>
            </a:r>
            <a:r>
              <a:rPr lang="en-GB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đơn</a:t>
            </a:r>
            <a:r>
              <a:rPr lang="en-GB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giản</a:t>
            </a:r>
            <a:r>
              <a:rPr lang="vi-VN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”.</a:t>
            </a:r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12" grpId="0" build="allAtOnce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940490" y="286603"/>
            <a:ext cx="3439235" cy="1351128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LÀM BÁNH CHƯNG</a:t>
            </a:r>
            <a:endParaRPr lang="vi-VN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591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4018" y="0"/>
            <a:ext cx="3916907" cy="994172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LUẬT CHƠI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1319" y="994172"/>
            <a:ext cx="82023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>
              <a:lnSpc>
                <a:spcPct val="200000"/>
              </a:lnSpc>
              <a:buClrTx/>
            </a:pP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3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hỏi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Mỗi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hỏi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thời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gian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suy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nghĩ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giây</a:t>
            </a:r>
            <a:endParaRPr lang="en-US" sz="24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just" defTabSz="685800">
              <a:lnSpc>
                <a:spcPct val="200000"/>
              </a:lnSpc>
              <a:buClrTx/>
            </a:pP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Trả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lời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đúng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mỗi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hỏi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nguyên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liệu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làm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bánh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algn="just" defTabSz="685800">
              <a:lnSpc>
                <a:spcPct val="200000"/>
              </a:lnSpc>
              <a:buClrTx/>
            </a:pP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Học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sinh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chọn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hỏi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trả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lời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đúng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sẽ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được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1" kern="12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thách</a:t>
            </a:r>
            <a:r>
              <a:rPr lang="en-US" sz="2400" b="1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1" kern="12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đố</a:t>
            </a:r>
            <a:r>
              <a:rPr lang="en-US" sz="2400" b="1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một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bạn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bất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kì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lớp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trả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lời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2.</a:t>
            </a:r>
          </a:p>
          <a:p>
            <a:pPr algn="just" defTabSz="685800">
              <a:lnSpc>
                <a:spcPct val="200000"/>
              </a:lnSpc>
              <a:buClrTx/>
            </a:pPr>
            <a:r>
              <a:rPr lang="en-US" sz="2400" b="1" i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Chúc</a:t>
            </a:r>
            <a:r>
              <a:rPr lang="en-US" sz="2400" b="1" i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1" i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lang="en-US" sz="2400" b="1" i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1" i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</a:t>
            </a:r>
            <a:r>
              <a:rPr lang="en-US" sz="2400" b="1" i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1" i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thành</a:t>
            </a:r>
            <a:r>
              <a:rPr lang="en-US" sz="2400" b="1" i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1" i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công</a:t>
            </a:r>
            <a:r>
              <a:rPr lang="en-US" sz="2400" b="1" i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112682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2000">
              <a:schemeClr val="accent1">
                <a:lumMod val="5000"/>
                <a:lumOff val="95000"/>
              </a:schemeClr>
            </a:gs>
            <a:gs pos="71000">
              <a:schemeClr val="accent1">
                <a:lumMod val="45000"/>
                <a:lumOff val="55000"/>
              </a:schemeClr>
            </a:gs>
            <a:gs pos="86000">
              <a:schemeClr val="accent1">
                <a:lumMod val="45000"/>
                <a:lumOff val="55000"/>
              </a:schemeClr>
            </a:gs>
            <a:gs pos="100000">
              <a:srgbClr val="00B050">
                <a:alpha val="48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ips làm đẹp cấp tốc 4 ngày cuối năm – Bạn đã biết chưa? | Mỹ thuật, Hoa,  Painti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446" y="1551224"/>
            <a:ext cx="1296275" cy="877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2142578" y="2540577"/>
            <a:ext cx="4811316" cy="1874261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buClrTx/>
            </a:pPr>
            <a:endParaRPr lang="en-US" sz="1013" kern="120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84277" l="10000" r="90000">
                        <a14:foregroundMark x1="44444" y1="15409" x2="37111" y2="36792"/>
                        <a14:foregroundMark x1="29111" y1="50629" x2="24222" y2="73585"/>
                        <a14:foregroundMark x1="36222" y1="62264" x2="36222" y2="62264"/>
                        <a14:foregroundMark x1="64889" y1="56604" x2="64889" y2="56604"/>
                        <a14:foregroundMark x1="65556" y1="52830" x2="66222" y2="56604"/>
                        <a14:backgroundMark x1="42667" y1="81761" x2="52667" y2="811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119" t="1348" r="49168" b="14484"/>
          <a:stretch/>
        </p:blipFill>
        <p:spPr>
          <a:xfrm>
            <a:off x="2158126" y="1289709"/>
            <a:ext cx="1898999" cy="29950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40" b="25068"/>
          <a:stretch/>
        </p:blipFill>
        <p:spPr>
          <a:xfrm rot="21449952">
            <a:off x="3945937" y="2549255"/>
            <a:ext cx="1204598" cy="6540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3774" b="84277" l="38000" r="60000">
                        <a14:foregroundMark x1="44444" y1="15409" x2="37111" y2="36792"/>
                        <a14:foregroundMark x1="29111" y1="50629" x2="24222" y2="73585"/>
                        <a14:foregroundMark x1="36222" y1="62264" x2="36222" y2="62264"/>
                        <a14:foregroundMark x1="64889" y1="56604" x2="64889" y2="56604"/>
                        <a14:foregroundMark x1="65556" y1="52830" x2="66222" y2="56604"/>
                        <a14:backgroundMark x1="42667" y1="81761" x2="52667" y2="811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746" t="55093" r="40733" b="18578"/>
          <a:stretch/>
        </p:blipFill>
        <p:spPr>
          <a:xfrm>
            <a:off x="4886003" y="2941042"/>
            <a:ext cx="685800" cy="65365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384" b="97484" l="46889" r="71111">
                        <a14:foregroundMark x1="44444" y1="15409" x2="37111" y2="36792"/>
                        <a14:foregroundMark x1="29111" y1="50629" x2="24222" y2="73585"/>
                        <a14:foregroundMark x1="36222" y1="62264" x2="36222" y2="62264"/>
                        <a14:foregroundMark x1="64889" y1="56604" x2="64889" y2="56604"/>
                        <a14:foregroundMark x1="65556" y1="52830" x2="66222" y2="56604"/>
                        <a14:foregroundMark x1="60222" y1="78931" x2="60222" y2="78931"/>
                        <a14:foregroundMark x1="60444" y1="79874" x2="62889" y2="83648"/>
                        <a14:foregroundMark x1="59333" y1="77044" x2="61111" y2="82390"/>
                        <a14:foregroundMark x1="62667" y1="80189" x2="63111" y2="79245"/>
                        <a14:foregroundMark x1="52889" y1="87421" x2="52889" y2="87421"/>
                        <a14:foregroundMark x1="64889" y1="79874" x2="64889" y2="79874"/>
                        <a14:foregroundMark x1="64667" y1="81447" x2="64667" y2="81447"/>
                        <a14:backgroundMark x1="42667" y1="81761" x2="52667" y2="81132"/>
                        <a14:backgroundMark x1="61556" y1="78302" x2="61556" y2="78302"/>
                        <a14:backgroundMark x1="63778" y1="80189" x2="63778" y2="80189"/>
                        <a14:backgroundMark x1="62000" y1="79245" x2="62000" y2="79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555" t="72511" r="30229" b="-818"/>
          <a:stretch/>
        </p:blipFill>
        <p:spPr>
          <a:xfrm>
            <a:off x="4482992" y="3499236"/>
            <a:ext cx="817960" cy="8093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660" y="3149299"/>
            <a:ext cx="626864" cy="62686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84277" l="10000" r="90000">
                        <a14:foregroundMark x1="44444" y1="15409" x2="37111" y2="36792"/>
                        <a14:foregroundMark x1="29111" y1="50629" x2="24222" y2="73585"/>
                        <a14:foregroundMark x1="36222" y1="62264" x2="36222" y2="62264"/>
                        <a14:foregroundMark x1="64889" y1="56604" x2="64889" y2="56604"/>
                        <a14:foregroundMark x1="65556" y1="52830" x2="66222" y2="56604"/>
                        <a14:backgroundMark x1="42667" y1="81761" x2="52667" y2="811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900" t="1348" r="13677" b="14484"/>
          <a:stretch/>
        </p:blipFill>
        <p:spPr>
          <a:xfrm>
            <a:off x="5303781" y="980079"/>
            <a:ext cx="1783720" cy="2995018"/>
          </a:xfrm>
          <a:prstGeom prst="rect">
            <a:avLst/>
          </a:prstGeom>
        </p:spPr>
      </p:pic>
      <p:pic>
        <p:nvPicPr>
          <p:cNvPr id="3080" name="Picture 8" descr="Hướng dẫn gói bánh chưng vuông chi tiết | Máy hút mùi - Cung cấp máy hút mùi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40820" y1="38281" x2="60352" y2="38542"/>
                        <a14:foregroundMark x1="67188" y1="29948" x2="61914" y2="44010"/>
                        <a14:foregroundMark x1="66602" y1="38802" x2="76953" y2="39583"/>
                        <a14:foregroundMark x1="75781" y1="54948" x2="48828" y2="50000"/>
                        <a14:foregroundMark x1="26563" y1="51042" x2="50781" y2="53125"/>
                        <a14:foregroundMark x1="27344" y1="49740" x2="46094" y2="50260"/>
                        <a14:foregroundMark x1="32031" y1="59115" x2="31250" y2="80208"/>
                        <a14:foregroundMark x1="44727" y1="60677" x2="43750" y2="80469"/>
                        <a14:foregroundMark x1="57227" y1="61719" x2="56250" y2="78125"/>
                        <a14:foregroundMark x1="57422" y1="51823" x2="73438" y2="52865"/>
                        <a14:foregroundMark x1="56641" y1="50260" x2="73047" y2="51302"/>
                        <a14:foregroundMark x1="23633" y1="78385" x2="23633" y2="78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71" t="5544" r="14547" b="5321"/>
          <a:stretch/>
        </p:blipFill>
        <p:spPr bwMode="auto">
          <a:xfrm>
            <a:off x="3983700" y="2239377"/>
            <a:ext cx="442913" cy="42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Hướng dẫn gói bánh chưng vuông chi tiết | Máy hút mùi - Cung cấp máy hút mùi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40820" y1="38281" x2="60352" y2="38542"/>
                        <a14:foregroundMark x1="67188" y1="29948" x2="61914" y2="44010"/>
                        <a14:foregroundMark x1="66602" y1="38802" x2="76953" y2="39583"/>
                        <a14:foregroundMark x1="75781" y1="54948" x2="48828" y2="50000"/>
                        <a14:foregroundMark x1="26563" y1="51042" x2="50781" y2="53125"/>
                        <a14:foregroundMark x1="27344" y1="49740" x2="46094" y2="50260"/>
                        <a14:foregroundMark x1="32031" y1="59115" x2="31250" y2="80208"/>
                        <a14:foregroundMark x1="44727" y1="60677" x2="43750" y2="80469"/>
                        <a14:foregroundMark x1="57227" y1="61719" x2="56250" y2="78125"/>
                        <a14:foregroundMark x1="57422" y1="51823" x2="73438" y2="52865"/>
                        <a14:foregroundMark x1="56641" y1="50260" x2="73047" y2="51302"/>
                        <a14:foregroundMark x1="23633" y1="78385" x2="23633" y2="78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71" t="5544" r="14547" b="5321"/>
          <a:stretch/>
        </p:blipFill>
        <p:spPr bwMode="auto">
          <a:xfrm>
            <a:off x="3993611" y="2047047"/>
            <a:ext cx="442913" cy="42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Hướng dẫn gói bánh chưng vuông chi tiết | Máy hút mùi - Cung cấp máy hút mùi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40820" y1="38281" x2="60352" y2="38542"/>
                        <a14:foregroundMark x1="67188" y1="29948" x2="61914" y2="44010"/>
                        <a14:foregroundMark x1="66602" y1="38802" x2="76953" y2="39583"/>
                        <a14:foregroundMark x1="75781" y1="54948" x2="48828" y2="50000"/>
                        <a14:foregroundMark x1="26563" y1="51042" x2="50781" y2="53125"/>
                        <a14:foregroundMark x1="27344" y1="49740" x2="46094" y2="50260"/>
                        <a14:foregroundMark x1="32031" y1="59115" x2="31250" y2="80208"/>
                        <a14:foregroundMark x1="44727" y1="60677" x2="43750" y2="80469"/>
                        <a14:foregroundMark x1="57227" y1="61719" x2="56250" y2="78125"/>
                        <a14:foregroundMark x1="57422" y1="51823" x2="73438" y2="52865"/>
                        <a14:foregroundMark x1="56641" y1="50260" x2="73047" y2="51302"/>
                        <a14:foregroundMark x1="23633" y1="78385" x2="23633" y2="78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71" t="5544" r="14547" b="5321"/>
          <a:stretch/>
        </p:blipFill>
        <p:spPr bwMode="auto">
          <a:xfrm>
            <a:off x="3998566" y="1838913"/>
            <a:ext cx="442913" cy="42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Hướng dẫn gói bánh chưng vuông chi tiết | Máy hút mùi - Cung cấp máy hút mùi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40820" y1="38281" x2="60352" y2="38542"/>
                        <a14:foregroundMark x1="67188" y1="29948" x2="61914" y2="44010"/>
                        <a14:foregroundMark x1="66602" y1="38802" x2="76953" y2="39583"/>
                        <a14:foregroundMark x1="75781" y1="54948" x2="48828" y2="50000"/>
                        <a14:foregroundMark x1="26563" y1="51042" x2="50781" y2="53125"/>
                        <a14:foregroundMark x1="27344" y1="49740" x2="46094" y2="50260"/>
                        <a14:foregroundMark x1="32031" y1="59115" x2="31250" y2="80208"/>
                        <a14:foregroundMark x1="44727" y1="60677" x2="43750" y2="80469"/>
                        <a14:foregroundMark x1="57227" y1="61719" x2="56250" y2="78125"/>
                        <a14:foregroundMark x1="57422" y1="51823" x2="73438" y2="52865"/>
                        <a14:foregroundMark x1="56641" y1="50260" x2="73047" y2="51302"/>
                        <a14:foregroundMark x1="23633" y1="78385" x2="23633" y2="78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71" t="5544" r="14547" b="5321"/>
          <a:stretch/>
        </p:blipFill>
        <p:spPr bwMode="auto">
          <a:xfrm>
            <a:off x="4447087" y="2224418"/>
            <a:ext cx="442913" cy="42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Hướng dẫn gói bánh chưng vuông chi tiết | Máy hút mùi - Cung cấp máy hút mùi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40820" y1="38281" x2="60352" y2="38542"/>
                        <a14:foregroundMark x1="67188" y1="29948" x2="61914" y2="44010"/>
                        <a14:foregroundMark x1="66602" y1="38802" x2="76953" y2="39583"/>
                        <a14:foregroundMark x1="75781" y1="54948" x2="48828" y2="50000"/>
                        <a14:foregroundMark x1="26563" y1="51042" x2="50781" y2="53125"/>
                        <a14:foregroundMark x1="27344" y1="49740" x2="46094" y2="50260"/>
                        <a14:foregroundMark x1="32031" y1="59115" x2="31250" y2="80208"/>
                        <a14:foregroundMark x1="44727" y1="60677" x2="43750" y2="80469"/>
                        <a14:foregroundMark x1="57227" y1="61719" x2="56250" y2="78125"/>
                        <a14:foregroundMark x1="57422" y1="51823" x2="73438" y2="52865"/>
                        <a14:foregroundMark x1="56641" y1="50260" x2="73047" y2="51302"/>
                        <a14:foregroundMark x1="23633" y1="78385" x2="23633" y2="78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71" t="5544" r="14547" b="5321"/>
          <a:stretch/>
        </p:blipFill>
        <p:spPr bwMode="auto">
          <a:xfrm>
            <a:off x="4456998" y="2032088"/>
            <a:ext cx="442913" cy="42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Hướng dẫn gói bánh chưng vuông chi tiết | Máy hút mùi - Cung cấp máy hút mùi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40820" y1="38281" x2="60352" y2="38542"/>
                        <a14:foregroundMark x1="67188" y1="29948" x2="61914" y2="44010"/>
                        <a14:foregroundMark x1="66602" y1="38802" x2="76953" y2="39583"/>
                        <a14:foregroundMark x1="75781" y1="54948" x2="48828" y2="50000"/>
                        <a14:foregroundMark x1="26563" y1="51042" x2="50781" y2="53125"/>
                        <a14:foregroundMark x1="27344" y1="49740" x2="46094" y2="50260"/>
                        <a14:foregroundMark x1="32031" y1="59115" x2="31250" y2="80208"/>
                        <a14:foregroundMark x1="44727" y1="60677" x2="43750" y2="80469"/>
                        <a14:foregroundMark x1="57227" y1="61719" x2="56250" y2="78125"/>
                        <a14:foregroundMark x1="57422" y1="51823" x2="73438" y2="52865"/>
                        <a14:foregroundMark x1="56641" y1="50260" x2="73047" y2="51302"/>
                        <a14:foregroundMark x1="23633" y1="78385" x2="23633" y2="78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71" t="5544" r="14547" b="5321"/>
          <a:stretch/>
        </p:blipFill>
        <p:spPr bwMode="auto">
          <a:xfrm>
            <a:off x="4461952" y="1823954"/>
            <a:ext cx="442913" cy="42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Hướng dẫn gói bánh chưng vuông chi tiết | Máy hút mùi - Cung cấp máy hút mùi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40820" y1="38281" x2="60352" y2="38542"/>
                        <a14:foregroundMark x1="67188" y1="29948" x2="61914" y2="44010"/>
                        <a14:foregroundMark x1="66602" y1="38802" x2="76953" y2="39583"/>
                        <a14:foregroundMark x1="75781" y1="54948" x2="48828" y2="50000"/>
                        <a14:foregroundMark x1="26563" y1="51042" x2="50781" y2="53125"/>
                        <a14:foregroundMark x1="27344" y1="49740" x2="46094" y2="50260"/>
                        <a14:foregroundMark x1="32031" y1="59115" x2="31250" y2="80208"/>
                        <a14:foregroundMark x1="44727" y1="60677" x2="43750" y2="80469"/>
                        <a14:foregroundMark x1="57227" y1="61719" x2="56250" y2="78125"/>
                        <a14:foregroundMark x1="57422" y1="51823" x2="73438" y2="52865"/>
                        <a14:foregroundMark x1="56641" y1="50260" x2="73047" y2="51302"/>
                        <a14:foregroundMark x1="23633" y1="78385" x2="23633" y2="78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71" t="5544" r="14547" b="5321"/>
          <a:stretch/>
        </p:blipFill>
        <p:spPr bwMode="auto">
          <a:xfrm>
            <a:off x="4903584" y="2279732"/>
            <a:ext cx="442913" cy="42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 descr="Hướng dẫn gói bánh chưng vuông chi tiết | Máy hút mùi - Cung cấp máy hút mùi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40820" y1="38281" x2="60352" y2="38542"/>
                        <a14:foregroundMark x1="67188" y1="29948" x2="61914" y2="44010"/>
                        <a14:foregroundMark x1="66602" y1="38802" x2="76953" y2="39583"/>
                        <a14:foregroundMark x1="75781" y1="54948" x2="48828" y2="50000"/>
                        <a14:foregroundMark x1="26563" y1="51042" x2="50781" y2="53125"/>
                        <a14:foregroundMark x1="27344" y1="49740" x2="46094" y2="50260"/>
                        <a14:foregroundMark x1="32031" y1="59115" x2="31250" y2="80208"/>
                        <a14:foregroundMark x1="44727" y1="60677" x2="43750" y2="80469"/>
                        <a14:foregroundMark x1="57227" y1="61719" x2="56250" y2="78125"/>
                        <a14:foregroundMark x1="57422" y1="51823" x2="73438" y2="52865"/>
                        <a14:foregroundMark x1="56641" y1="50260" x2="73047" y2="51302"/>
                        <a14:foregroundMark x1="23633" y1="78385" x2="23633" y2="78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71" t="5544" r="14547" b="5321"/>
          <a:stretch/>
        </p:blipFill>
        <p:spPr bwMode="auto">
          <a:xfrm>
            <a:off x="4913495" y="2087401"/>
            <a:ext cx="442913" cy="42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Hướng dẫn gói bánh chưng vuông chi tiết | Máy hút mùi - Cung cấp máy hút mùi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40820" y1="38281" x2="60352" y2="38542"/>
                        <a14:foregroundMark x1="67188" y1="29948" x2="61914" y2="44010"/>
                        <a14:foregroundMark x1="66602" y1="38802" x2="76953" y2="39583"/>
                        <a14:foregroundMark x1="75781" y1="54948" x2="48828" y2="50000"/>
                        <a14:foregroundMark x1="26563" y1="51042" x2="50781" y2="53125"/>
                        <a14:foregroundMark x1="27344" y1="49740" x2="46094" y2="50260"/>
                        <a14:foregroundMark x1="32031" y1="59115" x2="31250" y2="80208"/>
                        <a14:foregroundMark x1="44727" y1="60677" x2="43750" y2="80469"/>
                        <a14:foregroundMark x1="57227" y1="61719" x2="56250" y2="78125"/>
                        <a14:foregroundMark x1="57422" y1="51823" x2="73438" y2="52865"/>
                        <a14:foregroundMark x1="56641" y1="50260" x2="73047" y2="51302"/>
                        <a14:foregroundMark x1="23633" y1="78385" x2="23633" y2="78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71" t="5544" r="14547" b="5321"/>
          <a:stretch/>
        </p:blipFill>
        <p:spPr bwMode="auto">
          <a:xfrm>
            <a:off x="4918450" y="1879267"/>
            <a:ext cx="442913" cy="42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Hexagon 12">
            <a:hlinkClick r:id="rId12" action="ppaction://hlinksldjump"/>
          </p:cNvPr>
          <p:cNvSpPr/>
          <p:nvPr/>
        </p:nvSpPr>
        <p:spPr>
          <a:xfrm>
            <a:off x="1202582" y="310661"/>
            <a:ext cx="1477726" cy="315825"/>
          </a:xfrm>
          <a:prstGeom prst="hex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buClrTx/>
            </a:pPr>
            <a:r>
              <a:rPr lang="en-US" sz="2000" b="1" kern="120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Lá dong</a:t>
            </a:r>
          </a:p>
        </p:txBody>
      </p:sp>
      <p:sp>
        <p:nvSpPr>
          <p:cNvPr id="28" name="Hexagon 27">
            <a:hlinkClick r:id="rId13" action="ppaction://hlinksldjump"/>
          </p:cNvPr>
          <p:cNvSpPr/>
          <p:nvPr/>
        </p:nvSpPr>
        <p:spPr>
          <a:xfrm>
            <a:off x="2688622" y="310661"/>
            <a:ext cx="1560780" cy="315825"/>
          </a:xfrm>
          <a:prstGeom prst="hex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buClrTx/>
            </a:pPr>
            <a:r>
              <a:rPr lang="en-US" sz="2000" b="1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Gạo</a:t>
            </a:r>
            <a:r>
              <a:rPr lang="en-US" sz="2000" b="1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nếp</a:t>
            </a:r>
            <a:endParaRPr lang="en-US" sz="2000" b="1" kern="1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Hexagon 28">
            <a:hlinkClick r:id="rId14" action="ppaction://hlinksldjump"/>
          </p:cNvPr>
          <p:cNvSpPr/>
          <p:nvPr/>
        </p:nvSpPr>
        <p:spPr>
          <a:xfrm>
            <a:off x="4227656" y="310661"/>
            <a:ext cx="1477726" cy="315825"/>
          </a:xfrm>
          <a:prstGeom prst="hex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buClrTx/>
            </a:pPr>
            <a:r>
              <a:rPr lang="en-US" sz="2000" b="1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Thịt</a:t>
            </a:r>
            <a:r>
              <a:rPr lang="en-US" sz="2000" b="1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lợn</a:t>
            </a:r>
            <a:endParaRPr lang="en-US" sz="2000" b="1" kern="1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Hexagon 29">
            <a:hlinkClick r:id="rId15" action="ppaction://hlinksldjump"/>
          </p:cNvPr>
          <p:cNvSpPr/>
          <p:nvPr/>
        </p:nvSpPr>
        <p:spPr>
          <a:xfrm>
            <a:off x="5700588" y="284428"/>
            <a:ext cx="1699305" cy="385934"/>
          </a:xfrm>
          <a:prstGeom prst="hex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buClrTx/>
            </a:pPr>
            <a:r>
              <a:rPr lang="en-US" sz="2000" b="1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Đỗ</a:t>
            </a:r>
            <a:r>
              <a:rPr lang="en-US" sz="2000" b="1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endParaRPr lang="en-US" sz="2000" b="1" kern="1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84" name="Picture 12" descr="Hình ảnh Mũi Tên, Mũi Tên, Trở Lại, Chỉ Lại Vector và PNG với nền trong  suốt để tải xuống miễn phí">
            <a:hlinkClick r:id="rId1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>
                        <a14:foregroundMark x1="46250" y1="35938" x2="42188" y2="609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896" t="14413" r="13896" b="15289"/>
          <a:stretch/>
        </p:blipFill>
        <p:spPr bwMode="auto">
          <a:xfrm flipH="1">
            <a:off x="8287642" y="4439387"/>
            <a:ext cx="610697" cy="586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TET" descr="hình thư pháp, ảnh động thư pháp đẹp, hinh thu phap mien phi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527" y="1049498"/>
            <a:ext cx="559265" cy="55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8" descr="C:\Users\Administrator\Downloads\Video\Hinh phao hoa (3).gif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641" y="1100169"/>
            <a:ext cx="994767" cy="92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9" descr="C:\Users\Administrator\Downloads\Video\Hinh phao hoa (4).gif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188" y="1270411"/>
            <a:ext cx="642938" cy="63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9" descr="C:\Users\Administrator\Downloads\Video\Hinh phao hoa (4).gif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061" y="1267634"/>
            <a:ext cx="642938" cy="63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8" descr="C:\Users\Administrator\Downloads\Video\Hinh phao hoa (3).gif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524" y="1125784"/>
            <a:ext cx="994767" cy="92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Tips làm đẹp cấp tốc 4 ngày cuối năm – Bạn đã biết chưa? | Mỹ thuật, Hoa,  Painting"/>
          <p:cNvPicPr>
            <a:picLocks noChangeAspect="1" noChangeArrowheads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9689" b="95502" l="1171" r="934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18186" y="1615838"/>
            <a:ext cx="1916582" cy="1297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Gói Bánh Chưng – Thời Báo Newspaper"/>
          <p:cNvPicPr>
            <a:picLocks noChangeAspect="1" noChangeArrowheads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36" t="16492" r="38347" b="30036"/>
          <a:stretch/>
        </p:blipFill>
        <p:spPr bwMode="auto">
          <a:xfrm>
            <a:off x="3890569" y="3800270"/>
            <a:ext cx="693068" cy="639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002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0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8"/>
                  </p:tgtEl>
                </p:cond>
              </p:nextCondLst>
            </p:seq>
          </p:childTnLst>
        </p:cTn>
      </p:par>
    </p:tnLst>
    <p:bldLst>
      <p:bldP spid="13" grpId="0" animBg="1"/>
      <p:bldP spid="28" grpId="0" animBg="1"/>
      <p:bldP spid="29" grpId="0" animBg="1"/>
      <p:bldP spid="3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847403" y="937634"/>
            <a:ext cx="7586886" cy="150024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4 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1, 2, 3, 4;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Rút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rút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" name="Picture 1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80" b="100000" l="0" r="9741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34289" y="96035"/>
            <a:ext cx="580262" cy="568590"/>
          </a:xfrm>
          <a:prstGeom prst="rect">
            <a:avLst/>
          </a:prstGeom>
        </p:spPr>
      </p:pic>
      <p:pic>
        <p:nvPicPr>
          <p:cNvPr id="10" name="Picture 2" descr="Tips làm đẹp cấp tốc 4 ngày cuối năm – Bạn đã biết chưa? | Mỹ thuật, Hoa,  Paintin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2086"/>
            <a:ext cx="1993417" cy="134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87787" y="3050412"/>
            <a:ext cx="68239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lnSpc>
                <a:spcPct val="150000"/>
              </a:lnSpc>
              <a:buClrTx/>
            </a:pP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</a:t>
            </a:r>
            <a:r>
              <a:rPr lang="vi-VN" sz="2000" dirty="0"/>
              <a:t>{1; 2; 3; 4</a:t>
            </a:r>
            <a:r>
              <a:rPr lang="en-US" sz="2000" dirty="0"/>
              <a:t>; 5</a:t>
            </a:r>
            <a:r>
              <a:rPr lang="vi-VN" sz="2000" dirty="0"/>
              <a:t>}. </a:t>
            </a:r>
            <a:endParaRPr lang="en-US" sz="2000" dirty="0"/>
          </a:p>
          <a:p>
            <a:pPr defTabSz="685800">
              <a:lnSpc>
                <a:spcPct val="150000"/>
              </a:lnSpc>
              <a:buClrTx/>
            </a:pP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</a:t>
            </a:r>
            <a:r>
              <a:rPr lang="vi-VN" sz="2000" dirty="0"/>
              <a:t>{</a:t>
            </a:r>
            <a:r>
              <a:rPr lang="en-US" sz="2000" dirty="0"/>
              <a:t>0; </a:t>
            </a:r>
            <a:r>
              <a:rPr lang="vi-VN" sz="2000" dirty="0"/>
              <a:t>1; 2; 3; 4}. </a:t>
            </a:r>
            <a:endParaRPr lang="en-US" sz="2000" dirty="0"/>
          </a:p>
          <a:p>
            <a:pPr defTabSz="685800">
              <a:lnSpc>
                <a:spcPct val="150000"/>
              </a:lnSpc>
              <a:buClrTx/>
            </a:pP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</a:t>
            </a:r>
            <a:r>
              <a:rPr lang="vi-VN" sz="2000" dirty="0"/>
              <a:t>{</a:t>
            </a:r>
            <a:r>
              <a:rPr lang="en-US" sz="2000" dirty="0"/>
              <a:t>0; </a:t>
            </a:r>
            <a:r>
              <a:rPr lang="vi-VN" sz="2000" dirty="0"/>
              <a:t>1; 4}. </a:t>
            </a:r>
            <a:endParaRPr lang="en-US" sz="2000" dirty="0"/>
          </a:p>
          <a:p>
            <a:pPr defTabSz="685800">
              <a:lnSpc>
                <a:spcPct val="150000"/>
              </a:lnSpc>
              <a:buClrTx/>
            </a:pP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D. </a:t>
            </a:r>
            <a:r>
              <a:rPr lang="vi-VN" sz="2000" dirty="0"/>
              <a:t>{1; 2; 3; 4</a:t>
            </a:r>
            <a:r>
              <a:rPr lang="en-US" sz="2000" dirty="0"/>
              <a:t>}.</a:t>
            </a:r>
            <a:endParaRPr lang="en-US" sz="20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D1"/>
          <p:cNvSpPr/>
          <p:nvPr/>
        </p:nvSpPr>
        <p:spPr>
          <a:xfrm>
            <a:off x="1462857" y="4636186"/>
            <a:ext cx="171450" cy="1714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n-US" sz="20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D2" descr="Kết quả hình ảnh cho đúng sai 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462857" y="4607611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3"/>
          <p:cNvSpPr/>
          <p:nvPr/>
        </p:nvSpPr>
        <p:spPr>
          <a:xfrm>
            <a:off x="1462857" y="3283915"/>
            <a:ext cx="171450" cy="1714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n-US" sz="20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SS3" descr="Hình ảnh có liên quan"/>
          <p:cNvPicPr>
            <a:picLocks noChangeAspect="1" noChangeArrowheads="1"/>
          </p:cNvPicPr>
          <p:nvPr/>
        </p:nvPicPr>
        <p:blipFill>
          <a:blip r:embed="rId11"/>
          <a:srcRect l="14398" t="13542" r="14490" b="14236"/>
          <a:stretch>
            <a:fillRect/>
          </a:stretch>
        </p:blipFill>
        <p:spPr bwMode="auto">
          <a:xfrm>
            <a:off x="1462858" y="3270819"/>
            <a:ext cx="189310" cy="191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S3"/>
          <p:cNvSpPr/>
          <p:nvPr/>
        </p:nvSpPr>
        <p:spPr>
          <a:xfrm>
            <a:off x="1462857" y="3739633"/>
            <a:ext cx="171450" cy="1714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n-US" sz="20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SS3" descr="Hình ảnh có liên quan"/>
          <p:cNvPicPr>
            <a:picLocks noChangeAspect="1" noChangeArrowheads="1"/>
          </p:cNvPicPr>
          <p:nvPr/>
        </p:nvPicPr>
        <p:blipFill>
          <a:blip r:embed="rId11"/>
          <a:srcRect l="14398" t="13542" r="14490" b="14236"/>
          <a:stretch>
            <a:fillRect/>
          </a:stretch>
        </p:blipFill>
        <p:spPr bwMode="auto">
          <a:xfrm>
            <a:off x="1462858" y="3726537"/>
            <a:ext cx="189310" cy="191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S3"/>
          <p:cNvSpPr/>
          <p:nvPr/>
        </p:nvSpPr>
        <p:spPr>
          <a:xfrm>
            <a:off x="1462857" y="4166523"/>
            <a:ext cx="171450" cy="1714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n-US" sz="20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SS3" descr="Hình ảnh có liên quan"/>
          <p:cNvPicPr>
            <a:picLocks noChangeAspect="1" noChangeArrowheads="1"/>
          </p:cNvPicPr>
          <p:nvPr/>
        </p:nvPicPr>
        <p:blipFill>
          <a:blip r:embed="rId11"/>
          <a:srcRect l="14398" t="13542" r="14490" b="14236"/>
          <a:stretch>
            <a:fillRect/>
          </a:stretch>
        </p:blipFill>
        <p:spPr bwMode="auto">
          <a:xfrm>
            <a:off x="1462858" y="4153427"/>
            <a:ext cx="189310" cy="191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ounded Rectangle 18" hidden="1"/>
          <p:cNvSpPr/>
          <p:nvPr/>
        </p:nvSpPr>
        <p:spPr>
          <a:xfrm>
            <a:off x="5000170" y="3049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20" name="Rounded Rectangle 19" hidden="1"/>
          <p:cNvSpPr/>
          <p:nvPr/>
        </p:nvSpPr>
        <p:spPr>
          <a:xfrm>
            <a:off x="5000170" y="3049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</a:p>
        </p:txBody>
      </p:sp>
      <p:sp>
        <p:nvSpPr>
          <p:cNvPr id="21" name="Rounded Rectangle 20" hidden="1"/>
          <p:cNvSpPr/>
          <p:nvPr/>
        </p:nvSpPr>
        <p:spPr>
          <a:xfrm>
            <a:off x="5000170" y="3049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</a:p>
        </p:txBody>
      </p:sp>
      <p:sp>
        <p:nvSpPr>
          <p:cNvPr id="22" name="Rounded Rectangle 21" hidden="1"/>
          <p:cNvSpPr/>
          <p:nvPr/>
        </p:nvSpPr>
        <p:spPr>
          <a:xfrm>
            <a:off x="5000170" y="3049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</a:p>
        </p:txBody>
      </p:sp>
      <p:sp>
        <p:nvSpPr>
          <p:cNvPr id="23" name="Rounded Rectangle 22" hidden="1"/>
          <p:cNvSpPr/>
          <p:nvPr/>
        </p:nvSpPr>
        <p:spPr>
          <a:xfrm>
            <a:off x="5000170" y="3049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</a:p>
        </p:txBody>
      </p:sp>
      <p:sp>
        <p:nvSpPr>
          <p:cNvPr id="24" name="Rounded Rectangle 23" hidden="1"/>
          <p:cNvSpPr/>
          <p:nvPr/>
        </p:nvSpPr>
        <p:spPr>
          <a:xfrm>
            <a:off x="5000170" y="3049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</a:p>
        </p:txBody>
      </p:sp>
      <p:sp>
        <p:nvSpPr>
          <p:cNvPr id="25" name="Rounded Rectangle 24" hidden="1"/>
          <p:cNvSpPr/>
          <p:nvPr/>
        </p:nvSpPr>
        <p:spPr>
          <a:xfrm>
            <a:off x="5000170" y="3049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26" name="Rounded Rectangle 25" hidden="1"/>
          <p:cNvSpPr/>
          <p:nvPr/>
        </p:nvSpPr>
        <p:spPr>
          <a:xfrm>
            <a:off x="5000170" y="3049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</a:p>
        </p:txBody>
      </p:sp>
      <p:sp>
        <p:nvSpPr>
          <p:cNvPr id="27" name="Rounded Rectangle 26" hidden="1"/>
          <p:cNvSpPr/>
          <p:nvPr/>
        </p:nvSpPr>
        <p:spPr>
          <a:xfrm>
            <a:off x="5000170" y="3049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</a:p>
        </p:txBody>
      </p:sp>
      <p:sp>
        <p:nvSpPr>
          <p:cNvPr id="28" name="Rounded Rectangle 27" hidden="1"/>
          <p:cNvSpPr/>
          <p:nvPr/>
        </p:nvSpPr>
        <p:spPr>
          <a:xfrm>
            <a:off x="5000170" y="3049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08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07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06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</a:t>
            </a:r>
          </a:p>
        </p:txBody>
      </p:sp>
      <p:pic>
        <p:nvPicPr>
          <p:cNvPr id="50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078" y="96035"/>
            <a:ext cx="592021" cy="59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3620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9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0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10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0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30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40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0"/>
                            </p:stCondLst>
                            <p:childTnLst>
                              <p:par>
                                <p:cTn id="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7000"/>
                            </p:stCondLst>
                            <p:childTnLst>
                              <p:par>
                                <p:cTn id="1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8000"/>
                            </p:stCondLst>
                            <p:childTnLst>
                              <p:par>
                                <p:cTn id="1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9000"/>
                            </p:stCondLst>
                            <p:childTnLst>
                              <p:par>
                                <p:cTn id="1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0"/>
                            </p:stCondLst>
                            <p:childTnLst>
                              <p:par>
                                <p:cTn id="1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1000"/>
                            </p:stCondLst>
                            <p:childTnLst>
                              <p:par>
                                <p:cTn id="1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2000"/>
                            </p:stCondLst>
                            <p:childTnLst>
                              <p:par>
                                <p:cTn id="1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3000"/>
                            </p:stCondLst>
                            <p:childTnLst>
                              <p:par>
                                <p:cTn id="1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4000"/>
                            </p:stCondLst>
                            <p:childTnLst>
                              <p:par>
                                <p:cTn id="1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5000"/>
                            </p:stCondLst>
                            <p:childTnLst>
                              <p:par>
                                <p:cTn id="1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6000"/>
                            </p:stCondLst>
                            <p:childTnLst>
                              <p:par>
                                <p:cTn id="1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7000"/>
                            </p:stCondLst>
                            <p:childTnLst>
                              <p:par>
                                <p:cTn id="1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8000"/>
                            </p:stCondLst>
                            <p:childTnLst>
                              <p:par>
                                <p:cTn id="1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9000"/>
                            </p:stCondLst>
                            <p:childTnLst>
                              <p:par>
                                <p:cTn id="1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30000"/>
                            </p:stCondLst>
                            <p:childTnLst>
                              <p:par>
                                <p:cTn id="1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18383" y="791150"/>
            <a:ext cx="8225366" cy="204740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Một hộp có 4 quả bóng, trong đó có 1 quả bóng xanh, 1 quả bóng đỏ, 1 quả bóng tím, 1 quả bóng vàng; các quả bóng có kích thước và khối lượng như nhau. Màu của quả bóng được lấy ra có phải là phần tử của tập hợp {màu xanh, màu vàng, màu cam, màu đỏ} hay không?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 descr="Tips làm đẹp cấp tốc 4 ngày cuối năm – Bạn đã biết chưa? | Mỹ thuật, Hoa,  Paintin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70" y="-328632"/>
            <a:ext cx="1993417" cy="134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69654" y="3158352"/>
            <a:ext cx="2922587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lnSpc>
                <a:spcPct val="150000"/>
              </a:lnSpc>
              <a:buClrTx/>
            </a:pP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Không</a:t>
            </a:r>
            <a:endParaRPr lang="en-US" sz="20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685800">
              <a:lnSpc>
                <a:spcPct val="150000"/>
              </a:lnSpc>
              <a:buClrTx/>
            </a:pP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endParaRPr lang="en-US" sz="20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D1"/>
          <p:cNvSpPr/>
          <p:nvPr/>
        </p:nvSpPr>
        <p:spPr>
          <a:xfrm>
            <a:off x="3032989" y="3328475"/>
            <a:ext cx="179519" cy="1714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n-US" sz="20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D2" descr="Kết quả hình ảnh cho đúng sai 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30300" y="3299900"/>
            <a:ext cx="23935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3"/>
          <p:cNvSpPr/>
          <p:nvPr/>
        </p:nvSpPr>
        <p:spPr>
          <a:xfrm>
            <a:off x="3015129" y="3811249"/>
            <a:ext cx="179519" cy="1714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n-US" sz="20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SS3" descr="Hình ảnh có liên quan"/>
          <p:cNvPicPr>
            <a:picLocks noChangeAspect="1" noChangeArrowheads="1"/>
          </p:cNvPicPr>
          <p:nvPr/>
        </p:nvPicPr>
        <p:blipFill>
          <a:blip r:embed="rId8"/>
          <a:srcRect l="14398" t="13542" r="14490" b="14236"/>
          <a:stretch>
            <a:fillRect/>
          </a:stretch>
        </p:blipFill>
        <p:spPr bwMode="auto">
          <a:xfrm>
            <a:off x="3014289" y="3798153"/>
            <a:ext cx="198219" cy="191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80" b="100000" l="0" r="9741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11122" y="136448"/>
            <a:ext cx="580262" cy="568590"/>
          </a:xfrm>
          <a:prstGeom prst="rect">
            <a:avLst/>
          </a:prstGeom>
        </p:spPr>
      </p:pic>
      <p:sp>
        <p:nvSpPr>
          <p:cNvPr id="50" name="Rounded Rectangle 49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08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07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06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</a:t>
            </a:r>
          </a:p>
        </p:txBody>
      </p:sp>
      <p:pic>
        <p:nvPicPr>
          <p:cNvPr id="71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531" y="136448"/>
            <a:ext cx="592021" cy="59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7355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9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1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30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40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60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70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80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90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</p:childTnLst>
        </p:cTn>
      </p:par>
    </p:tnLst>
    <p:bldLst>
      <p:bldP spid="11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239013" y="728804"/>
            <a:ext cx="6616358" cy="140976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xắc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dương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6.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Gieo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xắc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xắc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 descr="Tips làm đẹp cấp tốc 4 ngày cuối năm – Bạn đã biết chưa? | Mỹ thuật, Hoa,  Paintin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4257"/>
            <a:ext cx="1993417" cy="134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78771" y="2522630"/>
            <a:ext cx="81798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lnSpc>
                <a:spcPct val="150000"/>
              </a:lnSpc>
              <a:buClrTx/>
            </a:pP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{1; 6}</a:t>
            </a:r>
          </a:p>
          <a:p>
            <a:pPr defTabSz="685800">
              <a:lnSpc>
                <a:spcPct val="150000"/>
              </a:lnSpc>
              <a:buClrTx/>
            </a:pP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{1; 2; 3; 4; 5; 6}</a:t>
            </a:r>
          </a:p>
          <a:p>
            <a:pPr defTabSz="685800">
              <a:lnSpc>
                <a:spcPct val="150000"/>
              </a:lnSpc>
              <a:buClrTx/>
            </a:pP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{0; 1; 2;  3; 4; 5}</a:t>
            </a:r>
          </a:p>
          <a:p>
            <a:pPr defTabSz="685800">
              <a:lnSpc>
                <a:spcPct val="150000"/>
              </a:lnSpc>
              <a:buClrTx/>
            </a:pP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D. 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{0; 1; 2; 3; 4; 5; 6}</a:t>
            </a:r>
          </a:p>
        </p:txBody>
      </p:sp>
      <p:sp>
        <p:nvSpPr>
          <p:cNvPr id="8" name="D1"/>
          <p:cNvSpPr/>
          <p:nvPr/>
        </p:nvSpPr>
        <p:spPr>
          <a:xfrm>
            <a:off x="1892426" y="3195370"/>
            <a:ext cx="171450" cy="1714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n-US" sz="20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D2" descr="Kết quả hình ảnh cho đúng sai 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92426" y="3166795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3"/>
          <p:cNvSpPr/>
          <p:nvPr/>
        </p:nvSpPr>
        <p:spPr>
          <a:xfrm>
            <a:off x="1908632" y="2733304"/>
            <a:ext cx="171450" cy="1714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n-US" sz="20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SS3" descr="Hình ảnh có liên quan"/>
          <p:cNvPicPr>
            <a:picLocks noChangeAspect="1" noChangeArrowheads="1"/>
          </p:cNvPicPr>
          <p:nvPr/>
        </p:nvPicPr>
        <p:blipFill>
          <a:blip r:embed="rId8"/>
          <a:srcRect l="14398" t="13542" r="14490" b="14236"/>
          <a:stretch>
            <a:fillRect/>
          </a:stretch>
        </p:blipFill>
        <p:spPr bwMode="auto">
          <a:xfrm>
            <a:off x="1908632" y="2720208"/>
            <a:ext cx="189310" cy="191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3"/>
          <p:cNvSpPr/>
          <p:nvPr/>
        </p:nvSpPr>
        <p:spPr>
          <a:xfrm>
            <a:off x="1892931" y="3684179"/>
            <a:ext cx="171450" cy="1714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n-US" sz="20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SS3" descr="Hình ảnh có liên quan"/>
          <p:cNvPicPr>
            <a:picLocks noChangeAspect="1" noChangeArrowheads="1"/>
          </p:cNvPicPr>
          <p:nvPr/>
        </p:nvPicPr>
        <p:blipFill>
          <a:blip r:embed="rId8"/>
          <a:srcRect l="14398" t="13542" r="14490" b="14236"/>
          <a:stretch>
            <a:fillRect/>
          </a:stretch>
        </p:blipFill>
        <p:spPr bwMode="auto">
          <a:xfrm>
            <a:off x="1892931" y="3671083"/>
            <a:ext cx="189310" cy="191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S3"/>
          <p:cNvSpPr/>
          <p:nvPr/>
        </p:nvSpPr>
        <p:spPr>
          <a:xfrm>
            <a:off x="1892931" y="4083772"/>
            <a:ext cx="171450" cy="1714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n-US" sz="20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SS3" descr="Hình ảnh có liên quan"/>
          <p:cNvPicPr>
            <a:picLocks noChangeAspect="1" noChangeArrowheads="1"/>
          </p:cNvPicPr>
          <p:nvPr/>
        </p:nvPicPr>
        <p:blipFill>
          <a:blip r:embed="rId8"/>
          <a:srcRect l="14398" t="13542" r="14490" b="14236"/>
          <a:stretch>
            <a:fillRect/>
          </a:stretch>
        </p:blipFill>
        <p:spPr bwMode="auto">
          <a:xfrm>
            <a:off x="1892931" y="4070676"/>
            <a:ext cx="189310" cy="191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49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80" b="100000" l="0" r="9741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34289" y="96035"/>
            <a:ext cx="580262" cy="568590"/>
          </a:xfrm>
          <a:prstGeom prst="rect">
            <a:avLst/>
          </a:prstGeom>
        </p:spPr>
      </p:pic>
      <p:sp>
        <p:nvSpPr>
          <p:cNvPr id="51" name="Rounded Rectangle 50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08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07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06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</a:t>
            </a:r>
          </a:p>
        </p:txBody>
      </p:sp>
      <p:pic>
        <p:nvPicPr>
          <p:cNvPr id="72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078" y="96035"/>
            <a:ext cx="592021" cy="59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67228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9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0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10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0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30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40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0"/>
                            </p:stCondLst>
                            <p:childTnLst>
                              <p:par>
                                <p:cTn id="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7000"/>
                            </p:stCondLst>
                            <p:childTnLst>
                              <p:par>
                                <p:cTn id="1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8000"/>
                            </p:stCondLst>
                            <p:childTnLst>
                              <p:par>
                                <p:cTn id="1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9000"/>
                            </p:stCondLst>
                            <p:childTnLst>
                              <p:par>
                                <p:cTn id="1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0"/>
                            </p:stCondLst>
                            <p:childTnLst>
                              <p:par>
                                <p:cTn id="1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908903" y="716078"/>
            <a:ext cx="6993151" cy="179549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1" algn="just" defTabSz="685800">
              <a:lnSpc>
                <a:spcPct val="120000"/>
              </a:lnSpc>
              <a:buClrTx/>
            </a:pP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bánh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bánh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nho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bánh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dâu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bánh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sầu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riêng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bánh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dừa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ngẫu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bánh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xảy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bánh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ra.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vi-VN" sz="2000" b="1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 descr="Tips làm đẹp cấp tốc 4 ngày cuối năm – Bạn đã biết chưa? | Mỹ thuật, Hoa,  Paintin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740"/>
            <a:ext cx="1993417" cy="134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13737" y="3173238"/>
            <a:ext cx="40295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lnSpc>
                <a:spcPct val="150000"/>
              </a:lnSpc>
              <a:buClrTx/>
            </a:pP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			</a:t>
            </a: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  <a:p>
            <a:pPr defTabSz="685800">
              <a:lnSpc>
                <a:spcPct val="150000"/>
              </a:lnSpc>
              <a:buClrTx/>
            </a:pP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			</a:t>
            </a: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D. 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" name="D1"/>
          <p:cNvSpPr/>
          <p:nvPr/>
        </p:nvSpPr>
        <p:spPr>
          <a:xfrm>
            <a:off x="4596784" y="3327208"/>
            <a:ext cx="171450" cy="1714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n-US" sz="20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D2" descr="Kết quả hình ảnh cho đúng sai 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96784" y="3298633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3"/>
          <p:cNvSpPr/>
          <p:nvPr/>
        </p:nvSpPr>
        <p:spPr>
          <a:xfrm>
            <a:off x="2517697" y="3355783"/>
            <a:ext cx="171450" cy="1714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n-US" sz="20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SS3" descr="Hình ảnh có liên quan"/>
          <p:cNvPicPr>
            <a:picLocks noChangeAspect="1" noChangeArrowheads="1"/>
          </p:cNvPicPr>
          <p:nvPr/>
        </p:nvPicPr>
        <p:blipFill>
          <a:blip r:embed="rId9"/>
          <a:srcRect l="14398" t="13542" r="14490" b="14236"/>
          <a:stretch>
            <a:fillRect/>
          </a:stretch>
        </p:blipFill>
        <p:spPr bwMode="auto">
          <a:xfrm>
            <a:off x="2517697" y="3342687"/>
            <a:ext cx="189310" cy="191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S3"/>
          <p:cNvSpPr/>
          <p:nvPr/>
        </p:nvSpPr>
        <p:spPr>
          <a:xfrm>
            <a:off x="2517697" y="3756909"/>
            <a:ext cx="171450" cy="1714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n-US" sz="20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SS3" descr="Hình ảnh có liên quan"/>
          <p:cNvPicPr>
            <a:picLocks noChangeAspect="1" noChangeArrowheads="1"/>
          </p:cNvPicPr>
          <p:nvPr/>
        </p:nvPicPr>
        <p:blipFill>
          <a:blip r:embed="rId9"/>
          <a:srcRect l="14398" t="13542" r="14490" b="14236"/>
          <a:stretch>
            <a:fillRect/>
          </a:stretch>
        </p:blipFill>
        <p:spPr bwMode="auto">
          <a:xfrm>
            <a:off x="2517697" y="3743813"/>
            <a:ext cx="189310" cy="191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S3"/>
          <p:cNvSpPr/>
          <p:nvPr/>
        </p:nvSpPr>
        <p:spPr>
          <a:xfrm>
            <a:off x="4596784" y="3730573"/>
            <a:ext cx="171450" cy="1714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n-US" sz="20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SS3" descr="Hình ảnh có liên quan"/>
          <p:cNvPicPr>
            <a:picLocks noChangeAspect="1" noChangeArrowheads="1"/>
          </p:cNvPicPr>
          <p:nvPr/>
        </p:nvPicPr>
        <p:blipFill>
          <a:blip r:embed="rId9"/>
          <a:srcRect l="14398" t="13542" r="14490" b="14236"/>
          <a:stretch>
            <a:fillRect/>
          </a:stretch>
        </p:blipFill>
        <p:spPr bwMode="auto">
          <a:xfrm>
            <a:off x="4596785" y="3717477"/>
            <a:ext cx="189310" cy="191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51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880" b="100000" l="0" r="9741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34289" y="96035"/>
            <a:ext cx="580262" cy="568590"/>
          </a:xfrm>
          <a:prstGeom prst="rect">
            <a:avLst/>
          </a:prstGeom>
        </p:spPr>
      </p:pic>
      <p:sp>
        <p:nvSpPr>
          <p:cNvPr id="53" name="Rounded Rectangle 52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08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07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06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73" name="Rounded Rectangle 72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</a:t>
            </a:r>
          </a:p>
        </p:txBody>
      </p:sp>
      <p:pic>
        <p:nvPicPr>
          <p:cNvPr id="74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078" y="96035"/>
            <a:ext cx="592021" cy="59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77115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9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0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10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0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30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40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0"/>
                            </p:stCondLst>
                            <p:childTnLst>
                              <p:par>
                                <p:cTn id="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7000"/>
                            </p:stCondLst>
                            <p:childTnLst>
                              <p:par>
                                <p:cTn id="1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8000"/>
                            </p:stCondLst>
                            <p:childTnLst>
                              <p:par>
                                <p:cTn id="1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9000"/>
                            </p:stCondLst>
                            <p:childTnLst>
                              <p:par>
                                <p:cTn id="1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0"/>
                            </p:stCondLst>
                            <p:childTnLst>
                              <p:par>
                                <p:cTn id="1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7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41"/>
          <p:cNvSpPr/>
          <p:nvPr/>
        </p:nvSpPr>
        <p:spPr>
          <a:xfrm>
            <a:off x="1068850" y="1259100"/>
            <a:ext cx="7502100" cy="3225900"/>
          </a:xfrm>
          <a:prstGeom prst="roundRect">
            <a:avLst>
              <a:gd name="adj" fmla="val 0"/>
            </a:avLst>
          </a:prstGeom>
          <a:solidFill>
            <a:srgbClr val="E1A470">
              <a:alpha val="21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25" name="Google Shape;425;p41"/>
          <p:cNvPicPr preferRelativeResize="0"/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>
            <a:off x="1540536" y="2541772"/>
            <a:ext cx="1042975" cy="949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41"/>
          <p:cNvPicPr preferRelativeResize="0"/>
          <p:nvPr/>
        </p:nvPicPr>
        <p:blipFill>
          <a:blip r:embed="rId4">
            <a:alphaModFix amt="87000"/>
          </a:blip>
          <a:stretch>
            <a:fillRect/>
          </a:stretch>
        </p:blipFill>
        <p:spPr>
          <a:xfrm>
            <a:off x="1648825" y="1311976"/>
            <a:ext cx="1042975" cy="949378"/>
          </a:xfrm>
          <a:prstGeom prst="rect">
            <a:avLst/>
          </a:prstGeom>
          <a:noFill/>
          <a:ln>
            <a:noFill/>
          </a:ln>
        </p:spPr>
      </p:pic>
      <p:sp>
        <p:nvSpPr>
          <p:cNvPr id="428" name="Google Shape;428;p41"/>
          <p:cNvSpPr txBox="1">
            <a:spLocks noGrp="1"/>
          </p:cNvSpPr>
          <p:nvPr>
            <p:ph type="title" idx="9"/>
          </p:nvPr>
        </p:nvSpPr>
        <p:spPr>
          <a:xfrm>
            <a:off x="2055624" y="323793"/>
            <a:ext cx="5432400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NỘI DUNG BÀI HỌC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29" name="Google Shape;429;p41"/>
          <p:cNvSpPr txBox="1">
            <a:spLocks noGrp="1"/>
          </p:cNvSpPr>
          <p:nvPr>
            <p:ph type="title"/>
          </p:nvPr>
        </p:nvSpPr>
        <p:spPr>
          <a:xfrm>
            <a:off x="1786312" y="1547095"/>
            <a:ext cx="7680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0" name="Google Shape;430;p41"/>
          <p:cNvSpPr txBox="1">
            <a:spLocks noGrp="1"/>
          </p:cNvSpPr>
          <p:nvPr>
            <p:ph type="subTitle" idx="1"/>
          </p:nvPr>
        </p:nvSpPr>
        <p:spPr>
          <a:xfrm>
            <a:off x="2599659" y="1494856"/>
            <a:ext cx="5188153" cy="76536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latin typeface="+mn-lt"/>
              </a:rPr>
              <a:t>MÔ HÌNH XÁC SUẤT </a:t>
            </a:r>
            <a:r>
              <a:rPr lang="sv-SE" sz="2000" b="1" dirty="0">
                <a:latin typeface="+mn-lt"/>
              </a:rPr>
              <a:t>TRONG TRÒ CHƠI TUNG ĐỒNG XU.</a:t>
            </a:r>
          </a:p>
        </p:txBody>
      </p:sp>
      <p:sp>
        <p:nvSpPr>
          <p:cNvPr id="432" name="Google Shape;432;p41"/>
          <p:cNvSpPr txBox="1">
            <a:spLocks noGrp="1"/>
          </p:cNvSpPr>
          <p:nvPr>
            <p:ph type="title" idx="3"/>
          </p:nvPr>
        </p:nvSpPr>
        <p:spPr>
          <a:xfrm>
            <a:off x="1678023" y="2786512"/>
            <a:ext cx="7680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02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41" name="Google Shape;441;p41"/>
          <p:cNvGrpSpPr/>
          <p:nvPr/>
        </p:nvGrpSpPr>
        <p:grpSpPr>
          <a:xfrm>
            <a:off x="7925300" y="387597"/>
            <a:ext cx="840250" cy="1302178"/>
            <a:chOff x="7782900" y="353947"/>
            <a:chExt cx="840250" cy="1302178"/>
          </a:xfrm>
        </p:grpSpPr>
        <p:sp>
          <p:nvSpPr>
            <p:cNvPr id="442" name="Google Shape;442;p41"/>
            <p:cNvSpPr/>
            <p:nvPr/>
          </p:nvSpPr>
          <p:spPr>
            <a:xfrm>
              <a:off x="7973800" y="353947"/>
              <a:ext cx="458457" cy="1056792"/>
            </a:xfrm>
            <a:custGeom>
              <a:avLst/>
              <a:gdLst/>
              <a:ahLst/>
              <a:cxnLst/>
              <a:rect l="l" t="t" r="r" b="b"/>
              <a:pathLst>
                <a:path w="28793" h="66371" extrusionOk="0">
                  <a:moveTo>
                    <a:pt x="24574" y="696"/>
                  </a:moveTo>
                  <a:lnTo>
                    <a:pt x="24574" y="696"/>
                  </a:lnTo>
                  <a:cubicBezTo>
                    <a:pt x="25052" y="3436"/>
                    <a:pt x="21312" y="9221"/>
                    <a:pt x="17311" y="9916"/>
                  </a:cubicBezTo>
                  <a:lnTo>
                    <a:pt x="21355" y="5089"/>
                  </a:lnTo>
                  <a:lnTo>
                    <a:pt x="21138" y="4871"/>
                  </a:lnTo>
                  <a:cubicBezTo>
                    <a:pt x="19529" y="5872"/>
                    <a:pt x="18572" y="7568"/>
                    <a:pt x="17311" y="9003"/>
                  </a:cubicBezTo>
                  <a:cubicBezTo>
                    <a:pt x="17571" y="5872"/>
                    <a:pt x="20138" y="2044"/>
                    <a:pt x="24574" y="696"/>
                  </a:cubicBezTo>
                  <a:close/>
                  <a:moveTo>
                    <a:pt x="9699" y="7611"/>
                  </a:moveTo>
                  <a:lnTo>
                    <a:pt x="9699" y="7611"/>
                  </a:lnTo>
                  <a:cubicBezTo>
                    <a:pt x="12396" y="8655"/>
                    <a:pt x="14310" y="13657"/>
                    <a:pt x="13092" y="17093"/>
                  </a:cubicBezTo>
                  <a:cubicBezTo>
                    <a:pt x="12048" y="14744"/>
                    <a:pt x="11656" y="12178"/>
                    <a:pt x="10352" y="10003"/>
                  </a:cubicBezTo>
                  <a:lnTo>
                    <a:pt x="10047" y="10090"/>
                  </a:lnTo>
                  <a:cubicBezTo>
                    <a:pt x="10830" y="12439"/>
                    <a:pt x="11613" y="14788"/>
                    <a:pt x="12439" y="17310"/>
                  </a:cubicBezTo>
                  <a:cubicBezTo>
                    <a:pt x="9960" y="16092"/>
                    <a:pt x="8829" y="11091"/>
                    <a:pt x="9699" y="7611"/>
                  </a:cubicBezTo>
                  <a:close/>
                  <a:moveTo>
                    <a:pt x="22235" y="13376"/>
                  </a:moveTo>
                  <a:cubicBezTo>
                    <a:pt x="22838" y="13376"/>
                    <a:pt x="23446" y="13425"/>
                    <a:pt x="24052" y="13526"/>
                  </a:cubicBezTo>
                  <a:cubicBezTo>
                    <a:pt x="22195" y="16097"/>
                    <a:pt x="18726" y="17671"/>
                    <a:pt x="15907" y="17671"/>
                  </a:cubicBezTo>
                  <a:cubicBezTo>
                    <a:pt x="15292" y="17671"/>
                    <a:pt x="14709" y="17597"/>
                    <a:pt x="14179" y="17441"/>
                  </a:cubicBezTo>
                  <a:cubicBezTo>
                    <a:pt x="14179" y="17354"/>
                    <a:pt x="14136" y="17267"/>
                    <a:pt x="14136" y="17136"/>
                  </a:cubicBezTo>
                  <a:lnTo>
                    <a:pt x="20877" y="14527"/>
                  </a:lnTo>
                  <a:cubicBezTo>
                    <a:pt x="18659" y="14527"/>
                    <a:pt x="16745" y="15571"/>
                    <a:pt x="14701" y="16353"/>
                  </a:cubicBezTo>
                  <a:cubicBezTo>
                    <a:pt x="16773" y="14424"/>
                    <a:pt x="19461" y="13376"/>
                    <a:pt x="22235" y="13376"/>
                  </a:cubicBezTo>
                  <a:close/>
                  <a:moveTo>
                    <a:pt x="4611" y="15484"/>
                  </a:moveTo>
                  <a:lnTo>
                    <a:pt x="4611" y="15484"/>
                  </a:lnTo>
                  <a:cubicBezTo>
                    <a:pt x="7786" y="17876"/>
                    <a:pt x="9917" y="20920"/>
                    <a:pt x="10439" y="24965"/>
                  </a:cubicBezTo>
                  <a:cubicBezTo>
                    <a:pt x="8829" y="23791"/>
                    <a:pt x="7916" y="22051"/>
                    <a:pt x="6959" y="20224"/>
                  </a:cubicBezTo>
                  <a:lnTo>
                    <a:pt x="6959" y="20224"/>
                  </a:lnTo>
                  <a:cubicBezTo>
                    <a:pt x="6655" y="21355"/>
                    <a:pt x="7916" y="23486"/>
                    <a:pt x="10178" y="25661"/>
                  </a:cubicBezTo>
                  <a:cubicBezTo>
                    <a:pt x="6437" y="25574"/>
                    <a:pt x="3001" y="18659"/>
                    <a:pt x="4611" y="15484"/>
                  </a:cubicBezTo>
                  <a:close/>
                  <a:moveTo>
                    <a:pt x="19886" y="20533"/>
                  </a:moveTo>
                  <a:cubicBezTo>
                    <a:pt x="20843" y="20533"/>
                    <a:pt x="21748" y="20702"/>
                    <a:pt x="22530" y="21051"/>
                  </a:cubicBezTo>
                  <a:cubicBezTo>
                    <a:pt x="21500" y="23785"/>
                    <a:pt x="17282" y="25968"/>
                    <a:pt x="13922" y="25968"/>
                  </a:cubicBezTo>
                  <a:cubicBezTo>
                    <a:pt x="13166" y="25968"/>
                    <a:pt x="12454" y="25857"/>
                    <a:pt x="11830" y="25617"/>
                  </a:cubicBezTo>
                  <a:cubicBezTo>
                    <a:pt x="14223" y="24922"/>
                    <a:pt x="16484" y="24139"/>
                    <a:pt x="18224" y="22225"/>
                  </a:cubicBezTo>
                  <a:lnTo>
                    <a:pt x="18224" y="22225"/>
                  </a:lnTo>
                  <a:cubicBezTo>
                    <a:pt x="16136" y="23399"/>
                    <a:pt x="14049" y="24574"/>
                    <a:pt x="11526" y="25139"/>
                  </a:cubicBezTo>
                  <a:cubicBezTo>
                    <a:pt x="13403" y="22175"/>
                    <a:pt x="16900" y="20533"/>
                    <a:pt x="19886" y="20533"/>
                  </a:cubicBezTo>
                  <a:close/>
                  <a:moveTo>
                    <a:pt x="23055" y="28424"/>
                  </a:moveTo>
                  <a:cubicBezTo>
                    <a:pt x="23537" y="28424"/>
                    <a:pt x="24016" y="28473"/>
                    <a:pt x="24487" y="28575"/>
                  </a:cubicBezTo>
                  <a:cubicBezTo>
                    <a:pt x="24008" y="29923"/>
                    <a:pt x="23313" y="31228"/>
                    <a:pt x="22443" y="32359"/>
                  </a:cubicBezTo>
                  <a:cubicBezTo>
                    <a:pt x="20964" y="34316"/>
                    <a:pt x="19050" y="35882"/>
                    <a:pt x="16832" y="36926"/>
                  </a:cubicBezTo>
                  <a:cubicBezTo>
                    <a:pt x="15949" y="37352"/>
                    <a:pt x="15002" y="37565"/>
                    <a:pt x="14036" y="37565"/>
                  </a:cubicBezTo>
                  <a:cubicBezTo>
                    <a:pt x="13622" y="37565"/>
                    <a:pt x="13205" y="37526"/>
                    <a:pt x="12787" y="37448"/>
                  </a:cubicBezTo>
                  <a:lnTo>
                    <a:pt x="19442" y="31402"/>
                  </a:lnTo>
                  <a:lnTo>
                    <a:pt x="19094" y="31011"/>
                  </a:lnTo>
                  <a:cubicBezTo>
                    <a:pt x="16963" y="32924"/>
                    <a:pt x="14831" y="34838"/>
                    <a:pt x="12613" y="36926"/>
                  </a:cubicBezTo>
                  <a:cubicBezTo>
                    <a:pt x="13480" y="32907"/>
                    <a:pt x="18416" y="28424"/>
                    <a:pt x="23055" y="28424"/>
                  </a:cubicBezTo>
                  <a:close/>
                  <a:moveTo>
                    <a:pt x="740" y="25791"/>
                  </a:moveTo>
                  <a:cubicBezTo>
                    <a:pt x="4393" y="26400"/>
                    <a:pt x="11265" y="34012"/>
                    <a:pt x="11221" y="37404"/>
                  </a:cubicBezTo>
                  <a:lnTo>
                    <a:pt x="11178" y="37404"/>
                  </a:lnTo>
                  <a:cubicBezTo>
                    <a:pt x="9960" y="36621"/>
                    <a:pt x="8742" y="35925"/>
                    <a:pt x="7742" y="35142"/>
                  </a:cubicBezTo>
                  <a:cubicBezTo>
                    <a:pt x="6698" y="34316"/>
                    <a:pt x="5785" y="33403"/>
                    <a:pt x="4698" y="32315"/>
                  </a:cubicBezTo>
                  <a:lnTo>
                    <a:pt x="4698" y="32315"/>
                  </a:lnTo>
                  <a:cubicBezTo>
                    <a:pt x="5306" y="33838"/>
                    <a:pt x="6568" y="35273"/>
                    <a:pt x="10830" y="37709"/>
                  </a:cubicBezTo>
                  <a:cubicBezTo>
                    <a:pt x="10529" y="37818"/>
                    <a:pt x="10193" y="37868"/>
                    <a:pt x="9837" y="37868"/>
                  </a:cubicBezTo>
                  <a:cubicBezTo>
                    <a:pt x="8498" y="37868"/>
                    <a:pt x="6875" y="37158"/>
                    <a:pt x="5741" y="36230"/>
                  </a:cubicBezTo>
                  <a:cubicBezTo>
                    <a:pt x="2697" y="33925"/>
                    <a:pt x="870" y="30402"/>
                    <a:pt x="653" y="26574"/>
                  </a:cubicBezTo>
                  <a:cubicBezTo>
                    <a:pt x="696" y="26313"/>
                    <a:pt x="696" y="26052"/>
                    <a:pt x="740" y="25791"/>
                  </a:cubicBezTo>
                  <a:close/>
                  <a:moveTo>
                    <a:pt x="27226" y="40776"/>
                  </a:moveTo>
                  <a:cubicBezTo>
                    <a:pt x="27428" y="40776"/>
                    <a:pt x="27632" y="40783"/>
                    <a:pt x="27836" y="40797"/>
                  </a:cubicBezTo>
                  <a:cubicBezTo>
                    <a:pt x="27836" y="45189"/>
                    <a:pt x="22134" y="50771"/>
                    <a:pt x="17702" y="50771"/>
                  </a:cubicBezTo>
                  <a:cubicBezTo>
                    <a:pt x="17571" y="50771"/>
                    <a:pt x="17440" y="50767"/>
                    <a:pt x="17311" y="50757"/>
                  </a:cubicBezTo>
                  <a:cubicBezTo>
                    <a:pt x="19746" y="48886"/>
                    <a:pt x="21834" y="46973"/>
                    <a:pt x="23226" y="44407"/>
                  </a:cubicBezTo>
                  <a:lnTo>
                    <a:pt x="23095" y="44189"/>
                  </a:lnTo>
                  <a:cubicBezTo>
                    <a:pt x="22878" y="44363"/>
                    <a:pt x="22573" y="44450"/>
                    <a:pt x="22486" y="44667"/>
                  </a:cubicBezTo>
                  <a:cubicBezTo>
                    <a:pt x="21181" y="46668"/>
                    <a:pt x="19529" y="48451"/>
                    <a:pt x="17615" y="49887"/>
                  </a:cubicBezTo>
                  <a:cubicBezTo>
                    <a:pt x="17485" y="49974"/>
                    <a:pt x="17354" y="50061"/>
                    <a:pt x="17180" y="50191"/>
                  </a:cubicBezTo>
                  <a:cubicBezTo>
                    <a:pt x="17138" y="45828"/>
                    <a:pt x="21710" y="40776"/>
                    <a:pt x="27226" y="40776"/>
                  </a:cubicBezTo>
                  <a:close/>
                  <a:moveTo>
                    <a:pt x="3045" y="42667"/>
                  </a:moveTo>
                  <a:lnTo>
                    <a:pt x="3045" y="42667"/>
                  </a:lnTo>
                  <a:cubicBezTo>
                    <a:pt x="8481" y="43493"/>
                    <a:pt x="12657" y="46233"/>
                    <a:pt x="16006" y="50409"/>
                  </a:cubicBezTo>
                  <a:lnTo>
                    <a:pt x="15875" y="50713"/>
                  </a:lnTo>
                  <a:cubicBezTo>
                    <a:pt x="14266" y="50191"/>
                    <a:pt x="12700" y="49582"/>
                    <a:pt x="11178" y="48886"/>
                  </a:cubicBezTo>
                  <a:cubicBezTo>
                    <a:pt x="9699" y="48016"/>
                    <a:pt x="8307" y="47103"/>
                    <a:pt x="6916" y="46103"/>
                  </a:cubicBezTo>
                  <a:lnTo>
                    <a:pt x="6916" y="46103"/>
                  </a:lnTo>
                  <a:cubicBezTo>
                    <a:pt x="7177" y="46929"/>
                    <a:pt x="8873" y="48451"/>
                    <a:pt x="10917" y="49365"/>
                  </a:cubicBezTo>
                  <a:cubicBezTo>
                    <a:pt x="12570" y="50104"/>
                    <a:pt x="14266" y="50670"/>
                    <a:pt x="15875" y="51322"/>
                  </a:cubicBezTo>
                  <a:cubicBezTo>
                    <a:pt x="14895" y="51714"/>
                    <a:pt x="13851" y="51902"/>
                    <a:pt x="12799" y="51902"/>
                  </a:cubicBezTo>
                  <a:cubicBezTo>
                    <a:pt x="8251" y="51902"/>
                    <a:pt x="3539" y="48389"/>
                    <a:pt x="3045" y="42667"/>
                  </a:cubicBezTo>
                  <a:close/>
                  <a:moveTo>
                    <a:pt x="24269" y="0"/>
                  </a:moveTo>
                  <a:cubicBezTo>
                    <a:pt x="24095" y="130"/>
                    <a:pt x="23921" y="217"/>
                    <a:pt x="23748" y="304"/>
                  </a:cubicBezTo>
                  <a:cubicBezTo>
                    <a:pt x="19746" y="1870"/>
                    <a:pt x="17311" y="4784"/>
                    <a:pt x="16571" y="9003"/>
                  </a:cubicBezTo>
                  <a:cubicBezTo>
                    <a:pt x="16441" y="9612"/>
                    <a:pt x="16528" y="10264"/>
                    <a:pt x="16267" y="10786"/>
                  </a:cubicBezTo>
                  <a:cubicBezTo>
                    <a:pt x="15658" y="12091"/>
                    <a:pt x="14918" y="13265"/>
                    <a:pt x="14223" y="14527"/>
                  </a:cubicBezTo>
                  <a:cubicBezTo>
                    <a:pt x="14136" y="14440"/>
                    <a:pt x="14092" y="14353"/>
                    <a:pt x="14049" y="14266"/>
                  </a:cubicBezTo>
                  <a:cubicBezTo>
                    <a:pt x="14005" y="14005"/>
                    <a:pt x="13962" y="13700"/>
                    <a:pt x="13962" y="13439"/>
                  </a:cubicBezTo>
                  <a:cubicBezTo>
                    <a:pt x="13744" y="10873"/>
                    <a:pt x="12396" y="8568"/>
                    <a:pt x="10265" y="7133"/>
                  </a:cubicBezTo>
                  <a:cubicBezTo>
                    <a:pt x="10015" y="6950"/>
                    <a:pt x="9797" y="6856"/>
                    <a:pt x="9616" y="6856"/>
                  </a:cubicBezTo>
                  <a:cubicBezTo>
                    <a:pt x="9324" y="6856"/>
                    <a:pt x="9127" y="7101"/>
                    <a:pt x="9047" y="7611"/>
                  </a:cubicBezTo>
                  <a:cubicBezTo>
                    <a:pt x="8829" y="8873"/>
                    <a:pt x="8786" y="10177"/>
                    <a:pt x="8873" y="11439"/>
                  </a:cubicBezTo>
                  <a:cubicBezTo>
                    <a:pt x="9134" y="14179"/>
                    <a:pt x="9873" y="16745"/>
                    <a:pt x="12613" y="18180"/>
                  </a:cubicBezTo>
                  <a:lnTo>
                    <a:pt x="10830" y="23443"/>
                  </a:lnTo>
                  <a:cubicBezTo>
                    <a:pt x="9830" y="19789"/>
                    <a:pt x="7394" y="16658"/>
                    <a:pt x="4089" y="14831"/>
                  </a:cubicBezTo>
                  <a:cubicBezTo>
                    <a:pt x="3741" y="15745"/>
                    <a:pt x="3567" y="16745"/>
                    <a:pt x="3567" y="17745"/>
                  </a:cubicBezTo>
                  <a:cubicBezTo>
                    <a:pt x="3654" y="19746"/>
                    <a:pt x="4350" y="21703"/>
                    <a:pt x="5567" y="23312"/>
                  </a:cubicBezTo>
                  <a:cubicBezTo>
                    <a:pt x="6706" y="24914"/>
                    <a:pt x="8089" y="26230"/>
                    <a:pt x="10193" y="26230"/>
                  </a:cubicBezTo>
                  <a:cubicBezTo>
                    <a:pt x="10260" y="26230"/>
                    <a:pt x="10327" y="26229"/>
                    <a:pt x="10395" y="26226"/>
                  </a:cubicBezTo>
                  <a:cubicBezTo>
                    <a:pt x="10482" y="28836"/>
                    <a:pt x="10569" y="31446"/>
                    <a:pt x="10656" y="33925"/>
                  </a:cubicBezTo>
                  <a:cubicBezTo>
                    <a:pt x="10613" y="33881"/>
                    <a:pt x="10569" y="33794"/>
                    <a:pt x="10482" y="33751"/>
                  </a:cubicBezTo>
                  <a:cubicBezTo>
                    <a:pt x="9177" y="32054"/>
                    <a:pt x="7916" y="30315"/>
                    <a:pt x="6481" y="28749"/>
                  </a:cubicBezTo>
                  <a:cubicBezTo>
                    <a:pt x="5002" y="27227"/>
                    <a:pt x="3262" y="26052"/>
                    <a:pt x="1349" y="25226"/>
                  </a:cubicBezTo>
                  <a:cubicBezTo>
                    <a:pt x="1120" y="25112"/>
                    <a:pt x="891" y="25031"/>
                    <a:pt x="681" y="25031"/>
                  </a:cubicBezTo>
                  <a:cubicBezTo>
                    <a:pt x="411" y="25031"/>
                    <a:pt x="171" y="25164"/>
                    <a:pt x="0" y="25530"/>
                  </a:cubicBezTo>
                  <a:lnTo>
                    <a:pt x="0" y="27357"/>
                  </a:lnTo>
                  <a:cubicBezTo>
                    <a:pt x="44" y="27488"/>
                    <a:pt x="131" y="27618"/>
                    <a:pt x="174" y="27749"/>
                  </a:cubicBezTo>
                  <a:cubicBezTo>
                    <a:pt x="392" y="29967"/>
                    <a:pt x="1218" y="32098"/>
                    <a:pt x="2610" y="33925"/>
                  </a:cubicBezTo>
                  <a:cubicBezTo>
                    <a:pt x="4524" y="36514"/>
                    <a:pt x="6859" y="38424"/>
                    <a:pt x="10062" y="38424"/>
                  </a:cubicBezTo>
                  <a:cubicBezTo>
                    <a:pt x="10571" y="38424"/>
                    <a:pt x="11102" y="38375"/>
                    <a:pt x="11656" y="38274"/>
                  </a:cubicBezTo>
                  <a:cubicBezTo>
                    <a:pt x="12831" y="41623"/>
                    <a:pt x="14005" y="44972"/>
                    <a:pt x="15266" y="48538"/>
                  </a:cubicBezTo>
                  <a:cubicBezTo>
                    <a:pt x="14918" y="48234"/>
                    <a:pt x="14744" y="48060"/>
                    <a:pt x="14614" y="47929"/>
                  </a:cubicBezTo>
                  <a:cubicBezTo>
                    <a:pt x="11961" y="45276"/>
                    <a:pt x="8655" y="43406"/>
                    <a:pt x="5045" y="42493"/>
                  </a:cubicBezTo>
                  <a:cubicBezTo>
                    <a:pt x="4350" y="42319"/>
                    <a:pt x="3654" y="42232"/>
                    <a:pt x="2914" y="42145"/>
                  </a:cubicBezTo>
                  <a:cubicBezTo>
                    <a:pt x="2878" y="42141"/>
                    <a:pt x="2844" y="42139"/>
                    <a:pt x="2812" y="42139"/>
                  </a:cubicBezTo>
                  <a:cubicBezTo>
                    <a:pt x="2452" y="42139"/>
                    <a:pt x="2313" y="42362"/>
                    <a:pt x="2392" y="42841"/>
                  </a:cubicBezTo>
                  <a:cubicBezTo>
                    <a:pt x="2827" y="46190"/>
                    <a:pt x="4263" y="48930"/>
                    <a:pt x="7090" y="50757"/>
                  </a:cubicBezTo>
                  <a:cubicBezTo>
                    <a:pt x="8754" y="51919"/>
                    <a:pt x="10708" y="52520"/>
                    <a:pt x="12677" y="52520"/>
                  </a:cubicBezTo>
                  <a:cubicBezTo>
                    <a:pt x="13949" y="52520"/>
                    <a:pt x="15229" y="52269"/>
                    <a:pt x="16441" y="51757"/>
                  </a:cubicBezTo>
                  <a:cubicBezTo>
                    <a:pt x="17006" y="54149"/>
                    <a:pt x="17832" y="56628"/>
                    <a:pt x="17658" y="59064"/>
                  </a:cubicBezTo>
                  <a:cubicBezTo>
                    <a:pt x="17441" y="61499"/>
                    <a:pt x="17006" y="63935"/>
                    <a:pt x="16702" y="66371"/>
                  </a:cubicBezTo>
                  <a:cubicBezTo>
                    <a:pt x="18746" y="61499"/>
                    <a:pt x="18702" y="56541"/>
                    <a:pt x="16963" y="51496"/>
                  </a:cubicBezTo>
                  <a:cubicBezTo>
                    <a:pt x="17528" y="51452"/>
                    <a:pt x="17963" y="51452"/>
                    <a:pt x="18398" y="51409"/>
                  </a:cubicBezTo>
                  <a:cubicBezTo>
                    <a:pt x="23487" y="50626"/>
                    <a:pt x="26227" y="47234"/>
                    <a:pt x="28053" y="42797"/>
                  </a:cubicBezTo>
                  <a:cubicBezTo>
                    <a:pt x="28314" y="42101"/>
                    <a:pt x="28532" y="41405"/>
                    <a:pt x="28793" y="40753"/>
                  </a:cubicBezTo>
                  <a:lnTo>
                    <a:pt x="28793" y="40318"/>
                  </a:lnTo>
                  <a:cubicBezTo>
                    <a:pt x="28271" y="40275"/>
                    <a:pt x="27749" y="40253"/>
                    <a:pt x="27227" y="40253"/>
                  </a:cubicBezTo>
                  <a:cubicBezTo>
                    <a:pt x="26705" y="40253"/>
                    <a:pt x="26183" y="40275"/>
                    <a:pt x="25661" y="40318"/>
                  </a:cubicBezTo>
                  <a:cubicBezTo>
                    <a:pt x="21921" y="40840"/>
                    <a:pt x="18746" y="43319"/>
                    <a:pt x="17354" y="46799"/>
                  </a:cubicBezTo>
                  <a:cubicBezTo>
                    <a:pt x="17006" y="47625"/>
                    <a:pt x="16702" y="48451"/>
                    <a:pt x="16310" y="49495"/>
                  </a:cubicBezTo>
                  <a:lnTo>
                    <a:pt x="12265" y="37926"/>
                  </a:lnTo>
                  <a:lnTo>
                    <a:pt x="12265" y="37926"/>
                  </a:lnTo>
                  <a:cubicBezTo>
                    <a:pt x="12857" y="38051"/>
                    <a:pt x="13424" y="38108"/>
                    <a:pt x="13969" y="38108"/>
                  </a:cubicBezTo>
                  <a:cubicBezTo>
                    <a:pt x="16467" y="38108"/>
                    <a:pt x="18506" y="36895"/>
                    <a:pt x="20399" y="35360"/>
                  </a:cubicBezTo>
                  <a:cubicBezTo>
                    <a:pt x="22704" y="33490"/>
                    <a:pt x="24400" y="31011"/>
                    <a:pt x="25270" y="28227"/>
                  </a:cubicBezTo>
                  <a:cubicBezTo>
                    <a:pt x="24498" y="27936"/>
                    <a:pt x="23692" y="27797"/>
                    <a:pt x="22872" y="27797"/>
                  </a:cubicBezTo>
                  <a:cubicBezTo>
                    <a:pt x="18792" y="27797"/>
                    <a:pt x="14358" y="31233"/>
                    <a:pt x="12004" y="36447"/>
                  </a:cubicBezTo>
                  <a:cubicBezTo>
                    <a:pt x="11048" y="33055"/>
                    <a:pt x="11004" y="29662"/>
                    <a:pt x="11178" y="26139"/>
                  </a:cubicBezTo>
                  <a:lnTo>
                    <a:pt x="11178" y="26139"/>
                  </a:lnTo>
                  <a:cubicBezTo>
                    <a:pt x="12101" y="26433"/>
                    <a:pt x="13064" y="26575"/>
                    <a:pt x="14033" y="26575"/>
                  </a:cubicBezTo>
                  <a:cubicBezTo>
                    <a:pt x="15075" y="26575"/>
                    <a:pt x="16123" y="26411"/>
                    <a:pt x="17137" y="26096"/>
                  </a:cubicBezTo>
                  <a:cubicBezTo>
                    <a:pt x="19442" y="25400"/>
                    <a:pt x="21486" y="24182"/>
                    <a:pt x="22834" y="21964"/>
                  </a:cubicBezTo>
                  <a:cubicBezTo>
                    <a:pt x="23530" y="20877"/>
                    <a:pt x="23400" y="20442"/>
                    <a:pt x="22095" y="20137"/>
                  </a:cubicBezTo>
                  <a:cubicBezTo>
                    <a:pt x="21338" y="19944"/>
                    <a:pt x="20567" y="19850"/>
                    <a:pt x="19800" y="19850"/>
                  </a:cubicBezTo>
                  <a:cubicBezTo>
                    <a:pt x="18669" y="19850"/>
                    <a:pt x="17546" y="20053"/>
                    <a:pt x="16484" y="20442"/>
                  </a:cubicBezTo>
                  <a:cubicBezTo>
                    <a:pt x="14483" y="21138"/>
                    <a:pt x="12744" y="22399"/>
                    <a:pt x="11439" y="24095"/>
                  </a:cubicBezTo>
                  <a:cubicBezTo>
                    <a:pt x="11569" y="23486"/>
                    <a:pt x="11613" y="23095"/>
                    <a:pt x="11743" y="22747"/>
                  </a:cubicBezTo>
                  <a:cubicBezTo>
                    <a:pt x="12091" y="21660"/>
                    <a:pt x="12439" y="20572"/>
                    <a:pt x="12831" y="19485"/>
                  </a:cubicBezTo>
                  <a:cubicBezTo>
                    <a:pt x="13202" y="18438"/>
                    <a:pt x="13311" y="18230"/>
                    <a:pt x="14013" y="18230"/>
                  </a:cubicBezTo>
                  <a:cubicBezTo>
                    <a:pt x="14215" y="18230"/>
                    <a:pt x="14467" y="18248"/>
                    <a:pt x="14788" y="18267"/>
                  </a:cubicBezTo>
                  <a:cubicBezTo>
                    <a:pt x="15057" y="18286"/>
                    <a:pt x="15326" y="18295"/>
                    <a:pt x="15595" y="18295"/>
                  </a:cubicBezTo>
                  <a:cubicBezTo>
                    <a:pt x="19048" y="18295"/>
                    <a:pt x="22351" y="16749"/>
                    <a:pt x="24530" y="14005"/>
                  </a:cubicBezTo>
                  <a:cubicBezTo>
                    <a:pt x="25096" y="13352"/>
                    <a:pt x="25009" y="13135"/>
                    <a:pt x="24095" y="12917"/>
                  </a:cubicBezTo>
                  <a:cubicBezTo>
                    <a:pt x="23379" y="12760"/>
                    <a:pt x="22656" y="12680"/>
                    <a:pt x="21936" y="12680"/>
                  </a:cubicBezTo>
                  <a:cubicBezTo>
                    <a:pt x="20866" y="12680"/>
                    <a:pt x="19804" y="12858"/>
                    <a:pt x="18789" y="13222"/>
                  </a:cubicBezTo>
                  <a:cubicBezTo>
                    <a:pt x="17398" y="13700"/>
                    <a:pt x="16136" y="14440"/>
                    <a:pt x="14744" y="15092"/>
                  </a:cubicBezTo>
                  <a:cubicBezTo>
                    <a:pt x="15049" y="14396"/>
                    <a:pt x="15353" y="13744"/>
                    <a:pt x="15658" y="13091"/>
                  </a:cubicBezTo>
                  <a:cubicBezTo>
                    <a:pt x="16267" y="11700"/>
                    <a:pt x="17398" y="10612"/>
                    <a:pt x="18833" y="10090"/>
                  </a:cubicBezTo>
                  <a:cubicBezTo>
                    <a:pt x="22182" y="8786"/>
                    <a:pt x="24095" y="5915"/>
                    <a:pt x="25052" y="2479"/>
                  </a:cubicBezTo>
                  <a:cubicBezTo>
                    <a:pt x="25270" y="1696"/>
                    <a:pt x="25052" y="826"/>
                    <a:pt x="250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443" name="Google Shape;443;p41"/>
            <p:cNvPicPr preferRelativeResize="0"/>
            <p:nvPr/>
          </p:nvPicPr>
          <p:blipFill>
            <a:blip r:embed="rId5">
              <a:alphaModFix amt="86000"/>
            </a:blip>
            <a:stretch>
              <a:fillRect/>
            </a:stretch>
          </p:blipFill>
          <p:spPr>
            <a:xfrm>
              <a:off x="7782900" y="1216375"/>
              <a:ext cx="840250" cy="4397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2" name="Google Shape;430;p41"/>
          <p:cNvSpPr txBox="1">
            <a:spLocks noGrp="1"/>
          </p:cNvSpPr>
          <p:nvPr>
            <p:ph type="subTitle" idx="1"/>
          </p:nvPr>
        </p:nvSpPr>
        <p:spPr>
          <a:xfrm>
            <a:off x="2599659" y="2956557"/>
            <a:ext cx="5101907" cy="76536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latin typeface="+mn-lt"/>
              </a:rPr>
              <a:t>MÔ HÌNH XÁC SUẤT </a:t>
            </a:r>
            <a:r>
              <a:rPr lang="sv-SE" sz="2000" b="1" dirty="0">
                <a:latin typeface="+mn-lt"/>
              </a:rPr>
              <a:t>TRONG TRÒ CHƠI LẤY VẬT TỪ TRONG HỘP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8" grpId="0"/>
      <p:bldP spid="429" grpId="0"/>
      <p:bldP spid="430" grpId="0" build="p"/>
      <p:bldP spid="432" grpId="0"/>
      <p:bldP spid="32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2313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" name="Google Shape;1249;p78"/>
          <p:cNvSpPr/>
          <p:nvPr/>
        </p:nvSpPr>
        <p:spPr>
          <a:xfrm>
            <a:off x="1068900" y="1259100"/>
            <a:ext cx="7506900" cy="3225900"/>
          </a:xfrm>
          <a:prstGeom prst="rect">
            <a:avLst/>
          </a:prstGeom>
          <a:solidFill>
            <a:srgbClr val="E1A470">
              <a:alpha val="21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52" name="Google Shape;1252;p78"/>
          <p:cNvGrpSpPr/>
          <p:nvPr/>
        </p:nvGrpSpPr>
        <p:grpSpPr>
          <a:xfrm>
            <a:off x="7648515" y="373405"/>
            <a:ext cx="1166049" cy="1234226"/>
            <a:chOff x="7648515" y="373405"/>
            <a:chExt cx="1166049" cy="1234226"/>
          </a:xfrm>
        </p:grpSpPr>
        <p:sp>
          <p:nvSpPr>
            <p:cNvPr id="1253" name="Google Shape;1253;p78"/>
            <p:cNvSpPr/>
            <p:nvPr/>
          </p:nvSpPr>
          <p:spPr>
            <a:xfrm>
              <a:off x="8014779" y="373405"/>
              <a:ext cx="433522" cy="891373"/>
            </a:xfrm>
            <a:custGeom>
              <a:avLst/>
              <a:gdLst/>
              <a:ahLst/>
              <a:cxnLst/>
              <a:rect l="l" t="t" r="r" b="b"/>
              <a:pathLst>
                <a:path w="27227" h="55982" extrusionOk="0">
                  <a:moveTo>
                    <a:pt x="18343" y="649"/>
                  </a:moveTo>
                  <a:cubicBezTo>
                    <a:pt x="18389" y="649"/>
                    <a:pt x="18437" y="652"/>
                    <a:pt x="18485" y="658"/>
                  </a:cubicBezTo>
                  <a:cubicBezTo>
                    <a:pt x="19355" y="789"/>
                    <a:pt x="19529" y="1398"/>
                    <a:pt x="19572" y="2485"/>
                  </a:cubicBezTo>
                  <a:cubicBezTo>
                    <a:pt x="19268" y="2703"/>
                    <a:pt x="18833" y="3224"/>
                    <a:pt x="18354" y="3268"/>
                  </a:cubicBezTo>
                  <a:cubicBezTo>
                    <a:pt x="18323" y="3272"/>
                    <a:pt x="18291" y="3274"/>
                    <a:pt x="18260" y="3274"/>
                  </a:cubicBezTo>
                  <a:cubicBezTo>
                    <a:pt x="17652" y="3274"/>
                    <a:pt x="17184" y="2490"/>
                    <a:pt x="17267" y="1746"/>
                  </a:cubicBezTo>
                  <a:cubicBezTo>
                    <a:pt x="17267" y="1141"/>
                    <a:pt x="17752" y="649"/>
                    <a:pt x="18343" y="649"/>
                  </a:cubicBezTo>
                  <a:close/>
                  <a:moveTo>
                    <a:pt x="21751" y="5213"/>
                  </a:moveTo>
                  <a:cubicBezTo>
                    <a:pt x="22172" y="5213"/>
                    <a:pt x="22521" y="5575"/>
                    <a:pt x="22443" y="6008"/>
                  </a:cubicBezTo>
                  <a:cubicBezTo>
                    <a:pt x="22443" y="6617"/>
                    <a:pt x="21964" y="7095"/>
                    <a:pt x="21355" y="7139"/>
                  </a:cubicBezTo>
                  <a:cubicBezTo>
                    <a:pt x="21350" y="7140"/>
                    <a:pt x="21345" y="7141"/>
                    <a:pt x="21340" y="7141"/>
                  </a:cubicBezTo>
                  <a:cubicBezTo>
                    <a:pt x="21147" y="7141"/>
                    <a:pt x="20574" y="6437"/>
                    <a:pt x="20616" y="6225"/>
                  </a:cubicBezTo>
                  <a:cubicBezTo>
                    <a:pt x="20790" y="5747"/>
                    <a:pt x="21181" y="5399"/>
                    <a:pt x="21616" y="5225"/>
                  </a:cubicBezTo>
                  <a:cubicBezTo>
                    <a:pt x="21662" y="5217"/>
                    <a:pt x="21706" y="5213"/>
                    <a:pt x="21751" y="5213"/>
                  </a:cubicBezTo>
                  <a:close/>
                  <a:moveTo>
                    <a:pt x="6176" y="4094"/>
                  </a:moveTo>
                  <a:lnTo>
                    <a:pt x="6176" y="4094"/>
                  </a:lnTo>
                  <a:cubicBezTo>
                    <a:pt x="7090" y="6878"/>
                    <a:pt x="8003" y="9705"/>
                    <a:pt x="8916" y="12401"/>
                  </a:cubicBezTo>
                  <a:cubicBezTo>
                    <a:pt x="6568" y="11184"/>
                    <a:pt x="5350" y="6965"/>
                    <a:pt x="6176" y="4094"/>
                  </a:cubicBezTo>
                  <a:close/>
                  <a:moveTo>
                    <a:pt x="6916" y="3485"/>
                  </a:moveTo>
                  <a:cubicBezTo>
                    <a:pt x="9308" y="5965"/>
                    <a:pt x="10395" y="8835"/>
                    <a:pt x="9830" y="12315"/>
                  </a:cubicBezTo>
                  <a:lnTo>
                    <a:pt x="9482" y="12445"/>
                  </a:lnTo>
                  <a:cubicBezTo>
                    <a:pt x="8525" y="9487"/>
                    <a:pt x="7568" y="6530"/>
                    <a:pt x="6611" y="3572"/>
                  </a:cubicBezTo>
                  <a:lnTo>
                    <a:pt x="6916" y="3485"/>
                  </a:lnTo>
                  <a:close/>
                  <a:moveTo>
                    <a:pt x="25574" y="17882"/>
                  </a:moveTo>
                  <a:lnTo>
                    <a:pt x="18354" y="21666"/>
                  </a:lnTo>
                  <a:cubicBezTo>
                    <a:pt x="20138" y="19012"/>
                    <a:pt x="22791" y="18447"/>
                    <a:pt x="25574" y="17882"/>
                  </a:cubicBezTo>
                  <a:close/>
                  <a:moveTo>
                    <a:pt x="1131" y="15098"/>
                  </a:moveTo>
                  <a:lnTo>
                    <a:pt x="2523" y="21709"/>
                  </a:lnTo>
                  <a:cubicBezTo>
                    <a:pt x="957" y="19708"/>
                    <a:pt x="914" y="17447"/>
                    <a:pt x="1131" y="15098"/>
                  </a:cubicBezTo>
                  <a:close/>
                  <a:moveTo>
                    <a:pt x="1653" y="14881"/>
                  </a:moveTo>
                  <a:cubicBezTo>
                    <a:pt x="3610" y="16968"/>
                    <a:pt x="3654" y="19447"/>
                    <a:pt x="3132" y="22013"/>
                  </a:cubicBezTo>
                  <a:cubicBezTo>
                    <a:pt x="2653" y="19665"/>
                    <a:pt x="2131" y="17273"/>
                    <a:pt x="1653" y="14881"/>
                  </a:cubicBezTo>
                  <a:close/>
                  <a:moveTo>
                    <a:pt x="25270" y="18578"/>
                  </a:moveTo>
                  <a:lnTo>
                    <a:pt x="25487" y="18925"/>
                  </a:lnTo>
                  <a:cubicBezTo>
                    <a:pt x="23487" y="20622"/>
                    <a:pt x="21181" y="21840"/>
                    <a:pt x="18659" y="22535"/>
                  </a:cubicBezTo>
                  <a:lnTo>
                    <a:pt x="18485" y="22187"/>
                  </a:lnTo>
                  <a:lnTo>
                    <a:pt x="25270" y="18578"/>
                  </a:lnTo>
                  <a:close/>
                  <a:moveTo>
                    <a:pt x="7394" y="21970"/>
                  </a:moveTo>
                  <a:lnTo>
                    <a:pt x="7394" y="21970"/>
                  </a:lnTo>
                  <a:cubicBezTo>
                    <a:pt x="6655" y="23275"/>
                    <a:pt x="5959" y="24580"/>
                    <a:pt x="5263" y="25841"/>
                  </a:cubicBezTo>
                  <a:cubicBezTo>
                    <a:pt x="5350" y="24319"/>
                    <a:pt x="6133" y="22883"/>
                    <a:pt x="7394" y="21970"/>
                  </a:cubicBezTo>
                  <a:close/>
                  <a:moveTo>
                    <a:pt x="8047" y="21926"/>
                  </a:moveTo>
                  <a:lnTo>
                    <a:pt x="8047" y="21926"/>
                  </a:lnTo>
                  <a:cubicBezTo>
                    <a:pt x="7960" y="23753"/>
                    <a:pt x="6959" y="25058"/>
                    <a:pt x="5872" y="26319"/>
                  </a:cubicBezTo>
                  <a:lnTo>
                    <a:pt x="5654" y="26145"/>
                  </a:lnTo>
                  <a:lnTo>
                    <a:pt x="8047" y="21926"/>
                  </a:lnTo>
                  <a:close/>
                  <a:moveTo>
                    <a:pt x="18373" y="0"/>
                  </a:moveTo>
                  <a:cubicBezTo>
                    <a:pt x="18116" y="0"/>
                    <a:pt x="17857" y="59"/>
                    <a:pt x="17615" y="180"/>
                  </a:cubicBezTo>
                  <a:cubicBezTo>
                    <a:pt x="16658" y="658"/>
                    <a:pt x="16310" y="1789"/>
                    <a:pt x="16832" y="2703"/>
                  </a:cubicBezTo>
                  <a:cubicBezTo>
                    <a:pt x="17224" y="3355"/>
                    <a:pt x="16963" y="3790"/>
                    <a:pt x="16745" y="4355"/>
                  </a:cubicBezTo>
                  <a:cubicBezTo>
                    <a:pt x="16049" y="6095"/>
                    <a:pt x="15310" y="7878"/>
                    <a:pt x="14788" y="9705"/>
                  </a:cubicBezTo>
                  <a:cubicBezTo>
                    <a:pt x="14049" y="12097"/>
                    <a:pt x="13483" y="14576"/>
                    <a:pt x="12744" y="17186"/>
                  </a:cubicBezTo>
                  <a:cubicBezTo>
                    <a:pt x="11874" y="15924"/>
                    <a:pt x="11004" y="14750"/>
                    <a:pt x="10221" y="13576"/>
                  </a:cubicBezTo>
                  <a:cubicBezTo>
                    <a:pt x="10134" y="13358"/>
                    <a:pt x="10134" y="13141"/>
                    <a:pt x="10221" y="12923"/>
                  </a:cubicBezTo>
                  <a:cubicBezTo>
                    <a:pt x="11178" y="8879"/>
                    <a:pt x="9960" y="5530"/>
                    <a:pt x="6959" y="2746"/>
                  </a:cubicBezTo>
                  <a:cubicBezTo>
                    <a:pt x="6617" y="2442"/>
                    <a:pt x="6350" y="2279"/>
                    <a:pt x="6143" y="2279"/>
                  </a:cubicBezTo>
                  <a:cubicBezTo>
                    <a:pt x="5876" y="2279"/>
                    <a:pt x="5709" y="2550"/>
                    <a:pt x="5611" y="3137"/>
                  </a:cubicBezTo>
                  <a:cubicBezTo>
                    <a:pt x="5437" y="4399"/>
                    <a:pt x="5350" y="5660"/>
                    <a:pt x="5350" y="6921"/>
                  </a:cubicBezTo>
                  <a:cubicBezTo>
                    <a:pt x="5306" y="9226"/>
                    <a:pt x="6394" y="11401"/>
                    <a:pt x="8220" y="12749"/>
                  </a:cubicBezTo>
                  <a:cubicBezTo>
                    <a:pt x="9395" y="13663"/>
                    <a:pt x="10395" y="14707"/>
                    <a:pt x="11222" y="15881"/>
                  </a:cubicBezTo>
                  <a:cubicBezTo>
                    <a:pt x="11613" y="16403"/>
                    <a:pt x="12004" y="16881"/>
                    <a:pt x="12396" y="17447"/>
                  </a:cubicBezTo>
                  <a:cubicBezTo>
                    <a:pt x="12570" y="17795"/>
                    <a:pt x="12657" y="18143"/>
                    <a:pt x="12613" y="18534"/>
                  </a:cubicBezTo>
                  <a:cubicBezTo>
                    <a:pt x="12048" y="22796"/>
                    <a:pt x="11439" y="27059"/>
                    <a:pt x="10917" y="31278"/>
                  </a:cubicBezTo>
                  <a:cubicBezTo>
                    <a:pt x="10743" y="32365"/>
                    <a:pt x="10700" y="33496"/>
                    <a:pt x="10569" y="34757"/>
                  </a:cubicBezTo>
                  <a:cubicBezTo>
                    <a:pt x="8177" y="32800"/>
                    <a:pt x="6263" y="30408"/>
                    <a:pt x="4959" y="27624"/>
                  </a:cubicBezTo>
                  <a:cubicBezTo>
                    <a:pt x="6481" y="26711"/>
                    <a:pt x="7699" y="25319"/>
                    <a:pt x="8351" y="23666"/>
                  </a:cubicBezTo>
                  <a:cubicBezTo>
                    <a:pt x="8742" y="22579"/>
                    <a:pt x="9221" y="21405"/>
                    <a:pt x="8438" y="20100"/>
                  </a:cubicBezTo>
                  <a:lnTo>
                    <a:pt x="8438" y="20100"/>
                  </a:lnTo>
                  <a:cubicBezTo>
                    <a:pt x="6263" y="21709"/>
                    <a:pt x="4785" y="23579"/>
                    <a:pt x="4393" y="26189"/>
                  </a:cubicBezTo>
                  <a:cubicBezTo>
                    <a:pt x="4045" y="25145"/>
                    <a:pt x="3480" y="24058"/>
                    <a:pt x="3654" y="23101"/>
                  </a:cubicBezTo>
                  <a:cubicBezTo>
                    <a:pt x="3958" y="21448"/>
                    <a:pt x="4045" y="19708"/>
                    <a:pt x="3915" y="18012"/>
                  </a:cubicBezTo>
                  <a:cubicBezTo>
                    <a:pt x="3741" y="16403"/>
                    <a:pt x="2914" y="14924"/>
                    <a:pt x="1653" y="13924"/>
                  </a:cubicBezTo>
                  <a:cubicBezTo>
                    <a:pt x="1453" y="13743"/>
                    <a:pt x="1252" y="13628"/>
                    <a:pt x="1077" y="13628"/>
                  </a:cubicBezTo>
                  <a:cubicBezTo>
                    <a:pt x="873" y="13628"/>
                    <a:pt x="703" y="13786"/>
                    <a:pt x="609" y="14185"/>
                  </a:cubicBezTo>
                  <a:cubicBezTo>
                    <a:pt x="0" y="17534"/>
                    <a:pt x="435" y="20622"/>
                    <a:pt x="2610" y="23362"/>
                  </a:cubicBezTo>
                  <a:cubicBezTo>
                    <a:pt x="2871" y="23623"/>
                    <a:pt x="3045" y="23971"/>
                    <a:pt x="3132" y="24319"/>
                  </a:cubicBezTo>
                  <a:cubicBezTo>
                    <a:pt x="4219" y="28494"/>
                    <a:pt x="6611" y="32234"/>
                    <a:pt x="9960" y="35018"/>
                  </a:cubicBezTo>
                  <a:cubicBezTo>
                    <a:pt x="10265" y="35322"/>
                    <a:pt x="10439" y="35757"/>
                    <a:pt x="10482" y="36192"/>
                  </a:cubicBezTo>
                  <a:cubicBezTo>
                    <a:pt x="10569" y="40368"/>
                    <a:pt x="10482" y="44543"/>
                    <a:pt x="10743" y="48718"/>
                  </a:cubicBezTo>
                  <a:cubicBezTo>
                    <a:pt x="10917" y="51154"/>
                    <a:pt x="11656" y="53546"/>
                    <a:pt x="12135" y="55982"/>
                  </a:cubicBezTo>
                  <a:lnTo>
                    <a:pt x="12526" y="55982"/>
                  </a:lnTo>
                  <a:cubicBezTo>
                    <a:pt x="12483" y="55634"/>
                    <a:pt x="12439" y="55329"/>
                    <a:pt x="12396" y="54981"/>
                  </a:cubicBezTo>
                  <a:cubicBezTo>
                    <a:pt x="11961" y="52285"/>
                    <a:pt x="11309" y="49545"/>
                    <a:pt x="11178" y="46848"/>
                  </a:cubicBezTo>
                  <a:cubicBezTo>
                    <a:pt x="10961" y="43325"/>
                    <a:pt x="10961" y="39846"/>
                    <a:pt x="11178" y="36366"/>
                  </a:cubicBezTo>
                  <a:cubicBezTo>
                    <a:pt x="11265" y="33496"/>
                    <a:pt x="11656" y="30625"/>
                    <a:pt x="11917" y="27798"/>
                  </a:cubicBezTo>
                  <a:cubicBezTo>
                    <a:pt x="11961" y="27494"/>
                    <a:pt x="12091" y="27189"/>
                    <a:pt x="12309" y="27015"/>
                  </a:cubicBezTo>
                  <a:cubicBezTo>
                    <a:pt x="13962" y="25754"/>
                    <a:pt x="15658" y="24536"/>
                    <a:pt x="17354" y="23318"/>
                  </a:cubicBezTo>
                  <a:cubicBezTo>
                    <a:pt x="17528" y="23188"/>
                    <a:pt x="17745" y="23101"/>
                    <a:pt x="17963" y="23101"/>
                  </a:cubicBezTo>
                  <a:cubicBezTo>
                    <a:pt x="21573" y="22753"/>
                    <a:pt x="24356" y="20970"/>
                    <a:pt x="26749" y="18404"/>
                  </a:cubicBezTo>
                  <a:cubicBezTo>
                    <a:pt x="26966" y="18143"/>
                    <a:pt x="27140" y="17838"/>
                    <a:pt x="27227" y="17490"/>
                  </a:cubicBezTo>
                  <a:cubicBezTo>
                    <a:pt x="27183" y="17403"/>
                    <a:pt x="27140" y="17273"/>
                    <a:pt x="27053" y="17186"/>
                  </a:cubicBezTo>
                  <a:cubicBezTo>
                    <a:pt x="25835" y="17360"/>
                    <a:pt x="24574" y="17447"/>
                    <a:pt x="23400" y="17708"/>
                  </a:cubicBezTo>
                  <a:cubicBezTo>
                    <a:pt x="20747" y="18360"/>
                    <a:pt x="18398" y="19534"/>
                    <a:pt x="17398" y="22361"/>
                  </a:cubicBezTo>
                  <a:cubicBezTo>
                    <a:pt x="17311" y="22579"/>
                    <a:pt x="17137" y="22796"/>
                    <a:pt x="16963" y="22927"/>
                  </a:cubicBezTo>
                  <a:cubicBezTo>
                    <a:pt x="15353" y="24101"/>
                    <a:pt x="13788" y="25275"/>
                    <a:pt x="12135" y="26450"/>
                  </a:cubicBezTo>
                  <a:cubicBezTo>
                    <a:pt x="12135" y="26319"/>
                    <a:pt x="12135" y="26189"/>
                    <a:pt x="12135" y="26058"/>
                  </a:cubicBezTo>
                  <a:cubicBezTo>
                    <a:pt x="12831" y="22231"/>
                    <a:pt x="13440" y="18447"/>
                    <a:pt x="14179" y="14620"/>
                  </a:cubicBezTo>
                  <a:cubicBezTo>
                    <a:pt x="14397" y="13271"/>
                    <a:pt x="14440" y="11793"/>
                    <a:pt x="15571" y="10792"/>
                  </a:cubicBezTo>
                  <a:cubicBezTo>
                    <a:pt x="17006" y="9487"/>
                    <a:pt x="18485" y="8183"/>
                    <a:pt x="19920" y="6921"/>
                  </a:cubicBezTo>
                  <a:cubicBezTo>
                    <a:pt x="20181" y="7182"/>
                    <a:pt x="20486" y="7400"/>
                    <a:pt x="20790" y="7617"/>
                  </a:cubicBezTo>
                  <a:cubicBezTo>
                    <a:pt x="21008" y="7726"/>
                    <a:pt x="21243" y="7778"/>
                    <a:pt x="21476" y="7778"/>
                  </a:cubicBezTo>
                  <a:cubicBezTo>
                    <a:pt x="22079" y="7778"/>
                    <a:pt x="22670" y="7431"/>
                    <a:pt x="22921" y="6834"/>
                  </a:cubicBezTo>
                  <a:cubicBezTo>
                    <a:pt x="23313" y="6095"/>
                    <a:pt x="23095" y="5138"/>
                    <a:pt x="22399" y="4660"/>
                  </a:cubicBezTo>
                  <a:cubicBezTo>
                    <a:pt x="22170" y="4539"/>
                    <a:pt x="21896" y="4480"/>
                    <a:pt x="21620" y="4480"/>
                  </a:cubicBezTo>
                  <a:cubicBezTo>
                    <a:pt x="21006" y="4480"/>
                    <a:pt x="20388" y="4772"/>
                    <a:pt x="20268" y="5312"/>
                  </a:cubicBezTo>
                  <a:cubicBezTo>
                    <a:pt x="20007" y="6486"/>
                    <a:pt x="19050" y="6878"/>
                    <a:pt x="18354" y="7530"/>
                  </a:cubicBezTo>
                  <a:lnTo>
                    <a:pt x="15353" y="10183"/>
                  </a:lnTo>
                  <a:lnTo>
                    <a:pt x="15223" y="10096"/>
                  </a:lnTo>
                  <a:lnTo>
                    <a:pt x="17485" y="3703"/>
                  </a:lnTo>
                  <a:lnTo>
                    <a:pt x="17702" y="4007"/>
                  </a:lnTo>
                  <a:cubicBezTo>
                    <a:pt x="18311" y="3920"/>
                    <a:pt x="18876" y="3746"/>
                    <a:pt x="19442" y="3485"/>
                  </a:cubicBezTo>
                  <a:cubicBezTo>
                    <a:pt x="20268" y="3007"/>
                    <a:pt x="20399" y="1659"/>
                    <a:pt x="19833" y="832"/>
                  </a:cubicBezTo>
                  <a:cubicBezTo>
                    <a:pt x="19503" y="292"/>
                    <a:pt x="18944" y="0"/>
                    <a:pt x="18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254" name="Google Shape;1254;p78"/>
            <p:cNvPicPr preferRelativeResize="0"/>
            <p:nvPr/>
          </p:nvPicPr>
          <p:blipFill>
            <a:blip r:embed="rId3">
              <a:alphaModFix amt="72000"/>
            </a:blip>
            <a:stretch>
              <a:fillRect/>
            </a:stretch>
          </p:blipFill>
          <p:spPr>
            <a:xfrm rot="633314">
              <a:off x="7668487" y="1185139"/>
              <a:ext cx="1126106" cy="322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" name="TextBox 3"/>
          <p:cNvSpPr txBox="1"/>
          <p:nvPr/>
        </p:nvSpPr>
        <p:spPr>
          <a:xfrm>
            <a:off x="1845361" y="1945642"/>
            <a:ext cx="5953977" cy="185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CẢM ƠN CÁC EM ĐÃ CHÚ Ý BÀI GIẢNG</a:t>
            </a:r>
            <a:endParaRPr lang="vi-VN" sz="44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44"/>
          <p:cNvSpPr/>
          <p:nvPr/>
        </p:nvSpPr>
        <p:spPr>
          <a:xfrm>
            <a:off x="1297400" y="640181"/>
            <a:ext cx="5203997" cy="3863138"/>
          </a:xfrm>
          <a:custGeom>
            <a:avLst/>
            <a:gdLst/>
            <a:ahLst/>
            <a:cxnLst/>
            <a:rect l="l" t="t" r="r" b="b"/>
            <a:pathLst>
              <a:path w="47392" h="35181" extrusionOk="0">
                <a:moveTo>
                  <a:pt x="5462" y="1193"/>
                </a:moveTo>
                <a:cubicBezTo>
                  <a:pt x="5581" y="1193"/>
                  <a:pt x="5653" y="1265"/>
                  <a:pt x="5653" y="1384"/>
                </a:cubicBezTo>
                <a:lnTo>
                  <a:pt x="5653" y="2195"/>
                </a:lnTo>
                <a:cubicBezTo>
                  <a:pt x="5653" y="2290"/>
                  <a:pt x="5581" y="2386"/>
                  <a:pt x="5462" y="2386"/>
                </a:cubicBezTo>
                <a:lnTo>
                  <a:pt x="1956" y="2386"/>
                </a:lnTo>
                <a:cubicBezTo>
                  <a:pt x="1861" y="2386"/>
                  <a:pt x="1789" y="2290"/>
                  <a:pt x="1789" y="2195"/>
                </a:cubicBezTo>
                <a:lnTo>
                  <a:pt x="1789" y="1384"/>
                </a:lnTo>
                <a:cubicBezTo>
                  <a:pt x="1789" y="1265"/>
                  <a:pt x="1861" y="1193"/>
                  <a:pt x="1956" y="1193"/>
                </a:cubicBezTo>
                <a:close/>
                <a:moveTo>
                  <a:pt x="10542" y="1193"/>
                </a:moveTo>
                <a:cubicBezTo>
                  <a:pt x="10638" y="1193"/>
                  <a:pt x="10733" y="1265"/>
                  <a:pt x="10733" y="1384"/>
                </a:cubicBezTo>
                <a:lnTo>
                  <a:pt x="10733" y="2195"/>
                </a:lnTo>
                <a:cubicBezTo>
                  <a:pt x="10733" y="2290"/>
                  <a:pt x="10638" y="2386"/>
                  <a:pt x="10542" y="2386"/>
                </a:cubicBezTo>
                <a:lnTo>
                  <a:pt x="7036" y="2386"/>
                </a:lnTo>
                <a:cubicBezTo>
                  <a:pt x="6941" y="2386"/>
                  <a:pt x="6846" y="2290"/>
                  <a:pt x="6846" y="2195"/>
                </a:cubicBezTo>
                <a:lnTo>
                  <a:pt x="6846" y="1384"/>
                </a:lnTo>
                <a:cubicBezTo>
                  <a:pt x="6846" y="1265"/>
                  <a:pt x="6941" y="1193"/>
                  <a:pt x="7036" y="1193"/>
                </a:cubicBezTo>
                <a:close/>
                <a:moveTo>
                  <a:pt x="15599" y="1193"/>
                </a:moveTo>
                <a:cubicBezTo>
                  <a:pt x="15718" y="1193"/>
                  <a:pt x="15789" y="1265"/>
                  <a:pt x="15789" y="1384"/>
                </a:cubicBezTo>
                <a:lnTo>
                  <a:pt x="15789" y="2195"/>
                </a:lnTo>
                <a:cubicBezTo>
                  <a:pt x="15789" y="2290"/>
                  <a:pt x="15718" y="2386"/>
                  <a:pt x="15599" y="2386"/>
                </a:cubicBezTo>
                <a:lnTo>
                  <a:pt x="12093" y="2386"/>
                </a:lnTo>
                <a:cubicBezTo>
                  <a:pt x="11997" y="2386"/>
                  <a:pt x="11926" y="2290"/>
                  <a:pt x="11926" y="2195"/>
                </a:cubicBezTo>
                <a:lnTo>
                  <a:pt x="11926" y="1384"/>
                </a:lnTo>
                <a:cubicBezTo>
                  <a:pt x="11926" y="1265"/>
                  <a:pt x="11997" y="1193"/>
                  <a:pt x="12093" y="1193"/>
                </a:cubicBezTo>
                <a:close/>
                <a:moveTo>
                  <a:pt x="20679" y="1193"/>
                </a:moveTo>
                <a:cubicBezTo>
                  <a:pt x="20774" y="1193"/>
                  <a:pt x="20870" y="1265"/>
                  <a:pt x="20870" y="1384"/>
                </a:cubicBezTo>
                <a:lnTo>
                  <a:pt x="20870" y="2195"/>
                </a:lnTo>
                <a:cubicBezTo>
                  <a:pt x="20870" y="2290"/>
                  <a:pt x="20774" y="2386"/>
                  <a:pt x="20679" y="2386"/>
                </a:cubicBezTo>
                <a:lnTo>
                  <a:pt x="17173" y="2386"/>
                </a:lnTo>
                <a:cubicBezTo>
                  <a:pt x="17077" y="2386"/>
                  <a:pt x="16982" y="2290"/>
                  <a:pt x="16982" y="2195"/>
                </a:cubicBezTo>
                <a:lnTo>
                  <a:pt x="16982" y="1384"/>
                </a:lnTo>
                <a:cubicBezTo>
                  <a:pt x="16982" y="1265"/>
                  <a:pt x="17077" y="1193"/>
                  <a:pt x="17173" y="1193"/>
                </a:cubicBezTo>
                <a:close/>
                <a:moveTo>
                  <a:pt x="25735" y="1193"/>
                </a:moveTo>
                <a:cubicBezTo>
                  <a:pt x="25854" y="1193"/>
                  <a:pt x="25926" y="1265"/>
                  <a:pt x="25926" y="1384"/>
                </a:cubicBezTo>
                <a:lnTo>
                  <a:pt x="25926" y="2195"/>
                </a:lnTo>
                <a:cubicBezTo>
                  <a:pt x="25926" y="2290"/>
                  <a:pt x="25854" y="2386"/>
                  <a:pt x="25735" y="2386"/>
                </a:cubicBezTo>
                <a:lnTo>
                  <a:pt x="22229" y="2386"/>
                </a:lnTo>
                <a:cubicBezTo>
                  <a:pt x="22134" y="2386"/>
                  <a:pt x="22062" y="2290"/>
                  <a:pt x="22062" y="2195"/>
                </a:cubicBezTo>
                <a:lnTo>
                  <a:pt x="22062" y="1384"/>
                </a:lnTo>
                <a:cubicBezTo>
                  <a:pt x="22062" y="1265"/>
                  <a:pt x="22134" y="1193"/>
                  <a:pt x="22229" y="1193"/>
                </a:cubicBezTo>
                <a:close/>
                <a:moveTo>
                  <a:pt x="30815" y="1193"/>
                </a:moveTo>
                <a:cubicBezTo>
                  <a:pt x="30911" y="1193"/>
                  <a:pt x="31006" y="1265"/>
                  <a:pt x="31006" y="1384"/>
                </a:cubicBezTo>
                <a:lnTo>
                  <a:pt x="31006" y="2195"/>
                </a:lnTo>
                <a:cubicBezTo>
                  <a:pt x="31006" y="2290"/>
                  <a:pt x="30911" y="2386"/>
                  <a:pt x="30815" y="2386"/>
                </a:cubicBezTo>
                <a:lnTo>
                  <a:pt x="27309" y="2386"/>
                </a:lnTo>
                <a:cubicBezTo>
                  <a:pt x="27214" y="2386"/>
                  <a:pt x="27118" y="2290"/>
                  <a:pt x="27118" y="2195"/>
                </a:cubicBezTo>
                <a:lnTo>
                  <a:pt x="27118" y="1384"/>
                </a:lnTo>
                <a:cubicBezTo>
                  <a:pt x="27118" y="1265"/>
                  <a:pt x="27214" y="1193"/>
                  <a:pt x="27309" y="1193"/>
                </a:cubicBezTo>
                <a:close/>
                <a:moveTo>
                  <a:pt x="36182" y="1193"/>
                </a:moveTo>
                <a:cubicBezTo>
                  <a:pt x="36277" y="1193"/>
                  <a:pt x="36372" y="1265"/>
                  <a:pt x="36372" y="1384"/>
                </a:cubicBezTo>
                <a:lnTo>
                  <a:pt x="36372" y="2195"/>
                </a:lnTo>
                <a:cubicBezTo>
                  <a:pt x="36372" y="2290"/>
                  <a:pt x="36277" y="2386"/>
                  <a:pt x="36182" y="2386"/>
                </a:cubicBezTo>
                <a:lnTo>
                  <a:pt x="32676" y="2386"/>
                </a:lnTo>
                <a:cubicBezTo>
                  <a:pt x="32580" y="2386"/>
                  <a:pt x="32485" y="2290"/>
                  <a:pt x="32485" y="2195"/>
                </a:cubicBezTo>
                <a:lnTo>
                  <a:pt x="32485" y="1384"/>
                </a:lnTo>
                <a:cubicBezTo>
                  <a:pt x="32485" y="1265"/>
                  <a:pt x="32580" y="1193"/>
                  <a:pt x="32676" y="1193"/>
                </a:cubicBezTo>
                <a:close/>
                <a:moveTo>
                  <a:pt x="41238" y="1193"/>
                </a:moveTo>
                <a:cubicBezTo>
                  <a:pt x="41357" y="1193"/>
                  <a:pt x="41429" y="1265"/>
                  <a:pt x="41429" y="1384"/>
                </a:cubicBezTo>
                <a:lnTo>
                  <a:pt x="41429" y="2195"/>
                </a:lnTo>
                <a:cubicBezTo>
                  <a:pt x="41429" y="2290"/>
                  <a:pt x="41357" y="2386"/>
                  <a:pt x="41238" y="2386"/>
                </a:cubicBezTo>
                <a:lnTo>
                  <a:pt x="37732" y="2386"/>
                </a:lnTo>
                <a:cubicBezTo>
                  <a:pt x="37636" y="2386"/>
                  <a:pt x="37565" y="2290"/>
                  <a:pt x="37565" y="2195"/>
                </a:cubicBezTo>
                <a:lnTo>
                  <a:pt x="37565" y="1384"/>
                </a:lnTo>
                <a:cubicBezTo>
                  <a:pt x="37565" y="1265"/>
                  <a:pt x="37636" y="1193"/>
                  <a:pt x="37732" y="1193"/>
                </a:cubicBezTo>
                <a:close/>
                <a:moveTo>
                  <a:pt x="46318" y="1193"/>
                </a:moveTo>
                <a:cubicBezTo>
                  <a:pt x="46413" y="1193"/>
                  <a:pt x="46509" y="1265"/>
                  <a:pt x="46509" y="1384"/>
                </a:cubicBezTo>
                <a:lnTo>
                  <a:pt x="46509" y="2195"/>
                </a:lnTo>
                <a:cubicBezTo>
                  <a:pt x="46509" y="2290"/>
                  <a:pt x="46413" y="2386"/>
                  <a:pt x="46318" y="2386"/>
                </a:cubicBezTo>
                <a:lnTo>
                  <a:pt x="42812" y="2386"/>
                </a:lnTo>
                <a:cubicBezTo>
                  <a:pt x="42717" y="2386"/>
                  <a:pt x="42621" y="2290"/>
                  <a:pt x="42621" y="2195"/>
                </a:cubicBezTo>
                <a:lnTo>
                  <a:pt x="42621" y="1384"/>
                </a:lnTo>
                <a:cubicBezTo>
                  <a:pt x="42621" y="1265"/>
                  <a:pt x="42717" y="1193"/>
                  <a:pt x="42812" y="1193"/>
                </a:cubicBezTo>
                <a:close/>
                <a:moveTo>
                  <a:pt x="0" y="1"/>
                </a:moveTo>
                <a:lnTo>
                  <a:pt x="0" y="35180"/>
                </a:lnTo>
                <a:lnTo>
                  <a:pt x="47391" y="35180"/>
                </a:lnTo>
                <a:lnTo>
                  <a:pt x="47391" y="1"/>
                </a:lnTo>
                <a:close/>
              </a:path>
            </a:pathLst>
          </a:custGeom>
          <a:solidFill>
            <a:srgbClr val="E1A470">
              <a:alpha val="21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74" name="Google Shape;474;p44"/>
          <p:cNvPicPr preferRelativeResize="0"/>
          <p:nvPr/>
        </p:nvPicPr>
        <p:blipFill>
          <a:blip r:embed="rId3">
            <a:alphaModFix amt="74000"/>
          </a:blip>
          <a:stretch>
            <a:fillRect/>
          </a:stretch>
        </p:blipFill>
        <p:spPr>
          <a:xfrm>
            <a:off x="2766428" y="1052445"/>
            <a:ext cx="1394375" cy="1269250"/>
          </a:xfrm>
          <a:prstGeom prst="rect">
            <a:avLst/>
          </a:prstGeom>
          <a:noFill/>
          <a:ln>
            <a:noFill/>
          </a:ln>
        </p:spPr>
      </p:pic>
      <p:sp>
        <p:nvSpPr>
          <p:cNvPr id="475" name="Google Shape;475;p44"/>
          <p:cNvSpPr txBox="1">
            <a:spLocks noGrp="1"/>
          </p:cNvSpPr>
          <p:nvPr>
            <p:ph type="title"/>
          </p:nvPr>
        </p:nvSpPr>
        <p:spPr>
          <a:xfrm>
            <a:off x="1584793" y="2879415"/>
            <a:ext cx="3723161" cy="7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30000"/>
              </a:lnSpc>
            </a:pPr>
            <a:r>
              <a:rPr lang="en" sz="2800" b="1" dirty="0">
                <a:latin typeface="+mn-lt"/>
              </a:rPr>
              <a:t>MÔ HÌNH XÁC SUẤT </a:t>
            </a:r>
            <a:r>
              <a:rPr lang="sv-SE" sz="2800" b="1" dirty="0">
                <a:latin typeface="+mn-lt"/>
              </a:rPr>
              <a:t>TRONG TRÒ CHƠI TUNG ĐỒNG XU.</a:t>
            </a:r>
          </a:p>
        </p:txBody>
      </p:sp>
      <p:sp>
        <p:nvSpPr>
          <p:cNvPr id="476" name="Google Shape;476;p44"/>
          <p:cNvSpPr txBox="1">
            <a:spLocks noGrp="1"/>
          </p:cNvSpPr>
          <p:nvPr>
            <p:ph type="title" idx="2"/>
          </p:nvPr>
        </p:nvSpPr>
        <p:spPr>
          <a:xfrm>
            <a:off x="2766428" y="1397613"/>
            <a:ext cx="1313100" cy="9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grpSp>
        <p:nvGrpSpPr>
          <p:cNvPr id="479" name="Google Shape;479;p44"/>
          <p:cNvGrpSpPr/>
          <p:nvPr/>
        </p:nvGrpSpPr>
        <p:grpSpPr>
          <a:xfrm>
            <a:off x="960203" y="3356771"/>
            <a:ext cx="943125" cy="1385588"/>
            <a:chOff x="4100438" y="429436"/>
            <a:chExt cx="943125" cy="1385588"/>
          </a:xfrm>
        </p:grpSpPr>
        <p:sp>
          <p:nvSpPr>
            <p:cNvPr id="480" name="Google Shape;480;p44"/>
            <p:cNvSpPr/>
            <p:nvPr/>
          </p:nvSpPr>
          <p:spPr>
            <a:xfrm>
              <a:off x="4266572" y="429436"/>
              <a:ext cx="458457" cy="1056792"/>
            </a:xfrm>
            <a:custGeom>
              <a:avLst/>
              <a:gdLst/>
              <a:ahLst/>
              <a:cxnLst/>
              <a:rect l="l" t="t" r="r" b="b"/>
              <a:pathLst>
                <a:path w="28793" h="66371" extrusionOk="0">
                  <a:moveTo>
                    <a:pt x="24574" y="696"/>
                  </a:moveTo>
                  <a:lnTo>
                    <a:pt x="24574" y="696"/>
                  </a:lnTo>
                  <a:cubicBezTo>
                    <a:pt x="25052" y="3436"/>
                    <a:pt x="21312" y="9221"/>
                    <a:pt x="17311" y="9916"/>
                  </a:cubicBezTo>
                  <a:lnTo>
                    <a:pt x="21355" y="5089"/>
                  </a:lnTo>
                  <a:lnTo>
                    <a:pt x="21138" y="4871"/>
                  </a:lnTo>
                  <a:cubicBezTo>
                    <a:pt x="19529" y="5872"/>
                    <a:pt x="18572" y="7568"/>
                    <a:pt x="17311" y="9003"/>
                  </a:cubicBezTo>
                  <a:cubicBezTo>
                    <a:pt x="17571" y="5872"/>
                    <a:pt x="20138" y="2044"/>
                    <a:pt x="24574" y="696"/>
                  </a:cubicBezTo>
                  <a:close/>
                  <a:moveTo>
                    <a:pt x="9699" y="7611"/>
                  </a:moveTo>
                  <a:lnTo>
                    <a:pt x="9699" y="7611"/>
                  </a:lnTo>
                  <a:cubicBezTo>
                    <a:pt x="12396" y="8655"/>
                    <a:pt x="14310" y="13657"/>
                    <a:pt x="13092" y="17093"/>
                  </a:cubicBezTo>
                  <a:cubicBezTo>
                    <a:pt x="12048" y="14744"/>
                    <a:pt x="11656" y="12178"/>
                    <a:pt x="10352" y="10003"/>
                  </a:cubicBezTo>
                  <a:lnTo>
                    <a:pt x="10047" y="10090"/>
                  </a:lnTo>
                  <a:cubicBezTo>
                    <a:pt x="10830" y="12439"/>
                    <a:pt x="11613" y="14788"/>
                    <a:pt x="12439" y="17310"/>
                  </a:cubicBezTo>
                  <a:cubicBezTo>
                    <a:pt x="9960" y="16092"/>
                    <a:pt x="8829" y="11091"/>
                    <a:pt x="9699" y="7611"/>
                  </a:cubicBezTo>
                  <a:close/>
                  <a:moveTo>
                    <a:pt x="22235" y="13376"/>
                  </a:moveTo>
                  <a:cubicBezTo>
                    <a:pt x="22838" y="13376"/>
                    <a:pt x="23446" y="13425"/>
                    <a:pt x="24052" y="13526"/>
                  </a:cubicBezTo>
                  <a:cubicBezTo>
                    <a:pt x="22195" y="16097"/>
                    <a:pt x="18726" y="17671"/>
                    <a:pt x="15907" y="17671"/>
                  </a:cubicBezTo>
                  <a:cubicBezTo>
                    <a:pt x="15292" y="17671"/>
                    <a:pt x="14709" y="17597"/>
                    <a:pt x="14179" y="17441"/>
                  </a:cubicBezTo>
                  <a:cubicBezTo>
                    <a:pt x="14179" y="17354"/>
                    <a:pt x="14136" y="17267"/>
                    <a:pt x="14136" y="17136"/>
                  </a:cubicBezTo>
                  <a:lnTo>
                    <a:pt x="20877" y="14527"/>
                  </a:lnTo>
                  <a:cubicBezTo>
                    <a:pt x="18659" y="14527"/>
                    <a:pt x="16745" y="15571"/>
                    <a:pt x="14701" y="16353"/>
                  </a:cubicBezTo>
                  <a:cubicBezTo>
                    <a:pt x="16773" y="14424"/>
                    <a:pt x="19461" y="13376"/>
                    <a:pt x="22235" y="13376"/>
                  </a:cubicBezTo>
                  <a:close/>
                  <a:moveTo>
                    <a:pt x="4611" y="15484"/>
                  </a:moveTo>
                  <a:lnTo>
                    <a:pt x="4611" y="15484"/>
                  </a:lnTo>
                  <a:cubicBezTo>
                    <a:pt x="7786" y="17876"/>
                    <a:pt x="9917" y="20920"/>
                    <a:pt x="10439" y="24965"/>
                  </a:cubicBezTo>
                  <a:cubicBezTo>
                    <a:pt x="8829" y="23791"/>
                    <a:pt x="7916" y="22051"/>
                    <a:pt x="6959" y="20224"/>
                  </a:cubicBezTo>
                  <a:lnTo>
                    <a:pt x="6959" y="20224"/>
                  </a:lnTo>
                  <a:cubicBezTo>
                    <a:pt x="6655" y="21355"/>
                    <a:pt x="7916" y="23486"/>
                    <a:pt x="10178" y="25661"/>
                  </a:cubicBezTo>
                  <a:cubicBezTo>
                    <a:pt x="6437" y="25574"/>
                    <a:pt x="3001" y="18659"/>
                    <a:pt x="4611" y="15484"/>
                  </a:cubicBezTo>
                  <a:close/>
                  <a:moveTo>
                    <a:pt x="19886" y="20533"/>
                  </a:moveTo>
                  <a:cubicBezTo>
                    <a:pt x="20843" y="20533"/>
                    <a:pt x="21748" y="20702"/>
                    <a:pt x="22530" y="21051"/>
                  </a:cubicBezTo>
                  <a:cubicBezTo>
                    <a:pt x="21500" y="23785"/>
                    <a:pt x="17282" y="25968"/>
                    <a:pt x="13922" y="25968"/>
                  </a:cubicBezTo>
                  <a:cubicBezTo>
                    <a:pt x="13166" y="25968"/>
                    <a:pt x="12454" y="25857"/>
                    <a:pt x="11830" y="25617"/>
                  </a:cubicBezTo>
                  <a:cubicBezTo>
                    <a:pt x="14223" y="24922"/>
                    <a:pt x="16484" y="24139"/>
                    <a:pt x="18224" y="22225"/>
                  </a:cubicBezTo>
                  <a:lnTo>
                    <a:pt x="18224" y="22225"/>
                  </a:lnTo>
                  <a:cubicBezTo>
                    <a:pt x="16136" y="23399"/>
                    <a:pt x="14049" y="24574"/>
                    <a:pt x="11526" y="25139"/>
                  </a:cubicBezTo>
                  <a:cubicBezTo>
                    <a:pt x="13403" y="22175"/>
                    <a:pt x="16900" y="20533"/>
                    <a:pt x="19886" y="20533"/>
                  </a:cubicBezTo>
                  <a:close/>
                  <a:moveTo>
                    <a:pt x="23055" y="28424"/>
                  </a:moveTo>
                  <a:cubicBezTo>
                    <a:pt x="23537" y="28424"/>
                    <a:pt x="24016" y="28473"/>
                    <a:pt x="24487" y="28575"/>
                  </a:cubicBezTo>
                  <a:cubicBezTo>
                    <a:pt x="24008" y="29923"/>
                    <a:pt x="23313" y="31228"/>
                    <a:pt x="22443" y="32359"/>
                  </a:cubicBezTo>
                  <a:cubicBezTo>
                    <a:pt x="20964" y="34316"/>
                    <a:pt x="19050" y="35882"/>
                    <a:pt x="16832" y="36926"/>
                  </a:cubicBezTo>
                  <a:cubicBezTo>
                    <a:pt x="15949" y="37352"/>
                    <a:pt x="15002" y="37565"/>
                    <a:pt x="14036" y="37565"/>
                  </a:cubicBezTo>
                  <a:cubicBezTo>
                    <a:pt x="13622" y="37565"/>
                    <a:pt x="13205" y="37526"/>
                    <a:pt x="12787" y="37448"/>
                  </a:cubicBezTo>
                  <a:lnTo>
                    <a:pt x="19442" y="31402"/>
                  </a:lnTo>
                  <a:lnTo>
                    <a:pt x="19094" y="31011"/>
                  </a:lnTo>
                  <a:cubicBezTo>
                    <a:pt x="16963" y="32924"/>
                    <a:pt x="14831" y="34838"/>
                    <a:pt x="12613" y="36926"/>
                  </a:cubicBezTo>
                  <a:cubicBezTo>
                    <a:pt x="13480" y="32907"/>
                    <a:pt x="18416" y="28424"/>
                    <a:pt x="23055" y="28424"/>
                  </a:cubicBezTo>
                  <a:close/>
                  <a:moveTo>
                    <a:pt x="740" y="25791"/>
                  </a:moveTo>
                  <a:cubicBezTo>
                    <a:pt x="4393" y="26400"/>
                    <a:pt x="11265" y="34012"/>
                    <a:pt x="11221" y="37404"/>
                  </a:cubicBezTo>
                  <a:lnTo>
                    <a:pt x="11178" y="37404"/>
                  </a:lnTo>
                  <a:cubicBezTo>
                    <a:pt x="9960" y="36621"/>
                    <a:pt x="8742" y="35925"/>
                    <a:pt x="7742" y="35142"/>
                  </a:cubicBezTo>
                  <a:cubicBezTo>
                    <a:pt x="6698" y="34316"/>
                    <a:pt x="5785" y="33403"/>
                    <a:pt x="4698" y="32315"/>
                  </a:cubicBezTo>
                  <a:lnTo>
                    <a:pt x="4698" y="32315"/>
                  </a:lnTo>
                  <a:cubicBezTo>
                    <a:pt x="5306" y="33838"/>
                    <a:pt x="6568" y="35273"/>
                    <a:pt x="10830" y="37709"/>
                  </a:cubicBezTo>
                  <a:cubicBezTo>
                    <a:pt x="10529" y="37818"/>
                    <a:pt x="10193" y="37868"/>
                    <a:pt x="9837" y="37868"/>
                  </a:cubicBezTo>
                  <a:cubicBezTo>
                    <a:pt x="8498" y="37868"/>
                    <a:pt x="6875" y="37158"/>
                    <a:pt x="5741" y="36230"/>
                  </a:cubicBezTo>
                  <a:cubicBezTo>
                    <a:pt x="2697" y="33925"/>
                    <a:pt x="870" y="30402"/>
                    <a:pt x="653" y="26574"/>
                  </a:cubicBezTo>
                  <a:cubicBezTo>
                    <a:pt x="696" y="26313"/>
                    <a:pt x="696" y="26052"/>
                    <a:pt x="740" y="25791"/>
                  </a:cubicBezTo>
                  <a:close/>
                  <a:moveTo>
                    <a:pt x="27226" y="40776"/>
                  </a:moveTo>
                  <a:cubicBezTo>
                    <a:pt x="27428" y="40776"/>
                    <a:pt x="27632" y="40783"/>
                    <a:pt x="27836" y="40797"/>
                  </a:cubicBezTo>
                  <a:cubicBezTo>
                    <a:pt x="27836" y="45189"/>
                    <a:pt x="22134" y="50771"/>
                    <a:pt x="17702" y="50771"/>
                  </a:cubicBezTo>
                  <a:cubicBezTo>
                    <a:pt x="17571" y="50771"/>
                    <a:pt x="17440" y="50767"/>
                    <a:pt x="17311" y="50757"/>
                  </a:cubicBezTo>
                  <a:cubicBezTo>
                    <a:pt x="19746" y="48886"/>
                    <a:pt x="21834" y="46973"/>
                    <a:pt x="23226" y="44407"/>
                  </a:cubicBezTo>
                  <a:lnTo>
                    <a:pt x="23095" y="44189"/>
                  </a:lnTo>
                  <a:cubicBezTo>
                    <a:pt x="22878" y="44363"/>
                    <a:pt x="22573" y="44450"/>
                    <a:pt x="22486" y="44667"/>
                  </a:cubicBezTo>
                  <a:cubicBezTo>
                    <a:pt x="21181" y="46668"/>
                    <a:pt x="19529" y="48451"/>
                    <a:pt x="17615" y="49887"/>
                  </a:cubicBezTo>
                  <a:cubicBezTo>
                    <a:pt x="17485" y="49974"/>
                    <a:pt x="17354" y="50061"/>
                    <a:pt x="17180" y="50191"/>
                  </a:cubicBezTo>
                  <a:cubicBezTo>
                    <a:pt x="17138" y="45828"/>
                    <a:pt x="21710" y="40776"/>
                    <a:pt x="27226" y="40776"/>
                  </a:cubicBezTo>
                  <a:close/>
                  <a:moveTo>
                    <a:pt x="3045" y="42667"/>
                  </a:moveTo>
                  <a:lnTo>
                    <a:pt x="3045" y="42667"/>
                  </a:lnTo>
                  <a:cubicBezTo>
                    <a:pt x="8481" y="43493"/>
                    <a:pt x="12657" y="46233"/>
                    <a:pt x="16006" y="50409"/>
                  </a:cubicBezTo>
                  <a:lnTo>
                    <a:pt x="15875" y="50713"/>
                  </a:lnTo>
                  <a:cubicBezTo>
                    <a:pt x="14266" y="50191"/>
                    <a:pt x="12700" y="49582"/>
                    <a:pt x="11178" y="48886"/>
                  </a:cubicBezTo>
                  <a:cubicBezTo>
                    <a:pt x="9699" y="48016"/>
                    <a:pt x="8307" y="47103"/>
                    <a:pt x="6916" y="46103"/>
                  </a:cubicBezTo>
                  <a:lnTo>
                    <a:pt x="6916" y="46103"/>
                  </a:lnTo>
                  <a:cubicBezTo>
                    <a:pt x="7177" y="46929"/>
                    <a:pt x="8873" y="48451"/>
                    <a:pt x="10917" y="49365"/>
                  </a:cubicBezTo>
                  <a:cubicBezTo>
                    <a:pt x="12570" y="50104"/>
                    <a:pt x="14266" y="50670"/>
                    <a:pt x="15875" y="51322"/>
                  </a:cubicBezTo>
                  <a:cubicBezTo>
                    <a:pt x="14895" y="51714"/>
                    <a:pt x="13851" y="51902"/>
                    <a:pt x="12799" y="51902"/>
                  </a:cubicBezTo>
                  <a:cubicBezTo>
                    <a:pt x="8251" y="51902"/>
                    <a:pt x="3539" y="48389"/>
                    <a:pt x="3045" y="42667"/>
                  </a:cubicBezTo>
                  <a:close/>
                  <a:moveTo>
                    <a:pt x="24269" y="0"/>
                  </a:moveTo>
                  <a:cubicBezTo>
                    <a:pt x="24095" y="130"/>
                    <a:pt x="23921" y="217"/>
                    <a:pt x="23748" y="304"/>
                  </a:cubicBezTo>
                  <a:cubicBezTo>
                    <a:pt x="19746" y="1870"/>
                    <a:pt x="17311" y="4784"/>
                    <a:pt x="16571" y="9003"/>
                  </a:cubicBezTo>
                  <a:cubicBezTo>
                    <a:pt x="16441" y="9612"/>
                    <a:pt x="16528" y="10264"/>
                    <a:pt x="16267" y="10786"/>
                  </a:cubicBezTo>
                  <a:cubicBezTo>
                    <a:pt x="15658" y="12091"/>
                    <a:pt x="14918" y="13265"/>
                    <a:pt x="14223" y="14527"/>
                  </a:cubicBezTo>
                  <a:cubicBezTo>
                    <a:pt x="14136" y="14440"/>
                    <a:pt x="14092" y="14353"/>
                    <a:pt x="14049" y="14266"/>
                  </a:cubicBezTo>
                  <a:cubicBezTo>
                    <a:pt x="14005" y="14005"/>
                    <a:pt x="13962" y="13700"/>
                    <a:pt x="13962" y="13439"/>
                  </a:cubicBezTo>
                  <a:cubicBezTo>
                    <a:pt x="13744" y="10873"/>
                    <a:pt x="12396" y="8568"/>
                    <a:pt x="10265" y="7133"/>
                  </a:cubicBezTo>
                  <a:cubicBezTo>
                    <a:pt x="10015" y="6950"/>
                    <a:pt x="9797" y="6856"/>
                    <a:pt x="9616" y="6856"/>
                  </a:cubicBezTo>
                  <a:cubicBezTo>
                    <a:pt x="9324" y="6856"/>
                    <a:pt x="9127" y="7101"/>
                    <a:pt x="9047" y="7611"/>
                  </a:cubicBezTo>
                  <a:cubicBezTo>
                    <a:pt x="8829" y="8873"/>
                    <a:pt x="8786" y="10177"/>
                    <a:pt x="8873" y="11439"/>
                  </a:cubicBezTo>
                  <a:cubicBezTo>
                    <a:pt x="9134" y="14179"/>
                    <a:pt x="9873" y="16745"/>
                    <a:pt x="12613" y="18180"/>
                  </a:cubicBezTo>
                  <a:lnTo>
                    <a:pt x="10830" y="23443"/>
                  </a:lnTo>
                  <a:cubicBezTo>
                    <a:pt x="9830" y="19789"/>
                    <a:pt x="7394" y="16658"/>
                    <a:pt x="4089" y="14831"/>
                  </a:cubicBezTo>
                  <a:cubicBezTo>
                    <a:pt x="3741" y="15745"/>
                    <a:pt x="3567" y="16745"/>
                    <a:pt x="3567" y="17745"/>
                  </a:cubicBezTo>
                  <a:cubicBezTo>
                    <a:pt x="3654" y="19746"/>
                    <a:pt x="4350" y="21703"/>
                    <a:pt x="5567" y="23312"/>
                  </a:cubicBezTo>
                  <a:cubicBezTo>
                    <a:pt x="6706" y="24914"/>
                    <a:pt x="8089" y="26230"/>
                    <a:pt x="10193" y="26230"/>
                  </a:cubicBezTo>
                  <a:cubicBezTo>
                    <a:pt x="10260" y="26230"/>
                    <a:pt x="10327" y="26229"/>
                    <a:pt x="10395" y="26226"/>
                  </a:cubicBezTo>
                  <a:cubicBezTo>
                    <a:pt x="10482" y="28836"/>
                    <a:pt x="10569" y="31446"/>
                    <a:pt x="10656" y="33925"/>
                  </a:cubicBezTo>
                  <a:cubicBezTo>
                    <a:pt x="10613" y="33881"/>
                    <a:pt x="10569" y="33794"/>
                    <a:pt x="10482" y="33751"/>
                  </a:cubicBezTo>
                  <a:cubicBezTo>
                    <a:pt x="9177" y="32054"/>
                    <a:pt x="7916" y="30315"/>
                    <a:pt x="6481" y="28749"/>
                  </a:cubicBezTo>
                  <a:cubicBezTo>
                    <a:pt x="5002" y="27227"/>
                    <a:pt x="3262" y="26052"/>
                    <a:pt x="1349" y="25226"/>
                  </a:cubicBezTo>
                  <a:cubicBezTo>
                    <a:pt x="1120" y="25112"/>
                    <a:pt x="891" y="25031"/>
                    <a:pt x="681" y="25031"/>
                  </a:cubicBezTo>
                  <a:cubicBezTo>
                    <a:pt x="411" y="25031"/>
                    <a:pt x="171" y="25164"/>
                    <a:pt x="0" y="25530"/>
                  </a:cubicBezTo>
                  <a:lnTo>
                    <a:pt x="0" y="27357"/>
                  </a:lnTo>
                  <a:cubicBezTo>
                    <a:pt x="44" y="27488"/>
                    <a:pt x="131" y="27618"/>
                    <a:pt x="174" y="27749"/>
                  </a:cubicBezTo>
                  <a:cubicBezTo>
                    <a:pt x="392" y="29967"/>
                    <a:pt x="1218" y="32098"/>
                    <a:pt x="2610" y="33925"/>
                  </a:cubicBezTo>
                  <a:cubicBezTo>
                    <a:pt x="4524" y="36514"/>
                    <a:pt x="6859" y="38424"/>
                    <a:pt x="10062" y="38424"/>
                  </a:cubicBezTo>
                  <a:cubicBezTo>
                    <a:pt x="10571" y="38424"/>
                    <a:pt x="11102" y="38375"/>
                    <a:pt x="11656" y="38274"/>
                  </a:cubicBezTo>
                  <a:cubicBezTo>
                    <a:pt x="12831" y="41623"/>
                    <a:pt x="14005" y="44972"/>
                    <a:pt x="15266" y="48538"/>
                  </a:cubicBezTo>
                  <a:cubicBezTo>
                    <a:pt x="14918" y="48234"/>
                    <a:pt x="14744" y="48060"/>
                    <a:pt x="14614" y="47929"/>
                  </a:cubicBezTo>
                  <a:cubicBezTo>
                    <a:pt x="11961" y="45276"/>
                    <a:pt x="8655" y="43406"/>
                    <a:pt x="5045" y="42493"/>
                  </a:cubicBezTo>
                  <a:cubicBezTo>
                    <a:pt x="4350" y="42319"/>
                    <a:pt x="3654" y="42232"/>
                    <a:pt x="2914" y="42145"/>
                  </a:cubicBezTo>
                  <a:cubicBezTo>
                    <a:pt x="2878" y="42141"/>
                    <a:pt x="2844" y="42139"/>
                    <a:pt x="2812" y="42139"/>
                  </a:cubicBezTo>
                  <a:cubicBezTo>
                    <a:pt x="2452" y="42139"/>
                    <a:pt x="2313" y="42362"/>
                    <a:pt x="2392" y="42841"/>
                  </a:cubicBezTo>
                  <a:cubicBezTo>
                    <a:pt x="2827" y="46190"/>
                    <a:pt x="4263" y="48930"/>
                    <a:pt x="7090" y="50757"/>
                  </a:cubicBezTo>
                  <a:cubicBezTo>
                    <a:pt x="8754" y="51919"/>
                    <a:pt x="10708" y="52520"/>
                    <a:pt x="12677" y="52520"/>
                  </a:cubicBezTo>
                  <a:cubicBezTo>
                    <a:pt x="13949" y="52520"/>
                    <a:pt x="15229" y="52269"/>
                    <a:pt x="16441" y="51757"/>
                  </a:cubicBezTo>
                  <a:cubicBezTo>
                    <a:pt x="17006" y="54149"/>
                    <a:pt x="17832" y="56628"/>
                    <a:pt x="17658" y="59064"/>
                  </a:cubicBezTo>
                  <a:cubicBezTo>
                    <a:pt x="17441" y="61499"/>
                    <a:pt x="17006" y="63935"/>
                    <a:pt x="16702" y="66371"/>
                  </a:cubicBezTo>
                  <a:cubicBezTo>
                    <a:pt x="18746" y="61499"/>
                    <a:pt x="18702" y="56541"/>
                    <a:pt x="16963" y="51496"/>
                  </a:cubicBezTo>
                  <a:cubicBezTo>
                    <a:pt x="17528" y="51452"/>
                    <a:pt x="17963" y="51452"/>
                    <a:pt x="18398" y="51409"/>
                  </a:cubicBezTo>
                  <a:cubicBezTo>
                    <a:pt x="23487" y="50626"/>
                    <a:pt x="26227" y="47234"/>
                    <a:pt x="28053" y="42797"/>
                  </a:cubicBezTo>
                  <a:cubicBezTo>
                    <a:pt x="28314" y="42101"/>
                    <a:pt x="28532" y="41405"/>
                    <a:pt x="28793" y="40753"/>
                  </a:cubicBezTo>
                  <a:lnTo>
                    <a:pt x="28793" y="40318"/>
                  </a:lnTo>
                  <a:cubicBezTo>
                    <a:pt x="28271" y="40275"/>
                    <a:pt x="27749" y="40253"/>
                    <a:pt x="27227" y="40253"/>
                  </a:cubicBezTo>
                  <a:cubicBezTo>
                    <a:pt x="26705" y="40253"/>
                    <a:pt x="26183" y="40275"/>
                    <a:pt x="25661" y="40318"/>
                  </a:cubicBezTo>
                  <a:cubicBezTo>
                    <a:pt x="21921" y="40840"/>
                    <a:pt x="18746" y="43319"/>
                    <a:pt x="17354" y="46799"/>
                  </a:cubicBezTo>
                  <a:cubicBezTo>
                    <a:pt x="17006" y="47625"/>
                    <a:pt x="16702" y="48451"/>
                    <a:pt x="16310" y="49495"/>
                  </a:cubicBezTo>
                  <a:lnTo>
                    <a:pt x="12265" y="37926"/>
                  </a:lnTo>
                  <a:lnTo>
                    <a:pt x="12265" y="37926"/>
                  </a:lnTo>
                  <a:cubicBezTo>
                    <a:pt x="12857" y="38051"/>
                    <a:pt x="13424" y="38108"/>
                    <a:pt x="13969" y="38108"/>
                  </a:cubicBezTo>
                  <a:cubicBezTo>
                    <a:pt x="16467" y="38108"/>
                    <a:pt x="18506" y="36895"/>
                    <a:pt x="20399" y="35360"/>
                  </a:cubicBezTo>
                  <a:cubicBezTo>
                    <a:pt x="22704" y="33490"/>
                    <a:pt x="24400" y="31011"/>
                    <a:pt x="25270" y="28227"/>
                  </a:cubicBezTo>
                  <a:cubicBezTo>
                    <a:pt x="24498" y="27936"/>
                    <a:pt x="23692" y="27797"/>
                    <a:pt x="22872" y="27797"/>
                  </a:cubicBezTo>
                  <a:cubicBezTo>
                    <a:pt x="18792" y="27797"/>
                    <a:pt x="14358" y="31233"/>
                    <a:pt x="12004" y="36447"/>
                  </a:cubicBezTo>
                  <a:cubicBezTo>
                    <a:pt x="11048" y="33055"/>
                    <a:pt x="11004" y="29662"/>
                    <a:pt x="11178" y="26139"/>
                  </a:cubicBezTo>
                  <a:lnTo>
                    <a:pt x="11178" y="26139"/>
                  </a:lnTo>
                  <a:cubicBezTo>
                    <a:pt x="12101" y="26433"/>
                    <a:pt x="13064" y="26575"/>
                    <a:pt x="14033" y="26575"/>
                  </a:cubicBezTo>
                  <a:cubicBezTo>
                    <a:pt x="15075" y="26575"/>
                    <a:pt x="16123" y="26411"/>
                    <a:pt x="17137" y="26096"/>
                  </a:cubicBezTo>
                  <a:cubicBezTo>
                    <a:pt x="19442" y="25400"/>
                    <a:pt x="21486" y="24182"/>
                    <a:pt x="22834" y="21964"/>
                  </a:cubicBezTo>
                  <a:cubicBezTo>
                    <a:pt x="23530" y="20877"/>
                    <a:pt x="23400" y="20442"/>
                    <a:pt x="22095" y="20137"/>
                  </a:cubicBezTo>
                  <a:cubicBezTo>
                    <a:pt x="21338" y="19944"/>
                    <a:pt x="20567" y="19850"/>
                    <a:pt x="19800" y="19850"/>
                  </a:cubicBezTo>
                  <a:cubicBezTo>
                    <a:pt x="18669" y="19850"/>
                    <a:pt x="17546" y="20053"/>
                    <a:pt x="16484" y="20442"/>
                  </a:cubicBezTo>
                  <a:cubicBezTo>
                    <a:pt x="14483" y="21138"/>
                    <a:pt x="12744" y="22399"/>
                    <a:pt x="11439" y="24095"/>
                  </a:cubicBezTo>
                  <a:cubicBezTo>
                    <a:pt x="11569" y="23486"/>
                    <a:pt x="11613" y="23095"/>
                    <a:pt x="11743" y="22747"/>
                  </a:cubicBezTo>
                  <a:cubicBezTo>
                    <a:pt x="12091" y="21660"/>
                    <a:pt x="12439" y="20572"/>
                    <a:pt x="12831" y="19485"/>
                  </a:cubicBezTo>
                  <a:cubicBezTo>
                    <a:pt x="13202" y="18438"/>
                    <a:pt x="13311" y="18230"/>
                    <a:pt x="14013" y="18230"/>
                  </a:cubicBezTo>
                  <a:cubicBezTo>
                    <a:pt x="14215" y="18230"/>
                    <a:pt x="14467" y="18248"/>
                    <a:pt x="14788" y="18267"/>
                  </a:cubicBezTo>
                  <a:cubicBezTo>
                    <a:pt x="15057" y="18286"/>
                    <a:pt x="15326" y="18295"/>
                    <a:pt x="15595" y="18295"/>
                  </a:cubicBezTo>
                  <a:cubicBezTo>
                    <a:pt x="19048" y="18295"/>
                    <a:pt x="22351" y="16749"/>
                    <a:pt x="24530" y="14005"/>
                  </a:cubicBezTo>
                  <a:cubicBezTo>
                    <a:pt x="25096" y="13352"/>
                    <a:pt x="25009" y="13135"/>
                    <a:pt x="24095" y="12917"/>
                  </a:cubicBezTo>
                  <a:cubicBezTo>
                    <a:pt x="23379" y="12760"/>
                    <a:pt x="22656" y="12680"/>
                    <a:pt x="21936" y="12680"/>
                  </a:cubicBezTo>
                  <a:cubicBezTo>
                    <a:pt x="20866" y="12680"/>
                    <a:pt x="19804" y="12858"/>
                    <a:pt x="18789" y="13222"/>
                  </a:cubicBezTo>
                  <a:cubicBezTo>
                    <a:pt x="17398" y="13700"/>
                    <a:pt x="16136" y="14440"/>
                    <a:pt x="14744" y="15092"/>
                  </a:cubicBezTo>
                  <a:cubicBezTo>
                    <a:pt x="15049" y="14396"/>
                    <a:pt x="15353" y="13744"/>
                    <a:pt x="15658" y="13091"/>
                  </a:cubicBezTo>
                  <a:cubicBezTo>
                    <a:pt x="16267" y="11700"/>
                    <a:pt x="17398" y="10612"/>
                    <a:pt x="18833" y="10090"/>
                  </a:cubicBezTo>
                  <a:cubicBezTo>
                    <a:pt x="22182" y="8786"/>
                    <a:pt x="24095" y="5915"/>
                    <a:pt x="25052" y="2479"/>
                  </a:cubicBezTo>
                  <a:cubicBezTo>
                    <a:pt x="25270" y="1696"/>
                    <a:pt x="25052" y="826"/>
                    <a:pt x="250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481" name="Google Shape;481;p44"/>
            <p:cNvPicPr preferRelativeResize="0"/>
            <p:nvPr/>
          </p:nvPicPr>
          <p:blipFill>
            <a:blip r:embed="rId4">
              <a:alphaModFix amt="86000"/>
            </a:blip>
            <a:stretch>
              <a:fillRect/>
            </a:stretch>
          </p:blipFill>
          <p:spPr>
            <a:xfrm>
              <a:off x="4100438" y="1321421"/>
              <a:ext cx="943125" cy="49360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050" name="Picture 2" descr="Khi đối mặt với 2 lựa chọn khó khăn, hãy tung đồng xu lên và làm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5" r="12991"/>
          <a:stretch/>
        </p:blipFill>
        <p:spPr bwMode="auto">
          <a:xfrm rot="1536420">
            <a:off x="5907115" y="2026441"/>
            <a:ext cx="2382005" cy="24811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43"/>
          <p:cNvSpPr/>
          <p:nvPr/>
        </p:nvSpPr>
        <p:spPr>
          <a:xfrm rot="-5400000">
            <a:off x="2510393" y="-1544479"/>
            <a:ext cx="4778063" cy="8176109"/>
          </a:xfrm>
          <a:custGeom>
            <a:avLst/>
            <a:gdLst/>
            <a:ahLst/>
            <a:cxnLst/>
            <a:rect l="l" t="t" r="r" b="b"/>
            <a:pathLst>
              <a:path w="61916" h="99672" extrusionOk="0">
                <a:moveTo>
                  <a:pt x="6153" y="644"/>
                </a:moveTo>
                <a:cubicBezTo>
                  <a:pt x="6161" y="644"/>
                  <a:pt x="6169" y="644"/>
                  <a:pt x="6177" y="644"/>
                </a:cubicBezTo>
                <a:cubicBezTo>
                  <a:pt x="6249" y="644"/>
                  <a:pt x="6320" y="668"/>
                  <a:pt x="6392" y="668"/>
                </a:cubicBezTo>
                <a:lnTo>
                  <a:pt x="6416" y="668"/>
                </a:lnTo>
                <a:cubicBezTo>
                  <a:pt x="7602" y="988"/>
                  <a:pt x="7304" y="2682"/>
                  <a:pt x="6170" y="2682"/>
                </a:cubicBezTo>
                <a:cubicBezTo>
                  <a:pt x="6118" y="2682"/>
                  <a:pt x="6065" y="2679"/>
                  <a:pt x="6010" y="2672"/>
                </a:cubicBezTo>
                <a:cubicBezTo>
                  <a:pt x="4754" y="2506"/>
                  <a:pt x="4888" y="644"/>
                  <a:pt x="6153" y="644"/>
                </a:cubicBezTo>
                <a:close/>
                <a:moveTo>
                  <a:pt x="16777" y="654"/>
                </a:moveTo>
                <a:cubicBezTo>
                  <a:pt x="17271" y="654"/>
                  <a:pt x="17721" y="986"/>
                  <a:pt x="17816" y="1503"/>
                </a:cubicBezTo>
                <a:cubicBezTo>
                  <a:pt x="17936" y="2123"/>
                  <a:pt x="17435" y="2719"/>
                  <a:pt x="16791" y="2719"/>
                </a:cubicBezTo>
                <a:cubicBezTo>
                  <a:pt x="16671" y="2719"/>
                  <a:pt x="16528" y="2696"/>
                  <a:pt x="16409" y="2648"/>
                </a:cubicBezTo>
                <a:cubicBezTo>
                  <a:pt x="16290" y="2576"/>
                  <a:pt x="16171" y="2505"/>
                  <a:pt x="16075" y="2385"/>
                </a:cubicBezTo>
                <a:lnTo>
                  <a:pt x="16075" y="2433"/>
                </a:lnTo>
                <a:cubicBezTo>
                  <a:pt x="15646" y="2028"/>
                  <a:pt x="15646" y="1336"/>
                  <a:pt x="16075" y="931"/>
                </a:cubicBezTo>
                <a:lnTo>
                  <a:pt x="16075" y="954"/>
                </a:lnTo>
                <a:lnTo>
                  <a:pt x="16075" y="1002"/>
                </a:lnTo>
                <a:cubicBezTo>
                  <a:pt x="16171" y="883"/>
                  <a:pt x="16290" y="811"/>
                  <a:pt x="16409" y="740"/>
                </a:cubicBezTo>
                <a:lnTo>
                  <a:pt x="16409" y="716"/>
                </a:lnTo>
                <a:cubicBezTo>
                  <a:pt x="16531" y="674"/>
                  <a:pt x="16656" y="654"/>
                  <a:pt x="16777" y="654"/>
                </a:cubicBezTo>
                <a:close/>
                <a:moveTo>
                  <a:pt x="38065" y="644"/>
                </a:moveTo>
                <a:cubicBezTo>
                  <a:pt x="38113" y="644"/>
                  <a:pt x="38161" y="644"/>
                  <a:pt x="38208" y="668"/>
                </a:cubicBezTo>
                <a:cubicBezTo>
                  <a:pt x="39449" y="883"/>
                  <a:pt x="39282" y="2696"/>
                  <a:pt x="38041" y="2719"/>
                </a:cubicBezTo>
                <a:lnTo>
                  <a:pt x="37875" y="2719"/>
                </a:lnTo>
                <a:cubicBezTo>
                  <a:pt x="36706" y="2529"/>
                  <a:pt x="36706" y="859"/>
                  <a:pt x="37875" y="668"/>
                </a:cubicBezTo>
                <a:cubicBezTo>
                  <a:pt x="37922" y="668"/>
                  <a:pt x="37994" y="644"/>
                  <a:pt x="38065" y="644"/>
                </a:cubicBezTo>
                <a:close/>
                <a:moveTo>
                  <a:pt x="45125" y="621"/>
                </a:moveTo>
                <a:lnTo>
                  <a:pt x="45125" y="644"/>
                </a:lnTo>
                <a:cubicBezTo>
                  <a:pt x="45244" y="644"/>
                  <a:pt x="45364" y="668"/>
                  <a:pt x="45483" y="716"/>
                </a:cubicBezTo>
                <a:cubicBezTo>
                  <a:pt x="46437" y="1074"/>
                  <a:pt x="46341" y="2457"/>
                  <a:pt x="45340" y="2696"/>
                </a:cubicBezTo>
                <a:lnTo>
                  <a:pt x="45316" y="2696"/>
                </a:lnTo>
                <a:cubicBezTo>
                  <a:pt x="45244" y="2696"/>
                  <a:pt x="45197" y="2719"/>
                  <a:pt x="45125" y="2719"/>
                </a:cubicBezTo>
                <a:cubicBezTo>
                  <a:pt x="43718" y="2719"/>
                  <a:pt x="43718" y="621"/>
                  <a:pt x="45125" y="621"/>
                </a:cubicBezTo>
                <a:close/>
                <a:moveTo>
                  <a:pt x="52209" y="644"/>
                </a:moveTo>
                <a:cubicBezTo>
                  <a:pt x="52256" y="644"/>
                  <a:pt x="52328" y="668"/>
                  <a:pt x="52399" y="668"/>
                </a:cubicBezTo>
                <a:cubicBezTo>
                  <a:pt x="52519" y="692"/>
                  <a:pt x="52638" y="740"/>
                  <a:pt x="52757" y="811"/>
                </a:cubicBezTo>
                <a:cubicBezTo>
                  <a:pt x="53425" y="1217"/>
                  <a:pt x="53401" y="2218"/>
                  <a:pt x="52709" y="2600"/>
                </a:cubicBezTo>
                <a:cubicBezTo>
                  <a:pt x="52662" y="2624"/>
                  <a:pt x="52638" y="2624"/>
                  <a:pt x="52590" y="2648"/>
                </a:cubicBezTo>
                <a:cubicBezTo>
                  <a:pt x="52566" y="2648"/>
                  <a:pt x="52543" y="2648"/>
                  <a:pt x="52519" y="2672"/>
                </a:cubicBezTo>
                <a:cubicBezTo>
                  <a:pt x="52495" y="2696"/>
                  <a:pt x="52447" y="2696"/>
                  <a:pt x="52399" y="2719"/>
                </a:cubicBezTo>
                <a:lnTo>
                  <a:pt x="52185" y="2719"/>
                </a:lnTo>
                <a:cubicBezTo>
                  <a:pt x="50801" y="2719"/>
                  <a:pt x="50801" y="644"/>
                  <a:pt x="52185" y="644"/>
                </a:cubicBezTo>
                <a:close/>
                <a:moveTo>
                  <a:pt x="41571" y="644"/>
                </a:moveTo>
                <a:cubicBezTo>
                  <a:pt x="42406" y="644"/>
                  <a:pt x="42907" y="1551"/>
                  <a:pt x="42454" y="2242"/>
                </a:cubicBezTo>
                <a:cubicBezTo>
                  <a:pt x="42253" y="2565"/>
                  <a:pt x="41918" y="2722"/>
                  <a:pt x="41583" y="2722"/>
                </a:cubicBezTo>
                <a:cubicBezTo>
                  <a:pt x="41201" y="2722"/>
                  <a:pt x="40819" y="2517"/>
                  <a:pt x="40641" y="2123"/>
                </a:cubicBezTo>
                <a:lnTo>
                  <a:pt x="40641" y="2099"/>
                </a:lnTo>
                <a:cubicBezTo>
                  <a:pt x="40593" y="1980"/>
                  <a:pt x="40570" y="1837"/>
                  <a:pt x="40570" y="1694"/>
                </a:cubicBezTo>
                <a:cubicBezTo>
                  <a:pt x="40570" y="1551"/>
                  <a:pt x="40593" y="1408"/>
                  <a:pt x="40641" y="1288"/>
                </a:cubicBezTo>
                <a:lnTo>
                  <a:pt x="40641" y="1241"/>
                </a:lnTo>
                <a:cubicBezTo>
                  <a:pt x="40808" y="883"/>
                  <a:pt x="41166" y="644"/>
                  <a:pt x="41571" y="644"/>
                </a:cubicBezTo>
                <a:close/>
                <a:moveTo>
                  <a:pt x="2624" y="644"/>
                </a:moveTo>
                <a:cubicBezTo>
                  <a:pt x="3387" y="644"/>
                  <a:pt x="3888" y="1408"/>
                  <a:pt x="3601" y="2099"/>
                </a:cubicBezTo>
                <a:cubicBezTo>
                  <a:pt x="3418" y="2509"/>
                  <a:pt x="3033" y="2726"/>
                  <a:pt x="2641" y="2726"/>
                </a:cubicBezTo>
                <a:cubicBezTo>
                  <a:pt x="2371" y="2726"/>
                  <a:pt x="2098" y="2623"/>
                  <a:pt x="1884" y="2409"/>
                </a:cubicBezTo>
                <a:lnTo>
                  <a:pt x="1884" y="2338"/>
                </a:lnTo>
                <a:cubicBezTo>
                  <a:pt x="1741" y="2171"/>
                  <a:pt x="1646" y="1932"/>
                  <a:pt x="1646" y="1694"/>
                </a:cubicBezTo>
                <a:cubicBezTo>
                  <a:pt x="1646" y="1455"/>
                  <a:pt x="1717" y="1217"/>
                  <a:pt x="1884" y="1050"/>
                </a:cubicBezTo>
                <a:lnTo>
                  <a:pt x="1884" y="978"/>
                </a:lnTo>
                <a:cubicBezTo>
                  <a:pt x="2075" y="764"/>
                  <a:pt x="2337" y="644"/>
                  <a:pt x="2624" y="644"/>
                </a:cubicBezTo>
                <a:close/>
                <a:moveTo>
                  <a:pt x="48655" y="644"/>
                </a:moveTo>
                <a:cubicBezTo>
                  <a:pt x="49394" y="644"/>
                  <a:pt x="49919" y="1408"/>
                  <a:pt x="49609" y="2099"/>
                </a:cubicBezTo>
                <a:cubicBezTo>
                  <a:pt x="49439" y="2509"/>
                  <a:pt x="49052" y="2726"/>
                  <a:pt x="48661" y="2726"/>
                </a:cubicBezTo>
                <a:cubicBezTo>
                  <a:pt x="48391" y="2726"/>
                  <a:pt x="48120" y="2623"/>
                  <a:pt x="47916" y="2409"/>
                </a:cubicBezTo>
                <a:cubicBezTo>
                  <a:pt x="47534" y="2004"/>
                  <a:pt x="47534" y="1384"/>
                  <a:pt x="47916" y="1002"/>
                </a:cubicBezTo>
                <a:cubicBezTo>
                  <a:pt x="48106" y="787"/>
                  <a:pt x="48369" y="668"/>
                  <a:pt x="48655" y="644"/>
                </a:cubicBezTo>
                <a:close/>
                <a:moveTo>
                  <a:pt x="13261" y="644"/>
                </a:moveTo>
                <a:cubicBezTo>
                  <a:pt x="14167" y="644"/>
                  <a:pt x="14644" y="1765"/>
                  <a:pt x="14000" y="2409"/>
                </a:cubicBezTo>
                <a:cubicBezTo>
                  <a:pt x="13781" y="2629"/>
                  <a:pt x="13512" y="2727"/>
                  <a:pt x="13250" y="2727"/>
                </a:cubicBezTo>
                <a:cubicBezTo>
                  <a:pt x="12716" y="2727"/>
                  <a:pt x="12211" y="2318"/>
                  <a:pt x="12211" y="1694"/>
                </a:cubicBezTo>
                <a:cubicBezTo>
                  <a:pt x="12211" y="1121"/>
                  <a:pt x="12688" y="644"/>
                  <a:pt x="13261" y="644"/>
                </a:cubicBezTo>
                <a:close/>
                <a:moveTo>
                  <a:pt x="20344" y="644"/>
                </a:moveTo>
                <a:cubicBezTo>
                  <a:pt x="21251" y="644"/>
                  <a:pt x="21728" y="1765"/>
                  <a:pt x="21060" y="2409"/>
                </a:cubicBezTo>
                <a:cubicBezTo>
                  <a:pt x="20848" y="2629"/>
                  <a:pt x="20585" y="2727"/>
                  <a:pt x="20326" y="2727"/>
                </a:cubicBezTo>
                <a:cubicBezTo>
                  <a:pt x="19800" y="2727"/>
                  <a:pt x="19295" y="2318"/>
                  <a:pt x="19295" y="1694"/>
                </a:cubicBezTo>
                <a:cubicBezTo>
                  <a:pt x="19295" y="1121"/>
                  <a:pt x="19748" y="644"/>
                  <a:pt x="20344" y="644"/>
                </a:cubicBezTo>
                <a:close/>
                <a:moveTo>
                  <a:pt x="27428" y="644"/>
                </a:moveTo>
                <a:cubicBezTo>
                  <a:pt x="28334" y="644"/>
                  <a:pt x="28811" y="1765"/>
                  <a:pt x="28167" y="2409"/>
                </a:cubicBezTo>
                <a:cubicBezTo>
                  <a:pt x="27956" y="2629"/>
                  <a:pt x="27692" y="2727"/>
                  <a:pt x="27434" y="2727"/>
                </a:cubicBezTo>
                <a:cubicBezTo>
                  <a:pt x="26907" y="2727"/>
                  <a:pt x="26402" y="2318"/>
                  <a:pt x="26402" y="1694"/>
                </a:cubicBezTo>
                <a:cubicBezTo>
                  <a:pt x="26379" y="1121"/>
                  <a:pt x="26856" y="644"/>
                  <a:pt x="27428" y="644"/>
                </a:cubicBezTo>
                <a:close/>
                <a:moveTo>
                  <a:pt x="34488" y="644"/>
                </a:moveTo>
                <a:cubicBezTo>
                  <a:pt x="35418" y="644"/>
                  <a:pt x="35895" y="1765"/>
                  <a:pt x="35227" y="2409"/>
                </a:cubicBezTo>
                <a:cubicBezTo>
                  <a:pt x="35015" y="2629"/>
                  <a:pt x="34752" y="2727"/>
                  <a:pt x="34494" y="2727"/>
                </a:cubicBezTo>
                <a:cubicBezTo>
                  <a:pt x="33967" y="2727"/>
                  <a:pt x="33462" y="2318"/>
                  <a:pt x="33462" y="1694"/>
                </a:cubicBezTo>
                <a:cubicBezTo>
                  <a:pt x="33462" y="1121"/>
                  <a:pt x="33915" y="644"/>
                  <a:pt x="34488" y="644"/>
                </a:cubicBezTo>
                <a:close/>
                <a:moveTo>
                  <a:pt x="59268" y="644"/>
                </a:moveTo>
                <a:cubicBezTo>
                  <a:pt x="59411" y="644"/>
                  <a:pt x="59531" y="668"/>
                  <a:pt x="59674" y="740"/>
                </a:cubicBezTo>
                <a:cubicBezTo>
                  <a:pt x="59793" y="787"/>
                  <a:pt x="59912" y="859"/>
                  <a:pt x="60008" y="954"/>
                </a:cubicBezTo>
                <a:cubicBezTo>
                  <a:pt x="60413" y="1360"/>
                  <a:pt x="60413" y="2004"/>
                  <a:pt x="60008" y="2409"/>
                </a:cubicBezTo>
                <a:cubicBezTo>
                  <a:pt x="59912" y="2529"/>
                  <a:pt x="59793" y="2600"/>
                  <a:pt x="59674" y="2648"/>
                </a:cubicBezTo>
                <a:cubicBezTo>
                  <a:pt x="59539" y="2705"/>
                  <a:pt x="59401" y="2732"/>
                  <a:pt x="59268" y="2732"/>
                </a:cubicBezTo>
                <a:cubicBezTo>
                  <a:pt x="58788" y="2732"/>
                  <a:pt x="58355" y="2388"/>
                  <a:pt x="58243" y="1885"/>
                </a:cubicBezTo>
                <a:cubicBezTo>
                  <a:pt x="58126" y="1253"/>
                  <a:pt x="58605" y="668"/>
                  <a:pt x="59231" y="668"/>
                </a:cubicBezTo>
                <a:cubicBezTo>
                  <a:pt x="59243" y="668"/>
                  <a:pt x="59256" y="668"/>
                  <a:pt x="59268" y="668"/>
                </a:cubicBezTo>
                <a:lnTo>
                  <a:pt x="59268" y="644"/>
                </a:lnTo>
                <a:close/>
                <a:moveTo>
                  <a:pt x="9707" y="644"/>
                </a:moveTo>
                <a:cubicBezTo>
                  <a:pt x="11114" y="644"/>
                  <a:pt x="11114" y="2743"/>
                  <a:pt x="9707" y="2743"/>
                </a:cubicBezTo>
                <a:cubicBezTo>
                  <a:pt x="9516" y="2743"/>
                  <a:pt x="9326" y="2672"/>
                  <a:pt x="9159" y="2576"/>
                </a:cubicBezTo>
                <a:lnTo>
                  <a:pt x="9159" y="2529"/>
                </a:lnTo>
                <a:cubicBezTo>
                  <a:pt x="8992" y="2409"/>
                  <a:pt x="8872" y="2266"/>
                  <a:pt x="8801" y="2075"/>
                </a:cubicBezTo>
                <a:lnTo>
                  <a:pt x="8801" y="2171"/>
                </a:lnTo>
                <a:cubicBezTo>
                  <a:pt x="8729" y="2028"/>
                  <a:pt x="8682" y="1861"/>
                  <a:pt x="8682" y="1694"/>
                </a:cubicBezTo>
                <a:cubicBezTo>
                  <a:pt x="8682" y="1527"/>
                  <a:pt x="8729" y="1360"/>
                  <a:pt x="8801" y="1217"/>
                </a:cubicBezTo>
                <a:lnTo>
                  <a:pt x="8801" y="1312"/>
                </a:lnTo>
                <a:cubicBezTo>
                  <a:pt x="8872" y="1121"/>
                  <a:pt x="8992" y="978"/>
                  <a:pt x="9159" y="859"/>
                </a:cubicBezTo>
                <a:lnTo>
                  <a:pt x="9159" y="811"/>
                </a:lnTo>
                <a:cubicBezTo>
                  <a:pt x="9326" y="716"/>
                  <a:pt x="9516" y="644"/>
                  <a:pt x="9707" y="644"/>
                </a:cubicBezTo>
                <a:close/>
                <a:moveTo>
                  <a:pt x="23874" y="644"/>
                </a:moveTo>
                <a:cubicBezTo>
                  <a:pt x="25258" y="644"/>
                  <a:pt x="25258" y="2743"/>
                  <a:pt x="23874" y="2743"/>
                </a:cubicBezTo>
                <a:cubicBezTo>
                  <a:pt x="23803" y="2743"/>
                  <a:pt x="23755" y="2719"/>
                  <a:pt x="23683" y="2719"/>
                </a:cubicBezTo>
                <a:cubicBezTo>
                  <a:pt x="23564" y="2696"/>
                  <a:pt x="23445" y="2648"/>
                  <a:pt x="23326" y="2576"/>
                </a:cubicBezTo>
                <a:lnTo>
                  <a:pt x="23326" y="2600"/>
                </a:lnTo>
                <a:cubicBezTo>
                  <a:pt x="22682" y="2195"/>
                  <a:pt x="22682" y="1217"/>
                  <a:pt x="23326" y="835"/>
                </a:cubicBezTo>
                <a:cubicBezTo>
                  <a:pt x="23445" y="764"/>
                  <a:pt x="23564" y="692"/>
                  <a:pt x="23683" y="668"/>
                </a:cubicBezTo>
                <a:cubicBezTo>
                  <a:pt x="23755" y="668"/>
                  <a:pt x="23803" y="644"/>
                  <a:pt x="23874" y="644"/>
                </a:cubicBezTo>
                <a:close/>
                <a:moveTo>
                  <a:pt x="30958" y="644"/>
                </a:moveTo>
                <a:cubicBezTo>
                  <a:pt x="32341" y="644"/>
                  <a:pt x="32341" y="2743"/>
                  <a:pt x="30958" y="2743"/>
                </a:cubicBezTo>
                <a:cubicBezTo>
                  <a:pt x="30839" y="2743"/>
                  <a:pt x="30719" y="2719"/>
                  <a:pt x="30600" y="2672"/>
                </a:cubicBezTo>
                <a:cubicBezTo>
                  <a:pt x="29694" y="2338"/>
                  <a:pt x="29694" y="1050"/>
                  <a:pt x="30600" y="716"/>
                </a:cubicBezTo>
                <a:cubicBezTo>
                  <a:pt x="30719" y="668"/>
                  <a:pt x="30839" y="644"/>
                  <a:pt x="30958" y="644"/>
                </a:cubicBezTo>
                <a:close/>
                <a:moveTo>
                  <a:pt x="55739" y="664"/>
                </a:moveTo>
                <a:cubicBezTo>
                  <a:pt x="56178" y="664"/>
                  <a:pt x="56591" y="944"/>
                  <a:pt x="56740" y="1408"/>
                </a:cubicBezTo>
                <a:cubicBezTo>
                  <a:pt x="56931" y="2075"/>
                  <a:pt x="56430" y="2743"/>
                  <a:pt x="55738" y="2743"/>
                </a:cubicBezTo>
                <a:cubicBezTo>
                  <a:pt x="55548" y="2743"/>
                  <a:pt x="55333" y="2672"/>
                  <a:pt x="55166" y="2552"/>
                </a:cubicBezTo>
                <a:cubicBezTo>
                  <a:pt x="55095" y="2505"/>
                  <a:pt x="55047" y="2457"/>
                  <a:pt x="54975" y="2409"/>
                </a:cubicBezTo>
                <a:lnTo>
                  <a:pt x="54951" y="2362"/>
                </a:lnTo>
                <a:cubicBezTo>
                  <a:pt x="54904" y="2314"/>
                  <a:pt x="54880" y="2266"/>
                  <a:pt x="54832" y="2195"/>
                </a:cubicBezTo>
                <a:cubicBezTo>
                  <a:pt x="54665" y="1908"/>
                  <a:pt x="54665" y="1527"/>
                  <a:pt x="54832" y="1217"/>
                </a:cubicBezTo>
                <a:cubicBezTo>
                  <a:pt x="54904" y="1050"/>
                  <a:pt x="55023" y="931"/>
                  <a:pt x="55166" y="835"/>
                </a:cubicBezTo>
                <a:cubicBezTo>
                  <a:pt x="55348" y="718"/>
                  <a:pt x="55546" y="664"/>
                  <a:pt x="55739" y="664"/>
                </a:cubicBezTo>
                <a:close/>
                <a:moveTo>
                  <a:pt x="0" y="0"/>
                </a:moveTo>
                <a:lnTo>
                  <a:pt x="0" y="99671"/>
                </a:lnTo>
                <a:lnTo>
                  <a:pt x="61916" y="99671"/>
                </a:lnTo>
                <a:lnTo>
                  <a:pt x="61916" y="0"/>
                </a:lnTo>
                <a:close/>
              </a:path>
            </a:pathLst>
          </a:custGeom>
          <a:solidFill>
            <a:srgbClr val="E1A470">
              <a:alpha val="21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62" name="Google Shape;462;p43"/>
          <p:cNvPicPr preferRelativeResize="0"/>
          <p:nvPr/>
        </p:nvPicPr>
        <p:blipFill>
          <a:blip r:embed="rId3">
            <a:alphaModFix amt="58999"/>
          </a:blip>
          <a:stretch>
            <a:fillRect/>
          </a:stretch>
        </p:blipFill>
        <p:spPr>
          <a:xfrm rot="19743209">
            <a:off x="380987" y="318037"/>
            <a:ext cx="1570100" cy="4078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65" name="Google Shape;465;p43"/>
          <p:cNvGrpSpPr/>
          <p:nvPr/>
        </p:nvGrpSpPr>
        <p:grpSpPr>
          <a:xfrm>
            <a:off x="7929511" y="3341500"/>
            <a:ext cx="1057967" cy="1709385"/>
            <a:chOff x="1693026" y="1752924"/>
            <a:chExt cx="1057967" cy="1709385"/>
          </a:xfrm>
        </p:grpSpPr>
        <p:sp>
          <p:nvSpPr>
            <p:cNvPr id="466" name="Google Shape;466;p43"/>
            <p:cNvSpPr/>
            <p:nvPr/>
          </p:nvSpPr>
          <p:spPr>
            <a:xfrm>
              <a:off x="1989861" y="1752924"/>
              <a:ext cx="464290" cy="1488789"/>
            </a:xfrm>
            <a:custGeom>
              <a:avLst/>
              <a:gdLst/>
              <a:ahLst/>
              <a:cxnLst/>
              <a:rect l="l" t="t" r="r" b="b"/>
              <a:pathLst>
                <a:path w="25662" h="82299" extrusionOk="0">
                  <a:moveTo>
                    <a:pt x="18232" y="952"/>
                  </a:moveTo>
                  <a:cubicBezTo>
                    <a:pt x="18757" y="952"/>
                    <a:pt x="18334" y="4099"/>
                    <a:pt x="18181" y="4750"/>
                  </a:cubicBezTo>
                  <a:cubicBezTo>
                    <a:pt x="18181" y="4750"/>
                    <a:pt x="17050" y="2271"/>
                    <a:pt x="17963" y="1140"/>
                  </a:cubicBezTo>
                  <a:cubicBezTo>
                    <a:pt x="18072" y="1010"/>
                    <a:pt x="18161" y="952"/>
                    <a:pt x="18232" y="952"/>
                  </a:cubicBezTo>
                  <a:close/>
                  <a:moveTo>
                    <a:pt x="15868" y="2007"/>
                  </a:moveTo>
                  <a:cubicBezTo>
                    <a:pt x="16363" y="2007"/>
                    <a:pt x="17381" y="4777"/>
                    <a:pt x="17528" y="5402"/>
                  </a:cubicBezTo>
                  <a:cubicBezTo>
                    <a:pt x="17528" y="5402"/>
                    <a:pt x="15354" y="3706"/>
                    <a:pt x="15658" y="2314"/>
                  </a:cubicBezTo>
                  <a:cubicBezTo>
                    <a:pt x="15705" y="2099"/>
                    <a:pt x="15778" y="2007"/>
                    <a:pt x="15868" y="2007"/>
                  </a:cubicBezTo>
                  <a:close/>
                  <a:moveTo>
                    <a:pt x="20679" y="1907"/>
                  </a:moveTo>
                  <a:cubicBezTo>
                    <a:pt x="20799" y="1907"/>
                    <a:pt x="20885" y="2029"/>
                    <a:pt x="20921" y="2314"/>
                  </a:cubicBezTo>
                  <a:cubicBezTo>
                    <a:pt x="21095" y="4010"/>
                    <a:pt x="18311" y="5794"/>
                    <a:pt x="18311" y="5794"/>
                  </a:cubicBezTo>
                  <a:cubicBezTo>
                    <a:pt x="18566" y="5066"/>
                    <a:pt x="20066" y="1907"/>
                    <a:pt x="20679" y="1907"/>
                  </a:cubicBezTo>
                  <a:close/>
                  <a:moveTo>
                    <a:pt x="14438" y="3724"/>
                  </a:moveTo>
                  <a:cubicBezTo>
                    <a:pt x="15010" y="3724"/>
                    <a:pt x="16970" y="5556"/>
                    <a:pt x="17354" y="6011"/>
                  </a:cubicBezTo>
                  <a:cubicBezTo>
                    <a:pt x="17354" y="6011"/>
                    <a:pt x="14658" y="5489"/>
                    <a:pt x="14310" y="4097"/>
                  </a:cubicBezTo>
                  <a:cubicBezTo>
                    <a:pt x="14241" y="3833"/>
                    <a:pt x="14299" y="3724"/>
                    <a:pt x="14438" y="3724"/>
                  </a:cubicBezTo>
                  <a:close/>
                  <a:moveTo>
                    <a:pt x="23530" y="8186"/>
                  </a:moveTo>
                  <a:cubicBezTo>
                    <a:pt x="23401" y="10075"/>
                    <a:pt x="22001" y="11244"/>
                    <a:pt x="21170" y="12696"/>
                  </a:cubicBezTo>
                  <a:lnTo>
                    <a:pt x="21170" y="12696"/>
                  </a:lnTo>
                  <a:cubicBezTo>
                    <a:pt x="20813" y="10880"/>
                    <a:pt x="21894" y="8702"/>
                    <a:pt x="23530" y="8186"/>
                  </a:cubicBezTo>
                  <a:close/>
                  <a:moveTo>
                    <a:pt x="16423" y="14303"/>
                  </a:moveTo>
                  <a:cubicBezTo>
                    <a:pt x="17244" y="14303"/>
                    <a:pt x="19703" y="17271"/>
                    <a:pt x="19703" y="18885"/>
                  </a:cubicBezTo>
                  <a:lnTo>
                    <a:pt x="19877" y="18885"/>
                  </a:lnTo>
                  <a:lnTo>
                    <a:pt x="19703" y="18929"/>
                  </a:lnTo>
                  <a:lnTo>
                    <a:pt x="19703" y="18885"/>
                  </a:lnTo>
                  <a:cubicBezTo>
                    <a:pt x="18746" y="17798"/>
                    <a:pt x="17789" y="16710"/>
                    <a:pt x="16876" y="15580"/>
                  </a:cubicBezTo>
                  <a:cubicBezTo>
                    <a:pt x="16615" y="15232"/>
                    <a:pt x="15919" y="14797"/>
                    <a:pt x="16223" y="14405"/>
                  </a:cubicBezTo>
                  <a:cubicBezTo>
                    <a:pt x="16269" y="14335"/>
                    <a:pt x="16337" y="14303"/>
                    <a:pt x="16423" y="14303"/>
                  </a:cubicBezTo>
                  <a:close/>
                  <a:moveTo>
                    <a:pt x="7024" y="19689"/>
                  </a:moveTo>
                  <a:lnTo>
                    <a:pt x="7046" y="19711"/>
                  </a:lnTo>
                  <a:lnTo>
                    <a:pt x="7003" y="19711"/>
                  </a:lnTo>
                  <a:cubicBezTo>
                    <a:pt x="7010" y="19704"/>
                    <a:pt x="7017" y="19696"/>
                    <a:pt x="7024" y="19689"/>
                  </a:cubicBezTo>
                  <a:close/>
                  <a:moveTo>
                    <a:pt x="7177" y="17841"/>
                  </a:moveTo>
                  <a:lnTo>
                    <a:pt x="7177" y="17885"/>
                  </a:lnTo>
                  <a:cubicBezTo>
                    <a:pt x="7871" y="17885"/>
                    <a:pt x="7397" y="19399"/>
                    <a:pt x="5669" y="20140"/>
                  </a:cubicBezTo>
                  <a:lnTo>
                    <a:pt x="5669" y="20140"/>
                  </a:lnTo>
                  <a:cubicBezTo>
                    <a:pt x="5777" y="19800"/>
                    <a:pt x="6495" y="17841"/>
                    <a:pt x="7177" y="17841"/>
                  </a:cubicBezTo>
                  <a:close/>
                  <a:moveTo>
                    <a:pt x="4673" y="16878"/>
                  </a:moveTo>
                  <a:cubicBezTo>
                    <a:pt x="5261" y="16878"/>
                    <a:pt x="5922" y="18455"/>
                    <a:pt x="5176" y="20320"/>
                  </a:cubicBezTo>
                  <a:lnTo>
                    <a:pt x="5220" y="20407"/>
                  </a:lnTo>
                  <a:cubicBezTo>
                    <a:pt x="5176" y="20320"/>
                    <a:pt x="3784" y="17624"/>
                    <a:pt x="4393" y="16971"/>
                  </a:cubicBezTo>
                  <a:lnTo>
                    <a:pt x="4393" y="16971"/>
                  </a:lnTo>
                  <a:lnTo>
                    <a:pt x="4393" y="17015"/>
                  </a:lnTo>
                  <a:cubicBezTo>
                    <a:pt x="4480" y="16922"/>
                    <a:pt x="4576" y="16878"/>
                    <a:pt x="4673" y="16878"/>
                  </a:cubicBezTo>
                  <a:close/>
                  <a:moveTo>
                    <a:pt x="2509" y="18350"/>
                  </a:moveTo>
                  <a:cubicBezTo>
                    <a:pt x="3103" y="18350"/>
                    <a:pt x="4203" y="19319"/>
                    <a:pt x="4566" y="21052"/>
                  </a:cubicBezTo>
                  <a:lnTo>
                    <a:pt x="4566" y="21052"/>
                  </a:lnTo>
                  <a:cubicBezTo>
                    <a:pt x="4101" y="20774"/>
                    <a:pt x="2014" y="19454"/>
                    <a:pt x="2132" y="18668"/>
                  </a:cubicBezTo>
                  <a:cubicBezTo>
                    <a:pt x="2174" y="18454"/>
                    <a:pt x="2315" y="18350"/>
                    <a:pt x="2509" y="18350"/>
                  </a:cubicBezTo>
                  <a:close/>
                  <a:moveTo>
                    <a:pt x="7900" y="20029"/>
                  </a:moveTo>
                  <a:cubicBezTo>
                    <a:pt x="8066" y="20029"/>
                    <a:pt x="8206" y="20064"/>
                    <a:pt x="8308" y="20146"/>
                  </a:cubicBezTo>
                  <a:cubicBezTo>
                    <a:pt x="8909" y="20571"/>
                    <a:pt x="7898" y="21427"/>
                    <a:pt x="6283" y="21427"/>
                  </a:cubicBezTo>
                  <a:cubicBezTo>
                    <a:pt x="5913" y="21427"/>
                    <a:pt x="5511" y="21383"/>
                    <a:pt x="5089" y="21277"/>
                  </a:cubicBezTo>
                  <a:lnTo>
                    <a:pt x="5002" y="21277"/>
                  </a:lnTo>
                  <a:cubicBezTo>
                    <a:pt x="5076" y="21240"/>
                    <a:pt x="6928" y="20029"/>
                    <a:pt x="7900" y="20029"/>
                  </a:cubicBezTo>
                  <a:close/>
                  <a:moveTo>
                    <a:pt x="20355" y="25061"/>
                  </a:moveTo>
                  <a:lnTo>
                    <a:pt x="20312" y="25105"/>
                  </a:lnTo>
                  <a:lnTo>
                    <a:pt x="20312" y="25061"/>
                  </a:lnTo>
                  <a:close/>
                  <a:moveTo>
                    <a:pt x="24241" y="21367"/>
                  </a:moveTo>
                  <a:cubicBezTo>
                    <a:pt x="24339" y="21367"/>
                    <a:pt x="24424" y="21405"/>
                    <a:pt x="24487" y="21495"/>
                  </a:cubicBezTo>
                  <a:cubicBezTo>
                    <a:pt x="25096" y="22364"/>
                    <a:pt x="22356" y="24148"/>
                    <a:pt x="21138" y="25322"/>
                  </a:cubicBezTo>
                  <a:lnTo>
                    <a:pt x="21138" y="25279"/>
                  </a:lnTo>
                  <a:cubicBezTo>
                    <a:pt x="21790" y="24278"/>
                    <a:pt x="22356" y="23191"/>
                    <a:pt x="23095" y="22234"/>
                  </a:cubicBezTo>
                  <a:cubicBezTo>
                    <a:pt x="23302" y="21924"/>
                    <a:pt x="23865" y="21367"/>
                    <a:pt x="24241" y="21367"/>
                  </a:cubicBezTo>
                  <a:close/>
                  <a:moveTo>
                    <a:pt x="8188" y="24107"/>
                  </a:moveTo>
                  <a:cubicBezTo>
                    <a:pt x="8280" y="24107"/>
                    <a:pt x="8364" y="24147"/>
                    <a:pt x="8438" y="24235"/>
                  </a:cubicBezTo>
                  <a:cubicBezTo>
                    <a:pt x="9004" y="24887"/>
                    <a:pt x="7177" y="27018"/>
                    <a:pt x="6133" y="28149"/>
                  </a:cubicBezTo>
                  <a:lnTo>
                    <a:pt x="6133" y="28193"/>
                  </a:lnTo>
                  <a:lnTo>
                    <a:pt x="6003" y="28193"/>
                  </a:lnTo>
                  <a:lnTo>
                    <a:pt x="6133" y="28149"/>
                  </a:lnTo>
                  <a:cubicBezTo>
                    <a:pt x="6133" y="26944"/>
                    <a:pt x="7418" y="24107"/>
                    <a:pt x="8188" y="24107"/>
                  </a:cubicBezTo>
                  <a:close/>
                  <a:moveTo>
                    <a:pt x="15635" y="28088"/>
                  </a:moveTo>
                  <a:cubicBezTo>
                    <a:pt x="17475" y="28088"/>
                    <a:pt x="16299" y="31609"/>
                    <a:pt x="16006" y="33281"/>
                  </a:cubicBezTo>
                  <a:cubicBezTo>
                    <a:pt x="15658" y="31629"/>
                    <a:pt x="14179" y="28280"/>
                    <a:pt x="15397" y="28106"/>
                  </a:cubicBezTo>
                  <a:cubicBezTo>
                    <a:pt x="15481" y="28094"/>
                    <a:pt x="15560" y="28088"/>
                    <a:pt x="15635" y="28088"/>
                  </a:cubicBezTo>
                  <a:close/>
                  <a:moveTo>
                    <a:pt x="1191" y="31250"/>
                  </a:moveTo>
                  <a:cubicBezTo>
                    <a:pt x="2039" y="31250"/>
                    <a:pt x="4365" y="32987"/>
                    <a:pt x="5611" y="34934"/>
                  </a:cubicBezTo>
                  <a:cubicBezTo>
                    <a:pt x="3697" y="34412"/>
                    <a:pt x="0" y="32281"/>
                    <a:pt x="957" y="31324"/>
                  </a:cubicBezTo>
                  <a:cubicBezTo>
                    <a:pt x="1012" y="31274"/>
                    <a:pt x="1091" y="31250"/>
                    <a:pt x="1191" y="31250"/>
                  </a:cubicBezTo>
                  <a:close/>
                  <a:moveTo>
                    <a:pt x="15136" y="38066"/>
                  </a:moveTo>
                  <a:cubicBezTo>
                    <a:pt x="15136" y="38109"/>
                    <a:pt x="15136" y="38109"/>
                    <a:pt x="15093" y="38152"/>
                  </a:cubicBezTo>
                  <a:cubicBezTo>
                    <a:pt x="15093" y="38152"/>
                    <a:pt x="15093" y="38196"/>
                    <a:pt x="15049" y="38196"/>
                  </a:cubicBezTo>
                  <a:lnTo>
                    <a:pt x="15093" y="38109"/>
                  </a:lnTo>
                  <a:lnTo>
                    <a:pt x="15136" y="38066"/>
                  </a:lnTo>
                  <a:close/>
                  <a:moveTo>
                    <a:pt x="10917" y="33629"/>
                  </a:moveTo>
                  <a:cubicBezTo>
                    <a:pt x="12439" y="33629"/>
                    <a:pt x="9830" y="37631"/>
                    <a:pt x="9134" y="38413"/>
                  </a:cubicBezTo>
                  <a:cubicBezTo>
                    <a:pt x="9221" y="37805"/>
                    <a:pt x="10134" y="33629"/>
                    <a:pt x="10917" y="33629"/>
                  </a:cubicBezTo>
                  <a:close/>
                  <a:moveTo>
                    <a:pt x="19625" y="35589"/>
                  </a:moveTo>
                  <a:cubicBezTo>
                    <a:pt x="19730" y="35589"/>
                    <a:pt x="19802" y="35629"/>
                    <a:pt x="19833" y="35717"/>
                  </a:cubicBezTo>
                  <a:cubicBezTo>
                    <a:pt x="20225" y="36761"/>
                    <a:pt x="16963" y="38457"/>
                    <a:pt x="15049" y="39196"/>
                  </a:cubicBezTo>
                  <a:lnTo>
                    <a:pt x="15049" y="39153"/>
                  </a:lnTo>
                  <a:cubicBezTo>
                    <a:pt x="16199" y="37811"/>
                    <a:pt x="18838" y="35589"/>
                    <a:pt x="19625" y="35589"/>
                  </a:cubicBezTo>
                  <a:close/>
                  <a:moveTo>
                    <a:pt x="12263" y="37756"/>
                  </a:moveTo>
                  <a:cubicBezTo>
                    <a:pt x="12896" y="37756"/>
                    <a:pt x="12708" y="41823"/>
                    <a:pt x="12135" y="42806"/>
                  </a:cubicBezTo>
                  <a:cubicBezTo>
                    <a:pt x="12135" y="42806"/>
                    <a:pt x="11352" y="38370"/>
                    <a:pt x="12135" y="37805"/>
                  </a:cubicBezTo>
                  <a:cubicBezTo>
                    <a:pt x="12181" y="37772"/>
                    <a:pt x="12223" y="37756"/>
                    <a:pt x="12263" y="37756"/>
                  </a:cubicBezTo>
                  <a:close/>
                  <a:moveTo>
                    <a:pt x="14818" y="45718"/>
                  </a:moveTo>
                  <a:cubicBezTo>
                    <a:pt x="15011" y="45718"/>
                    <a:pt x="15204" y="45811"/>
                    <a:pt x="15397" y="46025"/>
                  </a:cubicBezTo>
                  <a:lnTo>
                    <a:pt x="15397" y="46068"/>
                  </a:lnTo>
                  <a:cubicBezTo>
                    <a:pt x="15745" y="46416"/>
                    <a:pt x="13614" y="48678"/>
                    <a:pt x="12266" y="49722"/>
                  </a:cubicBezTo>
                  <a:cubicBezTo>
                    <a:pt x="12815" y="48367"/>
                    <a:pt x="13795" y="45718"/>
                    <a:pt x="14818" y="45718"/>
                  </a:cubicBezTo>
                  <a:close/>
                  <a:moveTo>
                    <a:pt x="6234" y="50239"/>
                  </a:moveTo>
                  <a:cubicBezTo>
                    <a:pt x="7103" y="50239"/>
                    <a:pt x="7390" y="53108"/>
                    <a:pt x="7177" y="54810"/>
                  </a:cubicBezTo>
                  <a:lnTo>
                    <a:pt x="7133" y="54810"/>
                  </a:lnTo>
                  <a:cubicBezTo>
                    <a:pt x="6350" y="53332"/>
                    <a:pt x="5089" y="50374"/>
                    <a:pt x="6176" y="50244"/>
                  </a:cubicBezTo>
                  <a:cubicBezTo>
                    <a:pt x="6196" y="50241"/>
                    <a:pt x="6215" y="50239"/>
                    <a:pt x="6234" y="50239"/>
                  </a:cubicBezTo>
                  <a:close/>
                  <a:moveTo>
                    <a:pt x="10917" y="47591"/>
                  </a:moveTo>
                  <a:lnTo>
                    <a:pt x="10917" y="47591"/>
                  </a:lnTo>
                  <a:cubicBezTo>
                    <a:pt x="11483" y="53549"/>
                    <a:pt x="8960" y="58986"/>
                    <a:pt x="7786" y="64640"/>
                  </a:cubicBezTo>
                  <a:lnTo>
                    <a:pt x="7786" y="64683"/>
                  </a:lnTo>
                  <a:cubicBezTo>
                    <a:pt x="7351" y="58681"/>
                    <a:pt x="8786" y="53071"/>
                    <a:pt x="10917" y="47591"/>
                  </a:cubicBezTo>
                  <a:close/>
                  <a:moveTo>
                    <a:pt x="18031" y="1"/>
                  </a:moveTo>
                  <a:cubicBezTo>
                    <a:pt x="17982" y="1"/>
                    <a:pt x="17930" y="3"/>
                    <a:pt x="17876" y="9"/>
                  </a:cubicBezTo>
                  <a:cubicBezTo>
                    <a:pt x="16528" y="183"/>
                    <a:pt x="17006" y="2184"/>
                    <a:pt x="17267" y="3227"/>
                  </a:cubicBezTo>
                  <a:cubicBezTo>
                    <a:pt x="16765" y="2653"/>
                    <a:pt x="16351" y="1130"/>
                    <a:pt x="15708" y="1130"/>
                  </a:cubicBezTo>
                  <a:cubicBezTo>
                    <a:pt x="15572" y="1130"/>
                    <a:pt x="15426" y="1198"/>
                    <a:pt x="15267" y="1357"/>
                  </a:cubicBezTo>
                  <a:cubicBezTo>
                    <a:pt x="14962" y="1662"/>
                    <a:pt x="15049" y="2097"/>
                    <a:pt x="15093" y="2488"/>
                  </a:cubicBezTo>
                  <a:cubicBezTo>
                    <a:pt x="15180" y="2923"/>
                    <a:pt x="15354" y="3358"/>
                    <a:pt x="15614" y="3706"/>
                  </a:cubicBezTo>
                  <a:cubicBezTo>
                    <a:pt x="15175" y="3506"/>
                    <a:pt x="14736" y="3087"/>
                    <a:pt x="14263" y="3087"/>
                  </a:cubicBezTo>
                  <a:cubicBezTo>
                    <a:pt x="14221" y="3087"/>
                    <a:pt x="14178" y="3090"/>
                    <a:pt x="14136" y="3097"/>
                  </a:cubicBezTo>
                  <a:cubicBezTo>
                    <a:pt x="14005" y="3141"/>
                    <a:pt x="13918" y="3227"/>
                    <a:pt x="13875" y="3358"/>
                  </a:cubicBezTo>
                  <a:cubicBezTo>
                    <a:pt x="13831" y="3749"/>
                    <a:pt x="13918" y="4141"/>
                    <a:pt x="14092" y="4445"/>
                  </a:cubicBezTo>
                  <a:cubicBezTo>
                    <a:pt x="14919" y="5968"/>
                    <a:pt x="16354" y="6316"/>
                    <a:pt x="17789" y="6446"/>
                  </a:cubicBezTo>
                  <a:cubicBezTo>
                    <a:pt x="20094" y="10143"/>
                    <a:pt x="20399" y="14144"/>
                    <a:pt x="20399" y="18189"/>
                  </a:cubicBezTo>
                  <a:cubicBezTo>
                    <a:pt x="20094" y="17711"/>
                    <a:pt x="19920" y="17102"/>
                    <a:pt x="19616" y="16710"/>
                  </a:cubicBezTo>
                  <a:cubicBezTo>
                    <a:pt x="18833" y="15710"/>
                    <a:pt x="18007" y="14797"/>
                    <a:pt x="17137" y="13927"/>
                  </a:cubicBezTo>
                  <a:cubicBezTo>
                    <a:pt x="16932" y="13738"/>
                    <a:pt x="16664" y="13640"/>
                    <a:pt x="16412" y="13640"/>
                  </a:cubicBezTo>
                  <a:cubicBezTo>
                    <a:pt x="15969" y="13640"/>
                    <a:pt x="15575" y="13942"/>
                    <a:pt x="15658" y="14579"/>
                  </a:cubicBezTo>
                  <a:cubicBezTo>
                    <a:pt x="15701" y="15101"/>
                    <a:pt x="16223" y="15667"/>
                    <a:pt x="16658" y="16188"/>
                  </a:cubicBezTo>
                  <a:cubicBezTo>
                    <a:pt x="17746" y="17493"/>
                    <a:pt x="18920" y="18668"/>
                    <a:pt x="19964" y="19972"/>
                  </a:cubicBezTo>
                  <a:cubicBezTo>
                    <a:pt x="20268" y="20364"/>
                    <a:pt x="20442" y="20842"/>
                    <a:pt x="20399" y="21364"/>
                  </a:cubicBezTo>
                  <a:cubicBezTo>
                    <a:pt x="19659" y="24278"/>
                    <a:pt x="18833" y="27192"/>
                    <a:pt x="18050" y="30063"/>
                  </a:cubicBezTo>
                  <a:cubicBezTo>
                    <a:pt x="17920" y="30541"/>
                    <a:pt x="17746" y="30976"/>
                    <a:pt x="17528" y="31368"/>
                  </a:cubicBezTo>
                  <a:cubicBezTo>
                    <a:pt x="17311" y="31802"/>
                    <a:pt x="17093" y="32194"/>
                    <a:pt x="16919" y="32629"/>
                  </a:cubicBezTo>
                  <a:cubicBezTo>
                    <a:pt x="17050" y="30715"/>
                    <a:pt x="17659" y="27584"/>
                    <a:pt x="15484" y="27540"/>
                  </a:cubicBezTo>
                  <a:cubicBezTo>
                    <a:pt x="14310" y="27540"/>
                    <a:pt x="14397" y="29106"/>
                    <a:pt x="14571" y="29976"/>
                  </a:cubicBezTo>
                  <a:cubicBezTo>
                    <a:pt x="14832" y="31237"/>
                    <a:pt x="15310" y="32455"/>
                    <a:pt x="15527" y="33716"/>
                  </a:cubicBezTo>
                  <a:cubicBezTo>
                    <a:pt x="15658" y="34456"/>
                    <a:pt x="15614" y="35151"/>
                    <a:pt x="15397" y="35847"/>
                  </a:cubicBezTo>
                  <a:cubicBezTo>
                    <a:pt x="14832" y="37326"/>
                    <a:pt x="14092" y="38674"/>
                    <a:pt x="13396" y="40110"/>
                  </a:cubicBezTo>
                  <a:cubicBezTo>
                    <a:pt x="13353" y="40284"/>
                    <a:pt x="13266" y="40414"/>
                    <a:pt x="13179" y="40545"/>
                  </a:cubicBezTo>
                  <a:cubicBezTo>
                    <a:pt x="13092" y="40675"/>
                    <a:pt x="13048" y="40762"/>
                    <a:pt x="12918" y="40849"/>
                  </a:cubicBezTo>
                  <a:cubicBezTo>
                    <a:pt x="12918" y="39588"/>
                    <a:pt x="13744" y="38066"/>
                    <a:pt x="12918" y="37239"/>
                  </a:cubicBezTo>
                  <a:cubicBezTo>
                    <a:pt x="12740" y="37041"/>
                    <a:pt x="12555" y="36956"/>
                    <a:pt x="12376" y="36956"/>
                  </a:cubicBezTo>
                  <a:cubicBezTo>
                    <a:pt x="11767" y="36956"/>
                    <a:pt x="11222" y="37941"/>
                    <a:pt x="11222" y="38848"/>
                  </a:cubicBezTo>
                  <a:cubicBezTo>
                    <a:pt x="11222" y="40371"/>
                    <a:pt x="11439" y="41893"/>
                    <a:pt x="11526" y="43415"/>
                  </a:cubicBezTo>
                  <a:cubicBezTo>
                    <a:pt x="11526" y="43807"/>
                    <a:pt x="11483" y="44198"/>
                    <a:pt x="11439" y="44589"/>
                  </a:cubicBezTo>
                  <a:lnTo>
                    <a:pt x="11309" y="44589"/>
                  </a:lnTo>
                  <a:lnTo>
                    <a:pt x="9482" y="39588"/>
                  </a:lnTo>
                  <a:cubicBezTo>
                    <a:pt x="9743" y="37457"/>
                    <a:pt x="13570" y="34282"/>
                    <a:pt x="11396" y="33064"/>
                  </a:cubicBezTo>
                  <a:cubicBezTo>
                    <a:pt x="11185" y="32942"/>
                    <a:pt x="11001" y="32888"/>
                    <a:pt x="10839" y="32888"/>
                  </a:cubicBezTo>
                  <a:cubicBezTo>
                    <a:pt x="9963" y="32888"/>
                    <a:pt x="9725" y="34447"/>
                    <a:pt x="9395" y="35108"/>
                  </a:cubicBezTo>
                  <a:cubicBezTo>
                    <a:pt x="9047" y="36108"/>
                    <a:pt x="8786" y="37152"/>
                    <a:pt x="8612" y="38152"/>
                  </a:cubicBezTo>
                  <a:cubicBezTo>
                    <a:pt x="8482" y="37979"/>
                    <a:pt x="8395" y="37892"/>
                    <a:pt x="8351" y="37761"/>
                  </a:cubicBezTo>
                  <a:cubicBezTo>
                    <a:pt x="7090" y="35586"/>
                    <a:pt x="6263" y="33238"/>
                    <a:pt x="5785" y="30802"/>
                  </a:cubicBezTo>
                  <a:cubicBezTo>
                    <a:pt x="5568" y="30063"/>
                    <a:pt x="5785" y="29280"/>
                    <a:pt x="6307" y="28758"/>
                  </a:cubicBezTo>
                  <a:cubicBezTo>
                    <a:pt x="6872" y="28193"/>
                    <a:pt x="7351" y="27627"/>
                    <a:pt x="7829" y="26975"/>
                  </a:cubicBezTo>
                  <a:cubicBezTo>
                    <a:pt x="8569" y="26018"/>
                    <a:pt x="9960" y="24539"/>
                    <a:pt x="8786" y="23582"/>
                  </a:cubicBezTo>
                  <a:cubicBezTo>
                    <a:pt x="8593" y="23436"/>
                    <a:pt x="8413" y="23373"/>
                    <a:pt x="8243" y="23373"/>
                  </a:cubicBezTo>
                  <a:cubicBezTo>
                    <a:pt x="7459" y="23373"/>
                    <a:pt x="6918" y="24729"/>
                    <a:pt x="6524" y="25409"/>
                  </a:cubicBezTo>
                  <a:cubicBezTo>
                    <a:pt x="6046" y="26409"/>
                    <a:pt x="5611" y="27410"/>
                    <a:pt x="5220" y="28410"/>
                  </a:cubicBezTo>
                  <a:cubicBezTo>
                    <a:pt x="5133" y="27149"/>
                    <a:pt x="5046" y="26018"/>
                    <a:pt x="5046" y="24887"/>
                  </a:cubicBezTo>
                  <a:cubicBezTo>
                    <a:pt x="5046" y="23756"/>
                    <a:pt x="5133" y="23017"/>
                    <a:pt x="5176" y="21930"/>
                  </a:cubicBezTo>
                  <a:cubicBezTo>
                    <a:pt x="6655" y="21712"/>
                    <a:pt x="9177" y="22147"/>
                    <a:pt x="9091" y="20190"/>
                  </a:cubicBezTo>
                  <a:cubicBezTo>
                    <a:pt x="9134" y="19885"/>
                    <a:pt x="8960" y="19537"/>
                    <a:pt x="8699" y="19363"/>
                  </a:cubicBezTo>
                  <a:cubicBezTo>
                    <a:pt x="8589" y="19318"/>
                    <a:pt x="8478" y="19299"/>
                    <a:pt x="8364" y="19299"/>
                  </a:cubicBezTo>
                  <a:cubicBezTo>
                    <a:pt x="7953" y="19299"/>
                    <a:pt x="7516" y="19546"/>
                    <a:pt x="7054" y="19656"/>
                  </a:cubicBezTo>
                  <a:lnTo>
                    <a:pt x="7054" y="19656"/>
                  </a:lnTo>
                  <a:cubicBezTo>
                    <a:pt x="8363" y="18253"/>
                    <a:pt x="8816" y="17356"/>
                    <a:pt x="7786" y="16841"/>
                  </a:cubicBezTo>
                  <a:cubicBezTo>
                    <a:pt x="7643" y="16767"/>
                    <a:pt x="7515" y="16734"/>
                    <a:pt x="7398" y="16734"/>
                  </a:cubicBezTo>
                  <a:cubicBezTo>
                    <a:pt x="6693" y="16734"/>
                    <a:pt x="6394" y="17928"/>
                    <a:pt x="5872" y="18450"/>
                  </a:cubicBezTo>
                  <a:cubicBezTo>
                    <a:pt x="5872" y="18450"/>
                    <a:pt x="5872" y="18494"/>
                    <a:pt x="5872" y="18494"/>
                  </a:cubicBezTo>
                  <a:lnTo>
                    <a:pt x="5829" y="18537"/>
                  </a:lnTo>
                  <a:cubicBezTo>
                    <a:pt x="5829" y="18494"/>
                    <a:pt x="5829" y="18494"/>
                    <a:pt x="5829" y="18494"/>
                  </a:cubicBezTo>
                  <a:cubicBezTo>
                    <a:pt x="5698" y="17841"/>
                    <a:pt x="5611" y="17189"/>
                    <a:pt x="5437" y="16493"/>
                  </a:cubicBezTo>
                  <a:cubicBezTo>
                    <a:pt x="5315" y="16248"/>
                    <a:pt x="5096" y="16017"/>
                    <a:pt x="4804" y="16017"/>
                  </a:cubicBezTo>
                  <a:cubicBezTo>
                    <a:pt x="4577" y="16017"/>
                    <a:pt x="4306" y="16156"/>
                    <a:pt x="4002" y="16536"/>
                  </a:cubicBezTo>
                  <a:cubicBezTo>
                    <a:pt x="3480" y="17189"/>
                    <a:pt x="4176" y="18102"/>
                    <a:pt x="4002" y="18711"/>
                  </a:cubicBezTo>
                  <a:cubicBezTo>
                    <a:pt x="3556" y="18468"/>
                    <a:pt x="3073" y="17697"/>
                    <a:pt x="2447" y="17697"/>
                  </a:cubicBezTo>
                  <a:cubicBezTo>
                    <a:pt x="2401" y="17697"/>
                    <a:pt x="2354" y="17702"/>
                    <a:pt x="2306" y="17711"/>
                  </a:cubicBezTo>
                  <a:cubicBezTo>
                    <a:pt x="2045" y="17754"/>
                    <a:pt x="1871" y="17928"/>
                    <a:pt x="1740" y="18146"/>
                  </a:cubicBezTo>
                  <a:cubicBezTo>
                    <a:pt x="957" y="19929"/>
                    <a:pt x="3349" y="20842"/>
                    <a:pt x="4611" y="21930"/>
                  </a:cubicBezTo>
                  <a:cubicBezTo>
                    <a:pt x="3871" y="26148"/>
                    <a:pt x="5002" y="30150"/>
                    <a:pt x="5916" y="33890"/>
                  </a:cubicBezTo>
                  <a:cubicBezTo>
                    <a:pt x="4828" y="33020"/>
                    <a:pt x="3610" y="31976"/>
                    <a:pt x="2306" y="31063"/>
                  </a:cubicBezTo>
                  <a:cubicBezTo>
                    <a:pt x="2029" y="30846"/>
                    <a:pt x="1511" y="30683"/>
                    <a:pt x="1061" y="30683"/>
                  </a:cubicBezTo>
                  <a:cubicBezTo>
                    <a:pt x="517" y="30683"/>
                    <a:pt x="71" y="30920"/>
                    <a:pt x="261" y="31585"/>
                  </a:cubicBezTo>
                  <a:cubicBezTo>
                    <a:pt x="1827" y="34195"/>
                    <a:pt x="4698" y="34977"/>
                    <a:pt x="6916" y="36500"/>
                  </a:cubicBezTo>
                  <a:cubicBezTo>
                    <a:pt x="7220" y="37022"/>
                    <a:pt x="7481" y="37500"/>
                    <a:pt x="7742" y="37979"/>
                  </a:cubicBezTo>
                  <a:cubicBezTo>
                    <a:pt x="9047" y="40153"/>
                    <a:pt x="10178" y="42371"/>
                    <a:pt x="10656" y="44894"/>
                  </a:cubicBezTo>
                  <a:cubicBezTo>
                    <a:pt x="10787" y="45329"/>
                    <a:pt x="10787" y="45807"/>
                    <a:pt x="10700" y="46242"/>
                  </a:cubicBezTo>
                  <a:cubicBezTo>
                    <a:pt x="9786" y="48939"/>
                    <a:pt x="8830" y="51679"/>
                    <a:pt x="8003" y="54027"/>
                  </a:cubicBezTo>
                  <a:cubicBezTo>
                    <a:pt x="7829" y="53071"/>
                    <a:pt x="7612" y="51766"/>
                    <a:pt x="7264" y="50461"/>
                  </a:cubicBezTo>
                  <a:cubicBezTo>
                    <a:pt x="7138" y="49989"/>
                    <a:pt x="6716" y="49358"/>
                    <a:pt x="6245" y="49358"/>
                  </a:cubicBezTo>
                  <a:cubicBezTo>
                    <a:pt x="6065" y="49358"/>
                    <a:pt x="5878" y="49450"/>
                    <a:pt x="5698" y="49678"/>
                  </a:cubicBezTo>
                  <a:cubicBezTo>
                    <a:pt x="5481" y="50026"/>
                    <a:pt x="5394" y="50461"/>
                    <a:pt x="5437" y="50896"/>
                  </a:cubicBezTo>
                  <a:cubicBezTo>
                    <a:pt x="5394" y="52766"/>
                    <a:pt x="6220" y="54375"/>
                    <a:pt x="7177" y="55898"/>
                  </a:cubicBezTo>
                  <a:cubicBezTo>
                    <a:pt x="7438" y="56289"/>
                    <a:pt x="7525" y="56724"/>
                    <a:pt x="7481" y="57159"/>
                  </a:cubicBezTo>
                  <a:cubicBezTo>
                    <a:pt x="6959" y="60508"/>
                    <a:pt x="6872" y="63900"/>
                    <a:pt x="7307" y="67293"/>
                  </a:cubicBezTo>
                  <a:cubicBezTo>
                    <a:pt x="7916" y="72338"/>
                    <a:pt x="10047" y="76861"/>
                    <a:pt x="12744" y="81124"/>
                  </a:cubicBezTo>
                  <a:cubicBezTo>
                    <a:pt x="13092" y="81559"/>
                    <a:pt x="13440" y="81950"/>
                    <a:pt x="13875" y="82298"/>
                  </a:cubicBezTo>
                  <a:lnTo>
                    <a:pt x="14092" y="82081"/>
                  </a:lnTo>
                  <a:cubicBezTo>
                    <a:pt x="13701" y="81602"/>
                    <a:pt x="13309" y="81124"/>
                    <a:pt x="13005" y="80558"/>
                  </a:cubicBezTo>
                  <a:cubicBezTo>
                    <a:pt x="11613" y="77775"/>
                    <a:pt x="10134" y="75035"/>
                    <a:pt x="9047" y="72164"/>
                  </a:cubicBezTo>
                  <a:cubicBezTo>
                    <a:pt x="7873" y="69424"/>
                    <a:pt x="7699" y="66380"/>
                    <a:pt x="8569" y="63509"/>
                  </a:cubicBezTo>
                  <a:cubicBezTo>
                    <a:pt x="9656" y="60117"/>
                    <a:pt x="10526" y="56681"/>
                    <a:pt x="11265" y="53201"/>
                  </a:cubicBezTo>
                  <a:cubicBezTo>
                    <a:pt x="11483" y="51635"/>
                    <a:pt x="12352" y="50287"/>
                    <a:pt x="13614" y="49374"/>
                  </a:cubicBezTo>
                  <a:cubicBezTo>
                    <a:pt x="14701" y="48547"/>
                    <a:pt x="16006" y="47112"/>
                    <a:pt x="16136" y="45851"/>
                  </a:cubicBezTo>
                  <a:cubicBezTo>
                    <a:pt x="16093" y="45503"/>
                    <a:pt x="15832" y="45242"/>
                    <a:pt x="15484" y="45155"/>
                  </a:cubicBezTo>
                  <a:cubicBezTo>
                    <a:pt x="15316" y="45107"/>
                    <a:pt x="15157" y="45085"/>
                    <a:pt x="15007" y="45085"/>
                  </a:cubicBezTo>
                  <a:cubicBezTo>
                    <a:pt x="13377" y="45085"/>
                    <a:pt x="12779" y="47726"/>
                    <a:pt x="11744" y="49200"/>
                  </a:cubicBezTo>
                  <a:cubicBezTo>
                    <a:pt x="11744" y="47764"/>
                    <a:pt x="11526" y="46503"/>
                    <a:pt x="11787" y="45329"/>
                  </a:cubicBezTo>
                  <a:cubicBezTo>
                    <a:pt x="12092" y="44068"/>
                    <a:pt x="12874" y="42850"/>
                    <a:pt x="13353" y="41588"/>
                  </a:cubicBezTo>
                  <a:cubicBezTo>
                    <a:pt x="13701" y="40806"/>
                    <a:pt x="14266" y="40197"/>
                    <a:pt x="15049" y="39849"/>
                  </a:cubicBezTo>
                  <a:cubicBezTo>
                    <a:pt x="16702" y="38892"/>
                    <a:pt x="17833" y="38761"/>
                    <a:pt x="19224" y="37457"/>
                  </a:cubicBezTo>
                  <a:cubicBezTo>
                    <a:pt x="19833" y="36848"/>
                    <a:pt x="20660" y="36065"/>
                    <a:pt x="20573" y="35543"/>
                  </a:cubicBezTo>
                  <a:lnTo>
                    <a:pt x="20355" y="35151"/>
                  </a:lnTo>
                  <a:cubicBezTo>
                    <a:pt x="20094" y="35082"/>
                    <a:pt x="19833" y="35047"/>
                    <a:pt x="19578" y="35047"/>
                  </a:cubicBezTo>
                  <a:cubicBezTo>
                    <a:pt x="19195" y="35047"/>
                    <a:pt x="18824" y="35125"/>
                    <a:pt x="18485" y="35282"/>
                  </a:cubicBezTo>
                  <a:cubicBezTo>
                    <a:pt x="17224" y="36065"/>
                    <a:pt x="16093" y="36978"/>
                    <a:pt x="15136" y="38066"/>
                  </a:cubicBezTo>
                  <a:cubicBezTo>
                    <a:pt x="15223" y="37805"/>
                    <a:pt x="15310" y="37544"/>
                    <a:pt x="15440" y="37326"/>
                  </a:cubicBezTo>
                  <a:cubicBezTo>
                    <a:pt x="16745" y="34369"/>
                    <a:pt x="18094" y="31455"/>
                    <a:pt x="19311" y="28454"/>
                  </a:cubicBezTo>
                  <a:cubicBezTo>
                    <a:pt x="19746" y="27323"/>
                    <a:pt x="20486" y="26322"/>
                    <a:pt x="21486" y="25626"/>
                  </a:cubicBezTo>
                  <a:cubicBezTo>
                    <a:pt x="22573" y="24844"/>
                    <a:pt x="23574" y="23974"/>
                    <a:pt x="24487" y="23017"/>
                  </a:cubicBezTo>
                  <a:cubicBezTo>
                    <a:pt x="24922" y="22625"/>
                    <a:pt x="25661" y="21973"/>
                    <a:pt x="25357" y="21277"/>
                  </a:cubicBezTo>
                  <a:cubicBezTo>
                    <a:pt x="25228" y="20942"/>
                    <a:pt x="24931" y="20851"/>
                    <a:pt x="24656" y="20851"/>
                  </a:cubicBezTo>
                  <a:cubicBezTo>
                    <a:pt x="24467" y="20851"/>
                    <a:pt x="24289" y="20894"/>
                    <a:pt x="24183" y="20929"/>
                  </a:cubicBezTo>
                  <a:cubicBezTo>
                    <a:pt x="22312" y="21495"/>
                    <a:pt x="21617" y="23278"/>
                    <a:pt x="20442" y="24844"/>
                  </a:cubicBezTo>
                  <a:cubicBezTo>
                    <a:pt x="20442" y="24496"/>
                    <a:pt x="20442" y="24365"/>
                    <a:pt x="20486" y="24191"/>
                  </a:cubicBezTo>
                  <a:cubicBezTo>
                    <a:pt x="20703" y="22147"/>
                    <a:pt x="21182" y="20103"/>
                    <a:pt x="21095" y="18102"/>
                  </a:cubicBezTo>
                  <a:cubicBezTo>
                    <a:pt x="20921" y="15406"/>
                    <a:pt x="21051" y="13579"/>
                    <a:pt x="23095" y="11491"/>
                  </a:cubicBezTo>
                  <a:cubicBezTo>
                    <a:pt x="23791" y="10795"/>
                    <a:pt x="24965" y="8664"/>
                    <a:pt x="24226" y="7751"/>
                  </a:cubicBezTo>
                  <a:cubicBezTo>
                    <a:pt x="24047" y="7534"/>
                    <a:pt x="23827" y="7433"/>
                    <a:pt x="23582" y="7433"/>
                  </a:cubicBezTo>
                  <a:cubicBezTo>
                    <a:pt x="22994" y="7433"/>
                    <a:pt x="22262" y="8016"/>
                    <a:pt x="21617" y="8969"/>
                  </a:cubicBezTo>
                  <a:cubicBezTo>
                    <a:pt x="21182" y="9708"/>
                    <a:pt x="20834" y="10491"/>
                    <a:pt x="20573" y="11274"/>
                  </a:cubicBezTo>
                  <a:cubicBezTo>
                    <a:pt x="19964" y="9751"/>
                    <a:pt x="19268" y="8012"/>
                    <a:pt x="18529" y="6142"/>
                  </a:cubicBezTo>
                  <a:cubicBezTo>
                    <a:pt x="20051" y="5228"/>
                    <a:pt x="21356" y="4097"/>
                    <a:pt x="21660" y="2097"/>
                  </a:cubicBezTo>
                  <a:cubicBezTo>
                    <a:pt x="21703" y="1836"/>
                    <a:pt x="21530" y="1531"/>
                    <a:pt x="21269" y="1401"/>
                  </a:cubicBezTo>
                  <a:cubicBezTo>
                    <a:pt x="21030" y="1231"/>
                    <a:pt x="20823" y="1159"/>
                    <a:pt x="20639" y="1159"/>
                  </a:cubicBezTo>
                  <a:cubicBezTo>
                    <a:pt x="19786" y="1159"/>
                    <a:pt x="19449" y="2729"/>
                    <a:pt x="18876" y="3445"/>
                  </a:cubicBezTo>
                  <a:cubicBezTo>
                    <a:pt x="19129" y="2435"/>
                    <a:pt x="19503" y="1"/>
                    <a:pt x="180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467" name="Google Shape;467;p43"/>
            <p:cNvPicPr preferRelativeResize="0"/>
            <p:nvPr/>
          </p:nvPicPr>
          <p:blipFill>
            <a:blip r:embed="rId4">
              <a:alphaModFix amt="91000"/>
            </a:blip>
            <a:stretch>
              <a:fillRect/>
            </a:stretch>
          </p:blipFill>
          <p:spPr>
            <a:xfrm>
              <a:off x="1693026" y="2900264"/>
              <a:ext cx="1057967" cy="56204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68" name="Google Shape;468;p43"/>
          <p:cNvPicPr preferRelativeResize="0"/>
          <p:nvPr/>
        </p:nvPicPr>
        <p:blipFill>
          <a:blip r:embed="rId5">
            <a:alphaModFix amt="80000"/>
          </a:blip>
          <a:stretch>
            <a:fillRect/>
          </a:stretch>
        </p:blipFill>
        <p:spPr>
          <a:xfrm rot="3032415">
            <a:off x="8034612" y="288865"/>
            <a:ext cx="1312050" cy="3760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777285" y="476890"/>
            <a:ext cx="57697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04151" y="633789"/>
            <a:ext cx="933450" cy="4667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60790" y="336864"/>
            <a:ext cx="6065556" cy="1172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1800" dirty="0" err="1"/>
              <a:t>Quan</a:t>
            </a:r>
            <a:r>
              <a:rPr lang="en-US" sz="1800" dirty="0"/>
              <a:t> </a:t>
            </a:r>
            <a:r>
              <a:rPr lang="en-US" sz="1800" dirty="0" err="1"/>
              <a:t>sát</a:t>
            </a:r>
            <a:r>
              <a:rPr lang="en-US" sz="1800" dirty="0"/>
              <a:t> </a:t>
            </a:r>
            <a:r>
              <a:rPr lang="en-US" sz="1800" dirty="0" err="1"/>
              <a:t>đồng</a:t>
            </a:r>
            <a:r>
              <a:rPr lang="en-US" sz="1800" dirty="0"/>
              <a:t> </a:t>
            </a:r>
            <a:r>
              <a:rPr lang="en-US" sz="1800" dirty="0" err="1"/>
              <a:t>xu</a:t>
            </a:r>
            <a:r>
              <a:rPr lang="en-US" sz="1800" dirty="0"/>
              <a:t>. Ta </a:t>
            </a:r>
            <a:r>
              <a:rPr lang="en-US" sz="1800" dirty="0" err="1"/>
              <a:t>quy</a:t>
            </a:r>
            <a:r>
              <a:rPr lang="en-US" sz="1800" dirty="0"/>
              <a:t> </a:t>
            </a:r>
            <a:r>
              <a:rPr lang="en-US" sz="1800" dirty="0" err="1"/>
              <a:t>ước</a:t>
            </a:r>
            <a:r>
              <a:rPr lang="en-US" sz="1800" dirty="0"/>
              <a:t>: </a:t>
            </a:r>
            <a:r>
              <a:rPr lang="en-US" sz="1800" dirty="0" err="1"/>
              <a:t>mặt</a:t>
            </a:r>
            <a:r>
              <a:rPr lang="en-US" sz="1800" dirty="0"/>
              <a:t> </a:t>
            </a:r>
            <a:r>
              <a:rPr lang="en-US" sz="1800" dirty="0" err="1"/>
              <a:t>xuất</a:t>
            </a:r>
            <a:r>
              <a:rPr lang="en-US" sz="1800" dirty="0"/>
              <a:t> </a:t>
            </a:r>
            <a:r>
              <a:rPr lang="en-US" sz="1800" dirty="0" err="1"/>
              <a:t>hiện</a:t>
            </a:r>
            <a:r>
              <a:rPr lang="en-US" sz="1800" dirty="0"/>
              <a:t> </a:t>
            </a:r>
            <a:r>
              <a:rPr lang="en-US" sz="1800" dirty="0" err="1"/>
              <a:t>số</a:t>
            </a:r>
            <a:r>
              <a:rPr lang="en-US" sz="1800" dirty="0"/>
              <a:t> 5000 </a:t>
            </a:r>
            <a:r>
              <a:rPr lang="en-US" sz="1800" dirty="0" err="1"/>
              <a:t>là</a:t>
            </a:r>
            <a:r>
              <a:rPr lang="en-US" sz="1800" dirty="0"/>
              <a:t> </a:t>
            </a:r>
            <a:r>
              <a:rPr lang="en-US" sz="1800" dirty="0" err="1"/>
              <a:t>mặt</a:t>
            </a:r>
            <a:r>
              <a:rPr lang="en-US" sz="1800" dirty="0"/>
              <a:t> </a:t>
            </a:r>
            <a:r>
              <a:rPr lang="en-US" sz="1800" dirty="0" err="1"/>
              <a:t>sấp</a:t>
            </a:r>
            <a:r>
              <a:rPr lang="en-US" sz="1800" dirty="0"/>
              <a:t> hay </a:t>
            </a:r>
            <a:r>
              <a:rPr lang="en-US" sz="1800" dirty="0" err="1"/>
              <a:t>mặt</a:t>
            </a:r>
            <a:r>
              <a:rPr lang="en-US" sz="1800" dirty="0"/>
              <a:t> S; </a:t>
            </a:r>
            <a:r>
              <a:rPr lang="en-US" sz="1800" dirty="0" err="1"/>
              <a:t>mặt</a:t>
            </a:r>
            <a:r>
              <a:rPr lang="en-US" sz="1800" dirty="0"/>
              <a:t> </a:t>
            </a:r>
            <a:r>
              <a:rPr lang="en-US" sz="1800" dirty="0" err="1"/>
              <a:t>xuất</a:t>
            </a:r>
            <a:r>
              <a:rPr lang="en-US" sz="1800" dirty="0"/>
              <a:t> </a:t>
            </a:r>
            <a:r>
              <a:rPr lang="en-US" sz="1800" dirty="0" err="1"/>
              <a:t>hiện</a:t>
            </a:r>
            <a:r>
              <a:rPr lang="en-US" sz="1800" dirty="0"/>
              <a:t> </a:t>
            </a:r>
            <a:r>
              <a:rPr lang="en-US" sz="1800" dirty="0" err="1"/>
              <a:t>Quốc</a:t>
            </a:r>
            <a:r>
              <a:rPr lang="en-US" sz="1800" dirty="0"/>
              <a:t> </a:t>
            </a:r>
            <a:r>
              <a:rPr lang="en-US" sz="1800" dirty="0" err="1"/>
              <a:t>huy</a:t>
            </a:r>
            <a:r>
              <a:rPr lang="en-US" sz="1800" dirty="0"/>
              <a:t> </a:t>
            </a:r>
            <a:r>
              <a:rPr lang="en-US" sz="1800" dirty="0" err="1"/>
              <a:t>là</a:t>
            </a:r>
            <a:r>
              <a:rPr lang="en-US" sz="1800" dirty="0"/>
              <a:t> </a:t>
            </a:r>
            <a:r>
              <a:rPr lang="en-US" sz="1800" dirty="0" err="1"/>
              <a:t>mặt</a:t>
            </a:r>
            <a:r>
              <a:rPr lang="en-US" sz="1800" dirty="0"/>
              <a:t> </a:t>
            </a:r>
            <a:r>
              <a:rPr lang="en-US" sz="1800" dirty="0" err="1"/>
              <a:t>ngửa</a:t>
            </a:r>
            <a:r>
              <a:rPr lang="en-US" sz="1800" dirty="0"/>
              <a:t> hay </a:t>
            </a:r>
            <a:r>
              <a:rPr lang="en-US" sz="1800" dirty="0" err="1"/>
              <a:t>mặt</a:t>
            </a:r>
            <a:r>
              <a:rPr lang="en-US" sz="1800" dirty="0"/>
              <a:t> N.</a:t>
            </a:r>
            <a:endParaRPr lang="vi-VN" sz="1800" dirty="0"/>
          </a:p>
        </p:txBody>
      </p:sp>
      <p:pic>
        <p:nvPicPr>
          <p:cNvPr id="3080" name="Picture 8" descr="Review combo 5 đồng xu 5000 việt nam 2003 thật 100% + túi gấm đỏ. |  Canhsale.ne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E1E5E8"/>
              </a:clrFrom>
              <a:clrTo>
                <a:srgbClr val="E1E5E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012" y="1834250"/>
            <a:ext cx="2285140" cy="228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5000 донгів 2003, В&amp;#39;єтнам - Ціна монети - uCoin.net"/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838383"/>
              </a:clrFrom>
              <a:clrTo>
                <a:srgbClr val="83838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4"/>
          <a:stretch/>
        </p:blipFill>
        <p:spPr bwMode="auto">
          <a:xfrm>
            <a:off x="5183844" y="1905188"/>
            <a:ext cx="2158649" cy="2214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0" name="Google Shape;490;p45"/>
          <p:cNvPicPr preferRelativeResize="0"/>
          <p:nvPr/>
        </p:nvPicPr>
        <p:blipFill>
          <a:blip r:embed="rId3">
            <a:alphaModFix amt="81000"/>
          </a:blip>
          <a:stretch>
            <a:fillRect/>
          </a:stretch>
        </p:blipFill>
        <p:spPr>
          <a:xfrm>
            <a:off x="8122915" y="4310657"/>
            <a:ext cx="930875" cy="6948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91" name="Google Shape;491;p45"/>
          <p:cNvGrpSpPr/>
          <p:nvPr/>
        </p:nvGrpSpPr>
        <p:grpSpPr>
          <a:xfrm>
            <a:off x="7718231" y="0"/>
            <a:ext cx="1335558" cy="1318646"/>
            <a:chOff x="7050453" y="537216"/>
            <a:chExt cx="1335558" cy="1318646"/>
          </a:xfrm>
        </p:grpSpPr>
        <p:sp>
          <p:nvSpPr>
            <p:cNvPr id="492" name="Google Shape;492;p45"/>
            <p:cNvSpPr/>
            <p:nvPr/>
          </p:nvSpPr>
          <p:spPr>
            <a:xfrm>
              <a:off x="7811022" y="537216"/>
              <a:ext cx="381315" cy="1084801"/>
            </a:xfrm>
            <a:custGeom>
              <a:avLst/>
              <a:gdLst/>
              <a:ahLst/>
              <a:cxnLst/>
              <a:rect l="l" t="t" r="r" b="b"/>
              <a:pathLst>
                <a:path w="18877" h="53703" extrusionOk="0">
                  <a:moveTo>
                    <a:pt x="10961" y="34522"/>
                  </a:moveTo>
                  <a:cubicBezTo>
                    <a:pt x="12831" y="39089"/>
                    <a:pt x="12918" y="43786"/>
                    <a:pt x="12222" y="48570"/>
                  </a:cubicBezTo>
                  <a:cubicBezTo>
                    <a:pt x="11004" y="44004"/>
                    <a:pt x="10569" y="39263"/>
                    <a:pt x="10961" y="34522"/>
                  </a:cubicBezTo>
                  <a:close/>
                  <a:moveTo>
                    <a:pt x="7230" y="0"/>
                  </a:moveTo>
                  <a:cubicBezTo>
                    <a:pt x="7161" y="0"/>
                    <a:pt x="7086" y="24"/>
                    <a:pt x="7003" y="76"/>
                  </a:cubicBezTo>
                  <a:cubicBezTo>
                    <a:pt x="6133" y="641"/>
                    <a:pt x="6742" y="2033"/>
                    <a:pt x="7177" y="2946"/>
                  </a:cubicBezTo>
                  <a:cubicBezTo>
                    <a:pt x="7612" y="3816"/>
                    <a:pt x="7960" y="4773"/>
                    <a:pt x="8394" y="5817"/>
                  </a:cubicBezTo>
                  <a:cubicBezTo>
                    <a:pt x="7833" y="5661"/>
                    <a:pt x="7182" y="4900"/>
                    <a:pt x="6746" y="4900"/>
                  </a:cubicBezTo>
                  <a:cubicBezTo>
                    <a:pt x="6575" y="4900"/>
                    <a:pt x="6436" y="5019"/>
                    <a:pt x="6350" y="5338"/>
                  </a:cubicBezTo>
                  <a:cubicBezTo>
                    <a:pt x="6046" y="6730"/>
                    <a:pt x="7786" y="7513"/>
                    <a:pt x="9003" y="8078"/>
                  </a:cubicBezTo>
                  <a:cubicBezTo>
                    <a:pt x="9308" y="9296"/>
                    <a:pt x="9612" y="10514"/>
                    <a:pt x="9960" y="11949"/>
                  </a:cubicBezTo>
                  <a:cubicBezTo>
                    <a:pt x="8903" y="11019"/>
                    <a:pt x="8421" y="9554"/>
                    <a:pt x="6956" y="9554"/>
                  </a:cubicBezTo>
                  <a:cubicBezTo>
                    <a:pt x="6914" y="9554"/>
                    <a:pt x="6872" y="9555"/>
                    <a:pt x="6829" y="9557"/>
                  </a:cubicBezTo>
                  <a:cubicBezTo>
                    <a:pt x="6002" y="9601"/>
                    <a:pt x="6394" y="11297"/>
                    <a:pt x="6568" y="11471"/>
                  </a:cubicBezTo>
                  <a:cubicBezTo>
                    <a:pt x="7612" y="12558"/>
                    <a:pt x="9308" y="13776"/>
                    <a:pt x="10395" y="13950"/>
                  </a:cubicBezTo>
                  <a:cubicBezTo>
                    <a:pt x="10569" y="15037"/>
                    <a:pt x="10743" y="16386"/>
                    <a:pt x="10961" y="17951"/>
                  </a:cubicBezTo>
                  <a:cubicBezTo>
                    <a:pt x="10569" y="17560"/>
                    <a:pt x="10308" y="17299"/>
                    <a:pt x="10091" y="17038"/>
                  </a:cubicBezTo>
                  <a:cubicBezTo>
                    <a:pt x="9090" y="16038"/>
                    <a:pt x="8090" y="15037"/>
                    <a:pt x="7090" y="14080"/>
                  </a:cubicBezTo>
                  <a:cubicBezTo>
                    <a:pt x="6841" y="13856"/>
                    <a:pt x="6407" y="13590"/>
                    <a:pt x="6057" y="13590"/>
                  </a:cubicBezTo>
                  <a:cubicBezTo>
                    <a:pt x="5795" y="13590"/>
                    <a:pt x="5580" y="13739"/>
                    <a:pt x="5524" y="14167"/>
                  </a:cubicBezTo>
                  <a:cubicBezTo>
                    <a:pt x="5219" y="16516"/>
                    <a:pt x="8438" y="18169"/>
                    <a:pt x="10874" y="19126"/>
                  </a:cubicBezTo>
                  <a:lnTo>
                    <a:pt x="10874" y="24040"/>
                  </a:lnTo>
                  <a:cubicBezTo>
                    <a:pt x="9595" y="22308"/>
                    <a:pt x="9138" y="18658"/>
                    <a:pt x="7275" y="18658"/>
                  </a:cubicBezTo>
                  <a:cubicBezTo>
                    <a:pt x="7174" y="18658"/>
                    <a:pt x="7069" y="18668"/>
                    <a:pt x="6959" y="18691"/>
                  </a:cubicBezTo>
                  <a:cubicBezTo>
                    <a:pt x="6089" y="18865"/>
                    <a:pt x="5959" y="20082"/>
                    <a:pt x="6350" y="20996"/>
                  </a:cubicBezTo>
                  <a:cubicBezTo>
                    <a:pt x="7220" y="23083"/>
                    <a:pt x="8829" y="24519"/>
                    <a:pt x="10700" y="25693"/>
                  </a:cubicBezTo>
                  <a:cubicBezTo>
                    <a:pt x="10569" y="27650"/>
                    <a:pt x="10439" y="29607"/>
                    <a:pt x="10265" y="31739"/>
                  </a:cubicBezTo>
                  <a:lnTo>
                    <a:pt x="8568" y="29259"/>
                  </a:lnTo>
                  <a:cubicBezTo>
                    <a:pt x="8438" y="27563"/>
                    <a:pt x="8394" y="26171"/>
                    <a:pt x="8220" y="24780"/>
                  </a:cubicBezTo>
                  <a:cubicBezTo>
                    <a:pt x="8158" y="24371"/>
                    <a:pt x="7799" y="23780"/>
                    <a:pt x="7392" y="23780"/>
                  </a:cubicBezTo>
                  <a:cubicBezTo>
                    <a:pt x="7236" y="23780"/>
                    <a:pt x="7072" y="23867"/>
                    <a:pt x="6916" y="24084"/>
                  </a:cubicBezTo>
                  <a:cubicBezTo>
                    <a:pt x="6394" y="24867"/>
                    <a:pt x="6916" y="26084"/>
                    <a:pt x="6916" y="27346"/>
                  </a:cubicBezTo>
                  <a:lnTo>
                    <a:pt x="5176" y="24954"/>
                  </a:lnTo>
                  <a:cubicBezTo>
                    <a:pt x="5393" y="23518"/>
                    <a:pt x="7307" y="21344"/>
                    <a:pt x="5611" y="20735"/>
                  </a:cubicBezTo>
                  <a:cubicBezTo>
                    <a:pt x="5469" y="20683"/>
                    <a:pt x="5345" y="20659"/>
                    <a:pt x="5239" y="20659"/>
                  </a:cubicBezTo>
                  <a:cubicBezTo>
                    <a:pt x="4271" y="20659"/>
                    <a:pt x="4667" y="22635"/>
                    <a:pt x="4393" y="23692"/>
                  </a:cubicBezTo>
                  <a:lnTo>
                    <a:pt x="3349" y="21257"/>
                  </a:lnTo>
                  <a:cubicBezTo>
                    <a:pt x="3958" y="20039"/>
                    <a:pt x="5393" y="18734"/>
                    <a:pt x="4480" y="17690"/>
                  </a:cubicBezTo>
                  <a:cubicBezTo>
                    <a:pt x="4402" y="17574"/>
                    <a:pt x="4117" y="17423"/>
                    <a:pt x="3963" y="17423"/>
                  </a:cubicBezTo>
                  <a:cubicBezTo>
                    <a:pt x="3945" y="17423"/>
                    <a:pt x="3929" y="17425"/>
                    <a:pt x="3915" y="17429"/>
                  </a:cubicBezTo>
                  <a:cubicBezTo>
                    <a:pt x="3306" y="17603"/>
                    <a:pt x="2871" y="18082"/>
                    <a:pt x="2653" y="19430"/>
                  </a:cubicBezTo>
                  <a:cubicBezTo>
                    <a:pt x="2523" y="18778"/>
                    <a:pt x="2610" y="18212"/>
                    <a:pt x="2523" y="17734"/>
                  </a:cubicBezTo>
                  <a:cubicBezTo>
                    <a:pt x="2566" y="17734"/>
                    <a:pt x="2827" y="16690"/>
                    <a:pt x="2871" y="16690"/>
                  </a:cubicBezTo>
                  <a:cubicBezTo>
                    <a:pt x="3088" y="15603"/>
                    <a:pt x="3219" y="14646"/>
                    <a:pt x="2392" y="14515"/>
                  </a:cubicBezTo>
                  <a:cubicBezTo>
                    <a:pt x="2384" y="14515"/>
                    <a:pt x="2375" y="14515"/>
                    <a:pt x="2367" y="14515"/>
                  </a:cubicBezTo>
                  <a:cubicBezTo>
                    <a:pt x="1360" y="14515"/>
                    <a:pt x="2044" y="17044"/>
                    <a:pt x="2044" y="17734"/>
                  </a:cubicBezTo>
                  <a:cubicBezTo>
                    <a:pt x="2044" y="18256"/>
                    <a:pt x="2088" y="18821"/>
                    <a:pt x="2175" y="19387"/>
                  </a:cubicBezTo>
                  <a:lnTo>
                    <a:pt x="2088" y="19387"/>
                  </a:lnTo>
                  <a:cubicBezTo>
                    <a:pt x="1914" y="18821"/>
                    <a:pt x="1610" y="18299"/>
                    <a:pt x="1218" y="17864"/>
                  </a:cubicBezTo>
                  <a:cubicBezTo>
                    <a:pt x="1019" y="17776"/>
                    <a:pt x="808" y="17619"/>
                    <a:pt x="598" y="17619"/>
                  </a:cubicBezTo>
                  <a:cubicBezTo>
                    <a:pt x="395" y="17619"/>
                    <a:pt x="192" y="17765"/>
                    <a:pt x="0" y="18256"/>
                  </a:cubicBezTo>
                  <a:cubicBezTo>
                    <a:pt x="0" y="20343"/>
                    <a:pt x="1610" y="20778"/>
                    <a:pt x="2827" y="21561"/>
                  </a:cubicBezTo>
                  <a:cubicBezTo>
                    <a:pt x="3041" y="22203"/>
                    <a:pt x="3298" y="22804"/>
                    <a:pt x="3555" y="23445"/>
                  </a:cubicBezTo>
                  <a:lnTo>
                    <a:pt x="3555" y="23445"/>
                  </a:lnTo>
                  <a:cubicBezTo>
                    <a:pt x="3043" y="23145"/>
                    <a:pt x="2419" y="22207"/>
                    <a:pt x="1957" y="22040"/>
                  </a:cubicBezTo>
                  <a:cubicBezTo>
                    <a:pt x="1760" y="21941"/>
                    <a:pt x="1544" y="21869"/>
                    <a:pt x="1335" y="21869"/>
                  </a:cubicBezTo>
                  <a:cubicBezTo>
                    <a:pt x="1084" y="21869"/>
                    <a:pt x="842" y="21972"/>
                    <a:pt x="653" y="22257"/>
                  </a:cubicBezTo>
                  <a:cubicBezTo>
                    <a:pt x="261" y="23823"/>
                    <a:pt x="2218" y="25258"/>
                    <a:pt x="4828" y="25563"/>
                  </a:cubicBezTo>
                  <a:lnTo>
                    <a:pt x="6176" y="27433"/>
                  </a:lnTo>
                  <a:cubicBezTo>
                    <a:pt x="5211" y="27252"/>
                    <a:pt x="4016" y="26443"/>
                    <a:pt x="3127" y="26443"/>
                  </a:cubicBezTo>
                  <a:cubicBezTo>
                    <a:pt x="2735" y="26443"/>
                    <a:pt x="2402" y="26601"/>
                    <a:pt x="2175" y="27041"/>
                  </a:cubicBezTo>
                  <a:cubicBezTo>
                    <a:pt x="1392" y="28433"/>
                    <a:pt x="2914" y="28955"/>
                    <a:pt x="7829" y="29346"/>
                  </a:cubicBezTo>
                  <a:cubicBezTo>
                    <a:pt x="8960" y="31173"/>
                    <a:pt x="10526" y="32652"/>
                    <a:pt x="10308" y="35218"/>
                  </a:cubicBezTo>
                  <a:cubicBezTo>
                    <a:pt x="10091" y="38871"/>
                    <a:pt x="10308" y="42525"/>
                    <a:pt x="11048" y="46091"/>
                  </a:cubicBezTo>
                  <a:cubicBezTo>
                    <a:pt x="11439" y="48092"/>
                    <a:pt x="12483" y="50049"/>
                    <a:pt x="11482" y="52137"/>
                  </a:cubicBezTo>
                  <a:cubicBezTo>
                    <a:pt x="11482" y="52180"/>
                    <a:pt x="11569" y="52224"/>
                    <a:pt x="11700" y="52354"/>
                  </a:cubicBezTo>
                  <a:lnTo>
                    <a:pt x="12222" y="51224"/>
                  </a:lnTo>
                  <a:cubicBezTo>
                    <a:pt x="12613" y="52093"/>
                    <a:pt x="13005" y="52876"/>
                    <a:pt x="13353" y="53703"/>
                  </a:cubicBezTo>
                  <a:lnTo>
                    <a:pt x="13614" y="53616"/>
                  </a:lnTo>
                  <a:cubicBezTo>
                    <a:pt x="13570" y="53355"/>
                    <a:pt x="13440" y="53094"/>
                    <a:pt x="13396" y="52876"/>
                  </a:cubicBezTo>
                  <a:cubicBezTo>
                    <a:pt x="13135" y="51702"/>
                    <a:pt x="12439" y="50441"/>
                    <a:pt x="12657" y="49353"/>
                  </a:cubicBezTo>
                  <a:cubicBezTo>
                    <a:pt x="13135" y="46831"/>
                    <a:pt x="13309" y="44265"/>
                    <a:pt x="13179" y="41699"/>
                  </a:cubicBezTo>
                  <a:cubicBezTo>
                    <a:pt x="13005" y="38784"/>
                    <a:pt x="12613" y="35870"/>
                    <a:pt x="11135" y="33261"/>
                  </a:cubicBezTo>
                  <a:cubicBezTo>
                    <a:pt x="11004" y="32956"/>
                    <a:pt x="10917" y="32608"/>
                    <a:pt x="10961" y="32261"/>
                  </a:cubicBezTo>
                  <a:cubicBezTo>
                    <a:pt x="11048" y="30216"/>
                    <a:pt x="11178" y="28172"/>
                    <a:pt x="11395" y="26128"/>
                  </a:cubicBezTo>
                  <a:cubicBezTo>
                    <a:pt x="11482" y="25693"/>
                    <a:pt x="11787" y="25302"/>
                    <a:pt x="12178" y="25084"/>
                  </a:cubicBezTo>
                  <a:cubicBezTo>
                    <a:pt x="14657" y="23736"/>
                    <a:pt x="16789" y="21779"/>
                    <a:pt x="18354" y="19387"/>
                  </a:cubicBezTo>
                  <a:cubicBezTo>
                    <a:pt x="18354" y="19169"/>
                    <a:pt x="18354" y="18995"/>
                    <a:pt x="18354" y="18778"/>
                  </a:cubicBezTo>
                  <a:cubicBezTo>
                    <a:pt x="18212" y="18403"/>
                    <a:pt x="17967" y="18270"/>
                    <a:pt x="17683" y="18270"/>
                  </a:cubicBezTo>
                  <a:cubicBezTo>
                    <a:pt x="17273" y="18270"/>
                    <a:pt x="16782" y="18547"/>
                    <a:pt x="16397" y="18778"/>
                  </a:cubicBezTo>
                  <a:cubicBezTo>
                    <a:pt x="14657" y="19908"/>
                    <a:pt x="13222" y="21474"/>
                    <a:pt x="12222" y="23344"/>
                  </a:cubicBezTo>
                  <a:cubicBezTo>
                    <a:pt x="12048" y="23605"/>
                    <a:pt x="11917" y="23910"/>
                    <a:pt x="11656" y="24388"/>
                  </a:cubicBezTo>
                  <a:lnTo>
                    <a:pt x="11656" y="18517"/>
                  </a:lnTo>
                  <a:cubicBezTo>
                    <a:pt x="13788" y="16951"/>
                    <a:pt x="18876" y="14515"/>
                    <a:pt x="16310" y="12297"/>
                  </a:cubicBezTo>
                  <a:cubicBezTo>
                    <a:pt x="15942" y="11980"/>
                    <a:pt x="15597" y="11842"/>
                    <a:pt x="15272" y="11842"/>
                  </a:cubicBezTo>
                  <a:cubicBezTo>
                    <a:pt x="13638" y="11842"/>
                    <a:pt x="12513" y="15333"/>
                    <a:pt x="11569" y="17038"/>
                  </a:cubicBezTo>
                  <a:cubicBezTo>
                    <a:pt x="11352" y="15690"/>
                    <a:pt x="11178" y="14428"/>
                    <a:pt x="10961" y="13167"/>
                  </a:cubicBezTo>
                  <a:cubicBezTo>
                    <a:pt x="12657" y="11601"/>
                    <a:pt x="15179" y="8513"/>
                    <a:pt x="13179" y="7382"/>
                  </a:cubicBezTo>
                  <a:cubicBezTo>
                    <a:pt x="13052" y="7335"/>
                    <a:pt x="12932" y="7313"/>
                    <a:pt x="12820" y="7313"/>
                  </a:cubicBezTo>
                  <a:cubicBezTo>
                    <a:pt x="12317" y="7313"/>
                    <a:pt x="11965" y="7746"/>
                    <a:pt x="11787" y="8209"/>
                  </a:cubicBezTo>
                  <a:cubicBezTo>
                    <a:pt x="11395" y="9253"/>
                    <a:pt x="11048" y="10340"/>
                    <a:pt x="10613" y="11558"/>
                  </a:cubicBezTo>
                  <a:cubicBezTo>
                    <a:pt x="10308" y="10383"/>
                    <a:pt x="9960" y="9296"/>
                    <a:pt x="9743" y="8209"/>
                  </a:cubicBezTo>
                  <a:cubicBezTo>
                    <a:pt x="9656" y="7774"/>
                    <a:pt x="10178" y="7339"/>
                    <a:pt x="10265" y="6861"/>
                  </a:cubicBezTo>
                  <a:cubicBezTo>
                    <a:pt x="10439" y="6252"/>
                    <a:pt x="10613" y="5643"/>
                    <a:pt x="10700" y="4990"/>
                  </a:cubicBezTo>
                  <a:cubicBezTo>
                    <a:pt x="10700" y="4729"/>
                    <a:pt x="10482" y="4033"/>
                    <a:pt x="10178" y="3903"/>
                  </a:cubicBezTo>
                  <a:cubicBezTo>
                    <a:pt x="10064" y="3858"/>
                    <a:pt x="9966" y="3837"/>
                    <a:pt x="9880" y="3837"/>
                  </a:cubicBezTo>
                  <a:cubicBezTo>
                    <a:pt x="9139" y="3837"/>
                    <a:pt x="9320" y="5372"/>
                    <a:pt x="9047" y="6034"/>
                  </a:cubicBezTo>
                  <a:cubicBezTo>
                    <a:pt x="8699" y="4642"/>
                    <a:pt x="8394" y="3207"/>
                    <a:pt x="8047" y="1772"/>
                  </a:cubicBezTo>
                  <a:cubicBezTo>
                    <a:pt x="7893" y="1274"/>
                    <a:pt x="7740" y="0"/>
                    <a:pt x="72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493" name="Google Shape;493;p45"/>
            <p:cNvPicPr preferRelativeResize="0"/>
            <p:nvPr/>
          </p:nvPicPr>
          <p:blipFill>
            <a:blip r:embed="rId4">
              <a:alphaModFix amt="77000"/>
            </a:blip>
            <a:stretch>
              <a:fillRect/>
            </a:stretch>
          </p:blipFill>
          <p:spPr>
            <a:xfrm rot="1217587">
              <a:off x="7073907" y="1277875"/>
              <a:ext cx="1288650" cy="3658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" name="TextBox 3"/>
          <p:cNvSpPr txBox="1"/>
          <p:nvPr/>
        </p:nvSpPr>
        <p:spPr>
          <a:xfrm>
            <a:off x="2665927" y="528547"/>
            <a:ext cx="4121239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HOẠT ĐỘNG NHÓM</a:t>
            </a:r>
            <a:endParaRPr lang="vi-V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5467" y="1694039"/>
            <a:ext cx="7512885" cy="1166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US" sz="20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Yêu</a:t>
            </a:r>
            <a:r>
              <a:rPr 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cầu</a:t>
            </a:r>
            <a:r>
              <a:rPr 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GB" sz="2000" dirty="0" err="1"/>
              <a:t>Thực</a:t>
            </a:r>
            <a:r>
              <a:rPr lang="en-GB" sz="2000" dirty="0"/>
              <a:t> </a:t>
            </a:r>
            <a:r>
              <a:rPr lang="en-GB" sz="2000" dirty="0" err="1"/>
              <a:t>hiện</a:t>
            </a:r>
            <a:r>
              <a:rPr lang="en-GB" sz="2000" dirty="0"/>
              <a:t> </a:t>
            </a:r>
            <a:r>
              <a:rPr lang="en-GB" sz="2000" dirty="0" err="1"/>
              <a:t>tung</a:t>
            </a:r>
            <a:r>
              <a:rPr lang="en-GB" sz="2000" dirty="0"/>
              <a:t> </a:t>
            </a:r>
            <a:r>
              <a:rPr lang="en-GB" sz="2000" dirty="0" err="1"/>
              <a:t>đồng</a:t>
            </a:r>
            <a:r>
              <a:rPr lang="en-GB" sz="2000" dirty="0"/>
              <a:t> </a:t>
            </a:r>
            <a:r>
              <a:rPr lang="en-GB" sz="2000" dirty="0" err="1"/>
              <a:t>xu</a:t>
            </a:r>
            <a:r>
              <a:rPr lang="en-GB" sz="2000" dirty="0"/>
              <a:t> 1 </a:t>
            </a:r>
            <a:r>
              <a:rPr lang="en-GB" sz="2000" dirty="0" err="1"/>
              <a:t>lần</a:t>
            </a:r>
            <a:r>
              <a:rPr lang="en-GB" sz="2000" dirty="0"/>
              <a:t> </a:t>
            </a:r>
            <a:r>
              <a:rPr lang="en-GB" sz="2000" dirty="0" err="1"/>
              <a:t>và</a:t>
            </a:r>
            <a:r>
              <a:rPr lang="en-GB" sz="2000" dirty="0"/>
              <a:t> </a:t>
            </a:r>
            <a:r>
              <a:rPr lang="en-GB" sz="2000" dirty="0" err="1"/>
              <a:t>yêu</a:t>
            </a:r>
            <a:r>
              <a:rPr lang="en-GB" sz="2000" dirty="0"/>
              <a:t> </a:t>
            </a:r>
            <a:r>
              <a:rPr lang="en-GB" sz="2000" dirty="0" err="1"/>
              <a:t>cầu</a:t>
            </a:r>
            <a:r>
              <a:rPr lang="en-GB" sz="2000" dirty="0"/>
              <a:t> HS </a:t>
            </a:r>
            <a:r>
              <a:rPr lang="en-GB" sz="2000" dirty="0" err="1"/>
              <a:t>nêu</a:t>
            </a:r>
            <a:r>
              <a:rPr lang="en-GB" sz="2000" dirty="0"/>
              <a:t> </a:t>
            </a:r>
            <a:r>
              <a:rPr lang="en-GB" sz="2000" dirty="0" err="1"/>
              <a:t>các</a:t>
            </a:r>
            <a:r>
              <a:rPr lang="en-GB" sz="2000" dirty="0"/>
              <a:t> </a:t>
            </a:r>
            <a:r>
              <a:rPr lang="en-GB" sz="2000" dirty="0" err="1"/>
              <a:t>kết</a:t>
            </a:r>
            <a:r>
              <a:rPr lang="en-GB" sz="2000" dirty="0"/>
              <a:t> </a:t>
            </a:r>
            <a:r>
              <a:rPr lang="en-GB" sz="2000" dirty="0" err="1"/>
              <a:t>quả</a:t>
            </a:r>
            <a:r>
              <a:rPr lang="en-GB" sz="2000" dirty="0"/>
              <a:t> </a:t>
            </a:r>
            <a:r>
              <a:rPr lang="en-GB" sz="2000" dirty="0" err="1"/>
              <a:t>có</a:t>
            </a:r>
            <a:r>
              <a:rPr lang="en-GB" sz="2000" dirty="0"/>
              <a:t> </a:t>
            </a:r>
            <a:r>
              <a:rPr lang="en-GB" sz="2000" dirty="0" err="1"/>
              <a:t>thể</a:t>
            </a:r>
            <a:r>
              <a:rPr lang="en-GB" sz="2000" dirty="0"/>
              <a:t> </a:t>
            </a:r>
            <a:r>
              <a:rPr lang="en-GB" sz="2000" dirty="0" err="1"/>
              <a:t>xảy</a:t>
            </a:r>
            <a:r>
              <a:rPr lang="en-GB" sz="2000" dirty="0"/>
              <a:t> </a:t>
            </a:r>
            <a:r>
              <a:rPr lang="en-GB" sz="2000" dirty="0" err="1"/>
              <a:t>ra</a:t>
            </a:r>
            <a:r>
              <a:rPr lang="en-GB" sz="2000" dirty="0"/>
              <a:t> </a:t>
            </a:r>
            <a:r>
              <a:rPr lang="en-GB" sz="2000" dirty="0" err="1"/>
              <a:t>đối</a:t>
            </a:r>
            <a:r>
              <a:rPr lang="en-GB" sz="2000" dirty="0"/>
              <a:t> </a:t>
            </a:r>
            <a:r>
              <a:rPr lang="en-GB" sz="2000" dirty="0" err="1"/>
              <a:t>với</a:t>
            </a:r>
            <a:r>
              <a:rPr lang="en-GB" sz="2000" dirty="0"/>
              <a:t> </a:t>
            </a:r>
            <a:r>
              <a:rPr lang="en-GB" sz="2000" dirty="0" err="1"/>
              <a:t>mặt</a:t>
            </a:r>
            <a:r>
              <a:rPr lang="en-GB" sz="2000" dirty="0"/>
              <a:t> </a:t>
            </a:r>
            <a:r>
              <a:rPr lang="en-GB" sz="2000" dirty="0" err="1"/>
              <a:t>xuất</a:t>
            </a:r>
            <a:r>
              <a:rPr lang="en-GB" sz="2000" dirty="0"/>
              <a:t> </a:t>
            </a:r>
            <a:r>
              <a:rPr lang="en-GB" sz="2000" dirty="0" err="1"/>
              <a:t>hiện</a:t>
            </a:r>
            <a:r>
              <a:rPr lang="en-GB" sz="2000" dirty="0"/>
              <a:t> </a:t>
            </a:r>
            <a:r>
              <a:rPr lang="en-GB" sz="2000" dirty="0" err="1"/>
              <a:t>của</a:t>
            </a:r>
            <a:r>
              <a:rPr lang="en-GB" sz="2000" dirty="0"/>
              <a:t> </a:t>
            </a:r>
            <a:r>
              <a:rPr lang="en-GB" sz="2000" dirty="0" err="1"/>
              <a:t>đồng</a:t>
            </a:r>
            <a:r>
              <a:rPr lang="en-GB" sz="2000" dirty="0"/>
              <a:t> </a:t>
            </a:r>
            <a:r>
              <a:rPr lang="en-GB" sz="2000" dirty="0" err="1"/>
              <a:t>xu</a:t>
            </a:r>
            <a:r>
              <a:rPr lang="en-GB" sz="2000" dirty="0"/>
              <a:t> </a:t>
            </a:r>
            <a:r>
              <a:rPr lang="en-GB" sz="2000" dirty="0" err="1"/>
              <a:t>sau</a:t>
            </a:r>
            <a:r>
              <a:rPr lang="en-GB" sz="2000" dirty="0"/>
              <a:t> </a:t>
            </a:r>
            <a:r>
              <a:rPr lang="en-GB" sz="2000" dirty="0" err="1"/>
              <a:t>khi</a:t>
            </a:r>
            <a:r>
              <a:rPr lang="en-GB" sz="2000" dirty="0"/>
              <a:t> </a:t>
            </a:r>
            <a:r>
              <a:rPr lang="en-GB" sz="2000" dirty="0" err="1"/>
              <a:t>tung</a:t>
            </a:r>
            <a:r>
              <a:rPr lang="en-GB" sz="2000" dirty="0"/>
              <a:t> 1 </a:t>
            </a:r>
            <a:r>
              <a:rPr lang="en-GB" sz="2000" dirty="0" err="1"/>
              <a:t>lần</a:t>
            </a:r>
            <a:r>
              <a:rPr lang="en-GB" sz="2000" dirty="0"/>
              <a:t>.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1075467" y="3210333"/>
            <a:ext cx="7512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US" sz="20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Thời</a:t>
            </a:r>
            <a:r>
              <a:rPr 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gian</a:t>
            </a:r>
            <a:r>
              <a:rPr 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thực</a:t>
            </a:r>
            <a:r>
              <a:rPr 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hiện</a:t>
            </a:r>
            <a:r>
              <a:rPr 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GB" sz="2000" dirty="0"/>
              <a:t>2 </a:t>
            </a:r>
            <a:r>
              <a:rPr lang="en-GB" sz="2000" dirty="0" err="1"/>
              <a:t>phút</a:t>
            </a:r>
            <a:r>
              <a:rPr lang="en-GB" sz="2000" dirty="0"/>
              <a:t>.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8" descr="Review combo 5 đồng xu 5000 việt nam 2003 thật 100% + túi gấm đỏ. |  Canhsale.net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1E5E8"/>
              </a:clrFrom>
              <a:clrTo>
                <a:srgbClr val="E1E5E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829" y="1816974"/>
            <a:ext cx="1576802" cy="1576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0" descr="5000 донгів 2003, В&amp;#39;єтнам - Ціна монети - uCoin.net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838383"/>
              </a:clrFrom>
              <a:clrTo>
                <a:srgbClr val="83838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4"/>
          <a:stretch/>
        </p:blipFill>
        <p:spPr bwMode="auto">
          <a:xfrm>
            <a:off x="5670180" y="1775689"/>
            <a:ext cx="1584100" cy="1624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0" name="Google Shape;500;p46"/>
          <p:cNvPicPr preferRelativeResize="0"/>
          <p:nvPr/>
        </p:nvPicPr>
        <p:blipFill>
          <a:blip r:embed="rId5">
            <a:alphaModFix amt="78000"/>
          </a:blip>
          <a:stretch>
            <a:fillRect/>
          </a:stretch>
        </p:blipFill>
        <p:spPr>
          <a:xfrm rot="19641140">
            <a:off x="430236" y="209239"/>
            <a:ext cx="1166754" cy="356722"/>
          </a:xfrm>
          <a:prstGeom prst="rect">
            <a:avLst/>
          </a:prstGeom>
          <a:noFill/>
          <a:ln>
            <a:noFill/>
          </a:ln>
        </p:spPr>
      </p:pic>
      <p:pic>
        <p:nvPicPr>
          <p:cNvPr id="507" name="Google Shape;507;p46"/>
          <p:cNvPicPr preferRelativeResize="0"/>
          <p:nvPr/>
        </p:nvPicPr>
        <p:blipFill>
          <a:blip r:embed="rId6">
            <a:alphaModFix amt="65000"/>
          </a:blip>
          <a:stretch>
            <a:fillRect/>
          </a:stretch>
        </p:blipFill>
        <p:spPr>
          <a:xfrm>
            <a:off x="384725" y="4217182"/>
            <a:ext cx="1042975" cy="94937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09" name="Google Shape;509;p46"/>
          <p:cNvGrpSpPr/>
          <p:nvPr/>
        </p:nvGrpSpPr>
        <p:grpSpPr>
          <a:xfrm>
            <a:off x="822728" y="4343561"/>
            <a:ext cx="381770" cy="468153"/>
            <a:chOff x="3086313" y="2877049"/>
            <a:chExt cx="320143" cy="392581"/>
          </a:xfrm>
        </p:grpSpPr>
        <p:sp>
          <p:nvSpPr>
            <p:cNvPr id="510" name="Google Shape;510;p46"/>
            <p:cNvSpPr/>
            <p:nvPr/>
          </p:nvSpPr>
          <p:spPr>
            <a:xfrm>
              <a:off x="3125749" y="2915371"/>
              <a:ext cx="240505" cy="354259"/>
            </a:xfrm>
            <a:custGeom>
              <a:avLst/>
              <a:gdLst/>
              <a:ahLst/>
              <a:cxnLst/>
              <a:rect l="l" t="t" r="r" b="b"/>
              <a:pathLst>
                <a:path w="7550" h="11121" extrusionOk="0">
                  <a:moveTo>
                    <a:pt x="3775" y="2929"/>
                  </a:moveTo>
                  <a:lnTo>
                    <a:pt x="3918" y="3120"/>
                  </a:lnTo>
                  <a:cubicBezTo>
                    <a:pt x="3871" y="3144"/>
                    <a:pt x="3823" y="3144"/>
                    <a:pt x="3775" y="3144"/>
                  </a:cubicBezTo>
                  <a:cubicBezTo>
                    <a:pt x="3740" y="3132"/>
                    <a:pt x="3692" y="3120"/>
                    <a:pt x="3644" y="3120"/>
                  </a:cubicBezTo>
                  <a:lnTo>
                    <a:pt x="3775" y="2929"/>
                  </a:lnTo>
                  <a:close/>
                  <a:moveTo>
                    <a:pt x="4168" y="3501"/>
                  </a:moveTo>
                  <a:lnTo>
                    <a:pt x="4299" y="3703"/>
                  </a:lnTo>
                  <a:cubicBezTo>
                    <a:pt x="4126" y="3751"/>
                    <a:pt x="3948" y="3775"/>
                    <a:pt x="3769" y="3775"/>
                  </a:cubicBezTo>
                  <a:cubicBezTo>
                    <a:pt x="3591" y="3775"/>
                    <a:pt x="3412" y="3751"/>
                    <a:pt x="3239" y="3703"/>
                  </a:cubicBezTo>
                  <a:lnTo>
                    <a:pt x="3382" y="3501"/>
                  </a:lnTo>
                  <a:cubicBezTo>
                    <a:pt x="3513" y="3560"/>
                    <a:pt x="3644" y="3572"/>
                    <a:pt x="3775" y="3572"/>
                  </a:cubicBezTo>
                  <a:cubicBezTo>
                    <a:pt x="3918" y="3572"/>
                    <a:pt x="4049" y="3537"/>
                    <a:pt x="4168" y="3501"/>
                  </a:cubicBezTo>
                  <a:close/>
                  <a:moveTo>
                    <a:pt x="3120" y="4132"/>
                  </a:moveTo>
                  <a:cubicBezTo>
                    <a:pt x="3275" y="4180"/>
                    <a:pt x="3418" y="4191"/>
                    <a:pt x="3561" y="4215"/>
                  </a:cubicBezTo>
                  <a:lnTo>
                    <a:pt x="3561" y="8109"/>
                  </a:lnTo>
                  <a:lnTo>
                    <a:pt x="3120" y="8109"/>
                  </a:lnTo>
                  <a:lnTo>
                    <a:pt x="3120" y="4132"/>
                  </a:lnTo>
                  <a:close/>
                  <a:moveTo>
                    <a:pt x="4430" y="4132"/>
                  </a:moveTo>
                  <a:lnTo>
                    <a:pt x="4430" y="8109"/>
                  </a:lnTo>
                  <a:lnTo>
                    <a:pt x="4001" y="8109"/>
                  </a:lnTo>
                  <a:lnTo>
                    <a:pt x="4001" y="4215"/>
                  </a:lnTo>
                  <a:cubicBezTo>
                    <a:pt x="4156" y="4191"/>
                    <a:pt x="4287" y="4180"/>
                    <a:pt x="4430" y="4132"/>
                  </a:cubicBezTo>
                  <a:close/>
                  <a:moveTo>
                    <a:pt x="3799" y="441"/>
                  </a:moveTo>
                  <a:cubicBezTo>
                    <a:pt x="4668" y="441"/>
                    <a:pt x="5490" y="786"/>
                    <a:pt x="6121" y="1394"/>
                  </a:cubicBezTo>
                  <a:cubicBezTo>
                    <a:pt x="6752" y="2025"/>
                    <a:pt x="7097" y="2858"/>
                    <a:pt x="7097" y="3751"/>
                  </a:cubicBezTo>
                  <a:cubicBezTo>
                    <a:pt x="7097" y="4620"/>
                    <a:pt x="6752" y="5442"/>
                    <a:pt x="6157" y="6073"/>
                  </a:cubicBezTo>
                  <a:cubicBezTo>
                    <a:pt x="5609" y="6632"/>
                    <a:pt x="5299" y="7347"/>
                    <a:pt x="5240" y="8109"/>
                  </a:cubicBezTo>
                  <a:lnTo>
                    <a:pt x="4883" y="8109"/>
                  </a:lnTo>
                  <a:lnTo>
                    <a:pt x="4883" y="3822"/>
                  </a:lnTo>
                  <a:cubicBezTo>
                    <a:pt x="4883" y="3775"/>
                    <a:pt x="4871" y="3739"/>
                    <a:pt x="4835" y="3703"/>
                  </a:cubicBezTo>
                  <a:lnTo>
                    <a:pt x="3978" y="2406"/>
                  </a:lnTo>
                  <a:cubicBezTo>
                    <a:pt x="3930" y="2346"/>
                    <a:pt x="3871" y="2310"/>
                    <a:pt x="3799" y="2310"/>
                  </a:cubicBezTo>
                  <a:cubicBezTo>
                    <a:pt x="3716" y="2310"/>
                    <a:pt x="3644" y="2334"/>
                    <a:pt x="3620" y="2406"/>
                  </a:cubicBezTo>
                  <a:lnTo>
                    <a:pt x="2751" y="3703"/>
                  </a:lnTo>
                  <a:cubicBezTo>
                    <a:pt x="2728" y="3739"/>
                    <a:pt x="2704" y="3775"/>
                    <a:pt x="2704" y="3822"/>
                  </a:cubicBezTo>
                  <a:lnTo>
                    <a:pt x="2704" y="8109"/>
                  </a:lnTo>
                  <a:lnTo>
                    <a:pt x="2347" y="8109"/>
                  </a:lnTo>
                  <a:cubicBezTo>
                    <a:pt x="2287" y="7347"/>
                    <a:pt x="1977" y="6632"/>
                    <a:pt x="1430" y="6073"/>
                  </a:cubicBezTo>
                  <a:cubicBezTo>
                    <a:pt x="834" y="5465"/>
                    <a:pt x="501" y="4656"/>
                    <a:pt x="489" y="3810"/>
                  </a:cubicBezTo>
                  <a:cubicBezTo>
                    <a:pt x="477" y="2929"/>
                    <a:pt x="823" y="2096"/>
                    <a:pt x="1430" y="1453"/>
                  </a:cubicBezTo>
                  <a:cubicBezTo>
                    <a:pt x="2049" y="822"/>
                    <a:pt x="2870" y="453"/>
                    <a:pt x="3751" y="441"/>
                  </a:cubicBezTo>
                  <a:close/>
                  <a:moveTo>
                    <a:pt x="5228" y="8561"/>
                  </a:moveTo>
                  <a:lnTo>
                    <a:pt x="5228" y="8835"/>
                  </a:lnTo>
                  <a:lnTo>
                    <a:pt x="5228" y="8883"/>
                  </a:lnTo>
                  <a:lnTo>
                    <a:pt x="2335" y="8883"/>
                  </a:lnTo>
                  <a:lnTo>
                    <a:pt x="2335" y="8835"/>
                  </a:lnTo>
                  <a:lnTo>
                    <a:pt x="2335" y="8561"/>
                  </a:lnTo>
                  <a:close/>
                  <a:moveTo>
                    <a:pt x="5121" y="9311"/>
                  </a:moveTo>
                  <a:cubicBezTo>
                    <a:pt x="4942" y="9752"/>
                    <a:pt x="4525" y="10026"/>
                    <a:pt x="4037" y="10026"/>
                  </a:cubicBezTo>
                  <a:lnTo>
                    <a:pt x="3525" y="10026"/>
                  </a:lnTo>
                  <a:cubicBezTo>
                    <a:pt x="3037" y="10026"/>
                    <a:pt x="2620" y="9728"/>
                    <a:pt x="2442" y="9311"/>
                  </a:cubicBezTo>
                  <a:close/>
                  <a:moveTo>
                    <a:pt x="4049" y="10478"/>
                  </a:moveTo>
                  <a:cubicBezTo>
                    <a:pt x="4061" y="10478"/>
                    <a:pt x="4109" y="10478"/>
                    <a:pt x="4132" y="10490"/>
                  </a:cubicBezTo>
                  <a:cubicBezTo>
                    <a:pt x="4132" y="10597"/>
                    <a:pt x="4049" y="10668"/>
                    <a:pt x="3954" y="10668"/>
                  </a:cubicBezTo>
                  <a:lnTo>
                    <a:pt x="3620" y="10668"/>
                  </a:lnTo>
                  <a:cubicBezTo>
                    <a:pt x="3513" y="10668"/>
                    <a:pt x="3442" y="10585"/>
                    <a:pt x="3442" y="10490"/>
                  </a:cubicBezTo>
                  <a:lnTo>
                    <a:pt x="3442" y="10478"/>
                  </a:lnTo>
                  <a:close/>
                  <a:moveTo>
                    <a:pt x="3762" y="0"/>
                  </a:moveTo>
                  <a:cubicBezTo>
                    <a:pt x="3746" y="0"/>
                    <a:pt x="3731" y="0"/>
                    <a:pt x="3716" y="0"/>
                  </a:cubicBezTo>
                  <a:cubicBezTo>
                    <a:pt x="1656" y="24"/>
                    <a:pt x="1" y="1739"/>
                    <a:pt x="13" y="3810"/>
                  </a:cubicBezTo>
                  <a:cubicBezTo>
                    <a:pt x="25" y="4775"/>
                    <a:pt x="406" y="5680"/>
                    <a:pt x="1073" y="6370"/>
                  </a:cubicBezTo>
                  <a:cubicBezTo>
                    <a:pt x="1596" y="6906"/>
                    <a:pt x="1870" y="7609"/>
                    <a:pt x="1870" y="8335"/>
                  </a:cubicBezTo>
                  <a:lnTo>
                    <a:pt x="1870" y="8835"/>
                  </a:lnTo>
                  <a:cubicBezTo>
                    <a:pt x="1870" y="9549"/>
                    <a:pt x="2335" y="10168"/>
                    <a:pt x="2966" y="10383"/>
                  </a:cubicBezTo>
                  <a:lnTo>
                    <a:pt x="2966" y="10490"/>
                  </a:lnTo>
                  <a:cubicBezTo>
                    <a:pt x="2966" y="10835"/>
                    <a:pt x="3239" y="11121"/>
                    <a:pt x="3585" y="11121"/>
                  </a:cubicBezTo>
                  <a:lnTo>
                    <a:pt x="3930" y="11121"/>
                  </a:lnTo>
                  <a:cubicBezTo>
                    <a:pt x="4275" y="11121"/>
                    <a:pt x="4549" y="10835"/>
                    <a:pt x="4549" y="10490"/>
                  </a:cubicBezTo>
                  <a:lnTo>
                    <a:pt x="4549" y="10383"/>
                  </a:lnTo>
                  <a:cubicBezTo>
                    <a:pt x="5192" y="10168"/>
                    <a:pt x="5645" y="9549"/>
                    <a:pt x="5645" y="8835"/>
                  </a:cubicBezTo>
                  <a:lnTo>
                    <a:pt x="5645" y="8335"/>
                  </a:lnTo>
                  <a:cubicBezTo>
                    <a:pt x="5645" y="7609"/>
                    <a:pt x="5918" y="6918"/>
                    <a:pt x="6442" y="6382"/>
                  </a:cubicBezTo>
                  <a:cubicBezTo>
                    <a:pt x="7133" y="5680"/>
                    <a:pt x="7502" y="4751"/>
                    <a:pt x="7502" y="3763"/>
                  </a:cubicBezTo>
                  <a:cubicBezTo>
                    <a:pt x="7550" y="2751"/>
                    <a:pt x="7145" y="1798"/>
                    <a:pt x="6418" y="1084"/>
                  </a:cubicBezTo>
                  <a:cubicBezTo>
                    <a:pt x="5715" y="380"/>
                    <a:pt x="4757" y="0"/>
                    <a:pt x="37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46"/>
            <p:cNvSpPr/>
            <p:nvPr/>
          </p:nvSpPr>
          <p:spPr>
            <a:xfrm>
              <a:off x="3263076" y="2942511"/>
              <a:ext cx="79287" cy="99579"/>
            </a:xfrm>
            <a:custGeom>
              <a:avLst/>
              <a:gdLst/>
              <a:ahLst/>
              <a:cxnLst/>
              <a:rect l="l" t="t" r="r" b="b"/>
              <a:pathLst>
                <a:path w="2489" h="3126" extrusionOk="0">
                  <a:moveTo>
                    <a:pt x="246" y="1"/>
                  </a:moveTo>
                  <a:cubicBezTo>
                    <a:pt x="146" y="1"/>
                    <a:pt x="56" y="59"/>
                    <a:pt x="36" y="161"/>
                  </a:cubicBezTo>
                  <a:cubicBezTo>
                    <a:pt x="0" y="280"/>
                    <a:pt x="60" y="399"/>
                    <a:pt x="179" y="422"/>
                  </a:cubicBezTo>
                  <a:cubicBezTo>
                    <a:pt x="1286" y="744"/>
                    <a:pt x="2048" y="1768"/>
                    <a:pt x="2048" y="2899"/>
                  </a:cubicBezTo>
                  <a:cubicBezTo>
                    <a:pt x="2048" y="3018"/>
                    <a:pt x="2143" y="3125"/>
                    <a:pt x="2262" y="3125"/>
                  </a:cubicBezTo>
                  <a:cubicBezTo>
                    <a:pt x="2381" y="3125"/>
                    <a:pt x="2488" y="3018"/>
                    <a:pt x="2488" y="2899"/>
                  </a:cubicBezTo>
                  <a:cubicBezTo>
                    <a:pt x="2488" y="1577"/>
                    <a:pt x="1595" y="387"/>
                    <a:pt x="298" y="6"/>
                  </a:cubicBezTo>
                  <a:cubicBezTo>
                    <a:pt x="280" y="2"/>
                    <a:pt x="263" y="1"/>
                    <a:pt x="2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46"/>
            <p:cNvSpPr/>
            <p:nvPr/>
          </p:nvSpPr>
          <p:spPr>
            <a:xfrm>
              <a:off x="3237656" y="2939262"/>
              <a:ext cx="20897" cy="14462"/>
            </a:xfrm>
            <a:custGeom>
              <a:avLst/>
              <a:gdLst/>
              <a:ahLst/>
              <a:cxnLst/>
              <a:rect l="l" t="t" r="r" b="b"/>
              <a:pathLst>
                <a:path w="656" h="454" extrusionOk="0">
                  <a:moveTo>
                    <a:pt x="227" y="1"/>
                  </a:moveTo>
                  <a:cubicBezTo>
                    <a:pt x="107" y="1"/>
                    <a:pt x="0" y="108"/>
                    <a:pt x="0" y="227"/>
                  </a:cubicBezTo>
                  <a:cubicBezTo>
                    <a:pt x="0" y="346"/>
                    <a:pt x="107" y="453"/>
                    <a:pt x="227" y="453"/>
                  </a:cubicBezTo>
                  <a:lnTo>
                    <a:pt x="417" y="453"/>
                  </a:lnTo>
                  <a:cubicBezTo>
                    <a:pt x="536" y="453"/>
                    <a:pt x="619" y="358"/>
                    <a:pt x="643" y="251"/>
                  </a:cubicBezTo>
                  <a:cubicBezTo>
                    <a:pt x="655" y="108"/>
                    <a:pt x="560" y="1"/>
                    <a:pt x="4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46"/>
            <p:cNvSpPr/>
            <p:nvPr/>
          </p:nvSpPr>
          <p:spPr>
            <a:xfrm>
              <a:off x="3379888" y="3029539"/>
              <a:ext cx="26567" cy="14048"/>
            </a:xfrm>
            <a:custGeom>
              <a:avLst/>
              <a:gdLst/>
              <a:ahLst/>
              <a:cxnLst/>
              <a:rect l="l" t="t" r="r" b="b"/>
              <a:pathLst>
                <a:path w="834" h="441" extrusionOk="0">
                  <a:moveTo>
                    <a:pt x="226" y="0"/>
                  </a:moveTo>
                  <a:cubicBezTo>
                    <a:pt x="107" y="0"/>
                    <a:pt x="0" y="107"/>
                    <a:pt x="0" y="226"/>
                  </a:cubicBezTo>
                  <a:cubicBezTo>
                    <a:pt x="0" y="346"/>
                    <a:pt x="107" y="441"/>
                    <a:pt x="226" y="441"/>
                  </a:cubicBezTo>
                  <a:lnTo>
                    <a:pt x="607" y="441"/>
                  </a:lnTo>
                  <a:cubicBezTo>
                    <a:pt x="726" y="441"/>
                    <a:pt x="834" y="346"/>
                    <a:pt x="834" y="226"/>
                  </a:cubicBezTo>
                  <a:cubicBezTo>
                    <a:pt x="822" y="107"/>
                    <a:pt x="726" y="0"/>
                    <a:pt x="6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46"/>
            <p:cNvSpPr/>
            <p:nvPr/>
          </p:nvSpPr>
          <p:spPr>
            <a:xfrm>
              <a:off x="3086313" y="3029539"/>
              <a:ext cx="26599" cy="14048"/>
            </a:xfrm>
            <a:custGeom>
              <a:avLst/>
              <a:gdLst/>
              <a:ahLst/>
              <a:cxnLst/>
              <a:rect l="l" t="t" r="r" b="b"/>
              <a:pathLst>
                <a:path w="835" h="441" extrusionOk="0">
                  <a:moveTo>
                    <a:pt x="227" y="0"/>
                  </a:moveTo>
                  <a:cubicBezTo>
                    <a:pt x="108" y="0"/>
                    <a:pt x="1" y="107"/>
                    <a:pt x="1" y="226"/>
                  </a:cubicBezTo>
                  <a:cubicBezTo>
                    <a:pt x="1" y="346"/>
                    <a:pt x="108" y="441"/>
                    <a:pt x="227" y="441"/>
                  </a:cubicBezTo>
                  <a:lnTo>
                    <a:pt x="608" y="441"/>
                  </a:lnTo>
                  <a:cubicBezTo>
                    <a:pt x="727" y="441"/>
                    <a:pt x="834" y="346"/>
                    <a:pt x="834" y="226"/>
                  </a:cubicBezTo>
                  <a:cubicBezTo>
                    <a:pt x="834" y="107"/>
                    <a:pt x="727" y="0"/>
                    <a:pt x="6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46"/>
            <p:cNvSpPr/>
            <p:nvPr/>
          </p:nvSpPr>
          <p:spPr>
            <a:xfrm>
              <a:off x="3359788" y="2953469"/>
              <a:ext cx="26567" cy="20355"/>
            </a:xfrm>
            <a:custGeom>
              <a:avLst/>
              <a:gdLst/>
              <a:ahLst/>
              <a:cxnLst/>
              <a:rect l="l" t="t" r="r" b="b"/>
              <a:pathLst>
                <a:path w="834" h="639" extrusionOk="0">
                  <a:moveTo>
                    <a:pt x="594" y="0"/>
                  </a:moveTo>
                  <a:cubicBezTo>
                    <a:pt x="555" y="0"/>
                    <a:pt x="514" y="13"/>
                    <a:pt x="476" y="43"/>
                  </a:cubicBezTo>
                  <a:lnTo>
                    <a:pt x="155" y="233"/>
                  </a:lnTo>
                  <a:cubicBezTo>
                    <a:pt x="48" y="293"/>
                    <a:pt x="0" y="424"/>
                    <a:pt x="83" y="531"/>
                  </a:cubicBezTo>
                  <a:cubicBezTo>
                    <a:pt x="119" y="602"/>
                    <a:pt x="203" y="638"/>
                    <a:pt x="274" y="638"/>
                  </a:cubicBezTo>
                  <a:cubicBezTo>
                    <a:pt x="310" y="638"/>
                    <a:pt x="345" y="614"/>
                    <a:pt x="381" y="602"/>
                  </a:cubicBezTo>
                  <a:lnTo>
                    <a:pt x="703" y="412"/>
                  </a:lnTo>
                  <a:cubicBezTo>
                    <a:pt x="810" y="352"/>
                    <a:pt x="834" y="221"/>
                    <a:pt x="774" y="114"/>
                  </a:cubicBezTo>
                  <a:cubicBezTo>
                    <a:pt x="735" y="45"/>
                    <a:pt x="667" y="0"/>
                    <a:pt x="5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46"/>
            <p:cNvSpPr/>
            <p:nvPr/>
          </p:nvSpPr>
          <p:spPr>
            <a:xfrm>
              <a:off x="3106413" y="3100034"/>
              <a:ext cx="26599" cy="20164"/>
            </a:xfrm>
            <a:custGeom>
              <a:avLst/>
              <a:gdLst/>
              <a:ahLst/>
              <a:cxnLst/>
              <a:rect l="l" t="t" r="r" b="b"/>
              <a:pathLst>
                <a:path w="835" h="633" extrusionOk="0">
                  <a:moveTo>
                    <a:pt x="590" y="0"/>
                  </a:moveTo>
                  <a:cubicBezTo>
                    <a:pt x="550" y="0"/>
                    <a:pt x="511" y="12"/>
                    <a:pt x="477" y="38"/>
                  </a:cubicBezTo>
                  <a:lnTo>
                    <a:pt x="144" y="228"/>
                  </a:lnTo>
                  <a:cubicBezTo>
                    <a:pt x="36" y="288"/>
                    <a:pt x="1" y="419"/>
                    <a:pt x="72" y="526"/>
                  </a:cubicBezTo>
                  <a:cubicBezTo>
                    <a:pt x="108" y="597"/>
                    <a:pt x="191" y="633"/>
                    <a:pt x="263" y="633"/>
                  </a:cubicBezTo>
                  <a:cubicBezTo>
                    <a:pt x="310" y="633"/>
                    <a:pt x="334" y="609"/>
                    <a:pt x="370" y="597"/>
                  </a:cubicBezTo>
                  <a:lnTo>
                    <a:pt x="691" y="407"/>
                  </a:lnTo>
                  <a:cubicBezTo>
                    <a:pt x="787" y="347"/>
                    <a:pt x="834" y="216"/>
                    <a:pt x="775" y="109"/>
                  </a:cubicBezTo>
                  <a:cubicBezTo>
                    <a:pt x="736" y="40"/>
                    <a:pt x="663" y="0"/>
                    <a:pt x="5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46"/>
            <p:cNvSpPr/>
            <p:nvPr/>
          </p:nvSpPr>
          <p:spPr>
            <a:xfrm>
              <a:off x="3308565" y="2897277"/>
              <a:ext cx="22044" cy="24178"/>
            </a:xfrm>
            <a:custGeom>
              <a:avLst/>
              <a:gdLst/>
              <a:ahLst/>
              <a:cxnLst/>
              <a:rect l="l" t="t" r="r" b="b"/>
              <a:pathLst>
                <a:path w="692" h="759" extrusionOk="0">
                  <a:moveTo>
                    <a:pt x="441" y="1"/>
                  </a:moveTo>
                  <a:cubicBezTo>
                    <a:pt x="369" y="1"/>
                    <a:pt x="301" y="35"/>
                    <a:pt x="263" y="104"/>
                  </a:cubicBezTo>
                  <a:lnTo>
                    <a:pt x="60" y="438"/>
                  </a:lnTo>
                  <a:cubicBezTo>
                    <a:pt x="1" y="533"/>
                    <a:pt x="37" y="676"/>
                    <a:pt x="144" y="735"/>
                  </a:cubicBezTo>
                  <a:cubicBezTo>
                    <a:pt x="167" y="747"/>
                    <a:pt x="215" y="759"/>
                    <a:pt x="239" y="759"/>
                  </a:cubicBezTo>
                  <a:cubicBezTo>
                    <a:pt x="322" y="759"/>
                    <a:pt x="394" y="711"/>
                    <a:pt x="441" y="652"/>
                  </a:cubicBezTo>
                  <a:lnTo>
                    <a:pt x="632" y="330"/>
                  </a:lnTo>
                  <a:cubicBezTo>
                    <a:pt x="691" y="223"/>
                    <a:pt x="656" y="92"/>
                    <a:pt x="560" y="33"/>
                  </a:cubicBezTo>
                  <a:cubicBezTo>
                    <a:pt x="522" y="11"/>
                    <a:pt x="481" y="1"/>
                    <a:pt x="4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46"/>
            <p:cNvSpPr/>
            <p:nvPr/>
          </p:nvSpPr>
          <p:spPr>
            <a:xfrm>
              <a:off x="3239153" y="2877049"/>
              <a:ext cx="14080" cy="26599"/>
            </a:xfrm>
            <a:custGeom>
              <a:avLst/>
              <a:gdLst/>
              <a:ahLst/>
              <a:cxnLst/>
              <a:rect l="l" t="t" r="r" b="b"/>
              <a:pathLst>
                <a:path w="442" h="835" extrusionOk="0">
                  <a:moveTo>
                    <a:pt x="215" y="1"/>
                  </a:moveTo>
                  <a:cubicBezTo>
                    <a:pt x="96" y="1"/>
                    <a:pt x="1" y="96"/>
                    <a:pt x="1" y="215"/>
                  </a:cubicBezTo>
                  <a:lnTo>
                    <a:pt x="1" y="608"/>
                  </a:lnTo>
                  <a:cubicBezTo>
                    <a:pt x="1" y="727"/>
                    <a:pt x="96" y="834"/>
                    <a:pt x="215" y="834"/>
                  </a:cubicBezTo>
                  <a:cubicBezTo>
                    <a:pt x="334" y="834"/>
                    <a:pt x="441" y="727"/>
                    <a:pt x="441" y="608"/>
                  </a:cubicBezTo>
                  <a:lnTo>
                    <a:pt x="441" y="215"/>
                  </a:lnTo>
                  <a:cubicBezTo>
                    <a:pt x="441" y="96"/>
                    <a:pt x="358" y="1"/>
                    <a:pt x="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46"/>
            <p:cNvSpPr/>
            <p:nvPr/>
          </p:nvSpPr>
          <p:spPr>
            <a:xfrm>
              <a:off x="3161809" y="2897500"/>
              <a:ext cx="22394" cy="24337"/>
            </a:xfrm>
            <a:custGeom>
              <a:avLst/>
              <a:gdLst/>
              <a:ahLst/>
              <a:cxnLst/>
              <a:rect l="l" t="t" r="r" b="b"/>
              <a:pathLst>
                <a:path w="703" h="764" extrusionOk="0">
                  <a:moveTo>
                    <a:pt x="262" y="0"/>
                  </a:moveTo>
                  <a:cubicBezTo>
                    <a:pt x="222" y="0"/>
                    <a:pt x="181" y="12"/>
                    <a:pt x="143" y="38"/>
                  </a:cubicBezTo>
                  <a:cubicBezTo>
                    <a:pt x="48" y="97"/>
                    <a:pt x="0" y="228"/>
                    <a:pt x="72" y="335"/>
                  </a:cubicBezTo>
                  <a:lnTo>
                    <a:pt x="262" y="669"/>
                  </a:lnTo>
                  <a:cubicBezTo>
                    <a:pt x="310" y="740"/>
                    <a:pt x="381" y="764"/>
                    <a:pt x="464" y="764"/>
                  </a:cubicBezTo>
                  <a:cubicBezTo>
                    <a:pt x="500" y="764"/>
                    <a:pt x="536" y="752"/>
                    <a:pt x="560" y="740"/>
                  </a:cubicBezTo>
                  <a:cubicBezTo>
                    <a:pt x="667" y="681"/>
                    <a:pt x="703" y="550"/>
                    <a:pt x="643" y="442"/>
                  </a:cubicBezTo>
                  <a:lnTo>
                    <a:pt x="441" y="109"/>
                  </a:lnTo>
                  <a:cubicBezTo>
                    <a:pt x="402" y="40"/>
                    <a:pt x="334" y="0"/>
                    <a:pt x="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46"/>
            <p:cNvSpPr/>
            <p:nvPr/>
          </p:nvSpPr>
          <p:spPr>
            <a:xfrm>
              <a:off x="3106413" y="2953151"/>
              <a:ext cx="26599" cy="19909"/>
            </a:xfrm>
            <a:custGeom>
              <a:avLst/>
              <a:gdLst/>
              <a:ahLst/>
              <a:cxnLst/>
              <a:rect l="l" t="t" r="r" b="b"/>
              <a:pathLst>
                <a:path w="835" h="625" extrusionOk="0">
                  <a:moveTo>
                    <a:pt x="246" y="0"/>
                  </a:moveTo>
                  <a:cubicBezTo>
                    <a:pt x="168" y="0"/>
                    <a:pt x="92" y="40"/>
                    <a:pt x="60" y="112"/>
                  </a:cubicBezTo>
                  <a:cubicBezTo>
                    <a:pt x="1" y="208"/>
                    <a:pt x="25" y="350"/>
                    <a:pt x="132" y="410"/>
                  </a:cubicBezTo>
                  <a:lnTo>
                    <a:pt x="453" y="600"/>
                  </a:lnTo>
                  <a:cubicBezTo>
                    <a:pt x="489" y="612"/>
                    <a:pt x="537" y="624"/>
                    <a:pt x="560" y="624"/>
                  </a:cubicBezTo>
                  <a:cubicBezTo>
                    <a:pt x="632" y="624"/>
                    <a:pt x="715" y="589"/>
                    <a:pt x="751" y="529"/>
                  </a:cubicBezTo>
                  <a:cubicBezTo>
                    <a:pt x="834" y="422"/>
                    <a:pt x="787" y="291"/>
                    <a:pt x="679" y="231"/>
                  </a:cubicBezTo>
                  <a:lnTo>
                    <a:pt x="358" y="29"/>
                  </a:lnTo>
                  <a:cubicBezTo>
                    <a:pt x="323" y="10"/>
                    <a:pt x="284" y="0"/>
                    <a:pt x="2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46"/>
            <p:cNvSpPr/>
            <p:nvPr/>
          </p:nvSpPr>
          <p:spPr>
            <a:xfrm>
              <a:off x="3360520" y="3099811"/>
              <a:ext cx="25834" cy="20005"/>
            </a:xfrm>
            <a:custGeom>
              <a:avLst/>
              <a:gdLst/>
              <a:ahLst/>
              <a:cxnLst/>
              <a:rect l="l" t="t" r="r" b="b"/>
              <a:pathLst>
                <a:path w="811" h="628" extrusionOk="0">
                  <a:moveTo>
                    <a:pt x="239" y="1"/>
                  </a:moveTo>
                  <a:cubicBezTo>
                    <a:pt x="167" y="1"/>
                    <a:pt x="99" y="35"/>
                    <a:pt x="60" y="104"/>
                  </a:cubicBezTo>
                  <a:cubicBezTo>
                    <a:pt x="1" y="211"/>
                    <a:pt x="25" y="342"/>
                    <a:pt x="132" y="402"/>
                  </a:cubicBezTo>
                  <a:lnTo>
                    <a:pt x="453" y="592"/>
                  </a:lnTo>
                  <a:cubicBezTo>
                    <a:pt x="489" y="604"/>
                    <a:pt x="537" y="628"/>
                    <a:pt x="561" y="628"/>
                  </a:cubicBezTo>
                  <a:cubicBezTo>
                    <a:pt x="632" y="628"/>
                    <a:pt x="715" y="580"/>
                    <a:pt x="751" y="521"/>
                  </a:cubicBezTo>
                  <a:cubicBezTo>
                    <a:pt x="811" y="426"/>
                    <a:pt x="787" y="283"/>
                    <a:pt x="680" y="223"/>
                  </a:cubicBezTo>
                  <a:lnTo>
                    <a:pt x="358" y="33"/>
                  </a:lnTo>
                  <a:cubicBezTo>
                    <a:pt x="320" y="11"/>
                    <a:pt x="279" y="1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2" name="Google Shape;522;p46"/>
          <p:cNvGrpSpPr/>
          <p:nvPr/>
        </p:nvGrpSpPr>
        <p:grpSpPr>
          <a:xfrm>
            <a:off x="8409949" y="258517"/>
            <a:ext cx="372273" cy="421467"/>
            <a:chOff x="2199565" y="2421172"/>
            <a:chExt cx="312179" cy="353431"/>
          </a:xfrm>
        </p:grpSpPr>
        <p:sp>
          <p:nvSpPr>
            <p:cNvPr id="523" name="Google Shape;523;p46"/>
            <p:cNvSpPr/>
            <p:nvPr/>
          </p:nvSpPr>
          <p:spPr>
            <a:xfrm>
              <a:off x="2199565" y="2421172"/>
              <a:ext cx="312179" cy="353431"/>
            </a:xfrm>
            <a:custGeom>
              <a:avLst/>
              <a:gdLst/>
              <a:ahLst/>
              <a:cxnLst/>
              <a:rect l="l" t="t" r="r" b="b"/>
              <a:pathLst>
                <a:path w="9800" h="11095" extrusionOk="0">
                  <a:moveTo>
                    <a:pt x="5156" y="322"/>
                  </a:moveTo>
                  <a:cubicBezTo>
                    <a:pt x="5228" y="322"/>
                    <a:pt x="5311" y="370"/>
                    <a:pt x="5311" y="465"/>
                  </a:cubicBezTo>
                  <a:lnTo>
                    <a:pt x="5311" y="858"/>
                  </a:lnTo>
                  <a:cubicBezTo>
                    <a:pt x="5202" y="822"/>
                    <a:pt x="5100" y="806"/>
                    <a:pt x="4999" y="806"/>
                  </a:cubicBezTo>
                  <a:cubicBezTo>
                    <a:pt x="4968" y="806"/>
                    <a:pt x="4937" y="807"/>
                    <a:pt x="4906" y="810"/>
                  </a:cubicBezTo>
                  <a:cubicBezTo>
                    <a:pt x="4775" y="810"/>
                    <a:pt x="4656" y="822"/>
                    <a:pt x="4549" y="858"/>
                  </a:cubicBezTo>
                  <a:lnTo>
                    <a:pt x="4549" y="465"/>
                  </a:lnTo>
                  <a:cubicBezTo>
                    <a:pt x="4549" y="394"/>
                    <a:pt x="4609" y="322"/>
                    <a:pt x="4692" y="322"/>
                  </a:cubicBezTo>
                  <a:close/>
                  <a:moveTo>
                    <a:pt x="4906" y="1132"/>
                  </a:moveTo>
                  <a:cubicBezTo>
                    <a:pt x="5502" y="1132"/>
                    <a:pt x="6002" y="1608"/>
                    <a:pt x="6002" y="2227"/>
                  </a:cubicBezTo>
                  <a:cubicBezTo>
                    <a:pt x="6002" y="2838"/>
                    <a:pt x="5504" y="3302"/>
                    <a:pt x="4927" y="3302"/>
                  </a:cubicBezTo>
                  <a:cubicBezTo>
                    <a:pt x="4807" y="3302"/>
                    <a:pt x="4684" y="3282"/>
                    <a:pt x="4561" y="3239"/>
                  </a:cubicBezTo>
                  <a:cubicBezTo>
                    <a:pt x="4144" y="3084"/>
                    <a:pt x="3847" y="2680"/>
                    <a:pt x="3847" y="2227"/>
                  </a:cubicBezTo>
                  <a:cubicBezTo>
                    <a:pt x="3835" y="1632"/>
                    <a:pt x="4311" y="1132"/>
                    <a:pt x="4906" y="1132"/>
                  </a:cubicBezTo>
                  <a:close/>
                  <a:moveTo>
                    <a:pt x="4978" y="3620"/>
                  </a:moveTo>
                  <a:lnTo>
                    <a:pt x="6061" y="6251"/>
                  </a:lnTo>
                  <a:lnTo>
                    <a:pt x="5621" y="6251"/>
                  </a:lnTo>
                  <a:cubicBezTo>
                    <a:pt x="5621" y="5918"/>
                    <a:pt x="5335" y="5644"/>
                    <a:pt x="4990" y="5644"/>
                  </a:cubicBezTo>
                  <a:lnTo>
                    <a:pt x="4847" y="5644"/>
                  </a:lnTo>
                  <a:cubicBezTo>
                    <a:pt x="4501" y="5644"/>
                    <a:pt x="4216" y="5918"/>
                    <a:pt x="4216" y="6251"/>
                  </a:cubicBezTo>
                  <a:lnTo>
                    <a:pt x="3775" y="6251"/>
                  </a:lnTo>
                  <a:lnTo>
                    <a:pt x="4859" y="3620"/>
                  </a:lnTo>
                  <a:close/>
                  <a:moveTo>
                    <a:pt x="1406" y="6573"/>
                  </a:moveTo>
                  <a:lnTo>
                    <a:pt x="1323" y="6740"/>
                  </a:lnTo>
                  <a:lnTo>
                    <a:pt x="430" y="6740"/>
                  </a:lnTo>
                  <a:cubicBezTo>
                    <a:pt x="423" y="6741"/>
                    <a:pt x="417" y="6742"/>
                    <a:pt x="411" y="6742"/>
                  </a:cubicBezTo>
                  <a:cubicBezTo>
                    <a:pt x="370" y="6742"/>
                    <a:pt x="334" y="6708"/>
                    <a:pt x="334" y="6656"/>
                  </a:cubicBezTo>
                  <a:cubicBezTo>
                    <a:pt x="334" y="6609"/>
                    <a:pt x="382" y="6573"/>
                    <a:pt x="430" y="6573"/>
                  </a:cubicBezTo>
                  <a:close/>
                  <a:moveTo>
                    <a:pt x="6204" y="6573"/>
                  </a:moveTo>
                  <a:lnTo>
                    <a:pt x="6276" y="6752"/>
                  </a:lnTo>
                  <a:lnTo>
                    <a:pt x="5621" y="6752"/>
                  </a:lnTo>
                  <a:lnTo>
                    <a:pt x="5621" y="6573"/>
                  </a:lnTo>
                  <a:close/>
                  <a:moveTo>
                    <a:pt x="9419" y="6573"/>
                  </a:moveTo>
                  <a:cubicBezTo>
                    <a:pt x="9454" y="6573"/>
                    <a:pt x="9502" y="6609"/>
                    <a:pt x="9502" y="6656"/>
                  </a:cubicBezTo>
                  <a:cubicBezTo>
                    <a:pt x="9502" y="6716"/>
                    <a:pt x="9454" y="6752"/>
                    <a:pt x="9419" y="6752"/>
                  </a:cubicBezTo>
                  <a:lnTo>
                    <a:pt x="8526" y="6752"/>
                  </a:lnTo>
                  <a:cubicBezTo>
                    <a:pt x="8526" y="6752"/>
                    <a:pt x="8451" y="6592"/>
                    <a:pt x="8434" y="6573"/>
                  </a:cubicBezTo>
                  <a:close/>
                  <a:moveTo>
                    <a:pt x="4216" y="6585"/>
                  </a:moveTo>
                  <a:lnTo>
                    <a:pt x="4216" y="6763"/>
                  </a:lnTo>
                  <a:lnTo>
                    <a:pt x="3573" y="6763"/>
                  </a:lnTo>
                  <a:lnTo>
                    <a:pt x="3644" y="6585"/>
                  </a:lnTo>
                  <a:close/>
                  <a:moveTo>
                    <a:pt x="4990" y="5954"/>
                  </a:moveTo>
                  <a:cubicBezTo>
                    <a:pt x="5156" y="5954"/>
                    <a:pt x="5287" y="6097"/>
                    <a:pt x="5287" y="6251"/>
                  </a:cubicBezTo>
                  <a:lnTo>
                    <a:pt x="5287" y="7061"/>
                  </a:lnTo>
                  <a:cubicBezTo>
                    <a:pt x="5287" y="7228"/>
                    <a:pt x="5156" y="7359"/>
                    <a:pt x="4990" y="7359"/>
                  </a:cubicBezTo>
                  <a:lnTo>
                    <a:pt x="4847" y="7359"/>
                  </a:lnTo>
                  <a:cubicBezTo>
                    <a:pt x="4680" y="7359"/>
                    <a:pt x="4549" y="7228"/>
                    <a:pt x="4549" y="7061"/>
                  </a:cubicBezTo>
                  <a:lnTo>
                    <a:pt x="4549" y="6251"/>
                  </a:lnTo>
                  <a:cubicBezTo>
                    <a:pt x="4549" y="6097"/>
                    <a:pt x="4680" y="5954"/>
                    <a:pt x="4847" y="5954"/>
                  </a:cubicBezTo>
                  <a:close/>
                  <a:moveTo>
                    <a:pt x="1299" y="10157"/>
                  </a:moveTo>
                  <a:lnTo>
                    <a:pt x="1477" y="10228"/>
                  </a:lnTo>
                  <a:lnTo>
                    <a:pt x="1287" y="10454"/>
                  </a:lnTo>
                  <a:lnTo>
                    <a:pt x="1299" y="10157"/>
                  </a:lnTo>
                  <a:close/>
                  <a:moveTo>
                    <a:pt x="8538" y="10157"/>
                  </a:moveTo>
                  <a:lnTo>
                    <a:pt x="8550" y="10454"/>
                  </a:lnTo>
                  <a:lnTo>
                    <a:pt x="8359" y="10228"/>
                  </a:lnTo>
                  <a:lnTo>
                    <a:pt x="8538" y="10157"/>
                  </a:lnTo>
                  <a:close/>
                  <a:moveTo>
                    <a:pt x="4680" y="1"/>
                  </a:moveTo>
                  <a:cubicBezTo>
                    <a:pt x="4430" y="1"/>
                    <a:pt x="4204" y="215"/>
                    <a:pt x="4204" y="477"/>
                  </a:cubicBezTo>
                  <a:lnTo>
                    <a:pt x="4204" y="1001"/>
                  </a:lnTo>
                  <a:cubicBezTo>
                    <a:pt x="3716" y="1287"/>
                    <a:pt x="3418" y="1870"/>
                    <a:pt x="3525" y="2441"/>
                  </a:cubicBezTo>
                  <a:lnTo>
                    <a:pt x="3108" y="3263"/>
                  </a:lnTo>
                  <a:cubicBezTo>
                    <a:pt x="3061" y="3334"/>
                    <a:pt x="3085" y="3442"/>
                    <a:pt x="3180" y="3489"/>
                  </a:cubicBezTo>
                  <a:cubicBezTo>
                    <a:pt x="3202" y="3504"/>
                    <a:pt x="3227" y="3511"/>
                    <a:pt x="3253" y="3511"/>
                  </a:cubicBezTo>
                  <a:cubicBezTo>
                    <a:pt x="3311" y="3511"/>
                    <a:pt x="3373" y="3476"/>
                    <a:pt x="3406" y="3418"/>
                  </a:cubicBezTo>
                  <a:lnTo>
                    <a:pt x="3680" y="2858"/>
                  </a:lnTo>
                  <a:cubicBezTo>
                    <a:pt x="3859" y="3203"/>
                    <a:pt x="4168" y="3453"/>
                    <a:pt x="4549" y="3561"/>
                  </a:cubicBezTo>
                  <a:cubicBezTo>
                    <a:pt x="4442" y="3811"/>
                    <a:pt x="2287" y="9073"/>
                    <a:pt x="1930" y="9919"/>
                  </a:cubicBezTo>
                  <a:cubicBezTo>
                    <a:pt x="1900" y="9968"/>
                    <a:pt x="1845" y="9993"/>
                    <a:pt x="1794" y="9993"/>
                  </a:cubicBezTo>
                  <a:cubicBezTo>
                    <a:pt x="1783" y="9993"/>
                    <a:pt x="1773" y="9992"/>
                    <a:pt x="1763" y="9990"/>
                  </a:cubicBezTo>
                  <a:lnTo>
                    <a:pt x="1168" y="9752"/>
                  </a:lnTo>
                  <a:cubicBezTo>
                    <a:pt x="1120" y="9740"/>
                    <a:pt x="1096" y="9692"/>
                    <a:pt x="1096" y="9645"/>
                  </a:cubicBezTo>
                  <a:cubicBezTo>
                    <a:pt x="882" y="7990"/>
                    <a:pt x="1632" y="6906"/>
                    <a:pt x="1692" y="6763"/>
                  </a:cubicBezTo>
                  <a:cubicBezTo>
                    <a:pt x="1846" y="6430"/>
                    <a:pt x="2847" y="4501"/>
                    <a:pt x="3120" y="3977"/>
                  </a:cubicBezTo>
                  <a:cubicBezTo>
                    <a:pt x="3156" y="3906"/>
                    <a:pt x="3132" y="3799"/>
                    <a:pt x="3037" y="3751"/>
                  </a:cubicBezTo>
                  <a:cubicBezTo>
                    <a:pt x="3016" y="3741"/>
                    <a:pt x="2992" y="3735"/>
                    <a:pt x="2968" y="3735"/>
                  </a:cubicBezTo>
                  <a:cubicBezTo>
                    <a:pt x="2909" y="3735"/>
                    <a:pt x="2848" y="3767"/>
                    <a:pt x="2823" y="3834"/>
                  </a:cubicBezTo>
                  <a:lnTo>
                    <a:pt x="1573" y="6251"/>
                  </a:lnTo>
                  <a:lnTo>
                    <a:pt x="430" y="6251"/>
                  </a:lnTo>
                  <a:cubicBezTo>
                    <a:pt x="203" y="6251"/>
                    <a:pt x="1" y="6430"/>
                    <a:pt x="1" y="6668"/>
                  </a:cubicBezTo>
                  <a:cubicBezTo>
                    <a:pt x="1" y="6894"/>
                    <a:pt x="180" y="7085"/>
                    <a:pt x="430" y="7085"/>
                  </a:cubicBezTo>
                  <a:lnTo>
                    <a:pt x="1156" y="7085"/>
                  </a:lnTo>
                  <a:cubicBezTo>
                    <a:pt x="775" y="7906"/>
                    <a:pt x="644" y="8799"/>
                    <a:pt x="751" y="9704"/>
                  </a:cubicBezTo>
                  <a:cubicBezTo>
                    <a:pt x="763" y="9847"/>
                    <a:pt x="858" y="9978"/>
                    <a:pt x="977" y="10038"/>
                  </a:cubicBezTo>
                  <a:lnTo>
                    <a:pt x="930" y="10919"/>
                  </a:lnTo>
                  <a:cubicBezTo>
                    <a:pt x="930" y="11017"/>
                    <a:pt x="1014" y="11081"/>
                    <a:pt x="1101" y="11081"/>
                  </a:cubicBezTo>
                  <a:cubicBezTo>
                    <a:pt x="1141" y="11081"/>
                    <a:pt x="1182" y="11068"/>
                    <a:pt x="1215" y="11038"/>
                  </a:cubicBezTo>
                  <a:lnTo>
                    <a:pt x="1823" y="10347"/>
                  </a:lnTo>
                  <a:cubicBezTo>
                    <a:pt x="1989" y="10335"/>
                    <a:pt x="2132" y="10228"/>
                    <a:pt x="2215" y="10061"/>
                  </a:cubicBezTo>
                  <a:lnTo>
                    <a:pt x="3430" y="7109"/>
                  </a:lnTo>
                  <a:lnTo>
                    <a:pt x="4204" y="7109"/>
                  </a:lnTo>
                  <a:cubicBezTo>
                    <a:pt x="4204" y="7442"/>
                    <a:pt x="4490" y="7716"/>
                    <a:pt x="4823" y="7716"/>
                  </a:cubicBezTo>
                  <a:lnTo>
                    <a:pt x="4978" y="7716"/>
                  </a:lnTo>
                  <a:cubicBezTo>
                    <a:pt x="5323" y="7716"/>
                    <a:pt x="5597" y="7442"/>
                    <a:pt x="5597" y="7109"/>
                  </a:cubicBezTo>
                  <a:lnTo>
                    <a:pt x="6371" y="7109"/>
                  </a:lnTo>
                  <a:lnTo>
                    <a:pt x="7014" y="8668"/>
                  </a:lnTo>
                  <a:cubicBezTo>
                    <a:pt x="7040" y="8730"/>
                    <a:pt x="7099" y="8766"/>
                    <a:pt x="7161" y="8766"/>
                  </a:cubicBezTo>
                  <a:cubicBezTo>
                    <a:pt x="7184" y="8766"/>
                    <a:pt x="7206" y="8761"/>
                    <a:pt x="7228" y="8752"/>
                  </a:cubicBezTo>
                  <a:cubicBezTo>
                    <a:pt x="7311" y="8728"/>
                    <a:pt x="7347" y="8621"/>
                    <a:pt x="7311" y="8549"/>
                  </a:cubicBezTo>
                  <a:cubicBezTo>
                    <a:pt x="7192" y="8252"/>
                    <a:pt x="5394" y="3870"/>
                    <a:pt x="5275" y="3608"/>
                  </a:cubicBezTo>
                  <a:cubicBezTo>
                    <a:pt x="5644" y="3501"/>
                    <a:pt x="5954" y="3251"/>
                    <a:pt x="6133" y="2906"/>
                  </a:cubicBezTo>
                  <a:cubicBezTo>
                    <a:pt x="6168" y="2953"/>
                    <a:pt x="8145" y="6811"/>
                    <a:pt x="8264" y="7061"/>
                  </a:cubicBezTo>
                  <a:cubicBezTo>
                    <a:pt x="8681" y="7859"/>
                    <a:pt x="8847" y="8776"/>
                    <a:pt x="8728" y="9680"/>
                  </a:cubicBezTo>
                  <a:cubicBezTo>
                    <a:pt x="8728" y="9728"/>
                    <a:pt x="8692" y="9764"/>
                    <a:pt x="8657" y="9788"/>
                  </a:cubicBezTo>
                  <a:lnTo>
                    <a:pt x="8061" y="10026"/>
                  </a:lnTo>
                  <a:cubicBezTo>
                    <a:pt x="8047" y="10031"/>
                    <a:pt x="8032" y="10034"/>
                    <a:pt x="8017" y="10034"/>
                  </a:cubicBezTo>
                  <a:cubicBezTo>
                    <a:pt x="7969" y="10034"/>
                    <a:pt x="7922" y="10005"/>
                    <a:pt x="7895" y="9942"/>
                  </a:cubicBezTo>
                  <a:lnTo>
                    <a:pt x="7573" y="9145"/>
                  </a:lnTo>
                  <a:cubicBezTo>
                    <a:pt x="7546" y="9072"/>
                    <a:pt x="7477" y="9041"/>
                    <a:pt x="7414" y="9041"/>
                  </a:cubicBezTo>
                  <a:cubicBezTo>
                    <a:pt x="7395" y="9041"/>
                    <a:pt x="7376" y="9044"/>
                    <a:pt x="7359" y="9049"/>
                  </a:cubicBezTo>
                  <a:cubicBezTo>
                    <a:pt x="7276" y="9085"/>
                    <a:pt x="7240" y="9192"/>
                    <a:pt x="7276" y="9264"/>
                  </a:cubicBezTo>
                  <a:lnTo>
                    <a:pt x="7597" y="10061"/>
                  </a:lnTo>
                  <a:cubicBezTo>
                    <a:pt x="7657" y="10228"/>
                    <a:pt x="7823" y="10335"/>
                    <a:pt x="7990" y="10347"/>
                  </a:cubicBezTo>
                  <a:lnTo>
                    <a:pt x="8597" y="11038"/>
                  </a:lnTo>
                  <a:cubicBezTo>
                    <a:pt x="8632" y="11077"/>
                    <a:pt x="8676" y="11094"/>
                    <a:pt x="8717" y="11094"/>
                  </a:cubicBezTo>
                  <a:cubicBezTo>
                    <a:pt x="8803" y="11094"/>
                    <a:pt x="8883" y="11023"/>
                    <a:pt x="8883" y="10919"/>
                  </a:cubicBezTo>
                  <a:lnTo>
                    <a:pt x="8835" y="10038"/>
                  </a:lnTo>
                  <a:cubicBezTo>
                    <a:pt x="8954" y="9966"/>
                    <a:pt x="9038" y="9847"/>
                    <a:pt x="9062" y="9704"/>
                  </a:cubicBezTo>
                  <a:cubicBezTo>
                    <a:pt x="9181" y="8811"/>
                    <a:pt x="9038" y="7906"/>
                    <a:pt x="8657" y="7085"/>
                  </a:cubicBezTo>
                  <a:lnTo>
                    <a:pt x="9383" y="7085"/>
                  </a:lnTo>
                  <a:cubicBezTo>
                    <a:pt x="9609" y="7085"/>
                    <a:pt x="9800" y="6906"/>
                    <a:pt x="9800" y="6668"/>
                  </a:cubicBezTo>
                  <a:cubicBezTo>
                    <a:pt x="9800" y="6430"/>
                    <a:pt x="9633" y="6251"/>
                    <a:pt x="9419" y="6251"/>
                  </a:cubicBezTo>
                  <a:lnTo>
                    <a:pt x="8264" y="6251"/>
                  </a:lnTo>
                  <a:lnTo>
                    <a:pt x="6299" y="2441"/>
                  </a:lnTo>
                  <a:cubicBezTo>
                    <a:pt x="6395" y="1846"/>
                    <a:pt x="6109" y="1287"/>
                    <a:pt x="5621" y="1001"/>
                  </a:cubicBezTo>
                  <a:lnTo>
                    <a:pt x="5621" y="477"/>
                  </a:lnTo>
                  <a:cubicBezTo>
                    <a:pt x="5621" y="227"/>
                    <a:pt x="5406" y="1"/>
                    <a:pt x="5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46"/>
            <p:cNvSpPr/>
            <p:nvPr/>
          </p:nvSpPr>
          <p:spPr>
            <a:xfrm>
              <a:off x="2335745" y="2471248"/>
              <a:ext cx="40997" cy="40615"/>
            </a:xfrm>
            <a:custGeom>
              <a:avLst/>
              <a:gdLst/>
              <a:ahLst/>
              <a:cxnLst/>
              <a:rect l="l" t="t" r="r" b="b"/>
              <a:pathLst>
                <a:path w="1287" h="1275" extrusionOk="0">
                  <a:moveTo>
                    <a:pt x="643" y="322"/>
                  </a:moveTo>
                  <a:cubicBezTo>
                    <a:pt x="822" y="322"/>
                    <a:pt x="953" y="477"/>
                    <a:pt x="953" y="631"/>
                  </a:cubicBezTo>
                  <a:cubicBezTo>
                    <a:pt x="953" y="798"/>
                    <a:pt x="810" y="953"/>
                    <a:pt x="643" y="953"/>
                  </a:cubicBezTo>
                  <a:cubicBezTo>
                    <a:pt x="477" y="953"/>
                    <a:pt x="334" y="798"/>
                    <a:pt x="334" y="631"/>
                  </a:cubicBezTo>
                  <a:cubicBezTo>
                    <a:pt x="334" y="477"/>
                    <a:pt x="465" y="322"/>
                    <a:pt x="643" y="322"/>
                  </a:cubicBezTo>
                  <a:close/>
                  <a:moveTo>
                    <a:pt x="643" y="0"/>
                  </a:moveTo>
                  <a:cubicBezTo>
                    <a:pt x="286" y="0"/>
                    <a:pt x="0" y="274"/>
                    <a:pt x="0" y="631"/>
                  </a:cubicBezTo>
                  <a:cubicBezTo>
                    <a:pt x="0" y="989"/>
                    <a:pt x="286" y="1274"/>
                    <a:pt x="643" y="1274"/>
                  </a:cubicBezTo>
                  <a:cubicBezTo>
                    <a:pt x="1000" y="1274"/>
                    <a:pt x="1286" y="989"/>
                    <a:pt x="1286" y="631"/>
                  </a:cubicBezTo>
                  <a:cubicBezTo>
                    <a:pt x="1286" y="274"/>
                    <a:pt x="1000" y="0"/>
                    <a:pt x="6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6" name="Google Shape;526;p46"/>
          <p:cNvGrpSpPr/>
          <p:nvPr/>
        </p:nvGrpSpPr>
        <p:grpSpPr>
          <a:xfrm>
            <a:off x="8409949" y="4082781"/>
            <a:ext cx="890500" cy="1153248"/>
            <a:chOff x="7976377" y="539502"/>
            <a:chExt cx="890500" cy="1153248"/>
          </a:xfrm>
        </p:grpSpPr>
        <p:sp>
          <p:nvSpPr>
            <p:cNvPr id="527" name="Google Shape;527;p46"/>
            <p:cNvSpPr/>
            <p:nvPr/>
          </p:nvSpPr>
          <p:spPr>
            <a:xfrm>
              <a:off x="8237179" y="539502"/>
              <a:ext cx="368892" cy="844211"/>
            </a:xfrm>
            <a:custGeom>
              <a:avLst/>
              <a:gdLst/>
              <a:ahLst/>
              <a:cxnLst/>
              <a:rect l="l" t="t" r="r" b="b"/>
              <a:pathLst>
                <a:path w="23168" h="53020" extrusionOk="0">
                  <a:moveTo>
                    <a:pt x="15252" y="1"/>
                  </a:moveTo>
                  <a:cubicBezTo>
                    <a:pt x="14252" y="784"/>
                    <a:pt x="14034" y="1480"/>
                    <a:pt x="14382" y="2437"/>
                  </a:cubicBezTo>
                  <a:cubicBezTo>
                    <a:pt x="14512" y="2915"/>
                    <a:pt x="14556" y="3350"/>
                    <a:pt x="14425" y="3828"/>
                  </a:cubicBezTo>
                  <a:cubicBezTo>
                    <a:pt x="13773" y="7003"/>
                    <a:pt x="12990" y="10178"/>
                    <a:pt x="12381" y="13353"/>
                  </a:cubicBezTo>
                  <a:cubicBezTo>
                    <a:pt x="11946" y="15571"/>
                    <a:pt x="11772" y="17833"/>
                    <a:pt x="11468" y="20095"/>
                  </a:cubicBezTo>
                  <a:cubicBezTo>
                    <a:pt x="9598" y="19225"/>
                    <a:pt x="8162" y="17703"/>
                    <a:pt x="7380" y="15832"/>
                  </a:cubicBezTo>
                  <a:cubicBezTo>
                    <a:pt x="8032" y="15006"/>
                    <a:pt x="8684" y="14267"/>
                    <a:pt x="9206" y="13440"/>
                  </a:cubicBezTo>
                  <a:cubicBezTo>
                    <a:pt x="9598" y="12831"/>
                    <a:pt x="9946" y="12179"/>
                    <a:pt x="10207" y="11527"/>
                  </a:cubicBezTo>
                  <a:cubicBezTo>
                    <a:pt x="10816" y="11048"/>
                    <a:pt x="10685" y="10091"/>
                    <a:pt x="9989" y="9787"/>
                  </a:cubicBezTo>
                  <a:cubicBezTo>
                    <a:pt x="9838" y="9711"/>
                    <a:pt x="9682" y="9677"/>
                    <a:pt x="9531" y="9677"/>
                  </a:cubicBezTo>
                  <a:cubicBezTo>
                    <a:pt x="8989" y="9677"/>
                    <a:pt x="8510" y="10122"/>
                    <a:pt x="8510" y="10700"/>
                  </a:cubicBezTo>
                  <a:cubicBezTo>
                    <a:pt x="8510" y="11135"/>
                    <a:pt x="8728" y="11483"/>
                    <a:pt x="9119" y="11657"/>
                  </a:cubicBezTo>
                  <a:cubicBezTo>
                    <a:pt x="9032" y="13049"/>
                    <a:pt x="8249" y="14310"/>
                    <a:pt x="7075" y="15006"/>
                  </a:cubicBezTo>
                  <a:cubicBezTo>
                    <a:pt x="6292" y="13179"/>
                    <a:pt x="6292" y="11309"/>
                    <a:pt x="6423" y="9439"/>
                  </a:cubicBezTo>
                  <a:cubicBezTo>
                    <a:pt x="7815" y="9047"/>
                    <a:pt x="8293" y="8569"/>
                    <a:pt x="8293" y="7525"/>
                  </a:cubicBezTo>
                  <a:cubicBezTo>
                    <a:pt x="8252" y="6576"/>
                    <a:pt x="7584" y="5471"/>
                    <a:pt x="6811" y="5471"/>
                  </a:cubicBezTo>
                  <a:cubicBezTo>
                    <a:pt x="6769" y="5471"/>
                    <a:pt x="6726" y="5474"/>
                    <a:pt x="6684" y="5481"/>
                  </a:cubicBezTo>
                  <a:cubicBezTo>
                    <a:pt x="6031" y="5568"/>
                    <a:pt x="5161" y="5785"/>
                    <a:pt x="4770" y="6351"/>
                  </a:cubicBezTo>
                  <a:cubicBezTo>
                    <a:pt x="4118" y="7308"/>
                    <a:pt x="4466" y="8221"/>
                    <a:pt x="5683" y="9265"/>
                  </a:cubicBezTo>
                  <a:lnTo>
                    <a:pt x="5683" y="13614"/>
                  </a:lnTo>
                  <a:cubicBezTo>
                    <a:pt x="4292" y="13136"/>
                    <a:pt x="2856" y="12788"/>
                    <a:pt x="2247" y="11179"/>
                  </a:cubicBezTo>
                  <a:cubicBezTo>
                    <a:pt x="2160" y="10918"/>
                    <a:pt x="2160" y="10657"/>
                    <a:pt x="2247" y="10396"/>
                  </a:cubicBezTo>
                  <a:cubicBezTo>
                    <a:pt x="2552" y="9830"/>
                    <a:pt x="2682" y="9308"/>
                    <a:pt x="2117" y="8830"/>
                  </a:cubicBezTo>
                  <a:cubicBezTo>
                    <a:pt x="1974" y="8723"/>
                    <a:pt x="1772" y="8645"/>
                    <a:pt x="1583" y="8645"/>
                  </a:cubicBezTo>
                  <a:cubicBezTo>
                    <a:pt x="1543" y="8645"/>
                    <a:pt x="1503" y="8648"/>
                    <a:pt x="1465" y="8656"/>
                  </a:cubicBezTo>
                  <a:lnTo>
                    <a:pt x="1421" y="8656"/>
                  </a:lnTo>
                  <a:cubicBezTo>
                    <a:pt x="1407" y="8656"/>
                    <a:pt x="1393" y="8655"/>
                    <a:pt x="1378" y="8655"/>
                  </a:cubicBezTo>
                  <a:cubicBezTo>
                    <a:pt x="114" y="8655"/>
                    <a:pt x="1" y="10571"/>
                    <a:pt x="1334" y="10700"/>
                  </a:cubicBezTo>
                  <a:cubicBezTo>
                    <a:pt x="1334" y="10744"/>
                    <a:pt x="1334" y="10744"/>
                    <a:pt x="1378" y="10787"/>
                  </a:cubicBezTo>
                  <a:cubicBezTo>
                    <a:pt x="1986" y="12831"/>
                    <a:pt x="3596" y="13614"/>
                    <a:pt x="5466" y="14180"/>
                  </a:cubicBezTo>
                  <a:cubicBezTo>
                    <a:pt x="5814" y="14310"/>
                    <a:pt x="6075" y="14615"/>
                    <a:pt x="6205" y="14919"/>
                  </a:cubicBezTo>
                  <a:cubicBezTo>
                    <a:pt x="7249" y="17572"/>
                    <a:pt x="8771" y="19703"/>
                    <a:pt x="11381" y="20747"/>
                  </a:cubicBezTo>
                  <a:lnTo>
                    <a:pt x="11381" y="34839"/>
                  </a:lnTo>
                  <a:cubicBezTo>
                    <a:pt x="9554" y="34013"/>
                    <a:pt x="8075" y="32577"/>
                    <a:pt x="7119" y="30794"/>
                  </a:cubicBezTo>
                  <a:cubicBezTo>
                    <a:pt x="7684" y="30098"/>
                    <a:pt x="8162" y="29359"/>
                    <a:pt x="8597" y="28576"/>
                  </a:cubicBezTo>
                  <a:cubicBezTo>
                    <a:pt x="8815" y="27923"/>
                    <a:pt x="8989" y="27315"/>
                    <a:pt x="8989" y="26662"/>
                  </a:cubicBezTo>
                  <a:cubicBezTo>
                    <a:pt x="9206" y="26445"/>
                    <a:pt x="9337" y="26184"/>
                    <a:pt x="9337" y="25923"/>
                  </a:cubicBezTo>
                  <a:cubicBezTo>
                    <a:pt x="9337" y="25227"/>
                    <a:pt x="8815" y="24879"/>
                    <a:pt x="8293" y="24879"/>
                  </a:cubicBezTo>
                  <a:cubicBezTo>
                    <a:pt x="7771" y="24879"/>
                    <a:pt x="7249" y="25227"/>
                    <a:pt x="7249" y="25923"/>
                  </a:cubicBezTo>
                  <a:cubicBezTo>
                    <a:pt x="7249" y="26314"/>
                    <a:pt x="7510" y="26706"/>
                    <a:pt x="7945" y="26880"/>
                  </a:cubicBezTo>
                  <a:cubicBezTo>
                    <a:pt x="8423" y="28054"/>
                    <a:pt x="8032" y="29228"/>
                    <a:pt x="6640" y="30011"/>
                  </a:cubicBezTo>
                  <a:cubicBezTo>
                    <a:pt x="6336" y="27880"/>
                    <a:pt x="5031" y="25923"/>
                    <a:pt x="6336" y="23792"/>
                  </a:cubicBezTo>
                  <a:cubicBezTo>
                    <a:pt x="6901" y="23270"/>
                    <a:pt x="6771" y="22356"/>
                    <a:pt x="6075" y="22052"/>
                  </a:cubicBezTo>
                  <a:cubicBezTo>
                    <a:pt x="5930" y="21989"/>
                    <a:pt x="5782" y="21959"/>
                    <a:pt x="5638" y="21959"/>
                  </a:cubicBezTo>
                  <a:cubicBezTo>
                    <a:pt x="5088" y="21959"/>
                    <a:pt x="4596" y="22388"/>
                    <a:pt x="4596" y="23009"/>
                  </a:cubicBezTo>
                  <a:cubicBezTo>
                    <a:pt x="4640" y="23400"/>
                    <a:pt x="4857" y="23792"/>
                    <a:pt x="5248" y="23966"/>
                  </a:cubicBezTo>
                  <a:cubicBezTo>
                    <a:pt x="5292" y="24053"/>
                    <a:pt x="5292" y="24140"/>
                    <a:pt x="5292" y="24227"/>
                  </a:cubicBezTo>
                  <a:cubicBezTo>
                    <a:pt x="5422" y="25705"/>
                    <a:pt x="5292" y="27271"/>
                    <a:pt x="5640" y="28663"/>
                  </a:cubicBezTo>
                  <a:cubicBezTo>
                    <a:pt x="6466" y="31838"/>
                    <a:pt x="8249" y="34274"/>
                    <a:pt x="11511" y="35404"/>
                  </a:cubicBezTo>
                  <a:cubicBezTo>
                    <a:pt x="12077" y="41406"/>
                    <a:pt x="12903" y="47408"/>
                    <a:pt x="15469" y="53019"/>
                  </a:cubicBezTo>
                  <a:cubicBezTo>
                    <a:pt x="15600" y="52845"/>
                    <a:pt x="15687" y="52715"/>
                    <a:pt x="15643" y="52584"/>
                  </a:cubicBezTo>
                  <a:cubicBezTo>
                    <a:pt x="14121" y="48626"/>
                    <a:pt x="13164" y="44494"/>
                    <a:pt x="12686" y="40276"/>
                  </a:cubicBezTo>
                  <a:cubicBezTo>
                    <a:pt x="12294" y="36927"/>
                    <a:pt x="12164" y="33534"/>
                    <a:pt x="11990" y="30142"/>
                  </a:cubicBezTo>
                  <a:cubicBezTo>
                    <a:pt x="11990" y="29881"/>
                    <a:pt x="12120" y="29663"/>
                    <a:pt x="12338" y="29533"/>
                  </a:cubicBezTo>
                  <a:cubicBezTo>
                    <a:pt x="14425" y="28837"/>
                    <a:pt x="15904" y="27315"/>
                    <a:pt x="17340" y="25749"/>
                  </a:cubicBezTo>
                  <a:cubicBezTo>
                    <a:pt x="17585" y="25399"/>
                    <a:pt x="17999" y="25189"/>
                    <a:pt x="18401" y="25189"/>
                  </a:cubicBezTo>
                  <a:cubicBezTo>
                    <a:pt x="18498" y="25189"/>
                    <a:pt x="18595" y="25202"/>
                    <a:pt x="18688" y="25227"/>
                  </a:cubicBezTo>
                  <a:cubicBezTo>
                    <a:pt x="18830" y="25245"/>
                    <a:pt x="18970" y="25253"/>
                    <a:pt x="19109" y="25253"/>
                  </a:cubicBezTo>
                  <a:cubicBezTo>
                    <a:pt x="19648" y="25253"/>
                    <a:pt x="20160" y="25121"/>
                    <a:pt x="20645" y="24879"/>
                  </a:cubicBezTo>
                  <a:cubicBezTo>
                    <a:pt x="20906" y="24748"/>
                    <a:pt x="21167" y="24618"/>
                    <a:pt x="21428" y="24401"/>
                  </a:cubicBezTo>
                  <a:cubicBezTo>
                    <a:pt x="21613" y="24520"/>
                    <a:pt x="21815" y="24574"/>
                    <a:pt x="22010" y="24574"/>
                  </a:cubicBezTo>
                  <a:cubicBezTo>
                    <a:pt x="22457" y="24574"/>
                    <a:pt x="22873" y="24289"/>
                    <a:pt x="22994" y="23835"/>
                  </a:cubicBezTo>
                  <a:cubicBezTo>
                    <a:pt x="23168" y="23139"/>
                    <a:pt x="22689" y="22487"/>
                    <a:pt x="21993" y="22487"/>
                  </a:cubicBezTo>
                  <a:lnTo>
                    <a:pt x="21950" y="22530"/>
                  </a:lnTo>
                  <a:cubicBezTo>
                    <a:pt x="21471" y="22530"/>
                    <a:pt x="21036" y="22878"/>
                    <a:pt x="20949" y="23400"/>
                  </a:cubicBezTo>
                  <a:cubicBezTo>
                    <a:pt x="20463" y="24405"/>
                    <a:pt x="20195" y="24709"/>
                    <a:pt x="19352" y="24709"/>
                  </a:cubicBezTo>
                  <a:cubicBezTo>
                    <a:pt x="19063" y="24709"/>
                    <a:pt x="18708" y="24673"/>
                    <a:pt x="18253" y="24618"/>
                  </a:cubicBezTo>
                  <a:cubicBezTo>
                    <a:pt x="18818" y="23879"/>
                    <a:pt x="19340" y="23183"/>
                    <a:pt x="19862" y="22530"/>
                  </a:cubicBezTo>
                  <a:cubicBezTo>
                    <a:pt x="20993" y="22530"/>
                    <a:pt x="21341" y="20965"/>
                    <a:pt x="20297" y="20530"/>
                  </a:cubicBezTo>
                  <a:cubicBezTo>
                    <a:pt x="20139" y="20457"/>
                    <a:pt x="19984" y="20425"/>
                    <a:pt x="19837" y="20425"/>
                  </a:cubicBezTo>
                  <a:cubicBezTo>
                    <a:pt x="19014" y="20425"/>
                    <a:pt x="18452" y="21444"/>
                    <a:pt x="19079" y="22182"/>
                  </a:cubicBezTo>
                  <a:cubicBezTo>
                    <a:pt x="18557" y="23531"/>
                    <a:pt x="17426" y="24575"/>
                    <a:pt x="16426" y="25879"/>
                  </a:cubicBezTo>
                  <a:cubicBezTo>
                    <a:pt x="16165" y="25314"/>
                    <a:pt x="15991" y="24705"/>
                    <a:pt x="15861" y="24140"/>
                  </a:cubicBezTo>
                  <a:cubicBezTo>
                    <a:pt x="15774" y="23139"/>
                    <a:pt x="15643" y="22139"/>
                    <a:pt x="16557" y="21487"/>
                  </a:cubicBezTo>
                  <a:lnTo>
                    <a:pt x="16600" y="21487"/>
                  </a:lnTo>
                  <a:cubicBezTo>
                    <a:pt x="17557" y="21487"/>
                    <a:pt x="17992" y="20356"/>
                    <a:pt x="17340" y="19703"/>
                  </a:cubicBezTo>
                  <a:cubicBezTo>
                    <a:pt x="17126" y="19489"/>
                    <a:pt x="16860" y="19392"/>
                    <a:pt x="16600" y="19392"/>
                  </a:cubicBezTo>
                  <a:cubicBezTo>
                    <a:pt x="16067" y="19392"/>
                    <a:pt x="15556" y="19800"/>
                    <a:pt x="15556" y="20443"/>
                  </a:cubicBezTo>
                  <a:cubicBezTo>
                    <a:pt x="15556" y="20617"/>
                    <a:pt x="15600" y="20791"/>
                    <a:pt x="15687" y="20921"/>
                  </a:cubicBezTo>
                  <a:cubicBezTo>
                    <a:pt x="15165" y="22704"/>
                    <a:pt x="14599" y="24488"/>
                    <a:pt x="16122" y="26140"/>
                  </a:cubicBezTo>
                  <a:cubicBezTo>
                    <a:pt x="14947" y="27489"/>
                    <a:pt x="13469" y="28532"/>
                    <a:pt x="11816" y="29141"/>
                  </a:cubicBezTo>
                  <a:cubicBezTo>
                    <a:pt x="11946" y="25401"/>
                    <a:pt x="12077" y="21921"/>
                    <a:pt x="12207" y="18355"/>
                  </a:cubicBezTo>
                  <a:cubicBezTo>
                    <a:pt x="15121" y="18355"/>
                    <a:pt x="16905" y="16833"/>
                    <a:pt x="18427" y="14832"/>
                  </a:cubicBezTo>
                  <a:cubicBezTo>
                    <a:pt x="18862" y="14310"/>
                    <a:pt x="19297" y="13745"/>
                    <a:pt x="19688" y="13136"/>
                  </a:cubicBezTo>
                  <a:cubicBezTo>
                    <a:pt x="20123" y="13005"/>
                    <a:pt x="20384" y="12614"/>
                    <a:pt x="20384" y="12179"/>
                  </a:cubicBezTo>
                  <a:cubicBezTo>
                    <a:pt x="20384" y="11574"/>
                    <a:pt x="19890" y="11150"/>
                    <a:pt x="19344" y="11150"/>
                  </a:cubicBezTo>
                  <a:cubicBezTo>
                    <a:pt x="19184" y="11150"/>
                    <a:pt x="19020" y="11187"/>
                    <a:pt x="18862" y="11266"/>
                  </a:cubicBezTo>
                  <a:cubicBezTo>
                    <a:pt x="18166" y="11657"/>
                    <a:pt x="18122" y="12614"/>
                    <a:pt x="18775" y="13049"/>
                  </a:cubicBezTo>
                  <a:cubicBezTo>
                    <a:pt x="18775" y="13092"/>
                    <a:pt x="18775" y="13179"/>
                    <a:pt x="18731" y="13223"/>
                  </a:cubicBezTo>
                  <a:cubicBezTo>
                    <a:pt x="17992" y="14267"/>
                    <a:pt x="17209" y="15267"/>
                    <a:pt x="16383" y="16398"/>
                  </a:cubicBezTo>
                  <a:cubicBezTo>
                    <a:pt x="15687" y="14963"/>
                    <a:pt x="15730" y="13745"/>
                    <a:pt x="16383" y="12788"/>
                  </a:cubicBezTo>
                  <a:cubicBezTo>
                    <a:pt x="17513" y="12788"/>
                    <a:pt x="17818" y="11266"/>
                    <a:pt x="16818" y="10787"/>
                  </a:cubicBezTo>
                  <a:cubicBezTo>
                    <a:pt x="16675" y="10728"/>
                    <a:pt x="16534" y="10701"/>
                    <a:pt x="16400" y="10701"/>
                  </a:cubicBezTo>
                  <a:cubicBezTo>
                    <a:pt x="15555" y="10701"/>
                    <a:pt x="14968" y="11770"/>
                    <a:pt x="15643" y="12483"/>
                  </a:cubicBezTo>
                  <a:cubicBezTo>
                    <a:pt x="15643" y="12570"/>
                    <a:pt x="15643" y="12657"/>
                    <a:pt x="15643" y="12744"/>
                  </a:cubicBezTo>
                  <a:cubicBezTo>
                    <a:pt x="15252" y="14136"/>
                    <a:pt x="15339" y="15571"/>
                    <a:pt x="15861" y="16876"/>
                  </a:cubicBezTo>
                  <a:lnTo>
                    <a:pt x="12512" y="18094"/>
                  </a:lnTo>
                  <a:lnTo>
                    <a:pt x="12294" y="17790"/>
                  </a:lnTo>
                  <a:cubicBezTo>
                    <a:pt x="12729" y="14963"/>
                    <a:pt x="13164" y="12135"/>
                    <a:pt x="13599" y="9352"/>
                  </a:cubicBezTo>
                  <a:cubicBezTo>
                    <a:pt x="15600" y="9134"/>
                    <a:pt x="17209" y="8613"/>
                    <a:pt x="18514" y="7177"/>
                  </a:cubicBezTo>
                  <a:cubicBezTo>
                    <a:pt x="18731" y="6960"/>
                    <a:pt x="19036" y="6829"/>
                    <a:pt x="19384" y="6829"/>
                  </a:cubicBezTo>
                  <a:cubicBezTo>
                    <a:pt x="20428" y="6699"/>
                    <a:pt x="20949" y="6090"/>
                    <a:pt x="20775" y="5090"/>
                  </a:cubicBezTo>
                  <a:cubicBezTo>
                    <a:pt x="20619" y="4348"/>
                    <a:pt x="19938" y="3852"/>
                    <a:pt x="19203" y="3852"/>
                  </a:cubicBezTo>
                  <a:cubicBezTo>
                    <a:pt x="19119" y="3852"/>
                    <a:pt x="19034" y="3858"/>
                    <a:pt x="18949" y="3872"/>
                  </a:cubicBezTo>
                  <a:cubicBezTo>
                    <a:pt x="18122" y="4002"/>
                    <a:pt x="17731" y="4785"/>
                    <a:pt x="17948" y="5785"/>
                  </a:cubicBezTo>
                  <a:cubicBezTo>
                    <a:pt x="18079" y="6090"/>
                    <a:pt x="18035" y="6438"/>
                    <a:pt x="17905" y="6699"/>
                  </a:cubicBezTo>
                  <a:cubicBezTo>
                    <a:pt x="16905" y="8004"/>
                    <a:pt x="15469" y="8526"/>
                    <a:pt x="13773" y="8700"/>
                  </a:cubicBezTo>
                  <a:cubicBezTo>
                    <a:pt x="14295" y="6742"/>
                    <a:pt x="14773" y="4959"/>
                    <a:pt x="15252" y="3219"/>
                  </a:cubicBezTo>
                  <a:cubicBezTo>
                    <a:pt x="15312" y="3221"/>
                    <a:pt x="15371" y="3222"/>
                    <a:pt x="15428" y="3222"/>
                  </a:cubicBezTo>
                  <a:cubicBezTo>
                    <a:pt x="16642" y="3222"/>
                    <a:pt x="17082" y="2775"/>
                    <a:pt x="17166" y="1654"/>
                  </a:cubicBezTo>
                  <a:cubicBezTo>
                    <a:pt x="17209" y="784"/>
                    <a:pt x="16731" y="392"/>
                    <a:pt x="160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528" name="Google Shape;528;p46"/>
            <p:cNvPicPr preferRelativeResize="0"/>
            <p:nvPr/>
          </p:nvPicPr>
          <p:blipFill>
            <a:blip r:embed="rId7">
              <a:alphaModFix amt="73000"/>
            </a:blip>
            <a:stretch>
              <a:fillRect/>
            </a:stretch>
          </p:blipFill>
          <p:spPr>
            <a:xfrm flipH="1">
              <a:off x="7976377" y="1028050"/>
              <a:ext cx="890500" cy="6647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" name="TextBox 6"/>
          <p:cNvSpPr txBox="1"/>
          <p:nvPr/>
        </p:nvSpPr>
        <p:spPr>
          <a:xfrm>
            <a:off x="1188656" y="3595832"/>
            <a:ext cx="7698822" cy="937949"/>
          </a:xfrm>
          <a:prstGeom prst="rect">
            <a:avLst/>
          </a:prstGeom>
          <a:solidFill>
            <a:schemeClr val="accent4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/>
              <a:t>Khi</a:t>
            </a:r>
            <a:r>
              <a:rPr lang="en-US" sz="2400" dirty="0"/>
              <a:t> </a:t>
            </a:r>
            <a:r>
              <a:rPr lang="en-US" sz="2400" dirty="0" err="1"/>
              <a:t>tung</a:t>
            </a:r>
            <a:r>
              <a:rPr lang="en-US" sz="2400" dirty="0"/>
              <a:t> </a:t>
            </a:r>
            <a:r>
              <a:rPr lang="en-US" sz="2400" dirty="0" err="1"/>
              <a:t>đồng</a:t>
            </a:r>
            <a:r>
              <a:rPr lang="en-US" sz="2400" dirty="0"/>
              <a:t> </a:t>
            </a:r>
            <a:r>
              <a:rPr lang="en-US" sz="2400" dirty="0" err="1"/>
              <a:t>xu</a:t>
            </a:r>
            <a:r>
              <a:rPr lang="en-US" sz="2400" dirty="0"/>
              <a:t> 1 </a:t>
            </a:r>
            <a:r>
              <a:rPr lang="en-US" sz="2400" dirty="0" err="1"/>
              <a:t>lần</a:t>
            </a:r>
            <a:r>
              <a:rPr lang="en-US" sz="2400" dirty="0"/>
              <a:t>,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kết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xảy</a:t>
            </a:r>
            <a:r>
              <a:rPr lang="en-US" sz="2400" dirty="0"/>
              <a:t> </a:t>
            </a:r>
            <a:r>
              <a:rPr lang="en-US" sz="2400" dirty="0" err="1"/>
              <a:t>ra</a:t>
            </a:r>
            <a:r>
              <a:rPr lang="en-US" sz="2400" dirty="0"/>
              <a:t> </a:t>
            </a:r>
            <a:r>
              <a:rPr lang="en-US" sz="2400" dirty="0" err="1"/>
              <a:t>đối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mặt</a:t>
            </a:r>
            <a:r>
              <a:rPr lang="en-US" sz="2400" dirty="0"/>
              <a:t> </a:t>
            </a:r>
            <a:r>
              <a:rPr lang="en-US" sz="2400" dirty="0" err="1"/>
              <a:t>xuất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đồng</a:t>
            </a:r>
            <a:r>
              <a:rPr lang="en-US" sz="2400" dirty="0"/>
              <a:t> </a:t>
            </a:r>
            <a:r>
              <a:rPr lang="en-US" sz="2400" dirty="0" err="1"/>
              <a:t>xu</a:t>
            </a:r>
            <a:r>
              <a:rPr lang="en-US" sz="2400" dirty="0"/>
              <a:t>, </a:t>
            </a:r>
            <a:r>
              <a:rPr lang="en-US" sz="2400" dirty="0" err="1"/>
              <a:t>đó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: </a:t>
            </a:r>
            <a:r>
              <a:rPr lang="en-US" sz="2400" dirty="0" err="1"/>
              <a:t>mặt</a:t>
            </a:r>
            <a:r>
              <a:rPr lang="en-US" sz="2400" dirty="0"/>
              <a:t> N; </a:t>
            </a:r>
            <a:r>
              <a:rPr lang="en-US" sz="2400" dirty="0" err="1"/>
              <a:t>mặt</a:t>
            </a:r>
            <a:r>
              <a:rPr lang="en-US" sz="2400" dirty="0"/>
              <a:t> S.</a:t>
            </a:r>
          </a:p>
        </p:txBody>
      </p:sp>
      <p:pic>
        <p:nvPicPr>
          <p:cNvPr id="39" name="Picture 8" descr="Review combo 5 đồng xu 5000 việt nam 2003 thật 100% + túi gấm đỏ. |  Canhsale.net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1E5E8"/>
              </a:clrFrom>
              <a:clrTo>
                <a:srgbClr val="E1E5E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338" y="1792942"/>
            <a:ext cx="1576802" cy="1576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85185E-6 L 0.00035 -0.4836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2419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-0.48364 L -2.77778E-7 -1.85185E-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24167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48148E-6 L 0.00034 -0.4836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24198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4 -0.48364 L 2.77778E-6 -1.48148E-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2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1069676" y="1000664"/>
            <a:ext cx="7366958" cy="2967487"/>
          </a:xfrm>
          <a:prstGeom prst="roundRect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rgbClr val="002060"/>
                </a:solidFill>
              </a:rPr>
              <a:t>Tung </a:t>
            </a:r>
            <a:r>
              <a:rPr lang="en-US" sz="2400" dirty="0" err="1">
                <a:solidFill>
                  <a:srgbClr val="002060"/>
                </a:solidFill>
              </a:rPr>
              <a:t>đồng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xu</a:t>
            </a:r>
            <a:r>
              <a:rPr lang="en-US" sz="2400" dirty="0">
                <a:solidFill>
                  <a:srgbClr val="002060"/>
                </a:solidFill>
              </a:rPr>
              <a:t> 1 </a:t>
            </a:r>
            <a:r>
              <a:rPr lang="en-US" sz="2400" dirty="0" err="1">
                <a:solidFill>
                  <a:srgbClr val="002060"/>
                </a:solidFill>
              </a:rPr>
              <a:t>lần</a:t>
            </a:r>
            <a:r>
              <a:rPr lang="en-US" sz="2400" dirty="0">
                <a:solidFill>
                  <a:srgbClr val="002060"/>
                </a:solidFill>
              </a:rPr>
              <a:t>;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 err="1">
                <a:solidFill>
                  <a:srgbClr val="002060"/>
                </a:solidFill>
              </a:rPr>
              <a:t>Tập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hợp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các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kết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quả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xảy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ra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đối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với</a:t>
            </a:r>
            <a:r>
              <a:rPr lang="en-US" sz="2400" dirty="0">
                <a:solidFill>
                  <a:srgbClr val="002060"/>
                </a:solidFill>
              </a:rPr>
              <a:t>  </a:t>
            </a:r>
            <a:r>
              <a:rPr lang="en-US" sz="2400" dirty="0" err="1">
                <a:solidFill>
                  <a:srgbClr val="002060"/>
                </a:solidFill>
              </a:rPr>
              <a:t>mặt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xuất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hiện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của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đồng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xu</a:t>
            </a:r>
            <a:r>
              <a:rPr lang="en-US" sz="2400" dirty="0">
                <a:solidFill>
                  <a:srgbClr val="002060"/>
                </a:solidFill>
              </a:rPr>
              <a:t> {S; N}. Ở </a:t>
            </a:r>
            <a:r>
              <a:rPr lang="en-US" sz="2400" dirty="0" err="1">
                <a:solidFill>
                  <a:srgbClr val="002060"/>
                </a:solidFill>
              </a:rPr>
              <a:t>đây</a:t>
            </a:r>
            <a:r>
              <a:rPr lang="en-US" sz="2400" dirty="0">
                <a:solidFill>
                  <a:srgbClr val="002060"/>
                </a:solidFill>
              </a:rPr>
              <a:t>, S </a:t>
            </a:r>
            <a:r>
              <a:rPr lang="en-US" sz="2400" dirty="0" err="1">
                <a:solidFill>
                  <a:srgbClr val="002060"/>
                </a:solidFill>
              </a:rPr>
              <a:t>kí</a:t>
            </a:r>
            <a:r>
              <a:rPr lang="en-US" sz="2400" dirty="0">
                <a:solidFill>
                  <a:srgbClr val="002060"/>
                </a:solidFill>
              </a:rPr>
              <a:t>  </a:t>
            </a:r>
            <a:r>
              <a:rPr lang="en-US" sz="2400" dirty="0" err="1">
                <a:solidFill>
                  <a:srgbClr val="002060"/>
                </a:solidFill>
              </a:rPr>
              <a:t>hiêu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cho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kết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quả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xuất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hiện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mặt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sấp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và</a:t>
            </a:r>
            <a:r>
              <a:rPr lang="en-US" sz="2400" dirty="0">
                <a:solidFill>
                  <a:srgbClr val="002060"/>
                </a:solidFill>
              </a:rPr>
              <a:t> N </a:t>
            </a:r>
            <a:r>
              <a:rPr lang="en-US" sz="2400" dirty="0" err="1">
                <a:solidFill>
                  <a:srgbClr val="002060"/>
                </a:solidFill>
              </a:rPr>
              <a:t>kí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hiệu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cho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kết</a:t>
            </a:r>
            <a:r>
              <a:rPr lang="en-US" sz="2400" dirty="0">
                <a:solidFill>
                  <a:srgbClr val="002060"/>
                </a:solidFill>
              </a:rPr>
              <a:t>  </a:t>
            </a:r>
            <a:r>
              <a:rPr lang="en-US" sz="2400" dirty="0" err="1">
                <a:solidFill>
                  <a:srgbClr val="002060"/>
                </a:solidFill>
              </a:rPr>
              <a:t>quả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xuất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hiện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mặt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ngửa</a:t>
            </a:r>
            <a:r>
              <a:rPr lang="en-US" sz="2400" dirty="0">
                <a:solidFill>
                  <a:srgbClr val="002060"/>
                </a:solidFill>
              </a:rPr>
              <a:t>.</a:t>
            </a:r>
            <a:endParaRPr lang="vi-VN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allAtOnce" animBg="1"/>
    </p:bldLst>
  </p:timing>
</p:sld>
</file>

<file path=ppt/theme/theme1.xml><?xml version="1.0" encoding="utf-8"?>
<a:theme xmlns:a="http://schemas.openxmlformats.org/drawingml/2006/main" name="Watercolor Tapes Scrapbook for College by Slidesgo">
  <a:themeElements>
    <a:clrScheme name="Simple Light">
      <a:dk1>
        <a:srgbClr val="153740"/>
      </a:dk1>
      <a:lt1>
        <a:srgbClr val="FFFFFF"/>
      </a:lt1>
      <a:dk2>
        <a:srgbClr val="9DC1D0"/>
      </a:dk2>
      <a:lt2>
        <a:srgbClr val="3E637D"/>
      </a:lt2>
      <a:accent1>
        <a:srgbClr val="EEAD76"/>
      </a:accent1>
      <a:accent2>
        <a:srgbClr val="E88B6A"/>
      </a:accent2>
      <a:accent3>
        <a:srgbClr val="FAECE0"/>
      </a:accent3>
      <a:accent4>
        <a:srgbClr val="FFC09F"/>
      </a:accent4>
      <a:accent5>
        <a:srgbClr val="FFFFFF"/>
      </a:accent5>
      <a:accent6>
        <a:srgbClr val="FFFFFF"/>
      </a:accent6>
      <a:hlink>
        <a:srgbClr val="15374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963</TotalTime>
  <Words>2636</Words>
  <Application>Microsoft Office PowerPoint</Application>
  <PresentationFormat>On-screen Show (16:9)</PresentationFormat>
  <Paragraphs>277</Paragraphs>
  <Slides>41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52" baseType="lpstr">
      <vt:lpstr>Calibri Light</vt:lpstr>
      <vt:lpstr>Fredoka One</vt:lpstr>
      <vt:lpstr>Arial</vt:lpstr>
      <vt:lpstr>Roboto Condensed Light</vt:lpstr>
      <vt:lpstr>Calibri</vt:lpstr>
      <vt:lpstr>Vibur</vt:lpstr>
      <vt:lpstr>Palanquin Dark</vt:lpstr>
      <vt:lpstr>Open Sans</vt:lpstr>
      <vt:lpstr>Wingdings</vt:lpstr>
      <vt:lpstr>Watercolor Tapes Scrapbook for College by Slidesgo</vt:lpstr>
      <vt:lpstr>Office Theme</vt:lpstr>
      <vt:lpstr>PowerPoint Presentation</vt:lpstr>
      <vt:lpstr>Khởi động</vt:lpstr>
      <vt:lpstr>BÀI 3</vt:lpstr>
      <vt:lpstr>NỘI DUNG BÀI HỌC</vt:lpstr>
      <vt:lpstr>MÔ HÌNH XÁC SUẤT TRONG TRÒ CHƠI TUNG ĐỒNG XU.</vt:lpstr>
      <vt:lpstr>PowerPoint Presentation</vt:lpstr>
      <vt:lpstr>PowerPoint Presentation</vt:lpstr>
      <vt:lpstr>PowerPoint Presentation</vt:lpstr>
      <vt:lpstr>PowerPoint Presentation</vt:lpstr>
      <vt:lpstr>MÔ HÌNH XÁC SUẤT TRONG TRÒ CHƠI LẤY VẬT TỪ TRONG HỘP</vt:lpstr>
      <vt:lpstr>PowerPoint Presentation</vt:lpstr>
      <vt:lpstr>PowerPoint Presentation</vt:lpstr>
      <vt:lpstr>PowerPoint Presentation</vt:lpstr>
      <vt:lpstr>LUYỆN TẬP</vt:lpstr>
      <vt:lpstr>PowerPoint Presentation</vt:lpstr>
      <vt:lpstr>PowerPoint Presentation</vt:lpstr>
      <vt:lpstr>HOẠT ĐỘNG NHÓM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  <vt:lpstr>QUIZZI</vt:lpstr>
      <vt:lpstr>HƯỚNG DẪN VỀ NHÀ</vt:lpstr>
      <vt:lpstr>PowerPoint Presentation</vt:lpstr>
      <vt:lpstr>LUẬT CHƠI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LaptopAZ.vn</dc:creator>
  <cp:lastModifiedBy>Hiền Nguyễn</cp:lastModifiedBy>
  <cp:revision>68</cp:revision>
  <dcterms:modified xsi:type="dcterms:W3CDTF">2025-02-17T02:01:05Z</dcterms:modified>
</cp:coreProperties>
</file>