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30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A5F8E-8435-0614-3EF0-A911ADFA8D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2FB017-0C3B-B61E-0713-7E59967722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760580-F595-BD2D-3233-D1AF1B911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F114-4887-4234-8D09-B68BC0516D5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971D9-ACCD-3459-0D9A-E646C9FBD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6616A-5251-BC09-E7BA-0454A96AD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A6197-F8A5-4C61-B8A7-BA90DAAD3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1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B6E69-21F4-4C9A-7ECB-79428F25E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A1FDA4-540A-DC52-4CC1-E6650B561E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546E3-7BD3-4CDC-60FA-CA5C4E23C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F114-4887-4234-8D09-B68BC0516D5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FAA0B8-CB29-3F5F-DB60-1A9279D63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41C4CC-5B80-9C86-5F90-CDED21609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A6197-F8A5-4C61-B8A7-BA90DAAD3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967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1E9DFF-555E-8250-B5C3-8B0D6A8981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06E739-8290-6D74-A2CB-782185566B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159E3-6DA0-BA7D-D9EB-EDCDB6E9C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F114-4887-4234-8D09-B68BC0516D5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1C8C5A-9F2B-7E33-9CFC-8DF866DFA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AE9F7-565B-880B-3674-7B8E901A1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A6197-F8A5-4C61-B8A7-BA90DAAD3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12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7455E-B114-FABF-9879-58C88D385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F3055-F184-290F-1440-1BFA89385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9B0F8A-06C8-8B3D-AC65-825DC1CE3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F114-4887-4234-8D09-B68BC0516D5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24C61-2102-3482-FF5D-99D5D3170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B6C166-A451-FB2E-3F89-9D9F362A2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A6197-F8A5-4C61-B8A7-BA90DAAD3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11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68680-33BA-406C-C749-D2F988AC5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63451F-869C-B95D-717C-44967EE7CA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A9EA3-ECC0-EA88-0CEA-BFD5CE9A8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F114-4887-4234-8D09-B68BC0516D5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A7195-76C1-F6AB-4FC3-44C96962A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352DCA-3CAB-4D91-7D61-0E2D13A0F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A6197-F8A5-4C61-B8A7-BA90DAAD3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12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ADE52-812E-0DF5-8F9A-3773F1909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9743F-FCBB-A274-599A-6B73398528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33608-58E0-54E7-8AAF-97FCBE931D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AAA40-8B0D-10C4-FBBB-52984CC96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F114-4887-4234-8D09-B68BC0516D5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8451DF-55C2-C9CB-640C-18EDB8E72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4BB82D-EA9C-7D2C-C959-99C55EF6F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A6197-F8A5-4C61-B8A7-BA90DAAD3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975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F7709-133B-C09D-97F7-3C0479263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47A579-BFF8-B325-6EE0-3B035B35D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E6BCF8-37E0-D4DF-D44B-2755191D1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535B3C-357F-86F3-5972-9EB0B9CFD1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F018B0-0554-BE8F-079D-F8BEBCBEEE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F474A3-3364-41CB-1B6A-D75352782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F114-4887-4234-8D09-B68BC0516D5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8D0C59-C0F5-2108-62B5-41D9EEE19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06E448-567B-DCF7-0F73-536B26548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A6197-F8A5-4C61-B8A7-BA90DAAD3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27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C4C7D-17B7-78E3-1EC8-2BB5768E1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EE3ABD-377A-28C9-388E-675754399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F114-4887-4234-8D09-B68BC0516D5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9062BD-246A-57F2-318F-F8693ABB8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6C2BD5-E6B5-6E93-24B3-A3F549440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A6197-F8A5-4C61-B8A7-BA90DAAD3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887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012A53-D5DB-4720-70AE-06D538EBD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F114-4887-4234-8D09-B68BC0516D5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1E8049-48FA-82E6-FE2F-4628D7552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54D4A8-A373-1E0A-4A66-7140C7A88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A6197-F8A5-4C61-B8A7-BA90DAAD3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737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E7824-ECBD-F9C3-19B6-8C3BDBB19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52F7B-B136-1BC4-C815-01A85BF09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D89D3A-D2B4-9896-B05A-C103EE241F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050CDD-2BEA-BB59-07FC-DA85115C7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F114-4887-4234-8D09-B68BC0516D5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EA4895-FADD-06A8-418B-B1E8692CF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4C6E4A-D920-93F1-F020-E06A1A5AB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A6197-F8A5-4C61-B8A7-BA90DAAD3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50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2942E-EF8B-B5FE-D244-784CEDEC6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FC62E0-E3FE-A6F9-350F-B5AA9E600F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606DBD-7FC1-6CAA-8B7A-B0C96527E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CE6864-2BB3-0FCD-F04C-B84746A22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F114-4887-4234-8D09-B68BC0516D5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C6C1E8-6D7B-0487-F6AA-43130DF9C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459292-65BA-77BC-C9E3-E4909010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A6197-F8A5-4C61-B8A7-BA90DAAD3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26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B9BD85-F8D0-107B-63D4-A21C095B1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963B7B-2B39-0CE9-90EF-4795C3CB6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9EDE1-3FF5-A08F-483B-72F3F36E72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A6F114-4887-4234-8D09-B68BC0516D5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21EDA-39D2-AAC5-B46F-CEA453192F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484E1-A483-5A23-9A04-D4F3A847E6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2A6197-F8A5-4C61-B8A7-BA90DAAD3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78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emf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1DD5B-35CD-9D09-A0B8-9EE1E4A4B9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9986" y="2235200"/>
            <a:ext cx="11136923" cy="2387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  <a:latin typeface="#9Slide03 BoosterNextFYBlack" panose="02000A03000000020004" pitchFamily="2" charset="0"/>
              </a:rPr>
              <a:t>TIẾT 30: LUYỆN TẬP </a:t>
            </a:r>
            <a:br>
              <a:rPr lang="en-US" dirty="0">
                <a:solidFill>
                  <a:srgbClr val="C00000"/>
                </a:solidFill>
                <a:latin typeface="#9Slide03 BoosterNextFYBlack" panose="02000A03000000020004" pitchFamily="2" charset="0"/>
              </a:rPr>
            </a:br>
            <a:r>
              <a:rPr lang="en-US" dirty="0">
                <a:solidFill>
                  <a:srgbClr val="C00000"/>
                </a:solidFill>
                <a:latin typeface="#9Slide03 BoosterNextFYBlack" panose="02000A03000000020004" pitchFamily="2" charset="0"/>
              </a:rPr>
              <a:t>HAI ĐƯỜNG THẲNG SONG </a:t>
            </a:r>
            <a:r>
              <a:rPr lang="en-US" dirty="0" err="1">
                <a:solidFill>
                  <a:srgbClr val="C00000"/>
                </a:solidFill>
                <a:latin typeface="#9Slide03 BoosterNextFYBlack" panose="02000A03000000020004" pitchFamily="2" charset="0"/>
              </a:rPr>
              <a:t>SONG</a:t>
            </a:r>
            <a:r>
              <a:rPr lang="en-US" dirty="0">
                <a:solidFill>
                  <a:srgbClr val="C00000"/>
                </a:solidFill>
                <a:latin typeface="#9Slide03 BoosterNextFYBlack" panose="02000A03000000020004" pitchFamily="2" charset="0"/>
              </a:rPr>
              <a:t>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770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415DBD9-5E4C-3E12-9812-7EBE4863EA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554" y="0"/>
            <a:ext cx="4724400" cy="16764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980D323-F902-DF06-C680-386478AE2B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754" y="1258330"/>
            <a:ext cx="3235568" cy="2570589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6FB6714-C262-1A8C-9EB6-606A98C21082}"/>
              </a:ext>
            </a:extLst>
          </p:cNvPr>
          <p:cNvCxnSpPr>
            <a:cxnSpLocks/>
          </p:cNvCxnSpPr>
          <p:nvPr/>
        </p:nvCxnSpPr>
        <p:spPr>
          <a:xfrm>
            <a:off x="6096000" y="0"/>
            <a:ext cx="0" cy="6858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14E1818-14B0-1CA8-243D-B75BDE05FA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519" y="4019838"/>
            <a:ext cx="5118170" cy="248843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5D8FC5F-EB4A-67A7-AF62-0EC2385E50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6680" y="162291"/>
            <a:ext cx="3600450" cy="16097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3DDCF85-52D6-EC17-FA58-7F5ED5EDAE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72991" y="1124891"/>
            <a:ext cx="3136097" cy="235885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F0576F3-6817-FB38-1BEC-9371868168C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53777" y="3652117"/>
            <a:ext cx="5690228" cy="285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098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B96AAAE-E353-07AC-6BA6-8D91ED0A39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1019"/>
            <a:ext cx="5324475" cy="11906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9D958A3-DA5F-25F5-74C0-210C9B8716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1222" y="796331"/>
            <a:ext cx="3209925" cy="26289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E800A69-3C30-81A9-8C64-DF5AE3B25868}"/>
              </a:ext>
            </a:extLst>
          </p:cNvPr>
          <p:cNvSpPr txBox="1"/>
          <p:nvPr/>
        </p:nvSpPr>
        <p:spPr>
          <a:xfrm>
            <a:off x="6006378" y="466999"/>
            <a:ext cx="32438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Ox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Ox // AB.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989B8F-2CDB-C3A5-4171-14D031253D5D}"/>
              </a:ext>
            </a:extLst>
          </p:cNvPr>
          <p:cNvSpPr txBox="1"/>
          <p:nvPr/>
        </p:nvSpPr>
        <p:spPr>
          <a:xfrm>
            <a:off x="6006378" y="1002158"/>
            <a:ext cx="5194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AB // CD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Ox // AB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Ox // CD.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BEEF332-8CD1-6196-FD40-522B8296AD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8045" y="1463823"/>
            <a:ext cx="6226053" cy="3786709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E7973E7-4EE4-9C50-2203-3034FD448806}"/>
              </a:ext>
            </a:extLst>
          </p:cNvPr>
          <p:cNvCxnSpPr/>
          <p:nvPr/>
        </p:nvCxnSpPr>
        <p:spPr>
          <a:xfrm>
            <a:off x="5882211" y="37625"/>
            <a:ext cx="0" cy="6858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F0577DD-BDF5-A91C-5559-74941D602F2F}"/>
              </a:ext>
            </a:extLst>
          </p:cNvPr>
          <p:cNvGrpSpPr/>
          <p:nvPr/>
        </p:nvGrpSpPr>
        <p:grpSpPr>
          <a:xfrm>
            <a:off x="1763334" y="1563004"/>
            <a:ext cx="2014846" cy="369332"/>
            <a:chOff x="1763334" y="1563004"/>
            <a:chExt cx="2014846" cy="369332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63BB0B3-0B15-D486-3747-796C914481E1}"/>
                </a:ext>
              </a:extLst>
            </p:cNvPr>
            <p:cNvCxnSpPr/>
            <p:nvPr/>
          </p:nvCxnSpPr>
          <p:spPr>
            <a:xfrm flipH="1">
              <a:off x="1763334" y="1919235"/>
              <a:ext cx="2014846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2D68C9D-9B25-6351-3ACF-7CD9BA961883}"/>
                </a:ext>
              </a:extLst>
            </p:cNvPr>
            <p:cNvSpPr txBox="1"/>
            <p:nvPr/>
          </p:nvSpPr>
          <p:spPr>
            <a:xfrm>
              <a:off x="1845253" y="1563004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</a:t>
              </a: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81119610-DF94-9893-1554-D6391A5FE9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858" y="3022287"/>
            <a:ext cx="5391798" cy="135879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C00CC62-2362-403C-5CC5-45A11E81C0F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5809" y="4020543"/>
            <a:ext cx="3641704" cy="295183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55FD209C-0D00-4A7D-8F73-38C16DBA0F45}"/>
              </a:ext>
            </a:extLst>
          </p:cNvPr>
          <p:cNvGrpSpPr/>
          <p:nvPr/>
        </p:nvGrpSpPr>
        <p:grpSpPr>
          <a:xfrm>
            <a:off x="1751551" y="5122730"/>
            <a:ext cx="2014846" cy="369332"/>
            <a:chOff x="1763334" y="1563004"/>
            <a:chExt cx="2014846" cy="369332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FB0CE0B-2080-7361-21D0-452901290605}"/>
                </a:ext>
              </a:extLst>
            </p:cNvPr>
            <p:cNvCxnSpPr/>
            <p:nvPr/>
          </p:nvCxnSpPr>
          <p:spPr>
            <a:xfrm flipH="1">
              <a:off x="1763334" y="1919235"/>
              <a:ext cx="2014846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41C9E7D-F60C-7939-25A4-6BFF62D8929C}"/>
                </a:ext>
              </a:extLst>
            </p:cNvPr>
            <p:cNvSpPr txBox="1"/>
            <p:nvPr/>
          </p:nvSpPr>
          <p:spPr>
            <a:xfrm>
              <a:off x="1845253" y="1563004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537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A19B9C3-336B-5FC8-111F-97AD716F8B39}"/>
              </a:ext>
            </a:extLst>
          </p:cNvPr>
          <p:cNvCxnSpPr/>
          <p:nvPr/>
        </p:nvCxnSpPr>
        <p:spPr>
          <a:xfrm>
            <a:off x="5882211" y="37625"/>
            <a:ext cx="0" cy="6858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3592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35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#9Slide03 BoosterNextFYBlack</vt:lpstr>
      <vt:lpstr>Aptos</vt:lpstr>
      <vt:lpstr>Aptos Display</vt:lpstr>
      <vt:lpstr>Arial</vt:lpstr>
      <vt:lpstr>Times New Roman</vt:lpstr>
      <vt:lpstr>Office Theme</vt:lpstr>
      <vt:lpstr>TIẾT 30: LUYỆN TẬP  HAI ĐƯỜNG THẲNG SONG SONG 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Hiền Nguyễn</dc:creator>
  <cp:lastModifiedBy>Hiền Nguyễn</cp:lastModifiedBy>
  <cp:revision>2</cp:revision>
  <dcterms:created xsi:type="dcterms:W3CDTF">2025-01-06T06:08:03Z</dcterms:created>
  <dcterms:modified xsi:type="dcterms:W3CDTF">2025-01-06T09:11:15Z</dcterms:modified>
</cp:coreProperties>
</file>