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0"/>
  </p:notesMasterIdLst>
  <p:sldIdLst>
    <p:sldId id="371" r:id="rId2"/>
    <p:sldId id="370" r:id="rId3"/>
    <p:sldId id="369" r:id="rId4"/>
    <p:sldId id="256" r:id="rId5"/>
    <p:sldId id="373" r:id="rId6"/>
    <p:sldId id="279" r:id="rId7"/>
    <p:sldId id="368" r:id="rId8"/>
    <p:sldId id="374" r:id="rId9"/>
    <p:sldId id="260" r:id="rId10"/>
    <p:sldId id="269" r:id="rId11"/>
    <p:sldId id="357" r:id="rId12"/>
    <p:sldId id="359" r:id="rId13"/>
    <p:sldId id="366" r:id="rId14"/>
    <p:sldId id="358" r:id="rId15"/>
    <p:sldId id="360" r:id="rId16"/>
    <p:sldId id="361" r:id="rId17"/>
    <p:sldId id="372" r:id="rId18"/>
    <p:sldId id="3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008080"/>
    <a:srgbClr val="FBCDCD"/>
    <a:srgbClr val="336699"/>
    <a:srgbClr val="EF4B66"/>
    <a:srgbClr val="F37D91"/>
    <a:srgbClr val="F7A5A5"/>
    <a:srgbClr val="7192A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9017B-D01B-A542-A6C2-02245B6E7DF1}" v="162" dt="2022-12-15T17:56:2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50"/>
  </p:normalViewPr>
  <p:slideViewPr>
    <p:cSldViewPr snapToGrid="0" showGuides="1">
      <p:cViewPr varScale="1">
        <p:scale>
          <a:sx n="78" d="100"/>
          <a:sy n="78" d="100"/>
        </p:scale>
        <p:origin x="22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2109017B-D01B-A542-A6C2-02245B6E7DF1}"/>
    <pc:docChg chg="undo custSel addSld delSld modSld">
      <pc:chgData name="Trúc Quỳnh Võ Thị" userId="d3a72b9751383f94" providerId="LiveId" clId="{2109017B-D01B-A542-A6C2-02245B6E7DF1}" dt="2022-12-15T17:56:47.859" v="804" actId="20577"/>
      <pc:docMkLst>
        <pc:docMk/>
      </pc:docMkLst>
      <pc:sldChg chg="delSp modSp mod">
        <pc:chgData name="Trúc Quỳnh Võ Thị" userId="d3a72b9751383f94" providerId="LiveId" clId="{2109017B-D01B-A542-A6C2-02245B6E7DF1}" dt="2022-12-15T17:28:05.687" v="6" actId="1076"/>
        <pc:sldMkLst>
          <pc:docMk/>
          <pc:sldMk cId="252621157" sldId="256"/>
        </pc:sldMkLst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28:03.396" v="5" actId="478"/>
          <ac:spMkLst>
            <pc:docMk/>
            <pc:sldMk cId="252621157" sldId="256"/>
            <ac:spMk id="43" creationId="{607B7897-B16D-44E3-91AE-9D0FF2697117}"/>
          </ac:spMkLst>
        </pc:spChg>
        <pc:picChg chg="mod">
          <ac:chgData name="Trúc Quỳnh Võ Thị" userId="d3a72b9751383f94" providerId="LiveId" clId="{2109017B-D01B-A542-A6C2-02245B6E7DF1}" dt="2022-12-15T17:28:05.687" v="6" actId="1076"/>
          <ac:picMkLst>
            <pc:docMk/>
            <pc:sldMk cId="252621157" sldId="256"/>
            <ac:picMk id="2" creationId="{106DD946-CE37-5729-A238-DBD61159527D}"/>
          </ac:picMkLst>
        </pc:picChg>
        <pc:picChg chg="mod">
          <ac:chgData name="Trúc Quỳnh Võ Thị" userId="d3a72b9751383f94" providerId="LiveId" clId="{2109017B-D01B-A542-A6C2-02245B6E7DF1}" dt="2022-12-15T17:28:00.152" v="4" actId="1076"/>
          <ac:picMkLst>
            <pc:docMk/>
            <pc:sldMk cId="252621157" sldId="256"/>
            <ac:picMk id="35" creationId="{00000000-0000-0000-0000-000000000000}"/>
          </ac:picMkLst>
        </pc:picChg>
      </pc:sldChg>
      <pc:sldChg chg="del">
        <pc:chgData name="Trúc Quỳnh Võ Thị" userId="d3a72b9751383f94" providerId="LiveId" clId="{2109017B-D01B-A542-A6C2-02245B6E7DF1}" dt="2022-12-15T17:36:04.907" v="176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2109017B-D01B-A542-A6C2-02245B6E7DF1}" dt="2022-12-15T17:35:10.048" v="169" actId="114"/>
        <pc:sldMkLst>
          <pc:docMk/>
          <pc:sldMk cId="3404845292" sldId="279"/>
        </pc:sldMkLst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2" creationId="{892EDFE8-6036-92C4-7718-04D7CC698BE6}"/>
          </ac:spMkLst>
        </pc:spChg>
        <pc:spChg chg="mod">
          <ac:chgData name="Trúc Quỳnh Võ Thị" userId="d3a72b9751383f94" providerId="LiveId" clId="{2109017B-D01B-A542-A6C2-02245B6E7DF1}" dt="2022-12-15T17:33:45.251" v="110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2109017B-D01B-A542-A6C2-02245B6E7DF1}" dt="2022-12-15T17:35:06.591" v="168" actId="14100"/>
          <ac:spMkLst>
            <pc:docMk/>
            <pc:sldMk cId="3404845292" sldId="279"/>
            <ac:spMk id="4" creationId="{4946ED0D-61A2-4A27-2A1E-D11A3C35EF6D}"/>
          </ac:spMkLst>
        </pc:spChg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2109017B-D01B-A542-A6C2-02245B6E7DF1}" dt="2022-12-15T17:35:10.048" v="169" actId="114"/>
          <ac:spMkLst>
            <pc:docMk/>
            <pc:sldMk cId="3404845292" sldId="279"/>
            <ac:spMk id="9" creationId="{3E7AA609-E991-FAE5-2B51-F5337EC1B171}"/>
          </ac:spMkLst>
        </pc:spChg>
        <pc:picChg chg="del">
          <ac:chgData name="Trúc Quỳnh Võ Thị" userId="d3a72b9751383f94" providerId="LiveId" clId="{2109017B-D01B-A542-A6C2-02245B6E7DF1}" dt="2022-12-15T17:33:50.747" v="111" actId="478"/>
          <ac:picMkLst>
            <pc:docMk/>
            <pc:sldMk cId="3404845292" sldId="279"/>
            <ac:picMk id="7" creationId="{1737CE6B-8312-68AE-92CF-5E987793B1F1}"/>
          </ac:picMkLst>
        </pc:picChg>
      </pc:sldChg>
      <pc:sldChg chg="modSp mod">
        <pc:chgData name="Trúc Quỳnh Võ Thị" userId="d3a72b9751383f94" providerId="LiveId" clId="{2109017B-D01B-A542-A6C2-02245B6E7DF1}" dt="2022-12-15T17:33:27.104" v="108" actId="20577"/>
        <pc:sldMkLst>
          <pc:docMk/>
          <pc:sldMk cId="658201877" sldId="302"/>
        </pc:sldMkLst>
        <pc:spChg chg="mod">
          <ac:chgData name="Trúc Quỳnh Võ Thị" userId="d3a72b9751383f94" providerId="LiveId" clId="{2109017B-D01B-A542-A6C2-02245B6E7DF1}" dt="2022-12-15T17:28:19.363" v="9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3.321" v="1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7.822" v="1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43.544" v="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0:10.206" v="45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1:02.856" v="82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3:27.104" v="108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delAnim">
        <pc:chgData name="Trúc Quỳnh Võ Thị" userId="d3a72b9751383f94" providerId="LiveId" clId="{2109017B-D01B-A542-A6C2-02245B6E7DF1}" dt="2022-12-15T17:40:39.208" v="297" actId="14100"/>
        <pc:sldMkLst>
          <pc:docMk/>
          <pc:sldMk cId="2275727840" sldId="314"/>
        </pc:sldMkLst>
        <pc:spChg chg="add mod">
          <ac:chgData name="Trúc Quỳnh Võ Thị" userId="d3a72b9751383f94" providerId="LiveId" clId="{2109017B-D01B-A542-A6C2-02245B6E7DF1}" dt="2022-12-15T17:40:39.208" v="297" actId="14100"/>
          <ac:spMkLst>
            <pc:docMk/>
            <pc:sldMk cId="2275727840" sldId="314"/>
            <ac:spMk id="3" creationId="{2E79A12D-D11A-5F1F-D12A-524790E9BE6C}"/>
          </ac:spMkLst>
        </pc:spChg>
        <pc:spChg chg="del mod">
          <ac:chgData name="Trúc Quỳnh Võ Thị" userId="d3a72b9751383f94" providerId="LiveId" clId="{2109017B-D01B-A542-A6C2-02245B6E7DF1}" dt="2022-12-15T17:38:26.807" v="227" actId="478"/>
          <ac:spMkLst>
            <pc:docMk/>
            <pc:sldMk cId="2275727840" sldId="314"/>
            <ac:spMk id="9" creationId="{3985D3B7-A40A-4421-9C5F-777653C71BC7}"/>
          </ac:spMkLst>
        </pc:spChg>
        <pc:picChg chg="add mod">
          <ac:chgData name="Trúc Quỳnh Võ Thị" userId="d3a72b9751383f94" providerId="LiveId" clId="{2109017B-D01B-A542-A6C2-02245B6E7DF1}" dt="2022-12-15T17:38:27.103" v="228"/>
          <ac:picMkLst>
            <pc:docMk/>
            <pc:sldMk cId="2275727840" sldId="314"/>
            <ac:picMk id="2" creationId="{AB543D0D-5EF9-F10E-8D93-71F9B5120345}"/>
          </ac:picMkLst>
        </pc:picChg>
        <pc:picChg chg="del">
          <ac:chgData name="Trúc Quỳnh Võ Thị" userId="d3a72b9751383f94" providerId="LiveId" clId="{2109017B-D01B-A542-A6C2-02245B6E7DF1}" dt="2022-12-15T17:38:22.744" v="225" actId="478"/>
          <ac:picMkLst>
            <pc:docMk/>
            <pc:sldMk cId="2275727840" sldId="314"/>
            <ac:picMk id="2050" creationId="{FE7FA83B-BF66-4478-AC2F-3619125C5CDE}"/>
          </ac:picMkLst>
        </pc:picChg>
      </pc:sldChg>
      <pc:sldChg chg="modSp add del mod">
        <pc:chgData name="Trúc Quỳnh Võ Thị" userId="d3a72b9751383f94" providerId="LiveId" clId="{2109017B-D01B-A542-A6C2-02245B6E7DF1}" dt="2022-12-15T17:36:18.292" v="189" actId="2696"/>
        <pc:sldMkLst>
          <pc:docMk/>
          <pc:sldMk cId="2817977460" sldId="316"/>
        </pc:sldMkLst>
        <pc:spChg chg="mod">
          <ac:chgData name="Trúc Quỳnh Võ Thị" userId="d3a72b9751383f94" providerId="LiveId" clId="{2109017B-D01B-A542-A6C2-02245B6E7DF1}" dt="2022-12-15T17:36:01.756" v="170"/>
          <ac:spMkLst>
            <pc:docMk/>
            <pc:sldMk cId="2817977460" sldId="316"/>
            <ac:spMk id="9" creationId="{8801185B-0D41-9410-BCF2-BF4CC574B16B}"/>
          </ac:spMkLst>
        </pc:spChg>
      </pc:sldChg>
      <pc:sldChg chg="modSp mod">
        <pc:chgData name="Trúc Quỳnh Võ Thị" userId="d3a72b9751383f94" providerId="LiveId" clId="{2109017B-D01B-A542-A6C2-02245B6E7DF1}" dt="2022-12-15T17:40:47.400" v="298"/>
        <pc:sldMkLst>
          <pc:docMk/>
          <pc:sldMk cId="387957963" sldId="330"/>
        </pc:sldMkLst>
        <pc:spChg chg="mod">
          <ac:chgData name="Trúc Quỳnh Võ Thị" userId="d3a72b9751383f94" providerId="LiveId" clId="{2109017B-D01B-A542-A6C2-02245B6E7DF1}" dt="2022-12-15T17:40:47.400" v="298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2109017B-D01B-A542-A6C2-02245B6E7DF1}" dt="2022-12-15T17:36:03.791" v="171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2109017B-D01B-A542-A6C2-02245B6E7DF1}" dt="2022-12-15T17:36:03.949" v="172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2109017B-D01B-A542-A6C2-02245B6E7DF1}" dt="2022-12-15T17:36:04.141" v="173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2109017B-D01B-A542-A6C2-02245B6E7DF1}" dt="2022-12-15T17:36:04.382" v="174" actId="2696"/>
        <pc:sldMkLst>
          <pc:docMk/>
          <pc:sldMk cId="556382188" sldId="353"/>
        </pc:sldMkLst>
      </pc:sldChg>
      <pc:sldChg chg="del">
        <pc:chgData name="Trúc Quỳnh Võ Thị" userId="d3a72b9751383f94" providerId="LiveId" clId="{2109017B-D01B-A542-A6C2-02245B6E7DF1}" dt="2022-12-15T17:36:04.631" v="175" actId="2696"/>
        <pc:sldMkLst>
          <pc:docMk/>
          <pc:sldMk cId="947084810" sldId="354"/>
        </pc:sldMkLst>
      </pc:sldChg>
      <pc:sldChg chg="addSp delSp modSp add del mod delAnim modAnim">
        <pc:chgData name="Trúc Quỳnh Võ Thị" userId="d3a72b9751383f94" providerId="LiveId" clId="{2109017B-D01B-A542-A6C2-02245B6E7DF1}" dt="2022-12-15T17:46:43.699" v="384" actId="20577"/>
        <pc:sldMkLst>
          <pc:docMk/>
          <pc:sldMk cId="2780557566" sldId="355"/>
        </pc:sldMkLst>
        <pc:spChg chg="add mod">
          <ac:chgData name="Trúc Quỳnh Võ Thị" userId="d3a72b9751383f94" providerId="LiveId" clId="{2109017B-D01B-A542-A6C2-02245B6E7DF1}" dt="2022-12-15T17:46:43.699" v="384" actId="20577"/>
          <ac:spMkLst>
            <pc:docMk/>
            <pc:sldMk cId="2780557566" sldId="355"/>
            <ac:spMk id="3" creationId="{25E6D173-B6A7-5CB7-D7B0-0E157A9F7418}"/>
          </ac:spMkLst>
        </pc:spChg>
        <pc:spChg chg="mod">
          <ac:chgData name="Trúc Quỳnh Võ Thị" userId="d3a72b9751383f94" providerId="LiveId" clId="{2109017B-D01B-A542-A6C2-02245B6E7DF1}" dt="2022-12-15T17:36:31.527" v="204" actId="20577"/>
          <ac:spMkLst>
            <pc:docMk/>
            <pc:sldMk cId="2780557566" sldId="355"/>
            <ac:spMk id="8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2109017B-D01B-A542-A6C2-02245B6E7DF1}" dt="2022-12-15T17:36:47.009" v="210" actId="20577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6:33.890" v="206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2109017B-D01B-A542-A6C2-02245B6E7DF1}" dt="2022-12-15T17:36:49.220" v="211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  <pc:picChg chg="add mod">
          <ac:chgData name="Trúc Quỳnh Võ Thị" userId="d3a72b9751383f94" providerId="LiveId" clId="{2109017B-D01B-A542-A6C2-02245B6E7DF1}" dt="2022-12-15T17:46:05.051" v="369" actId="1076"/>
          <ac:picMkLst>
            <pc:docMk/>
            <pc:sldMk cId="2780557566" sldId="355"/>
            <ac:picMk id="2" creationId="{74265F17-8E16-BADD-9CFF-85CA4A3AE035}"/>
          </ac:picMkLst>
        </pc:picChg>
      </pc:sldChg>
      <pc:sldChg chg="add del">
        <pc:chgData name="Trúc Quỳnh Võ Thị" userId="d3a72b9751383f94" providerId="LiveId" clId="{2109017B-D01B-A542-A6C2-02245B6E7DF1}" dt="2022-12-15T17:36:26.376" v="194" actId="2696"/>
        <pc:sldMkLst>
          <pc:docMk/>
          <pc:sldMk cId="406269209" sldId="356"/>
        </pc:sldMkLst>
      </pc:sldChg>
      <pc:sldChg chg="addSp delSp modSp add mod modAnim">
        <pc:chgData name="Trúc Quỳnh Võ Thị" userId="d3a72b9751383f94" providerId="LiveId" clId="{2109017B-D01B-A542-A6C2-02245B6E7DF1}" dt="2022-12-15T17:49:43.732" v="502" actId="1036"/>
        <pc:sldMkLst>
          <pc:docMk/>
          <pc:sldMk cId="1903302281" sldId="356"/>
        </pc:sldMkLst>
        <pc:spChg chg="add mod">
          <ac:chgData name="Trúc Quỳnh Võ Thị" userId="d3a72b9751383f94" providerId="LiveId" clId="{2109017B-D01B-A542-A6C2-02245B6E7DF1}" dt="2022-12-15T17:48:15.577" v="431"/>
          <ac:spMkLst>
            <pc:docMk/>
            <pc:sldMk cId="1903302281" sldId="356"/>
            <ac:spMk id="4" creationId="{65715573-743A-8B4E-6B0E-9C51CCE15031}"/>
          </ac:spMkLst>
        </pc:spChg>
        <pc:spChg chg="add mod">
          <ac:chgData name="Trúc Quỳnh Võ Thị" userId="d3a72b9751383f94" providerId="LiveId" clId="{2109017B-D01B-A542-A6C2-02245B6E7DF1}" dt="2022-12-15T17:48:44.839" v="448" actId="14100"/>
          <ac:spMkLst>
            <pc:docMk/>
            <pc:sldMk cId="1903302281" sldId="356"/>
            <ac:spMk id="7" creationId="{53E636AD-127D-A1E4-E9DC-637D6CB7B877}"/>
          </ac:spMkLst>
        </pc:spChg>
        <pc:spChg chg="add mod">
          <ac:chgData name="Trúc Quỳnh Võ Thị" userId="d3a72b9751383f94" providerId="LiveId" clId="{2109017B-D01B-A542-A6C2-02245B6E7DF1}" dt="2022-12-15T17:49:04.632" v="463" actId="1036"/>
          <ac:spMkLst>
            <pc:docMk/>
            <pc:sldMk cId="1903302281" sldId="356"/>
            <ac:spMk id="9" creationId="{7CC4785D-E30E-3CF6-A8A6-77DA11AACD3D}"/>
          </ac:spMkLst>
        </pc:spChg>
        <pc:spChg chg="add mod">
          <ac:chgData name="Trúc Quỳnh Võ Thị" userId="d3a72b9751383f94" providerId="LiveId" clId="{2109017B-D01B-A542-A6C2-02245B6E7DF1}" dt="2022-12-15T17:49:43.732" v="502" actId="1036"/>
          <ac:spMkLst>
            <pc:docMk/>
            <pc:sldMk cId="1903302281" sldId="356"/>
            <ac:spMk id="10" creationId="{5C5FC6F1-871A-193B-856A-3C89EBEB37B6}"/>
          </ac:spMkLst>
        </pc:spChg>
        <pc:spChg chg="add mod">
          <ac:chgData name="Trúc Quỳnh Võ Thị" userId="d3a72b9751383f94" providerId="LiveId" clId="{2109017B-D01B-A542-A6C2-02245B6E7DF1}" dt="2022-12-15T17:49:23.579" v="490" actId="20577"/>
          <ac:spMkLst>
            <pc:docMk/>
            <pc:sldMk cId="1903302281" sldId="356"/>
            <ac:spMk id="11" creationId="{774FE628-6083-C44C-1E44-54A325ED537A}"/>
          </ac:spMkLst>
        </pc:spChg>
        <pc:spChg chg="mod">
          <ac:chgData name="Trúc Quỳnh Võ Thị" userId="d3a72b9751383f94" providerId="LiveId" clId="{2109017B-D01B-A542-A6C2-02245B6E7DF1}" dt="2022-12-15T17:37:27.929" v="224" actId="20577"/>
          <ac:spMkLst>
            <pc:docMk/>
            <pc:sldMk cId="1903302281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9:31.419" v="500" actId="20577"/>
          <ac:spMkLst>
            <pc:docMk/>
            <pc:sldMk cId="1903302281" sldId="356"/>
            <ac:spMk id="13" creationId="{102DF287-A2BD-4DA3-454C-FB8721873BE2}"/>
          </ac:spMkLst>
        </pc:spChg>
        <pc:spChg chg="mod">
          <ac:chgData name="Trúc Quỳnh Võ Thị" userId="d3a72b9751383f94" providerId="LiveId" clId="{2109017B-D01B-A542-A6C2-02245B6E7DF1}" dt="2022-12-15T17:41:00.397" v="303" actId="20577"/>
          <ac:spMkLst>
            <pc:docMk/>
            <pc:sldMk cId="1903302281" sldId="356"/>
            <ac:spMk id="17" creationId="{00000000-0000-0000-0000-000000000000}"/>
          </ac:spMkLst>
        </pc:spChg>
        <pc:picChg chg="del">
          <ac:chgData name="Trúc Quỳnh Võ Thị" userId="d3a72b9751383f94" providerId="LiveId" clId="{2109017B-D01B-A542-A6C2-02245B6E7DF1}" dt="2022-12-15T17:40:57.983" v="299" actId="478"/>
          <ac:picMkLst>
            <pc:docMk/>
            <pc:sldMk cId="1903302281" sldId="356"/>
            <ac:picMk id="2" creationId="{74265F17-8E16-BADD-9CFF-85CA4A3AE035}"/>
          </ac:picMkLst>
        </pc:picChg>
        <pc:picChg chg="add mod">
          <ac:chgData name="Trúc Quỳnh Võ Thị" userId="d3a72b9751383f94" providerId="LiveId" clId="{2109017B-D01B-A542-A6C2-02245B6E7DF1}" dt="2022-12-15T17:48:02.737" v="416" actId="1076"/>
          <ac:picMkLst>
            <pc:docMk/>
            <pc:sldMk cId="1903302281" sldId="356"/>
            <ac:picMk id="5" creationId="{918391A6-3758-48F1-ED40-E6C7A2A22CCB}"/>
          </ac:picMkLst>
        </pc:picChg>
      </pc:sldChg>
      <pc:sldChg chg="addSp modSp add mod modAnim">
        <pc:chgData name="Trúc Quỳnh Võ Thị" userId="d3a72b9751383f94" providerId="LiveId" clId="{2109017B-D01B-A542-A6C2-02245B6E7DF1}" dt="2022-12-15T17:52:18.774" v="635" actId="20577"/>
        <pc:sldMkLst>
          <pc:docMk/>
          <pc:sldMk cId="571583153" sldId="357"/>
        </pc:sldMkLst>
        <pc:spChg chg="add mod">
          <ac:chgData name="Trúc Quỳnh Võ Thị" userId="d3a72b9751383f94" providerId="LiveId" clId="{2109017B-D01B-A542-A6C2-02245B6E7DF1}" dt="2022-12-15T17:52:18.774" v="635" actId="20577"/>
          <ac:spMkLst>
            <pc:docMk/>
            <pc:sldMk cId="571583153" sldId="357"/>
            <ac:spMk id="3" creationId="{A7BF03EE-8241-F764-6E34-60B5166C2BBD}"/>
          </ac:spMkLst>
        </pc:spChg>
        <pc:spChg chg="add mod">
          <ac:chgData name="Trúc Quỳnh Võ Thị" userId="d3a72b9751383f94" providerId="LiveId" clId="{2109017B-D01B-A542-A6C2-02245B6E7DF1}" dt="2022-12-15T17:51:01.704" v="561" actId="14100"/>
          <ac:spMkLst>
            <pc:docMk/>
            <pc:sldMk cId="571583153" sldId="357"/>
            <ac:spMk id="4" creationId="{32469C5C-D60B-45D2-5AE3-9D6F132215BE}"/>
          </ac:spMkLst>
        </pc:spChg>
        <pc:spChg chg="add mod">
          <ac:chgData name="Trúc Quỳnh Võ Thị" userId="d3a72b9751383f94" providerId="LiveId" clId="{2109017B-D01B-A542-A6C2-02245B6E7DF1}" dt="2022-12-15T17:51:18.682" v="579" actId="20577"/>
          <ac:spMkLst>
            <pc:docMk/>
            <pc:sldMk cId="571583153" sldId="357"/>
            <ac:spMk id="5" creationId="{FF258193-3573-6D1C-C7CB-EF1B94393773}"/>
          </ac:spMkLst>
        </pc:spChg>
        <pc:spChg chg="add mod">
          <ac:chgData name="Trúc Quỳnh Võ Thị" userId="d3a72b9751383f94" providerId="LiveId" clId="{2109017B-D01B-A542-A6C2-02245B6E7DF1}" dt="2022-12-15T17:51:41.506" v="603" actId="14100"/>
          <ac:spMkLst>
            <pc:docMk/>
            <pc:sldMk cId="571583153" sldId="357"/>
            <ac:spMk id="6" creationId="{67DFE0C6-6240-A3B4-989B-F1A1C433D840}"/>
          </ac:spMkLst>
        </pc:spChg>
        <pc:spChg chg="add mod">
          <ac:chgData name="Trúc Quỳnh Võ Thị" userId="d3a72b9751383f94" providerId="LiveId" clId="{2109017B-D01B-A542-A6C2-02245B6E7DF1}" dt="2022-12-15T17:51:57.672" v="615" actId="14100"/>
          <ac:spMkLst>
            <pc:docMk/>
            <pc:sldMk cId="571583153" sldId="357"/>
            <ac:spMk id="7" creationId="{E27A687D-3BCA-005B-B407-F6015B6AD556}"/>
          </ac:spMkLst>
        </pc:spChg>
        <pc:spChg chg="mod">
          <ac:chgData name="Trúc Quỳnh Võ Thị" userId="d3a72b9751383f94" providerId="LiveId" clId="{2109017B-D01B-A542-A6C2-02245B6E7DF1}" dt="2022-12-15T17:41:07.527" v="313" actId="20577"/>
          <ac:spMkLst>
            <pc:docMk/>
            <pc:sldMk cId="571583153" sldId="357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2:07.839" v="622" actId="14100"/>
          <ac:spMkLst>
            <pc:docMk/>
            <pc:sldMk cId="571583153" sldId="357"/>
            <ac:spMk id="9" creationId="{C38E9F43-B9D3-6CFE-046E-C00515A1FB9F}"/>
          </ac:spMkLst>
        </pc:spChg>
        <pc:spChg chg="add mod">
          <ac:chgData name="Trúc Quỳnh Võ Thị" userId="d3a72b9751383f94" providerId="LiveId" clId="{2109017B-D01B-A542-A6C2-02245B6E7DF1}" dt="2022-12-15T17:52:14.980" v="631" actId="20577"/>
          <ac:spMkLst>
            <pc:docMk/>
            <pc:sldMk cId="571583153" sldId="357"/>
            <ac:spMk id="10" creationId="{761183AC-143F-709F-E2B6-29926E93D47D}"/>
          </ac:spMkLst>
        </pc:spChg>
        <pc:spChg chg="mod">
          <ac:chgData name="Trúc Quỳnh Võ Thị" userId="d3a72b9751383f94" providerId="LiveId" clId="{2109017B-D01B-A542-A6C2-02245B6E7DF1}" dt="2022-12-15T17:41:22.605" v="323" actId="14100"/>
          <ac:spMkLst>
            <pc:docMk/>
            <pc:sldMk cId="571583153" sldId="357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41:05.681" v="306" actId="20577"/>
          <ac:spMkLst>
            <pc:docMk/>
            <pc:sldMk cId="571583153" sldId="357"/>
            <ac:spMk id="17" creationId="{00000000-0000-0000-0000-000000000000}"/>
          </ac:spMkLst>
        </pc:spChg>
      </pc:sldChg>
      <pc:sldChg chg="modSp add del mod">
        <pc:chgData name="Trúc Quỳnh Võ Thị" userId="d3a72b9751383f94" providerId="LiveId" clId="{2109017B-D01B-A542-A6C2-02245B6E7DF1}" dt="2022-12-15T17:36:23.535" v="190" actId="2696"/>
        <pc:sldMkLst>
          <pc:docMk/>
          <pc:sldMk cId="3470374486" sldId="357"/>
        </pc:sldMkLst>
        <pc:spChg chg="mod">
          <ac:chgData name="Trúc Quỳnh Võ Thị" userId="d3a72b9751383f94" providerId="LiveId" clId="{2109017B-D01B-A542-A6C2-02245B6E7DF1}" dt="2022-12-15T17:36:13.064" v="185"/>
          <ac:spMkLst>
            <pc:docMk/>
            <pc:sldMk cId="3470374486" sldId="357"/>
            <ac:spMk id="8" creationId="{00000000-0000-0000-0000-000000000000}"/>
          </ac:spMkLst>
        </pc:spChg>
      </pc:sldChg>
      <pc:sldChg chg="add del">
        <pc:chgData name="Trúc Quỳnh Võ Thị" userId="d3a72b9751383f94" providerId="LiveId" clId="{2109017B-D01B-A542-A6C2-02245B6E7DF1}" dt="2022-12-15T17:36:23.785" v="191" actId="2696"/>
        <pc:sldMkLst>
          <pc:docMk/>
          <pc:sldMk cId="104512685" sldId="358"/>
        </pc:sldMkLst>
      </pc:sldChg>
      <pc:sldChg chg="addSp delSp modSp add mod modAnim">
        <pc:chgData name="Trúc Quỳnh Võ Thị" userId="d3a72b9751383f94" providerId="LiveId" clId="{2109017B-D01B-A542-A6C2-02245B6E7DF1}" dt="2022-12-15T17:45:58.082" v="368" actId="1076"/>
        <pc:sldMkLst>
          <pc:docMk/>
          <pc:sldMk cId="2880010345" sldId="358"/>
        </pc:sldMkLst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5" creationId="{FB80E433-9245-EA3C-73C0-43F4188633EF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6" creationId="{A0B1885D-8451-EE01-20EA-1D01352C3290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7" creationId="{5F82A979-A934-9612-C98A-3CAF9FB93CA9}"/>
          </ac:spMkLst>
        </pc:spChg>
        <pc:spChg chg="mod">
          <ac:chgData name="Trúc Quỳnh Võ Thị" userId="d3a72b9751383f94" providerId="LiveId" clId="{2109017B-D01B-A542-A6C2-02245B6E7DF1}" dt="2022-12-15T17:41:28.177" v="331" actId="20577"/>
          <ac:spMkLst>
            <pc:docMk/>
            <pc:sldMk cId="2880010345" sldId="358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18.321" v="353" actId="1076"/>
          <ac:spMkLst>
            <pc:docMk/>
            <pc:sldMk cId="2880010345" sldId="358"/>
            <ac:spMk id="9" creationId="{E8DFBC24-F4E2-97B0-D69D-5154EA13DB5D}"/>
          </ac:spMkLst>
        </pc:spChg>
        <pc:spChg chg="add mod">
          <ac:chgData name="Trúc Quỳnh Võ Thị" userId="d3a72b9751383f94" providerId="LiveId" clId="{2109017B-D01B-A542-A6C2-02245B6E7DF1}" dt="2022-12-15T17:45:38.636" v="363" actId="14100"/>
          <ac:spMkLst>
            <pc:docMk/>
            <pc:sldMk cId="2880010345" sldId="358"/>
            <ac:spMk id="10" creationId="{26698F06-1067-F0A5-5827-B8F5202055D1}"/>
          </ac:spMkLst>
        </pc:spChg>
        <pc:spChg chg="add mod">
          <ac:chgData name="Trúc Quỳnh Võ Thị" userId="d3a72b9751383f94" providerId="LiveId" clId="{2109017B-D01B-A542-A6C2-02245B6E7DF1}" dt="2022-12-15T17:45:51.969" v="366" actId="1076"/>
          <ac:spMkLst>
            <pc:docMk/>
            <pc:sldMk cId="2880010345" sldId="358"/>
            <ac:spMk id="11" creationId="{CF27975B-C31C-1645-C30C-5E49E653FC47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49.003" v="365" actId="1076"/>
          <ac:spMkLst>
            <pc:docMk/>
            <pc:sldMk cId="2880010345" sldId="358"/>
            <ac:spMk id="13" creationId="{09749229-DA66-BE48-E7F0-DAF9FF5BA20E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2109017B-D01B-A542-A6C2-02245B6E7DF1}" dt="2022-12-15T17:41:54.188" v="334" actId="1076"/>
          <ac:picMkLst>
            <pc:docMk/>
            <pc:sldMk cId="2880010345" sldId="358"/>
            <ac:picMk id="2" creationId="{23157B94-6A17-DEDF-E1C5-2A4A686E25F0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3" creationId="{91340892-8173-5BEE-BB59-D926BCB5B88D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4" creationId="{38B89E30-DCA2-CB23-04F8-ED5225104997}"/>
          </ac:picMkLst>
        </pc:picChg>
        <pc:picChg chg="add mod">
          <ac:chgData name="Trúc Quỳnh Võ Thị" userId="d3a72b9751383f94" providerId="LiveId" clId="{2109017B-D01B-A542-A6C2-02245B6E7DF1}" dt="2022-12-15T17:45:58.082" v="368" actId="1076"/>
          <ac:picMkLst>
            <pc:docMk/>
            <pc:sldMk cId="2880010345" sldId="358"/>
            <ac:picMk id="1026" creationId="{F33802A3-7027-437A-98BD-AB1AEB283007}"/>
          </ac:picMkLst>
        </pc:picChg>
      </pc:sldChg>
      <pc:sldChg chg="addSp delSp modSp add mod delAnim modAnim">
        <pc:chgData name="Trúc Quỳnh Võ Thị" userId="d3a72b9751383f94" providerId="LiveId" clId="{2109017B-D01B-A542-A6C2-02245B6E7DF1}" dt="2022-12-15T17:56:47.859" v="804" actId="20577"/>
        <pc:sldMkLst>
          <pc:docMk/>
          <pc:sldMk cId="444381935" sldId="359"/>
        </pc:sldMkLst>
        <pc:spChg chg="mod">
          <ac:chgData name="Trúc Quỳnh Võ Thị" userId="d3a72b9751383f94" providerId="LiveId" clId="{2109017B-D01B-A542-A6C2-02245B6E7DF1}" dt="2022-12-15T17:56:47.859" v="804" actId="20577"/>
          <ac:spMkLst>
            <pc:docMk/>
            <pc:sldMk cId="444381935" sldId="359"/>
            <ac:spMk id="3" creationId="{A7BF03EE-8241-F764-6E34-60B5166C2BBD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4" creationId="{32469C5C-D60B-45D2-5AE3-9D6F132215BE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5" creationId="{FF258193-3573-6D1C-C7CB-EF1B94393773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6" creationId="{67DFE0C6-6240-A3B4-989B-F1A1C433D840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7" creationId="{E27A687D-3BCA-005B-B407-F6015B6AD556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9" creationId="{C38E9F43-B9D3-6CFE-046E-C00515A1FB9F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10" creationId="{761183AC-143F-709F-E2B6-29926E93D47D}"/>
          </ac:spMkLst>
        </pc:spChg>
        <pc:spChg chg="add mod">
          <ac:chgData name="Trúc Quỳnh Võ Thị" userId="d3a72b9751383f94" providerId="LiveId" clId="{2109017B-D01B-A542-A6C2-02245B6E7DF1}" dt="2022-12-15T17:56:15.238" v="763" actId="20577"/>
          <ac:spMkLst>
            <pc:docMk/>
            <pc:sldMk cId="444381935" sldId="359"/>
            <ac:spMk id="11" creationId="{BC49AAE1-59AA-5E3F-C259-595158CA7A49}"/>
          </ac:spMkLst>
        </pc:spChg>
        <pc:spChg chg="mod">
          <ac:chgData name="Trúc Quỳnh Võ Thị" userId="d3a72b9751383f94" providerId="LiveId" clId="{2109017B-D01B-A542-A6C2-02245B6E7DF1}" dt="2022-12-15T17:53:03.304" v="647" actId="20577"/>
          <ac:spMkLst>
            <pc:docMk/>
            <pc:sldMk cId="444381935" sldId="359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18.338" v="764" actId="20577"/>
          <ac:spMkLst>
            <pc:docMk/>
            <pc:sldMk cId="444381935" sldId="359"/>
            <ac:spMk id="13" creationId="{176D255D-7F4C-A65C-6619-3926BF468889}"/>
          </ac:spMkLst>
        </pc:spChg>
        <pc:spChg chg="add mod">
          <ac:chgData name="Trúc Quỳnh Võ Thị" userId="d3a72b9751383f94" providerId="LiveId" clId="{2109017B-D01B-A542-A6C2-02245B6E7DF1}" dt="2022-12-15T17:56:20.624" v="765" actId="20577"/>
          <ac:spMkLst>
            <pc:docMk/>
            <pc:sldMk cId="444381935" sldId="359"/>
            <ac:spMk id="14" creationId="{14C86E80-AA0C-FABC-8AA1-A71F7E017283}"/>
          </ac:spMkLst>
        </pc:spChg>
        <pc:spChg chg="add mod">
          <ac:chgData name="Trúc Quỳnh Võ Thị" userId="d3a72b9751383f94" providerId="LiveId" clId="{2109017B-D01B-A542-A6C2-02245B6E7DF1}" dt="2022-12-15T17:56:22.508" v="766" actId="20577"/>
          <ac:spMkLst>
            <pc:docMk/>
            <pc:sldMk cId="444381935" sldId="359"/>
            <ac:spMk id="15" creationId="{116A31CD-4C72-A8B2-DF52-F7F7648E50D8}"/>
          </ac:spMkLst>
        </pc:spChg>
        <pc:spChg chg="mod">
          <ac:chgData name="Trúc Quỳnh Võ Thị" userId="d3a72b9751383f94" providerId="LiveId" clId="{2109017B-D01B-A542-A6C2-02245B6E7DF1}" dt="2022-12-15T17:52:33.562" v="640" actId="20577"/>
          <ac:spMkLst>
            <pc:docMk/>
            <pc:sldMk cId="444381935" sldId="359"/>
            <ac:spMk id="17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25.627" v="767" actId="20577"/>
          <ac:spMkLst>
            <pc:docMk/>
            <pc:sldMk cId="444381935" sldId="359"/>
            <ac:spMk id="22" creationId="{0AB114F5-5F61-1D5F-A916-ABD652E5C8B0}"/>
          </ac:spMkLst>
        </pc:spChg>
      </pc:sldChg>
      <pc:sldChg chg="del">
        <pc:chgData name="Trúc Quỳnh Võ Thị" userId="d3a72b9751383f94" providerId="LiveId" clId="{2109017B-D01B-A542-A6C2-02245B6E7DF1}" dt="2022-12-15T17:36:24.479" v="193" actId="2696"/>
        <pc:sldMkLst>
          <pc:docMk/>
          <pc:sldMk cId="1279074173" sldId="359"/>
        </pc:sldMkLst>
      </pc:sldChg>
      <pc:sldChg chg="new del">
        <pc:chgData name="Trúc Quỳnh Võ Thị" userId="d3a72b9751383f94" providerId="LiveId" clId="{2109017B-D01B-A542-A6C2-02245B6E7DF1}" dt="2022-12-15T17:52:29.918" v="637" actId="680"/>
        <pc:sldMkLst>
          <pc:docMk/>
          <pc:sldMk cId="1468913268" sldId="359"/>
        </pc:sldMkLst>
      </pc:sldChg>
      <pc:sldChg chg="del">
        <pc:chgData name="Trúc Quỳnh Võ Thị" userId="d3a72b9751383f94" providerId="LiveId" clId="{2109017B-D01B-A542-A6C2-02245B6E7DF1}" dt="2022-12-15T17:36:24.034" v="192" actId="2696"/>
        <pc:sldMkLst>
          <pc:docMk/>
          <pc:sldMk cId="1203191528" sldId="3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Interesting lifestyle around the world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</a:t>
          </a:r>
          <a:r>
            <a:rPr lang="en-US" sz="2500" kern="1200"/>
            <a:t>: Interesting lifestyle around the world</a:t>
          </a:r>
          <a:endParaRPr lang="en-US" sz="25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10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7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6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6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6018" y="1691853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9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9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60243" y="-10080"/>
            <a:ext cx="434162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2400" b="1" i="1" dirty="0" err="1">
                <a:solidFill>
                  <a:srgbClr val="002060"/>
                </a:solidFill>
                <a:latin typeface="VNI-Ariston" pitchFamily="2" charset="0"/>
              </a:rPr>
              <a:t>Phu</a:t>
            </a:r>
            <a:r>
              <a:rPr lang="en-GB" sz="2400" b="1" i="1" dirty="0">
                <a:solidFill>
                  <a:srgbClr val="002060"/>
                </a:solidFill>
                <a:latin typeface="VNI-Ariston" pitchFamily="2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VNI-Ariston" pitchFamily="2" charset="0"/>
              </a:rPr>
              <a:t>Thi</a:t>
            </a:r>
            <a:r>
              <a:rPr lang="en-GB" sz="2400" b="1" i="1" dirty="0">
                <a:solidFill>
                  <a:srgbClr val="002060"/>
                </a:solidFill>
                <a:latin typeface="VNI-Ariston" pitchFamily="2" charset="0"/>
              </a:rPr>
              <a:t> Secondary school.</a:t>
            </a:r>
            <a:endParaRPr lang="en-US" sz="2400" b="1" i="1" dirty="0">
              <a:solidFill>
                <a:srgbClr val="00206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357136" y="641416"/>
            <a:ext cx="111314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future.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703404" y="2349408"/>
            <a:ext cx="9532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she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gets up</a:t>
            </a:r>
            <a:r>
              <a:rPr lang="en-US" sz="3200" b="1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early</a:t>
            </a:r>
            <a:r>
              <a:rPr lang="en-US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she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be </a:t>
            </a:r>
            <a:r>
              <a:rPr lang="en-US" sz="32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 time</a:t>
            </a:r>
            <a:r>
              <a:rPr lang="en-US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1" dirty="0"/>
          </a:p>
        </p:txBody>
      </p:sp>
      <p:sp>
        <p:nvSpPr>
          <p:cNvPr id="179" name="Google Shape;179;p5"/>
          <p:cNvSpPr txBox="1"/>
          <p:nvPr/>
        </p:nvSpPr>
        <p:spPr>
          <a:xfrm>
            <a:off x="980979" y="4271203"/>
            <a:ext cx="953272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We can also use 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 conditional sentences. 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means “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if … not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” or “</a:t>
            </a:r>
            <a:r>
              <a:rPr lang="en-US" sz="3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except if 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…”.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3404" y="241159"/>
            <a:ext cx="9810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*FIRST CONDITIONAL    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câu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kiện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726" y="1583442"/>
            <a:ext cx="11249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0099"/>
                </a:solidFill>
              </a:rPr>
              <a:t>- Chúng ta dùng câu điều kiện loại 1 để nói về những điều có thể xảy ra ở hiện tại hoặc tương lai.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051" y="5603671"/>
            <a:ext cx="10519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(</a:t>
            </a:r>
            <a:r>
              <a:rPr lang="en-US" sz="2000" b="1" i="1" dirty="0" err="1"/>
              <a:t>Chúng</a:t>
            </a:r>
            <a:r>
              <a:rPr lang="en-US" sz="2000" b="1" i="1" dirty="0"/>
              <a:t> ta </a:t>
            </a:r>
            <a:r>
              <a:rPr lang="en-US" sz="2000" b="1" i="1" dirty="0" err="1"/>
              <a:t>có</a:t>
            </a:r>
            <a:r>
              <a:rPr lang="en-US" sz="2000" b="1" i="1" dirty="0"/>
              <a:t> </a:t>
            </a:r>
            <a:r>
              <a:rPr lang="en-US" sz="2000" b="1" i="1" dirty="0" err="1"/>
              <a:t>thể</a:t>
            </a:r>
            <a:r>
              <a:rPr lang="en-US" sz="2000" b="1" i="1" dirty="0"/>
              <a:t> </a:t>
            </a:r>
            <a:r>
              <a:rPr lang="en-US" sz="2000" b="1" i="1" dirty="0" err="1"/>
              <a:t>sử</a:t>
            </a:r>
            <a:r>
              <a:rPr lang="en-US" sz="2000" b="1" i="1" dirty="0"/>
              <a:t> </a:t>
            </a:r>
            <a:r>
              <a:rPr lang="en-US" sz="2000" b="1" i="1" dirty="0" err="1"/>
              <a:t>dụng</a:t>
            </a:r>
            <a:r>
              <a:rPr lang="en-US" sz="2000" b="1" i="1" dirty="0"/>
              <a:t> “</a:t>
            </a:r>
            <a:r>
              <a:rPr lang="en-US" sz="2000" b="1" i="1" dirty="0">
                <a:solidFill>
                  <a:srgbClr val="FF0000"/>
                </a:solidFill>
              </a:rPr>
              <a:t>unless” </a:t>
            </a:r>
            <a:r>
              <a:rPr lang="en-US" sz="1800" b="1" i="1" dirty="0" err="1"/>
              <a:t>trong</a:t>
            </a:r>
            <a:r>
              <a:rPr lang="en-US" sz="2000" b="1" i="1" dirty="0"/>
              <a:t> </a:t>
            </a: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err="1"/>
              <a:t>điều</a:t>
            </a:r>
            <a:r>
              <a:rPr lang="en-US" sz="2000" b="1" i="1" dirty="0"/>
              <a:t> </a:t>
            </a:r>
            <a:r>
              <a:rPr lang="en-US" sz="2000" b="1" i="1" dirty="0" err="1"/>
              <a:t>kiện</a:t>
            </a:r>
            <a:r>
              <a:rPr lang="en-US" sz="2000" b="1" i="1" dirty="0"/>
              <a:t>. </a:t>
            </a:r>
            <a:r>
              <a:rPr lang="en-US" sz="2000" b="1" i="1" dirty="0">
                <a:solidFill>
                  <a:srgbClr val="FF0000"/>
                </a:solidFill>
              </a:rPr>
              <a:t>“Unless</a:t>
            </a:r>
            <a:r>
              <a:rPr lang="en-US" sz="2000" b="1" i="1" dirty="0"/>
              <a:t>” </a:t>
            </a:r>
            <a:r>
              <a:rPr lang="en-US" sz="2000" b="1" i="1" dirty="0" err="1"/>
              <a:t>có</a:t>
            </a:r>
            <a:r>
              <a:rPr lang="en-US" sz="2000" b="1" i="1" dirty="0"/>
              <a:t> </a:t>
            </a:r>
            <a:r>
              <a:rPr lang="en-US" sz="2000" b="1" i="1" dirty="0" err="1"/>
              <a:t>nghĩa</a:t>
            </a:r>
            <a:r>
              <a:rPr lang="en-US" sz="2000" b="1" i="1" dirty="0"/>
              <a:t> “</a:t>
            </a:r>
            <a:r>
              <a:rPr lang="en-US" sz="2000" b="1" i="1" dirty="0" err="1">
                <a:solidFill>
                  <a:srgbClr val="FF0000"/>
                </a:solidFill>
              </a:rPr>
              <a:t>nếu</a:t>
            </a:r>
            <a:r>
              <a:rPr lang="en-US" sz="2000" b="1" i="1" dirty="0">
                <a:solidFill>
                  <a:srgbClr val="FF0000"/>
                </a:solidFill>
              </a:rPr>
              <a:t>…</a:t>
            </a:r>
            <a:r>
              <a:rPr lang="en-US" sz="2000" b="1" i="1" dirty="0" err="1">
                <a:solidFill>
                  <a:srgbClr val="FF0000"/>
                </a:solidFill>
              </a:rPr>
              <a:t>không</a:t>
            </a:r>
            <a:r>
              <a:rPr lang="en-US" sz="2000" b="1" i="1" dirty="0"/>
              <a:t>…” </a:t>
            </a:r>
            <a:r>
              <a:rPr lang="en-US" sz="2000" b="1" i="1" dirty="0" err="1"/>
              <a:t>hoặc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“</a:t>
            </a:r>
            <a:r>
              <a:rPr lang="en-US" sz="2000" b="1" i="1" dirty="0" err="1">
                <a:solidFill>
                  <a:srgbClr val="FF0000"/>
                </a:solidFill>
              </a:rPr>
              <a:t>trừ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khi</a:t>
            </a:r>
            <a:r>
              <a:rPr lang="en-US" sz="2000" b="1" i="1" dirty="0">
                <a:solidFill>
                  <a:srgbClr val="FF0000"/>
                </a:solidFill>
              </a:rPr>
              <a:t>…”.)  Unless = if… not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616CB-5D12-4960-97BE-62C668ABC033}"/>
              </a:ext>
            </a:extLst>
          </p:cNvPr>
          <p:cNvSpPr/>
          <p:nvPr/>
        </p:nvSpPr>
        <p:spPr>
          <a:xfrm>
            <a:off x="1828799" y="3146743"/>
            <a:ext cx="8407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 S +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Vs/es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O, S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will/ can + Vo/ be </a:t>
            </a:r>
          </a:p>
          <a:p>
            <a:pPr lvl="0" algn="ctr"/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n,         t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ư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</a:t>
            </a:r>
            <a:r>
              <a:rPr lang="vi-V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3C7E8-2681-4C4B-8813-D841FFB5EC7D}"/>
              </a:ext>
            </a:extLst>
          </p:cNvPr>
          <p:cNvSpPr/>
          <p:nvPr/>
        </p:nvSpPr>
        <p:spPr>
          <a:xfrm>
            <a:off x="1799303" y="3126658"/>
            <a:ext cx="8436828" cy="9832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7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74965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﻿Complete the sentences, using the correct tense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5929" y="7087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500" y="606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0655" y="1593561"/>
            <a:ext cx="116205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No worries. The </a:t>
            </a:r>
            <a:r>
              <a:rPr lang="en-US" sz="2800" dirty="0" err="1">
                <a:solidFill>
                  <a:srgbClr val="242021"/>
                </a:solidFill>
              </a:rPr>
              <a:t>organisers</a:t>
            </a:r>
            <a:r>
              <a:rPr lang="en-US" sz="2800" dirty="0">
                <a:solidFill>
                  <a:srgbClr val="242021"/>
                </a:solidFill>
              </a:rPr>
              <a:t> (send) _________ us an invitation soon.</a:t>
            </a:r>
          </a:p>
          <a:p>
            <a:endParaRPr lang="en-US" sz="2800" dirty="0">
              <a:solidFill>
                <a:srgbClr val="242021"/>
              </a:solidFill>
            </a:endParaRPr>
          </a:p>
          <a:p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Unless they behave, those children (not be) ________ welcome here.</a:t>
            </a:r>
          </a:p>
          <a:p>
            <a:endParaRPr lang="en-US" sz="2800" b="1" dirty="0">
              <a:solidFill>
                <a:srgbClr val="242021"/>
              </a:solidFill>
            </a:endParaRPr>
          </a:p>
          <a:p>
            <a:r>
              <a:rPr lang="en-US" sz="2800" b="1" dirty="0">
                <a:solidFill>
                  <a:srgbClr val="F26548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dirty="0">
                <a:cs typeface="ChronicaPro-Book" charset="0"/>
              </a:rPr>
              <a:t>Do you think online learning (become) ___________ the new mode of education?</a:t>
            </a:r>
          </a:p>
          <a:p>
            <a:endParaRPr lang="en-US" sz="2800" dirty="0">
              <a:cs typeface="ChronicaPro-Book" charset="0"/>
            </a:endParaRPr>
          </a:p>
          <a:p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If I (win) ______ the competition, I will donate half of the prize money to charity.</a:t>
            </a:r>
          </a:p>
          <a:p>
            <a:endParaRPr lang="en-US" sz="2800" dirty="0">
              <a:solidFill>
                <a:srgbClr val="242021"/>
              </a:solidFill>
            </a:endParaRPr>
          </a:p>
          <a:p>
            <a:r>
              <a:rPr lang="en-US" sz="2800" b="1" dirty="0">
                <a:solidFill>
                  <a:srgbClr val="F26548"/>
                </a:solidFill>
              </a:rPr>
              <a:t>5.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>
                <a:cs typeface="ChronicaPro-Book" charset="0"/>
              </a:rPr>
              <a:t>______ we (have to) _______ keep to the left when we drive in Singapore next week? </a:t>
            </a:r>
            <a:endParaRPr lang="en-US" sz="2800" dirty="0">
              <a:solidFill>
                <a:schemeClr val="tx1"/>
              </a:solidFill>
              <a:cs typeface="ChronicaPro-Book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5503356" y="1613503"/>
            <a:ext cx="2573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will send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258193-3573-6D1C-C7CB-EF1B94393773}"/>
              </a:ext>
            </a:extLst>
          </p:cNvPr>
          <p:cNvSpPr txBox="1"/>
          <p:nvPr/>
        </p:nvSpPr>
        <p:spPr>
          <a:xfrm>
            <a:off x="6439021" y="2433573"/>
            <a:ext cx="2849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won’t 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FE0C6-6240-A3B4-989B-F1A1C433D840}"/>
              </a:ext>
            </a:extLst>
          </p:cNvPr>
          <p:cNvSpPr txBox="1"/>
          <p:nvPr/>
        </p:nvSpPr>
        <p:spPr>
          <a:xfrm>
            <a:off x="5858076" y="3239083"/>
            <a:ext cx="3298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will become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A687D-3BCA-005B-B407-F6015B6AD556}"/>
              </a:ext>
            </a:extLst>
          </p:cNvPr>
          <p:cNvSpPr txBox="1"/>
          <p:nvPr/>
        </p:nvSpPr>
        <p:spPr>
          <a:xfrm>
            <a:off x="1990502" y="4551908"/>
            <a:ext cx="991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E9F43-B9D3-6CFE-046E-C00515A1FB9F}"/>
              </a:ext>
            </a:extLst>
          </p:cNvPr>
          <p:cNvSpPr txBox="1"/>
          <p:nvPr/>
        </p:nvSpPr>
        <p:spPr>
          <a:xfrm>
            <a:off x="667232" y="5803597"/>
            <a:ext cx="1017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1183AC-143F-709F-E2B6-29926E93D47D}"/>
              </a:ext>
            </a:extLst>
          </p:cNvPr>
          <p:cNvSpPr txBox="1"/>
          <p:nvPr/>
        </p:nvSpPr>
        <p:spPr>
          <a:xfrm>
            <a:off x="3844759" y="5803597"/>
            <a:ext cx="1658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have to</a:t>
            </a:r>
          </a:p>
        </p:txBody>
      </p:sp>
    </p:spTree>
    <p:extLst>
      <p:ext uri="{BB962C8B-B14F-4D97-AF65-F5344CB8AC3E}">
        <p14:creationId xmlns:p14="http://schemas.microsoft.com/office/powerpoint/2010/main" val="5715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370" y="815516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9765" y="8009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550" y="698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Google Shape;213;p7"/>
          <p:cNvSpPr txBox="1"/>
          <p:nvPr/>
        </p:nvSpPr>
        <p:spPr>
          <a:xfrm>
            <a:off x="115862" y="1507922"/>
            <a:ext cx="11645984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Don’t play computer games for too long. You will harm your eyes.</a:t>
            </a:r>
          </a:p>
          <a:p>
            <a:pPr lvl="0"/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If you play ___________________________________________.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Be careful with what you eat, or you will get overweight.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﻿You will _____________________________________________.</a:t>
            </a:r>
          </a:p>
          <a:p>
            <a:pPr lvl="0">
              <a:spcBef>
                <a:spcPts val="600"/>
              </a:spcBef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We’ll go to the beach unless it rains</a:t>
            </a:r>
          </a:p>
          <a:p>
            <a:pPr lvl="0">
              <a:spcBef>
                <a:spcPts val="600"/>
              </a:spcBef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﻿If _____________________________.</a:t>
            </a:r>
          </a:p>
          <a:p>
            <a:pPr lvl="0">
              <a:spcBef>
                <a:spcPts val="600"/>
              </a:spcBef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→ ﻿If _____________________________.</a:t>
            </a:r>
          </a:p>
          <a:p>
            <a:pPr lvl="0">
              <a:spcBef>
                <a:spcPts val="600"/>
              </a:spcBef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435043" y="1938718"/>
            <a:ext cx="9561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computer games for too long, you will harm your eyes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902127" y="3490348"/>
            <a:ext cx="1007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get overweight unless you are careful with what you eat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-1761606" y="5119135"/>
            <a:ext cx="10610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doesn’t rain, we’ll go to the beach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-1761606" y="5649454"/>
            <a:ext cx="10108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rains, we won’t go to the beach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</a:p>
        </p:txBody>
      </p:sp>
    </p:spTree>
    <p:extLst>
      <p:ext uri="{BB962C8B-B14F-4D97-AF65-F5344CB8AC3E}">
        <p14:creationId xmlns:p14="http://schemas.microsoft.com/office/powerpoint/2010/main" val="444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9951" y="701949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7346" y="6874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131" y="5847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Google Shape;213;p7"/>
          <p:cNvSpPr txBox="1"/>
          <p:nvPr/>
        </p:nvSpPr>
        <p:spPr>
          <a:xfrm>
            <a:off x="320655" y="1549846"/>
            <a:ext cx="11375160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 If you don’t hurry up, you will be late.</a:t>
            </a:r>
          </a:p>
          <a:p>
            <a:pPr lvl="0"/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dirty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→ Unless ________________________.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 Unless the teacher explains the lesson again, we won’t understand it very well.</a:t>
            </a:r>
            <a:endParaRPr sz="1800" dirty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dirty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→ ﻿If  ____________________________________</a:t>
            </a:r>
          </a:p>
          <a:p>
            <a:pPr lvl="0">
              <a:spcBef>
                <a:spcPts val="600"/>
              </a:spcBef>
            </a:pPr>
            <a:r>
              <a:rPr lang="en-US" sz="3200" dirty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	__________________________.</a:t>
            </a:r>
          </a:p>
          <a:p>
            <a:pPr lvl="0">
              <a:spcBef>
                <a:spcPts val="600"/>
              </a:spcBef>
            </a:pPr>
            <a:endParaRPr sz="1000" dirty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712797" y="2029983"/>
            <a:ext cx="5815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you hurry up, you will be late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68547" y="4469743"/>
            <a:ext cx="7007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 won’t understand it very well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68547" y="3877818"/>
            <a:ext cx="8943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teacher doesn’t explain the lesson again,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</a:p>
        </p:txBody>
      </p:sp>
    </p:spTree>
    <p:extLst>
      <p:ext uri="{BB962C8B-B14F-4D97-AF65-F5344CB8AC3E}">
        <p14:creationId xmlns:p14="http://schemas.microsoft.com/office/powerpoint/2010/main" val="19088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78584" y="0"/>
            <a:ext cx="290471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83" t="2809" r="5224" b="2466"/>
          <a:stretch/>
        </p:blipFill>
        <p:spPr>
          <a:xfrm>
            <a:off x="689085" y="865670"/>
            <a:ext cx="10691921" cy="5701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13" y="6048375"/>
            <a:ext cx="2724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9366192"/>
              </p:ext>
            </p:extLst>
          </p:nvPr>
        </p:nvGraphicFramePr>
        <p:xfrm>
          <a:off x="2223385" y="1017400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49243" y="0"/>
            <a:ext cx="463782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</p:spTree>
    <p:extLst>
      <p:ext uri="{BB962C8B-B14F-4D97-AF65-F5344CB8AC3E}">
        <p14:creationId xmlns:p14="http://schemas.microsoft.com/office/powerpoint/2010/main" val="322847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59904" y="77271"/>
            <a:ext cx="36145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3149" y="1044576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 Students’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 Prepare : </a:t>
            </a:r>
            <a:r>
              <a:rPr lang="en-US" sz="3600" b="1" dirty="0"/>
              <a:t>REVIEW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5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  <a:extLst/>
        </p:spPr>
      </p:pic>
      <p:sp>
        <p:nvSpPr>
          <p:cNvPr id="8" name="Rectangle 7"/>
          <p:cNvSpPr/>
          <p:nvPr/>
        </p:nvSpPr>
        <p:spPr>
          <a:xfrm rot="21244735">
            <a:off x="1121910" y="2112828"/>
            <a:ext cx="6647974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38797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7384" y="871126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432" y="8045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17" y="7018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432" y="85130"/>
            <a:ext cx="344420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5599" b="6491"/>
          <a:stretch/>
        </p:blipFill>
        <p:spPr>
          <a:xfrm>
            <a:off x="617432" y="1718716"/>
            <a:ext cx="3220921" cy="4967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34511" t="78032" r="1" b="2605"/>
          <a:stretch/>
        </p:blipFill>
        <p:spPr>
          <a:xfrm>
            <a:off x="7719719" y="5663113"/>
            <a:ext cx="3561955" cy="102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4511" t="58810" r="1" b="23691"/>
          <a:stretch/>
        </p:blipFill>
        <p:spPr>
          <a:xfrm>
            <a:off x="7719720" y="4733473"/>
            <a:ext cx="3561955" cy="929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4511" t="35527" r="1" b="42663"/>
          <a:stretch/>
        </p:blipFill>
        <p:spPr>
          <a:xfrm>
            <a:off x="7719721" y="3566114"/>
            <a:ext cx="3561955" cy="1158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4511" t="18076" r="1" b="64282"/>
          <a:stretch/>
        </p:blipFill>
        <p:spPr>
          <a:xfrm>
            <a:off x="7719724" y="2661943"/>
            <a:ext cx="3561955" cy="9372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4511" r="1" b="81413"/>
          <a:stretch/>
        </p:blipFill>
        <p:spPr>
          <a:xfrm>
            <a:off x="7719725" y="1710080"/>
            <a:ext cx="3561955" cy="9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35886 -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5521 -0.2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35456 -0.2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521 0.4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35378 0.46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6463" y="1353369"/>
            <a:ext cx="728503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Write and match conditional sentences.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802" y="2193500"/>
            <a:ext cx="904121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student has a small piece of paper.</a:t>
            </a:r>
            <a:endParaRPr lang="en-US" sz="28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6467" y="0"/>
            <a:ext cx="250139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Warm up: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43554" y="2749934"/>
            <a:ext cx="101132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group A writes half of the sentence "If..."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group B writes half of the sentence "I will..."</a:t>
            </a:r>
            <a:endParaRPr lang="en-US" sz="2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65" y="4312411"/>
            <a:ext cx="11335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if the structure and meaning are correct, those 2 students will score 1 plus point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49" y="202490"/>
            <a:ext cx="2209800" cy="2066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0527" y="712733"/>
            <a:ext cx="4054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Puzzle pieces game</a:t>
            </a:r>
          </a:p>
        </p:txBody>
      </p:sp>
    </p:spTree>
    <p:extLst>
      <p:ext uri="{BB962C8B-B14F-4D97-AF65-F5344CB8AC3E}">
        <p14:creationId xmlns:p14="http://schemas.microsoft.com/office/powerpoint/2010/main" val="304517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5281" y="448734"/>
            <a:ext cx="10561674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Write and match conditional sentences.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6467" y="0"/>
            <a:ext cx="250139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Warm up: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7527" y="2631557"/>
            <a:ext cx="5232994" cy="335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81" y="2631557"/>
            <a:ext cx="5280837" cy="33549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5281" y="1236588"/>
            <a:ext cx="3608680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Give example: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112" y="203125"/>
            <a:ext cx="2209800" cy="2066925"/>
          </a:xfrm>
          <a:prstGeom prst="rect">
            <a:avLst/>
          </a:prstGeom>
        </p:spPr>
      </p:pic>
      <p:pic>
        <p:nvPicPr>
          <p:cNvPr id="13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3162640" y="5983483"/>
            <a:ext cx="638956" cy="661856"/>
          </a:xfrm>
          <a:prstGeom prst="rect">
            <a:avLst/>
          </a:prstGeom>
        </p:spPr>
      </p:pic>
      <p:pic>
        <p:nvPicPr>
          <p:cNvPr id="14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024024" y="6017040"/>
            <a:ext cx="662744" cy="6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7820" y="914402"/>
            <a:ext cx="12192000" cy="1083309"/>
            <a:chOff x="0" y="-3"/>
            <a:chExt cx="12192000" cy="1083309"/>
          </a:xfrm>
          <a:solidFill>
            <a:schemeClr val="bg2">
              <a:lumMod val="50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188732" y="2249681"/>
            <a:ext cx="8020042" cy="625641"/>
          </a:xfrm>
          <a:prstGeom prst="roundRect">
            <a:avLst>
              <a:gd name="adj" fmla="val 426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37" y="2081285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56088" y="2362446"/>
            <a:ext cx="76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LESSON 7: LOOKING BACK &amp; PROJECT (P. 68)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471" y="1047331"/>
            <a:ext cx="511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Period 46. Unit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06874" y="1002681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5" y="3127292"/>
            <a:ext cx="4151850" cy="34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7B2122-C600-4481-A26F-C5342309B351}"/>
              </a:ext>
            </a:extLst>
          </p:cNvPr>
          <p:cNvSpPr txBox="1"/>
          <p:nvPr/>
        </p:nvSpPr>
        <p:spPr>
          <a:xfrm>
            <a:off x="2736723" y="181139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Monday, July 22,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584B11-67C2-42CF-837D-C5719062204A}"/>
              </a:ext>
            </a:extLst>
          </p:cNvPr>
          <p:cNvSpPr/>
          <p:nvPr/>
        </p:nvSpPr>
        <p:spPr>
          <a:xfrm>
            <a:off x="914401" y="866125"/>
            <a:ext cx="10343534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OBJECTIVES:  </a:t>
            </a:r>
            <a:endParaRPr lang="vi-V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Ss will be able to:</a:t>
            </a:r>
            <a:endParaRPr lang="vi-V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indent="-1905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-Revise more vocabulary items they have learnt in the unit in different contexts.</a:t>
            </a:r>
            <a:endParaRPr lang="vi-V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indent="-1905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Revise the forms and uses of future simple and first conditional apply what they have learnt (vocabulary and grammar) into practice through a project.</a:t>
            </a:r>
            <a:endParaRPr lang="vi-VN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-Practice making their own poster about an interesting way of life around the world.</a:t>
            </a:r>
            <a:endParaRPr lang="vi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4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B2BA6-1309-AD7F-A25A-6ED29C9BE18A}"/>
              </a:ext>
            </a:extLst>
          </p:cNvPr>
          <p:cNvSpPr txBox="1"/>
          <p:nvPr/>
        </p:nvSpPr>
        <p:spPr>
          <a:xfrm>
            <a:off x="-162812" y="3666233"/>
            <a:ext cx="466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4" r="6188" b="66488"/>
          <a:stretch/>
        </p:blipFill>
        <p:spPr>
          <a:xfrm>
            <a:off x="5600699" y="2059134"/>
            <a:ext cx="6154179" cy="11778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774" t="31678" r="6188" b="41055"/>
          <a:stretch/>
        </p:blipFill>
        <p:spPr>
          <a:xfrm>
            <a:off x="5600698" y="3837466"/>
            <a:ext cx="6154179" cy="958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774" t="57851" r="6188"/>
          <a:stretch/>
        </p:blipFill>
        <p:spPr>
          <a:xfrm>
            <a:off x="5600697" y="5396303"/>
            <a:ext cx="6154179" cy="148143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59904" y="893455"/>
            <a:ext cx="12192000" cy="1083309"/>
            <a:chOff x="0" y="-3"/>
            <a:chExt cx="12192000" cy="1083309"/>
          </a:xfrm>
          <a:solidFill>
            <a:schemeClr val="bg2">
              <a:lumMod val="50000"/>
            </a:schemeClr>
          </a:solidFill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43620" y="1054285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Period 46. Unit 6.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41807" y="1046265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4706416D-D010-404D-AB5E-3F95D9B909B4}"/>
              </a:ext>
            </a:extLst>
          </p:cNvPr>
          <p:cNvSpPr txBox="1"/>
          <p:nvPr/>
        </p:nvSpPr>
        <p:spPr>
          <a:xfrm>
            <a:off x="2716149" y="185569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Monday, July 22,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649" y="813941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432" y="8045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217" y="7018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217" y="136375"/>
            <a:ext cx="344420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09889"/>
              </p:ext>
            </p:extLst>
          </p:nvPr>
        </p:nvGraphicFramePr>
        <p:xfrm>
          <a:off x="1120038" y="1419642"/>
          <a:ext cx="9728425" cy="470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501">
                  <a:extLst>
                    <a:ext uri="{9D8B030D-6E8A-4147-A177-3AD203B41FA5}">
                      <a16:colId xmlns:a16="http://schemas.microsoft.com/office/drawing/2014/main" val="4046496979"/>
                    </a:ext>
                  </a:extLst>
                </a:gridCol>
                <a:gridCol w="6432924">
                  <a:extLst>
                    <a:ext uri="{9D8B030D-6E8A-4147-A177-3AD203B41FA5}">
                      <a16:colId xmlns:a16="http://schemas.microsoft.com/office/drawing/2014/main" val="155592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lifestyle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 things with one’s hands, using skills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practice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vehicle</a:t>
                      </a:r>
                      <a:r>
                        <a:rPr lang="vi-VN" sz="2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/ˈviːəkl/</a:t>
                      </a:r>
                      <a:r>
                        <a:rPr lang="en-US" sz="3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pulled by dogs (usually over snow)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8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street food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way in which individuals or groups of people live and work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 crafts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usual way of doing something</a:t>
                      </a:r>
                    </a:p>
                    <a:p>
                      <a:pPr fontAlgn="t"/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64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dogsled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ready-to-eat food or drink sold in a street or other public places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1352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70074" y="6227625"/>
            <a:ext cx="8435164" cy="523220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ctr" fontAlgn="t"/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1. C		2. d		3. e		4. a		5. 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456185-0D14-4ACF-8C99-F04E8143ED2E}"/>
              </a:ext>
            </a:extLst>
          </p:cNvPr>
          <p:cNvCxnSpPr>
            <a:cxnSpLocks/>
          </p:cNvCxnSpPr>
          <p:nvPr/>
        </p:nvCxnSpPr>
        <p:spPr>
          <a:xfrm>
            <a:off x="2753032" y="1779639"/>
            <a:ext cx="1582994" cy="1649361"/>
          </a:xfrm>
          <a:prstGeom prst="line">
            <a:avLst/>
          </a:prstGeom>
          <a:ln w="57150">
            <a:solidFill>
              <a:srgbClr val="F2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4DC85-AD95-4E39-9F22-AAF3678AA2D8}"/>
              </a:ext>
            </a:extLst>
          </p:cNvPr>
          <p:cNvCxnSpPr>
            <a:cxnSpLocks/>
          </p:cNvCxnSpPr>
          <p:nvPr/>
        </p:nvCxnSpPr>
        <p:spPr>
          <a:xfrm>
            <a:off x="2753032" y="2716828"/>
            <a:ext cx="1582994" cy="1649361"/>
          </a:xfrm>
          <a:prstGeom prst="line">
            <a:avLst/>
          </a:prstGeom>
          <a:ln w="57150">
            <a:solidFill>
              <a:srgbClr val="F2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CB7961-4456-405C-9728-9DFDB30A91F0}"/>
              </a:ext>
            </a:extLst>
          </p:cNvPr>
          <p:cNvCxnSpPr>
            <a:cxnSpLocks/>
          </p:cNvCxnSpPr>
          <p:nvPr/>
        </p:nvCxnSpPr>
        <p:spPr>
          <a:xfrm>
            <a:off x="2753032" y="3654017"/>
            <a:ext cx="1582994" cy="1649361"/>
          </a:xfrm>
          <a:prstGeom prst="line">
            <a:avLst/>
          </a:prstGeom>
          <a:ln w="57150">
            <a:solidFill>
              <a:srgbClr val="F2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2B198B-5B85-4F45-BE5A-FC0A8BD316BA}"/>
              </a:ext>
            </a:extLst>
          </p:cNvPr>
          <p:cNvCxnSpPr>
            <a:cxnSpLocks/>
          </p:cNvCxnSpPr>
          <p:nvPr/>
        </p:nvCxnSpPr>
        <p:spPr>
          <a:xfrm flipV="1">
            <a:off x="2753032" y="2025343"/>
            <a:ext cx="1582994" cy="2565863"/>
          </a:xfrm>
          <a:prstGeom prst="line">
            <a:avLst/>
          </a:prstGeom>
          <a:ln w="57150">
            <a:solidFill>
              <a:srgbClr val="F2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8E76D3-2749-4889-8586-FAF2542F23BD}"/>
              </a:ext>
            </a:extLst>
          </p:cNvPr>
          <p:cNvCxnSpPr>
            <a:cxnSpLocks/>
          </p:cNvCxnSpPr>
          <p:nvPr/>
        </p:nvCxnSpPr>
        <p:spPr>
          <a:xfrm flipV="1">
            <a:off x="2777613" y="2837553"/>
            <a:ext cx="1582994" cy="2565863"/>
          </a:xfrm>
          <a:prstGeom prst="line">
            <a:avLst/>
          </a:prstGeom>
          <a:ln w="57150">
            <a:solidFill>
              <a:srgbClr val="F2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1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4863" y="298747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3904" y="2578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689" y="155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49" y="1996837"/>
            <a:ext cx="1221582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7941E"/>
                </a:solidFill>
                <a:latin typeface="Bahnschrift" panose="020B0502040204020203" pitchFamily="34" charset="0"/>
              </a:rPr>
              <a:t>1. </a:t>
            </a:r>
            <a:r>
              <a:rPr lang="en-US" sz="2900" dirty="0">
                <a:latin typeface="Bahnschrift" panose="020B0502040204020203" pitchFamily="34" charset="0"/>
              </a:rPr>
              <a:t>My younger sister is _____________  listening to music while studying.</a:t>
            </a:r>
          </a:p>
          <a:p>
            <a:r>
              <a:rPr lang="en-US" sz="2900" dirty="0">
                <a:latin typeface="Bahnschrift" panose="020B0502040204020203" pitchFamily="34" charset="0"/>
              </a:rPr>
              <a:t>	</a:t>
            </a:r>
          </a:p>
          <a:p>
            <a:r>
              <a:rPr lang="en-US" sz="2900" b="1" dirty="0">
                <a:solidFill>
                  <a:srgbClr val="F7941E"/>
                </a:solidFill>
                <a:latin typeface="Bahnschrift" panose="020B0502040204020203" pitchFamily="34" charset="0"/>
              </a:rPr>
              <a:t>2.</a:t>
            </a:r>
            <a:r>
              <a:rPr lang="en-US" sz="29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2900" dirty="0">
                <a:latin typeface="Bahnschrift" panose="020B0502040204020203" pitchFamily="34" charset="0"/>
              </a:rPr>
              <a:t>The native people there ________ us warmly when we arrived.	</a:t>
            </a:r>
          </a:p>
          <a:p>
            <a:endParaRPr lang="en-US" sz="2900" dirty="0">
              <a:latin typeface="Bahnschrift" panose="020B0502040204020203" pitchFamily="34" charset="0"/>
            </a:endParaRPr>
          </a:p>
          <a:p>
            <a:r>
              <a:rPr lang="en-US" sz="2900" b="1" dirty="0">
                <a:solidFill>
                  <a:srgbClr val="F7941E"/>
                </a:solidFill>
                <a:latin typeface="Bahnschrift" panose="020B0502040204020203" pitchFamily="34" charset="0"/>
              </a:rPr>
              <a:t>3</a:t>
            </a:r>
            <a:r>
              <a:rPr lang="en-US" sz="2900" dirty="0">
                <a:solidFill>
                  <a:srgbClr val="F7941E"/>
                </a:solidFill>
                <a:latin typeface="Bahnschrift" panose="020B0502040204020203" pitchFamily="34" charset="0"/>
              </a:rPr>
              <a:t>. </a:t>
            </a:r>
            <a:r>
              <a:rPr lang="en-US" sz="2900" dirty="0">
                <a:latin typeface="Bahnschrift" panose="020B0502040204020203" pitchFamily="34" charset="0"/>
              </a:rPr>
              <a:t>Many people are trying to</a:t>
            </a:r>
            <a:r>
              <a:rPr lang="en-US" sz="2900" u="sng" dirty="0">
                <a:latin typeface="Bahnschrift" panose="020B0502040204020203" pitchFamily="34" charset="0"/>
              </a:rPr>
              <a:t> adopt (</a:t>
            </a:r>
            <a:r>
              <a:rPr lang="en-US" sz="2900" u="sng" dirty="0" err="1">
                <a:latin typeface="Bahnschrift" panose="020B0502040204020203" pitchFamily="34" charset="0"/>
              </a:rPr>
              <a:t>áp</a:t>
            </a:r>
            <a:r>
              <a:rPr lang="en-US" sz="2900" u="sng" dirty="0">
                <a:latin typeface="Bahnschrift" panose="020B0502040204020203" pitchFamily="34" charset="0"/>
              </a:rPr>
              <a:t> </a:t>
            </a:r>
            <a:r>
              <a:rPr lang="en-US" sz="2900" u="sng" dirty="0" err="1">
                <a:latin typeface="Bahnschrift" panose="020B0502040204020203" pitchFamily="34" charset="0"/>
              </a:rPr>
              <a:t>dụng</a:t>
            </a:r>
            <a:r>
              <a:rPr lang="en-US" sz="2900" u="sng" dirty="0">
                <a:latin typeface="Bahnschrift" panose="020B0502040204020203" pitchFamily="34" charset="0"/>
              </a:rPr>
              <a:t>)</a:t>
            </a:r>
            <a:r>
              <a:rPr lang="en-US" sz="2900" dirty="0">
                <a:latin typeface="Bahnschrift" panose="020B0502040204020203" pitchFamily="34" charset="0"/>
              </a:rPr>
              <a:t>a healthy ________ these days.	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E636AD-127D-A1E4-E9DC-637D6CB7B877}"/>
              </a:ext>
            </a:extLst>
          </p:cNvPr>
          <p:cNvSpPr txBox="1"/>
          <p:nvPr/>
        </p:nvSpPr>
        <p:spPr>
          <a:xfrm>
            <a:off x="2646007" y="1173005"/>
            <a:ext cx="2542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habit of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4785D-E30E-3CF6-A8A6-77DA11AACD3D}"/>
              </a:ext>
            </a:extLst>
          </p:cNvPr>
          <p:cNvSpPr txBox="1"/>
          <p:nvPr/>
        </p:nvSpPr>
        <p:spPr>
          <a:xfrm>
            <a:off x="5477182" y="1147104"/>
            <a:ext cx="2143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FC6F1-871A-193B-856A-3C89EBEB37B6}"/>
              </a:ext>
            </a:extLst>
          </p:cNvPr>
          <p:cNvSpPr txBox="1"/>
          <p:nvPr/>
        </p:nvSpPr>
        <p:spPr>
          <a:xfrm>
            <a:off x="7375944" y="1157616"/>
            <a:ext cx="20526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E5FA8-D685-4988-B9E8-E285B8CA17D7}"/>
              </a:ext>
            </a:extLst>
          </p:cNvPr>
          <p:cNvSpPr txBox="1"/>
          <p:nvPr/>
        </p:nvSpPr>
        <p:spPr>
          <a:xfrm>
            <a:off x="9184322" y="1117870"/>
            <a:ext cx="265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online lessons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2315C-EA13-4DF5-BAA5-B402160C7CF6}"/>
              </a:ext>
            </a:extLst>
          </p:cNvPr>
          <p:cNvSpPr txBox="1"/>
          <p:nvPr/>
        </p:nvSpPr>
        <p:spPr>
          <a:xfrm>
            <a:off x="673960" y="1177663"/>
            <a:ext cx="2379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maintain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1B5729-CB38-4306-A5B4-D0F01D512100}"/>
              </a:ext>
            </a:extLst>
          </p:cNvPr>
          <p:cNvSpPr txBox="1"/>
          <p:nvPr/>
        </p:nvSpPr>
        <p:spPr>
          <a:xfrm>
            <a:off x="325749" y="4605773"/>
            <a:ext cx="119783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Bahnschrift Light SemiCondensed" panose="020B0502040204020203" pitchFamily="34" charset="0"/>
              </a:rPr>
              <a:t>4. </a:t>
            </a:r>
            <a:r>
              <a:rPr lang="en-US" sz="3200" b="1" dirty="0">
                <a:latin typeface="Bahnschrift Light SemiCondensed" panose="020B0502040204020203" pitchFamily="34" charset="0"/>
              </a:rPr>
              <a:t>I believe that _______________   are not as interesting as offline lessons.</a:t>
            </a:r>
          </a:p>
          <a:p>
            <a:r>
              <a:rPr lang="en-US" sz="1500" b="1" dirty="0">
                <a:latin typeface="Bahnschrift Light SemiCondensed" panose="020B0502040204020203" pitchFamily="34" charset="0"/>
              </a:rPr>
              <a:t>	</a:t>
            </a:r>
          </a:p>
          <a:p>
            <a:r>
              <a:rPr lang="en-US" sz="3200" b="1" dirty="0">
                <a:solidFill>
                  <a:srgbClr val="F7941E"/>
                </a:solidFill>
                <a:latin typeface="Bahnschrift Light SemiCondensed" panose="020B0502040204020203" pitchFamily="34" charset="0"/>
              </a:rPr>
              <a:t>5</a:t>
            </a:r>
            <a:r>
              <a:rPr lang="en-US" sz="3200" b="1" dirty="0">
                <a:latin typeface="Bahnschrift Light SemiCondensed" panose="020B0502040204020203" pitchFamily="34" charset="0"/>
              </a:rPr>
              <a:t>. It is difficult for some villagers to   __________their </a:t>
            </a:r>
            <a:r>
              <a:rPr lang="en-US" sz="3200" b="1" dirty="0" err="1">
                <a:latin typeface="Bahnschrift Light SemiCondensed" panose="020B0502040204020203" pitchFamily="34" charset="0"/>
              </a:rPr>
              <a:t>tradtional</a:t>
            </a:r>
            <a:r>
              <a:rPr lang="en-US" sz="3200" b="1" dirty="0">
                <a:latin typeface="Bahnschrift Light SemiCondensed" panose="020B0502040204020203" pitchFamily="34" charset="0"/>
              </a:rPr>
              <a:t> lifestyle.	</a:t>
            </a:r>
          </a:p>
          <a:p>
            <a:endParaRPr lang="en-US" sz="1500" b="1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3472 L 0.09701 0.1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8047 0.2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3797 L 0.11537 0.37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525 0.51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43659 0.597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/>
        </p:nvSpPr>
        <p:spPr>
          <a:xfrm>
            <a:off x="444325" y="1127908"/>
            <a:ext cx="1112549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conditions.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vi-VN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Chúng ta sử dụng thì tương lai đơn để miêu tả những khả năng </a:t>
            </a:r>
            <a:r>
              <a:rPr lang="en-US" sz="24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vi-VN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điều kiện trong tương lai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vi-VN"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6493334" y="2651444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dirty="0"/>
          </a:p>
        </p:txBody>
      </p:sp>
      <p:sp>
        <p:nvSpPr>
          <p:cNvPr id="168" name="Google Shape;168;p5"/>
          <p:cNvSpPr/>
          <p:nvPr/>
        </p:nvSpPr>
        <p:spPr>
          <a:xfrm>
            <a:off x="6493335" y="3543714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 dirty="0"/>
          </a:p>
        </p:txBody>
      </p:sp>
      <p:sp>
        <p:nvSpPr>
          <p:cNvPr id="169" name="Google Shape;169;p5"/>
          <p:cNvSpPr/>
          <p:nvPr/>
        </p:nvSpPr>
        <p:spPr>
          <a:xfrm>
            <a:off x="6493334" y="4472280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/>
          </a:p>
        </p:txBody>
      </p:sp>
      <p:sp>
        <p:nvSpPr>
          <p:cNvPr id="170" name="Google Shape;170;p5"/>
          <p:cNvSpPr/>
          <p:nvPr/>
        </p:nvSpPr>
        <p:spPr>
          <a:xfrm>
            <a:off x="7352317" y="2651443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Vo/be + …</a:t>
            </a:r>
            <a:endParaRPr sz="1800" b="1" dirty="0"/>
          </a:p>
        </p:txBody>
      </p:sp>
      <p:sp>
        <p:nvSpPr>
          <p:cNvPr id="171" name="Google Shape;171;p5"/>
          <p:cNvSpPr/>
          <p:nvPr/>
        </p:nvSpPr>
        <p:spPr>
          <a:xfrm>
            <a:off x="7352318" y="3543714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Vo/be + …</a:t>
            </a:r>
            <a:endParaRPr sz="1800" b="1" dirty="0"/>
          </a:p>
        </p:txBody>
      </p:sp>
      <p:sp>
        <p:nvSpPr>
          <p:cNvPr id="172" name="Google Shape;172;p5"/>
          <p:cNvSpPr/>
          <p:nvPr/>
        </p:nvSpPr>
        <p:spPr>
          <a:xfrm>
            <a:off x="7329555" y="4472280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Vo/be + …?</a:t>
            </a:r>
            <a:endParaRPr sz="1800" b="1" dirty="0"/>
          </a:p>
        </p:txBody>
      </p:sp>
      <p:sp>
        <p:nvSpPr>
          <p:cNvPr id="173" name="Google Shape;173;p5"/>
          <p:cNvSpPr txBox="1"/>
          <p:nvPr/>
        </p:nvSpPr>
        <p:spPr>
          <a:xfrm>
            <a:off x="859835" y="2620117"/>
            <a:ext cx="58725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+:  I 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boat </a:t>
            </a:r>
            <a:r>
              <a:rPr lang="en-US" sz="3200" b="1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month.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749526" y="3411824"/>
            <a:ext cx="587256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: I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won’t buy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boat </a:t>
            </a:r>
            <a:r>
              <a:rPr lang="en-US" sz="3200" b="1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month.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844627" y="4212694"/>
            <a:ext cx="57774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?:  Will 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32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buy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2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boat </a:t>
            </a:r>
            <a:r>
              <a:rPr lang="en-US" sz="3200" b="1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32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month? 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141" y="704981"/>
            <a:ext cx="1004861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*THE FUTURE SIMPLE  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5042" y="156649"/>
            <a:ext cx="284952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I. GRAMMAR: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64561-7FB0-49B2-90C2-B7C3243EAE5F}"/>
              </a:ext>
            </a:extLst>
          </p:cNvPr>
          <p:cNvSpPr/>
          <p:nvPr/>
        </p:nvSpPr>
        <p:spPr>
          <a:xfrm>
            <a:off x="566291" y="5484650"/>
            <a:ext cx="10881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soon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(sắp)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tomorrow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(ngày mai)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in the future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(trong tương lai)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next week/ month/ year.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(tuần/ tháng/ năm tới)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think, in +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vi-VN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/>
      <p:bldP spid="174" grpId="0"/>
      <p:bldP spid="22" grpId="0"/>
      <p:bldP spid="2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3717</TotalTime>
  <Words>1104</Words>
  <Application>Microsoft Office PowerPoint</Application>
  <PresentationFormat>Widescreen</PresentationFormat>
  <Paragraphs>149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.VnArabia</vt:lpstr>
      <vt:lpstr>Arial</vt:lpstr>
      <vt:lpstr>Arial Black</vt:lpstr>
      <vt:lpstr>Arial Narrow</vt:lpstr>
      <vt:lpstr>Bahnschrift</vt:lpstr>
      <vt:lpstr>Bahnschrift Light SemiCondensed</vt:lpstr>
      <vt:lpstr>Bahnschrift SemiLight SemiConde</vt:lpstr>
      <vt:lpstr>Calibri</vt:lpstr>
      <vt:lpstr>ChronicaPro-Book</vt:lpstr>
      <vt:lpstr>Gill Sans MT</vt:lpstr>
      <vt:lpstr>Myriad Pro</vt:lpstr>
      <vt:lpstr>OpenSans</vt:lpstr>
      <vt:lpstr>Tahoma</vt:lpstr>
      <vt:lpstr>Times New Roman</vt:lpstr>
      <vt:lpstr>VNI-Ariston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245</cp:revision>
  <dcterms:created xsi:type="dcterms:W3CDTF">2020-12-09T02:04:09Z</dcterms:created>
  <dcterms:modified xsi:type="dcterms:W3CDTF">2024-07-22T15:31:46Z</dcterms:modified>
</cp:coreProperties>
</file>